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7" r:id="rId3"/>
    <p:sldId id="278" r:id="rId4"/>
    <p:sldId id="274" r:id="rId5"/>
    <p:sldId id="275" r:id="rId6"/>
    <p:sldId id="276" r:id="rId7"/>
    <p:sldId id="279" r:id="rId8"/>
    <p:sldId id="283" r:id="rId9"/>
    <p:sldId id="285" r:id="rId10"/>
    <p:sldId id="281" r:id="rId11"/>
    <p:sldId id="257" r:id="rId12"/>
    <p:sldId id="287" r:id="rId13"/>
    <p:sldId id="289" r:id="rId14"/>
    <p:sldId id="286" r:id="rId15"/>
    <p:sldId id="258" r:id="rId16"/>
    <p:sldId id="259" r:id="rId17"/>
    <p:sldId id="288" r:id="rId18"/>
    <p:sldId id="260" r:id="rId19"/>
    <p:sldId id="262" r:id="rId20"/>
    <p:sldId id="261" r:id="rId21"/>
    <p:sldId id="263" r:id="rId22"/>
    <p:sldId id="271" r:id="rId23"/>
    <p:sldId id="270" r:id="rId24"/>
    <p:sldId id="272" r:id="rId25"/>
    <p:sldId id="291" r:id="rId26"/>
    <p:sldId id="267" r:id="rId27"/>
    <p:sldId id="268" r:id="rId28"/>
    <p:sldId id="265" r:id="rId29"/>
    <p:sldId id="266" r:id="rId30"/>
    <p:sldId id="264" r:id="rId31"/>
    <p:sldId id="273" r:id="rId32"/>
    <p:sldId id="29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13F818-4A51-480D-8C6A-CD70B1B3ACD5}" type="datetimeFigureOut">
              <a:rPr lang="el-GR" smtClean="0"/>
              <a:pPr/>
              <a:t>27/11/2017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54D105-5311-4344-927F-A838029A8A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6\Desktop\&#933;&#928;&#927;&#916;&#927;&#935;&#919;%20&#928;&#927;&#923;&#933;&#932;&#929;&#913;&#933;&#924;&#913;&#932;&#921;&#913;\SpineLogRoll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6\Desktop\&#933;&#928;&#927;&#916;&#927;&#935;&#919;%20&#928;&#927;&#923;&#933;&#932;&#929;&#913;&#933;&#924;&#913;&#932;&#921;&#913;\rog%20roll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6\Desktop\&#933;&#928;&#927;&#916;&#927;&#935;&#919;%20&#928;&#927;&#923;&#933;&#932;&#929;&#913;&#933;&#924;&#913;&#932;&#921;&#913;\airway%20release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6\Desktop\&#933;&#928;&#927;&#916;&#927;&#935;&#919;%20&#928;&#927;&#923;&#933;&#932;&#929;&#913;&#933;&#924;&#913;&#932;&#921;&#913;\bag%20valve.mp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6\Desktop\&#933;&#928;&#927;&#916;&#927;&#935;&#919;%20&#928;&#927;&#923;&#933;&#932;&#929;&#913;&#933;&#924;&#913;&#932;&#921;&#913;\atls%20video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ΥΠΟΔΟΧΗ ΠΟΛΥΤΡΑΥΜΑΤΙΑ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 Τ.Ε.Π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dirty="0" err="1" smtClean="0"/>
              <a:t>Στόκκος</a:t>
            </a:r>
            <a:r>
              <a:rPr lang="el-GR" sz="1600" dirty="0" smtClean="0"/>
              <a:t> Κωνσταντίνος</a:t>
            </a:r>
          </a:p>
          <a:p>
            <a:r>
              <a:rPr lang="el-GR" sz="1600" dirty="0" smtClean="0"/>
              <a:t>Επιμελητής Β’ ΤΕΠ Καρδιολογίας</a:t>
            </a:r>
          </a:p>
          <a:p>
            <a:r>
              <a:rPr lang="el-GR" sz="1600" dirty="0" smtClean="0"/>
              <a:t>Προιστάμενος ΤΕΠ</a:t>
            </a:r>
            <a:r>
              <a:rPr lang="en-US" sz="1600" dirty="0" smtClean="0"/>
              <a:t> </a:t>
            </a:r>
            <a:r>
              <a:rPr lang="el-GR" sz="1600" dirty="0" smtClean="0"/>
              <a:t>Γ.Ν.Κοζάνης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747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Ειδικά Τροχήλατα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Αίθουσα Αναζωογόνησης</a:t>
            </a:r>
            <a:endParaRPr lang="el-GR" dirty="0"/>
          </a:p>
        </p:txBody>
      </p:sp>
      <p:pic>
        <p:nvPicPr>
          <p:cNvPr id="38914" name="Picture 2" descr="C:\Users\CARDIOICU\Downloads\20170330_1314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714884"/>
            <a:ext cx="4214842" cy="1928802"/>
          </a:xfrm>
          <a:prstGeom prst="rect">
            <a:avLst/>
          </a:prstGeom>
          <a:noFill/>
        </p:spPr>
      </p:pic>
      <p:pic>
        <p:nvPicPr>
          <p:cNvPr id="38915" name="Picture 3" descr="C:\Users\CARDIOICU\Downloads\20170330_13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000396" cy="2357454"/>
          </a:xfrm>
          <a:prstGeom prst="rect">
            <a:avLst/>
          </a:prstGeom>
          <a:noFill/>
        </p:spPr>
      </p:pic>
      <p:pic>
        <p:nvPicPr>
          <p:cNvPr id="6" name="Picture 2" descr="C:\Users\CARDIOICU\Downloads\20170330_131549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0024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Αναζήτηση πληροφοριών </a:t>
            </a:r>
          </a:p>
          <a:p>
            <a:r>
              <a:rPr lang="el-GR" dirty="0" smtClean="0"/>
              <a:t>Αριθμός τραυματιών</a:t>
            </a:r>
          </a:p>
          <a:p>
            <a:r>
              <a:rPr lang="el-GR" dirty="0" smtClean="0"/>
              <a:t>Ηλικία</a:t>
            </a:r>
          </a:p>
          <a:p>
            <a:r>
              <a:rPr lang="el-GR" dirty="0" smtClean="0"/>
              <a:t>Μηχανισμός κάκωσης </a:t>
            </a:r>
          </a:p>
          <a:p>
            <a:r>
              <a:rPr lang="el-GR" dirty="0" smtClean="0"/>
              <a:t>Σημεία Ζωής </a:t>
            </a:r>
          </a:p>
          <a:p>
            <a:r>
              <a:rPr lang="el-GR" dirty="0" smtClean="0"/>
              <a:t>Σανίδα σκληρή έτοιμη στο κρεβάτι υποδοχής</a:t>
            </a:r>
          </a:p>
          <a:p>
            <a:r>
              <a:rPr lang="el-GR" dirty="0" smtClean="0"/>
              <a:t>ΠΡΟΦΥΛΑΞΗ ΑΠΟ ΜΕΤΑΔΙΔΟΜΕΝΕΣ ΝΟΣΟΥΣ</a:t>
            </a:r>
          </a:p>
          <a:p>
            <a:r>
              <a:rPr lang="el-GR" dirty="0" smtClean="0"/>
              <a:t>(Αδιάβροχα Γάντια, Ποδιές,Προστατευτικά Γυαλιά, Μάσκες)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Επικοινωνία με το ΕΚΑΒ -Προετοιμασία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616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Προστατευτικά Μέτρα</a:t>
            </a:r>
            <a:endParaRPr lang="el-GR" dirty="0"/>
          </a:p>
        </p:txBody>
      </p:sp>
      <p:pic>
        <p:nvPicPr>
          <p:cNvPr id="44034" name="Picture 2" descr="Αποτέλεσμα εικόνας για medical protective mea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3"/>
            <a:ext cx="3571868" cy="2381246"/>
          </a:xfrm>
          <a:prstGeom prst="rect">
            <a:avLst/>
          </a:prstGeom>
          <a:noFill/>
        </p:spPr>
      </p:pic>
      <p:pic>
        <p:nvPicPr>
          <p:cNvPr id="44036" name="Picture 4" descr="Αποτέλεσμα εικόνας για medical protective meas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362868" cy="2308095"/>
          </a:xfrm>
          <a:prstGeom prst="rect">
            <a:avLst/>
          </a:prstGeom>
          <a:noFill/>
        </p:spPr>
      </p:pic>
      <p:pic>
        <p:nvPicPr>
          <p:cNvPr id="44038" name="Picture 6" descr="Αποτέλεσμα εικόνας για medical prote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429132"/>
            <a:ext cx="2724141" cy="207060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Σκληρή Σανίδα</a:t>
            </a:r>
            <a:endParaRPr lang="el-GR" dirty="0"/>
          </a:p>
        </p:txBody>
      </p:sp>
      <p:pic>
        <p:nvPicPr>
          <p:cNvPr id="46082" name="Picture 2" descr="Αποτέλεσμα εικόνας για κουβερτα πολυτραυματ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3309894" cy="45811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3010" name="AutoShape 2" descr="data:image/png;base64,iVBORw0KGgoAAAANSUhEUgAAB28AAAO3CAYAAAAEew88AAAgAElEQVR4Xuy9B3xlZZ3//7ktuamTzDCdGWaoIkPvRaUpYKHoT8CCa1kX1o6N1VWBZZUVFd112bWssoqroCJNwf1LE2UVK00pA0wvJJNMem6//9fn+5zn3pM7yeQmk8ncmXwOr5BM7inPeT/lnDyf5/P9RqBNBERABERABERABERABERABERABERABERABERABERABERABERABERABERglxOITLAESwB8GsAbAPQD+B6A6wF0T/A81e4eB3AJgMsBLAPwcwD/CGBltSfYSfudHJTnf6o8fxuAYwDcW+X+2k0EREAEREAEREAEREAEREAEREAEREAEREAEREAEREAEREAEREAERGCGEZiIeDsXwHUAfgDgfgBRABcAOA7ApwAM7wR2RwO4EMA/ARgCcBiAtwC4ciddr9pbmKh4exCAVwP4crUX0H4iIAIiIAIiIAIiIAIiIAIiIAIiIAIiIAIiIAIiIAIiIAIiIAIiIAIzi8BExNtXAtgXwNdDiGIAPgngbgBJAOcAOBzAPgA+A+AOAI0APgbg/QD+DODjAP4EgALouwCsADAPwEcB/LgCP0XPywD8O4A1AHKhz5tC5/0/AB8OzvOOQOT9IICzRrlu+LhqynMAgM8HQvVtQTkXhu710FDZw+f+S3CvjwWi7aUA3gqgWrfuzGqJulsREAEREAEREAEREAEREAEREAEREAEREAEREAEREAEREAEREAERmOEEJiLe0vG6GsDDFcz87/nrvw0Ey/ogvDEds8cCmB2EWF4A4L0ArgVA0fPtgejK378zcNhWOngZLpmhkyn2bgHwRQCPAjgXwCFB2GZ+xq8Hg9/TCXw2gPZRrnvqBMvzegAM33wrgIHg3nmt0cpOgduXiQL2hwIOFKflvJ3hnU23LwIiIAIiIAIiIAIiIAIiIAIiIAIiIAIiIAIiIAIiIAIiIAIiIALbIzAR8ZbC5FIA3wqdkMfTSctcrnTe0in77eBz5qmlI9eHPfaH/RHAxQDmA9gPwHcBzAHwnkCY3V745b1DovDpo4jJFFX9OZmbl+Jx5XXfNMbvxypPc7A/7+N3gSC71xhlp9DrBe4GAFeHeEm8VV8UAREQAREQAREQAREQAREQAREQAREQAREQAREQAREQAREQAREQAREYk8BExFu6WJnz9kehnLd0t74iyHl7VMiNOgvAFYF4eVLI6RoOexzOGzuWeEt3LUM1fxPAIACKpjzv9YGjdzmArwE4EMBFgYi8OAhNzGO94zd83bF+P155mOP3NUGY54cA0BHMEMjhslc6bylsM2Q0nbevA/AlAEW1RxEQAREQAREQAREQAREQAREQAREQAREQAREQAREQAREQAREQAREQARGoJDAR8ZbHMrwxc9Myr2x/EJKYQmp3ELb4fAAnAqgD8AEAvwUQzgPLYxgyme7d48cQQMPOW7pX3x24cunqvS8QiivPG85560XVsa7LkM4+B2815TkGwBeC8jLnLcVjirGjibcUeP25fc5blnUJgBsB/BLANWqGIiACIiACIiACIiACIiACIiACIiACIiACIiACIiACIiACIiACIiACIrCj4u32CIadqyItAiIgAiIgAiIgAiIgAiIgAiIgAiIgAiIgAiIgAiIgAiIgAiIgAiIgAiIwAQITdd5KvJ0AXO0qAiIgAiIgAiIgAiIgAiIgAiIgAiIgAiIgAiIgAiIgAiIgAiIgAiIgAtUSmErxttpraj8REAEREAEREAEREAEREAEREAEREAEREAEREAEREAEREAEREAEREAEREIEKAhJv1SREQAREQAREQAREQAREQAREQAREQAREQAREQAREQAREQAREQAREQAREoAYISLytgUpQEURABERABERABERABERABERABERABERABERABERABERABERABERABERA4q3agAiIgAiIgAiIgAiIgAiIgAiIgAiIgAiIgAiIgAiIgAiIgAiIgAiIgAjUAAGJtzVQCSqCCIiACIiACIiACIiACIiACIiACIiACIiACIiACIiACIiACIiACIiACEi8VRsQAREQAREQAREQAREQAREQAREQAREQAREQAREQAREQAREQAREQAREQgRogIPG2BipBRRABERABERABERABERABERABERABERABERABERABERABERABERABERABibdqAyIgAiIgAiIgAiIgAiIgAiIgAiIgAiIgAiIgAiIgAiIgAiIgAiIgAiJQAwQk3tZAJagIIiACIiACIiACIiACIiACIiACIiACIiACIiACIiACIiACIiACIiACIiDxVm1ABERABERABERABERABERABERABERABERABERABERABERABERABERABGqAQKRYLBZroBwqggiIgAiIgAiIgAiIgAiIgAiIgAiIgAiIgAiIgAiIgAiIgAiIgAiIgAjMaAISb2d09evmRUAEREAEREAEREAEREAEREAEREAEREAEREAEREAEREAEREAEREAEaoWAxNtaqQmVQwREQAREQAREQAREQAREQAREQAREQAREQAREQAREQAREQAREQAREYEYTkHg7o6tfNy8CIiACIiACIiACIiACIiACIiACIiACIiACIiACIiACIiACIiACIlArBCTe1kpNqBwiIAIiIAIiIAIiIAIiIAIiIAIiIAIiIAIiIAIiIAIiIAIiIAIiIAIzmoDE2xld/bp5ERABERABERABERABERABERABERABERABERABERABERABERABERCBWiEg8bZWakLlEAEREAEREAEREAEREAEREAEREAEREAEREAEREAEREAEREAEREAERmNEEJN7O6OrXzYuACIiACIiACIiACIiACIiACIiACIiACIiACIiACIiACIiACIiACNQKAYm3tVITKocIiIAIiIAIiIAIiIAIiIAIiIAIiIAIiIAIiIAIiIAIiIAIiIAIiMCMJiDxdkZXv25eBERABERABERABERABERABERABERABERABERABERABERABERABESgVghIvK2VmlA5REAEREAEREAEREAEREAEREAEREAEREAEREAEREAEREAEREAEREAEZjQBibczuvp18yIgAiIgAiIgAiIgAiIgAiIgAiIgAiIgAiIgAiIgAiIgAiIgAiIgArVCQOJtrdSEyiECIiACIiACIiACIiACIiACIiACIiACIiACIiACIiACIiACIiACIjAhAoN9Wfzljx145P716NgwiI6Ng+jcOGjnmLuoCfP4tbgJx5++Nw45eh6aWhMTOv907yzxdrqJ63oiMMUEenp6sHHjRgwPD0/xmXU6ERABERABERABEdjzCNTX1+95N1XlHSUSCSxcuBCtra1VHqHdREAEREAEREAEREAEREAEREAERKB2CVCoveVrT+KBO1ZNqJCnnbccF122wgTdWtwk3tZirahMIjABAk888YRNwiWTSUQikQkcqV1FQAREQAREQAREYOYQKBaL4NeaNWtwwAEHzJwbD90pF/t1dnbO2PufkZWumxYBERABERABERABERABERCBPZAAnba3fO0J/PR7z+7Q3V309yvw2rccVHNOXIm3O1StOlgEdj2BP/7xjzj44IMRj8d3fWFUAhEQAREQAREQARGoYQK5XA4vvPDCjBYvV65ciRUrVtRwLaloIiACIiACIiACIiACIiACIiACIjA2AQq3n37XfVj9TM+UYFp2UBuu+dYZNSXgSrydkqrVSURg1xGgeHvooYeCYfDkvN119aAri4AIiIAIiIAI1D6BTCaDZ599VuKtxNvab6wqoQiIgAiIgAiIgAiIgAiIgAiIwDYEVj29FZ9+1/0Y6s9OKZ3GlgSu+dbpWP6S9ik972RPJvF2suR0nAjUCAEv3tbV1dVIiVQMERABERABERABEahNAhJvATlva7NtqlQiIAIiIAIiIAIiIAIiIAIiIALbJ0DH7aXn3Dnlwq2/KgXcr99zbk04cCXeqjeIwG5OQOLtbl6BKr4IiIAIiIAIiMC0EZB4K/F22hqbLiQCIiACIiACIiACIiACIiACNUrgueees5Ltv//+NVrCbYs11aGSx7rxWgmhLPF2Ik3z9tuBxx5zR6xe7b4msrW1AUcc4Y5Ytgw47zyAv5sh2xNPPIEHHngAw8PDaG1txatf/Wrss88+eOyxx/Dzn/+8RGHZsmV43eteh8bGxhlCZsduU+LtjvHT0SIgAiIgAiIgAjOHgMRbibczp7XrTkVABERABERABERABESgdglQPHzxxRdx8skn124h99CSkf3DDz9sd0f+u4uA+63P/wk/+59np6VWLrxsBS5+z4ppudZYF5F4Ww1+irSnnTZxsXa8c1O4/fKXgbe/vbTnbbfdho0bN2LRokW44IIL7PcbNmzA7RSOAZx//vlYvHjxeGfe5vN///d/HzMf6vbO+bvf/Q5/8zd/Y+f7zne+g+OOO27C1+YBHR0d4L2dccYZNhg888wz+O1vf4s3vvGNFrqN/77wwgvBCbWf/exnmDt3Lk455ZRJXWumHSTxdqbVuO5XBERABERABERgsgR2lXjLPLudnZ1WbL4Lz58/f7K3sMPHKWzyDiPUCURABERABERABERABERABHaAQFg85N9HtSrgUg8Jb2GdZCK/3wFUO+XQX//613j++edLf5/WKv/wzXdsGMRl59w1Ko9iEYhEigAi8D/zO7cIIsExRRT5I/e1D/zvx0b8tXteh3mLm3ZKHVRzUom31VA6/3zgjjuq2XPi+1DAXbWq5MClyHrDDTeYQHvvvffa+Sh6fvKTn7SfH3nkEXOtTnQ7+OCDxzxke6LsVIm3dNeuWrXKxGe/DQ4OoqGhAXTkSrydaI2W958O8ZZu6X/8x3/EwoUL8bGPfWzyhdWRYxLI5/P46U9/av371FNPHXOxhRCKgAiIgAiIgAhMnsB0i7dr167F3Xffjd7e3hGFnjdvnkWh2RUirsTbybcfHSkCIiACIiACIiACIiACIrBjBMLCrT9TrQq4e5p4y79Pf//732NgYGBEJTY3N+PYY4/F0qVLd6xyd+LR//apR/DgnatGvYIXahEpYsHiZiw7qB35QtH02Wgg3hYjRRSKwGBPGiuf7EYuWxi3tKeeuxwf+Ofjx91vZ+0wreJtZWOf7E35FQ6TPX7Cx1Whwk/4nOEDbruNllr7zVNPPYXXv/719jPFW4q4n/vc53DTTTdZB/rud787qUtRFOZGMZYdNOzspcN3LDfvVIq3W7ZsMeftfffdhz/84Q8WFvmSSy7BmjVrRoRN5iBx3nnnKWxylTVdi+KtF3tPPPFEc1dr25bAj370I/zmN7/BZz/7WVvEwMlk9nVuXKxRV1c3Jdi6u7vxd3/3d/joRz+KE044YUrOqZOIgAiIgAiIwO5KYDrFW/5h/IMf/AD19fU45phjSn8IP/nkk7Z4MZlM4uKLL552AVfi7e7aelVuERABERABERABERABEdi9CYwm3Po7qkUBd08Sb7fH3tdBrYZQZq7bS065dczGXywWUaStNlLAay8+CG/96GH04CJiv/MO2wIKhShWPt6JL378N+jfmqmqM9306zegqTVR1b5TvZPE2/GIPvoocOSR4+21Y59feSVw1VWlc1Ck5eqHr371qzjzzDPNrUpn6j/8wz+UQhhP9oLe2VutEDyV4u0LL7xQCgWdSqVw55134lWvepWJt955+9BDD2FoaAhnn332ZG9xxh0n8Xb3rPJK8XZn3YXE251FVucVAREQARHYEQKXX365vfPt6MbFgF9mGpIqt+kUb7/2ta+B77xvetObthFoGUaZ0XW4aJGfT+cm8XY6aetaIiACIiACIiACIiACIiACJFCNeFhrAu6eIt729/fjJz/5SVUNkcbClpaWqvadrp0euX89Pv+hX2/3chRwuR146Bx88NrjkWyM44ar/oAtm4ZdSOVCBAUUkUllsWXzMAr5IK7yODdxxVdOwfGn7z1dtzriOtMq3u6SO9zRiz74oMt3O952xBEu9DH3n+hWId6+973vxf333w9+f9/73gcf8pgdjD9zoofuWebCpZOV4i5DrY6WG9fnuqVYy3y1leKtd+KyyLxe5Tn473Asd78/HbMUlv1GlzDL9PTTT48ok/+8q6vLyk3n34oVK0BB6Z577sFrXvOaEeItQ8oxvy/F210RRm6iVVcL+29PvPUOWD74WAc33ngjGAbhPe95j9UrHZ/cOLj96le/wvXXXw8K6EcffTQuu+wyc0DH43GEwybTwfkf//Ef5hj5whe+UBrMmcOYn7HN8vx+O+SQQ/Dtb38bc+bMMQconbj/+7//i76+PnzjG9+wtnvHHXeAE5y8l5e//OX4xCc+Ye01EomAIuctt9xi+86ePdtOy0lHLmb4l3/5FxxwwAGWP/nzn/883v3ud9t+vAe2rY9//OPmdrn22mvN8X3QQQfhQx/6kIUp5Lm5rV+/Hl/84hdtMQHZvPnNb7a+MNpDqlqeuVxuzHvaunWrcWAf99vXv/51vPa1r90mNHVlvVSyIX/20XPOOQf/+q//Cjp5zjrrLHzmM5/BkiVLjN2ll15aus7pp58+gmMttF+VQQREQAREYGYSCD+fdpQAn6PVbtMl3npxliuXTznllFGLx3DKfJ8iizb+HTFNm8TbaQKty4iACIiACIiACIiACIiACBiBaoRbj6rWBNw9oQqp6TDiazXb4YcfjiOoddXQtr2QyZXFjEYjOOGVe+OD1xyHX96zGt++7jGkBrKW77ac/7b6m9uVoZMl3o5XT9WKt6eeCjzwAHD77cDllwOrV4935vLn553njgs2n+OWgiuFMIpsFJUojnrxNXxyilxcBTKaS9YLv14IrhRvw+djB648B6/jxVuGVqZQ5DefKzeck9d/5ssULiedt160Y0hYho972cteBubD9c5b7s+E2RR3zz333OoZzuA9qxFvyfTTn/40jj/+eDz44IP453/+Z3zkIx/B2972NhMxOXlIwY9iJwW+Rx99FNdccw3e//734w1veIO5RsI5b3lNiqAUXCnOUmSkoPvXv/7Vzk2RkyGA2YYpALP9UqylaNnZ2Ym3v/3tJuIfeuihJsx+73vfs+OWL19uIup///d/45vf/KYtVqhWvKUgy7bKMnOjC4fl3HfffU1M5oOfoQv5RRGb5964caOJ1CeddBLe+c534sUXX7QwxocddhiuuOIKxGKxES3Li7fb48kDGN58rHuigEwWFKzZpxkiub293a5TmVf44YcfNpGa98Q8uFzwQC6cpCZ3irf89+te9zoTnJlHmuVftmwZrr76ahQKBWzatAkf/vCHbSxhn6NYHo1GZ3CP0a2LgAiIgAjUAgEv3vKZxp8n+533UoviLd8V+Bynq3asvEFMI8LFZdvbZ2fUlcTbnUFV5xQBERABERABERABERABERiNwESEW3+8BNypbUvUZDZv3lzVSRcsWGDmoFraPv2O+/CXP3ZWXSSGUD7nLfvj7R9agW9/8VH8f7esQQE5RCMTnxM/5Oi5uObGM6q+9lTuKPF2PJoMZ3z11ePtBXjx1u/J4/71X4GenvGPfcUrRjh2KZB6V6t3F9JdS/egD6lMoYauW58fl65c2t/DLlkKqFMp3tJty/P7snlBmOWgCMZ/M3+u/9w7hccHoD12hEA14i1F0ne84x12GQqtFBd/+tOfmvhKgZLiIOvNi7nc76677sINN9xg4uBee+01Qlik+PiBD3wAr3jFK+y8/t9sC2wno+W89eF72YYoNnJjm6XYSPHUi/XMjUwHLR2wdOlWK97+0z/9k5XV52+mAM3JUIrKpwXueQqZFJAp5tKtSiH71ltvNaHTu3pvvvlm/PjHPx7Voerva3s8uTBhvHvivVeGTQ67mz/2sY8ZU4aUPOqoo6y8FNnT6TSuvPJKqw+K73QMP/744xZi3Tt2KPB+61vfKpVfYZN3pHfpWBEQAREQgZ1FYE933lYj3lazz87gL/F2Z1DVOUVABERABERABERABERABKohUBmK2B/jdY1qzjFd++wpYZPHYj4Wx1qri0vPvgudGwerqnZqH3TYRhMFvOOjx+Llr16Cr3/2D/i//10Hem8nui07qA3X/2jXpPicVvF2oo2kJhrPZMVbFp7C7Yc+BHznO9tvExXiLXf2eW4p1tKdRxfjS17ykpJY612vYXGWYu3OFG/9NcNlowjoy1BZJv/viXYI7T8xAtWItyeeeKIJoX6jsEmXLcVZDmgU3uniDIdEWLdunYmoV111FRguodIVSvfqI488YsetXbvWnKp0uzKM8fbEW4ZWZvjssTYvNl500UUTEm8pZFaGVqabluXz16s892hlGE0s9vuNdl/8LMyT91+5jXbd8cRbTqxSaL7uuuts0YbfyJ0hFikQ0zlPQZo/+xDYDCEdZiHxdmL9SXuLgAiIgAhMD4E93XnLaB6MJMIFX4wOMtr2/e9/H3zf+uAHP4hkMjk94IP0E4yAok0EREAEREAEREAEREAEREAEppuAxNvpJk55ahx9qqJItSbevv6wm6uG5nPf8oBZs+vx8etPwez5SXz5449g5ZNdVZ8nvONPHr94Usft6EESb8cjuCPibW+vE2//+7+3f5VRxFuKtTfddFPpOIpkzCe7PXF2usRbujMpKIfDOrOgownKDNWqbecSmIx4S2GQzk3mjKXDk05P5qUNC49h0W808ZZhtukM/dKXvmThtr2gSBFxIuItnbYMMcwJTIbR8BtDIE7EeTsZ8ZZhhRnSkNdintyBgQG7/Fi5YccSb8M8X/rSl2K8e+I1xhNvyfMtb3mL5eSt3F71qleZa5pOY4m3O7d/6ewiIAIiIAI7h8Ce7rwlNb5bMV0EI9MceOCBI0B61+32xN2dQx6Q83ZnkdV5RUAEREAEREAEREAEREAExiMg8XY8QlP/+UwTbxnBkiJu+9wkrrj+FLS01+H6Kx7BC3/tnhTcn8wE8XZSZHb1QZMVbxlq+StfmVTYZN7yvffeW8rdyRyZt99++7g5bXe1eMuJKYaspRuQmw+rvKurcE+//mTEW4rvdN7SqcqBjPlr6VBlHlW/MUfxu971LgvXPZp4y/yqPAfbJ3MWn3322aVwyNWKt/4cCxcuNJfvvHnzSvl1vVu42rDJkxFvf/nLX5pr9VOf+pS5cxnyuNK5Gm4/Y4m3YZ6LFi0yLtu7J55zPPHWC8LMVbzffvuNaMbMWcvctRTOJd7u6T1c9ycCIiACeyaBPd15y1qj+/YHP/iBpT2g05W5g1KplEUs4Rc3unIp4E7nJvF2OmnrWiIgAiIgAiIgAiIgAiIgAmECEm+nvz3s7uLtpWfdic5NQ1WBo9YRjUQQjUfx7k8ejRPOWIwbrv4tfn/f5slETcayA9tw/Y9nQNjkqujW2k4PPggE+TK3WzSf8/aOO5zbdvXq6u/kvPOA22/fZv/KfLV0N9ay85YiHgUlv1HM5Ze2nUugGvF2qnPe+juiAMlwyvvuu6+5V/fZZx/7yIucXFBw8cUurMBo4Xs5eVgZ2phOYIZWfuUrX2nO2wceeADXX3+9Cc0URLkxz+snP/nJUpjm0QTX0c5dGb6YgnWl+PmLX/zC7iUcgtnfbzU5b3mN8e6J5yM7um4ojjc2NpaY8R7phO7p6bEFHMwPTA5cMcSNgjfFWzqcRyv/WGGTP/zhD1tuYW0iIAIiIAIiUAsEZoLzlpwp4N53330WHjm88d1syZIluPvuu03Yfc1rXjNt1SLxdtpQ60IiIAIiIAIiIAIiIAIiIAIVBHYn8XZPqbzdXbz99Dvuw1/+2FlVdVC8jUWjOP8dK/D/LtsP3/zcn/HLOzYiX8xYLtyJboccPRfX3HjGRA+bkv2nNWzylJR4uk9SrXh7xBFAWxvA/Se6XXklQIdvxbY7iLcUns4880wruXLcTrTip2b/asRbOkMpsh511FH4zW9+A7o5GTaZIbApCnLi8DOf+Yw5RhkymDlcr7nmGvzt3/4t3vrWt5bcsF5Y9CVfs2aN7XP00Ufj6quvRn19vX2UyWTs3wxDzHPOnj3bxEnmcA3nvPUCZVtbG/7+7//e9vmv//ov3HLLLSagUrT01zjjjDNMFGVoZTpOOzo6SqGeJyve3nXXXcaF984w4Ayd/NWvfhVLly7drni7PZ69vb0mum7vnsjonnvusVzWvN7y5cvN9VuZV/jWW281cdfXCyeAv/KVr+CYY44xp3I1zluK4R/4wAfAcM5c/DFnzhzE4/GpaXw6iwiIgAiIgAhMkkCleMvnfrXbjhzLd5Rnn312RKqIaq+7I/vxnYfPZG6MNOJz3PIdjKkSplPAlXi7IzWpY0VABERABERABERABERABHaEgMTbHaE3uWN3d/H23z71CB68c1VVNx+NRnDKOUvw/n86Br+4bTW++6XHkB7KoxApTkq8PfXc5fjAPx9f1bWneqdpFW8n2kjGutlpTZj86KPAkUdONfeR59vNxNvzzz/fwuTyO4UlLzJ78ZaCFD//h3/4h9JnOxfgzD57NeLt/vvvj66uLtx4441obm62MMnMp+rFVq5I+dWvfmUOVwqYFGMvu+wynHfeeSb0ecdppXhLF+gVV1yBs846qxQy2dfGn//8ZxNqmVf2W9/6lomZleIt9+UEKtsRXSmcuKTwSfcrJzZ5bm4sG/PzUqSlM4XlYhhC/o55eicr3jKMIXPt/ud//qflqX3HO95hAvd1111n+WQr89N5DuPxHO+eKJjToXvVVVdZvl8K1uecc8424m1lvVCApYD9pje9qWrnLflRKL7yyivNIc1cuawLbSIgAiIgAiKwKwnMFOdtNYynW8CVeFtNrWgfERABERABERABERABERCBmU6gUs8KR0UNsxnv97uSI41QDz/88ISKwLnvk08+eULH7MydH7l/PT7/oV+Pc4kigCgOOmI2Pvi5E1CfjOIb1/4JW19MA+BnAANb5mW1E4MAACAASURBVHLApjX9GBrIVFXkK75yCo4/fe+q9p3qnSTeVkM0CFdaza6T2ue224Dzz9/m0ErnLXcI/45OxNe//vV2nBdOx/rc559lPtobbrjBXIbf/e53R+TW5TmeeuopE8T8OfndDz7ve9/7zJXpr0lxlp95MZfXoJPz+OPdSgQ5cSfVGiZ8UDXirc8fO+GTj3MA2wtdqxR9GfpvT9/Gynm7p9+37k8EREAEREAEpprA5ZdfjqGh6nLWbO/aTD3w5S9/ueri7Srn7XgFnE4BV+LteLWhz0VABERABERABERABERABETA6RvhbTyRdqz9dxXLyQi3vqy1JOAO9mVxySm3jomxWAQs120sgrPfuD/e9pHDgGIUkWjBKbYUbgsRFJFHariAL33s//Dk76sLw/yTx11KyF2xTat4uytucEquSWGVuWx3xjZrlsuPO4oTbjTxlq7Wm266aURJmGv29iBnLgXdjRs3lj6n2Hr//fdjLPF2w4YNpbDHPGjRokVoaWkx56wfbPygxOvw99zo3uQ1Fy9ejNtuu83yj4a3cJl2Bjads0xgV4i3nPjk4E/HKt24dMjGYrE9vlok3u7xVawbFAEREAER2MMJ1Kp4S+wUcLkYjvlwd+Ym8XZn0tW5RUAEREAEREAEREAEREAEwgQmG411WqOvjlFlu7t4O1n2Hkct1IEvy/ZCJ1O4dUGR85i3qAV7L5+FYjEHRGJeuzXvbaFYQLEArHqqFwO9dORuf9uVIZNZMom349UQP6e4SgH3sceq2bv6fSjcfuUrwNvfPuoxdMlyO+644+zLbxRL7733XvT394Ni7QUXXIDW1lb7mE5IOmqZU4tOWe7zu9/9rnQO/swviq48jhvPxXPyHJ/4xCcsfC1FXf85P+NGVy3LxHPys9HK5MsbLlP1QLTnZAjsCvGWOV8Zdpn1TAd2e3v7ZIq+2x0j8Xa3qzIVWAREQAREQARGEKhl8Xa6qkri7XSR1nVEQAREQAREQAREQAREQAQmKyDWgnC4u4u3e1Lr69gwiMvOuWvMW6L71sIjRyjiup/5K/8v+02wD1MaVrN97Z7XYd7ipmp23Sn7SLydCNYHHwT4xY2CLr8mstFde8QR7ohly5wgrNyTEyGofUchsD3xVsBEQAREQAREQAREQATKBCTeAhJv1SNEQAREQAREQAREQAREQAREYOYS+P73v49sNmsAGGH1DW94w24B4+b/eBI//NqT01LWCy9bgYvfs2JarjXWRSTe7lL8urgI7DgBibc7zlBnEAEREAEREAERmBkEJN5KvJ0ZLV13KQIiIAIiIAIiIAIiIAIiIAKjE9i8eTMefvhh+/Dkk0/GggULdgtUzH376Xfeh9XP9uzU8i47sA3XfPsMNLUmdup1xju5xNvxCOlzEahxAhJva7yCVDwREAEREAEREIGaISDxVuJtzTRGFUQEREAEREAEREAEREAEREAERGBCBCjgXnr2nRgacM7hqd4amxP4+s/P3eXCLe9L4u1U167OJwLTTEDi7TQD1+VEQAREQAREQAR2WwISbyXe7raNVwUXAREQAREQAREQAREQAREQARHAqqe34tPvvH/KBVwKt9d8+3Qsf0l7TVCWeFsT1aBCiMDkCUi8nTw7HSkCIiACIiACIjCzCEi8lXg7s1q87lYEREAEREAEREAEREAEREAE9jwCUx1CuVZCJYdrSuLtntdudUczjMATTzyBJUuWYNasWYhEIjPs7nW7IiACIiACIiACIlA9gZku3g4PD6OzsxMHHHBA9dC0pwiIgAiIgAiIgAiIgAiIgAiIgAjUGAEKuHd97xn88GtP7lDJLrxsBV731oNqIlSyxNsdqkodLAK1RaCnpwcbN24EJ+O0iYAIiIAIiIAIiIAIbJ9AfX39jEWUSCSwcOFCtLa2zlgGunEREAEREAEREAEREAEREAEREIE9h0DHhkHc/J9P4sE7V03opk49dzku/vsVmLe4aULHTdfOct5OF2ldRwREQAREQAREQAREQAREQAREQAREQAREQAREQAREQAREQAREQAREYEoJ0In75B9exCP3b0DnhgEM9mex+tkeuwbDIje1JDB3cTOOP30xVhwzv+actpUwJN5OafPQyURABERABERABERABERABERABERABERABERABERABERABERABERABERgcgQk3k6Om44SAREQAREQAREQAREQAREQAREQAREQAREQAREQAREQAREQAREQAREQgSklIPF2SnHqZCIgAiIgAiIgAiIgAiIgAiIgAiIgAiIgAiIgAiIgAiIgAiIgAiIgAiIwOQISbyfHTUeJgAiIgAiIgAiIgAiIgAiIgAiIgAiIgAiIgAiIgAiIgAiIgAiIgAiIwJQSkHg7pTh1MhEQAREQAREQAREQAREQAREQAREQAREQAREQAREQAREQAREQAREQARGYHAGJt5PjpqNEQAREQAREQAREQAREQAREQAREQAREQAREQAREQAREQAREQAREQAREYEoJSLydUpw6mQiIgAiIgAiIgAiIgAiIgAiIgAiIgAiIgAiIgAiIgAiIgAiIgAiIgAhMjoDE28lx01EiIAIiIAIiIAIiIAIiIAIiIAIiIAIiIAIiIAIiIAIiIAIiIAIiIAIiMKUEJN5OKU6dTAREQAREQAREQAREQAREQAREQAREQAREQAREQAREQAREQAREQAREQAQmR0Di7eS46SgREAEREAEREAEREAEREAEREAEREAEREAEREAEREAEREAEREAEREAERmFICEm+nFKdOJgIiIAIiIAIiIAIiIAIiIAIiIAIiIAIiIAIiIAIiIAIiIAIiIAIiIAKTIyDxdnLcdJQIiIAIiIAIiIAIiIAIiIAIiIAIiIAIiIAIiIAIiIAIiIAIiIAIiIAITCmByNDQUDESiUzpSXUyERABERABERABERABERABERABERABERABERABERABERABERABERABERCB6gkUi0VEUqlUkYdIwK0enPYUAREQAREQAREQAREQAREQAREQAREQAREQAREQAREQAREQAREQAREQgakiQOHWNNt0Oj3CeSsRd6oQ6zwiIAIiIAIiIAIiIAIiIAIiIAIiIAIiIAIiIAIiIAIiIAIiIAIiIAIiMDYBL9pyD3PeZrNZOW/VYkRABERABERABERABERABERABERABERABERABERABERABERABERABERgFxEoOW9zuZzE211UCbqsCIiACIiACIiACIiACIiACIiACIiACIiACIiACIiACIiACIiACIiACJTE22LYiysuIiACIiACIiACIiACIiACIiACIiACIiACIiACIiACIiACIiACIiACIiACu4RAROLtLuGui4qACIiACIiACIiACIiACIiACIiACIiACIiACIiACIiACIiACIiACIjACAISb9UgREAEREAEREAEREAEREAEREAEREAEREAEREAEREAEREAEREAEREAERKAGCEi8rYFKUBFEQAREQAREQAREQAREQAREQAREQAREQAREQAREQAREQAREQAREQAREQOKt2oAIiIAIiIAIiIAIiIAIiIAIiIAIiIAIiIAIiIAIiIAIiIAIiIAIiIAI1AABibc1UAkqggiIgAiIgAiIgAiIgAiIgAiIgAiIgAiIgAiIgAiIgAiIgAiIgAiIgAhIvFUbEAEREAEREAEREAEREAEREAEREAEREAEREAEREAEREAEREAEREAEREIEaICDxtgYqQUUQAREQAREQAREQAREQAREQAREQAREQAREQAREQAREQAREQAREQAREQAYm3agMiIAIiIAIiIAIiIAIiIAIiIAIiIAIiIAIiIAIiIAIiIAIiIAIiIAIiUAMEJN7WQCWoCCIgAiIgAiIgAiIgAiIgAiIgAiIgAiIgAiIgAiIgAiIgAiIgAiIgAiIg8VZtQAREQAREQAREQAREQAREQAREQAREQAREQAREQAREQAREQAREQAREQARqgIDE2xqoBBVBBERABERABERABERABERABERABERABERABERABERABERABERABERABCTeqg2IgAiIgAiIgAiIgAiIgAiIgAiIgAiIgAiIgAiIgAiIgAiIgAiIgAiIQA0QkHhbA5WgIoiACIiACIiACIiACIiACIiACIiACIiACIiACIiACIiACIiACIiACIiAxFu1AREQAREQAREQAREQAREQAREQAREQAREQAREQAREQAREQAREQAREQARGoAQISb2ugElQEERABERABERABERABERABERABERABERABERABERABERABERABERABEZB4qzYgAiIgAiIgAiIgAiIgAiIgAiIgAiIgAiIgAiIgAiIgAiIgAiIgAiIgAjVAQOJtDVSCiiACIiACIiACIiACIiACIiACIiACIiACIiACIiACIiACIiACIiACIiACEm/VBkRABERABERABERABERABERABERABERABERABERABERABKaUQLFYRPirUCjYv7lFIhFEo1H7Hv6a0gLoZCIgAiKwmxKQeLubVpyKLQIiMD6BJ/7041F34guh38I/j3/GHd/Dv7D6l9Twv/3PhQJKL7b5fB6FQhGFQh6FYhH5QgH5fA75vHvZ5e9zuTxsv1wOfAnO5XLIZrJIpdIYGk5heDiFdCqDVCqDoeEMNr3Yhd6+YRSKMSASByL8HrNjC1FgMD2MAw85GP/vLW9CLFmPYjyCSDyGWCJh34uRCHLFgn2PxmOIxmKIxeMgVZYpUswjUigiiggS0ShiRSDKF/EQPnKPxWKIRKNIJpNobmhCBDFEgy/u7Y+IIIoCzw2+3NtVULD/8sgja2flz/wN93D7+i0afM6ji8E5eQ6enXu5r/Jn/ITH8PMYgKgdxe+u/Nse4z51JfNlLl/fajq4svs0jqjt74/hmUewKV3NX2tku3Mcypu7rr9O0UjkUEAMdSgggs2FDhQLQDwSw0BfP5qbmtBY14gccqhDAs1oRB459BR60NffZ/USj8VQV5dAIZ/Hls4t6O8fRD5bRCyaQENDC5LJJkSjdRgcTmNwYNA+z2Yi1qbSmQI6u7eiu6sbuWwGMRQRs/I4mkM9W/DcX55Ad+dGIM/P84hHi4hFgOHhfrzslGPx+gtei1ktjSgWsmB3jcWiVqZ41LUZa0/8IMI2F9y//TOCSNT/0efrxLGyPwRHgCv/e6xxwP1+xFFjjCl2geBCri6CiwaF2HbMsXZjZXItjsfbXqHxaWRFu/t1Zx/j523GtrHL7vCVy+mvXT5FULJgv0Ikan0+nmhBb89W3PuLe9HT04v29jYMDPSjtbUFxx1/LBYt3gcoZlDM5xGJN6C7cxNu/fFPsHLlM4jFY1ZhrLNcPo98rmDtbK+95mLffffF/vvvh8V7743Z7e2I1jUCSIzoXa7/5QDkgWIesMGyYGOkjT2hP/gRqeg/weQAe0ixGP5yI4ZvA26szVufCQ4Z0QT8OOD24b48nH2c47ErC798N+U53Fd5woL75QtZO55lKXA85T52LH/OIx+M925Sg7+PBGXisRzz+RzIBefJBeMjkcSQz0UQKcbQmGxGIlFvmNxN+EkR37KCzhMJRkP2p2CU82Ow50KcbvS1gR6RSBFRdupCAUNDHAN6kM0OIxoFIlGOmu4AG98i/D+v7a7PyRn/5evM1YErpvWLKPcL+rK19wiiETdy8jzhvlA+B6/tjuG+vMbILj+yP1T2+3J/D+603M1G6ffuvirP7/smr8+ybLuNN6bwvOWjRnsK+LGv8tzB9JdBjMaSaG5pQ0vLbMSj9SjwOVrkGF1AoejeFYqFAqJFoD6eQP9APx555BHM3WsvHHXsyUA+BcSSyGUG0NfXh1mtsxCrm1VxSf/E9QVmQ+M7Sxa5XBbZbBaZTAaZjP93zn5X+srk3GfZHPJZjgd55LJZ5Niucxlkc2nk81nEYkVrV4U8z5VGoZBDIpHA7DntVt722bPRmEwiZg3S9TX/3UoWdEK+OZQ6ddAO+XE6lUL31h50dXXbO1M0Xo+G5mbUNzQiz3eZWB0aGhpQV1eH+vok5s1fgKbG+SgUetHR8aK1/0Qijlg8YuVl+WIx9kGOB+SRDx4HQbsO2o29d1gFu3cbjjnW14PBJxaN2nn5Oz4Du7q6sHHjJnR1b7VyRGNx5PNANse+UoeGZDMOP+IIzJk9B//1X9/CzTf/EI2NTdi8uQODg4P2/si3JH5PZ7OYt2Ah/uNr/4mXHXfSqM+1sX/JgkbRvfEZvPD8cxhODaO3txcDg4PWd9mu+I5qIyvvNconfxSxeALxhiTa5s7DnAULMGf+QiyfNX+C1952d/9mGP4klRnEhrWrMbB1KwqplLXHDJ85kQLSbFt5trMs0sNDGBoYQDadtnbAd2m2o7r6OiTq4ojEosjmckin07aPez5wjC4gk2UbZVtlHQORYvDuGIna71LDw3h25bM2Ttc3JO3ZNjQ8jL7ePqtXvs+ccvJJOPPM05CIc4zkG5t/v4uUnz8TIGQ9svTgGoWVvaOXf1/qH5WPhFA/Cp9lnxVnTKA02lUEREAEREAEyn8DcY6KX+7dMGM/87nLzeYf4nF71+IXf+ZX+B1fLEVABERgphKQeDtTa173LQIzgMDuKt5y0ssm8kycLaCQDybr+XNIsK0UbymW+JfibDaHTJqCrRNw+T01nMHgUBqbO7rR2zeEPJXaSCCOcKI5FkWuUEDvUD+W7b8/Lnzrm9Hc1opCLIJ4fR2iiTiKNgkHFDjJz8n1GMVbN2HlV0tShItTtOUEPdsZhWa7p9E3Oy4aTFlxQjUWRSzGidAYoibWBRP3sUAACGbtvejpf8uzlyevWU73Hycr/VyV+42Tf8N7l4QKkxe9nOvuy4m3ZVm2LOIGYmHwaSCNhKTV8gy8m1x053DldeKtvwe/Z1mydlcOy9ChubXSHXEPLzWTtpO03VccSQwhhT4MIJ3OoLW+FelsCvF4DM2RJhNvKX83oM5E3H70YWt/D1LplP2h1NzYiPq6OrAtcQEAipyQBNLpHAb6h5HLs2ojgVjF0iWQGs5jc0cXOrd0Y2hoyMSpONsDq7BIoaCAVO9WPPfUk+jq2ADk0ibsJqJFRCPFQLw9Dq+/4DVoa22yyXoKOPyieMs2ZRP01iQo4oxsUybumIDnNNCwTDJR8bZa4ZYlcKJThXgblMPaXlg4Dn52h9S2eFssOpbkGhZvu7Z04r5777c6njWrFX19TsQ9/oTjMH/BQhRyGcc/1ojujg340Y9+jDVr1qChod7GME7uc9Kbwg2FHI5zdYkEGpua0NLSgtaWVrS28msWWlpb0NLSipaWZjQ3NaOhsdH+qKd4wzYBjj9cgOJGG7d8wyuvfpa6GIhxgRBKgckE3GBfE0uCnmvCDwVVE4RD7ausXLrJexNeA7HWjgmubvfnjrXxJtCLuG95gY4b00cXb9158/xyqmtwnJvMN2GkEAi3+VwgxOXcNU3kjaJA8TYSR0N9ExJxire+J5RXs7vSUmANFkE4DXqkeMtfWF+iEBWwKK2QH1289aKu101NxAyWKFSKtyNX17NDcBwIxF72+6BfeTHW9aOgj5so7PpcaWInKKtd0wTgkeKqr02/UKH07/BChtKo4cTn7Sx/KIm3vh+7wrjy+HKFv7vrTY94GwuJt/yZwm2xGDwjCmwvbH8Ui7jIKobenh489NBDaG9vx2lnngWgLsCTCr4nRw62yNhCCidOFm3yjV82GZfNIRuItxTN7L2EvzMxN+324XtNPo9shsItP6dw69q1W1zB/uIWJ0SjRSTruXCoDk2NjWhqakRzc5MJqvX1dTbhZ2SDRRK+oLagw3Ugt2ikQrz17Yb78RlJUa1jSzf6BgZNbKxvbERDUzPq6xtQV59Esr7e2hQF0UWLFiEWq7MyptMppNLDyGScSJjLpVGw+3CLGPwiBNffRq7PKYu3rm3wvv1g4hd4sdwsK8fJgYFBdG7pwsDgsL3XZbL8rM7E20QiiVmtbSbU3vPz/8Xzz72A/r4B9Pb1m7Bqgn0kgiwf5NEoXnfe+fiXz38e7Y0tFXU73j850RpDx7q/YvULL2B4eBBbe/jukN6OeMv+GkO0vg4tc+Zg9rz5aJ2zF5btvT9aq1ggNV6JRvt8cGgrOjduRN+WLUgNDdm7YLaQw1BmyMZXsmZ9pYeGkElzoeOwLXxkm4lRTOU7ZzRi4zDbri0syGVtURvHYC4y4CIkvqOXxdvgfTgSQTqVxrp1azGcTqGtvQ2z58zBli1bsKWrC60tLVhxyEtxxmmnYemSxUinh9yjbKeLt+zzFa+WoQedjU7BWO8XQYTZLltx5mSqQseIgAiIgAjMUAK2YDV4P+Rzll8PrMli5dYintgaw5pBzkUB+zRlcWh7Hge0R3DaPgk0NjbaAn/+zcf3vMoFmTMUp25bBERghhKQeDtDK163LQIzgcCuEm9NiAxN5ntHWHhCMfxz2CVigmx48j8QcG1lYki8tZ9twoiTSAVb5U/x1iZDbYKJE4pOvE0NpzGcymB4OI2hwRRe7OxGT88AcpzkLzhHBC1UfDGmnNE7OIBF+yzBGy66EHstnG/iCIXb+sYGRGJ03sJcYdQDOJFZcjpFYyVHpIlsgUjlBWibmiyFxHEuMzevWjQhJ0d3SuAAs/1MxHVOSzvWLF0lAxliJupFzf1LodeE0Qi9u/S20sXrdqao6X22bs7Kybk2IRrs4WRVJzGUJVP6IJwn13/mpdxKUTUszLq6LZ+rLBL7q7jbYInLom35qPDR5Ym8co/15SsL1WFfsLszyrLZwIGbQRaZQtY0rQKdTZkM5rXOsxPScUtajUgaqT70oau/C0ODgyagUUTnRDsFU05gZzMFdHX1YPPmToDOvibuE0PGJt8j6OjswYYNL6K3b8AmRllzbAd031pLKxaQ7u8x8bZz0wZE8hnEkUciQtddwYm3LzsOF5z/arTNagZs4p4iDp3awYIAc94GbSIQnsKOWy+3UESaDvF2hHDrKs8rOCFxOeSmCwm544m3I7RDr0b7pQQlrTjkwp1i521YvLV10dEY4olZ6HhxI+6/735kMjm0tDShp2cr9pq7F0468QTMmTsXeYryrKNYEp2b1uGWW36ItevWorEhWXagus5ok+DZTMacTelMpiTmsm8n6pzjrYlu8aYmm/CeNYuCbqv9TKGXnzU3N6Opqdm+JxubAuGJgFjq8CIIb4Ol4BSIRJWLJAJXqwkdXmozvdABd8IsF9JwDKZ4GghDJhA7nciHAXPi7cgQYX5RDsdtfy52TjPrmnM3iKpgAi7L6QVcN1a6aAsUvAOR1xy8dN46zZq7cxF7lMs36ptMYCrkw+KtX2wTcq97StuIt8G4413t4Un+MZy3dN2aCBEwc3Krd92654V3xZbEW7plg/UPIwTdkovWKV5l926po5UWDfnnS1nIHamSueobKcW6RR6V8qx31I6+eMaPxGVBOrTkZlzh1pdhLEl4pOs26CIjYi2M5br1+/qHpIm3zW1obZ1tLlznuvXO20AcpXhbKKIunsDWrT24++67jdDZZ5+DeQuX2FPK9R9fXrbFNPK5rL13+KgfzkXBhRiuH/OZkTd3RRbpTNrETb6X8DPuy77nHOp00xbMdUtBzEhGiiac0bmaSERRH4i2HGfm7jW7JNbyHSPChTzFoglotkCswnFYKd5u48YPFgBwrOEzjgvn+Ozq2NKF7q29GBhOoT7ZgObWVjQ2NKKuvt6qn+2XY9CstnaLOBCPc+LRvY+RweBQvz1DyYBjhVsA41y3pdggQWSAsFjmxg8nKnJ/F6WArlv3TmkOlGgMA4ND6O3tR29Pvy3EY7SLSCRh0ULoHn7iiSfR0dGJwcEU1q9fj6EhJ0xG43F7z+K71MGHrMC1112Ho1ccbvfkl9eNvtzBty7nrHZf9di89imsWb0Kw4OD6Orusve4svOWS8jKzluOb7FIzGKlxBob0Nzejvb5C7D30mVY1LYQHLV3dPOls/eO0smy6H1xE7a82IGurk6ksmmks2lb62NvgfbOnEE6NWxRRPgz640L4ezdIx4LIt7kkUnTCU6nLd/H3UID1555HmsZJlDzO9sT67a/vx89vVvR1t5uwvmqVautXxx88ME47dSX47AVhyAej2BosH8niLfhNwgHxC0OqNgKwSKH8nBfetZV7rp8xSt3tJp0vAiIgAiIwAwhwL9h+P7HdxAu+H1s4xCufzyBtUN+geDoIJY2ZvCRw3M4bGGDibj8W5CLdiXgzpCGo9sUARHYhoDEWzUKERCBPZZArYq3bgKlLFyO9rMLi+wn610oZB82mftzxb8PsWkhNCnecjI1CElIETeddqGTKd5SyKV4y8m8js5udG/tN+ekE28prXFS1wmyw9kMFi9dgjPOeiUWLl6EuoYGE2/pvo0nEojV15mIS1eCD2lDB5wXrVk+L0w4IcKJIDa1FeQycaFu/WRk1LkXAuHahXUshzHlcSZoB84w75KziXcTCZyo60U0u4Y5JtycM8VFc/EGcqmfhna/4X8ukLHzCbvwp14Ydd+dG7csf1gNjtJvXFjm8H9lx63/zB1mQrMPlxs6U1nO9Z7fkdcZKSeUfTllXzCnVfOgYJs1/y2FXBdgure7x1wlFG/prqLwlUDcJF6WpQWtSCOF7nS3tRkfwpIunkSiDs3NrRY2ua9vCENDadQl6MRiKE5gcHAImzd1oaNjKwYGU9b2vMBKwZaz9CTLlpYZ7MULT/8VL25Ya+JtwkIq5xGNFpBKDeJlLzsW5597DtrbWoAiJ4PZbpzg49rZyLDJPkxpOaySF4LK8vbOcN1uI9r6eqwQb335yh+PFFu99OPK71vHKC2s9HngA58O8TYQbcieE88MgcmwyRvWrcUD9z9ovYAOuO7uLixcsAAnnXwi2ma3I5d14m0kXo+Ojetx8823YOVzK231tIXcVh/h/AAAIABJREFUNSd13EJHcpEGb8W5Ros2hjEcpQlDI2IXO3XPwmfHExZuuT6ZREOywVZm0w1HYXf27Nml9s3fuZXbbp9IjJMFDEPKvsPZdkoJWRQoRlmIegowzpVolI15udeFQx9biQOXnI1Poc5pY5ktpvG5nAInbjDu+/DKbox3Y6T7nSuDO5ULn8px3S3qcftQMHDilwvv7ARkhpHmOEkBlw49lj6O+gRDydYhn+fxTnSiI9e7ytmvzBsYtCU/xo4c7wL3rX1YHpdtcQQx0k0/PISBgR5kMsMWMplGSC+M+sUz5roNFl6UF/GUw8i6/hSMkxX5rtxzw7lpbUFOYK23f5nAG4S19+HUrRu5pS/hPjW6WDtyKHehkH2L9GNIWFR1sLifCwm9rRA79u8ql+uEr72tcOufNP4psD3htvxUcoxisXo0N7WjddZsUMjNe/GW7YbPBgqeBYarjyJZV4/u7m7ceuutJjadeOKJ2H///TFvwbKggBR8cshlhk2IZShhew/J5V3oWL532AIMLhjj+J9Cxn7Hd44BDA0N2H4sWTwRRzLpnPPRSCyou4hFVaD7nk5aftXVMXRe3Nz6iQSjLsCiRrBWSwvcLNRwkPagZCIv14d/t7KnuvU93x/LY61/bthCMKaPKEZssVtPbx+2dHebUDqcSpvjn9EAOJ4k4nErQ7KhEcmGBhsDuYiEC5zIvlDg+9awjWXDQ0PI5uhSDtpSxIVFN7nUO82t7MGiv2Bc8eItj+M4ScHP3kZicXMt00WdSefQ00vX6yCGhig6FvH0M89alAOGtF+3doM5PTkeUFg1bhGgfc4cvPWSS/DRD33Uzpm1xVURW/TlymnBle3dgAtILGS5X9qWzaGeYnesBZvXPoO1q1djoL8P3Vu77T3O2mjQNszpbM+OaJDeIIIsx/hYFA1chDN7DuYuXITFS/fB/IbZIL0d3dhSSZutwEntbhvs2oSVTz9lIa6jcS7MK2A4lXJRDgp5C5k80N8fLDTI2DjLlw+2OaPByDaZrFuUkOfiBS5YcyG+LUqDRTcox1ThWMvnnVuUlEJr2yysXPk8Nm3ehP332x+nnXYqDj9shS1O4BtmPs/+URk2ObxwojoyVnulh9Fo4m35d/bTKGGUfQ8aTehdfsirqitIje3129/+FjfccAO++tWvoq2trcZKp+KIgAiIwJ5HwAu3FG35bvmNxzL40ZqJLdW6cJ8hvPvwhM1Z2PuXBNw9r6HojkRABKoiIPG2KkzaSQREYHckUKvibTgUWdlVVRZznaPLTdqUQidzwsvyG/rQmy6kprlWghy4JhYE+bc4iUbhluFuvXhLQW1wKIWOjm50dfUil+Mkj3Pe8ovHMJReJp/DQQe/BIuWLEH7nNmoa0iaaFuXrEeCX/X8qjMnHMWSpka3GpIhBfmdE/Q+5KeFmzOXQlicdeGgXY7DQBINJi5t0om57dyskmt2EYatC/LAmXMl+NkmqZwDzrLgekecTRi6o6MxF3LXVmoGLi5+578pAiUYnjkaL+VfpJTrJV2KujFwYo0TxqZSBJJKORhzWeYt9xAv3pYm3M0P40MmmyejJA3Y7YUcuD6zrrv7kdl7/RXK53Xl8i5i/zlpmNvWpmI5TV+0/G4Ub4cGBjHQP4D2tjYsXLwQDbGk7UlHyqxZbWiKNyFVKIcP5IQmxVuKX+2z5iAaTaBry1YUi3TiJs15OTAwhI0bN2PDus1IDdNpZIEig0lshsx2+TlNwOVEaWoQa1Y+hY1rV5l4W8dJ+cDNk0kP4uSTjsb5552D2bNnlcRbc1kHOSy9WOMm28thXZ3YFhAthUz2E+ZhWdy1qZKMUiG+lNrkdga9SuHWXdad0a4YElp9HfsLhsXmQIZ1iw9C5R/10tMs3pqoF6h61n9MPKMLvwlrV63CAw/80gTYxqZGdHVtwd57L8ZJJ52A1vZZtkDAnHHxemzZvNGct88886yJruZEszSIzlnP7yXHabDAw1xL3gUauM/IxLtSOZFeGdLR+nTciT9coc0229hI126z/dHPBQuctKUAM2fOHLTYBG5raIqfU/6DQGHYxEhew8pmAq1bTOO2IDdrSbx1AqwTTp1I5ITYci5eL/qWzhDsExaDfW7M0jjmx7bg/n2eRQq3TsD1eXsDF3Dg5M3nKR5RWIxZyGS65028pbuK9WfirePrx1cT5kt358InW47bUDjh0uKVkMjEsZVsMqkU+gd6kM2lEGMI9Kgbg124Y46pQdsJFu+EHbelEMc+1HnIbWvjYUnIDZa7BC5G34edKByMor68VtiRcQvC9+Luu9T7Krqbu9NiEDu0PDyEF1cEvtttnO6jDxrlMWVbobc8bo1+rF8TMJ5wG2qdIfG2DS2tTrxlHARnTg2EuWDBl+X3jNehc0snbrn5FnNGHHrYoWhva8e+++1rC7QauPCB4Xbpns0EwuSInLYUcJ2IWxZw00ilKPYOW2jh+mSduVRnzaJjnqGI610DK7K98HkcRyLId2aLrUrjHUNpl0bWkJPeDRBheSqcy3NbmuXFFr7de5Hdh+q2Z5ctqHDpAPjuwvyyz7+wynKVts2aZWNIS3OzpYzgexHHyVg8bpOKFHC5mCRRx3cmLm7iJOUg+nu3WF7wUkhoy9tNZ6dbmBQOU+uaVBAhIPjOqBNukYdr1xxr+FbBUM75fAzDw3l0dfeZOPj73//BBPRVL6zCunXrzRFtqcHtfYjLp4BzzzsPn/rMp9HW0o6hfMrYs0Wnixm3KIQvh0HcEXu/5HM7l0Oc0S8KRbQ2NCJBF+nzz6Oz40X0dG9FT29PKdeqjYE2RnMccAtEbFFEkQJxEZG6BPKM5sHw+LNnY+6ChVi8ZAnm1LeDmc53dGPpKXXnkUZzSMJdv/Iv2NrdZYtLhoeHXJntPmEhu4eHBu335JcLBHcuBORYYaJtIN5ysQwFXBc2me88btFMWbwNFlAweoQ9j5LY2rMVjz/xBJYuXYrTTjsdhx16qEUT4eIXi/FSzNn3IPGxH5wnjGKkeDtKLwi508cSb91jbvRUJztbvF25ciXe+c534i9/+cs2hT/99NPxjW98wxZoTXT70Y9+ZIsaPvKRj4y64Gai59P+IiACIjDTCKS5QGxLDi9szaFzKI+MS1U76ubeA3LI8Jk62Ic/dBTxdKp9Usj+Zt8BXHJosrSAzufBndTJdJAIiIAI7KYEJN7uphWnYouACIxPoNbE29HyR4Un731OM+e28mnavBBAN2sggHqHFh2unID1oTSZL85CFbrcciXnbSqNdIquGIatyVg+0k2bt1j+UsuBZ+5bmzayych0NoOGpkY0tbaYUEt3G8MF1tF5W1/nxNs6OmOcQ6aeDrj6epersrUVzS0t5lKh0MtjOXnFyU3uP0RXTiZdDoUciLdO8CoLX9556x1hJlR7B27ICcfDSgKuiRwFE2nduZwQHPxkgoRz95bzSJpAYU3Ju6mck5dhGxlikI5T3mvCRFwnHMeRQCMaS9lzw8e7Mzn3bhA00P5NmTWQMAKptiyVuKCiPshzuV2PzNYb/r15zwLhtnR3wQ7OUWK53ZDDMNJI5zMm4BdzLvcw2wgnoVk3Jnrnc+Y6odjEydw44hguDCObZijBtE3mU5SviyfN6cN5Xbr3OLk9ODCE9Rs2Yu2aDcik8oHLj1UQN7HP3OK5jLmy6FKheFvMpLBh9XNYv/p5RPMZ1McYTpnOwSwo3p504tE4//xzMHevdss9ahPc3rUdCO8uTPK24q2bhPc14kS2beSSHRBux3LbhsVb15yCq5a+hdy2TjUqL1wIuQO3EZjCw9w0irfkyyll9jvypMDDiX/zi8cb8MLK5/HLBx9CXV29iRYUb5cu3RsnnnS8iaL5bNq5yxMN6O7YZDlvGS6SgqrPjWk5X0sRCIJwjoHRqEJqdwJN4Ng1F2bQ751b1uVJpYPXhEC/SCOIcMBrOGE37r5idP4lLYzlgvkLsddeczB/wQIsWrgQdZb7kTPxaVts4J2uDBPrPVBeRA3Mn1ZDJir7BSbBdV0e0HIYZJdzMxDPbF8vJvmctkEYfBNmXR8uh112i3YsykKQE5QCgjn4AnHXRWCgsEuhx4m38RhDjMWQyzkh2YTUKMVb5751AnkQKj4UMtk3OyeeujGUY6VfMOEjKvB4ik/ZdAoDA73IFzKIRClKuRkdJxYzhH7gsAw7aoMFGeUwyeVQy1afgZvWPrc69+GMwzllg9y2oUUcI1yvo7hitxFtw27d4FnAcvuc6SO6YPhZEc65G+7zpZHYHxl254ZHo9Fdu6O+2fic8OO/9jjhOXDetjS3obmlHdEYc01zPHY5Vd1CAbeghg9G9omuri784Ac/MO5HHnkk1qxdi56eHixevBhHHHG4Pb/pImWfc6JsyvLXuhDeXETm8oeaC9faYd4WSDU1NWDWrGbMamtFU1PS3hk4pvt3Hx923EvptujDC+/m9HZ3NHIrL2HaHpKIf4Gw+vEyePkIL6q7RQYul7IX4rzGlc3n0d29FRs3bTTnCN3BTXT0N7kwyrE4F6yxX7mIAA0NjWhsbLEwy1zghijlSAp/DHHci9TwoOWpZpoACqTlVAy+XK6cds9OpQ3c/+5z94nrC3TVs25j8UZs2tSJu392D9Zv2ICerT1YufI5KzfvjQ5p9n++i1H4evell+Kiiy+yhV18H+O7gM/tarl6bZEgcxBng9ywbuzhIioGZ27mOJ7JYO3qVRjsH0BnZ6eFzmc/NfHQ4mGH8ogHNcj3FvP2xqIoRKMoxONINregbfZsLFi8NxYsWIi5jXNQmV25mmZv1w3e5MJxFdL5QSQjUdRH69DX1YHUYD8G+nrR0bHZ3m1sPLc1BEWkh7lwbcjc4mzjfsFejpEOOC7bOOpypZMHBVwuoHQLLbl3EL0lENk5XvLdONmYxDPPPGPC/5lnnon99tvPnkXsK642HW/3fXTRtBoGfh/nvPULG0b2nW3+DvE5zEO72ZtuRQhyf+59d7Lz1ou3V155JY466qgRt02e/BtjMmEzb7nlFstT/bKXvWwiKLWvCIiACIgAgPV9edz3Qgr9mcr3sdHx8D2CfxsMD/ZiQ9cA7utdsEMcv3B0D47ZZ5aZBrhAdzLPgR0qgA4WAREQgV1MQOLtLq4AXV4ERGDnEdhV4u1YdzSWeGuTLOFwmhXirZ/kNNGjlPfWTfKE3bd0DrjJe+ZEZNhkOmRS5sD14m0qlUVX11asX78J2SxDvXHCkmFEg/CZgOUEyzBXG0UQEzJjJmLG6+I2+ccJS4p5/D1nrCy/beBCodBJYYShBFtmOSGX4eL4neIuJxLjdQk0NTdbzjhz6ZojjOHp4s7JwsnGIIxyLgiJ6KddbZJtBGD3iXGwSbUg6F/E+1F9CFLvIwnCjwaCt7lZgut7EcG5eCmUu/DN/M+He+akFu+ffzw0Jhot6LIPC+qcuj5HoGXAM93D7+Gy8DrZ1SkifpLWhyQMT+yP9sfRyIl/dw5O9/G+fVjmaBAqmTlvsxjCsDmGhgeH0VCXRHNjE+bH59oUYy8GkSoMW/5ChhJkmMc5s+egpb7FwiwzLxzF23QQQpmRZCne1icbneifL2L16rVYv36jheMu5KiO09lDkazeJsNZL5n0MNLDwxY200TYfBYb176A9aueQzSXRh2dekWuJMginRrE8ccfjvPPezUWLNwL0Yif3A7qwOc5DuW8tbrxoVPDwmxJlgo1mEkIt2MJtv6slcKtF4/8goSxwiaHHb4jHcOjufNGunnD5xzx8zZOwDHOFQjGJZHUczERwy9+CMYEZ/cyBydDdiJaj2eeeha/+tWv0ZBk2NCkhVxdvmwpTjjhODTPanHiLYW9eCM6Nq7Fd77zXWzYsBGtrW2hcPCBb71UJ66v+bzdFIPYRZzjkB0/lIE6lE+17Mz0KS+d4Oy/zMNu+TW9GMvxkS6rYWRzXBwQQXt7G/bbdz8sXbIUbW2taG5utPGpqaUZDfVJC5PqXPwUllzNu/orO23LIVrdDpaL3ELTBuOId9Ca0OvuxR1fDp1cdtQ68dYWm5T2d2Yohte0/Sz0qhO3+LMXxdlP6Yw3+TbKXJyBeJNnmGOK1xR0Oea7zQQHC4ntR6Ryf3F34sppy0UCrrxXOi157bpEHBmKt4N9FqSdrttIxIVPdUJ7sDglVCcmAodcuI6nE299SGQe6YW8sshWzsjphGHXNlh2/7Ody58w/KyodNqWVnb48bgsCrvnobMel7pUaaFP6QoV1/F9zYdtr1yCUB4xfH8fZWlJqcThe9hWdtz2LcOh8FIg+2sdWlra0NTchkikDjlbEEZHaRCtgs+4wMGeiCdMvP3ud29CU2MjjjryKPz50UctxOs++yzD0UcfZUIsnxNcjMP8oBRuLT9onkJkEL46ELT5fsD80wsXLsScvWYjmWQAW/aHLHI55g11gq/1+MCx7p9n5QU4IffpGC9VI4T6in2MfnHUZSC+A5fqz84ThD53YnKwYCBYOMD3mv6+fmzatAn9/X12z1zMwjtIJiniJo13PM6vevtOMZfjZVt7G2bPptuEDJjKoh+p1JBxNBZZl7/ahyR3blXnNrZFDEG0Eee89atbXHheXqc+2YKhoSx+9/s/4aFf/sp4rlq9Cs8+8ywGBylAur5lddLSiiOPOhJnnXUWFixaiLnz56G1dRaGUlygVWcOa0tNwDHFFsZQoMxZCGy+W9pCHgCN9XWW07enq9vaRMeLHejr77M+7Res2JjhqiBYtOL6jYmsUbc4qGCh9eNINjVj9l57Yf7CRVi49xLMbWjH9rPh+bFr5Jjle7LviZRBOzI9SPX2Y05LK1ooOqeGsG7NGmxYt8bar18ow4L5MNf9A30lpzTrwqIdcGFk1o25bgGP41OqN9NcoyiYM5rRJaKW+3ne/Hn2nff9qle9Cvvss0/g7HXOXeux1tRdKG0fij9opGO0/O3/2v5mMNzlJCCl8b5CrOW+lW8JrjyjT9Dvd8hZkypTtQd58fYLX/gCTjjhhGoP034iMGMJPPDAAxYh6bWvfe2MZaAbLxN44okn8Pjjj+Oiiy6yeZWp2Cjc3v60e5+oZjNTQS6L4cF+DPZ04eedbegr7lhihAV1KXzjFRmLnMRFPBbpbbQFmtUUUPuIgAiIwG5IQOLtblhpKrIIiEB1BHYX8bbsPvN52YIcrzbZGg7DSWHD5S1zri1OKnECtuDETnPcupCaFG+5qn9ocNjytVHITadzSA0zRG4g3qY528SpuJgLdRuIppxsywVuBM7qlK5VClHs8sj6XJU+B6WfAeJntNaYM5Lu1Tq6URrQ3j7bnCj8uamlBU3NTebQZd44/p7HURi1EM319WhqabXvFuovmKTnNTmzaN/N7RCEjbbQzG5Smte2wJCceKQbjT/7nJFBOOJw3ly3etNN0jvBxE8qOw+rd7aVHHzMoWsiSByc9KYjiV8+n6MTaZ2PyHtqnWzL8MDkXXb7mkAR+p0Puez3cVO1fgK6PMVWErPtbC6Mswvt7CZHedcppDBcpHibQl9Pv2X2PWjRgdgLdQwOi85il030MqzlymefNVfV3L3mYv6C+WhtaTVXdyadsfY1NDCEvt4BZNLMR8r2VsTwUBovvthpYZO5CIA5NosUbwsxy7fIUlMko9OIYWj5s4U/LmSxad0abFi1EsXMsDlvmfO2yDyBQ3047tjDzXm7aPE8RKPeZ1QW0MOijxeILPRkKSemGx/KyxGC8WICwu14gq0fgUYTbr0s7wqxrfU3HB659IdnDYZNtlyFbFVRtyCBiyxiFP7ijfjLE3/Bww//n4UkZtvfunUr9t9/OY497hi0tDa7nLeWe7oRG9e9gC9+8Ut47NHHLS9tPFGHxoYmJINctOxD5po1dyzbDhOmuhr0LZ99m64+c/kxvLuJG27RiNNdApEzcC2xPXDSwoV7dmdxIr9Z/kaEd6XDKst8kgWYw5juwOaWJpfLsqUZbbPa0MaFKM3NaGpqtEUoXLzBRSo+9y6/s+yOlXOelfLXBmXz4qpzwZVzS1oP5nhOsdcckS7caHicLz8HAiGhkA0EYB9G3+XK5XPApeENRhYrD8PdUtxlH4pbHVrY5CAksZu6H+m+LbdvP4HvPGXe2Wwr6rMZq4dkXZ0JeYODvTbyMOetLbow4cuNgfazzyEcCoFe6rfBgMc8uiX3tBvayiJwkIu2JMyb+z4QbwMx3Qn93sO57XvCSFeuXwhUzqVbum/v/KxYTzNC5NjmOsGo7xdAlMb5ynKURd7R3mR8vYQ/G0u89YLtiPMEq0Zi8To0tcxCY2MrEEkgm3N92LUR/+7gRH+Kdlxc8Y1vfBN7L94b++27r4m5PuIGw7syLYLPb1xgfs5I0YT7ZEM9GphOgc/BRMKe980MVd7agvo6Pr99yF/2CeaWdjmb/YIj1/4D4dmveAmea+XFA2OQ2s7EnR27jXgbOk9owUpZ4g1yV/s+UYqQ4MYPFpShdl98cbO5aMmyro6L1ZqQTDLnbZMJtoWCCzmfqHMRSxg210UmoYjLyVTmp2Xu+AHLC8wv72AOeqKJtm5hnEvZ4N51gv5uoZrdIgw+a1evXo+77rrb3u24WO9Pf/qTuaa5P3OuMpIIo20sW7Yvzr/gPBPVB4YGLcwz6yuTzVn5Zre3oy7BBXj1JuL6XNyWasLCHrPLu2fyoOWHTVs76ezscAJlsEjGvdO6nNh+BHFuUNdfzZcfLDTwudSTjU2YM3ceFu69NxYvXYr59bO2+6Lvnbbl9yn/3B/5vRc5DA33oZV50SMJy9u8fs1qrFuz2tzBLh2Je4/mffGdp6+vF319PbbgjG2+lGOcKyB8tJcgbL2F/baHPkVbt5DE3iDN6R3B0n2WYtny5ea2pWOb7+VcKOfafRChIGjvI8XbgNe2sUO2y8WdN4guM0occdZReXwfXaS12zHn9LbbfoecPe71d2SH8cTb7YVV9te9++67S8Lv+vXr8cUvfhF33nmnPcMvvPBCvPe977U0CtwYTpmu3HA4ZubH/djHPoZvf/vbOOCAA6yd33XXXfj617+OP/7xj5YP/F3vehfe9ra32XvAjTfeaL+/7rrrrE9xYzl5nWuvvRZHH320vSMx5+4Pf/hDDAwM4Nxzz8VHP/pR7L333juCS8fuhgQeeughCwv+5je/2d4lOXayDVKQOu+880p3xLZ722234bTTTsPvf/97dHR0jHq3y5YtwzHHHGNRcO655x6LhMDnFdvWOeecU8rxzLa3bt06uwbbcHh77rnncMcdd2DJkiXWR8Iby9DX14c3velN9r7P7bHHHsPPf/7zUcszb948vPrVr7a2/vKXvxyHH354aT8+l3ivXMiyfPnyUY/v7e3F97//fRxyyCF2vN947E033WTRQHgP9rcCYM+60c453nkYeaFyI8NLLrlkRF5s1sOtt96KM844AytWrCgdsmrVKqsfjul+4/wG+/uJJ55YcoZW1rffdyyGZ599tjHjfd17773gdfh+z8gB/Gzu3Ll2ivvuuw9/+MMfRtwCBc2XvvSl1q6efvppC9PPclcyrKyX7XUjhkq++cmhqh23PJf9jZBJYbC3G892DOJ3w4umpKe+f/8tOO+QNhNwOfbKfTslWHUSERCB3YSAxNvdpKJUTBEQgYkT2B3FW04uO2cMJ/PL4q3LHeIn98tOLstz6x1lQchkimQ8B/ORDg0Nm8Mslabjg+FzM+jZ2ot16zYil6EYzElG5+LwYgE42cocXyGxtiQw+6m4wAzHWvFOGTdx7sNNBmGfA2HCOWspcNCxS4dtHHGGI2boZXPqMpxiEnV1CQvLzNCDdckkmppbTNhNNjaYmEKx130xz255ktG7H0yciUaRLeSQpYjNSTnei9MzSk5aOtV8bkneg00smkvEhTsOsuiWxZRCAbFIpJwjl5IE/x1PuNDKluuXbqeYTZQ6Ry6nAt0EmHeEOJHVu2+d2Oo3E5iCjLt+Hy/mOv9a2SHmpt/8NK+bAOSx3jHGiXG6blNII58roL9vAFu7uvGSAw7CQrRjGAWs3rraQmS3trTgmaeeRm9PD2bNasX8+QuwcMEC1MUT1o4o6g70DaC3px99vcyZO4ThVBb9/YPIZrhYgHOgzNvHfKacmE6YgMvSUeAZHqLoyxxyLmdetJDD5vVrsO6FlSikB028TUQ4KZ3F8FAvjjzypXj9Ba/B0qWLEI058dyLFOb8CRx74RC5PuyliTmlbfSwyWEBJ+x+NaKGuNKHUj7jqI6+4GMnUIWvHnbyhc4RnL/sDHWfuX/71lLpMHflKrk+S+FsA6EquPD27q1yBHU6V+nAkAvN35AXbym+cFEDQEEoGkvi0T89ikce+Z25tvjHMyd2DjxwPxx99JEmfNJRZmE940msW7MK1177edx7733ud7GEuT/pGjNxKFEfLOpw/b8+6fq/hWuvqytN0PiwySyxc4U5gdA87qEQzCYIBiG1TUKwEKDeGRgIq0EoZbYlLtYwYTjL0Jh0vflclE7Uo/hE562FDrdQ8U6oStYn0dxMQSYIF9/cYhO3nPxxOXfr7X7MDRlahEPBh32haOGPR4ZKdvs5x26OIZe9K5dV4hfrUPji+FVy4nlxga5cFx7ZibfB8hGGTc5yYU/e3IHmnuY4HQhlfnnENk/YinCtFjbZBFlXFstjHSkaG4pPQ4HzNmYOZd9neYwTir2w6nPcevet5bK2tu1DxAau6ZK72fcN95zyDtuScBkIrZULIUZ7Y/D7+LI4BEEu3VEOMPlkO2KwHzPKi27Kzuyx31jK43h4n9FEW/95pXg7qmg74oJstwkkk80mLDIaQiabN6e5e84H+ZkZ2juXM/Hp0Ucfw/f/5/s20cdJQo4OLS2tFhJ97bo1Noa3MWdtWysaG+vR0tyI5sYkGhuTSDKdAp/ncYqJMWsjpcUBVnhe0zsLy0uPxnL3BSOiy5M6yc3LnxRDAAAgAElEQVQN5WOP5SPYjzAZhp6zwbjhnjmMJJG3hQpDwxRehzAwOICBQfd+xWdgc/MsE2gp6EZNXGUkCreQxN4V6lgn9cFXnT3L2JezmWEbEzgOkbM5QvlgtcUzJOlc4G68KIJ5WBMJt3hk69Y+/PKXv8ajf37cwjevWb3WQvRSIGS0hLr6hJ2Lz/YzzjgTRxx5hOUcZthrFwrfvYZwQRrD4FOkt8VoFCELBSs3w/1yXOM44r4YJYN5rvttgpnfLaywF5edch58uUuUa90tFAw9Ea09clyigDt3wQIsWLwI8xYtwpwGpnGY+ObDJ3uBl60ojSz6erswf9ZeGOzvxhOPPWpRR8iboaN5r27ULFrEkY6OF21hG/sH68jnHPYCtUVmYehxC3fs38hsGRoKEbeQkO+6h7z0EBx33HEWqYZvcXQxc6HlSIetF1zDy/J8o6yuDYcpbS/0sg+p7M86Vh/kc3O0K++7i8Vb9hOKU5/97Gcxf/58E0i5ccHCVVddhX/7t38zgYVteO3atbj00ktx7LHH4t3vfrc5nimwUti4+uqr7XldjXjLfXheH8qZYsrnPvc5E2muuOIKE0n4/ctf/rKJvdx4zM9+9jM7jm3r8ssvt3Hg4x//uIkO3/zmN/H888/bMRS7tM0MAnxu3HzzzSbmU0Bj2+T27LPP4he/+IWJkhRd+Q5IYZDbBRdcUHoPZhtmegOGFA+LouwTP/7xj00QPfXUU63N8Xz8PR2YXJxDMZVt98ADD7Rzhjdei2Xg8WHxloIx2zIFSjp7K0VfnoMiJPsfxV22bW5eaJ2MeEuhmoInF1hcfPHF9uwJn5MMKP76+x9LvN3eeUYTe3kfvG6leEuR+q9//au9F73xjW8s1QVZ/vSnPzUuXoimCM79TzrpJKujsep7LG6+TniPbCdccMLz832ZYi3zdpMzxzD+m4unKsV2nsO3k6kQbx/dnMGv12Ym1EH5N1l6cAD9Wzvxx44inivsWMhkf/GTWjrwiRMbbMxkm/YC/oQKp51FQAREYDclIPF2N604FVsERGB8ArUu3oYnTfzkPu+qHEJ5pPOWv7dJ/8DJ5cVHHw6Uf1zxc5cHkqseGQ53GENDLnQyxdzUcBY9vX1YvWodsua8jTMBmTkGzL3rDASlkJ0u7JrbLLxaSHiqlJdKE6WBgGZ5A334tSACouVADcRpE6MCoYViLh0fnNzkhKLlOGQOuUTcRF2Kt/VJCrhJE2+Zb44uPoY7pcuHk8b8o5F/0DC0c44TT3EnQlOMZmi+KJ1xFgI6gbqkE1wpHNB5wXs3sbeYQ5Z/dOSz+P/Ze+8gya7rzPNU+ixv2wAN1w1vGhBJgCBBI3pRhqRohqJEUSuFTIwUiliZ3QiZ1UQo9MfIrmJWq5CooURS0moUG7IMkkNqll7SEEADBAiSTYAAgW60q6oul1nps3Lj+845793MyqzKNgAb6JeIQlVnvXzmvnvvu3V+5/tOvdHge6q66EgGADqlqlsqartsQLHvlGSyaQU9uYxkUF+Stsb4z62N7f6aelrhjAXsbH+uBLbSvVq70nAwoHC3nhe/dX2vAl6/YxWpSUlKcnZ1VU6dOCXrK2ty5+E75ebpg7IpDTl6/CgDiRPj43LyxAmqZsZR63hsnHVAZxk4TUulsykrZ1dlfbVEgLu2VpJ6FQqqjlQ2tV8BqrRbgH2oiJcn0G011F4TAdAt2GWyBiLOd0vOnDgmTz9xVNq1suRTHclDbDnSksrmmtx++/Xy7ne/Ta677gBVfMhiiGw5rTYhcQutV90e12tfBvNCn1qJg+DmIGi7E6wNZ6BecOtqT27TA3X1rW6A48fvPV43U3ge4K1flNmFxoaKmq0B1SzmjPu//KA8/PAjMjU1zbkG1pm3336r3HnXHVThNQlvdftjzxyXP/j9/1M+/el/UXiEvtGCclPnKQBHzBWohYkxnC8W9DvgZ9ZrayvwgHIJ/RXBHARCI3hrCiYoZ+kWgEQXJLbYl8+REQyJVLvUGFlg3hMFAEoAcQM9nlnUu92xwkiAaK3lzbqGPGeArDwDLoAlk1Dsjo3RNn4K9cDHVanMJJ02lO0AB6g3rfV/1fJe64YC3ir3UttntX9GmzUN3mqtX9rREuhin2hbTUwhuh1JSSado+Ky0WgqSE1lNKXE4C3nfEyUPZBS+2Sg0jJ1pM4weBZYrWGreVupllnbk/CW41k7E+dJay9PUIiTLWDtbBW/RxT4au3ROCmBnyXA0uQg/d5tkxxkNXSBYj2DbgThc4CLPN2xIBrPu8DaeLsY2cZHUXjr59gfjPSMfVMj7rSiic51SBipcwySpAqEfPA2QH/C+EMpAi2lam3Z6cj62qp84hOflIceflh++H0/TGUmHksIDH7ricfl5MkTUizm5bZbb5GDB6+RyclxGS3mJJdGwhK+VAWPF612WQcXSm+o0ePkBa377Io+7Vt8XnVZtMaW50wsGGDf2u/eds3JNvfutlKM7kbU1cP7Y1Aumq/N9YQrJE0iKZU3ZW29JKVSReo1qDg7Uhwdl9Gxcc5/mWyeaxl8AM8srDswR0KxrKA0I/lsRtJZDBqt1tqqV+masrlZYfIU2kjnOy1jgTUUQCsSx44ceVg++clPsa49HDG+8fVvUKEFAIxn7mgRVoUdee13v0be9c53sjkq1U2tt2quBUz6YjtrjWqcJxPR0hmOTyizcTz0Ga5Dmy2p1WssyYDnO5wLOltttf+NBkO0crT7bAA3fPZFG+vzhUpl1COfm5P9Vx2QK6+5Wqazk0xLC19MqtjtxtKkGqlk+qpIW5aWnpWrF/bzs0e//oisra5IpVyWGtcocAZR5wdYWa+urki5VCKs77RhA+/rcWFCnLokwPYY/dnqt3egKu5IJ6XOL7hnr37NawhwkRyH5wPajk8dX/fZCrv739vtjoe43GiTeMx0rSD0PvSMp37ji+912cTrrrG350t5C2Vi78sVtUhM+LVf+zXOU1DI4tWrlsU1/PEf/7E89thj8tu//dtUNeIF+PGTP/mT8ou/+ItUJe4Gb6Fq/K3f+i0mZAHQ+vMD5/KpT32KEBh9BueBxBfAHSgp8T4Ugj/7sz9L1S5g7Z/8yZ9YYozCrZ//+Z+nQg/bJK/LowXQH++//35CUMA/V7P2wlr8Dv3LYa63ziB4C2CI53VolQtwCAUrICcgMeAtxg7ef9e73hUlDeB5AWWpJx6GMBAw8+TJk0x0QHyhF/rivC4mvMXYAbTEuANMhnW6q10dCGMdjXbAtaKGez94u9t+hoW3UO+i3Q4fPiwPP/wwQaqr5fvBW7QHtocyFPPBoPs9qN38PgMWo+0d1OJ9v/dQJCMh6PmCt/9wtConNjRJfNgXyzGV1mRj+bR85uysrKV0/r3Q18LIhvzfr6px7gfcx3oqeSUtkLRA0gKXSwsk8PZyudPJdSYtcBm2wKUEbwcGSOy+RMpWU2j57aJKpu2WoBrcZ624COBqHUdaZpryVoGIWt7ijzQE9WCbDOVts7Ela2sbcvTot2SzDLUBgvk5wlsEHamIQOwcNcm83quDjgA6KciFWkLDag6fHTTo9fSG14J/a5Q+6pVUytE61Wx/WefRAk8GeXFuUJwgUEKVTy4no4C6ADzZHMHj9PQMVbmway6Oj1LFi+2g8k1nAVUVEAO2zM7NclvAFLyHoCHq8SL4VketlmaTtX+baFeqSrR+JWJ1CGLCAhiXiHZvtptsM8BmiH+p4kihzhzqv6rFNC0Q8TOhttfhVOU0omJe41LrAOINBL9HaM9MwIH2AbyAWsfACiAB0K7CXatzaUH5jOTkVOuUPPnEU7K2ugYptdx+621yaO56aUpLlqtLhPu1alWWl5YIvgHHYJcIe9jx0VHJQrHVbsjG+oZUyjXCWny1GltSrzVleQkBzk3aN0J1OzJSYH1FJAmUy7BVRC1cZOzCnhBtMsIat8unT8i3vvE1aVZKVN4WMmDsW4S3N910rbz3ve+Qg4eukhEqcvVzrqZ0aB7Cc7dMVsjjr1j506vACuFpL7gdBthug7W982uXJef2yXdYeMux5R9/PpS3OJYdxxWZfq5UkGVzBPP/+q//U45+46jMzM4paGw2qbq99dabCdxbtNRF/8/Js8dPyJ/8yQflwQePEOa0WrCmRE1lhZSAiuiHWv9P6wWy/9v8QitWKl8BSXMyWigy4xqBJgTDMcYwrhAox1gGEIFabJviFYoxKGt5iZpYQqUYA+8Ygw5vUa9QOG45npH8odF2q2OLZA58Ros5cu7zmtNuFcwkD7U8hQ08wO7E+ITVv5ylPSnrNo2PWwKC3mla3sPGk1aeW7R7V+VwPPdvdZA4obUaiQlZk1HPB28BjON7GhAGcwFgLd4HNCBZRPqEn7vCswjS9wW42gFNGBvV6qUFutXjbBJCw4IONYTxXDC1rPcnU96qcjdMuNAkGLoKEN7GdXVjYBurOF2tHo7R6Ofg3LuUteZYsF2FackQBpcHLpEGwlyFfKEydxigpFejdt5Dv7ocBYb9FEAUnC5yrFiMrg+g2ka/h62vjQMkIyEI+Y//8I/c8X333UeXi421dUHgcmVlmfP4noV5ueful8jBg9fyXkFjmLbkGo5Zq2Gr/TJ+daNqn9ECqBSUgYjur9tWd2k3t02yQyK8ndtrMLztho/alfWZT8xpgBPjDcpbJMnBjeLkydO0Ie6MpGR0bIJqUkBJuo5wXkjzGcu5IZOWQi4rY1yH4PmJGrp5yRSgNILmtC210iYtmqEGxZzAc0ipKhqBeKitvvGNb9DB4KmnnpbHn3hC12RbWwJLeIzRm2++SX7pl39J7roLVoyrsrh4mm4Jm5tlrhVjbxArUutjBv1UM0iiBAxCa9pvw9kEylO+w+VcPMYMekepZFw26brFn9ARHDRLZiZpqAMM2mx2YV72XLFf9uzfJ5NTM1KUQgRxXVnbO4K85+F9vyrTFgtSzE6efVZmxsdlIj8mJ599Sk6dOiEltm2VsBv3hgkxnQ7bBsAVJR+w9uPzBGtkjJ+WO+FgTsVRMV8ruOdYSGnNc1iHv+XNb5Z9e/eyLjzWV3SM4P2x5AUrUTII3m7Hr7uP/3hfXSsI7RcBvB2UGDHofZz3oVvfuvsJXMAWbovsKtdwV578NAy8xd8+v/IrvyI33XRTFxx1sAo1OYDrbvAWSlqALXwBAsNWtt8L1slQvAPaAoZBEfybv/mbBGf4XKlUonLXbWexD8BlKPWgIgYcTl4v/hZAf8P6FarMv//7v++CgbDnhb03VKVQjeJvMtgPh69+8BZzOGAklOihRS4+h+cD1sbveMc7CBWRxHDmzBkqRd2SGDAZzxB8Hs8Fh7d+LMBTnMvnPvc5AlP8HL4uJrx1aP3Od76TlsCwLHdg7PAWCQ84XwBlwG2MrV4Yu9t+hoW3uDbcC1w3kjAAbr3d+sHbp59+mmrcl7/85QTmO93vfu3m7Yo6xthXqGbG73APMYfgfj5f8PaDR8rSODd2K+1mQ8rrZ2Vt8aR8vHRQ2iPn46GxfT7IdJry4XvPMDFmfn6+az598c8eyRUmLZC0wOXeAgm8vdx7QHL9SQu8iFvgUoe33vRhoMTBrIMHtcHUUJVCWg3wOyx1mOvwVr9DcdaSRg2wDZZ+ddYqhdKtXm9KuVSVp556hnZ7VSpFoJhU1YdCwRigIJCGYBbhYUrrS9IKkAFgAIM4SO8WfB6AjVS3DnetFqQrUABi9TrNMi6ojxZ3Sw3PEV6wnq0b1HVvwQAk1Ga0OU0z+Dw5PS0Tk5MKaFmfMqOfN65MkMh6dEVuB/A7OT0lY5MTkisUJVcsSgbKGCgA8wUCJLxU4azmygA7sINstZu0XAZwAAiCDR/uAY+R03qYHqznObLObvxie5rKOQoZM2CqLxfARXoMt3imyknV1hEU6XQYhJycmpJN1Kpd25CpyWkZB5hNpal0hC3tmIxJU5qyWl6RcnmTagEElZXfwxI6LXnUMcxkGXndLFelVoGatikN9JuWyOrZNVlfW5dWE30Bqum8NBod2SzXGPyEAot2qLRQ1gBoPjMiZxdPyTe/+hWplzcIbguZEclloORdlxtuuEp++EfeJQcPXs2gKK2maeto9YJDwONqZULtWLFlvWZb6H8QNGUb83/9gcrQsLZ3Pu2julU4aseJ8xNipWfPOTy/8NYUmF6PMEzYMHjbaLTlS1/8N3niiSdlfn6BwRXc33vvvUcO3XC9bLVRv7HBMQu4eurEafmz//rn8ugjX6V6C+CIZWutHRDk3tiAwgmK0q1IGYAxBEBARZcpw6ikbeq4AhSl7brZfEKhPzaqNWmhzgUwxfEwxpEAoXfYEiBGUgo0qcxFWF/rHaqaVL+bC7m+z+HqtqWquAIsxVyodXcZjg9q72qf13kSKmNA6oap3UakWCgS3l6xf7/s3bdHZmdnqNCFxanWzu2GRBrtNxVuB6pGfGnSh9bHRWRFrwmKeK17i3kbij8Ac63tqF0cTgtaR5Nza2+CQNCHHVb5hqh36ZIsniL+B9vpJq6tZvC2I+lM0McVcdr4NCtq3nu1oo2SMNj+Zm9t7+v5xvvy8ds9RGJlrr5vY8ueZTGY6mOj2w/MDqm81XOJ5/HtkDJWyndPC77lzvA2nI8Uep3rSy3KU6msKjqtZrAmaqnFNmFTe0u+/dS35dOf/jSfI6PFUYInJGTUqrinW3Lw4HUEf3fdeYdkMiNUbqakLRkyaAVW2A++61ypYJ89DM+xkEDZ82CYq+nqm30/cP62yr67neGtAzafqOM+xBINOqJoUw4Wh/GH5LjS5qYsLi2z3jzsq7NwDykUJZ9TK3jMR1xX4cts2VFuAXMPjgS17NzcvGRHJ0w7uiXSRF3pTdmsVKnqRDv/27/9m3zsY//MORCg/bHHviErZ1foWoB5DZDrygNXyH/8jz8jH/jAj9Lm2evr4vl8+vQpBuuxnuFTn4CSSykmDXZQc4LmF3p/+TNG+ZYmneG7lZ02sO13TNcuWupBoS0Rrw/NoD+4Kj8ufZFmEiES8MYnJ2Vu316Z27tXphfmZbw4IwVJR2rasEvgKYRpD2pbNVjXL8z8HjY+W1vFAk4migVZW1mWpTOnZWMdgHZTqtWKgWjMmyPs/1Ckb5bKtFd2ak/Hmy04jSCZDw8yJABhHa1rQKxTm+b4cN11B+UNr389146VzU2uBfkyJwVN/LH26VLi6kqPzXQeY1/BsNPxbvwbQeM+Klxvz154G57C9c8TvP3d3/3dqG5t79AfBt4Clv/0T/80oQvUsOEL+8ZrWHiLNQ7q1UKBixeUb14P1/cLmPQbv/Eb8gd/8AcEsh/5yEdomQxlWK9K2D8DsPPv//7vCbwd5mHwItjGFa5vetObCE9x/5FEgDqm/oKiG4pTrF/Rb7FODF/94O0gi1x8LgR8AH944djor7AkxgtK11tuuUVOnDjBdarDW/RjWC9DpYvEiVDFG57TTvC2X11ZjAkA2X41b6EgBqTFtQOO+vFhkxtaMe/bt49g+lWvepVcc8012+DtbvsZBt5iPRTeI0BcXCtqFSN5tF/NWzzfkbABwIs5CEkfg+73TvAW9w227/3gLdoe92gYeDuoTrLX1R1mWH3wyKY0kPV3Dq9Wo07L5PWlU/KJzesvGrxNd1ry53efILxFn8DaJ3klLZC0QNICl0sLJPD2crnTyXUmLXAZtsClBG/7NX9vgKQX3FKdSeWVqq5UfaUw1+EtAklqpanQFj/TehOwoK6K2+irhrq3dalWoZ6sSblckVK5IpuVOuvhEWR0NDDH4zIor/XNGJg1OMqAOwOXYbjag/FWk9RAml83g4L4R6TOiEGbqpdQB81r0tqngsgt2yLgXQ6/VKmV4jVDOYHrU2tpIVQBtCXEKcBi0CyZeR5an5Y1dqHKheICil6o+1hrV20Pi2NjkketXcDgqWnW5szkczICa9BsmurewmhBUmkQzw6tkyMAAWWagx23izYQBftmVduaNaoBFNpKA1cqFY+UaIgKh1DX0JDW6zSlHt+jUrvFYDmUPrDOHitOyOz0LK+/SQV2jYH1bDbP88O9rdUbDPQ2G4BuiN62NfCZSsv87JwUcnnZWC8zGaBeAbxt0jq5WqnJ+voGa+qydvJIhqrKahUq74apirVGM6wGEdItZFNydvG0PP7YI1IrrUk+PSLF7Ijkcympba7LwUNXyo9+4D/QNrkDSNVBgFjvV6jMclCj6j9T7Fk9XIe3IeoPwe1uattdYW3csQfHVvuBW+t7EcgfAG/7/pn8nCtvg/Fs4KvrPEagRM1Twf+Fz/8rAxcLC3upykN3fcUr75GDhw4R3jabCKULrc5Pnzwtf/ZnH5JHHnlM8vki+wnnMRBcwgAFSOgjHiQGGMB4bjTr7MOoO+gWyLDohAoNcLcJhRtJpdnApmATDJWuKnWhRgPIUEv1GZmYmFKIgmSMbF7SqSzhCfqQ1mlVpTfnUdoT499aXxZnyrGtXNXsXq0jMCHDalPiXKz+tSa86FXhGjEXo14m7FBRMxKfgcodCoLiaIHuAeMT4zI9PcWEEq37izkKCv6MqvAzalWrlsk4Dz1fp83aHF4le4RJFgDumuChvzMBsiUr2AVZ3wwD9f3hrQK7CPta/VuogVV52xE66EYM1Z4NUa3qbqtzKm8NfrON+ezotqXXU1O45M+L3meqzwM+xHCjtP92g2Q+g3pGbRf07fOw7mqH6PeuUtQ3ehnL4DlkZ3gbQls/1G7wNlY82rkYWAaop645pZa7VJwjCYHrBr2F6IsIIn72M5+RsysrTMZAskFpo8Tt9u/fJ29+y5vlTW98g8wvzMnGxprdYyRheB20eKZwy2g9Ex3T5wxvDWrF97DPTeFbzyO87bHqjpWYWCuppTe+0pksFf5ISFlaPiulUpkBcbQ3HCow9/ALlsoYz3QSsbUJJxa1kdZ5LEel1PTMrEgOaly1VZZWg24Z//m3/zPvG+YKJFGdPr1ItwDcDZwfgPAb3/B6+U//6f+QuflZOXn6VJxQlk7T7h7rgY31Ep/jSKABlNSSHJacwIWZurmgP+Bdglu4wNjcizlI502tg63iYC3wEPbhXhjvtbB97Pj4ps4Xz/t0WiZmpmV2316Z37dfxqanZWx0UvKSI8CFib/2Mtgid6SO/9p1riWpcjY/klHJc/uWNGSzvCY5wNlGXc6cPi3rayuEt5vlDZ0j4WaSTvG5U62UpQy4zcQi3BdPNoRFPdbmaAPMvW1pdZoEuVin4vmGRMmXvfRueelLXmqgV5OEUCM3ahMDtLFWPZ5XLxzeest0j53I5WdIeBvdG9vd82WbfKHw1pW3d911l/z4j/941Ajo77/+679OleEw8Bb2tn/6p39K1SEgLKAB/v4BzGJCqL2QWIF6toAiX/3qVwnlYIeM9obyFnMAPh/WaES92+PHjyfwdtD0/iJ7Hza4qHPsQA4wEOpSwEBXsyIJB5AU/RYK095XP3jrFsHom7spb7G/t7zlLVRwvu51r+PuofIEDIRNM14Ob1EHF39Pe/IDgChUu2717Od2sZS3fu2oFwsA6rbPqNELGNpbR/fLX/4ya+3iegB5oVgGEB5mP8PAWyih/+mf/onqZ+zX6/++9rWvpZXzINtkb5fd7vdO8BbXhd/3wlucN6Al7t0w8PZi1Lw9H9vkEN5+obRP1tPTF2U0z3XW5A/uXk/g7UVpzWQnSQskLfBCa4EE3r7Q7lhyvkkLJC0wdAtc6vCWsZDAwiy0G4zgLO0I1TZZQa3/7NbJMbx1u2SCTKi8qPRq0T5ZbZMV5qJGKVSQCNQBxEAd0oTVJmEx1GgAJYDBTW4PeIuAntZj9IBdbLuJ9xDDQ2A4whoW1MM1RmocU9o6/HUYp0FCxD3htxkH6FnnEUFEbydXBm/rAfp5BFQQ8MS5449ZBuKsRhwCeW6py7b04GgO8EaVxFSfdGD1mpVcPs+MTtgdpq1ebiYHEFSQ3GhBcsUCfEklP1qQ4lhRsnlYo+a0jl0RsFhtnaEARoYu4BH2q5AYdokZtQhE8M4gbahOobWlQVyt3wnbZlU2aWM5uDGbPt+WYL8tW3YtANv5XFEdYamc8ZAgw7usxaeg3sA5bRkRf4XRpkg+k5UxKJBhd9toqwV3pSHNepvB/XqtIesbGwwc4+dmE9AN52tAjupA3T/eR8CzmM/J2tllefxrj0i1tCa5kY6M5tJSzKdpm3z11XvkRz/wXrnxhuukQ5Uh7DkRiI5BmNpHxyCHP6HvuFLU691aneb+cCNsyhi99G7b2912+73enl48FOyFiQr6e1rRGijl56jC6cVA9tnnFd7Gyk8/c9bQzBVkc7Mqn//cF+T48Wdlfn4PoT/G3r333k1L1a1OK1DeFuXUydPyoQ/9hTz80KOSgYWrl7ikgsmSEgLrYezLlaxu6kulF8aBWZjjO+Y2V7Q2AHrpLqCKVG4LS2RL4uCYzqK+ZJ7qN4zrbEbHNyzXAXQnJkZlbLyoSR6EuWr/q64DlnjiY89q4KrlqI0lA5oOfHVqtwQMq3VJ61SrDYpaipsVrT3plrMKolHfEu4BBc4fsFGFIjePc+e8BICbooIP0BfAF9tyTgGYbSPJR21O0yMZglokVGDf6FpQXsaO9DqO4sQa18oFYyNSiXtBSwUM+imFdqgJ2W4DXrQJblMps3dVg1kdm5Fi3utTq2KWmNnhLcHPMOC2W9UaJXX0qG67kw+6oe0gYNsf1Npnu8bmgHHqw3VbzcgQg3R/th+wDeedfskcvQko0TiNng+wsrAaplR6wnpfFegAtNVKVTbLm/LUk0/J/Q/cz1qpUIpAnYk1B8oFoDvefvtt8oEf+4C89CXfxSQC3GdtBjz0zeJcH0rWHXxS835Czbp3FaPcIeyNn2fRmiiCt/HHrEf2TMfPD7zd/gwIztkvZcTcNVBnOpvlsxVrL1g6rtGCenaCtZ4AACAASURBVIMJc157GuM3l0GyWJHj3K3e/TkQ151FkhlqfxdkfGKSCVf4N8DrRz/6Uar7nn32jIAjYR5DzXo802FpfOjQQfnf/7dflte97rWysrai1vRWuxVzHCzmMZfC7hmKXah60S9oz2xJHlg3aBmHOF3P15puGa+WwS2CTE/sUHNwvT8+prqrHWt9a09CibbzpMCREdrGZ1DrfHpapufnZXJuVqZn56nIHR0pypiNd2DRqtSl2lSnGZ6vWY1jfsmlM1LAPM96tg2pbZZ4ZkuLi7K+epbwtrSxRlCh832KYBZq2U3Uva2hLrk64Ki7vn7H/zTZsSVtrFVGoMTFGroje/fsl1e/6jUyOTHJRB1AWyirVR+sLyYuoa93TQeemnehyls9Qu/rguAtbZNjleC2nV+EN9w2+ULhLa5z2Jq3H/rQh1iT1i2RoWhHfVuoa2GTCugKm9v3v//90RVCHQl4AntXgGC8/vIv/1K++MUvSrlc5meg0MUrqXl7ETrGC3wXDiJRl7b3FaogB9W09c9caM1b7AdwFiDWVbH4GxXn4Mpc/B6gEopcrO/DVz/V7MWCt4DZn/nMZ7a1D2AlICauHWMMIBdwF/M1lLFYQyN5AtcAyDrMfoaBt2gjXFvv6+DBg5EyGBbJqIPbqyIe5n7vBG/R/gDHP/ADPyBQGePl9XcBbpFU8nzB26+cbsiXjnmi3nADMbRNfmQtJ89krh3ug7ts9bLcMflfvyuV2CZflNZMdpK0QNICL7QWSODtC+2OJeebtEDSAkO3wAsB3uJiomCKgVz/t0LGGN5SVUmIi8x+zd73erceTKPq1GAf4IYDWPzRA5UkAC6Ch7TR5FeLMBegAy/aJQLSmpqXClBT91IBTKs8Vf+qQgNADvUUodzVfSK4C1WdbqcWo1Fc1xRUOFashHQrYw0uqx2hwS2z14SCbcutXM2KFHEpgBAoXRgoDNSZaiWsbReBNKsnrIFyFbhQK2c/swmgWLX6tA41+HvaMWeoBKFqFoFBqG2xbUaVM8VCQWvwomZdDoqaDH9Ghv74xIRMT00ZjMF2ozKSwblnJA3713yOwBgKYdTnTWUzMgLQgy+BemqEKt1mBzV4GwzCEl61zI6V9ef0Hqh6RKET7PrSsEmFaoY1Z3G+2sYIDWJ79jdTPSOYCtWJwluzdeR3Vs9krTdAXNxvKidRV6+BpIC61KoNKnA3NsqsYYr+AdvNerUmjXpLmg18ZoQwuLyxLk984zEpr52V3IhIMZtSeFtekyuumJMfef+75fZbb5KRlMLoGN7qzXNYE/1s8JaBYFf8BYJCnzR6gU34752g7CCg028yUjVR4FoYbKQKc8Ve7OU9oPZShreolZrNFajA/uxnPy9nzizK7OwcA0Doz7BNPnDgigjeYoDBbvz0qTPyoT//sDz4wENWGxlwT0P76JOcYzgRqnqLr0CJyXnOgtDov/wsFbBaOxr9DKAJSil8J+BttaSO5JRqnckngKM+b1FYbvU/YeGM8wBUnpgcl8mJCdosI0BVLOapuB9FggZAKqzUodIHCCOMdItf7XA652HeQU1ah8g6R+Ll8xPgC8YY7el5XkAPsGvGe2aDTCVtTP9UWWtzGaAy6wlnVVXMJJMME0RmplVdjB1l0lkp5qHWQ3KKtRXVcgAbWoObymD3PbV5kQpNvSFdiQWehGHVK7t8FwBvdZ7HHINa3WafG/HKAN7iuIHNeVzztqsMeqCy71Xcbrcj3hHe9qvju01522eyCMetWkb00dcOXo54jeB4i/DzltwxKFGj/8SyTTG882JIn6tIgoIKEHPy6soqQSICyIuLZxigXTxzRk6dPk3gwHqc0TM3xbqq99xzj/zw+94n+/bv5djWfqAq9VhSa9dmjNafsRjTOiX39RLQu9DTBnFCW2Adq5OCXW5Iup5/eBvXt/ZzQn9PWyqDXmk0pxk+Q2IYQC7UuFWuxapMgqlX1T0Anx8dHbNEr2JkPU1VLpK+uM7JcI2AdQif46k0VVAf//jH5ZOf/O9y5MjXaRmM1hkrpuW2226VX/ylX5B3v/tdTD7BHIJnNeyBkZQHZwPWcqUdvK4p0UcAm2GlDMUw6tmj/yDpBEku2ZTaPaNvYz2COQI2wQCYKB2B767I5xoEc5pP78b2KVKObqE6p8QKXU2EidTy3ElG0khagUMBVMhz8zK3sIfuBGPpvKQlJQ0oanFdcF5pAiLrfI9rwhoEgf18Lis333ADnzO1cklymYwsL56RtdUVqVXKUlpfIwRAch2eMXAwqVYqUimXCV/d/UbdjXXu5toYimM8oUbaTPbBsQrFMbn77nvklltukxrqubOerq7iwu7O9b0l8NlD0Pr482ObHPu5xDOJ2yoPGnHPl21yv5q36PdQomO92WtF/NRTT8nP/MzPUO0KZRyUjLCBxXuoPflTP/VThD+/8zu/w+c6LJCxL8AfbAPV7E/8xE/I0tKS/OEf/qEcPXqU8BagBpbJn/zkJ+VXf/VXCWSxX+xnYWGhSzULK1qofKGaBHxGCQe8oBj8hV/4BSZY4Th4VgMWf+1rX5M/+qM/kv379+88lSe/fcG3ACyIUZoAFsQO+3FRULeiP0Pdinn+fOEt+i1shAERv/u7v5vzE9TiJ0+epHU4+mIIZ6EqhaUvXjgnJCmEv3eLYP8stkNS9N/8zd/w/EOr54sBb92iGGMyrPOL80QbvfWtb2WN0xDe4pzwDASIxZofVsxQmmJM77af3eAt1vpQQN9xxx2sX+uvxx57TD7/+c/zfmGuHwRvh7nf2BcUtr3qWj8W4Ozy8jLbA4mb+Df6x9ve9jb2lecL3tZbHflvX6tKqR4nHu02IFFqoFJak43l0/Kts3V5NHXTbh8Z6vf/y55vy/feNMY5c2Zmhuuj5JW0QNICSQtcLi2QwNvL5U4n15m0wGXYAi80eOuBU1fdqm1yP3ir9sk0zIwUuWb1aUCVSlkADUAMqGyqValWa4QZgLf+pVbLGoyN6ujaMRVqQkGpls144f8Ah15vkWFZbuiKL4UVUIpSwUsLYxoBM2KH/TCQSdDSZKANKmAE2rCfWL2rdWERsGR9OABaKFsAHZUn69mwriOAY4bfae0MUAL5F+u2uaWq1m3Tumo+GOx4puBUrSkUFdgOEEID+oQ+OBqgAwGu2Ubj96ZaI4TzNoygh6qBcQ2wSUQwCSo6BI7UlnlMCqOjrKubBqzl/lMExAC6sGyemplhLV5YqVLBCzicKkhG0jynujSkLk1ptJuss1ZvNvhHLIKQUF7DOhvfqShOZ7TmmimYqf6ktTNArtbyReMo8FWAq5RLaxYSuLB9tKahtj/1wQTaI50RrYuL4DRqJSKw2dqS2mZVKqWKrK9uyvpaWVJbHVleXJSjjz0qG6tnJZfqEN4WMimpbq7Lnj2T8v73v0fuPHwbg6GdDtQwiOFqPV4N7DrQiVWubD8DYNyqjzCuG9YGSrxA1RpOld0WoIMn0X7b8fA9zEIhsMHbAfU2Bx4lOkdrf4fU6gPLVwiD4+SI/nvsUgdbncoYkFgDRgpv/BsgIS+rq+vymc9+XlZWVgkLUS95ZmZKXvHKe2XP3j2y1YbqHcC0Q9vyM6fOyH/90J/LA/cfIbzVE9UCiFScet3s4H7FYk9YuRv89KQKxvZVWer27W4p79bKnrzB75hf6CagzgGcczhG8G8koahSHCfF/ZllOeGogdx8Icc6tYUCVPRF1gVFLW2MSYxnBGPzeYUsqm5V63paOzc02YLzoNU1VMWaN4TO8zhuBHbNhjTkha7KjeyKYWsOVwBTmDGJJKvKSoyD0eK4LMzvlX37rpBspsDAG+duzoGYM9P2eVXGElpEinbtvF280tT5IbyNMC8BtX6NjEB9Z9CO9yq0Qe5W3boaVxV48YCJYKx9Nh7z0e2JOnVvn4/+bWMtmu0johiPh52SMrQ7hpbLriwdbjHl2vsYUJ4b/I2fUn1q9Q5xCpzTGy05s7gojz/+hBx75picPHmacGJ1dZXKTYwLtfTVRC70Y0DE8fEJBsZuvvlmgpCbb76J/QPjWlm/AnS1y/V+HH73E4SCcwd422eSjtcasbI7uGM9AF2fXRfy6ntXIinkYOWiJm8onPQEqFiPrmUn2CJ0hFDIjPWJz0OAipXNiiwuLsvy8gqTULBWQPtDZe/1vFGHHo4fGOsEx3z2aa1tvABcjx07Ll/80r/KJz7xSXn8qVN8/0d/5J3yf/2X/yJTs1fa2HTQ7ba9Ws9YX1oDG6ASEB/9A4B/aWmZwBnJWoDFRdjNs/a81v8GrFX1qCYaqgJXy3dwHaazNI/gziLdPto2N1h13KjNzOJbE0vw8NfkPZSsmJialoW9+2QBNXBH84TJAOBYc2Cu58OFtbh17aYq8wpt6a8/dEgq5RKdAgBzF0+fkvXVFamUUPoBtX+1njrrNXcAfitU39ZqALCYw22dzOQf7duE9az7jBIjNR7zlltvp10y2gyfI7SNxoGvpW1fhLe9PXhIeLtD548SoawWe+8RPMGgdxc+/vqlSmAfzxe8Bdjsfb3+9a+XD37wg3zm9sJb3DvYG//+7/8+YRXgL+YzwJ/f+73fk3/+539mIiVUhT/3cz/H+Q0vgB585tprr2UNadih/tiP/Rh/BnDF+/j7CdAKX0eOHKHqDVa32M73g325dfLLXvayLqtm/A5jChAYgAxjDADml3/5lwnNkteLvwUAIPECYAxf6J/om+gP6AvnC2+xz1OnTjHJAM94rGWxP0BPWHjjFcJZh6V438Gx//4d73gH+zpAMFSu4QvA8Utf+hKBo1s9Xwx429sO4TG97aA47YW32A72yRivOG+s28P2HLSf3eAtzqf3OrEvB9hoGyj1B8HbYe43nrGD4C3ALCy18cKxUPvY/435BfbYzxe8xTk8u9GWfzzarcLeadRiDVDfLFvd25PyhcYhqaQnL2igz4+U5LdujevdIiEhtKG/oJ0nH05aIGmBpAVeAC2QwNsXwE1KTjFpgaQFzq8FXojw1q80AqkGTiPVrdXAVTWXwVsCVgOmtDdW4AvbN6jRqIqs1WiJR9tbqi4AV1U9i6CHQmC1RPbM+yi4Y8DBQrWRssQVCBr4M6gKYIdz9vqQvCBV6DiuIBOktSfOQVWcaoGqCjoqJ5T1MtgJCzrAWq8rRzDL4GGsqlW1mL7n58+ab7ApDgLEVHm5vS6CkKbeI7oZSdNi1NsBH1OFoBmEIlBr4BPnQDWw2QwDnOBYtHdtQYHmoFpVgB7lg50xguD4A5PWrVDNoR5vTm2WqcTlF8CKwiCcMwK3tEScGJPxqSmZmJ6SwuSYzOyZl5mFBRmfmqRVI46jIDstGxvrvPcMsJpFbWTNTU/YEekYgG7DatkgPq8bcMd1XpG1t4cfrZ3plQ3VEdrHLL29JnN7i8AXqhiU6EtvpWSknZZGpSWnjh+Xh+5/QL5y5EHZWDkrWcLbtOTTIvVKSebmxuVH3/8e+a7vOizpNAKcO8Nb9DBCoL7wNo6KDgS3uoNtsPdCwK2PYwc3oYmy9rUAHPdOb4QjkRdnn/NS1WZ4fg6sdgO24aEU3oZRYwXL/g76t7aLfsFuN5XLy6lnT8lnP/dFBjQRvCmVNhhIf9Wr7pPp2TnpbNWpwkT3gM3y0hmtefvggw9FFuWcCxixNpWV1yy2g9Na2Xw6ncGRy1s9RWWCgJS8eVoz21gPv1mQ3QP4ALQY15EdPeYVm/to9U0reZ17CHwBdw32IqkBDgYqoFVogqx8BJCLRdSrHSXsGmfd2iIhb3F0lOA3l8uwHrYm0tQ5J3NGjFwU9D6rmhhzqEIQMos03lMIREUb5juzcPYpLVKgEzgbDuZYADRoy+zsvNx222EpFsZkaXmJgIOKWyag4Do0mQRzB+YYnW+i2zIUvOVRB8JbJIi4DXIAbnUARFbKIbwNwa321+5kDf133JO3wVtPZjhPeOvjynIEuhqje7wMsy7ppTLbKM3AnXgfH+Yofbcx1SOAwunTZ+SZZ56REydOUnELNcfa+jqTe3Df0QcAIRAMm52blQMHrpLrrr1WDlx1lYyNjqmNrNV+joTaltzlY3j7OeiA3OmKB7kd8Nlua4hYiat9wRNMbORcFHg7qI27avXaRg5qI4cFW3dYVw3NxA3t9eJhSwswpxDMg6gRv3hmUY4dP87yA0ysoNU73Dd0rcF1C8oHpLT+tQ0grhemp2clnc7Kk996Uh548EGew+te93o5dOgQ1wBcj6VEZmZnZXISgfyxIbsV9lSRE8eOc99nTp2WdrMl2XSWcyChrSW3KcBVBS6SRJiMgqPYPI/hiJVhlNHkYNZcCXy8Res6uhtYnWY6VgCSjnDNhOS3mZlpmZmeZLIZk2+YBAQnATiOYC2k7YzzwxoKCThQbm2WyyxxsXr2rGysrlIVu3zmjJRLJQXOPC/Mu1BL16Vc3pBatcr1qiuUo/U5y41scT6FlX2tXuG4OXznXXw2QgmMudHyAL0HRW0Q1QzuM0gifDtoAG2zZY9vaahe5y2I1nDd2/Rjv73b9h7+ubZNHrJjXrTNAG8BcgCFZ2dnL9p+kx0lLZC0QNICL6YWAMD9/75dH0qBi8TcZqMmm+srsnH2jJxYKcuR3EsuqDl+Yf/X5aVXT9JGGjAbyTmawJu8khZIWiBpgcujBRJ4e3nc5+Qqkxa4LFvgOw1vhw/TxsEVVaBqSIWwwYCa1iXV+rZuX+xBGbUuRtAMtrRbUa062L4RijZQ87ZOhUbV6t46qMB3t1xWuBHU4wqUv64Cpj2cwYdueGtgLyhtFyvELIhrNQ+pLjVo6hAWMJeqFHw5gIYlKq9HFXI4V7XC0zphHphTy04NIrIWmVGcANtxW1d5WehUg76m4NQ6vBrwc/VMHHg2gAWYZQBXYZYqexEUheJNA6p6HECRKw9cSUtTZOoCdEHZgRqDUDwBoPM0R1IQIPJcXP2GwC0+VwDcRY1C/hHUkDqUtIBIpkApTI7L+OyUjMM+cGqSf8zMzs/LGNS82SyVvVQFFtXuVe2oLebLwpRq+wzVCCyXXXHotYhZb9ituy0Mz7bh+cZ9lBbbtLw1VRFrJAPeQfrSkRTKwLVHpJgelbHcmJw6dly+9LkvyCMPHZHy6qpkUyKF7IhkZUta9YrMz43L+973LnnpS+4SdUTyOpqxXW6siLP3WL/XlZh2mV2yQY/leuC8B572wNuLAW69L3SpWW0mDkFy7+TsgNLf326tfLHgrSY8dL0CeIskANZOBTAojEmjUub8sbZWln/9ty8zIQSwB0kC+6/YJ/fd90qZmp6RrXad4AVjOZPNydLiknzoQ38uR448RBW9z28KJKBUNWtNAhtLlLD+pEWBHdq6Vau2qOYdhGDP5yDDOvY7hbk9rcxkEA28+9zDRBHUCLf5EvXAq5b4giA8bJgBeT3ZxZ0C1MpZoW42m5N8XqHu9DTGJGAJssO1bm4mo4pXJG/AqlmdBvTlc5iqV3GBTIkgEGEdXdb/5uzL0eiQA5+NbYjjvg+bfICal73sHhkdG5fjx45RLY3rwwv1cqempnmusIWGihjn5cwzsjf1LjJAecumZQNDXQY4rXUvNfnFbK4N4EbjNgC31OZZgoBbQ7uaWMeQPi988uoHbrcDX0NEtnHveOtV3A5Sziu8Cx0hekfrTv/uhXa7f/aCgW00aaBPoE/CbSHHZxP6Fyx7yyVVVq5CcVip8H08L+ZmZ2UaABdgbHaWgAzrCmyD/o9+2P1MDw7WF9EGoC6Y94YH4PGT2O9991yqz+pBL0/i2L3V+28R3b1+hGuX265X7tffvx9g/KLfw1oeFufIf4CLAe4NashjnYBkC456m68IKM0yGTV1cfnqgp6VhT175JprruM4bmCt1G7L8ePHtf43LJPrNX4WSSXqAlKQ8dFxrZVtgx4qXyaWQcGP9ZD4l0i1vCjHnn5aTp88JdXNqrqcoC6tr71Mgev2ySyrENmk6HYdqwvu4BmTuCbI6QvtEc7VhLHmVIF20LRAYZ8eHx+jzT3WOFhvYT7lvJpGYlyOczJHbwoW8mna4ePDqA+OpJrHjx6lsrZRrcnZpSVp1gHNdb7SRBiodtVGGvBWa5lr0g9ArrvEqIsC2qIjk1Pj8oY3vJ6JdvoZS0LoegA5dbVEwwGC/qgP9csg4Jw7OG0itO3W6Xl7J+77nln879S9D9323Na8Pd/xer6fS+Dt+bZc8rmkBZIWuNxaABbK31huyrfX2rK0uSUNuhZtfzFm1GpKdbMkm2tnpbSyKI+Vx+R44frzarK3jH5L3nVoKwK3sMXWv1fOJdJ2XodOPpS0QNICSQtcMi2QwNtL5lYkJ5K0QNICF7sFBsFbBnSioO5zs/DzvQ679wjYBvbFDH55UN/hbZ/3CHNhC2p1aKGoBVSEWkwhrVoUq21yWPfWaqRC7QpVAUGxFX614yrg0MW5B6kYrCPYJXLssjpW5WtsI9h9/QocqA5lrcW4lqFeP4vLRuoahbGuuoVDr9vMWUzQ6vLSlpTKNtTaNfs+A9k4bwTbvH0jRZ7V9yUuUlKCyq4Kc5UW8TwQoMQ5MVA3kma9UgQCoXYhmzQFNN6j5SltktMMjF599TWEW6yftrVFi0TYBZ9dWaEiWtsUNtSoMWwWhGb7rKpVfOGstPYsg5hQr6BNoEKhqHVLWvgZAc18jkDGA5fjk5MyavbMsGDOFfMKcgsFfsGKMV/MSyaPYKcG+fkerBHzeclkoRo0ha7Data6g82fBpS1H6jttSupcW1qW6t1h9NbI5LCVzsluU5GFk+ekYe+/IA8cuQhKa2s0Da5kE1JutOSTrMmszPj8kPvfafcfc93STaL+9AWlhkOap06BIrUo5YYQJtFe/WqUAcqb58r1W0PPI7PizPQwOluMLz1tANXyG63Sz435W0feBucFZTha6trDJbP7Dkgm+vL8s3HnxBMQd968hkmhAD8QZmEOlOvfvWrpDA6Ie1WJRqHsP9cXFqWD3/4I/LQkSNUk/v8q2p5hXLxlelPOtd4PWYDgbDiZT1VVaRGwWtXB5vtOefMwEEAY5kgC2p22J6bKt7t3GPVttWgZcJIkwAE8ye/02q+YXbzmgyDOqJ0CzAbetq/t23eQEADtZxZMxdwARbMasOM2lUOeNF+GG94D4EI7+OECBncX7PDh5LNYJBCBE2YQJIEILnaIGsdW1ecwWVhZmZW7rnn5ZwXvvnNx+WrX31MvvnNbxLswB7yzjvvooINVq0AuBlak5slbm+Z151sk3nTYJWKmSiGt7wOJOuYWlb3rbV9tT41ekAMb/X3HgzyuTn8rh00fH5H6MeAsP/euGvXWOuFttr3+te75Z2kmk+dJc79tTO8vWBQu5N6XxuB/R5wDl+EuOhjsWxb25FDqcO+o5a+Cv7gghGtQfhc10QC74ccqQFU394+nrS1g8vALo3aXSu3d8681OEtB4U/jbZdqYI97V96n5DQkeV7aHskfEEdrWUIqoToayurnJMctuL5i8Q27AMAc3JqWubm57kNEsQ0eSKl6warb89EQOmYqhdzTty36bjBeRJ1wLGeQVkFLfuQyyj8LG+UCJfLG2VNroMzAWtp63yNeRtrT7gMwGlE11zWa5jUYRNLQMfj+2zzf/RU8H9rO/rzXXcxwjkPbQY7e86lSHjL5hSIZ7LmMKBzEF1YUJu405HV1bPSaKgqdrNUkkp5U5XCtsbQcg1bUkbgubwpDdZNVzcbhbdtTTgB3s7lZHZ2RvbuBTy/ivNovaFKXU1K6dfJ4zX1oCFwseBtP0jrz9jeY7NkyC6vBN7u1kLJ75MWSFogaYGkBZgwWK3K+vo63V4WFxflb58uyhdqB8+pcd5cfELefk2DtZaRpI7kM/xtlahuz6kZk42TFkha4EXQAgm8fRHcxOQSkhZIWqB/C3yn4e2w4DYMpHRBRlgQM/BlEBMwk+rU2P5T1Y5mecy6dR5ciuGtWnY2pVZT+2SAB9Sc1fqPALgI0pr9ncFbhbCxCtihp0NbrXVmgW0GcFXx6ra8nujPoD0DYhqp02ux/RKK6hctAaP9WDnVCBorJIy2BUh0Raidr4JeCx6aIgHgVWv56bVF7WQKUYSpVEWngBcqQys9yXPh+2wfHDttKh89VwTBAZ8ByvEhnptdJ5R1tD62wCks/ABvsE2jDgBUV5GrFTrTwKbWPeN1tdpqtUeAOyIpU684vKU6mMBWIS4kfUQmDLw3DYqrshbh4QxUKEo/aZOMc0dNXa2RmSXART04V+nC8hVfU7PThL/ZQo77ANhFUDQNK1jU2kxnuC8oWbI5tXimXgVKYdb7bFDtswWoVW+KNLZEmlty+tnT8pUHH5avfeURWV9ZoeI2lxbCW2nVZWZ6TN73vvfIPS9/CeEt1HwQNasaT0FVF7xl8Du2YWWQtw84HQhv9QPdVqwDgE7vTLOTQncQSN1JdaunEtZljkFViDgje+MgCSVUcQ7zTHCr8UHbZnMFOfHsCQIE1F7GeHrqqW9LqVSR1bUS70E2k5PNyqYcPHidvPa1r5Z0dkJajTXOM7h+QMGl5WX5yIc/Kg89BHibMXWtqmwd6/DnYD7QOVHrKSvgQOBe4a0qOm3esOQLnxv6Q3E9joMM/4NfE1XC2qyBOp9Ma0QTJZgIowF7qv+ZlOA1c1G/u8W5tV7HPIra0QhYaD1LQBi/Fp8btc+kqBCjNWouL6PFMRkbVwvmYqHA8YiEClhxQgVH+EAAYf10RIPstGmnTb7eRbc+x1iE0wKUta985SuZRALl8xe+8EV54vHH+Tw4fPiwvPGNb2Q9LdTidtWZt2Wv8lafCW7PHMJzvYta11HvGdoV9wj79HnRxyhVwuy3OpZpZR9aeLs19gDF7TDg1vs0km2i+aDPA3nH8WspPabzHmZIdW2jiSXnA30HHGo3WLttcrJ6ol5zOIB03obsm+zpuFdaUlr4HgAAIABJREFUBkAfu7qu0DGo44KAjW24s6LUT8Ntj8+54YIP7LyGurTh7bDXTeWsVYflnOxJbV56wZ7rSLwrl0u2hmhKDbVca6gxjzIY+DdqF+vd1LlZFahYe2CeUaiZV4eMrbYpU72F47WYJrfoGKZlO7J1AIfxeQDmVIbzAJNWmMTSkHoTtvI6CflnsYbxmuaY25nsp9kQmvwV9aNQoW3JL57Mx2sxcBussXxt6kl/tIDPQm0L+JyJ5la1nNaSHviOeXxtbY3zNyArHE6guMX1sDwF5yskMiCprikbGxtSrVbouoBttriWVrcatO/U9JTMz83J/v1XyMTEOBW9jWaNyTU473RalcXRfNRHAatt1kcZ6+rtC1TeJvB22JGYbJe0QNICSQskLXCxWkCdKlqsBY5n6crKCiHuV0/X5O/Wr5elztSOh1oYWZd3TX1L7thXkIWFBdraQ3ELd5HIMeRinWyyn6QFkhZIWuAF0AIJvH0B3KTkFJMWSFrg/FrgOwVvqQ4wBWUYtAkDpr1XFEJbD+YwWBRaKJv61iGkA1W3UUaQzW2T3dqNsMECThpoA7hVBRkC+Pp7tVx2ZatbcqqqVF8hzHULZ4abDBBSpWpqXD8vKKrwckjUe/1R2NBVpVH8ykGvwldXBKs1nda5VFUeYI7XU/TzdOBsiqItVc/STtnsfXGeqh5W5Sx+DwADe2a2LSAu2MRWSioVBEyrVF6MpBQ8aXBTiRLgjlqaGgSCuiONYKHCbyo0rAYbIAwCfoS/rC1plrEGbbEvtfjLKIzktbetbpyplnHOXWFPBUEheQQUji1Y9TxxvjQ0NcBO1Q/gSsbVlx1VaGVVoZXN52QE0CibJvjNQDloat1cUVW7ALjF0TGZmJyU6ZlpGRtDHTq13qQ1YSHPtmihr9Xq0qrWpV1vydnFZfnC574gR+5/QEprawLkS5Fhu8GvycmC/ND73i2vuPduyeWBr1sKcQ0cDIK3YZJAvxlju3VqoAg7T/Xt8wtv9apcGe7Xo+MqVrHH176z3+eu8Dabl5MnT8vRxx+X5eWzcvvth2VzsyJfeeSrUm+0ZHZ2jmeDzOqbbrpRXvGKeyWdLUijtqEKqQ5USXnaJn/4Lz4iDz/8kGSRRBBPKlan0LWTVhO1q6Yp1FBqkcxsBlPemtE47YIdym6H5a7WwhzRU281OglVeirrV+tLdrP4f91zoMEJKBIVaqgynwrcJpJqMPaEtcXRVpg/ALLpgNBqU63L+bfelJopdrEf3AtVR0JFlucXa+ZSqatfGFOjtDjW32OMqpJSrw3HVcUdag4rQEagA4rohYU98sUvfkk+/vFPyKlTJwgvEAx529t+QF796lcTEHNec/RjPwPgOnSNk3N6kguYWMOq50H76XzodTp93lbFrQFdS5BQ5S2uwZqa2/hN6Fbdngu4VQt8S37ooYD9bZL9WHEXjbmJnt/wlr/x+Z/f6kX74Lkdr+dI22pa9zkTUzBqgoTWdI87fGyPr1eTwNuh7+VumXuWsEUkbqCS37BO8WFgte4B1dEXNIlEbdt9fYcyFlizqN3yOtcpALmVqqp1sS0xKeAk6ujSTlitgfO5Atcj4fPUk1/cqj3qATYe8S2TSvML+0TiH+e2Lajubfz4BUDJaqpbT+5jEgDdPCxhzZL5ULLD1yxcg1EFq+sjzA1Roocl+amNtI6P0HJda6m7E0FGQThWEFwbW3IhnF/MpYC1v0e0Rm4eynSzt2+369Js1GVjfY2AXEt5aFId2hjnhhIB+67YT3A7PT1tivUm3RJ0teVQejjL4nCtzTX3JQRvLc+Q9/yG29869DBINkxaIGmBpAWSFrh8W8CTueEcghIESJ5CaQh8f3ClIM/WC/JMa1aWREHugqzLNZkVOZCvyd1zdapsAW3xjEUSKpLM1aXoIiZGXr63J7nypAWSFniBtUACb19gNyw53aQFkhYYvgW+U/D2fMK2vfCWwRtTOg2rvlV4qwE11G4EnGXQacutPRvSaEKloXUdYTcMFQECgQgMqkWxqydUcaYKV7MrpgpNrZx5vhqdZ7g/tlHW36lSR18KQuMAlv7OlB7bbmcQwY8UCVE00IJ4GtoivPVaiWSduA4NAlLFR6Dllpeu+lUgrtaBCjWpImm1pWHqW2WEALAjBLeLy8gWXWGQVOsHZtmuDdpLqoUpoYTVvqRNKOu4xcXMcJ4IwsKKEIFP9hECG1glKqz1AJlua7UirQH1/ti9MCDRsevzIKcGKq0kpusb3a+QdsuA1XFbunqR2ha7zzzrtKpYAXphy8ydEvRqMJT3nAfSe0+AbkFVtA+smccnJmRuz7zs2buHf3RNjo3L3PS0dFotKa2X5SsPf0W+8tDDsr66Rigw0tmS1FZLUltNGR3Lynt/6J3yqlfdK4UCgsuwTXZg1E95awFcqhJ7/6CLo+gvLnirA8eBZVwXNLz+UNG0fd7cDm+7iUN2bErWlpbk0//yP+TJJ5+SH/zBd8nkxKR88lP/ImtrG3LgqqsZYd6sVOS2226Vu+46LLlcmspyQEgcPZXO0iocyttHHn6I/d9fmqIRv5B0oDDW/Xr1/FWZac61ALj2QW7LJAiFlz6HhoBPFbf6AbfaDFXb7MhRHUYkNCg4dFWYC6IcYOpw7FHsUvWuqn1XzrF+d8uSQghu1QGg0WhLvdZQFwQk00Chju+RNWqVii9esynwcP6YUzBPUCmP5IocVHV5U9blGdAoFsdoH4pt0P6AN1CG3XfffTzG3/63v5UHHnhQ0hnsWwgs7r77bnn7298mV155hboTEMJov3I3gG3wVimTwkVTZGJr818wlbSrpU0hTdWcvec2164INeWtPzdd3anPCFfZD2eVHPUtA7eqUA96WWCt3Dsi+iUXxQ7OO1uM91+V9PbwAWuXC4W0g5ZEQ+yX98+fGwNs3t1WWfld+CyO7ljPSLa5iTB/0MkN9/7OH79ElbfDXVq0lcNbBZzaph6Y9PUN+ybXLLFKkwp35m6lrFZ3U9cjVhICSSOqdlnl93qjruUN4OpBlSkUqhldv3Gtp8fW2vGYc/Q8aIRsa0Bs5L06WrPaOTloVXW+SBpQNI2ENSSGqB27L096lbehI4vbLHN/tlby9anO3aqkhcuBryN1WaL7j5WuYf3c7nUB1z5Y00Cpm86wRi1UuEgu6nRaUquUpFrdlDqVzTUmu6BhUYIE9syzc3MyN78ge/bv4xoO50NHFXMd8LrkMcDt3ykGqWL5nDH7/3jM9exjyJq3F6q89XUpzymBt+c4upPNkxZIWiBpgcu7BRzgevkHrEcAcsvlMv9OQTyKyVEoFYX69Lkc/6YBrPUvlH5BOaoE3F7efSm5+qQFLvcWSODt5d4DkutPWuBF3AKXIrztVYcpCAgCcoF9WghvGfQyu2St6xrbKbvSlRAWEK4NGKm1bl0ZwbqwDnVZA1cBLtS4rHEXWCR7kIYAwuvOQpkbqYABRxXoOQR15a3XgMV5qEOeBtS8zqF3t6juHg9mEDWyPdYgpX7O7BodKBDYKgRQlYWyHG2DUHWrQftIzWLqFlfNqr2gfk7rtSFAie3jACrUhZubVVk6u0p4W61UWTcNf1ggYIpamFAw4754MJAAN6h/i+0IRi3oic/iS4ORDnAR3PRzaRFmst4c9mPZpQTi9ocN9u8ES6GdKlQikB3VDe62I+Q1Wt1gVbJoGztsN5laMCPoNgzum00tbEgV8mPfsNlEEFXrJLq1LKBUrVEXqIKg2sUfYVAAFrMZKUItmMnxfEulMgEWEwK2tiSNWpmdphSKaXnvf3invOa198noKLZtSxqWuUrV7VqtVqrBmAhEd8HbbnjyYoW3nqDgCtz4Bg6Ct/GY3G7rGuOSbDZPyPjAg0fkqaefkTe+4U0yOzsvn/jEp+TUmUW56sDV7Bubm2U5ePCgHL7jNikUc6z3B3tf3CvUTl5dOisf/chH5dFHHpZ8NhMQW69xbb3Z7XOd3ZoyM4IFnFCgvjWFV5AE4nOFKztt9gjgNreIxki3atnnX51MInhLdbormrXvgdBa2ofBSFPpc+7R8UyrYI4Tvb6tToqggTklW6oCg0oX87HaHutcDKUuFHRoc9aPhhVqtUboArWXWrybNTxcGZg8oeMf9tWF4piMjiHYMS5Tk+O0Yb7uumvlZXe/VJaXl+Sv//qvWfMW6rJ8ISeFXJ7Q/T3veY9cf/31hA84p15464pTQhyzp9dxaP0IZ2IKXY5K1CaGgtnq7xIEsR1tPjeVuycceM1b3Fudi7zGcVATObA/jmBsT41b7/cxhA2SOXYCmdt+Z2DahaYRRB5usRQe33Tcw33wXLYKkqPO5WPbtvV7oSTeBOeDkOlO88n2z1y2tsnneENCeBuPKZ8E43YNIZyuF7ZoP2wLpUiJyvto8xYCotVajfPIZrXK9RwCpkgWoSoX6llawasDCecorWof17B1tw6uLfEZBbhewsPnJE6eVA4j4UbdRXLZrEFitW7meTG5DZkctr4wO2TOEUFCEpNHrHa5JsNgDYr1BvX0upbB8jkqoRvPSfG6RtdjdDMxEGyrnmiuxnrMa45joq7XK1IprxPe1upQ3bY4fwHuToyPs6Yw4G2+UJR0Jms2ypbYGCUCaWKhH2unLjEQrj6H8LbfMfvVu40Ut75O7EiivD3H8Z1snrRA0gJJC1zuLaClq1BmpkFgG34NgreIHcAiGdAWz+kwJnK5t2dy/UkLJC1webZAAm8vz/ueXHXSApdFC1xK8LYX2voNGARvGVyxuJzDMoe3/jsFq17nVQPrHoRDoCu2RW4RGAAG4D2AQyhwAR6hyML7rGEbqGNxDKg0sa0HwiKlhb+n3JX2w67MUAiq4BavKHwV1KwN9XZqlRdCxRj4xko6nkGgrPOAnQWbyVS8Pp+p7Axg+vEVbKoS1y330J6A2G7TB3iLa9GAYErKm6jtucGacghqVjarsr62zvPAHxRQvqHdAFfc8o9Mm7BTFYReb432ySMjBJkIFFqjRopAqu/qqvBAZinqsdHSELbUBtFV6AxVbsbqC5t1IKyaA2WLq9U8OOp3wgVz1pqm5HFVtW1l8JM2p3qSapvqgDxKNMC14fxga2ziXFMeMzGg1ZTNakUqVa37iX4KQS/skaEQHB+foIIXNYM14xY1ftFvAG8z8u53v11e//rXyOhoXkZGWoS3PBeTYOp48uCvqZRdhR31vBc7vDUFOwG/929XGrqKXgPdHIsRrLcxgvHAuxylSnQp6FIpDXg/88xxWV1blzvveomkcvPy5OOPyNLSMm2TERhHTcC5uVm54sCVPE6tssa+DEg4Njku68sr8lcf/Uv56qOPsCagG4NG/TRK0vDrCc7VQACV6fafC9q9VqcmFph9utmod3nw9jztePUGgB0EsgXMTSA6P4xfWvz6TObJIa48VQVu9IqcC3zixpHwYSRb4AteoailrXMez98UYBirqJULVS5sTzEm6rW6bCI7vQL75SrrR+s8gW3gqDAizVZHajXUnmwR5uZyBVnYMy/79++V2bkpueqqK+WlL3mJjI+Pype+9EV56KGHGDSB9fKePXvkrsN3yp133injE+OEOQpOXaWGOtwGRLSBzIlBLUE5Rxj8S1kNXvZEqpfVmSFM/FBBtdUGj/prbEestrxWsZPbaiVQh4ru2OCKX2/3bqW13qsIzqPN+7DIQc9jm5ht3lNlXyT13mHVFEOnoDuop8AOnxriVxcL0u52qMg2PraO5pl3SWcvR3gbr8P6N+EF3t/geerJJd3HCco0xBONzdk6PrEecZU+1ilYF7rVMr7n8wVO8XAKwfoDNsCoQdeoNzRxz8pm0LWF60asF722N+YqJGdhfajOJviudsWmKzVVrq/jtPatzg1UtqaQXJLlOY1A2cryDbpfrjtd1evPgWgNYoCakFaTZDDdsgSEJb+FSuFuuB3fF5wrXEO4RrK5X7v2iLkZqJU0rqbVbEh1E6rbkjSaVcJnzNEObufn52RyckryhTzXPpyLOW9aqQwuHnWcdCeR+BoqeF4EN7ovTL1E4G2ktbcEwhtuS2yTd5tOk98nLZC0QNICSQt0t0AsNNDyD1rCy9YhgfJWS8hoojvLOdG9Y3tZk6R9kxZIWiBpgcutBRJ4e7nd8eR6kxa4jFrghQhvGSI3hatD2kHw1t93gOv1YVnLFTUZ+wBcqAgc5LqFsit0e+EtQWYERmN4Svs+A70aT7Ogvr1HqGzQj4gtCM550Azf1aZT7foUqAI49XZQVV/EgCmGuwQHvv9IUapBf98feQAgA9VwURVevsfAZWQNjfPp0P6U1sKEt1U5fWaJhHphYS8h7ree+BYtCGdnpmV6epZBwUqtwoBord5gu7jVNMAF/ujwbFFV06rKFsfPZRBYzRGA4b6srKxIqVySvXv3ytzsLJUrVJpYxirALu+1cSbaHVpQk++Z9bH3IVVF68ZEeKFdqUEFbSdLAFDsEdURJrjCewGIV4CibbyFOptBXyUIVJmeQnD1keUNVaCvX3CZdtiI+496eQx2ok5cpyWjxZy8/e3fJ2960+tlbAzwthkpb1Vhq7DS+0Soug0tE3uhywtFeRsCwVCt2DsytL21XyP4jD900f/K5ZI0mw3WL/a5BAkBDJ6zEdKacEEFk9l906o7I5lCQSSV0bZttkUyOXny6OOsCX3L7XeKpCelsrEoq2trsnfffsnkJvo8UUoi7brUqhUqyFfOrsiH/+Iv5NGvPCz5PCzHYUHZUcBgfVmD/apYbbVQU3CE10O11IjYH/EYP1ozMZ4m3DLbat/Smzc8pe4JRceAd9MdaibRttiVuuEuHWCZCjioaxiq/zmPWV1LAFu0uSpx7Zg8CbcjhUadaR/s1xg2hBOseb1FJW6pXOa8A/U/Eh6QaEJ429ySzUpDSiXU5W5LJluQvfsX5Jprr5Z8Li0TE6Nyz90vk+uuvUZqtaosLi5KqbTOWrpTk1MyNzdPyA5Yg3mGCSdRDW2H1X79OhcDunC82ra8J6rV43eK6gx4qyOB1yXXa3Y75DihRucDAF9X+Zro2gCuOzDo3BJDkW4rZb3rDm65xx746Nv3B27xse08onlPAa7Ouz39KVIKbh8GtOUfFt4+X5B20PpvCHjrNW+72yBKj9q25xe+8lbv4OBX7BzQVz05hG119767k422rYR6+h6f6oC3wYYxcI/HgUNhroOiEgeewKNOI15KQstuqMIVc4/CVXUO4TXanOQLNYwZPNvd1cOtk73WrB3FxqyeK7Zv0G1AE9bgvsG1qJXvwNoVsBhzDOEvkzgUAmt6T0rXF7zYwNJZVznR/EB47OuvEbPrx5LEkur8szh3lhmBuwGspdtNSac7ks9j7Zaik8HY+JiMjY7Ssh5zGj6jLjM658Rr9hjOxgki8Tl5suZu91avTNvqubBNPhflbe+8d2MCb3eYE5JfJS2QtEDSAkkL7NQCHhNizMfdhGx943EKT0hLoG3Sl5IWSFogaYG4BRJ4m/SGpAWSFnjRtsClBG8Z4iE46Q4ch8GcMKAS/kyL3cA2uXc7AkMugtU2GfEeBpeotlUVhVoqK9ANa+Ki/q0DXbeoCx4RkUVutNimCkJpqwNSDTIFNs62gxDaxp+Pg1seNAy/OxR2KMggVg+89fPz1lToa1bOBhYV8KmiN9reFaSkKqbksOAbFSusD4zgpQLlSqUmTzzxpOzdu1+mJmek3mxJubQpzz57TCqbmzI2PiFzc3OSzmZkbWNdVlfXIlUIA3uo+wbFB6yTAatSsBkGIEnJ6GiR1qbj42NU226sr8uxY8eIQG65+RY5cOBAZLdMQSDVI1YLj5asCnh4XzuwyYatqir2CMRx7/kFQK22xqyJbAFHh7QeeHTwTzUgg7xqNUi7QQT2zUJU649qH24bvPUWjmrUBYoc3j8Pcppyg2JFA/W0WmbxOqJo1g8uFrLy/d/3PfI9b32zjI8XJAXlLWveqvLW6+cpvo3rHuvxQ5jQPd5CeBuBmrhzdInMiKiHEFUN2m4nZV8vRN4+AYcBYAXlXQI467Ne0xm/LxTyVDI/8/TTsry0xH41MzPDpAVcCJIE8AIIrDdgp67Wlriv6H+0/k5nJJ9TeyqFwQWqpJ95+pjkckW54krYJGfkmePH5fjxZ+Xqa6+Rq685JCLZnktAj6iJSIPHXj71rPzN//PX8uADR6I4NDW/sAW3ZAFsNzY6RmvNcnmDQX3cXVr5tlBnsCCzs9OEjrx3qAntCtGuGqrhqbg1uPYUhxcaDNBAf99XUCc1hue9mwcQ1wCuz1M+/8ZBCQUOrBFtPpScD836Xe1BTa9liSxqCar/QEIJ5mmo5QBwNys1BR1bKapta7W2rG9UpFZv8v7s279Xbr7lJikWsxxLd915WK6+6gAvN0ugD7W7Ku50fvSv3tbQ9+NR1H3NPqd7jUwdn1o32FsW/S+0Q9X2NKW4wXGtqYs5xiyTt9lbo+Viy+v4Warn62MtHCMhOBn07A2Gfk9Wv113D7x1aOwJMbstnGAxTyA/xDyy277O6/c7ccfeHQ6Et+FqQMdAvP7YGTa++OEte5YmafRr63OGt7a/3tm0784tdakH3u7UTzTpKh5HXLPZWlEfMGGNae+0YZqMpUP5eiAsX2FrQJ1PbD8dT66zshFcL+h6xec+NBzWKLCFh4q1WqszQYV18KykAte/LSR+jUg+l6ddcRbPqDSSkDSZJFrXBIAatWjdEpluJWYRDaUPHAzgZIBkObgaYH6FunZ8FHX2xmRickyKo6glrs9CTVrDMzOEqtbalnjItU7XvQps23e4MX3B/27wNrJ07z+9dK+ft3fOBN6e14yafChpgaQFkhZIWiBpgaQFkhZIWiBpge9ICyTw9jvS7MlBkxZIWuD5aIFLDd72CyKfC7wNlV3efhEgtQCSqiZUJYugFy3wDNzi3/h9qL5lvVcDfQ5vGaRGkAqBPQTGLCAF+Ee4SlCqaoMIOlhQ10EdPkNkYqrPEP66/TNAKfbngfZom77BSw1AadAphg1+DLdtdvir9c00UNneUqVfnO2pShHdoQbY3UoZ1wg1G95bObsqJ549Jfv27pe5uQVpGOw4e3ZJTp0+JevrGzI6NiZjExOEnfh3qbzJ9s7kUIOyKIViQdW3UI1AsQGb4K02VbXFQl5GiwWpVDZlcWlRFs+ckenpKbnhxhtlampSchmFYgQ+pjKhdTIUlEGg1WtFOoQjpKW81a9Zg6d67w3oAprSslhtix3uxn1Uj+uqWyhgHNziZ5wQlLc8igFyV9JRWwcwY0pe5aBWK9cst3ldVseO4J2BZaYBCHjj9//A98r3fu/30DYZ8DaTIZuMagC7AnhYeHupqG71Ovn/HabAfvB2+/auLKSllIgc/eY35eSJE3LNtdfKVVddRdUSxwvHpiZBaB1rsymn6l3t1FV5CTWu9geO35EUa6l2OmlZmN8r43N7qbw6cfxZOXn6tCzs2SNXXHklFbuNepP7Z53DXE4kVTQlqV5ms3JSls6clXYLp5ORlOCcVWWq2ddtWV9fowX59PSEFApZabcbcmbxlDz00IP8ajbrsn//PhkdK0obEKAnMSNS1AaAgi1NG9/ADtbmN4UZwW0YWv3oivbQEcBraGvtW08OidioY9Bo3tTKkt4NdD4ypaYp4SAv0zkYEFvr31aqUPhDqdaSegMWpyL1els2Sngftvgd2btvQW67/VaqbsdGc3LzzTfKvn37ZGsLtRuh1tf60YDfTFiBpTsUblRmh92yH7zFaeozgGOQYMPo1QgSU+z3Bssx77la3kG4HsHr4JpC0GzaFfjFimefjyLPBDvBbvVtnNzQ+76qmQe/dlS2RzDZlf72yNBJecf96qMlKt6867bDbhBe366fGQQVB32wd9wE/TOctxJ4GzRgVxv3zNHnBW+7b84gsMf+ZY+RQT1RHzM7Zw5oN46M4qPSEtrP4osLz8MTubrsgf0ZYxXB+cQ3eBudq9ewpeOAurP4ft3lBesxrI/wTMKc16zDEl6BbnmjxO+YEzPZnGTzOdZWV1cVSzjLYL7BVzzu8btoPYx5s97gcwbrYM7BHZFCviBTExOyZ2GelvLpLOzy9Rx5DEtu0PWwJlNGj/Ad4K1vFCV+BOoinUbiu+c/h0kifZW3AbgNTwPPEJxnCG57j+G9K4G3u86eyQZJCyQtkLRA0gJJCyQtkLRA0gJJC1wyLZDA20vmViQnkrRA0gIXuwVeyPA2DLq48tYDLv3q5PJ3ZrHL4BIUdaYkpd2u1U2N1bcKcWlb22zGNWutnlkEFVhbLLam47EBXC1+HWq23C6YkNRtlQNbXYeJXpvXlbuuXvRr8GtX8Ou1Fa0Cq1n8OvDDtqpwU0DpQCcCwrxuB5kObc0m2FRupDuod2sWzqgnCXXn4uklOXH8pFx7zXUyNTXDmnFa37ctm5tlefqZZ+TM4iJkgLJnz15SItQChX1yOpuVqalpwl1Y7UFRqPbFHalUKlIqlWS0ALCbIrxdPrvMemvXXHONXH311WqnbGoYD+/R0jStdeSoXqMKFoFKjdECB2ndzm7AHVkl+j2z/qE20Q5xFfKjr8TfTdVCC9duEsAapLCntqBtVMfTrGK1D6gamveHgzvCuQp99EYrKDRVEJS3uI53vfMH5c1vfqPkC1lJjbSpvOV1mx2r8TdT3lrdTLMPjucRVxOFIU63zA2C2pHqTD+5m+p2t99zH31U9n5eFw5v9dzZBzodyRcKcvLkSXng/vvlwFVXyT333gvJt9TLpQjWlctldg1YQEK5pEH9Dgiee9xq37EEBdxfqDtLpU3Wes5mCzI2NintzgiD6tU6rCXTMjo+bjUVR2g3iTkFMDeXy7INmBCC90FtOxlJj+RkpIN7D0W31tzFeAI+OHr0qHz76afkxhtvkBtvPIRhJZ12Q1ZXz8qTTz0hX3n4ITn+7DNqe0k0zpQFAAAgAElEQVSrXu1SHux2Vub93e+D3gqz6zXbbW1BU+YGgKNLb+YJH9ZPtz+fuhWrymwDeOuqPP8g5w5PduBoteQWnbvdpFVrRyJRxvoiEx+E1tWqGAO8bRLe1motqdRaVN8C3pbKFZlfmJXbD98ukxNFWpCjPVGrsdlqRLUdIzWsgQe3QN7OenTkEl9aAgnuF9RrSPqBEhqwXmvlavJFBNHNVrnb/sxGWFBzWO+PaZPtZ58PNEnDKxNrze/4vmq7xGp723eUHKHjP3zpvNEHsvWBXNhKDbq797OT8rZLneu5Qee8sAktb8/5w8EHtl+/8jhLhGKPM9Vz1CRhzdtuSuRNFPOmPvvvOror34e7Bh0/25WeO326Y3douCOc21aaSrELpI8cPPpA0kDBP+jIO8FZLwuw4/XbYQcIf+O5vc9O9Ni6A08eUZcHG2M9n4mu0JxAuObwkgtMdAhbq3sffn66Nt1irV5dM6hDidotG3iNOpqZJCMJaWuLz6G11VXZ2CjRPUKTjNRFAGtkupoYyGXiknTier60f9b5AQklaZasyMvU9DQdHyZsnQZnAsxjmOOQ9IfvaKfoecGEBgBSPe9wPOljIrwTO4+PsHn7wlTeF9aY2Pbq09u6ttm5X223f+e5RzbQ8a5UId29fWKbfG7zSLJ10gJJCyQtkLRA0gJJCyQtkLRA0gIX2gIJvL3QFkw+n7RA0gKXbAtcivCW4SOHcqY49AbsDbiE/+4HcBlUMlWBq0o9mOQ1yBggY41Es1Wm8jO2zQTYVMirKjIG06xObKSKsFqqkerV4C3Vl15X1SCqBud0P67a7L4+UwUbaI3O2zYaJujEWpDB9r6PUMXMmqym7ISqUNk22gHBOK3jhmAhzXrbqkSEPal+h4IsS3D77aeOye23H5Ziocj3EbBrtptsKwDc48+eYF1cgK58YVRarS2pVOsMmgLYwu41B6u/fJ4KXIAGWPRBTeKWsK2WKkFmpqflwJVXyuzsDLf1anYKsBleI6iFulFN/CzomUJAEio4244AN4ZbbktKXNpFp9TWT1V3qj72+roOxP1eMlBqENdVzlHNYrNq5hnavXdFr6qBVaHtfREK4PCldfVwbar+Gx8ble//vu+T+171SikUALERlEWN1CCwHEEY2LSarWFkyRrvvR9E7QI4zwG4Dcd4v8nx/OBtcE1Wy1NFtSOEt48++qg8+eST8prXvEb2XHmNtGsbtEx3xTWsh3EfioWC5Ip5C0irqihqI2YBoMas1wotiEhLTj3ztBw7dlyqNQSzR6RSbchWJ0VoOz45RQtw2DbDYlIEIBb3Ue3C0d2Wlpbks5/5HO2XM6msBtFNkqqqTO3ba2trVK/Dinx8bIyfx1i46cYb5K677hQZ2ZLPf/6z8uSTT6iaNrLINiBPDu0qKbsu6/LO0iNYZbVRHRxuu0/BvOaq/e330hMl9DeejBKrMuPgvc5R8TZeY1ITVEypyzk0HkM6lxs24LhS+2TWZoSCfkuk1oBiuSLrG6gdGcPbO+68TaanJmRsNC+HDl1Hy+l6o2GJH9pOCid7a2Nuv0puF4hI0ZdK5Q1CfCQDwKJb74XannN8mUqegJ79wNW0rqxVO+HIMtnOQyFxt/05j23PJOzLX12QKbD97b6CGHP0BbfRzuIkgOCtbfB2ELgNFbG7KSJ7z28XceQFrK+Gh0fh7BK36/MHb3sBEefQXfwJ7Im4G1497/Y7N3jbd6a3N3dDbYNOsTs5pO9WBte0Lbb1rCHgrc9dvdDR9+jvq5LW70uoKI2WFO6y0ueqMX6xamtbfVw7atdZx14dLAgQQV3Ua89mkSCiEBfzDmrkIoGECt1mk3OiWifHdblDOO3KXKwh8GzSfWYlm8tKLpvjmkqnYV8va+Ia/REiFxnbv7V0X+D6IoS3vUreBN6e95SSfDBpgaQFkhZIWiBpgaQFkhZIWiBpgfNqgQTenlezJR9KWiBpgRdCCzx65P/VYFM/VY2rC56jyOkwgcfeNhwELiM4CQhmH9L31LoyBKAhxFWLVFeZKlBlPVSqulBrLFbfRgqKwIpUg1mm0gkUkoSkgYLHgzvReSKAZhAYxKK7/eP9OewgvCPgi383qH8RDvZA7+g8TfXpIUZVsKldMFRiVGJAWcw6cW79rLakqHPbasKKVWvJIny4tlqSbx59XK6++lqZmZmVJmuFtiSVMUVhR2QdtWqfPSknTp6WrS0A1IzZmbapLAS0LRQKki8ovM3C4jaFOpU12sRCdQvwAQAGq9v9+/ZJPp9VmOr/EYgDeCJ4CFthrffp4JV2xmmXgajVn/d7VSFab4wU0aq4cZtjAFP/csgS2jTbnlXUG9nPxlAphufxPWSwFMFWtDkSBlpb0mTAVQOt7HtIHIBNdQtwXc8ZbXTVlVfKvS+/V266+UZaGILcoJZmqLxV6Gd3OqgJG8LafpB0G8AJ4O1Oitph1LZhn724yts4+O/qIYf3qnLNyaOPPCpLy0vyile8QianJqWyWWb7o3YgAtTjU1OyZXUFAe6gfEJnVyhncwjnF71voG+s0dzpyPLyshx75pislypyZnFFjh59QlbXypKD1eT0LMHgzMykTE6OyfTMpBSLRZmdnZOpyUmZn52jevev/uqv5cv/88vcN6tRc+4yhSkvqkMgia47OjauIuBGizUOi6MFufqqq+SOO25jLdwnnjgqtXqV/VoTMay/E9wGqucA3Dqs1Htk44HwMOjTKiU7BxgUwBVT1VNp7pTWjsOtOA/vDG9pX2qQlnOXZpzwhfdDm3P83Gx3pFZvy+p6RTY2arRSXtsoy5498/JdL71TJifGWPP24KFrZW5uRhp11CBGsoP3HlfUDoBLgY002ylSCsduDXAIUJU1zlETY/CzugSkzW5U5yqH9Dy+K2p5K0xhZ/W0Xanr40nhsd6z+HEd/8xP+xw34MGhx9vh1UclyRq+PcrbXnjbu7aIns89SSHfifWS26r3qo+HPRemB+3caLvg1SHg40635FKHt5HqdseOtcNVxM/LQXsYanm6A8CNb2C/G7n78WMkHNe9j7F6AHN1YFgyn81boSuCzYtYhcWv7f2DY7mjCTjcY1AjO1zLwxo5HnuWdBi4A8THgJ2yrRV8bu5Z1/r86jbOTFyjIlgn7GhdbklGZpPQo7Ltp2bd/a+AnZIVNcfp4itv+0LnPqpbb/8E3g47YybbJS2QtEDSAkkLJC2QtEDSAkkLJC3w3LRAAm+fm3ZN9pq0QNICl0ALOLwNgz5+WjH4OV9VxM4XuHvYZvvne4Mqg1S1IcDVwFNcI7MLpKnDscFdhbhQ2apy0myGTYnr9W77BXa64Wx8LL+CCLpGVsmqUAgVGbqtw1n8HvUuVY2Gl1ou675DAO3/7j6WqXf7Kpd1h67yVEWxww9Vgbp9s8IAV5wCHhlkhD1yW1VuJ0+clsWlZbnt1tsIpWA/i4Ba05SM2N36Rpnwdn2tLO2tEWm1OlKtNVhbDeeRyaQJ0LIZQFmofTsEllDe4gV17uTkhBy48oAsLMxLNpeWTBbnpTCEdUlpDQjFr9WaFJG0qWYjq04CMW0pQsp+AMEALIEJ68QB0gHwArQ4FNZ4M1Vwrm5krd2UpNIZqlTSVsdXAY3XnFPlLL6wX2wHGEuFtsF5VxpGCl2qwBXAQQmDtlqYX5ADBw7I6NioKQUBnOQ7Bm/PFdzG803/ueWclbdB3U5XqDl4R5AZ/fLZEydkZWVFDh8+zPZHYoAbxE7NzIhkRqVdWyfMpXqRoCyGYl4P18/d4TO+s3Z2U+urPva1o/LfP/U/5FtPPsO+MDMzL9cdvEauuupK1gicnlLwCoB86OB1sn//AalVN+Xv/u4f5LGvPspzEwSkLfHEA+E4n3qtLvVaQyYnJ6lWh7IqndJ6vrVaVebm5+WKK/bLxsaarK+tBAkNvX3erGDZf7W2KxMYIhLis7POBfyXqYTjBBTDHjvSkx54G9ks27xmVshxve0Y3jqXjRM0bN7jPGj1oG3u8nrRDm9VFT8iW5KSenNLVlY3ZX1da96urZdk/xV75GX3vJSq22xmRK677mqZm59le1JFxqboyIj/bEpuRboGKyzpBu3C5BCbvXWuj+1kOYfAwtpsk5Wxxm3qc4PD20gBbaDWwa3PVTTSjpT0CrNZb1JntXOCtw6Ih1qKhPDW5070USbM6LH1CWY+8X2SwvjkiUDaxbI+HursvXX61Dg9n5WIX3ECb3e0TR4C3nYJMYe/lTrahq2Za4+ZaF247Thh8k8IT4c5oVB5G+ltdf0WWlz7OtPGgC8bok8TnG5JN7zdfnybPiKlfmTba44EOn/pfO7PZT6jbF0XTtf9kjbD9WTklBDCb5vfNFkunueQxqGv+JnhpUH8KravnXcee4PAbQxL9emw06t3hbETDA6vPdxnP7vk6JpG3FI7/kSivB1m3CTbJC2QtEDSAkkLJC2QtEDSAkkLJC1w8VoggbcXry2TPSUtkLTAJdYCIbxlTCmI7Az6ObyEC8W65/r5C4G3vaCX++qYksuhglnaIlgTWt8CzmhdWAtP9ahlQ5g66BzjwJAqYyM8EgXDHHQ4wFVAwfBYj+LWAYFeQ3xOfgwFgCGEddVDHOjy+rse4GNt15ZCVxyXts6mMNR2MgUuoWqLKlvAWwQpH3nkUW4LVSOChlDblkobrLsGH2NYLDebW3Lq1JJsbtak3UkR4KL+LbZFLVBAUCgZ+UqNSC6fl7GxUZmaUtvZVqtFpeK+/XtlfLyoSlMofLdwzrAHbIha37asVqgGUj2IGfXnqN6tHioI29rdVSUKAImrb3VsQBHpalwFpYQmlNGZesXBLCCuKX9BU3BdgDwEt/icQdtCLsd6vwTDKQW5mWxGsqgBDPhrkNfHJt4rjo7SxpCQLwDQPOdIYRyoaezcY2gdB0wvlvL2+Ye3vYqk7UFgVTqqqh3KbiQVnDl9Rq48cEAmZmelXiqxr4/PzIrIlIisyfry2UgRifGf4X2xoLQpTlU1aTWEo1EMZWNaUumCfP3rj8s/f+wT8syxE5LN5WViYkruvPMOuePw7VIqrUqlWpazy8uyd+9eue3WW2RmdlaWFxflH/7xH+WpJ59kLWcmJRDYbwX9JiPVSk021jdkYmJCxsfHqcRFP4OyGDbj6DewVMZYKJXXORaoRlf/6G4LXrMFpmrb6zhGgyGGt7RG9frLXc8vbLMb6IjvE3/yBAW1JVClLU9Pbd713zo/csqL6glyZtM5mb93kGtzpQFV7AsAVy83JVsjGWm2Rc6ulGRtvUI765XVdTlwYJ/c8/KXyego1P4iV199QGZmpqh8J5CwpA4FU3oirrgP53oFszamTZ2NeZT27bYPzMPoQpoPoOfrrtte05jHs/vB+SRQO+u56I3h+LZ/h+8HI9rgbbfq1vfXKxO9GPC2nxntTsscc5btAc3P3cLIbcAHH2G3VUj8e/4Us2k15t/t47tusNsY2vnMdzt8DNUG7+d8z2BX2+TnDN7aGQ8Lb/3SOZ+YYr/n6T/EjezbgDG81snKkyic2/oaDe8TOlqODBJDfH5z1TvmvbDMRr9z8rHuNuk6nixxwtaznnzXV0HqSSecR2KL9f69I3B7seeprTbN5cThLVphZ3jbH5oOhrc7QdZQ6err3EG9e1h427etBqhtw2Oh/RPl7XM3fyd7TlogaYGkBZIWSFogaYGkBZIWSFpgmBZI4O0wrZRsk7RA0gIvyBbohbcMA/UoqQYCXbvi3YKHF7NhBgV0uuBmqHCwg4efg0oTr17gqnbJbqGsQbRwO611q1AzDnZ2B58cqg665vg8DAooheDmqqq14H6gpHKX5kGBuChQF9g5O7RSKBJfh1+PH6c36ORtgl1RCWpWpqoiESpvaS1NyNuSWrXOemqw/P3yl++XqalJufXWWwkQoIStVKsEuJ0tAMucbJZrhFvNVkemZ+YIIZeWl+XkqRNUPAKQA4xNT0/Lnj17ZHxyXBYWFggyT548IeVSSa64Yp/s3bsgm5sbstVpycL8DG1Jm426VCqVSDmnillVxEUvA1hE2wRJCtEV2LD3R7bHofKcP5tVoatxtVZlrIJT+0L9N9W2prglmDV7VMJYA7xQ3WYBak2lqypcrTHn8NZrolIFmkqxrh1+pwrcjEJhdkEDzn3gbWyZqq3gitFBfTRuB9OlDmGbfD7wtuu2uNyw56QGK3D74YYAstiPuMe4R+hnUEV/+9tPy6lTp+X666+XK689xIqm/GqVZPHMGQLxYnHULG5VkeoKbIWNWtPZ+FoE9XCP09mcSKYgTxx9Uj7+iU/J6lpJJienqAA9fPg2uemmG+SbT3xDls8usnbzXXfeyX6M+4qatx/72McM3maj5AmdGwD/AP/TVPji50K+IO2W1nYlLOwIAfXMzAytgWvVSlRflfbn7N+qyPI+oN0mtt8MYWCsJXML4d4bozVaXWU1cL4jpNXfxgkl+jHOS5YkorUY9X23VMb2rul0tSsTSOhI0J1c4/vzBJMO7NkxPtN5aW2lZGl5XVbXN6m8XVpekUOHrpX7XvlySWVEkANx4MAVMjU9Ia1mnUDOLUfdxthug54354x43Lv6D/1M7UQV3GrdccB1Vd6qNSkaA/fQYS3aX+1NY2Acw1vtfz4OFd7GjgFq3+29vvuxbdvph/uOe+3D5/D0duVtYPW6O7wf1DP8/edefbs7vN3pHKPW7bvRcPB2tzY4/98PRl/hPgcDOh/nFwJvNfvifK8hdhY59z3Edet3U1P27tvVqjo4zmEM+I6Ckhi9n3Z4GwNVnwD9UL2JR2HjxWDZVoLbzq/fGW9r/uD8zr1dB39CUwm1JAYtk6PJXdeHfLak1AJ/W5v3JCDa1tEzye+hr7u61uzmLuD77F23DtsB+/eTwdbYO12HPa5oW937SpS3F7PXJftKWiBpgaQFkhZIWiBpgaQFkhZIWmD3Fkjg7e5tlGyRtEDSAi/QFrhQeHseYa8LaqmLAW+j2rWutjXoGdW6jdRdBmtC0Ot2w/YZAgIYR+7i/bcd6ga2mjEp6aNkC/zqNDTW1X7dMHh707pdtEJZV7fFob5Q5REC8Mguj5u6qkMtplknuNViTdZmo0XrY2xz9uxZeeyxxwgW9+xZIIBNZ9KslQvVrUhams2OLC6u/P/svQd8XNWZ/v9Mb+pdtiXZkivY2MYFMDYGQ6ghpJIsJCEVkpBG6iabZLPZbDY9+yeb/FKW1M0GAgQCJIQSuoFQbLq7LVvN6m16/X+e99wzc2c0kkayDSbMfD6y5Jlbzn3PueeeOd/zPC/27TsotslVVVUCnUbGRtDV3YVwKCRAyuv1Yu7cuSivLBf4RigSDAREsUgAwhyiJSVeOJ12uN0OlJeVSg5cQi2tVlV5i1V+SfVSk40Z8GZI/Uyf6S3NgFOr0xToUvbHklvW+FvBcQPGGO+JlaqN2yjlpoBkm4I0oq7lj8BbW9pimbl+7Q6HxE/grMOegTOGwk99loG3aUWkhsaGAlh0h+a8mdqj8R8G3k7djeg6ZztmHOw2u7RFqjIJb4OBoChUqXJljthINCLWylR5s540hNPC9gyc1pBfLfJQ+Wkpq6RNtlNg4c4de3HPvfchFI7B5y0RK96TVi7HwoWtePzvW7Fv/x6ceOKJ2Hj66QJxiSh579z5lztx4MA+uBxOI++2mgBXwm6lAmd52MZlYYOvBJFIRBTFvL6FixaJGvf5559HV1en2GtL7mrmWNUWoybVJlutoS1PnyeTd9WIb4b95QRc31S5ICJPHyS3nmkhjPF/uWtMOaYVeFVx1fdrQpwHtAW8odQ14IG2GU8vuDGU0YolcdGGHVaHG/GkDX39wxgZCyISS6CvfxCLF7Vi86YNSFkJUpNonNMg+YgJb8Uq23AAEDcCyTttQFkT7lRqWcMymRboDrt0MVy0wt8SW8lFbVhTa3hrWCazW7VZqNpVbgMZgGvgH6O/yahmzVbvhqW7scgnd8FV+ni6AZmqRa1R0Tl1C3wcZwHbiQu8CjxKns2Od3irn3/5RzqvCnibmkJdqZXts6xAuf4jhrezJr+zLLWB+tKK1ZmNYtNjI2NkNFnLmABv84wzMuOSzKWkF6qoXiFrzDezkpqOmbOwzxy4fH3HdIFV48rsekvD2yyFrnGFpvHxxDH89FfFcSoXrqQXVOrryemXpiq3tnDOgsQGgJ70e8UUEFoeY/wpwtvpmkvx82IEihEoRqAYgWIEihEoRqAYgWIEjnkEivD2mIe4eIJiBIoReKUi8OxTf1BTRIWqbc22yrPTLBzRpR4teCsTL2mLZDUJNR28Ne+jFWIa3uZelFKZTXjXeMOw5cwbP/VZ5pVf1zExiFNMgBpWfHofcwzN6CUb3uq8jtqyMwNwOQ8nsUokEY3GEAqFRTXr8/nQ0dGJzs5OgZWEVgRIhB+xOC2YaQPsBIWC/QMjGBgYFptjl8uFFIGGlfDVhZHRUXR0HBKQ09jYgGXLlgrkDYVDiEWi6D18GP39fXLsisoy+P1jqKgoFxBWU10Dn69E1KtKKZ2ATdga5SBUtSiYq+xHtZV0YU1STaNqO2QDOmTlgVRgl5N5WrGpc1PqPLf8rUGigrhU29pAcMscufytlbUCoU2wjYrdNNiV3MBU/maUoQoSZ+yeZwtvVX8g/xqg28iPalIA5kbs5VfeTl1n5ltIQ3PuQfBNIDcyPIJgMAS7Q8XY6XJK+2UMCQW11fbU8NZQYEo+VNafE1a7Gzt37sN99z+IcDgm9sbhSBQnnXQCWlvn496/3YXOzoO48MILsXLlSsM6OIXh4SHcc/fdOHDgAJwOhyyMyOQoZKvTei6LtJOG+gYsXrxElL3RSFRy3c5rXQzEgnjk4YewbdvT8PvHYbdZYbezzSoMkF6LYaxgUPA5U9cTompS5k6MuHFEAcQZBwHpJ1Vnmd7F/P9036iDa6hz9QKT9EIYuV8N3bDRV6tNVSzE9t1QuorNsmFLqsrCtmuHzeER5W1v/wjG/BHJS9zbN4AlixfizDM3IoU4LLYEGhrq4PN5kIjHpL/gIbiIhHCc/Rt/E+Aq12Ntq6xzSnJBhk0WnBCou9wuqS/avAs4txAQ897U91VGvc3oK/V8Btia/9bqfv2M1upc7RCgc93ODN6abJklktrKdXqIostRWI9ZyFZFeFtIlCbbpiDd6DGEt5KX26Sun/m1TK56nPmxZr6HkXl6xjuax1CT3zXZOW/VSaYH1emc2ka/POPCTbJDbv7ZIzmuXhRoPsZU6uesMec0Cx3zlWuCQ4wJRs/0OrLLaYyAJ6nEXOVt7jW+UvD2c1/9N2x9+BE8+vD9cPncsDgs4lBz7Xf+C8GxcXl26RfH5hxr8hnBZxJf8UQEZWVl8vzks42f88WxEcdLbqdDtVapK6vhUpSJdNDvl/FhMmVBIKCOz2edzWGFzW5FJKzOY16QpFOO8H0u2ORnPD/3TSRj6UVzfFbyvUAgIK4+HPO2t7djYHgETfNa4HS60XmoXT6fM2cOmue14O677sUH3nclPvuZL8Dr9WHRiiZUlNdi27ZtqKr04eqrrwZSdkRiIygrT8HtrEBHRweGh0fR0NCA0ZFx7Nq1C+vXr0dJSRkczpSUJ5GIw+1xyncZliMWVc5AsHDBKl+Gc0tKjf31go3hkT54PZVA0gWXy4Nnn30WH/v4x1Df0ACb1QF/KAibjeNOO9wOlR5FxZse3DyOijnrg3UZj0eN33GJGev0+9//LtasW4uDBztw1113oba6Drt27JbvX6PD/WhqWYCm+Quw7dln8LFPfBTB4BjKyn2wWlLo6hqU+PEcepwT9IfQcagbBw8ehNNlQ6nPAY/XDm9JJeyuClTVtcDh8yCWiKLM5oPNnkJnbyd8vlI4XaUy3irxeFDfUIsvXP3umd6Wxe2LEShGoBiBYgSKEShGoBiBI45AEd4ecQiLByhGoBiB4zUCr2V4yzrJ2CSnBEhmqXIlt6JWjBl2yjlqXcLbwuaiMmoy3RaUonPii6rOiS+95WRThRkMW6iF4MSJJw1oM3bJoo4j4DHggladCFQRgKvUcOFwGOFIROYmaV08NjaG3r5eBAJ++Yw5cvVERyplhcPpRiKRksmZoeEhmUAoryhHY2OjAK+uri48++wzMnmx7IRlWL1qteQIraurx+jICB588CEcPNiOlpYmlFeUiSr38OEeUVTOn78Azc3NAlGSCVo2xw3raGOiWWURzppIVXWYZ2LV9JZMzRhK66w61LlttUWpAVw1uJVclkbeW4G3hvKWSlCxSnYoFW4uvBXlpKmF6H3N+XBlwsgAtoRAGuBq5W22DbRRajNwzmloWiGuVcXysbBbow3kaX5HCm7lFDO2TZ66R01bwhrwMbOUQtkEs/0Sxmkltp4wpOJSFNvSIIzJON0G5NrNylsNbxkgB6x2J2xOL158fqfAWx6eMI/24itXLpefZ5/bhp6eLpyyfr0oy/Uk6+joCO69517s379fJgkVlMxYT6qSWGSilWVta1uIluYWuNwelJSUyqKF6ro6wO7FwT3P46677kRv72F43E447MYiAG2gboBbdW8btuJ5+iJdJ9qm1yRhV8E35dVWf+u3MyA3C9oa+5hrToCtAWCNvdMTxdmKW62+NTl16j7IyJGrc5SrPpz25FSye5BI2gTejgeiiMYS6Dncj2VLF2LLWWcgaYkDlrjYV3u9biQTcVHLEohzgpST3eyneH2Ss9qU51oWahjPA7YluhGw7ug44HErW2uiZ1HfsomI+l0pcUmBZYrW6E+0uj9bZWso/U0Kev25hrUK3uYDoJmFF7JtzuKsTP8leu48jxsDTOd+MgOl29R3aOammqRoR23IdGS2yUYHOElpjDUuR62sMz1QEd7ONGJ5GvQsbJMLGWMVsk2+0svIpLBB5cxKPkMr5akwc77yFQp0C702c2yK8Da7pfz799ZcIb8AACAASURBVH6AZ558Cn+88XrYfW6UlPlk3P2zH/0/WPlIsykoy+cXFwRyDM6xNBcYcfwZiQQFoHKcwW00ROVCSo5J7A6uYFIAUb3MfwN2p02grdejzhul2wShcDwmILbU50qD27TzDMeQ4lhjpBaRhXLJNCRlufh/GSvbfeIoQmcdvsfvDyPDo+jrG4DD4cK8lnng6PjAgYMYHhxCOBTHhee/Hm+/9HJccskbsfb0dXC5bPD6PPifn/4cn7rmM6iq8SEcGYXHbZP0GU6nEzU1NfJ853US3q5ds15i5fYomK2SOyhgy22sFvW+xapS7+jYyDPWtEgmngjDbvMhFrEKvH1xx0v4yEc+Io4pibgFTrdHUilwbGCXRV16f6ssELNYFbhl3RAcx2JceKZSZDAe4WgYv/7t/6Kqphr9Q8N47tkXsO3Jp7FyxUkYGBhCVUUZDvcNsCFg9769uOyd/wSLNYnqmnKEw370HDos16mvi9cWCSfQ29uHjo4uzG1shctlQSwWQllZFSy2UoSjFgTicdhcNljCFsxraoS71CXf5ZwOLny0Y2RkSODtp99/wZF2zMfN/kNDQ/jc5z6Hz3/+81i0aNFxU65iQYoRKEagGIFiBIoRKEZgYgSK8LbYKooRKEbgHzYCk8Fb+YJqUgOZA5B+/zhR3k5Y1Z+T83bCanmxfMvkvFUAwVB5GeDG/J7Zepj76fyMkk/TsDOdvoFkr/BPx1CJnrJeE1VU+cFtBnhpEDm9qiP7REpiqdUnU6kjzHBNb6cmYmzCPGOxKMJhNcEgky82q0wejY2NIsDJnUgc8XhC+YeCNrbM6+oSbDAyMoLBoUHwS/Lo6KgoCFasWCH2ow8++CD27tkroGvRoiU4bcPpWLlyFXp7e/Hcc8/JKvE1a04W9e5dd9+FbU9vw6ZNm4wv2WwIzDnJIBv2sUbySl41wYrkvVWNwQD1JrWgSPm0da22Gc0o5Izd0vbJGpIoDpmZpEpP8diUdXJaeStwKQNuzQCXE1k6T66+F9Pw1uEQ0Js7EabtogUWa9WstnE2K+YNuDx9m9X8UuUPFYD/aoO3+iJNeXs10FbqTGWrnO4PTCBLTagR9BqXbcDbDMBVVo4EcFyQACvVKnY8+dQzeODBh2TirKZG5bQluF29eiUOHNiL4ZFBaZ+VFZVyvxBejo+N4b7778O+vfukbs0wVEM+AkVOuNHumbbLyqp8CNXVNXA6XXDYHbLQIRQM4q933YmDBw/A5+XEGu23FaRTFo+qHkUhPkXW02nhrQQtk1PbXGYdz7Rdsr5ZjPpIQ11DsatEuKoflr/Sfbi6LzUk5W+VE1cdSP4vuat1/63vadqWO2B3epFIWXG4bwT+YEyUt51dh3HiCUtwzjlnIpmKImWJo66uBh4PVdlxiVMoGJL+i+2ek7xU84h6ST/zdHm5CCCeENttwt5wKCwq7qrKSthlwjcp0FbzU6tVXZ/qI1Jiua3uVa3izX7uauVt7udHF97m6QmmWOCR+wzJp/qdvm/Rz6xXg/J28qtRt1NhiuXpYzLzLYrwduYxyxltzXgUWyh8LHS73CuYKbyV4c0UbbBQ1esEQFpgaPNBW73rxLH3DMeoxoFeCXg7nepWnj+vkG3yxW+9DE67Fbfe8kc43Q74Kkow2N2N//7v/wefy41wbEwWEkXDarGXVteyv+A4keUWJakxXuffuq74m4rQ9GuCct+KlJ2pUKiKdSEeS8LudDBzBMLhoOzmczmyVLdqkZjO6850A8q9gufSaSq4qIn/5/uRuEpdwbQihMzRUNSArBb0Hu7DwPCQfG+oqayC3e5ELJLEgvkL8bvfXo+G+jloal2Mp7c/hNdffBHOOfMCvPDCc7DYghgZ7YV/LIAlS1sFjPI7C79DdHd34+KLLxbwyee92+2U6yCMViCVymClRibAJdDVr9x7j/+n2wlSjL8NTpcPu3bvwIc//GHU1tQjEonB4ytJ728z0jQopx07bBY7Ygl/GtxqeKvBLXcMRUL44c9+imUnLEcKNoyN+fHFL34J73rnFfjKl7+ME5Yuw5q167Bi5Un4fz/9Od7zvitgsyUkNUQ0FkTv/kNG/Tlgke8lDkkpMTI8jq6uHsQiDrjcVqQSUXg9pXC4yuDxVaGsqhounxd2S4kobxNIootOSAMjouTlwsSzt2zCj772gSl7D9bzww8/jO9///t46KGHsHDhQlx++eV43/veJ4t3j6fXywlvqZr+7ne/i9tuu01CQIeea665Bm1tbcdTSPKWhd/Vv/rVr+JnP/tZGnJ/5zvfwX/+53/m3X7Lli2y7d/+9jc89thj+I//+A9JXZP7ejXH5LivtGIBixEoRqAYgX/ACBTh7T9gpRYvqRiBYgRUBDS85d/5voRO+f6Mp72OPOr5V/ybgZua2JfJfuN02ZNXGXDLj9NQwIC3nIgyq3EVOMgo4MwQQdwmZ6K8pdoq157arOycdALO0N1NOqGu4KRZOWqGrZNFPR0f2UDbI0+2tWmC2oitPgfhhbISUzZoEkN6Ixs1IKv7E0nEY8wdadjBGkpLmUCJRiRvLvPdDgwM4IUXX5SJmcaGBjnejh071Cp/bwkqq2vwpje9Beedd55MsnzjG99AZ2cXqqoq5Rjl5WVYtuwEVFZWKhs3qlIlNiwPbZQz6luxWjUmi3h1hED6vXQU8tjzZdWhBDETG4EsRi5Mrbg1x1bnvqXqVpSyaaBrk0ks+THy4abhrQEeub3kxBXLZJsBhZSKQR9LVA4E5IZCTitotXI6cz8bZc7iDipPLl+0xJYJU7kWQymRpeDLNFyz8lZNyMmdNaObfbL2qu2bZ3QwY2Oz+nbCraUT1eURJZqvR7F+c/0q6KYBHJWYrI9E0iJ24PGEBY///Uncfc99iERjaGholDy6a9asRuOceuzbt1sm0Npa2+DxeiTOpMNUmXDyY9++fWkLPXVbGmA5kUqrOqmybWhskHrv6emVlJMaYC5YsEAg47btT6Gz45BY8znsVnCCUFi0yTpZDs3crFmq5zx9VD5ob8DLSevZbBtvwNd0q9BuBhJKpWrVbUaDWd3PqpzcBsBl36I6bQPg8hOLun7ey9pGWfbhvaXgbRJ29PYPwx+IIRyN41BHF1YsX4ZzX3eW2CYT3lZXV0rubMLbeCyGcDgkC0KYs1gph5SqXZXX1MA4jWsol1hWugIMDw+LhTvzfit3Ai5aMXIXy6S1Xg1AeKsXWmTD23Q/YrJN1++Zn8mivGV5shYn6P5cqbX1opJ895A8WfI9d7RF+nQ33iTuEdPtlnleFeHttLGaYoNXN7x9ZS2TVVgLimC6BgoFsoVul69qC4W3+t5VVu6TvwqFt1nbTdMoM2PrzNg4d5fpxuozafcvN7wtBNzq59krkfN2busJOHHJYtxzz11weuxw+9wYGxzEt771Hcyra4A/MijjBbHuTyZl3F3i9YkjjiwMtNLmWNWiHpNyW/4wfQRkkZFxh5hUpfpZEYoE1XbGYlarQx1PcsTTetl47qTHu7JoUY1v0wtX5bmjlLZ6HK5TEsSsKaUatinlrXy/SKTgHw+KbTJzGxBqJqIJBPxBrFm9Hm5XCQLjIbicPgyMjaOuvhxujw3Nc5vhdttxy603wmqPIR6NYWCgXxaKMh6rV6+WBXHj41T6OqUsfPazePEEU79YlRrZbkc8nlTwNp3gObO4M9OeDfWw1Y1EzCnuH7t378ZVH7kKDQ1zEIsm5TwCtGkRzfG7AW7V+N2CSFTBW0J3DW/1ObnfuH8c/3fjTaioqsXQ6Biqahrwrne9G5/8xKfw4P33o3nOHJxy2qn45a9/A5vDgddffCFSiKK6ugKhwCh6DxxCLJFQdtlcXGZ3IByKIRCMiutRU/MCRMIhWFJxOG1O2Bxu2J2lCESSCESi6OkZQe9AH+LJBAKRCFxOD2wOKm/7cNWH3oevf/itU97ejz/+uMC6L33pS1i1apWAX4I8gtJ/+7d/ywvxZtJfHM1tXy54y+++n/nMZ3DWWWfhTW96k9y/DzzwAH784x/jv/7rv45rgMt7nvVJEPuBD3wA73rXuyZUwY033pgX0k72Pg/wao7J0WyDxWMVI1CMQDECxQgUHoEivC08VsUtixEoRuBVFgEzvGXRzRO5k/2tt5vZtNfRCcxkk2LmVeO58FYmWcz5F3OUtzIBoWGVTEYo21T5MUHdrHMYx1Smo9Mob7IUe5Nvq9RV+V460pPtq5GMBi+THGUSOJw795dbDgUAFRDUsZTJFoKTFKFVQuVe1a9USlSzzLdJEMnTSu6maExy5EY46RJXlmCc+FJ2wVz5r3LpMqft8y+8IDbIfEUjnFQIybn27z8oNrSbN5+J+fPnIxaLY+vWrejp6cH551+Ac845RyZGmCNKLNiQYGYuUeAKvDVUb1TXMf+t4pPZYNo8UWgIdbOuO3OZSrMs7cJYMGBWw6bz0arkugZgUXWsLVhl0oZx4qSNTUGi9N9aNavhKeGtxMqZDW85CWRMjGmLuoxdsqEAzlHe6klr88SjGQ5ltUKzNWv6OJnFAsc9vDVfjBlyCfTK5GXLvvPUXaG6DUOmKn8aGVfFCtcidcW4iQOzhW3djqHhMfT0DsgEKbWtVHHWN9TA5baju6sDJaVeNDTUw+Vyyj1E9SUnDu+//37J7UZbbP3iOVQeOjsaG+dIm6ctr93uQDQWFStBHp/tj7mey8rLEAwFsW/fXhw61I5EjLnaOFkrd6vpEg3r8AkLQpQqVAG/WfTZubm+p4O4JucBtXAmA3R4XxHXCsCVRSFGn2xUjFpYI+sxMvDWgMFUPVuszHnrRcriQJ+R8zYYjqKjoxurVp2I8163BYlUFEnEUVlZJvBWqXFCMllLRTMVtAyDsk9mP5KSbkT3EQSxLJe+7/zjfhzuOSwxr6+rVX1Duo1xolyrbuUi0spn1eeactHmgbavSnhrPNMmPLfTi42K8HYWd1l6l4LGYMcg520aJOgUBDNbq2Oo62e805GEapJ9C4pg+vlfSAGOBNyqXqEw2+RjCW/TY5wpLliVs3B4O9u45IJbidHRznk7ybVMV+actV3paC0+8djaxl5y6XtQU1mBX/3y5yirLGE6V4wOD+Nz13wGJ51wIsbCKhUJGSzHw0F/QOApr4f/5yJAgktCShnWWCxiqSxjeVNuXP1Z7rOHC8LEucNqTdsu+0pKZMxNG2WtnjTvJwuNjPGjLGCa4O6UUeNaXQ5Eo2Epq1oQykVoToTDUQSDYaRSMRlfEWyWeMrgsLvxs59ch/dc8X4sXXwizrv4Avzrv/4rTly+EOHQsCzmvP22v6Ci0geXi98J3DKO4g+LpNNRsHxU/3EhKO9Eh5N5b2NSDsaTClWV0kIvfjSltkiPjVleOv54kEq4YbO7xbr4w1ddhfo58xCL8XuJOhbH806bctGR8Q6dfpIpeLzKvprl4g9tk7XjE+M2Pj6Om/94Gzyl5Rjzh3HwUBcssAng+8UvfoG2+XNRP6cRd919D7wlPpyx+XSUlrhhd6QQDIxisGsACWPcIsk/bA6M+znuSaGjswsLWpvR3dkFu9WCQHAcwyNj6B0chT+UxIIFSxFOeSX3LRXXXBBH9TMHRr397fjIh96Pr33wbVN2lT/4wQ/kumhFrNsEFdC0J/73f/93LF68uJCu9mXZ5uWCt08++SS+9a1v4Sc/+YnYefPFGLEdE3C/4x3veFmudzYnYd19/etfxyWXXII//elP+N73vic5tc2v2cDbV3NMZhPH4j7FCBQjUIxAMQJHHoEivD3yGBaPUIxAMQLHaQSeefKGrC/R5i/UE79cZ1+Eyrf38r4KhbcslUz2G8WbDN7q7UQBx6+fhtJ2MvVt9vkNVVyeOchsNVO2xlVHLK/iyfhQKxEz58ueZJx4/OxC6M/NVrcKfkxfX2rCJbOdYAWBVNm5eDNgU21MYMtziC0bFa6GtE9ZEyvwQetkwle1mlzl2mLMHQ6nTGAQ7tJ21OvxyOfMmRsKhWXSpq9/AIcP92Pro4/h2eeYzxN4w8Vn4qyztmBkdBSRcARujwdVVVWYN28u3G4XQkE/IrRyS3FSKgO5TRpEKfvkalFdxxrmZUBtvkimwbexql6pb1XczG2H29FaWlkd6xxg6lzqM1qoWdPqWv0eJ0m4IlsrGLSyTsFbrRDkcRRU1D+ixs1qW2rRASfgzPeIKE4sFricLrUqP21Nq+CZKqCatJV8ntI2DCBtKDjVdtM1NHPPMfmig8mVt+bjT7ZYQSkPs14TFIrqgiaua8g9vgFwRT2vVJRa2cszxOJJhMK0EXTD4yuFw01VCidGk4hFIrDZAKvdgkiYOaADsi8tAW0EjBYbRsfGcd999+HQwUNwOB1GuZUte0VFuSg2qquqUVNbizlz54JKl77ePvkJc2FDIgW35FGzilJ1cGgAO3e8JHbMLh4vvYBEV6FxHabgZKDtdHU3fR+SZaGcC3SNGy7dnvTiB8M2WfXbBpg1wVvpk0375sJbmdzUdsZE4ga8tdic6BsYxchoCIFgGJ1dPVizZqUob2OJCOKJCMorSsU2me0/FArK5C2Vs5z0TUruWuN5kuDErWGdL+mmVQsz1gGIrXVvT6/YoTc01CEeU7kAxSJZ+gSjrRmLABhzlfdWq2czbVHf/7pPOCbwVp14QoXq5890Na3vg8m308fO16ayJ/AzxzgK7c/crrXsebqLmcXnut5msetR2aUg9HhcwdvjQW1rDn1BESw4B+10sK+QSi8U3hrdiloMNsnCPP381uedqnwzKXt6JFUgvJ3JsXNjdLTgbf4yZMYqhebsNZfvlYK3b3/Ph1FW4sP//PhaeKtKkbDEEBn3473veR82rD8Fg4FhAbeEsT6PF067HSk+u5jbNBQWtSUXJBFUauvkkpISAxQSLCqFbOZHjdEyzyA1dvX5PHKcWEIdiw453CaZCkmY9GJGGb8aixH5PnPqCuDUuWSN3xrqutxlCMeoerXLNXDMyxz2fn9QHHioIvWPjQvQdVgdsFqd6Onsx9VXfwI7d+zBg48+iHlzm9DRtRc2K117vIhFbIjFo/D5UhgbjYhymOcjaGZc+J3Ewy8VRrn522anmxDhpFIAE7jqRWS57dR8D1otdBhyIhl3Cbzd134AH7ryQ6hrnINQJAanDemFmG6nWoypFq/FjYWmCopreEuQrW2TFeQFfn/9jaipm4PevkF89/vX4rOf/SzuvvMvuOuuu9DdcxDXXvvfeOSxR9E/OIBNm06D02FFfW05AsEx9HQPybUz7U2CPiVWJ8ZGg6D3dWdHF1oXtuG2W/8kMaY7icNlh9XlQ9JSgtZFyzEcVhbS3DeZsIq1tdORwuBgB6668p34zNtfN2VXd/vtt+PXv/41vv3tb6O1tTXvtrTL/eY3vykWws3NzQJ6L7roImkzTFHxm9/8Btdddx0OHz6MN7zhDfjnf/5nzJs3T+rHbMl8xhln4FOf+pSk02EdESI+++yzUu+/+93v5NxUAL/lLW+ReuCxWTYqXnldb33rWyVFDyEq051Mde49e/aIcnjdunVSth/+8IcCM6nu1mrUF198Uc5HNW1LS0v62glAr776avmhs5SozU2vfBDZDEQZL/O5qYTl9bHcy5YtkyPdeeeduOOOOyTuXLjBshGkHzp0CG9+85vxhS98QaDrv/zLvxRUZl08loPlv+qqq/DlL39ZrnXNmjVZ5Z8NvJ0uJoU8T4vbFCNQjEAxAsUIvLYiUIS3r636Ll5tMQKvqQjkg7cMQGaFdGZiN3eCSBDRFJNGxyqQRwpwc3PY6i/juSrbyd7Pvq5C8XVmQnqqibZ8x86XV5dly9QR91Jw4GjQ9An1nGWrqkuor1tN6KQnNNKXaZqYT4MjlZ+SkxCEuErNlhBLZapyCWs1/BVAabdJvk5CKRttvcIRjI37sX//ATz11FPYs2cvyssrcN5556OtbSHGRsfQ1dNjgJc6zJ/fgtISTtpEkEoRFNNCTtk5E3am69dUhZm2pSb1LMyLaqoU84KA9Nt5FjGkJ7oMVa3kFjZBKrl3aJkmwFUrEjJnEqBrgrfafo4KZaom0gpfQxUtyr8seGueeFPH0o1D6sv4v6EjlUuRib1wREA4v9i7nG7DRpk5vOyyOwExwZTgKq1ClbanYbH6SE24miFu7n2iJ82NOOdtY9o1ON89po89+eS7hqtZ9ZT3dp1e/acuR6mnBdgpl/C0cnbMHxBVOMEgFQzJFOvWidKyMpkMcXuYN9WN8ooSsa6jnTHhN/Ob0fKais377r9fJkBYx8pRUJ2vsbERTU3Noqwtr6xE45y5iMVjONTRiYG+fkTDUYm/x+WWSVkufvD7x/HSjhcxNjKchreZpSyG7troLkSRqxUxE0BAISB+Yk+fvk9ylbe5m4piXeWpVYsClPrEfK9o5e1k8Ja7yiIQU35qKnU4MWlzeGC1uwTeDo8GBd52dR3G+vUn49zXbUEkFkQ0FkZpqQ9er0vaNyfnQuEQamtqUVlRruymWS6xfM+5AC5MocLf6HtZj8zJ53G7UFNbI32cutelajKLKTTENeKdgbd6G8Py2OgbclW5uhRHaptsJN+dAHDV7ZgH6k7bPia/lzR4z10skX2W2bW3qcYaKnaFPqdnNmp5LcLbrEVIM1LeHm/gVka6UzqnzAQ6zmTbqVrZbOBtIa12unFzvmNMpqyd7C6dzTmmKvvRArd6fGM+V+baJu9zpqtT7qnSS2RfxZLlFxZSJbPe5sK3XY6muXPwf7/7DaKJEOLMPhoN4/UXvR7nnnU2LC6XqPfmzZmLSDAEB+GjsVjS5XAqRwvDTpljbUIqyeluOH0Q9MoY1shNq8eoelxrc/qQRAKDQ/0YHx+TVAGBcBhulxc1NXWYW6csldNjbHGsUN8J+B7TE/A3x62JpLIk1vbIfD/gj8piN77cXi8CoSCsdjfKyyuxd/8+WFO0FU7CChtOWX8qfO5yPPnENtx5x7348Ic/gh//7Oe47PK3wVdihyUVM8qh8ugSelMdTFjL6+Nvvk97ZL1gkbluBZ5GQ+LiQ+UrF4Px+pXldCbnLRdKqp7Elq7PZJIQ2wNLygurzYV97Qdx5Qc/iMbmZkQjSZS4PbK9pEkRKM7RWUxcn7jQVJdJfVeinTVz/nL8ocZGgWAEN95yKwKhBOKxlChf29oW4K9/uQNnbNyIve3tsv1/fuvb2Lx5E1atXgGny4LyMi+GBg6jb2As/R2CKmIunh0dCYiCubOzG22LWnHzzbfAkkrCZgfiiMLhqwCsJSirmIegtcIYb1llMRvHxnZLFKFgPz75ySvxoYs3TNm2Ocb65S9/KXBz48aNAmWZA1WrNbVd7vnnny9QlePir3zlK/joRz+K0047DT/96U+xc+dOAbZcYPeHP/wBTzzxhMDe559/Xix8CTJXrlyJbdu24Wtf+5oAyVNPPVXg7bXXXiufb9iwQax8CTP5HnPvEgrffffdkquVx/7jH/+IX/3qV+lcrj//+c+xa9cuAbBcsEDIy/ISkrKcV155pShQ3/a2t6G2tlZg+l//+lc5BxcM8Lo7OjqkPKx//dLQmeXi9y/mYGZcmpqapN0VAm/N56YVOHMKc3/CVLYpHpsx4LFvvvlm3HrrrXKd3Pb6669Px+7ee+8tqMwsOy2veS0a2BLMsw4I283XNxt4O11MZt2BFncsRqAYgWIEihH4h41AEd7+w1Zt8cKKEShG4EjhrXnOonAoeWRxn26CSE/8m78UmSfEpoK33Gc69a35uEdyJVPFK6NyzZ5czLePAujGBJRRITOti0K3z1ZkGUDSFITJj5OZuFGAhrkiCW7jxu+k/Fa5K/XEEid4VL4r5m2ivbLT4RTLWL8/gIMH27F/fzsO9/YJaFzQ2oraunpZoT86OoZIOIyFba1YumQxEvEoAv5xRKMEuUkBoBo6q/o27EzFXNYAimKxPFFdrreVfMcTwK/S4ClFGtUJSrGcUZCaP1fHFqxq5JqVY9NKV/ZTql2trCFwph0rLXRFZWuAW6qidV5OsfGVY5kt6rT6VxVWgSYqNHXbylzE0OAQ9h84IM2JcTbn0+XEFoF6aWkJqpgj1OMywJuR54wwWsAjlRcql6lBvnJuk1yQkol97v00ufJWU7SpJ98nAFwVgClYTvZnE/saBW8FXBNmW6iQtiEYjqD9YAd2796H7c88h717DyCZtGDOnDmoa6hHeXkJ5sxtxNKli9DcPFdgHicAaZpst9oRDIXw4AMPoF3DW8mlquJaV1ePuXPnorS0DHaXGxabmkQMRyIIB8OIhCLKNtnrhcNFuG/H+Ngodux4CaMa3kqbyFY0sqXnMjql5DbXgmliexKnhayj6ny2Zpt6Hm4KiKstkdVmGXibWQei3ku7IejjcRKY/YhYJxvw1oDrhLe0TrY73Fnwdnw8iO6eXmzYcArO3nKGTM5G42EB61QRWW1UJMUwPjYuE4mNjQ1wG/bWiaRadKLDSIt3TnLz2kQ5k0yiv68fQ0PDco+UlZUaE9KqzWh4q+wjtWW3SR2eVnQb/YdWteexVNY1dHTgbbbCw+gkJrlHpmgf+t7KvduFfhvW1saio7SqRPq73NfkVqyzed4W4W2e+tWBNOfBLiC4uf2h6kNMeaCnPMarC95OB+6yeslCLE0KiK90bQXaJsvtpkT9Bb1yryf3PFNZIOc7Qe5ppxuXT7jLZxmz2VgmT7j2LMXwqw/evv0DH0FDTTX+dNsfcbB9Dyxu3uMpbDz1NFz2lkvRN+oXWLNu7VqMj47BxUV/Vhui4bCAmqjkclXAlNsRhPX29oqykGOW6rIqQ5mpXGEIOdWCQTV+PNQ/Ina67e37MbdpjlTtyMgYKsqrEIslcN6mjfJeLrzV9UBbYKVkpS2xUraq9BBcVJmQdBSEwxzzp/jgtFrEnnfX7n3Y9sx2tLVUK9VuAqiprkdddQMaG5rx8q5I4gAAIABJREFU/e/+f1i0cClWrdkAhyuCJAJw2WgHzVQuEbhdHjz84OM4/4Kz4PePSfkIyriAS30fUFCWrj3+wBhCoQAGBwflfbr/KJtpqoZjxmOS8I2DOQPgGg43gcAg3O4KuBwVsFid2L1vPz74gQ+gpW2xLCpLRnQqmQRikRAikRCisRDiibDkgdAKZH3PZMNintKOW/5yFywWB/50259RXVGDoeEBfO6zn4INKfzyt79HeUWVAMNzzjsXCxfNx9zGGrFrHh0ZQG/fkPrOwGs24O3IsB8upxc9nb1oaqvHHbf9WcCxzZ4UZbfNWwK7qwZVtfMRsFZKu0nFCeJTsCYBn9uCoL8bH/3Ye/Ghi7cU1Cf19/fjwQcfxE033YT9+/cLoCWwZK7XG264Ad/5znfSFtyEniMjI3jve9+Lj3zkI/j4xz8uIJIvWoBTobt582axHSaE5Xb6xX337t0rgJVq03379qUtmwlFCT2Zb/aEE06Q415xxRWSe5YvMzTlcWlZzQUPBLd8MX/vd7/7XYG7bCuEoYy7tj5mSp9rrrlGFKlMe0LgTDUvy5rvRbD99NNPSzmpkn3nO9+JT37yk6LCpq00oSjvU75ylbe55+ZxCJ6/8Y1vSOxYBtpS0y6cSu23v/3t6etkOam8ZR3w2got8zPPPCPnIDAnnCbAJiTm/7nwVL9mA2/1vpPFROfdLqixFTcqRqAYgWIEihF4TUSgCG9fE9VcvMhiBF6bEdDwlldvBm8F/T2FZqFQGDibqOebJJo4OZOZUJQJBONEajJBTQ7riQX9t85bOhm8VdtlTyxPN8E3uzjo6WwN2zKTrwocZsCcVj4rIJe+yhmF1Xy86XbMhrfabni6vbI/1zFLT+wYeS4Fhhh5hrlHPKFWv8di0XTOSYJJp9OVtg4mLDx0qBOPPvY4XnxxB+wOF049bQNOWrESo6OjeOmlF7F06RIsX7YMTodDVtCL0k+LDWXygnk1ldJA0KrEUuXHFeBi4NwJV2lAFbVPRiWq7MgyoFRNeumJLzXJpl8GZlWTKGIVq9otr1Ora7mtzqlJcGu3my2V1bE1vDWreNNtT0NgTeXkt1biGhTJoNC0IKOtF4vhcLiUOtjuEKs9yWFss6K8sgIL2lpQWlYiceIkXDgUlAk4t9srcJl1mSRVy4KBE6Z70+BmMmHckcJb1a/lsU9OV8D0qtvses8slJAoSo5iKjponZwSMHj7HXfihRdegtfrQ31DI5qa56G1bQHmzmkQe16fz5UGY2x7VMXQGvzBBx/AQdomc2GBqEmptEjB6/GipWU+5jU1yaQd7Zl5XsJ8AnxOKhLS0hrQ43EhmYiL8nb37l0YHhqU4xMWq/tcX41eoKCg4uQvvSikcIv8jMIy27p+UoBLYGvA/knhbToHuSn3bQHw1unyCrzt6R3G8EgAY/4gDvf244xNG3D2ls0IRwMIR4ISN9omsxyJeFyUOcwf3NLcAq/XYyhuuJAiE6x4IoFoOIJELC5tIBaN4tChg6JCIrgtKfHJvWpnTjujf1D3p+oDpJ/Qx9Nt1Og79CS57pvNfbS5b9H9x8T7xwSAM51TVjVLPUkfdmTw1qzozl0YoTL5Zi8cYB0rVwErG3mevJlFeFvoE3XqpSt60HN04G2+sU5h8PZ4hLbZT+B0rzgLoDjdGDC3LmcCZ6drB1N23aaufjqwqso0+/tuqhjk+yyfona6a5Xx9yxy3U4NbuWoedM8FFKvr5Ty9sOf/CLqaipw/fW/w569O+D0OGVRV8v8Vlz6T++QZ0tvdz8C4wEERkaRiAYlTUMoFEGJrwLBiB9et1tgKYEkn1mxSBT19fUy/ognmAPXLapYWvZSrSuL8pJJOJ1upEqqsH7tKvzvb3+DS95wIZqaWjA+FoA/EEZfv7Js9rgiCI8PwwInwnTVsSdQ6isBEhYgydQgFrFP5riHNrGJFBdwchxuE9Bst3gRJ8SN+eG22tEXS8BRXYLOl57HGWuXS+qIaCqBUm8pbrrhj+jvG8PyFWvg8lXgpe2PgTbQFksCvhKPPIdpD80x0gsvvIhlyxbL3xyvcnRotdjlujjm5Yu/PF4nyqtK4XRbEA4ERTlstzJliQPhSBxup7JQdrEcVPFaLIgm4qiprsXqpSth83hwaKAPjz/9DAb6hnH7TbehzlcJn8ODRI0VJR6vxJqq5xKvT6lwYREAFomOw+XywOPxweX0SJ5f2DjWo220F3aLHZW1tQhFUvjp//xCxiGrV56EVDyCC163BctXn4Ke/gGc/4bX401vvAitLQ0oK/XAYrNiaHgUfT2H5drjMd7zTJPiwciIH3abAwSqNbXVuPXmW1BW6kXKEofd40QoboXb24TyygUIplyIJ8aRtEYQl4GEHSUOC0osAXzovW/B219/biG3c3obxpEQl0rRH/3oRwJEacGb+yJcfP/73z8BYurtCPmoAr300kvTYJef0Ub5lltuEaBIINre3i7wki8zvGWu3U9/+tNyfG01nKt45SIHlpGqVVoV80XVsIa3zFtLeMv0PXxxUQLfI8gkbCZIJZRuaGiYNkZdXV1SHsLkU045ZVp4m3tuQm3uTytmqn21IpbfjQmsmarF/DrxxBMlZzKtrAspM+uNymNC4dwXraep8NWvI4G35mObY3LBBcc2t/i0FVTcoBiBYgSKEShG4LiLQBHeHndVUixQMQLFCBytCBwreMvyzQ5cTn9lRwpveYbJAK62TuY2hCdmwKih7vQlPLItMjbJmak5xnIqi2oFHOXKJirsCrSMzAACdV4VZxNo1HIx4/KUKjV7+liD8nRxNCQ3hUQDaDNIV7mvFGjjhAZ/+KWX/2cOSn4p5+QLLZo4UcKJDq4OrqmpRWlZBcbH/bjuul/h9jvuhdNlw1lbtuDk1SeDX/ReeOEFrDjxRJyybj3mcCWwBbKKWbejjKIvZeT2ZeNlPlf+GIphIxIaqsiET9ruWMFV1eZF1JqVH1jqTgCuUZ9GSLMRvQqQLlMutNHHsBPYSZ5ckzLXsCxWAFfbJRvnM5RVZuttVY4MvFXaN6Xk5epr5ndirk6qSoeHRhDwBzAyNIQ59Q2oqatBQ2M9Fi5tQ0mZT2IZS8QwMNAv+cIqK6vhdvlE/cw80lSfygSnYVet83rx/5xg1Pk+Zw9vGbP8U9i54HdKiGu+ZXOUuRqo6wpWx1VRk9xwKQsSKVrPudHXP4g/3PhHtLcfRHNTC8qrKiRH7bq1J6O6plLy3Yp9t6EwpcLE5XRK+37ooYck95RWcUr+YVF0WLBw4SIsWrQYnGuLxKjITYoKtLSkFCWlZTjU3o5QOAgfQaNYIsaxZ89u9PUehoOw37DpnQBv2Tan9FpXlpAFQQLzPa4as+o/9ftT/J2GtzJBbwBa0zG0Oj79mXHs6ZS3hLfMedvTO4Th0RD8gRD6B4Zw5uaNorwNhgIIhQNwuuxwuRzSL7B/Yf9TV1eHhoZ6gfDKwp1KdJWbjs8J9k+0GY9FYhIfKv0PH+7B6MiQXLfT6YDbw1xwDmPBRcY2OWM7buDb4wjepgyF9WTPb/1+eqmQLHSR3s+wFDcUPeohmu7T2NblLS6UoWmkkeeQSiOVFz138VGBksIjeNweS1VuIcWS+6rA53O+470c8HYqiDU9vD3+wG329RQUwUmrshDAlx6VzQIMF9KGptsm73h5CgjK+3O6V+7zYDo4bD7eywVu839PyHdtapxbaF2ar+WVgrcXvPEyzG+eg8cf34pnn3savjKfpMJwub24+uMfk7FyaDyMaDiGn/z3D5FKRuC0WxGNMJ+tE4kUc6sa7ihGHySLF+kkIS+mxkjCZuSmTSpCZ4wbgRNOOR2fvuYTuPMvt2PNyatQXUWQSGVrCUZGx3Hnn+7AA/feahgJ06HGjiQ4bgfsFjeisahxPHU+PhpoW5yCFdFonKlXkUrYkbLbgHgEHpsNJ27YjCs/+0n07t2JlpoSlFdXwB8JoWlOE97/ng+is6Mfl7zxUpy6cTN+/6ufoaPjINxupzzb+czmQlCCUi4uHB0dEgibTFgQjTJtCxCP8RnOPLMxwDaCd73rclz98avQ3XNIUlIk6RQUSaKirBKupAUD40OieLY6LZKf12VxwBZLob66ESUWN1IOB7oGBjBMYF5RAZ+vHB6nR8YLUesYysvL09bRDptdQKAG6U1NC9T3hZRFxoZsmxyrsE44tovHxa5HoC7H7Nu3b0d5aRn6e3tQW1uDJSecjPFQGDfcfBOWnbAYi1rnorGhShYZ9vT1Y2RwwLh+jmGZusOBwcFRsUDmdyyWjXCyoswHizUOq9OKcNwGT0kTSsrmImBzS15jfhZNJOB0eIFYCM21Llz+lvPx9gumhrcf+tCHRGFrhnu0Hub7VJby73vuuUdgq1a46vuOCtJc5S1jtGPHDlG2fu9735tWeTsZvJ1OecsctVSVMrfuu9/9bgHtucrbXIDKcnMbWj2vWrVK7k0C1dzxFdXBtGPWtsny3EilBKKyXRDgUh1M5S4hM1+5ytt85/7tb38r8SSUZ25gAmRC3U984hMCyLV6ObfPL6TMXOz7xS9+URS7Wg3M4xDEUwn99a9/PV1/s4G308WE6uDiqxiBYgSKEShGoBgBcwSK8LbYHooRKEbgHzYCrwV4q78EmRUPhahvc+FtrmLiSJQK+RqUVrXq3ypPaeY1LQzXUGmGpMWs5CoE02RDsMkmP7PBbwbqaq2ZAUWNfGF8VybPLJzEsSv1oaz0T6SVt9FYDNFIRIHceFRyUHKlPAFWU/N8UT3ecMNN2Ll7j+SAmjtvHqoqq0TN2N83gOZ5TVi7dh0WzF+A6qpK9aXSAkQjUUTETlkpcJmL1GKlXTNtcQ0Fm9WwAjZUsApcy5SfVJBS1qrcVaIoy7I6VYBRTcYotZ0GizpPMZWWcjwR3upjarBj2K7SPpoqPsltq2FwJretGd6mbZM1RTflvM1YKqvJMpaNwIYK2+GhITz95FMYHRzG+PAont3+LDoPdcBusaJpzhysWHkSTlq5AkuWL0ZFTQUSSCAUjWBwcEBAVXl5FSrKq+H0liI4No5EwoKSkjKxn6OCI56IwumwISk5iAm9DPyvKMaE22Jq5S0nXCeffJ81vJ2qt0+DXUO5yvObLHp7DvfipptvQVdXN5qp2izxoa6+FmvXnoy6uhpRfquJ4qQoOVhnTqcT4XBY1AGHDh4S1TXBN39bUswpZkHbwkVoa1sMfyiMcDSGSDSKWDyOirIK+Lw+HDp4EEF/AGVlJaIgpUJ6//496Onugt1mztErvaFxhVR/WnPg7UR1tGrLM3tNq77NAbmFwFut3JXFFgYUnB7e+kR52314AKNjYfiDYfT3D+Lss8/EWWduwrh/TKC3y+2Ey6VsJKnYoa0cJ3pZN/xJ95FKS565R3n/EIQQSFotSMSi8I+NYWR0GONjtGVMinLX4aT6VlHw9CIc9hV6IUc6H66Ks8qrbNzbBj3Pq741yjOV8jZdfzkbZWzTM3UrJrimyhZdbnphiulekwUpNlmoku6xjP5bq2p1Hyl5spk4j24KsZj03cxxzr95RE7aS3+W1cTyq+Fm1gqn37oIb/PrDgsFWVPD29kBselrbWZbTH0ts4O3hcbnaKpsC73qyeDoVGWe8Vg2J83rsYS306ltC66LSaF0xo2n0Bjr7V4peHvSus0YGerD3LkNePzxh1FdU4Wh8XEZD13z2c9gbDQAp82Jha2L8Pz2p9DVeQDlpT55lo0HmL8V8Pv9Ms6mkjMSCkkfTLDEH5+3FG6PUxYyERyJA04kjtKSCoF7trJKvO7cs/Hn22+ThWl8VnZ19+HE5SchEAhi7wu7sP2ph9C+bwc8znLUNs5DZXUpSnwetO/twMjokDxr4ymO4W0YHx9N53/loihvmQ2WhBMh5nyNBIBIHOvOvRgXXvpWRAZ7UVtmR8oG2Bx2NDbOxb987kt4/rmdOGPz67Bi9cl45u9bxdKZ6mGX2yHfIzjGYm5XXjPz9NLBR1tHS1qGBNcaJWVRVjScwDsueztef/H56OrqlDy0PrcPkfEInnziCZy95nQ4yp0YgR9xNwF0EraoBaGeMdx2w5/gCzvh8HixfvMmzFu8CEGkEIEF49EorE47nEkjHYzNpuyHjYefXjg2Mq5y0lLBLHl4UwkEg36xV45HIwhEYvLbbrVgeGgA27Y9JdudteUctLYuxLg/gf2dnbjn/vuwbv3JOGHJfHidNjjcLnR29SAWDYu9Na+ZcaDyeGhoDAF/UKmr3R7ceeefUVHuhc0aR8qaQjzpgLekEU5PFUZlzMtypxCJxeHzliMwPIDTVi/GhWedissuySgu891TzLfKHKsEkStWrBCnE0JG2vzSgphx+NSnPoU3v/nNacBLGEhLb+bIPdKct5PBW6pbp8p5y/yxzHXb1tYmdsa8h6677jrQOngy5S2vn8CZ1sdcSMyyr1mzZkJYaOXMbZg7lrl+eU9xQSfj8dWvfhVUxVItzOun7TIXJtMCmQpfQm7C/3zwljbGjCXHtATb/M0+k9f5yCOPiFK5ubkZBw4cEFUy7aaZMqSQMt9///1iea3z+eqLItRlWQl2tYJ5NvB2uphMBp5n2o8Xty9GoBiBYgSKEfjHiUAR3v7j1GXxSooRKEYgJwIzhbfcPXsie+qQTgscZ1EjhShv05Mrhg2tTDEbwMC8v3nSSilBjR8qqwxLR62SMwsnCp0wmsXlKYtOI59pOt7Gl/vp4znzSe8MNM5vL2tWz01QLxo5WSdep1asavvqDKVQDHNydQcnLRS8VdtpqKrzJlIdFw6HEAwGEAvHRIVI9W1Nbb3kv922/Vn0DwwKXKAqcWhwGDt37EJ/74BM3tAKdcOGDVi9apV88SUkIUhgTkuC22QqIXZxqWRcMI1isVbJu6XBi4an6fy4zH1q5AQjhdCZHLUVcgbIU+nIAxoqPCNwgi4MhaNqWxlgplXVbBNUZSrlrbbOnh7e8vpUZsKM1lerbwXeqquUPMCjI6N4bOtW9HZ0obu9Ay8+/wJGBkfgcbngdjqxatVKbDlnC1atW4nSqlJEElGECW+HBuBwOVFX2yiwkQrU7q7DiEZTsNtdYrnMnK8tLfOQTEURCvlhtytZcEpUuPkn0Y8mvM13LxasxtU7m+At2yZVtwqG2yW/6qHOLtx0080YGhqRCRGH04H6xvq08pYTo6LMTilAx7qmrTEnqx5+5BFR3vI9TiCKNTLzoyWApcuWY/36DRgaHcX+9oMyacSJy5qqGlm8sG/PHoREMaEmXakiPXBgH3q6OxW8NS3sUJzcWCAg6NYMZ3P6j2nArRnS5sZXf2buP2SbPIpcBW8VBhQVpvTVxnvGogr9uYK3ahsFb7lP/py3LreCt13dAxgeY58RRv/gEM48YyPOOovwdhyhcEisFamUZX/Q3NSk+oR4XPoW3QfrRRcSOoGX7A/Ufc/70ulywu1wSL8xMjKM7u4uDA0NCpx0MW9ujrW6vt8NzX4mD67xjE3DW5MSNnuBj7J0z8pTrGeBdf5c1dHkVI1+L/N+GtmLfbt5e3PubB7GsGm3MZ8w7bjVEhZzjm3+XybmqVQS2/sYIuEQ/GPjEm/pt2kzCWDOnEY0Nc3L6p0yhZ1eATib5+tM9jnWcPeVVt4amsOcbNiFR+h4hreFjdGODbx9JaCtrjVxKchThUcT3hqPk/RZzMfWvUfu+aZS3E4HaCdrkYXV8eTjTbX/zMfM+rxpeJtTwKUnXVT4TTSLLS9+67uRSkQQiQRx7713SgoLWhNT1fn+D12FRNIp8LZ1wQIEx4ZRW1Mu4y72xWWlVaK8lbGIpMcg3EzK71gkIjA3bNgA241nG8cgdBbxuLyIRuI42N+P8ooyPPLIQ6JypCJx//52OJwu+HylaJrTjJ/+6Nt44G93Y3HrSZjftghLly/CU39/HL1d/aiqqVS5ZuMRHGjfJ3A1Ho2J4pYWzeWVVgz3+2FxueC0p3D4UB8++7VvonHJYsSHB4HIEKrqa5GyWbGgpQXPPfUcPnr1J/DJT38eDo8HO595WnJvysIgm3oEsqr5nKZVsIBRpqs1XJhEzZog0GSqlhiqyhtx5ZUfRPP8FoSCfpUaZDyEaCiCf/7cF/CO89+MjeduRNAehKPcjtIyHxLBOOpcNfjTDbeiLlABh8dNMoqY04qb77kLY7Yk4iUexOwWlEctyqo6FpNxN1+xZEJiTziesjI1hl2srGlxG4/E0DR3nsBcjg3hYDoG4MzTT8HWh/8mdtdMqXH+BRdj6fLlGBsKYX9XFwIRjnnGUVNVgpa59bA7Xdixaw9giUu6DY7V3W6POLwEAhEM9HO8Ykc0mcRDD96HygqvLGRlfJIpO7ylNbBavRiJRtJ5eaOJJNyeUowN9OHi123C6WtW4PJL3zJlq2Y8t27dKiCTgJJA8eyzzxZFKlWtfHEsTBtlQlsuqLvsssvE/re0tFQW8BI+EpxSVXr55Zfjox/9qMSB9yYXQn7zm98UxesZZ5wh8HLTpk3yPYMQcTJ4SxjIY9Pyl3bAfPG8hK7Ml0t1KYEiYeqf//xnOfa5554r9sM//OEPZVyeD6DyODzeE088gWuvvVbgaL4Xr5kxuf322wWeEiZ/7GMfS5f9ySeflHLwuqhcJsxmG5oK3vL7MvdZsmRJVh5gvs/z8HyE5rwWKmjXr1+fnuOZqsz6uITKBM7mF9soy8T82lRJ67g/9thjE9TUrI98Ftks19ve9jZpB1PFZBbdZ3GXYgSKEShGoBiBf+AIFOHtP3DlFi+tGIHXegRmA28ZM62qKUSRNT1wnFktZE0UGQDEfITcCR35vzGbVQjA1XAgN/etfNEXe8eJr8kmkWZz7QoQ6tyIOgdr9jknP+7MJ6K0oktPVJvrVAOUrLPPVIlnzPQpYDt9jlENQwReSG7IDKDUIJ2TCVxJHw1HEQyGEInG4XBylb0HI6Nj6OzqFvXjgtY2NNQ3Sj6up5/ajueeex493T1IxpMy6bTpjI1Yu3YNGurrBdr6A36EoyFR0nFyx2alvadRZhNEEWtbPe0neYgz6ltpJ/zR1y3XYJU3uJ2o6mQ2Sf0t1rv62Ib61mxXzeMR3FJxm8lvmwfe6jiZrJNFdTclvKWi2IqUkdt2ZHgYTz7+dxzasw/tu/dhcGBIVHLRcBhlpaU4cfmJoiJdvX4VKmrKEY5HEIqEMTSsJn2osn366e2444470dnRjXickMsJh90heUD/6bJLcclbLqHhMCLBAYRDKtaFKL4zbdDcxgtX3hbay0wJdCcob1VlW6x2OJwe7Ny1Bzf84WaZUGlpWQCrzYLGOY2ifqisLFMTppJnOaFyzRqTp3z/4Ue2puEt+yCqrDmpFoslseyEFQJv+wYHse9Au0wwOpxOVFdVo7a2Fnt37cbQwACqqioEinPBQUfnIfT19pjgrQEiFVUVgKvynZrNz2cGb7P6XTlsdu+YF+Ca4a1swDZIi+hMHvJJ4a2xryjkjQU2Am+NRR5yWfJM4A1pg8tdAovNgfZDh9HdM4DDff3wB4J4y5vfKMrbkdFRhCMhqaf6+jq0tbaKZSChI+uApJ0qaE5GsS8UcGvYu8tCCqpPLWpSmKomWgETllOJ09vbIzlwuRBE8gvKLHJK+gWBzexj5N7WuWdNtso6R65BfNUm6pmgYG0akSjj+rRrvnE/pOFtxpZXhXqi1b1qDYbi1nhUSh/MfM52O+xOp1h7Oxx2WMTPUk0gU/3NRQf8IZCleoYTn5zUi9DNIBwWWEuLProb8F4P+P2IRMOSl5l23uvWrcVpp52qFsVMsJUtwtucp35OF5ZPO51vcDJ5zttjA29fWcVtoUBPRWpm8LaQY7/c4DYLfBppEmYyRlXd9izvNaPP1q0uszwskwJCf3a04W0hdaHPnbtIM/sumfmY+ZWGt5e+6yqUl/vQvn8P7r3rDnhKmV/difGRUbzjiisQTznhdfkkVUj73t0oK/cgHBqHlcQPVum/6TzD33xuMW87+3w+9whVA4FxAWaiVjWAJ+FtJJzAXXfdg41btmDZCUvx5zv/gpUrV6Kmtlb6/PHxcYGO8xe24YnH7sMTj2yF1eJFIJjAGWedhh/+1/ewcMFSrF6zEh3dXQIqT167Gvv37kFZiRf9fb3wj44hER9B18E+xCwpRENhEG9+/7r/RdhmQ6ivF6WeOCwOO1xeDxY0z8fhji6894oP4MMf+ziWr1qNh+7+K1566QV4vC6BeXoRYCKeEkUj3+OYK5HQ3y9UTtxwKCrPr5Unt+J973sP3F4PhodG5ZoC40E89cRTiFMFvPJU2NwJ2F1UCTtgs6fgc5bA4yjD9b/7Ay664N1obZmP63/5G9gSKcTCEYwGgkg6rCipKEekLCWgjzGvrqkRiGZzKrch1oEMXywWnLzqZNhtblRX1GDrQ48jGoritNM2IGVP4U83/wHnnrMZzXPrxNHF7nDBU1oJq415eW1weksQikXhK3EjFQuhq7Nd2ghtrS0OtnmOJWwCbwnkY7EUeg/3CRxl3uLtzz6BsnI3LEhAfRe2CqTlmDRqScFmuPYkUjYpr39kGO9+6xtx0tKFePNbOcYvvswRoLKYdUtl66vl9Wos86sltsVyFiNQjEAxAsUIHJsIFOHtsYlr8ajFCBQjcBxEYDJ4q+Z5MxgvHywUCFXANcwGYE512Fx4qyafcqBBvv/nANzc/fQEj86Bykl7WVlv5L7Ndx5zOTXY1faYBYQm7yZ6kl4DrXzxM7+Xfe1TT0TlqmxlXwGKmRypsy23uc2Yy2RWN2SVOwfZ6fgr+18FKglBCE0EWRBCpoz8qTIhY5HJJ6oCwpEohoZHEE+m4PF4Bbp0dffg+eeex+rVJ+OkFasxNurHQP+AKAQe3footj+9DS63C2vWnIxzz3sdVq9eBV+JD/7AmMCIRIL5wSzKOtk4N69RFLB2NSGulRdKgZaEuvFgAAAgAElEQVSBsixzkmU3bhCWVZSUxh2ThrWEtzp/rUkBmYmZqg21v4qJ3t58TjPglr8F4BqT9kKMjXjqe5pWyYbejfla+TchDa13n9v+DPa9tAv7XtwBn8uD+po6gSuc5CspK8Gcprk4cfWJKKspQyQWQSgWxuDAgChKHXYXHnroEfzud9djx0sdkpsrHAZKSy2YP78Fra3zcfnl78DmzaejrMyHUDAgIFJNsGUvG5jYDjPASn2mFH+Tgd/JVbsza+FZMNegZCqTL3P2aotjO1weH7Zvfw6/+78b4HK5sbBtkbQBKgvXrTsZJaUeAV3pfLlsU1rxEovjka2PilpEYGYiIeCMOYMJb5tb2jCvqQXdh3sRDkdQXlEhbZeAjRNCw0ODcDtcqKgsE3tqAvHevh709/VI7mYdL0ZLLQ5R5U8v2EjbYGb3H1InuXa75lx5eUKpga2uoeyFMxk1rVoYouo0bZucBrhU3KsjyIIN45zql1J2KuVtEgkD3Er/kQVvrXB7SwGLA/vbO7Fz9wFZ1DHuD+D8887Feeeeg1icNr4xlJeXYdHiRaL6YHykX+E5lIxenYcAN8l8rSrHteSfFnir+ivJ1W23weXk5Kkd/QM92L1nJ6KREHxer+S+VYfTk8lG6zXAq27/OuTqd2bhis4pm34upBfCGBBPAKjuhzLVxmOwBahQGwA43Q8YeQ/Z/9tsMumrbeupFna6FHSOJ+KSc29szI+R4REMDg2Jxfo4YSwX0dDGO8ZcfMp2U+CtQNywmowmaBclc1xspNk+E/GYgNszzzzDgLdZT9Mse++Z3bFHb+vjR3mb28/p+3e6ZS9Tw0l5ns5ad6uV35nFcfp+PXo1UNiRZgLyso94dOHt7MFtPtxa6LWbbhUD3ubuOV25Zg1vc8fexnNEnjA5Y/CjCW9nUt+TXVvmGFPHfqpzyTgvTy7jY628ffcHP4FYLASv24Ff/OzHqKipRDJlwdjwCLacfz6szlI0z23BmtUno+PAAbQtbEJ9Qw0C/hACYSpMueAmiHgkKrnd+TdBLccdki7ABem/+SygpW4imoDLxX7bhr6+ASStNpRVVuCRR7eibeFCcRnp7OySZyRVhe7KMrzw7N+xYskyhMaBju5erF13Eu65+y4sa1uG6oYaPPTIw9h/sB0tLc047bRT8Pz2behs34+HHrwfp6xZi/Z9ndhy/jk4dGAnlrYuhrN+LuYvX47unbvgsoXhLvHB7nRg/dp1+PV1v4B/1I/2Q4ewafMZOLBrlyyE8/rc8lxmubiwiNfCZxzTregxBHtAPqN4vfKsSqUwr6UOl7/7CtQ11KOzu1dywg4PUwEbRyQcQ1lFNaoqffA6EkjGgnB77PB6ShAMx7B77z7Ul7Zhbm09DuzaKWNpPhNdJV4sX3cyRv1j2HW4Q85DZSJj9/CjW+UZyjJSfUuVNP9fW1UreXl7ewZw6GAPkLJj3clrBcbv3bsbNlsCN9zwO9RXV2N+20KkkrR1ceDTn/mE1NH9Dz+CkZEBRENjsKRicDrdSNnsqG2ohdvtlXj4fCUYHRmX3L99vf1oaGjA3r3t2Ld/J3wldklxwoVwLAfjzXJT0WyzOJGQ3LsOROIRjA7145oPfxDNDY1406VvLKzzeg1sRUhPS2MqgZnPV9sIH8+X/mos8/Ecz2LZihEoRqAYgWIEXr4IFOHtyxfr4pmKEShG4GWOwJHAWzUVbMrhN0XZjzbAnTA5lWcCRab+C4C46VX0hvpAVF/Gj1j1Giqp3OPNZAIpt7xTxUMDVr3PZNtqADjTJpMLftOAQADk0X0Z4tO0ClUdPaNezpwxA400vFZwR9WFngzUOalEFcd8iTZOxtgRicYwPDKC4ZFRAbdl5eUyOfHSiy/hpZd2YtVJq3HCshPh85XB6/UJcGg/0I4//+XPeP6F5xEKBXHKKetx0esvQmNDA2x2ApyYgHvCUmHcVOGlc1Up71utZkvXlQFniW4Naa1BURScFEieB+DqOsjN/GgGkHoblkctnFBgTXIj69y8hp2rVtvKPUpwK97PSmWZgXFqP7FONmy6qZJ76L4HsO2xv8NrtWNZ0wLMr2uU6xzzj2M8EkJZTSVWnroalY3ViCZiYps8NDQgttNUMrz4wku4954HsGPHXqRSNrQuWIjFSxZj48bTxTbsgQfuw4bTT8Hll1+KluZmATm6PtU1sdRG/NLN0TzJnjvZOnm7PRoANxfeiioijb4V6LPaHXC7fXj4kcfw++tvREVFJRYtXCwIf/78+VizdhW8XheiRs5boyakbROKc3Jvq8DbDqlXwkLWazzByWEL5jXNR1l5Fbq7e6Stu90uNDU3YeGiRZKrav++fZjT2IiK8jLJ58b4DQz0o6+3G6lUXBSeqr82cjjnWEVqG2e1USa+iveZ4ptryan7yTzdhsFeswSV5r410+8a95EcS6tv88NbibzukwlU0/CW4NbcLnidNri9JUhZbBjzh1FdO0es1a02O1pbF2DunAZRCo2NjwsIryivgNfnlePEZVGIwlpUJ6fzUPP8BjhWildVkxrmSn5Xuw0WmwVj46Po7zss8Fb3ubQP16p6Tozz/2oflROWcFOOaPTFufHPVt3q5xsXEaj7O72cyugzpR8gOGVfZbXKXSWT1zxfUkFwC7cluOVEvZH3kNCVfSJt1GnfNzo2iv6BPskdPmooaWUSl8Da4VAg23ATSCaN+HFVjW51hrKW/SnvHS4w4O9NmzZiy1lnqry6Wbe1fh5MXIx09J9Skz/zjjW8NZ85U9eTXWHu+9kG11NdxWSfTQf1phsNZNsmv/yK2yMZg+m2OR3+1jGY7lyzi6Vu9LOFt8p6P7NKLLvGzEefEkLOVnn7CsDb6eoht83mwtuZ7z953Sh4O1G1fKzh7ee+/J8YGuqD3ZrCdf/zE1RWlWNoeBSJSAwbzjoTDleZjLvWrVmHwYF+xCLjWLx4Ed75T/+E//7pLxCPR8WqlraotIo9Y+NGUcHSTvZfv/Ql2JxxUeOm+2Rp3FY4XR41Fra58M1vfQvPvvQSSkpLsXrtGjz33HOIBMNioeypKsELzzyGtpb5CI1xv1IMDvXA43bgonMvwq/+97c4c8tZ2PrYo9izfx82bdiA/sNdePThB7D9qSdxyRvege6OPngqPLj4wjPxpxtvxtINZ+CkDaehb+8exPyD8JaXipJ486YzcP/d92J4cBBun1tg8q1/uAn9/f3KPcfGcTufOVEBrMz16vVSVRyUOHCsn0zGMDo2jIGBPvj9QbQtORmfuObTWLhkiYwdeKBwNAGH1SFxGPEPoMTrgTURBqIhRELjcDrscLpdMl7o7RpGb2c3ytxuuGx2cUSpqauGgzl/uzrw9xf2GE41JfIMDoyPo7W1Vex6qXwd6O8WG+G5cxsRCkVQVlaBhx96RBZDLpjfhnBgVFJjLFm2BPv375f8p8l4Au3723HOWeegubUJBzq70d3Xj7JyLxKRAMaG+8UhxsZFfrXVAnKpuK2pqcXI8JjYJlN5O3fuXOx6aQ96+w7B6bUhlojCYfcinuDAl209Ll8l7BY34jGLLJ5LIIGOA/vwrX//N5S4XHjXFZdN9+h4zXz+gx/8AL///e/xla98RayOj/VcyNEI7KuxzEfjuovHKEagGIFiBIoRePVHoAhvX/11WLyCYgSKEZgkAmZ4q+bpMxOEuV8y8ipAc3Rv00PJY18VeYGt6bRqsku9ITDB+MwMcbPAguRUVFvpVfZHolTImrCVeE8Fn7LVzVn1c5Rg63RfJs3x1ABxqgnNrDIaV5eZgld/pRWp6XmxiZP06frRSj/CBlHdJdJQXoEcVZ3xZAKBQBBR2p+FI2J1Vl1dg6eefBq7d+3BSStWYvHipaiva0RlRbnAGgLfZ559Bn/7270CcRsb52Dp0iVYtHghGupr4fP5ZPKHk1bxGOFkUsBKMhGFxZqC1U4r0YwVqdSWEB9uxzlVs020UjqmVc4595vcf4aZWTonrql95Ie3GRtVpbjVNttKfatVzGL/KvlBWS6qBh2wO5xSVE5mMccZbVB379yDhx94EOGxcSyc24zSaArWsSCcDqfsa60ogbexGotXnoCa5nokUrRPDQvgIeyJRGLo6x3Agf3dOHCgCzabE6eeukEmr1auXIEXX3wRn/3spzE01Iv3f+AKXPq2t2JOY4NxP5rBMieJkqb+aGYKqex7TEd2dn2Phrca1AtYYxxVDyKTb7Sso23ynX+9Bzfe+EfU1zegbeEiAVrMk7Vq9Qq43Q7E4hF1XWmlK3PJ2UW1+Oijj6Kjo0ugYyJOm17VtmmD1zK/Db6ScgwMDAogp6K3tq4Ga9esFVta5sIiRC4vKxXLZMK5/v5eHD7cJROToh439TPUYir1sHpJu1RLJGYGbzMdwcSFMio8ysLYOJe6lZVq1qysVaC3UHjLyVYF/GXBgOyXmAhvrTa4PT4kLcy33ILzL3wDaqsXmBpBAuPBIQRDIblXGD/maSW0VTlbaZ2sLM/ZBxBu8j7gKxqJSD46lRdd2SCr9mFYrdttiMaZ6zUIj9spVsy8Zv/4uChOueiENuiMhbLIpuKVlsTJtNJfqRgNQGsG04YaNwPCFUSmCthokqqPlf6SMUoBdisSVotYnFNpLHw+kZRc37FIWFRHMaqPwmHJscdcvb19vejrPYyx0VFEohEBy3a7Q1TlSp1F5beC1/xNhS77ILIMpVpW94ZWMcsCDV4rAXE8LOqdMzefgbO3bFHwNst1OxfeqrY6+15glvd+3pzBszvWdHspeKuXdUy39dH7fKYwK6tvFStxZVv+cr6OpMzZ5SysRRVyvtnD29mCW+N2lxNPMoY02SgfC3g74Zgvg/K2kLow1/Gxhbf8TqAXqWTOeqzh7Re+9h0MDfSiosyH73z7G5Lnnq4nY2PjWHTCMlTVNMLtKsElF18Cj9uFoH8EjfMa8eUv/Ss+9ZnPY7C/D01NTaAtKpWAq09aKTbKHEt86UtfQlWNB+NjI9IvM95ip2x3SY5U5kr1+Crwi1/+Eg9sfRjX33AjPv/FL8jCPEsyhba2NtTMq8XBvc/DbXHCaa0ALG4kLVH87e478cH3Xom+4UF4fD6EozFse+ZpnLFpI5556u+oq6pAcHwEBztDmN+0AC/uexEXnrcRd9xyC04+63WYu2QRnn/sUfgHu1BeVYnyygqsW7MWPYc60b5/PxYsXIDSsjL8369+g33798hzVxxSjGcjVbOSSzYWS6tvCa35fnNzC8455xzJL1pa2yjpFeKwIcrvFxYHBofHMTw8IiplqyWE0hIP7EjAxTQVqTh8bjeCY6NIIYGmxiakEjHYUzQmTsHutMHucaJn4DD2tR/Ak8/tVuNGWlLHeRY1Vr/11ltx1uYz8ZMf/RSBgB9jYyNYvLgV/QP9+Od/+SJOWLZccqBa40k4XE6w5fH2P+W00+BzupGIxtB18BBe/8ZLUD9nHgKRKCyWJFLxILhujGMdq90Nu8cl40gqbnndTCszNhZEx6FOgbd7XtqL0fE+2F1JRGIJuNyliMXpdMLvPXHEkYLD6kEiCvnc5gB2vrgdP//Rj5AMR3HlVe97OR8HxXMVI1CMQDECxQgUI1CMQDECaq4gNdNvCsXAFSNQjEAxAq+SCOTCW+n0ZgBwJ5v6mkot+nKEZjqAq8uQD+SqSXE1GaknyPXfCkZMnGwzW6fNVhGbG3v5v9j1ZlvK5lPO5tv3WD26poO92ZO7asLdDG/T7p4aWwvsnAhvJfbMMWyoyBTtycBQlREXAlyisbjYP3IiJBQmjIgpEENbWrsL+/bux+GeXvh8pairrcPy5SvQ3NQs8MfhVPBs+/bteOqpp9Db24fKynJUV1eKnWpraxvq6htlpTo5CK8nngjLD+vH7rALoGKTUflsaVGsIFimpai/+LmGt2ZL1CzFnJrFT+fp0nWrlVlyjLTVslbdmu1VaetKeKtUflJfaXWu5f9n7zzA47yqvP+f3kfSqHdZlmRbtmVbrnGcOA4JISGB2GkkhAALG9qyC2EJ5dslH4Flgf0glN2FLMvCEkKAQCrpPXHsuPduq3eNpml6/Z5z7ntnRl2yHRLIjB89lmbeet577/vO/Z3//zCAUWs0iMWTDG2cTheGnE62QA34RjHUP4gCqx1mlRojh0+h/+BxIBpnCznH0kbkNdWhsWUhCitL2FKN4a3XA5/Xx7ZtXZ192LP7CDra+0B10qqqapFKRbFiRQvWrluDhx76A375y3uh0ydx+99+HFs2b0ZRUSlDy3gszkBMKG/HA4Fz09ydrQp3KngrcyeozQl4a8Qjjz6BRx79EyorqlBXV8/Qb9GihWhZthgGA8WcbJMFOKUmQuMMXQ/axvbtO3jyjOqKEjQkIEiWyWaLFXX1jay89fsDomZdkqzsgLLycgQDAVa9kO1hYZEDBfn5sJhNrCIheJtIRDJ23ePskWVEsxXw2VB31mP1JApcAWT/PPCWOh+r3dMdTtiU66meWzyB+sYFuOLK9yIvrxCj/pCw+aVaztGYAjiVxAy2Jaf+TGxTsUlW+rS0KRf3DMoaEQpTunZkCSyApWKLTJPeCsjNs1vhKHBwH9m1Yyd6e3ug0+kZmOv1OtjzbOwGQIr/muoqhvzSflbW9RU1cuUYQkp6ccWEEleAW/o/29Ga+n88lUQ0ISZbA1FRm9rt9SAaDLFlZjDgx/DAAEZGnAhRzVqyzySYTU7rNNtLSlmqb8f1tpVxZAwokschyauyHCexKPA4ISA45wUoVuMEbw0GLTZdcgk2bdok1FEJYVmpyJ2VpicV+H/98FZeTwFw/3yvs39OEP2A4O042fSbdvBnf6xTHdLM8HY2+zw7cKsMkFPYVs9mv+KspF36JOeoEgmHU+Phc1NL5+DtWwNvP/w3n4F71AObw4qH/vAgUsk4g9NwIobqeXWAxorKsnLc8P7NCPmC/HxLJQFe3boVzUuWIh6NcWN59dVX0draigULGuEcoudjE356738iHvNzCYfg6Cgv17x0KVwulwCNXN89go9+5iuIxDW4bP0FGOjrwba9B+Eb9aN1WTN0ViOe/NPv8NlPfRqpsB6qpB4aPfCrX/8am6+7EUa9AQaTkZ85Dx8+jIs2bMB///Q/8NEPfhAB/yiO93TggnVr8MAD9+F9116Dhx5+HCmNATZHKeY3NKNQ48f27dv5+XPz5s3Y+cYujDjdWLFiNfLs+Xjh6ScxMNSPlCqJUDTIVsRUw3d4YIjv1RqYWXlLjjH+4CjqGptxx1f/L3oGg8gvroFeo4PLPcy1bM+0t2Pf3qPo6hpGXkEBmpqaEAmNIBQYhc87gtUrW1CQZ0S+zYiWJQsx0N8LdSiKRYuaOVYjLg+CkTBG3C62z9XrtQglvHANRYGUDgX5RhQVFSCVULFtct28cqj1Zph0Gnjdgxhw9mPe/DqcOHEKDZX1iPtjSNqMGBl2wpZnR++gE/kFRdi7aydaFzYhFQrg33/+35yMRa4Yl156qcjt0IjyDvTss//AAS4fk2cvRHFpBaxWOxyOIlbwVlRU4JWXnoPFZhOJVwRqdTr+XyZZUaIf/R4MR6DT0bNHCls2X4uNF67jtrh+9QVv2j0gt+FcBHIRyEUgF4FcBHIRyEVgym92OXibaxy5COQi8NcagZngLU8Njat5KGMhIeV0SGVSte4U23szYjzZBNhUk2Jy4pihYRrcZiAuT7VNAm6zATDH6zwpYrNjn1G8jo22OJ6xU3Mi5rMDXZOtP9N1mC28zQZDE+GtQLrZ0GjMefAcvjKxqKie+awUkCKvgzh9xbormeCJSlLfhsIRBIMhoZSlurIqLXp7+tDT08eQq6ykDMuWLUNRcRHMFgsKCgr4tF0uN9uQnTp1gm1CZY1IvcHMql36KSktgcWiRTwehtvrZlgsZkfIzljoF4UgTTn+tDJ3os34BHV7Wl0mlLOyDcjlZDvg/aTr2iq1dtPxIUAs7YdFfU0Ci0aTCQaDAQF/AH39A1wT2OsbZRWCRq/nOJgNRnhHPEA0Br/TBdexNoS6BxALhlBQ6ICuvgIFzfOxuHUpHGVFSCSiCIdD8Hk98Ho9UKV0aDvTjaeefBGnTnaxlTApHcrLi3DpuzZi8+b3IxYL46f3/gj/9V/3Y/0FC/CNu+9GQ8MCYU/LTGwssJmpPc7187lC3JngLSm9tVo9tDoj/vTE03jmmedRUVGF0tJyVhkuXtKMpUsXQacjG+QYKyEk8KB2TJa5NNG2442d6Ozs4XgxrGN4m0B+vgN185ugM5jgomtDSketBhqdBnn2PFB9qu7ublZG2vPsKCjIZ7XN4GA/+vqo7rCAt3JUyFRrzgCx9Jiu2EHPNaa8/KQAV0i/Mirb86e8JfBNqlKGrEqbSY8ZUEOn1UFvMiEUiaK6pg6XvOsyhrdUl46UzWqG4AIwSiUvKYvIpprPRQZB2uhn3ws5sYTWU/p49vIEbpX7AClryBqZ+h3V4PvtAw9g7569DFppbCJoSaDdarPiwg0X4ur3XgWCvQJG0z6UUVFJGqL+z4kZCuDjv7lWrY6vcDIh1Lpkg6yj+nQKwKVSeB6/D2fa29Db38fWzDqNGrFwGD3d3ejuaEc0HOaavVo1aYWU5AmOK42hYuxi9T7vQ9paK3BeJthI7wA5sCv3J5HQQmCcVLoqRKMhGE06bNy4ka2TaahLEgBnRftEBX6mfU52Zzs35eJ0bf3PaZvMYz2f+9sd3maAH48pbzK8nT3EPJtRa+Znpdns/+0EbyckLk5RB1dEKwdvZ2o1011/uu5vhfJ2xYoLkFAnUVlXjYMH92Owt4cB5WjQj+r5DYil9CjIc+Bjt94GrUqN40eOYvXq1egfHGJoGg1HGNI98cRTrMBtbV2OZDyGQNCLb3zjGyguyuOSAi0tLQzubrnlFnz+859P12T1urvxyc9/DU2LlsOq08I5NIDjHd3oGRjE6hVLoTNr0d97EssWL4FV54DJYEMkEoDBZEA0TmrUGA4dPgJ7YQErWWkfdZVVsJCaNBqB1p6HcCQIlSoBqFMIhMLYd/A47AUlKC6vRKE6imeffZbdG6666iq4Rzxobm7G0JCLn6dKHHmIJ6nGK2lj6RlYA6POCBJJUzJnPBqHShOGxW6AWmfFgUP96B2JQm/PR6+zHwNuFfLsehw5vBtnTpzAspYWNM1rQEVZOT/vdrV18PPWqHcE8VgQdpsJfb3t+PCHP4jenm5EnE6+Hk6nE+VV1cgvKODYnTh9CuvJItrdzZbDRUVFCId8OHHyCKrK6mC3FcLldOPQ8YP413+5G1+68w6sXNXCwLh/YAjOIReCgSi++c1v4uabb8LatRfA6fFBZ7Qgz2LBs48/jNdfeAZHz5yBxWpl5fHtt9/OLiD+UJCfc6gm8fe//334PaOY17gIn/nM36Oto4uT3Eh5Te3iqccfgT0/n7uGhLbkvEMwml46jRb+YIC/W9H3pZtuugFfuOPzSEZDePSRh/CVf/zyTN0q93kuArkI5CKQi0AuArkI5CJw3iOQU96e95DmNpiLQC4Cb5cI7N35AB8K18zLes3GMllMNmZcNqeClufTSnk8mJQK2ez3J7Pwm9UEnAJmJ4O4PM2VZQ043fZmCzdnagMSVMrlzkXRO9O+5vQ5T8zPTm0jy2fy9LoyoT8G5PLbSo3hyfQhsgZmkiqzSjVpRhFNAIZBSCrJKjjKFI8l4qw0CEcibPFGClydRsdKuxGXG+FQGJ0dnfD7R3Hxxo0oLS1lK1CLxcqQhQFn0M92oT6fH6dPn8HptnbsO3AIZaXlwmaudSkWNTdx3TBiPV6PjzPaE2QhpiIAFBfK0bSVsbDDHNNfmIgoAE1JaBAIWIGxWZOuY1S6pLRjBS/J44TCUChxBdxmeMMQTtgo0ySSPS+f43Ho0GFWOtCxkgrZUVjEGfZkYUd1glPxJE4dPwH/iBupUAShIRdiXj8fNwHekM0AVZENq1a3oqqmgiewaDIr4PfC5/YAKQ2GB13Ytm0P+vqcMBnNrIqun1eLNWtWsX0wqQxOnT6OB3//O3R2dOAzn/401q5dx5N4pChl1TK/ZpeAMKe2O27h2YDcmeAttTWyoFZr9HjyyWfw6quvo6ysgqErgbaWlqVobl4ALdVRJtu5dN9hPMeQkbaxY8dOdJHyFhqhlpLwtsCB+oYmrjl2+kw7tBo98vLzeHKN2i7Bd6/HzRNrlDRA9rsajQp9fT3o7u5kta+W7Q+TrM4R7Uv2wrF1M9M1LM82qOMALm9duZxj69meu21yGt4ySCTKKYCnIKcECbUMb8m6fMGiZqy/aCO0WgPCIVIdkae5WtiwJ4T9Mik/E+S+TCaG3IcVQMs2ykKZS9sXtuNU41XcMynpgK4z9UFGnQR1ZZVctlQW6ncvWbTv38+gnep00zqkAvL5vGw5vmDhAly4/gIU5Nt5uwLeCrcB0b+zK2LLmtdSVK9hqEr9mizjyQKdLZ81Gqi0GhgtJj7l9u4udPR089hkMlB9vhSGh4bQ1daGkM/HdftoXEkmSQUbF21VsbmmNiMh7FhnAKm2zSiBZf8VSluqOyhqk9Pv9JNIxmC3W7D+gnVYsWI5t8cUqXzGwFvGxWMU+BNR2+zuQ2fbnP/c8Fa2pzF1ps/24Ge53myejaaCfG8mvJ3dcc3yJKdcbGp4O9v9TwVuZ5NSIO8Fs93X5KcxVnmbg7djo/Rm2CZnnHbEPXz86822Td50yeXQmY2Yv7ABL7/8ItsG07MuuaCU1tRiJJLA/Lp5+MCW67FofiNef20raqsqYbZZFVhqYJvkZ55+lpMYyX2mMD+P679+61vfhGvEiSeeeAKDg4N8Pztw4AB+/etfc+IjJYtZTUl8+FNfxJJla5AIBhAc9eFU9wB27NuHyzdtQF6hGcm4D3d84u+g19sRDVC5iJhSM5XKDwBGswnQ6qDR6+B2uYB4jBOK4jG6n5M80wMAACAASURBVOsAKiOQCENrMSIeCuNr3/0e7I4iLoHgPH0K+/fvY7vom2+6kWuKFhcXi8S3FN2Rw+w6Qc4yXGaC7uvxFLRqPZBUQWXSIxoLABqgvHw+rLZapHR26Kxm9A1348zpCBwOK2prilBaYEM0GERPZxcO79+D0yePwRtKMIxVa1NYuKgJ5eUlfCwrVy5jeDxCls0FAoDTM5rOaEAgFGQ4WlNdC2iiCAQ90OlVnNzldg8jmUjAoHPAoM6Dq6cLn/3CZ3HrbTfj3VdsQlVZBQYGBgGVDsdPt+Pur92FpS1L8OUvfxVRqNE7MIz8PBsKLUZ8/MO3cF1bii89DxB0LywuQuOCBUIJPDKCQwf24X/vux+trWuwdt2FOHHqDEwWKwYGB1FSUoIXn3kSjqIi5ZlGtG/6XkXri2RYNZ8PtY0vf/nLaFm6GD6PB173CDo62vCZv/3EuQ7MufVzEchFIBeBXARyEchFIBeBOUcgB2/nHLLcCrkI5CLwlxIBCW/l8c4V4mbDqOxzzga55wvezkVRypPf09RhmzabPktdOxXInen6ngvAzYa02erLMfF9i9XLs4a34kJMMMCVU+4SFk2rhuYEAWkLTNBF1L4VHqFi8pVgCQMYRQHHqkWyMyXgkgJikRhPNISCYZhMZraNo8x9qv+4vLUVdpudwQRNaAmLNQurAeJxUp1pEAyH8cprW/HCCy/i+PGTMBo1bIe7fsOFWL/+QpRXVMBoMCJENXfDIag1ApDFyTI0Je3GBLwV1soCTLK4lqGIorJVEK9U16UxpiJ9E0BWgFteJ6sep7CRFsCHFJ8GvY7rqdIEVntHB3bt2s2TM+Vl5Vi5ajVqa+sY8VKcCHBp9Tok40ns3bUb/R1dMKg10MRTVEyYw5xUq+BJRZGkSarWZairrWawEgoG4B/1wu/zsaohGkmgt2cIw8MetLd38AQQTRDOn1+PkhIH7Hlm6PV6to7944MP8u9Xv/dqVpPGY2FotLLu41TwdjbT4mN6y0zddYxF9fiFx8NbFselVeNk1U3W20a+Fn/846N4fesbqKmpQ0G+gy21V6xYhqYF86FWUw1QCadFD6B/VP+U4C1dH1LecntWaqlS+3U4ClFZVQeVRg+XywuVSguD0cA1Ryl5gF7BUDBdM5WYIsHbgYE+hrdxrrGqQYpmMJNS9csdUzmPTDzPGd7K4KXVqrOFtwK6sutBet3Me6zGVjJAhDpb1FPlmqqi6CyDPzmOCJWnhhMOKE4tK1qxYuVqpFI0OUwbojZGQFu0MZqUJPs/grexqBg7qIY2gV2KmRhvxBXjMUaxTZagWEBN0f/42JT0Ftp6gvpPiqyHyQ47wdea/mbVLNeIjSMai/LnRgPZKVP2hYCzUkksbkk0KZ1xHxCtkHRFYoyi82Hb+GCIa9vROcTiYpJZZ9TDbLWgo68HnX29nBehN2ih12rhdXvQ09GBZDjMiSfcTmibVNNbSa4RNsp0vGLyVtYBpsQRAaIFXJb2zXJ84nFM8UHm9yg1QUPtOwaLxch9Y/HiZlbjqvgaSjW4VN+yti3dJceiNtlu3zyA+1bAWwWBcxv4c7ymfhaaWZV5PuDtuYHLc43QWwtv5Rg8/fPoNPWEleef6RKd2EhgyjDNfI2ni/CE436H1Lx9q+Ht5vdvQX5RPorLy/D888/jwL79MOlNCEZjKK+pxkA0hoqSUtzwvs1oXbIYLz33AvLtVjQvWcLwlpwaLBYL/ud/fok1a9awstORZ+c6sXfd9c+45/vfYwhJ7+/duxcNDQ340Y9+hOeefpqbgyoVx2e/9DUcPHYG8YAP77/6GkQ1Rjz30ku4dOMGmC0qjLg68e1v3o1CSxnsljwgFYZWR2U+dEjFI+xwQUmX0XgSVrsNKXLJSSVQVORAf38YN99yEw4d2Y+B4UEMu0fw4Y9+HIFgFFu3bUdzdQ0sVhPCIT+uv34LDh06wPbP0VCU7635RXZOViR4SvcrAz1vqjWsQo5H4tBY4kjGdYjETBh2R2DIL0dCa0a/24/9B4/Dpjbg6LEDsNi0GPW5MDxIqtdBFBfkw2o1QkPb0BF41sA7Ogqf34vmJYtQVFrCCmdfdweqqir4/MxmIz+neEd97PxDathgZBTzGyuQTEX5ur380rNYsXIhtBoTEhETHIZCqA0qBON+JCJBpCIxGNR6RJMq6E1m+Dw+2GxWTtRSGQw4dqoNbrcbl25Yh7/7xMfY4tqigPp77rmHj4OSNCkWtH+72QTvqB9bt+2E2WJH/+AwElBhaMSJ8vJyvPTUEygqKUnbJdPxR5RnFHpO4URVelgC8Mtf/JzP7/TJk3B7RlDsKMT173vfuQ7MufVzEchFIBeBXARyEchFIBeBOUcgB2/nHLLcCrkI5CLwlxKB8fCWjnsmgJt9biTgYgXgFK/zCXElvM0GozNN/E0HcGczKZW9fQly53ptZ7JRngr0Zr8/HlzPRjE41+OcavmJMc6o9qbbh2wV9H96DaluVj7Mtlyc7FpKjk6T6FKRmrZGZcYh8IKAtwrgyYIopEqk9hyJRNkqjZYhRZ7JaILb5cZTTz8NjU7LIJZqThIsI7hC6ls6HrLDpUkus9XKgLa9vR3PPfccnn32ORw/3g2NFmhsqsOGDRdh3dp1qKutQSIeZXtcgpI80UXWqVpS6on6xbI2poAaSQYkUmSaVtgqNW8lFOL32S41A7H5b7WoY0Wwlib7hVozhhgp8EJBntA5eOgg+vv6UVhUxArXZS3LYLPZ2VqaJrdC0Qj7POv0emigxoF9B3Ds0CEkojHotWTHCiRIjacGwskEDBYTVrYuR011Be8vEgpynTJSMlP88uwFsNkKcPDgUfz6vl9j3rx6rmtZUlIMm53AuInBbUVlJbZvfR1bt27FZZddjsbGRoY6AtYok+qT1uvLhjYztfKZbTGnHLu4jSpQXf6ehuhCsUp/CnhrQDyRwm9+83uGt/X1DSgpKYPJZGRLwobGeRRFJNg2OdN/suHt7t17WHmbTIrrSK94IomSklJWm6RUOv7MaDSzQpkAHR2fVqcT1thaHYxGPf8Q1Ovv70Vb22mEQgHotMKKmcAc97ms/pdd4/Zs4O2Uoz9DTsUcXf6u1BMXgJbOUIBNqZiVyQdj3lNqp06At4ptsrAuVmyGlYQdgpncL7Q6GExmtK5czQA3Hucyrgq8Fap1qntLCqNg0M81mgGt6JmUdCGtkvlYheo2nVyTboaZfsjglo8ryViVgavSZ4X6VC2slpX7LKtSuQ8LYE+gnZoHq6ip5qzYrXK9hJ1ztgpfKH6l+l7Ly6XrZ1OjSIHHPgI40WQc+48eRtfQACdqqLVqVmRTzdvuM21IRSLcjkhVw8OJmhIL1Ax0aR9C2a04CKTf0/IYSZ+Jurii9i73HIbTirMC17wVSSUEb6kfWMxGtLQsRkPjfAXeiuSbdJ9TIHY2esr05vHgdq4JHTONG+Lztwrepq/imwRwzwXYjnn+Ow+2yTM9w83uSp3tUucf3s6tJYrEk+mfRf864a1wFZjb62zayl+j8vaTH/9bGCxmmPMs2LNnD5576llYLHYEolE4SksRtVhhMRhx83XXoXl+Iz2koKqiAmqCpwCGBp04fvw43wdXrFgBm80G8o0gG2K6D9E9gP6nZ1hS21K9WOHqkuLkxoHeLry25wieef5V6JJRXHThehRX1+PFV7aieWEjKsqscDo78P3vfRdWvQN6jR5aTYKfl01GK+LhCPRGM9+bo7EEVq1Zi1OnT6Kvr48hrMVUiLyCfC4x4fJ6GBxabXmorKzBb+7/LS67eF3alWHzlvcxvF25YgW8Xi9DRVtBPuJxcp+ge3GM72EasmBOxDlZMsL3civ0hhKcaR9GcVUDuvpHAL0Rr2zdjpUNi+EotKGt6yS8XpdwhYhGoNek4B4ZRCoc5u8DZEF9ou00nC4X8goLoDMY2BbZ39ePPzz0IHyjHnz729/i7xMUxyNHjuGef/1X/P1XvoglS5vgcDjg9/qxfceLGPV3oaamGqtXbcDWfd144H9+gYaSYty6+X0oLSiEn9xySkpxpK0NJ/cdgkGnxxVXvgf+cAzHz7Sjq7sT61Ytw52f/yw9vCDfUcDPNXfccQealyxmdx2ZNEZPOH0Dg+gbcHK5j9FACG7fKFsr0/edN15+keEtXX96spoAbxNxRIIhVFSU4e6vfx0up5PPkb5PUHLAB6/bPLeOnVs6F4FcBHIRyEUgF4FcBHIROA8RyMHb8xDE3CZyEchF4O0ZgT1v/EZMUk5Sp3U8xOXlxk0mph1Os05vPMydDl7ORqGaViXOoZbr+GifDcSdYD83Sb3b6a7qbM5tsvUnW28meCuBglBjzq6tzUYRPflkmZh0m01MZfugCQD5yga5GQtZ5dM01JFLC2CR/ouBhKIWIThAeEWxOJVqCAF+hH2pXDMeiyMeE7bKBGvIRpnqTZEV2Z59e+Fxu1BWXo6qyioFggpQI+t1Ur1YR6EDpaUloG11dHZh16492L1nL9eOLXQUon7+fNTVVKOyspwVlwTLaHKKM93tNp7cENnq45WOElYKGij6j1TWCg0fgxAJjhSQS0pPqfajiSGf1wcvWbAGgwxvY1GyjEuw2q+6ugaLFy9BcUkJb9s14uLawMLWWc0Am3AkTQh1dXTi5ImTCPr9fKikaI4m4ogmEwhFItAb9Ghdvgy1tVUMAhOxGEZHffxDYCo/vwD19Y04evQEfvvb32H5shVsHRyNRGC1mxnaEMgqLi5Bd1cX/vjHh7Bm9RqsXLkKag1dW4rRdNA1C34qUG3qFj89vJ1NHx0z/igqJtnNCO5QjAlghSMx/PrXD+D119/A/PkEb8uRl2fHqlUrMX9+LaAS8Jbti9MAV4C6SDSGvXv2oburl+bd0rVUCQxXVVWjdl4jq04CwTAMBhO3L4L0VNeZQDgra1NJ2PNscDjyecJyaGgAbWdOwefzcLwJ3JI1HwPa9BiRUmCuoniUysdsCDjdcJKudTpxobRrAe1RKlcVuJn5LKOWldasaeVtWoUrasuKl7ieEpIS42YFLgNpmmRUzkNRh5KdNcFuArcty1qRTKmRSkhVpwoWs5XHgAce+A327t0Do8nKttQExDVaLceVgKNMomAgzHVsxQ9blqsIXFKChpbXoRq0Ki3VpBb9k94TdoO0rpo/55rVSg1YAuu0rhjDyUZRbkssRxCXPudj0WpZDSOSQQhOk2JYy+BeHJuWJ1wlTNVqdLxcSg30Dw1g+949GPH7YCA1EHXuZBIDvX3o6+yEQaWG0WBQxltS3pJzZcainRX/dE7K2ETHRYkw8nzS1s6ycfH4rKjUlQwekfBAdXNjsFlMWLKkGfPm1UKtosSbqeAt322yrn7m76y0oNnd9Oa41FsHbyd9Msh6cyz4Erkls7zx8707e/3s9eamxMwpb5UWmO3WMqc2do7wlm3pp7/HvV2Vt3OFt+cD3Irn1pmh8VTLZBS3madZaZucvdVFLe+dUyuY68Jf+eKd/DxmtJlw+MgRPPbI4/xcQKYSlTU18CQSGHV78MmPfQxljiIcPXyE7/NaJaEwmaLkQgM0ah3Hg6yQqeY4qUSpRdMzKKkr6d5K9x7xHJlkp4+enh7EIzHMb1mL3fsPIjHqxiUXX4jyeU148aVXsahxPpoaKpGfr8Hn/+Ef0N/ngiqpRioZ4du3QW9AJBJjm+NUUo1Pf+azqKiuwTPPPIP+/n5+Xu5WFKomq4mXO3XqFDZefCnKS8px3333Y926FgbN/sAobrzxevR0dWDhwoVsCUzuE/kOB9v8Ggw6fhaiZyONOolIYJSTkpJJPSdXWfKLcOzkCEz2eji9SYwEPOjqPY1qbSleeuVplJTmo7DACpvJCLdzCImQFzaLDkGouJ5tX38/zFYb8gsdsBUUcLJk68qVMEKF48ePoqg4H62tK1BYVICAP4S9e/fh8OGjuOqaK9nlJ89Kjj/Azp0vI55yo7yiCAubFuFv//5foHf5cOXCpRht68SKVStxsL8LV912Kz555xdwww03oriwEH19/bjxlg9i78Ej6B8cQFN9Nf7PnXfwPdxgNPI1/OpXv4rWVSvho+d5xWVEr1Wju7cfo6MhqNQ6tHd2k9cGfKOjfI8/vG832yazW4hy76V40mf0Q5C3qMCBu79+F7cbijnFo7a2Ft3dPbjxfW9u+59rf8ktn4tALgK5COQikItALgLvjAjk4O074zrnzjIXgXdkBCS8lSc/W4grl8+uwjc+gNkQ9y8V4KanaGYx4TPpdOsUE6rjYez4dccra9Nqryla6WTQdjZwduLmMha+M3eIGSbB0haYQsWWvbTEb6wkm8TULzN5NnZCmsGOorQT89WiBWaAsDhqub5UuhLkIejKUDeRZCtRgl+FhYXweL04dOgQhgaHUV1dzQpQI018xKJIxBOsrKTJqwTtlyawCvJht+czKBl2juDo0WM409bGGecEaKurKjkrn44rFBIAlWALWTHb7XbY7Hbo9QRgCLoIsMMAjiGOjv+Wdq4qNSk14wylaIJEwti4orD1BwIIBAOc1U+KYZpgI5Wc2WBEnt2OoqJCngyjmr503uFIGFFS4lFdMFb3aQSkVmAXgR7aj9fj5fMhH1nqx1RD0+31whvwM/ghhXFBfh6rc2MRqrEZhn90lOsOW2m/hSUIBsPoo0k4ex6f06h/FPkFNuTZrby/oqISDPQPMOC9aMNFWNHaSoXJ2AZWQjpxHSdrZ1O9P6EnZWTNkzZoCfu4NU26xBilv1SsMmhT2hpBeoMJvlE/HnzwIezddxD18+ajsLAYFosZy5YvQ/28Gq73RnVEBZwWtUB5r2RDF4lhz559rLzlQmwpYbkdjcaxYOEiNC1YDJd7FCMuDx+nxUr1mY1cv5lrtiYScLlHYDGbML+hHnq9lmvenj5zEqOjXlHHVKndKuGtGGMyIFzRyE6IwbRIiPrvFMNApg8q8Fbpl9RGM310XO1bBcbTZKu0Rc6GuVJpL98jVkvqZE4kGXMgIvlBo9XDaDJj+YpVWNKyAilWNQv1ETUt6osd7Z34zne+g6eeepItqdX0QypSmqjkZArldwa19LuifhcYUwBWtg/WQM31hoVqNq2KV6AugVahvlWWURTzDGUZEgtoS2OBrC3H7UStUsYGAXhp8pTGE4K44kfPEFcqcPUMrI0wGPQ8vpAtt8lqRjwZR1d/H4LxKMw2G6tvKcljeHAArsEhmAgK0zmykwHFNJFW9cvEEQGyBfwWKloBsEUfEXbPwsVaQPn08RKQVlMtZ1FbmOzDKYmjeWETGubPE/2e+z5tRm6L/qJYp+/CY2qGi/1JZjkzkJn5fjb5Em8NwJ1sHMseo2Y7/s181mf5aCPGrpzyVoyg5wBvpy/vMb0ql/vHOxjeziaBMLsHTAduZwN1p4K3PPqw44t4NS+9auaOdw5LfOmOOxFVxaHWa9DV1YU//Pb30BqN/Ixbt6gZPUODiHt9+JuP3471a9ZzIh7dW6g1kYrVZjPwvZASGckphZOP1BDPfEjxfYOSgOR9lsZ/+p2eb6lmu3PYi4jGgu07dkET96NlcRPKqufjjZ27UVtZhtrSIqRUfnzhC3fi+edegUFvpgIbGOzvg15vxvzGelb/trV1oqa6Do6iMq4Hf/jwYVYEP/PsI9BZLVi5ciU/2+7fvRe33PQhOPIccDldMOeTCwk9I8Rxw3WbcfjwQVYQezw+Pka9Xo1wLM5uMlT6hI7foNciHA6ydbI+4UM4HoO1sAQ9wwn0jhigsZShZ3gE/SM98Bw8CKPFALdvGO2dbSgpKkZhnh2+kUFo1HGEw3G+evzMrjOI33V6/k7RsKAJpcVF2P7Ga3j9hWdxw20349Zbb8GZM+1ccuW3v/kdauqq8dm/u4NheDDgwv6DOzDQ18+xvfnmm/HwfY9C2zuMurgGNY4CDERH8fThXbjjG3fj3l/8Cnl1FRgeGERTQyNuvOVWvPDKVobZ+TYjvvutb7BPESV6UYy+973vcdKmWicgPJdnMGlx/NhJjPqpjIwVbR1dGA0EWVVNALzj9AnY8/OFUxBEyQeyXhbOG4DXP4r77vtfGAnsU2JsNIzTbR1ckoaeK6665OJzaN25VXMRyEUgF4FcBHIRyEUgF4Gzi0AO3p5d3HJr5SKQi8BfQATGw1t5yJND3IkZ/uMn7icDhpPZKs9kJZwdurHKW6n+nYvKZKYJsD/PhZoK2E5lgTwZsJ1JWTsbYDu1slfGYY4T4VNcCmob8qMJ8FaCK6XO5VRXYMykaBbIk+/TPqTSdrw2SwIFmrCIxUg5QIovArEChtLEBh0GqWoJglF91o6ODp70WNzczPW+qG4WqVSpthSr7JTMc5q0ob8NJhOisRhDSJp46e3rQyQcQV1dHRYtakZZWRncbi96erpZAUvrh0JBnuShYyCISxCOrMoI7JrJCs9shtlkgdFoAFQxxONhnsDy+bxcy8rr9fE+GeLw+gYYTUalXq8FVosFFpOZVXTC5VRAJnnO9L+sT8mTcllWzMLiVejl+FzpwigKZuqzsVQSMcV6lyxefR4PWyuTsri9ow1O5wgrkAlmUq3PiopKOIed6OzoYJBTWloEo4km1BIoKS7FyVOn8MjDj+C9770ay5cvRyweYYgzvfKWDmq28GJ6VdJstyP7jCiRKiysFXbEEIug++ioHzt3khJ7gJXOeXn5HPOKigoUlzjYNpmAGJ2fsJMVnIogXyyaYHhLNW9l/BPxOCKxOBYvWYqmpsUYcXnh9vrg9nh5RUo8oP9JTUtt2uN2czuor5/H9eAG+ntx5swpeH0esS+yFmbPYKm8HQtuJ4PkM0WPozFmuBB/CAin2CYrn49V1EpBvbK80rczywggK/6W2xIJIJR4kA1vua41n5ME8WKCkQCqWqPnRIvVqy9AQ+NCHgcSpLxVvIhtVhtOn2nDD3/4Q2zbtg2kVFXYsjgPpbS2rNya7QKgtAQFNooRjFXsDFIVoKlItDORFgkgZKtMSSjS8py3ryS4CBfVTFx4+lSBQwLcCvtlwVDpXOh8ySmALJhp3zQ2URsFA1OaiCd7x+UrluGCizaATp/6vJ7Gl1QK7e1n0NPRCT15WionzPWDadKWAbNi4ayAdd6xck1pP7I/0HJCbTx2NOc6t+njpt9pLIrDbDSgsWEeaqoqySBc6ffi1NNQJn2OYoey36QpSfqa/3nu4bPfS6au+ezXmfIuqDS77G3O8R49zUHk4O3kDzCzgXnpO9FZwltRAmLq59OZ4KRIIZIAd+JFVkp6T5r+JJaem9J6/B4mxGgONW9nq7yd7DrMFJfJmvtcwa3sYWK9iW1EvCMs/9PLKjte1PLmwts7PvcFpNQqmOxmDAwP4Bf3/gxmKoWRiKGyto4tcANDw/jox27HiiUtcLk8mDdvHteXHQ34YTZTio6Gn8MIzNErFo7wMyol/qhV9GwqYCS96D2611DSo3B2sOFwRy+OnzgFbXwUjbXVUBssON3WDpNei/mV5bj+xiuVMgFGriOv0ZJDRhwaqid76hCGBoZhteZDo9bD5/OjuKiULZMp3hprmPcloLEKBVYH+rv68N1v/RuMOiMsxWZWesZiEXz8bz6CHTt2cK1Zur9bzRYEwm4lQZGez8UzBDlwkLMMPWuf8gyjqLAUyVgS0XAMzoF+7Ny2HZ4RL15/bRtKDHlwlDrQvLwFbT3d6Ojohy8QRCIagd1mgsmo4zhQTOi7Ad2T9Xojw1hKYHR5hwBVHHu2vYp//KcvY83qVTh06DCe+NNT2LtzN665bgs2XvRulBQXIJZ045e/+BkSUSPiYRXe/e53Y1FJEV594I9A/yBqGmrQtHEtPvTVL+CeH/4YW196Dfc/9jBWLF+Gj37kI7DlF+LV17bDZLUg5HfjFz/7KYx6E8JR+s6ixl133cXP5Cqthr8j8DFHA3j55VdRU12P0UAY/f2DnGhK5zQ0NISBvi6ukcvJoqDyMVp+VpUQ/4Mfvg3O4UGsXrECkXAQbucI4kmKsQmhcBSf+sgHz/22d45boPN4+umncd111/E1z71yEchFIBeBXARyEchF4K8/Ajl4+9d/jXNnmIvAOzYCu7ffnz73SaHeJHbKcgUGPXJ2aFwEs7c125q4012E8QD3L/GCjYe3U0HbqeI1FbidGcaKaM0MdiXUmEt0switRG5Zs/cS7HCFUGX+KxvkpsV/U+0yS7Ergc1cjo6WFapVoaBl0EXwRAG4NPlGyjRSxNEkjNfnw+FDh7j21qrVq7GydSWrE/z+AE8qSeUr/U7KSDongq00eUf2qf5AELt37cHrr2/jurLXXXc9Wle0MuEaGXFy/clYLMr7oskp54gTXo+H7c2i0Qj8AR9iiSgr6yg2dLy0vLCvU8NqtaGc7J2rq9iqmSyMyeKVAA2p8KjGpwA4QjVIkEdM0GYwnISD0pqZkwTYxlVGVgJc+jsLkqpUiJEKmex3KYbxGB8bQWJSL+/etYuPhaB1IpFCfl4BFi9twXD/ADo62qHRqmG3WTgWZLdaWlqGl15+iWN10403YsHCJkQiIWUyeyZsKI5rNhPs06vc5whBsmzJGYArdYZp/j0ai7ONHU2EkUqbFJEFDgcqK6tgs5m5RhtBKwK4BLAEAyOAR3VX4wLednSTFJdhFycdxJNYsLAZdfMa4PUF4fWN4vjJU6ywWbRoEYP6UDDEfZvaodVq5jq7tA+ncwidXR1wu0dEDV0GodK2ezJwOzEWM12FiX1R2S7bIyvwlnctp7gF+JPK8swkPH1OHsjymkqFfWZ8YRUIJ12I7VGM5T5kW2CUqVbz+ypu+xoUOIqw/sKL2co7EiaLPxELugB2ex5OnTrN8Jbar0FvEvBW1uaW0k4+DIFKZA1bCU7pfzprqcrKVtZyD1L2lQYp0vZd6V6ZpAoJq0UMxLnRhLdQIUvrSvFZYhwcT0GtV1cN4wAAIABJREFUIctlYZ8sYkXJIiqkEklOCtmyZTNu/MAHoDPohaWk0YhINII9u3fi1MlTMOj16brcaVyRpTAX9xABqKV1shg7RD1cUpAzNObkj0xbotOn9p6xYKZxLQqdVoP6+lq2mid4S7biaVqeobMZVS8bu4s6umPh7Rz78KxuINmK31mtMP4JaNr77dy2KNXp09/D57bNzNI5eHt+4O3ZtMJzhbeZUWnqZMaxxzXzPXM291RuPVmJdzKZidad6p6RrVqdCdxOdQxnA21lS596mxOvnHwnU4M7o6qV5yeSE5X7Gj/oZiB8U8vVZ9sdZ7XeHXf8I7RUh9ygQ593GL/6r5/DbLIinEyickEjBj1uxM6M4Pa/ux2r1i+BUa2Fy5Nk++JIKgBtkhIGjRgNjsJgsCAepudgcmyhcwgiDLIcNnBiIb0ouYzui8IlxoCIz4VToyns3HsMjkQctaUOuJMxThJKuj0IDfcjqlUhz2iEXw+EkYIhpYXaZII5poLObkE8Sq4yKspp4xq7BA9JFUt1030xJ1JqDfRQc9mH9p4OtJQvQHVJHXpDUYSNg4j7tNDFI7j1Q5ehb2gQtVUrEQ7EkYg5ETbScVtRWlELS74V0FA91gTCsSg0uiiK6hrQe+AI9LEANNEAjm/bim9/79sYCgfx4Q/cgOE+Fw6+tB1llbVYe901GAiG4OwchB5apMjRwqrFUL+Tv/9Gw2GYLXrEEylEY0nMb1yMY4ePIRAeQDA0gltv/QhWLt+IPfsO4X9++WOUVliwfvVlWNm6FGqjFpFAEI89+Ahe27sT1225FkuLK3D08G5oe13Ysuky/PP3/w1XfvQW/ODnP8cXvvw1dAwN4+K1F+LkqWPsElJaVoDjJw+gIK8CAwNDuP+Be4GYlhM46TvGrR/6EDZcegnDW6o1bDNb4POHsHXbq2hY2AB/IAyPO4ie7l4UFTow1N+HYdcw9GYjVDotouyWQSUUNNDSQ0wyyRbM4aAfl192KeLRKEx6A9t1kwqZrukX/+4Ts2rHb+ZCOXj7ZkY3t+1cBHIRyEUgF4FcBN6eEcjB27fndckdVS4CuQichwhkw1u5udlCXDF5kZk0mgkingvE/WuEt3IyXFLNCbWCp6hfOx2EFdscO5E3O2g7sTHxxPwkbWwsRM6Ce5Mty7NgysRX1nFlqxqmsl0dvzkx0Tn23THHMqFerliWJgopG57sgAngEsgSYEQcO6tSUwR9NKwwILXB66+/jiOHj6C2rg4rlq+A1WpnwEvqPpqoFPA3wQCXti3syHTIs+fzspRlT7VcSY25YcNFXPO1rKwUVra7FRMc9L84JrJhC3L9rsGhfgw5B3jCKhQMcE0yvc7AKlyHo4BVnARvSaUrlRCkGmaQzJCIgGKm3qZU52WArbCalsrW9DXOtgFOx1hMTdJ5EkCSdJfiSTCJbKUjkTDcbhdOnz7NkLuhoQHFxaUcc6p9W1pailEv1cMdZfhMu6btmU1mnhi87777eFtXX/NeVpISXJwetqanYscAotkMhTP1m6m2MX49riHI7E8FDdvECqhI8J5UscePHUdbewf0RhMWLVyE+nn1MFtNbEbLyltQ3VlumMJ+VqtlKL5n9z60t3ex5R2pRjnOUKOhcQHKyqu4PtmQcwQ7d+5mdrVu7ToUOhyIhMOsjCB7bLJpJoAWDgfg8box0N/HSQNca5etbJV9qwQYpPbMuqEp7KnPFt5mFLRi0xmrZDEekIxDCDkFtM30xQwUENvIAE0eR6gGM9k/p0GuUD3ROXOfJjW9SiUszlMpxBIJOApLcMkl70JjwwKEw1FOLJBKWpvVzpbnP/rRj7Dt9W2sGNeoNBx7Pjxln4JUCHDL6FJaJ3Nfo0QLlVBR0+eyTm6WCjV72BLiVhn3jCJevifbU/rc+VqJLUgraepD4nPl0tG4lB77pYqX6vyJJJD8PDtuuPEGbNmyRTlONau0yXJ9166dXFOQ4D/bIyr1DbPvTxmVb6b2tgC1AtayTTTXx1ULnJFVe1ioi4X6lpwAaAmqb6vXaVFTU4nK8lJWpQt4q4D1MfBWwuC/JHgr2rko0X42WG82I9p0y4xX/k4F7ebew7P3ymtPaW0/u3N4a+KTftqd0i5/tsfFTxHjykLM7swV3eY5KG8zDhVTw9vMsZxHcCsGx0nb9mQtSoLb6aDtTPH+c4Fb5dTGlPqQdYNlUgsn8aSyn4+zk6GABW9yzds77/wyVJTUowbCmgT+/f/dI+rX6nSob1mC053tUPUGcMOHbsHaC5ehuqQcwQigVWmR0sWgiumQQgzRRBwWaz60GhNikSjUqgg02jjMBruob84VNej5Js6qWXFPTiAZjuKUJ4aXXt2FxoJ86BHF4bYzWLJkCbzd3agqLUReeQlaW5ZhJBmGWq9DMpRESqeFKamFxqhN2+rHI3GGt/QcTHcrTlpThaAxGJGKxQGdCsdPHkOp3o69r+/FQCQKe74Gg0M+JJMefOhD70LbqdNoargUz207iCu2vBd5RRVwFJQjGAX6hobg8YcRiaihoXIlujgQDeLYC09iXqEeRlUIqVAE+4+fRN/wCBrKatDf1o6RYReM1jwcbm9H9ZLFGPb4EAiEhGK4sAh5ZivikSjyrWYUFtgw7HLDaMmHPa8YrStXMySurSvjxMwCeyknbvYPdEGticGYsKHAYUFEG+b7+LGDx+BXpTj5sdpgxR/u+R/c/u5rsXfHNgTzdWhc14oHf/sgrrp2C57buwOfuP1TeO6Fx+DzBrF46RL4RodRUlyNI0eO4dHH74fFnM9W2dRCN2/ZgpLKcvzkP/8D//frd7PC+kf//hNsuf5aVM+rRiyewtCgh+FtTXUVjh46iGAkmIa35LRD153aDhepoZItiQSi4SCuufoq9v0g6K416HksNZosOXg72xtAbrlcBHIRyEUgF4FcBHIROK8RyMHb8xrO3MZyEchF4O0UgcngbXpaa5J6rdl2x5R1PBnemy08FLByErXXJGrf6eDtTJM+Zwttzvd1Gg+lxitvx9QIHqPwm8SybYpaumLCfTYTedPbT0uoNxbUThWRqSenBZiV8DZ7GlH8PrsjzVqPaYX4W8KS9KdZn2XWEMCHoIcAuGRXrMCiLMtlAZTA6lWyUaaV9u3bh6NHjzLQcTiKUVZWjvx8OwxGPatNCZhR/TBSr1G9WaoTS4rC8vIqBqyDg0N49dXXeBs0EUbwtqamhi2Vq6qq4HA4eH80aUVgU6cn21E6DFJHsvyPKlexEkHUACUVbowng2giiJS6ZK0rwJuswynq10rQSv1V1qma2P6y1bjjerI4EAFvkVRsnkXNK1IqE7j1+XzweNwYHh5i6EO2fKSmpeOVdYKT8RirfwnW0sQU1dikrZIq+ciRI3j0scdwwQXrsG7dWqESVOpkijqT0/XA6ZMGZtt3Z9tXJtueVCDKzwjuk22f2+XGiMvNNdCKCotgtVhZdaxSEXSkaysUhgzESRtKdcMSKVbeZsNbBp4qDZoWNKOwqBQezyjOtHdi5649oLqmF110McpKSxEOhYTdocEAk9nIbSqRiCIY8mPE6cSwcwgxstDj4VZRuKYV1crfbwG8FeOCUq9WAhCCrtnBVo6XkCnXFExm4K2AnNQ6s2yVJShTkhioQxUVl+CCCy5EbW09K94FvCWEqALZJlP//MEPfoh9+/bDaDCxmkbABuoASiNUBMBc35b6l2IXnK1el3Wjuc+l69qK9aX1szy1DPARiSMSxIp2Ic5L2CsnkOA2o4x5StJJGvQyJBVQhmLJaDk9/ivgm627y3HLB2/GVVddxeMNHStZHAaDAezfvw8dnZ3QGwy8HRpfpD2zsEUWLwlrpXW83A//Tdab0n5dsRTn9p3J0hHJAwQBEnEkqO6uSY/GhnpUVZUrfUIAabFHMf4pe067AvzlKG9nOwK91cvl4O1UN5qZnisn9uW5X8vzobydvMTAzKB2sqOd7TmLQW16eDuxPqxIpJvqNdO+x8PbmZaf7mrMtC4dJdX4THFyE90GRO3PtNFQSkniUZHlsNKH5HNpKoWlS6+Ye2OYwxp33/1NhrejoQASRjXu/enPEHL7kNRosGBVK060n4Gqx4frb/0Qlq9agr72Duw/cgyIx+AODMOssSKJBGKJFCsv6Zag0+phNlFd3AiiQZHsSElfnMKkFgBXOMSE4R1yYfNHPgWN3gZX+ylUFllxsqMT12+5AXtefAWXXnEpopokKisrEdKmkCT7/qQGKq2e1bTQCOBH95BIJMKlFzTKrYaecdWaJIIJSvAxIhqPQGfWovfgUfSe7MCZESdbBIcjSQx5evC5O27Dz/77FygpX4vP3/UdhA1APAR0dbnhD8XhC42if8gFo9HBStS8Aj3yov145Zc/wfLaPCxvWYBQKIW2QRcOHj0GazSBdYuW4bEXn4fRbEV3Ry8CGjWcuhRshUUMnz2DHmh0WhiNeuQ5CMTmw+MeRSSkRVlpLaz5BlisBpw5cwRqTQI6jZqfDctLytnFx6SxsY20pdCCQGAUa1pXY/exY6J0ij+Kgb37cfnyNfjxvT/FsYQLV7//Jux+dhtuuvk2vNZ+Et3HDqB/6AQ+/vFPQK2xwBdwobyiimvqPvrY73k7pUXFUKfANXhVBh0GBgdx6aZNsJrM+N2DD2FhcxOampvgHPEgHEqit6cP8+pqsWfnDiRVSVZRq/RakZxKDkXy2SeR5Pi7hp244fotMBkM8LrconyLxcyJjHf+/Wembc2BANk2v8ylKmi9yy67DOvWrWNw//DDD6OgoIBrH/f29mLNmjW44oor2PqY2sb27dt5XWo3F110ETZt2sTbeOaZZ/jzgQEqW1LNNZClbTLZRVNC7uDgINauXcvLUiIbfQejkjQPPfQQLrjgAv4Ok/2sRUlttGxbWxuWLl2Ka665BsXFxWhvb8crr7zCx7lz505OnKTPFi5cyG26p6cHzz77LA4dOoT6+nr+jL730Wt4eBhPPPEEnx/1j6uvvpq/D9J5Nzc3cwIEvSg2fr8fl19++ay/089hCMktmotALgK5COQikIvAX2UEcvD2r/Ky5k4qF4FcBCgCu7bdlw6EUOSNfU2tlpWwaHLCkr2tqQEJqdUyAFeCm+wjGAOLlUnp7O3NNAkzl6t8LiBnLvuhZScDuQQG5Csbmk52XBPfkyqoueLQiUeeVmPK48za5FxjlFbVZsokzipUU11jeb3l54INy8pv4zctwK2EPGQ1SzBkjBCK7VeTAjZS/S+tlqEs2dESnKM6om1t7RgYGOZJOgaRZiN/6SdlKVmQ0v7Jtpj+97h9XL+LYGVpGYFMNVsG0yRAZ2cnT4jRxArVRG1uXoTqqmpYbRY+xnAkhFg8yvaner2oaylUgEA8QRbFMVb8MqiRAJqVTwLWCt5PE2JUxzYD8ce0JQWKsnJUsZgVEFLxRJV2sQxuhfJWq9MI5WQKDHgI2HZ1dXH9XZ1Oi5KSYlbN0kQG7TuZEAppjms0wsdlMVug0+uZYtE2nMPDrLqlycBrN1+LqspKPm+h7BAKR+bpk6rW0kRoxrY0MwQWm5hru87up1J9SFbQpN6m+WlSfkpLS9EGJZDPgPl0XVGNlpcn5W1nZzfXoqOgUXtVa/VYsqQFJrMNTpeHa+Lu2bsPJrMFl2y8BEWFhRj1+Vh9S7VWqd2QSttoMiAei7At9+BgP2KRCHS6TBJAxg77fMDbjKWkMqOfVsGKcxftSOxTqr5F9oWYkKd6tZnxSyZbJKmWLddeFVCSYAAlSZDCm/oqWwlTP2CWKmvNijFUryeleiHXuct3ODiGhYXFiEaiim0ytS8Ng3WCl/f84Ic4euQYjGQTqahZGSRm242zZXLGXly0QjFxL4+fFaisMBXW5dyuFCCb3VhFOycYQDFQ4iOTSRSwT6CDwK2E/LS+XG/i75k4ZcNbOrZYPIbKygp87GN/g8svu5zHEToschmgycH9+/ejt7+f693RBxRXVstyXV1lXFGujzwnac0s+qcYQ+n60OQr1eOmpBJ+j10JxP+UuBGLkgIqyHXyHPl2XHDBGixubhLtgOtB07WWbYXaRia+Mtpjn0nOTxLHJHfBCbV7Zxxs/iIX+MuFt+fn2e/czp/74dtKeTs3aDtlDKcAs7Np4iJHaPI6vpPuT6lhPt22/5zgVlzTFOIC1zLIInyVyAK4fCeTDibj7hE0Dq5Z/P7ZhOqsl/nhD3/MNcNPtZ/BobbjeOH5l4BwDAmNBnVLmtHWcQqqgTDef/MtWNHaisWNjfjPn/0EJ08eRk9fG5pqF8NssTDM6u+hUg1qmKwmGAhI6un+Jco20GOfrOdKFr1076Afv9uJzR/8JKt2f/GT70GDCOY1LcInb/80XnniGWzadDESRi0q59VCbaQauRogqYLb7UGevQCpREzcHynORI6RZNUtJS7S/cdg0MEfS0ALLfQWA5KpMLxnOtB3sg0H2k7j5KgHAVcSefZC/MNXPo/q5hZ4IwbEocXwYBdKCx3wjabgC0QxODKISCyBaJScc1QwmJKw+k7hzEtPYUG5FVaDCSMDISQsdhxuO4KVTXXwnBjGYCiAlEqN6pIKaPLy0J4IIIAk7EYrPKe6cPD4USR1KuhtBuQVFiEV08I1FEJj7VJceMlCxGMxlJUXor//DGxWNQhYuoaCKCqsRBgJDPcPIqXXYOmCFlQVVsIV9OPnP/8J9CMexE50cBmDa267Ef/n3v+HyzZdjqbiWjz7/IvIm1eFvs5B9DkP4z/+417YrBV4+PE/4IWXnkXryrV49vmnUFpSDEdePvJtdsRTSf5pXbMalRUViIbCeOKpZ7Fm3SrU1Negf2AYblcAI04Xw9ud27cxXCd4S4CalLfUprluPT3fJ+Nsne31ulE/bx47L9Czf0VZCUZGRrh9/Pd//ue0bVvC13e9610clz/+8Y/YsGEDw1OCmARqCejSePH4448zMN24cSPXNu7u7mYYSq9HH32U3X5WrlzJkJW+l9BndDxer5fhLUHaEydOMHAlUErt+bHHHkNTUxOD0v7+fgatVBuXnJHki77fENSlhDdKxt2zZw87DG3evJnL6tAx33DDDZyQS9/vnnvuOXyAylLodPj973+Piy++GI2NjTh58iS2bt2Km266ic/nkUce4drOVPaE9k3HeO211zKoJkhMxyghNoHmbKB81gNGbsVcBHIRyEUgF4FcBN4hEcjB23fIhc6dZi4C78QI7N72q6zTzq51mXl7IsCVNC9D9SYHjBNhcHaMxTqTg5gJFsKKAuhsIcvZXtuz2V/2BNV4CCn/Pr/wVlyHsXVLz/aMBchKX+Fx1s0zxWPC51INOwm8nWlb488gG1zISVPaRraV3cSzFm2QAIJQsglll0gKICWfosglezYFwtD2qL4TbVtYoGq4pit9uR4aGkYwGGQFCdU0JTUp1Y6kTO/yigq+Bl6PD/5RP9upkhUpZX1zfVunE729PRgedrJa1Ww28QQCZXRTBjZlrEdipAwkO2YCIMLqlqxG6RgEAJNKRUp8IFCkVSYRxZnLdpUd22x4y8tkqVrTFstiZVFnN20/Teev4rq6pPQMhcM4c+Y0x4FeNpsNhYUO/iHwI4COgHJqDYFM8khO8XlQHA16A6xWC4KhIB5//DFWOtLkzepVq1hFTOpUmviQdqOTt+C5wZrZwtvJ9jWb9injLdTNKmi1em5rEarnptawSpkSGLieK/+MhbcE5kixSwBv9+69DG8JcFJbSMST0BlMWLJ0OdRqHYaGRzAwOIT9Bw5xnGiyq6K8HKFgkCfAaC8E08k62WIx8T6p3m1fby+CQT/XGOUjSZCOQiobFeUm/T0JKM/SZk8xoAjANwZgZCVMiE0qowlZ+6o06UnvMc4DnOUhVPXcJ+NC5UOq4nAkzDGl90hxHglT3WhSBVGcI2zXW5BfgLz8PG6ndC2obc6bV4/8Agcr6UtLy7leNB0PJWowRE5puBYs1br9/j0/wInjJ2EymoT1r6KGzYa3dCZ0lXnSXhnP+PQUC216T/QnBTgSwOU+NTERQcZLqI8VdW6672UUs9PBW951OtlicnhL26b4VVdX4dOf/hQu2bgRCUoKoIQTvZ7h7eEjRzDsHOZEFK1W1MwVyRzCsUBO2AsllrBQZCeDeJxrXvMP/a5cHwFvxSS8sHeW11VRnSvq29KSImzcuB5LFy9UFOnUBml8zlbdKiOWTNxSag5nGuPUSr6zvwOOeUr5K4e45wYvee2ztE0+G/h6NutM3w7O7fzlcwg/m8yxwYkxYHxbz2rZ09gpZ5YSCWpzfZ1faKtkgikJKdOlD07cLz2DySe4Ke744+Jwrm1gNuvTaCqAbRIJVQJxUqkqAJchrors+anxj72PspdEKolNCz4210syp+X/6Z++xvC2rasDh9tP4PCho1BF4gjEYpi3dDHDW/VgEFdedwNaWldh07oL8eP/+gH6ezvQ2duJAlMJP7N5R0fhD3iRiAWg06qgUye5lm48KVwYuEwIPweLqyot9YeGfLj51k+gaX4TvvG1O1BZ7UB37zB+/O8/w58efATv3XQpIuok6lubuV9QrVV6ZomEojDZbEhGwyJJiBL1NDLBUiQm0v0nEAlDa7TAojPBT3V5jSoEO/sx2ufEq4f24UQyiH/7zk9QVtGAziEvhgIR6AxW6MgGWptA32A3QkENikoqEYqHoNbosW//Md6+wZhC6PAODB15AyW2JApteYgMq+CKJFGysAp1dSV45r8fQV1TAwxGM5oWNSMQj+FQXxf6g6Pocw5BrzKitrYWJ44fgd/nhN5AJ6FBNKbD/HnNeM8Vq9HR0YWKylKEwy7U1uSjo60dkbAaiJmwdG0L1+dVa21QJ21w97rw1MvP49ixXag16hA93Y3OkBNrLnsXNFYTEuEYhnsHsefQfsSgQrmjGqWVWuzauwtbNn8U5VWFONV2DFq9Cc6Rfhw9epytrWvKK9G8ZDEaFy2Ea9TLCk/PiAvb3tiFK668HLFUDF5fgGveDg4MsW3yjm2vQ28ywmDSM7yla07/dFSCQUnuks8A9OxJpVMWLViI+roaHNy/j+8HLzz3/LTt+Y033kBHRwerSikRVrp90EoEb1evXp2GlvR9g1SuBE2l64f4ngDs2rWLk0hJmUvwlrZF69JL1rxtaWnBgQMHeH1KnKXXwYMHGQJfeeWV7LBE0Hm8wpWchQjC0vZIUcvtNxLhpDc6dto3bZPep7b81FNPcZsg9axcjuJFJWMIAtO+6LsjKXUJ1lL/o/UIBOfn5/M6f/rTn/gz+p3Oh7afDZTnNEjkFs5FIBeBXARyEchF4B0YgRy8fQde9Nwp5yLwTonAnknhbWb6heERZU1PeGVqqvEchqIalRny41W8UqFDm5EqJbHJjPoqexeTw2AFUmbZq8ptyO2KCYe5qE+nn/liMHE2s2PKyYyHt/IcpXIpA9tkJr9yRtPYJo89v2xwK8/7LGbzsoI/Ed5mQ3pxzTKvsfvKXlcuIxF99pJzv05iaxOuhZhBm8ZhV6pvCd5Ke1EFcioTrgIWEdASk1OMWwjGKZ/r2UrZyF+8qeZVwE//B7mebWdXJ0bcLoY2NDFQW1vH1sE2Wx5neBPEiESjQoGmAI9QKMjwliYlKCOcmheBuHXrLkBZeTmrMAm20XJkM0oTaAyBWE1L7ZssTBV7ZIZQ4pqk63Aq0Rhvyy36iNJXmSdl1+5UKSp4snElpZyYjKZuTVnstL9t27ehs6MTJaUlbAVGNr2yJi5tm85X1AVmxMVqCx2pShnyxIQlnNmEJ598As+/8ALWrFmNjRdvZLjNhFOZ/hbjg1A4iustzl1pAVkJHzOP0ucCb9Ptd4bxhPujon6musd07HFOFpAJFYzEJ/xwnJXJygy87Umrl6kOrslkxdKWFUgkgb6BIYyMuHH02HFOBiDo37piBYoKHfB4vNymSJltt9tgs1sYC7o9LvT393H9M9GkRRKDsNqlNi/jLv8XStF0QkQ6kUPQSlKKpl8MLcW1lnWAJcyUNWm5n5MaXGmuVBeYa6Qq9VLpc+ojZMMdjYbhHx1FwO/n9kIWx/Q72dqRYp7Vm3Fh58iO0lQfL5lkOFtRWYHiomJONKDjJHjb0NCI0vIyVt8SuKUfapPU11UqLR83tb3t27bhnnt+gNOnz8BkNItECQXeKp6ZaQWtALWiI2WPZ+ItORZT5xInzBPfbPmcNa5npyxlXOAFsmRVvVLrV/mbjKGzx72JvwupsADyMgFLXE+6DsFQCPPn1+Nzn/t7bLhwA6uwub9qtPAH/Dh2/DicIyPQ6qntqpQxK8ITqtTOfDTB7/cjGokoalph58zXgcZLZTwSlqJi/zQW0A/bTGvIal0AYa2G7Jr10GlUyMuzonXFUtTPq1bsObPhLY/28i6aie0YeCvvLDOPA2e/RPbYc/ZbefuueW7wknuB7PRzOMnZPlPNdrk57HrconI8m8szY+ZeNKYvzvEgMgkckz+vza7G61sNb2lAVI5fSdqZKpLjr2Xm7+ltWaZeb44Bn+z5cZJNyHQmAW/jiKkiiCKKmCqGuCqJmJpqzdJ5x8WYqxYeJWL0E+P3exo+P/eDm8Mad931dRj1OrR3d+JY12nseGMXNLEkwvE4qhcvwnDQh8jJDqy95F1Yt34TKotK8dzLT2LEOYg9+/ajuWkFIrE4AqEQBga7gIQPMFBCjxZ6vRGalJ9r6GrURqhA91QjUkn6n/SxOgxjCJeuezcuW7cB3/za52CxqTE87Md3v/djPPXEs7jtyvfh+VdfxP1/ehBQk3UMfY9UMayN83c0Ud6cXvQ+JavJ4Z4rdpCNstmEhD8iALkOqLIV4Vt3fQd3/fjH+PdHH0Sfx4eI2gi7owhhTwj5RivKiwsRioTR3T8A50gYJrOd/JkRjSfgdYf5WSKlCuL0w48hMnwSBjhRYjchPBTBnuMd+IfGw9npAAAgAElEQVSvfx2kON312FNcAzipVmMk4EMwGoPWaEJUr4VfD1jrFmF+eRVCgwN45clH4LDrqLgIVCYTFi1bAb/Hjfb2TvT39qBxQQ0WNFWxYnXUG4Vz0IeB3jasWbkBm2++HSeODuJ3v3oUB47ug6nUhvxYGIWqFPqjfoyEQrjxhltw4vBJHDt+CkazHSadEXpVDEMjJ/HHhx/CddffhM989qMIRQMIhkPQaKN46A+PI+QdhVGj4+f31evXIaFRYcGCBXxff+nFV3HJpRfDaDWiq7sP0QgwPOREWWkJXnnxBRSXlXIcqJwLA3sk+NmJrg0BR3pOiEUp4ZUSS1Woqa7EvKoqnDpxjB1fHn/sqWlbMz07UNkUUtISZCWVKtkW02s8vJUQlpSx9CKQu3v3brjdbv77Pe95TxreFhUVsQqXXrTeb37zGwbWdA4ETyW8JVhLoJRUuq+99hoI8E6mcCUwTJ9TaY3S0lK8+93v5u2Rijcb3tL+CLbS/klVS0rcF154gVW39KLk3Ntuu42VtvSdT0Lf7CBRTEgRvHjxYn7+Jaibs0yew6CYWzQXgVwEchHIRSAXAZFUfA4z97kQ5iKQi0AuAm/jCOze+qs09MlM/GZqT0rVDJ1CtoWxPKW0La7yRjaUE5PglMM+9iUn7uldCWfYBlapq8fvK7UPGTgoE+NyOwSyMvtRJqsVm9i5QUG5xXODndNd3qlA8mTKWza9HQMAMlueoKTkjzLglv9ikDL2XKZTdoh1pp68FSA2C0hk/85vZ+I35s+sgKSn16eZn5sbbM+O9uwmXqVFsDhaoRoTsVMUYSlh3Satfrm+poK1GL5QtjmBLm6T9LeAlAyCEgmEwiG21Dp48BBcLjcWLWrG0qUtsFrtCtAk22GCtwm2UiOFml6vYyVqb2+fmBw4coyVuxddvBGLmhejqKhQTJokImwnSpMoDEk0wo5VKnEF6BFQbmwChYy8qHkr+lxGCS9sUcW26EXHxyAxnYQhAB597PF4eBKC6jiR1RdlodO6BLNFxVFl4lJFttICXtIPqSC1WrJ9FjbPdD5v7NjO9mLLWpbiivdcAbs9jycqZK1LWaM3jeMVaJ256hnIO5th9XzA29n0b7a+pdrKVE9VRfbFBlbeSnvrjNJVQtwMXKNzFvB2D7q6CN5qeDtUI81staGlZQVILNrV3QuX24vTZ9r5mlRUVGD1qpVYuGABW9yOjDjhco3wBGx+fh63F4/bhb7+Xox6vWKCmWr4ZVvTSuWXYu/LRyWKyAr7X64zm0l64HNUluG+oSZYT5N6onYrTcLS8qzeluO7tESWY1aSBNlkYxhly+fhoWGeaPN6PQiHgzxzy1beNKanhzPqt6KNymlyWQvaYrWiproGxcVFMBiMfG8gxXtT00LU1NZCbzRAr6MadFbuc5ygoSKwqGF4+9LLL+Oee+5BZ2cXzEYzv88QVSYOSJktfyFQWoMCcMePRunxlNS36cSSrESnLPgt48PxStetTd9IlXPNiuO4hijuzRlwoNwplZFLZmqkOAmEJie/9KU7sZhVIaR6SnGbGRgY4vOnJBQ6TeqLpBRhWCtr3+p1oi/rxLhH6lxSjZDihKwU6UeOJzLxgsYbto7WapQxUFhkkqqLQC7ZJ+fZLQxvKyqKEY9TLWyqBZ2xTeYz54l+WcdXjAriHil/5jYejA1h9sWcqpe/E+DtbEbSqZaZm03vhK2cgz3vuRz1xHXHI8dzO68MmJ35KLMTG8cvPfP0w9nB97HbHf/MOM3zcHpcnP68ZjrumT7P3vqEZaepmzv2qOQ1zZzP5PvNXPvMEy2pa1OIpUIIpzzwhJwYjfqgMWsBk4ZBrkqTIud9ca+EGlq1HlQ6gZ4J31//TzNf+HNY4p//+S7otRr0Dw/CFRnFzh270X2qjZ8va1uXo8c9DH3/MOqXLMYlm67BpvUXY+vul7H7jR3YsfsQmhcvx6bLrkBdUxN++9jvoDIlYSmwIMFJR3oE1Ebx3KgRSV6JJCXuREX5B1USPucolpU3Y2FBMX70L19CnlWD/n43vvKlb+Lw0ZPYuHApiipL8cXvfR1qGttjYXYFMaiAoA4wa4zKc2eSHWz4nqwmxxFh2R+NxqHVG6FTFNBkV7xmxXpU1yzGms1b4IcWSU0Kg85hBpQVjiKoEykUFBXDH45ApdbB7Y7g+Il2zF84H+FoDH09I+xQYsvT4vVf/Bza4R6U25NQJ0cRD8TgVxlw5Qc+hNqyWtgTYQwPjUBjNuCxZ57CS8+/iIqySuRXlEJbaEdF8yqcOXoKJw4cQFNtFUaGOqHSxlBeVYn3XP1eTt48cuQYNBoVlixpRjQeQG9vN2zWAk7w1MVi0GnNiGvt+O537sXp44MwOEpgtJkQ7xmGMRVDMBFD7+Ag20mXOIrgC/g4RlTfVWu0YXC4DV/44ufwi1/+Fz78N5tx9fvfh/vv/1/89CffwgXrLsHubW9AlYhjwfwFOHzmBG659VbUNzbwc/vRIyewbv0aRBIRdHT2IBJOweP2orioEHt37YTZZhX7IXjLSYbxdBmFRCrOpSfoOxMn4yH1/9l7DzA5z+ps+J7edmZn+0qrulpVq1jFsiXZlhvuGGyDwYSPkuRKIIXAZxIIxaZ9BH4CH18wmA4hdqg2NuBuwAZsXGTJVu+r1fY2vdf/Ouc8z8w7qy2zkpw4eOa6dGl35523nKfOuc993zhv0wa0NzWh5/hhFHI5/PsPfjhl76YxSCA67R+owIvuh6SRtYzxVMxbYqQScEt7u61bt/Ln6XsXKRpp5u1E8JbYsCSbTGAqeeES0Ev9i+6dwFuSY9ZSyxMZrqIskmWmLb0IdCUfWpJGJrnxqZi3ZCFD577hhhvQ2trKz0cSy3TticzbibHYu3cv3yv9nTx7a5LJZzBJ1j5ai0AtArUI1CLwmoxADbx9TTZ77aFrEXhtRGDnH/+Tk+0lYNbg36QjwOwoJX+owVENak1WZW9kIGlwyHguep++1JaBWw2VlWOukyycwGd8SZLhRjllTrCTQyQl+hUIpe+P/BKNQCYDVxPYT2XQqQxiarbDbJJL0/WU0wVv+YmnYN+WzymJuzJ7d7IE5NSyfKVrTMFbLYO3ZfBh4rNK2xQZ1JiScaGaz5gSPH3A1ngH1SUuJ4K3uiBBwAGpJKd/8ruAnNTfS0wAkg9lxiIBSJTMInlcK0sDk+wqJRFIKpTYj8eOHUN39wlEo3E4bE5+n5IgBNYSK5BAV83mpnO1t89h0O+lXS/h2Wefg8liQUfHfPZKIgku8tf11XngqXOxlynJxRKEQWw2Akh0Gwr2JqC0+FJK/xEWrYBegjeJrKsRvNXtpmVotTwqsR7HxkYxMDjAyQ66p6VdS/mciXhcKvBpHKtACUhMwBd59joYKKNkIjH2CBCiSvudu3Zi2dIuvOGNb2BgN5lIqrGr7k9JzjLYrMZ8JfH1TMCaSsnoszHD637MwH++iFyWkpskEU2sBZJ208An3beRfWsEb0WmV4O3VBxAvxPLlAoA1qw7F7m8Cd3dvQiFo+g+cZLBTpJHXrN6NTZuEPYtSW2Tzxextil+lCyNx2Po6+9FOBRUssgyH4jIs4qlofCF+r/kxqk9RO633A4yGTOAq71sWW2ZhG6Vz3GeZHZzPB6yeWFm0lgin1pqa+o3iXiSAUW6t1iUfk/w9Rws2yvSzjKPGyA66se0Bql7JWCcCg0ouUb+aIsWLeJEHI01ahOXy83M284lS+Byu/hpXS4PM79p3FHS0WK1s0wy+Z393y//X2ZFuBxu5cVrBG+lwGE6bp6MLT0fK4ay8qBWC9ik3Y2ek+ceDXbr0STojzCaJzDGKtYmHteT+Evy52icmxgQX3fuOgZvKUFKknx0DhqvNFf97Gf34tjxY+yTrAtBaE4jIJzmLGI2k/IAJdlp/qICEmLt6rWdZBJpXqF1mHFuJSPNwD+HhIoARDWAedpmIJdJwet1Yd2aVejoaJ0CvBWfbVYUUD22ArzlzjBhPuApvRJ8mnqt+a8Db2feT0wPEs+uKO1szGzVnWPm55rhPJO0V3VXfoWPOkNQeXbg7eT+sDwLz1g7Xt0eyBitU89ZOYamveYMcZnus9XHZGrgnMfBNHvN8nMa41J+vlPvrzJ++kiZd4vIFZNI5IJIFaPIWbNImTLIWPLIW2jvA1issiayuoTJxoV9tFd64+J/ekU76Ec+8jHUuV3oGxrAaCKEo0eO46VnX+Brdm3ehJNjI8gd78acrsW45a1/iW0bL8Dx/iPY8ezzeGHXQWy6YAs6FnVhy+VX4kcP3Yuss4CEKYsULMjmrbAXrTCZZY2QvSXtIUXWmH7OOlNoSblxfut8fPNzH0MxFcJgXxh3fPxzOHrsBDYvXg5vsxcf/ernkUtGYEmnYXdamB2c99mBLO1PbLxnYrWHPPncOkTZgXx2KaZWCyzkoW4p4lh3N66+5V14/0f/BbvGQihaG9DqccEUjcPndCKdzzD4TPuOZJIKg7wYH0uh5+QAfE31SKZpHyprYTIdwM+/9q+wnhzABZ0LYLcX0N1zFJuvfR3mLurCoqZ5cKTTcPt9CKVTHIPPffr/IBqOweSyY+35m+DMW9E+fxHGYklYPE4cPLIfHXNa+V7+7C1vg6+lntmarCpjKRdF2WwWfOlL/4r25haEghFsuGAbjh8ZxaP3P42CyQNYfOiw+9FfPIzN56zHvLZ5rLiyZ/d+dC3uQiKdQdFmQTZlwvDoCdx22/vx6BM/wy23Xom1a87Fid6j+OHPvoyRk0Ec2XcAt9xwI0vy3vX9b+Ov3vMeNLW2CGO1aEFjsx8FcwG9fYOIRtJIJdPwuF146cUd8DX4S+AttTuD6lxAWmQwl/yL6X/aR0UjYVx+2SVoqKvDyGAvfaHC17/x3Sn7P52LWKq0byMQlsYLedcawVtiyF566aUlz1tivdKxBIpS0eKmTZu4wIz8Yuvr66cEb+l9YuxSsRkBxPSdipix1OcIjCVm7rZt2yZluNJ+kK73hje8gfeWVMD69NNPl8Bb8q6lc5NlDgGuv/nNb3DLLbdwgQAVqBLYTLE/cOAAs3AJ9KX+QJ/bvHkzPy8Byg899BADvXQN2r/TPdH3y1tvvbUmmfyKzqK1k9ciUItALQK1CPwpRqAG3v4ptmrtmWoRqEWAI7D7hXsNLKOJksYSJAa3SAbU4K+nWZ6SGFUAhSHRZAR5NVhVTkZJikSOERhBWFwTPHLZQ1CSKJMxRDWATMlkYfxIer2UDKcvmVrKjd5XwFC56eW85ec6VXLZ+P5kXWYmELJa8JbOzcxKAzvSCN7qaxufU0Mb/53grU6ezwTecprcAJ6XQa9pWB5VjdHpfZVPSVqqy2ngVvdJ7uOq/2rQihm66vhy/5P+ov+RxHEml+Uv5VS57XQ4MTQ0jIGBYYTDMUQiYaRSSWaxSdECgV9F9u6kJBN5pHbM7YDL7WE/XZJuDYcjDPzV1/vhdrmZnUpesYsXL0JHxzxmVRIYTGCW2Mrmkc9llG+kZtpqwJn1ZbnoYSLbVgM1zDoGGGQl+VRKipDUMcmtplMplhprb29DY1MTP180GmE5VfKoZdaoGp/ExhXwmLx+68RTLRjCkcNHcPjwIU4arVm7Glu3bIHb40IoFOSxSoCQ7hviJ6olosvMb25H7j/VgbdTjjsFSFbVtao8SOYIxbxVYCbLxTJQr1iDDDJVCd6abfyYBN5S2xN4m04XcOz4ScQTKWZKkHcygfmrzzmH4zl3bjsDYNFYlBms6RT5vJEEbg4jxM4ZH0MumxHAHUUpeOGpWxctqAAzCCf3recknlMZsC0KQJ3LMyuYQNpctsBM8kyWPE+z3K8pCRhPJtiPVgoBiMGg/WrTLNtLgC63rroeFSPIWKQiCZFIFja5hkxp/RFpc54DFbOTigMoCUgMBWI5lMFbF5Z0LsGSpUuZcUuArdPpYsCbfibWrtVig9vtwUMPPYwvf/nLGBsfg8PmYOaxHt8CXU89x+i7mwq8LX1+MultNY+wxDSDtwbYcQrw9hTwYQbwlpqRxvXGjRtw2wf/N4Pcei6iBGFvbx8eevgRjIwMw1fv4/mJ7lnAW2KPS9EUjW26tkhWF7jgwqZk0q0E6KqiFN1npG3FM5zYtyStSCx0ApqFrVtEfb0HSxYvgN/vUbLJVDCjmcRKBlqBzHqfQO+XmLdnDN5WM8DPnHk7MwBXzX2UZbmrO/qVP+qsPNefIHhbPUgpbTSdPPLMMZ4deDv5+cr78Rl7zWmCtzPHZGams7730wVvJ3/2KcBbahcTqf1mkSumkDVlYHKZkTHnkDLlkaF5zGrmuY1fLBFkRqFoAnllvmnFX80YyjM54KP//DHY7VZE00l0D53EySMnsPOZ51CwWbBs6/k4OTaM1NHjmD9nCd7w5neio3MJjh98GQO9J7Fz535s2X4J9vUMwN7aiJSdfONtcFjq4HE4kc1FYDJl+Vlo3TabiBlbhAU25LMFeN1ehKlBY0N462Xn4Rff+QbGTvZicDiIm//snWiaMw+tGRNWr1yBj33zX3Hw4H64swWQWL/V6kRLezsrgTicFtR5nSyfn0zFGfim69C+uJAbh7XoQN7tQziextz6+fjyPT/DgUQegUgeTo8dbfU+jPQdx5KFcxGORuBweRAOx2EzW5HNmzC3owOHjx7DwUM9SCRz6Jg/H4VcGrl8Ar/75neQHOzGiiY7sukAhhMRbLz8dZi/mLxbu2ANxrF0bgNGYmMIxXKIjgfxyX+5Ha2LFmLbpivQcc5qBMdTOHf9anT3vYzW9gag4MKunbvxwQ+9H4cPH8Xo6CiSiRQa6hvR3X0Mbe2tzGp9+pnfo72tmQHUVLqAq695I0YDIdCOKJ1NMeCXM+eRDAVw5MVdaHA0YE5LF35036MoOHwIp9JobPAhlQxhw/pVuOb6yzE01o8t2zbAbctjbOAkHnn8d0gm42xvsm//HvzyvnvxgQ9+kOvIqH8SiOz1+VEwmXDg4FFVzGVFNp3C0UOHWf5X9lmkXy09VewbxMO+aLFyERh9Tynm8rj2qqtgLmSRioaQz2bwpf/3tWm7NxVzEthJ/q+0zyAAlaxj6DsKMW9J6vngwYNsLUN/JyCX9nkUUwJh9+zZg3PPPRft7bTvzbEkMgGmE5m3GrzVnyXglKSS6XMElN5999249tprJ2W40nMSAE/3efz4cZYzJtnkBQsWsGwysYDpPukZiG17/fXXc4ErfY48fZ94Qnx/L7roIi7qpXsk+WR6hgcffJCfj8Bk+jvtyzjGyjuX9l81yeQzmSFrn61FoBaBWgRqEXitRqAG3r5WW7723LUIvAYi0Hv0yQrwUpJJglgRODTxVZLE5GPK/+gzGjTlRDTTt+Q8OhGugVBdvS3nFllO/dLH8jmUKZIGLMX3U4Owcl4N+rJEIyeLBRwzArKcNJ7Ct1IkSyV5Ls+szskefWWu1VSsq5lYPTOBt2WAQieJK9nFEwHc6cBbjmbFc+o4TA2QTgc+87WUPOX0z6lYk1OMl1JPOG3wVj4obTrhWSZhik81bE9J3qnCgxL7VrH9NJKorycgp5IUVjGRfqNALWbtFiSZYbHBRpK5sCCTIYArw+zATCbNHp7k7UnsQ/LMpSQVAbXESiSWm89bz09HvrrRSBSBQIgZvCTFHI/F0drWhoULFmDR4kVYsGA+/H4vvF4PrDaSAaPriEclXUtkS9V4Ud6xxJilC8h7InXKz8DjQ/x+qWqcntXldrOnLTEYCfBiloTy7CUgh/y7CBgsmorM8CR2nssp7DzyEqUExf79B3HkyGHEozH2IF25aiXWrV0LT52bQeFUOsmMC2HOG8daudBCurPhPeX5O9PUPFNRhfHzZ0daWSWBiwJgUwzKgL+wDqXQYTLZ5DLztre3n6WIqanIN9dX78c5q9dw8pGYt8lUlpkSPT09zFI9d906XHThNrS1tSCbpT6WZHZJLpfl+Zv62+joMMZGhpFJi3csdQICaFnuVs+nxJ4lQgUzX2Qup6QY/SOwL53J8j/qwwli0CbIP47AYPGsTWWob2e5Pel3AnRzSq2BAWJRwC21ZInVqyS26Z74uvkciswUp88YJLmV5LOe4wg8tFhJsg+o9/mYxUCJMAIkqfiA+iuxxBcv6SyBtzTGKIkn/Z3AWzsXXfziF79i8JakqIktrgt+ZPyfGXjLwC9Tl06ZuYRZa5CXlt6hAFye5srvG9flir4/A3hL8xKB9hdeuA0f+MD72VOb5gm6LsWqf2AQv//DM5zIpHFOMac217617FtNjGiblR9A+o/45bLsIckok4Q8gbdqvuG5RTH8uRCDf5dCLOoL8nMBbpcd7W1NzMAtFLIyNgQ5l59pvEwAb8tQi/5pwpqgQPByjKZWjZhpDtHvz2YuMZ5zZuCt2jtQO6Up9jCzO8uZH31Wn+tPBLydGZycOu6vFHhbfTu9suBtdbGpHrylSqKJ+/FTx+ipzNvZgrd0EVrDkqkUoqk4koUs0iQZnE0jnk4hx99bBOCktZEK+egfvT759jvOfKBNc4YP/eOH4fW4kCjksO/4QaTCCTz2q4cAuw0LzluPkz3dMMeTKIQyeO8HPop1GzfBVEji4V/9Es+9sBtXXXsVnn5hD9ZvuxBrNqzGl774FTTUz4PLUw+rq4B8WooSSTaXAGra2zpob1co8pqZos1CMoS33XAZHr/3BxjoPoTAeBDnnHseVp+7CU1pM65+3RX49N1fxaWXbsfAgaMIJ5MwwQq3rx7z2ttw551fQSg8gta2Jt4j0xrU3NyCRDwFkzmBfCqPoXAcncvPwbZNF+PGd78XhxI5xLIWNLa2IJuIwJbPoLWpXva/eRPcDg/MRQsSmTxa2lrx6GNPoLt3EAsXLeM9S+eSBRga7sUfv3MXRg7vxQKvBQ5rFglTAbsO9+Av3vM+rFq+Go0mGzpavPA01mHPweOw5wv48QM/Rjyfw9YNF8M9dw465nYiEgmgoc2GJV2L8Mend+KFHbuQzsQwODiMVatWI5Omvb2DCyDp/2PHjyIwNopYaBwLFnRieDiI9RsvgKfOh2AshqJJZKP7hoZRTEaQCI4hOjqKdWs3Yf2mLQimkoikEqwiMj4yigXz5rMaC7GUSZ0nHhzDyaMHcPc938d3f/ADHO8+yrYsTz3xOG770D+y5PCPf/xjXHbZJWhuaUO2UMCJnn4GdOn+aK/ec7wbjY2NAtzy3lzND6RAVBD2NcwWbjP6vkN7tuuvuwb5VArpRAT5bBZf/NJXTqv/0zknyiaf1omq+BD1NwJ3r7vuulkzXCfzvK3ikjMeosHbVatW1SSTZ4xW7YBaBGoRqEWgFoFaBE6NQA28rfWKWgRqEfiTjcD44Iv8bBpYpS8P7LWpkvwig6pB2LK8W6kKviTXWgZ9jWCo+IVqtoyEUQMI7AfJ/qPyWc3uZSYSJf6Vnyd5SIlXaLaUATcmYnTiRqRkKSkviWQ5r5xf5L/kb2VfWSXzqCBBlpZVxzAmSMdWAA6ndgPxQZWDNKwo51Ag8FSgsfbt1UwyloSuZHhVArdyAeMhJTaS4baMgJH8eWrgVrf7VJ27DN5OzfopSa9OkBXVoIQ+tzE2k3knTz3Aykm4MnhreKZZgLeTXcPIwJ34fqmQQPkxM5StAAo5lp5epxFF5pUaiNgDxaIwMXTfI8CUgC3q1wKIZfl/AozGxwMM5tIwI3Yg+XOyFG2hyADuoUOHmZVL78klzEil4hgZGYLf78PWbRdgw4b18HrrlHcvAckpAd3SBLKlGJQlvyViQRLoQkCN2+NhZi8xZAkIZKDGbmeAy+N2M2vOOD5pXqB/8kwmBgjtDht7jXr8fgYsI+PjeO655/HCCzsQi8XR1NiIzs4l6OxczNXuxBjO5YmNKeCiolLKmNTgvoqzMPIlzvpFIKhxSEkbndqyWjZ66n6lWvAsASJlkK4M3mpFAbl/BdqaZgJvB9hXVIO3/oYmrFh5DsKROIO3+YIZ/QMjONHdzX1t/blrceHWLWhpbUSxmCsV1FBsqe2jsQiGh4cwPDSITCqhpMGF4a+9k6mfJZNpxGIkZRxHJp3huZaS0tlMBql0CskU/U/gcAZZ7ru0RpTnBZJIpr/RfCvAq2BwXGBDxQIlSWHR1S0l9I1DWSGcIoavME+VqJciHS0JboLJYobVJnO9z1vH/mDnnruen59YEvQMy5Yvw6LFiyuYt5S8FM9rM7NGaEzdd+/PWTaZZMLpdzMETOe1Y4b5xQgiyD0rmUnF3NKS06U+rGIi2KxaV/X6J3CtzNglb98ZpFNnAm+JKZPP47IrLsM/vP8f2Eub+oUuRhkaGcNLL+9BOBTmOUCKpkQuk+LtcDrhqfPwnGFUxigVTbEksgGsNYBx9OwajKblmLxueb0okudwHm6nHS0tDajzOA3grfjeKmfl0nxrlE2uLKkyDn7pdJWyyWcK3p7e56sHzmaaocrvny6IXP0Vpj7ylXgevT2ZKHNd1f2eoaxxVdeo8qDqwMnpYnt2ZZNn31azAG/VlnLiNSa7ZvVxmRm4lSlRjfVJwNtJdgCGfcMkRX/lHUXF/sJ4JJeQFIHDR45h975D6BkcZtajw+dlb1gqpPL7m1As0Fpi5+mcJFS9dV784zveXWXvOb3D7vjI7bDZLUgVcth77CBSiTQefeCXMPt9aF+1DAO9/bDEEsgHEnjnX30AG7dsQZ3LjD/8/ins338cS7oWIpW14py1m3Dhxdvw1Tu/DY+nA4lsEVlzDvaCB9F4hFmXDU317HkbT0SQy6RZKpoKxEIjI3jrG67B47+6G33dL2F0bAidi5fjjTfeirEDJ7Dt/M346oM/xjvf+b+QGBxD1mpBva8R6UwOiVgSBw7uQTqTwMKFpDzj4L3wC8+/iL6+PjT4HIiG49hy+RV43bWvx/e+/n3ccOs7kW1sx1isANS5YS/m4TIV2Tud9jAodB0AACAASURBVLg+nx/mggUWkx2NTS0YD4fx29//Af3DY5gzdyFfd25HK0Lhcdz3uY/CFB+HNTKGBp8L0VQW0bwJXn8bVixfiXe96S1wmPMwe+xwenyIjwaQRgp3/+RH6GrvhL3Zi/FABH/+F+9AW3s9RsbH8PP7H8TOnS/hpptuQCAQYZldLshkGxE7krwXTzBQai/mYDLb4fM2gZw25sydh3A0hlQ2BSdZO+TNCAcGkU2HcPzwASxfuhSNza2IpmIMpvubm/DCsy9iy3nbYbW5UVfvl4LKVAxf+MynsPWSC3Dbbbdxkd837voaDuzbh9s/eQev4Z/97GexadMGvO7Kq5HJ53Ho8FGMjweZtTo2Morx0WEGm4tcDK33eGLhUAJvUfYnpnXp9ddfi0Q4zHYIhXwWn//cF0+rY/9Xgbe0B9yxYwd/J9q+ffuUxd1TPcQrAd7S/DYwMIDf/e53LNVMe9XaqxaBWgRqEahFoBaBWgRmF4EaeDu7eNWOrkWgFoH/QREYOvk8360RYNXsVgFAKJEtkska4NXgpDymlj8uJzmZlaikFfkIA0BbCQQrX0VDvIyetvJnM4O4BOCyd6fyByRwQoNhxPJiIFglnokhSKxAjcswGKAAhLIcqCHtrrz5dBqY/2efvTJ4a2ITrDK4WwK7NcuX1SYlOW2Mz7TMW5WM0oxiuuxEpq0KsWKACYOvDH4KsGm8xqng7fSdcWbmrXx+yuMM7LjprlQBbM8GMNMouj75KR6HRobF2Rl4AugKKMhQgJZUFvOv0kWErS3MMi4+IClY9u+iQgRi5pKMnjDJBPgQiWEpShCfXQZzyddLySizp63JwgxWm82hQBRhPhALlsBWYlMePXIYv33yN3j0kYcZQKUExNVXX4XVq1ezdxLJLBNQSyxJBl0LBZZPJcCV+g+BXpp9y37RioFLBRAsf1wsCniXJZBVmOvyOSu/T/Kq5JFJHqIE8owMD+Pl3S/jkYcfRV9fP1atOgeXXX45urq6uKK/HDeJk46L6lwV4C33t1MAXB326YsRjD3gvxLAnQ68peQdQKA3oZ0iW6zlxrlgRDGgyfO2t7cSvK33N2LZspWIxBLo6elHEVYMDI7iRPcJ7icrVy7DRdu2YG5HOwoFkuaWAg9id4fCQZ4HA8FxDPT3IpNOSpsrtmshV8Dg4BBOnuxDMBhCMqlklQ3js8TAzReYCVygwgRptHLSm5ULRHZcwFuap9X40UxvVXWi5+iyl24Z8JQ2F+9U6mM8zzGuIax3LsDRAK7ZxMxbOsTlcmLNOauxZetWZoG//PLLSCWTPBYWLl7MrHCRTXby+NHj1kaexCYz7rnnh/j6XXfx2HA53VJEo2Sieb2aOAcZOtlEBpieyzVnWK9nMm1IqYsRtNU/8/EURwP0aCwemXIdYaB7wphQhRBSfAMeq1dfcxX+7n1/B29dHeKJeIkGHRgPsww3AfPEntVge4mNrpq57H0o7VFad9gjXAqPqO2kbEmt3HpdVVLIYgtAnpUFWCxFeFx2NDc3MAOXmbdFGSPi4VtmXcu1VWET9adJ148y7DIRSDoz0FP38+rkk2cPnFW/Zp3Zc1R/Hemi1c+zszuzOvp0GLevIsDW+MzVg5SnRurMWLeV8/Dpt1lZ5aaqttQFKIb9MO0vpn6VwdnSOC4dPEvglj53lsBbrbZTsZbJZldPYEil87j//kcwHkrB5mpELFPAnEWL4WtoRDZLe30bmhpaGLwNhcK8vtR5PLj1mg1VhfJ0D/r07Z/iuTSFPPYdP4RkPIVHHvglXG0t8CzqQGg4iNzwMMypIm5913tw3rZtGB3qQU/3CezefRhdS1YimgUWrViBNetX4777f4n+/ihMdifMTsCUcTCQmMml4Wv0IpEkq4woGurrkMmmYAPgtdXhyi1bcGDnU9i94zEk0yHYHfV429vfg+Hdh/DWN92MaJMD9fVe+M0OJPIFxGNp2D0e2EB7SCZwIptNwe6wshIEWWvUeXwwIUdHYDgShsNbB4fZjp6TI4iaPQiQsksmj8a6OjR4nLCaTGhobEQ0mkB4LIJsKge3rxFWuwX9wyN45oUXsWT5atgdTt6bjAWHMP7yszixdxeuumgzHKY8BoaGEY6nmDlLIOaazmXM5v39zudxx+2fRp3Zgr7RfgSi48gMBZAsJPi57vnhf+DfvvJltLZ34L6fP4hnnnkG173+WvQcJwUVM4O2+VyRGdw0REhe92j3UXQ0+dDS0g6Y7XC76gCTFf2DAyBjCNpzERAdDY8hGBrC3DltoHXa46rjvfzw8CCsdSY0++fAlHehsakN2WIakdgwvnvnl9BQ78NlV16NK664AsePHsMXPvc5LFyyGG9729vYS/jzn/88Lti2FVdedRUC4TCOd/ewwg+p+HQfOw4UcvD4vCVVK/19Vu9HinSXBV0cXYTb48S1V12NYHCcgVu6/3/51GdPq2v/V4C3BNjec889rAZErFv6f7avVwK8JZnl3bt346abbirJKM/2vmrH1yJQi0AtArUI1CLwWo9ADbx9rfeA2vPXIvAnHIHh/l0lYFbyFkpSVYE1JUnjiaCZTuFr6VlDMqYisWWQJObELvvelV/CVBJWbFnmVY7Q7+lsMN1CKRmuGHjEtOV8DoO3BDDkmS1G0rHE8KUEDTP9mCmmQYVKj172ciTQQTO/GLSWe7AwqdaksZZTQEypzpeqZA1raAVYTp5PAVRykl+FwXiMyvGXU+BKflpAAZGenA68ndhVZwJzZ0oIawBgqiFgZN5ON0zKqWDdtqcJup5l8FYRAsu9V4Px2oNSJSq5Lyk5WS0/LB8yMTDKTHEGZAmopcQUMTGo8KAyqWlMsDID0ERAhviMUj8ijyzymiUwl85LUfI3+NlfUhjrJjQ2NrEvFjHV9+zdjQd/9SD27dvHfb+ttQ1r165liWI6hlggvvp6/p9AVJI/pXNRuwozV2Sdefzw+CTQVn7XhRLGog169lyWmMNp/kfAYF9fL/bu3YPRkRH4GxpwwfkX4Lrrr0dzSyvGRkaQTCX4vlmml9h3mt1ukMHWcdFemUZ/6vIQmh2g8F8J3pYSwMy2FqC+0u+0OuZtXx+Bt7YS89br9WPZ8hWcRO7tG2Lwdnh4jNnY5Im7fOkSXLhtKxYtmod8geRwyY+0yOwOkoWzWS0IR0Iso5hKxpltSnFJp7LM6u7uPsFgOzFvhSmupbZlnGrwljxuqW/L+wKkaiamjCEt8WuQ+lUAjW5TI7LHnzf0BeoTNAaI7S0y2tqTV1jC4sOrYEqxYeX1gl4EyhLznLx/CazeuWsny3KvWbMGizo7WQKcCn2o/wt4K8xbKpAgMPr73/8BvvXtb/Htkacz3e/pM29VUlP3cc0glgWCX0ZmLRcdGQBP/lktDKVk6TRAWrkQwDj7lj2jqT9QAvmNN74B73nve+Bw2BFPxFQhkhljY0GW4aa5hOLB447kkYsGBQ6OtfZAngDWcsGSuQTYlot0NPNaQFiZBwuwEuhOSXsU4HLZ0NRYz+AtscYJtDUhz5LKUkAjc6eoHQgwLJ64+mVcX8tzwysD3k63up2t96ab3ybbS8jxrzTOeraerrzIlvdK0577VQrW6ns+E9C2dA7VxyeLQ3VgrKwz1R07VbRlfIriQdnDfsq2OQPwtjRylfJMtX2r4vnOMnirTT/0vKKLN2l9CkfS+OnPnsD8hWuwbNUFCESzyJmtSGbziJGlxXgQsUgcdrsDsWgUu/fsYRbojif+rdpHO63jbv/njzPzFnYrdh7YDRRMuP+nP4O9rRmOeW2I9gXhyWQQHw3ixlvfzczb5V3zcf99P2fmbWPTcpi89dg3eBRj+QAWdi6Et64ZRZMF521eh0QshuHhYaRzGTQ1NyObI2WOCFwOJz8f+dZfdcFl6NuxG9G+Q3j61/ehUEwhEM/gXX/9AdiHIrCbTQj4aB0vwme2I00gq7+ZGbH+Oj/GxkYYMMzlpeiM9p20xns8dbCZTAgGQrA47TB5nLj/vvtwyfmXYsMFlyJd78eYxYF5Le18jZbmZpzs7UVDQwuS0RSQLWJoPARvow9DY6M4eOQY2js64XALmzgUGsc127ZhbOAEuvfvwomD+1AgVSdTEU/97tfYtu18OLMmPPH4b7B6+8VobmgE4mksXNmFItKwjgbw8q7fI5NPoogsztt8IW686W34yle/xso15I36h6ee5eIx2mPrwud4UhQv6urqML+dmLKA0+1FKp3F6GgAubxYGZhtVpgKRcQTIRSKafZVpcI6j9MHq9mKo4cPAe4imnxz0OBrZ0ZvOD6Kx564H/46G8zZNFat3sBWEoFAAN/+1rewYeNGvPH1N/D9fObTn8Yb33Qzzl2/HqOBAE709PJekb4vnOg+BpfdAZvTofZYsl8vFSsbiqQJCCYgnxR1tl90IQPvws4t4DO3f+K0+nXtQ7UI1CJQi0AtArUI1CJQi8CZRKAG3p5J9GqfrUWgFoFXdQSSsRN8f/TlTCSThcEqYFSZaVopv6vTzZMlTCsZMGWmrRzLvrQGUHNiJf6plfmS1Od7FIyAX+x3qM8jWd1SnImhq6WZubpeMSM5Ga6Zu4pNrO+P/KtE7lP53yqWpdj9EFtIEmQl5pgCbZnlS8AesdJUIq50HorhJCwW7aZbioMBLNbnY9llJdksxwnDiv4v+VQa2W8TelklG7dSjtl4aDXgbSnhNklP1uAtA/OTZJFLQJ1KDRpdL09nYIhEtSHJTcwvg3TxZOfke9CAiDqg8rknJM21rCv3FQLnFUtWgY3CKpwgzknjR/U7Bm/NNpZL02PI6J8sfUyz2QXcYKYhs3YLzHgl5qCAuClGqkTSlGTG6Vgrs3CbmpqZJRAKBnHseDeOHDmK3t5e9vykBBuBNpQIc7s9DHCRnyf5lVGlOf1OgIzVRmCeSDTT2KNnoGIHDeJRIUQ8IXK6dE4KCN0H/RyNRliC1eerQ2tLMwPGm8/bjMb2NuRTaSQTScTiMT4ngXJa0nQqj9nJ/q7baTZk7VJ/NYyravraTGNh+nMQ6FUJ3JYBXLoRLvNgsL7MKjTONSbseJEkAwdU3wHyuQLqfPVYumwFcnkzTp4cQKFowdh4CIcPH2G25ML5HSydvGTJIrjc5DcszFdKhBLzWljRQzh69DCi0TDL31JfS6fIC3ecmbeB8RD7LGez5HcqigY6FlpGX/9dplNibQvbUgpuZP7VfZp9TnUREL1fOracCJz4t5KsPReolOE5i9mqmMIKTNasT7MAig67nfvy4kWLsGnjRtjsVuzduxfJRAKrzjmHfcNcHjfHksDJsmyyiX+nMfrv//4fnOCkES2etzRuZXyWAPgpGl9BtRXvaqlkXYijC2h0rQKz7yt82WX10sCtBnfFPkDmB+P8UTl/V6h+lt7itdJkYvlrt8uJt9z6Fvz5n78LNoeNfZGpjek5SS6xu7sHBM673XW8rnLBFiVhiX1PTH0TsXeFqV8uvCgXV/H6TGusUhXQxS18//mcMLFJbr2Qh9VqgoXHZRHeOidaWxpR53GgWMgqxm2eAdwSKC1NoCwFxDjY2D8mG7OvOvC2SpYp+2JP+RIAW15GL/vTLIKqZkKc6pgqn6eqS7zKAVrjM5wZWFsdw1Rfr3owVgpNZvWaGHNek2bxMoC3pfut2P/N7llnurIxFjQ3VdfjjUcZy2NkXqtsV11opUeXUt6xmhEMZXHvfb+DwzUfDc1LEYzlMBaJsY0BSewn4kk1J5lZ7pck+0klZezYPTM91hm9f/vtn2AFA5PNgoM9RzE8OIInf/0bOBV4G+kLoz6fRXRoHJdfexPO334htmxeh5/fez+GhkKIxH2om9eBqCsPS7MJnkYvkokcMskMTOYMyOKcKkUddpf4qTrFKz6bzPLaNdA/jA2Lu2ALBJDuO4InfvEjFCx5xLMmvPcDH0b45eNobvRh1bUXI5dLwV0wI2MxI5vJw+pwIJ8hj3NSzXCxlQYX91ksXHRGexS7SVQgiuS563XixRdfxOr2Tvznf96PC9/6FoQ8jfDXeWE3W+Ctq4fV6WKAMzgaZpGTBHnoJqIIhMZhdXsQi+fQ0joHu/e8hLa2Vnjtddi/ZydsyADkZxwKwOuy4+WX/ojGpjo0OhzYdagHi9dtQHtTM6yZPOB1Y9H8ViQPH0b/8V2IxocQTUTxl3/5fjQ1LcTe/QcQT8YAixnRQIT34W63Ex3z5sLjcpeejS0xslF86zvfwyWXXAGL1Ybek4PoXLIM8+Yt4KI6u528hvPIZOPweFzIZfKwmKwsu2y3mpGzWmEz1SEZLaK5tQnDgZN4affTsBaKCI+MY+PmDZg3bx527tyJp558Eq+7/Aq2lqD18vOf+xz+7J3vwoqVqzAaGGfm7fj4OObMbcP+vfvQQJLJVl1QTSYSZfCWv8+QEharZ1iQSsSwcvkyLhiNRqP8t2y+gE9//ONn1L9rH65FoBaBWgRqEahFoBaBWgROJwI18PZ0olb7TC0CtQj8j4jAQP8eZkCRHKp+6eSGBhfFS1bkLHUiRYBKSdJoWVWWYrVI4rvkPauSOkVKFqufjUw6SXCTzLJKsKjESpkxKomVEtCp2I/EMmRmomS6layr/MwvxQgmBpf28TMxe0slf5m5q5I2JA0tHypVGBtg6bKErkocSUJdvHv1ubXsLMVFWJpyfxr4E1C8UJJ8o7hpNq1OYJAPKoFk7DeZyTJobWUgkNidGWYikVQaE85KtF3xZ6SKb06uK39fAePAMlskK03gMsms6r/R3/keCMCjam/FrCr1Ae3zqsF2BQZIaBV7VvI7ysdQgdylxi2bBSt+0KlyqwbGyFR5a1LnqmgL6nPq2Rm8L4G3lQm6Umdm0LsSvDWm7oRZXAaLdB81AigCtChwviSlLKgCA1YTRroAWuQJVWaKaVldXSQhcolyXhJLFSlbaVhh+JI3rvIdzZKfqLBhpeElic8etTYbMwoJ0KX3KHGYTCYRj8e4L0XCEUSjMZZPpqp7ancaO+LVLHEpgwJlaVAB6Qg0tjHIRdcQ30tKsplRX1+POe3taGioh9PhQGtbM0s1k49vOk39V5jDur8YwdepwFsdRnnfWDhiGNIT2mqmSbZa9q2xX890zsnf1x7HenBqRpS+d90/84BJfINL8yHLVpuwY8dO9JJXnWpLmjPcHh+6lq0ATDYcOnwcFqsT8Xga+/fvZwblnLZWrF17DpZ2dcJX74XZXES+QH1F5heSIwwExrFnz8sYHR1huWyL1cogbTgUwcjIGMbGAohEyBM5zYUDLI2swEXNNhe/Y2JGkg+ayBpLn5XnoHlAe9LSH/UYkL8ZvGpLwK4+RryWtVcsg74WJcPL59alLuo6zNYVr3IqCKC+Z7fZuIhh3do18Pq8HBtiQa1ctQqdnZ0M2NK9Uz+muVaeDcyWIvD2+9//d3zrW8K8pb8xL1QVL/EzqvE2ebufOu/o/i3zVCXgKeIOat3k4ihhOwukL36tPMo1QKIYcYquOymIK21QwRsrFTbRfFBX58Y73/W/8PZ3/BnPOdkczQPEkAFCoQgD+JlsHiaz7AFoPaA+SPMFrUW6KKnUX9VcpYH9ij7Cdga0tpTUlXm+sFKT8UMVmKdrt1vR3ORHx9xWeDx2gMBb9mymzwp4a5SDZvYt34AaT9QqWuLCMJZOZ+xOX7RRHVQ06XVnBXJW9qPJ78m4TulV5wzubzbBmtWzzOLE/wPA29MDbasHMKsHaieL6ysA3lbRJhWA6pQy29XHYLoeMxV4OxGEPfUcNLdOsS80HGxk3jI4Rd9zaH2xWTA0HMe/3XkvvPVLYbK1IZoE0oU8A1Rmk1JYoZosmNizNRoh0C6KIztOz/Oz2pHzyU99BlnyFzWbMDA+hOf++DyOHDwEe0sjXAvmIN4XhSkUQDoUxWXXvAGXX3ct0okgTp7oRXf3IOI5H7xtczCSCWHhygVI5wsIjmdYvtdkzXMBGRWAUZEeKYH4ffX83cVutiKXzsDh9OOZx3+JG7afi/piBA/+/B6e56PpDP72/bchfmgEHmKhXr8NuWIa1lQGsVwODoeLS3PMRdrT0vdEkhamwkKy3xB7EFo/zKxKI76qcUsWRVMBjQkrnnzsaXjXrMK5b7gVo0PDaGtpRzqbQ9/gCI4c64HdZAdyRcQLadiddsBmgsnqoBUHDoeAwCtXrkAumoDdZkLfieNIjgfgLBSRT0SRiI/iueeegs9RxLxV5yHt8cJrd6Hd34ikxYqWRg8cg72Ijh3B0OghxJJx/O17PwarrZEljwPBMQwMjcDtKuKRhx9kW5FMOg4zK9ZkkcsWUMjlYKuro1omfuZUuohMOo+5cxZiw8bzEQnH4KmzoVDMIpOJwVfnQjohcYEph2Q2gYLFAY+9EekEgbcN6O47gJ7eg0iG44iPxXHZldu5ePPo0aN44tHHcMMNN7CFCe21vvCFL+Bv3/cP8Dc0oqevF6FwFGNjY1jStRjP/OEPWLJ4IaLJRLkAj4yP9Xd3VbiaMxX5u2k0PI6tF2zBogULuO1MFhu36yc//pFqu3LtuFoEahGoRaAWgVoEahGoReCsRaAG3p61UNZOVItALQKvtgi8/PJTSqKyDJBKAl3JVyoGFSU0tE+mSJqemmwkv0FhZEmCn89DmWUFJAgLkTwX5fOSty4ntwVIM/qranC1nLQUOVcBntgvkuUoDUBYUUBJujsCjwQcky/Jcm2dAS7yPZbYcSqJXmaKquMq8qVl39uJEahInZuUr6fyShVJWmH98vkZqBZgj0ACnZGm9+gLdzqVRiqVZuCNQDD6lm+xEuOS4qmZe6oncYU6gQ72Enua3tEAM7UjARaUaEqlM8y60nK4BLSVmaHCnNWMOQH3yrCkhaRLLRbVB8SPUkJJgLTyRK1ou8r+USRZVb7lCuS5/JdSSCqhWo6cBosZt6wEWsvdcAIjtzTQ5D4q21Xe1MCJ/CznFblOiYUkDaU4gQB57rcVtrciMSjtp59LgdZimysepEqGVYdTg8HSi41+cFquVYPFxFzTbHi5Ry0xLrKu4p8rxROMjnAfE+assLT5OPaMLjDbMpVOKe9bKjxQY0S3jGpj8bQVQJ8SXi6nCx6Ph+XeiAFM5yYwlxi8VFiQTMRZ+i6fJzaFFILQeOPkqgqCBvk0sDUdgCv9UPUWA+pbLuiofhadDXg78ayzY+KWwVvxuNV9Xf6X59HSyQLe6qS0XMeCF3fsxMmTvYrZamFwze50Y/GSLsBkR/eJPjiddYjF09izZzdCoSDmzGnDxg3nYunSJfB63TxHEPzHfQKAw2FDMBTArl07MTQ0yO1HbUNjPxKhpF2AmbfkF0fgbSadVf7iysOWh7fug5RQFSUEStTqAh2Ww9YgLf29BOoq4NYiktkihSxArkho03xGc4leE8pzbjn2VCxghZ09oK18fXqPAGj+nxLthQKDtmvXrkFjYyMOHzqEcCSCpV1d6FyyhD0Iqa9TIQLNk7ptHHYng9Xf+9738b3vfY/PR4lkKaCQtYOA26lYr2oSL8/fhiIRNfBFA9ng16rnGC76kZWJn4l6BkkVG2cT7Y3N40GqSUr3YuybFeCPBs4VmCvMeC/e/RfvxFve+mZks2kGY6mQJ18wIxSOYHh4FEleczKIxeJIpkTekT5L7G66NAG6xHAWxr4oBOjiH2lLiwJ9CdSXZxYPY2XFwEU0BVi5UMwMu80Cf70PrS1+2G00T+RgRo59bwm8pXVlKvB2cs/b6ueE2Y3zScBRgxx4pf7C6d/DdCDTKwYuT3e7rxRYO/GaVQCFpxPVagHXyv1m5ZWqPUf5U6cHVk4H3s4M7J4GeD8T83aaNpnsfqaO0+nFw7g2ntJdDMzb6sBbtaacUmKnyl24cFMppGiASoG3FrsN3T1BfP7/+yHMtnnIwo/RYBIOtxN52jupAhj6nsEFlrks+35SUVX85A9Pp9tW/ZmP3H4HivksLA47+kcG8Owzz+HogUNAgxfezvkM3joSMSTGQzj/4iuw5dKLsWHdKjz9+2fw4ksHkDa74HA3oGvVKlx8yTZ859s/QKHgh7+5A1nk4a9vYzAuk0nB7/WxDYHDbMWSzk4c2n8A6STQ6Muj3hWEA+O4/6c/YJ/aTDaL17/xRrQXmtDor0f7lhXI5pLwFE2I5zNwkgoGxZsLiAjQVBYGVhc/O631NN/ZaMG2kLWBDYFsBBaHFU1RM+67+wHUr1+Llde9mdVpQoEwBkdGMWfeQjQ2t+PA3oM4caQH9gYXWue2IBaPw1XnRTpdxOHDx3h/MGdOO9Ijg6xEEhwdg8/mRCGcQDoUQJ0L+O2Tj2Dd2nkwNy5GbzwNv9MDR9EK/8L5aGvywtF3Av0ndmAsfAyReATXXfMOrF27HbFUHAcO70MoFEMkcgKBwBjGx4ZgJWsUsgLI5xnwJJULOLxoaWmDt64BuTyY9Vws2LB8xRoMDY6gsdWPYj6FTDIGt9PJrFtiLecKWUQSYeQtJuTTZjhtdehavgC/+cMv8NzzT2LlkuUY6w3glltvYclkWtPv/clP2e+WwFsqMPh/X/4y3ve/b4PD6cKho0fQPzCEl19+GVu3XYDnn32WwVu3wfOW19uimRm3+ntR1kzgrQmRwDhed+klXDxXyBVhsdqRyeTwiTs+WnVfrh1Yi0AtArUI1CJQi0AtArUInK0I1MDbsxXJ2nlqEahF4FUXgWeffawCFNI3KLKWZZ81AY5U4txS/pkS8PRiaUXlY6jBMv79FG9XdTwAm9UGi81aAh4ZECTGHzGxmAkqrMgSaMVgK/0jAImS8Pp3ugNKAhBolWH2jsi7ipSnTt+I/LGApoQBCiinwGDF+OWEkALpTkmQq88agVqG7ZQ/sCSVtWeY/F3AQAKqFWCtj1dxoXsgic+U8kOqr/fBbrVzqikUJFCFmJNhFAppOJ02A3grgCElAsivkq9F3r1Utc4JKXl+Nvfs+wAAIABJREFUSn6QD6nf3wCny8Xvk88pMyQzaQaHiYVHspYaJKBz0e86dsy200C8EUyjliB2JgH1urVKUrVG0NSkPIGNwKsCSxngq4R0dR/UXsQasOX2ULEuDyTt91YGfUt9WDE4jeBt5QCc3JNYg7bCjhWQrQy2lM9ePpdi0E3EldmfUT+nBuvKCU0BX6mvGs6kQWNVHWAkpEsXlUhTGzNYy92LJFDlHCKtTMBbTgGGxQopXAJhhGmtvKKlAysPUwFttYSznFFAOhrLwtKlBJswf7lAgK+XN4CtmpVpESBKta+AbjKijeTZ8u8T2+9U8Fbmmdklq88EvC1fr5ppeybwVnMrCbitlKlk1nvRjBdf3IWTvX0iE28yc3LT7nCja9ly2OweHD3WA7PFwR5pu3fvxujoKDrmtmPb1guwatVyuFx28fVm8IsSaRaWJAwGA9jxwgsYGBiA1SaSxwRaUnEIgbfEvozFk0gS8zaT4+uKZC8VD6jiBZoPKHHOzGsp4iAA1WYRD2UGcxmklcIOXcDDDFw1J/I8SAU0DPCqPsfnskqxDx9HwKKoI0gREfVXYnxLnyPv8mSqzCKnTmZ32NHU1Ih169Zi0cKFONHTg6GhIXQuXoyly5Yx85Y6Ha03JBMuLxOcDhfi8QS+9a1v44c//BH3czqG7p/l0ul5eTmYMLArukNlv61g+fMcrwuE5EN6PeCxwaoCat5WjFt9NpkbaHzp+dEonayLRdQ5+fbKrHnj/JdMJljS/G///r247vqrRfqcmP5WOzNk9u47gBd27kIsmmDmLUtj5nIlNQZah31e8s32od5Xjzqvl6Wq9ZwhBTyyZmpv2tL11RrHa1GektM5Li6wMnhvgstph7/eA7eT+gP1WQFvBbhVhQ5aicPAvD3b4O30o3t28001M8Xkx2jY/tR3S4VFBrlXY3HDrGVzjZc4U/B0ltL0ujDq9OM0TfTOKBBnckdnDlLODNJOdX8z9M+q2ldLxM8cg1cavJ0pDkbZ5OrBW5l5J75k2hTVHd77GsBbKqMhj9Q9+/pxxye+j1yxDVn4EM8UYbVb4SbmZNGCHH+HyMJkziGVimBwoAeXXHoJfvvDV5Z5+Jk7Po2COQe33YqjJ0/gyZd24uSRPvY/nbtuBcZDcaSDIWAggLUXbcE1r7say87fhBM79mJ0cAiHDxzDu//8r7Fm/VYMBdO498HHULQ6MRoOy3eivIX9TPPFIpqamhCOhFBf50U+l0Euk0UuGEUsPYKOOU7MbbLiF//5dRQyARTNLmy7+EZ0tMyHNZvA0uXzkLRmkDEVYcuZQApMBTOta2LhQfMY7TtI5YHWI3rR/iIRS8Fhs8OaLyJtzSNvzgH9IRzc3431t96IfMt8dHTMx/wF8zEWSiKeKmBwJIjhsQA83gZEM1FeSoLBMCywIDgWRIa9ejPsRTvUf5yvOTw0CJupAHMui2RoFF67BU/9+gmcd9E1SOdorQICmQKamutQ31QPV30zPCN7MdyzG30njyGfjGLzeVuwfMW56B8cQioZQzw6CpvdjyOHDvK6ZrORZUgemVyG11Uqoq1rmIcWUx3Gs0GkXHZgJIEGcwL2uX44F54DR8ELNxVP0ppoyiOaiSGPHBrq/Th55BicvgbEksSKtmDtmnPwo7v/AydOHEPTnEb0DvfjrTe9CR6PF8WcGd/9+rdx/fU34d3veBcee+RxfOc738F9D95POyIkUlkuBqQ9YDqbQtfyLvz+D0+ir/84itksAiP9CI+P8ppfhBl2p4u+oCMejXBBZyQaxs0336hAXSoyFvWf//OJz8w8mdSOqEWgFoFaBGoRqEWgFoFaBM5yBGrg7VkOaO10tQjUIvDqicBzz/1amFDkSUnwp5GNaQBvS3dMbD6NKEnmtoKFq5OKmuHKHrOaaarYjpp9K8leBcgZ2L4ECoi/HiV5CTiywEwAgY3+2WC22ji1S8l28ij0WD3EDVK3SACulpeVZ5J71H/XUmoaQNFJHQGiKGGvwSUNVvMZtEfphByQTiCVyHalQBnBy3KcNMiqzym+kS6gmGJwJZ1M8Zfien8DHC4f8pkEBgb6EAyOwOGwsLRkkeUl5UaosjoYjJTYtATOCqNUwBerTSRSHS4X5syZi0WLFsLh8ivgm4BuYS0XsjlmZGp2MH1GgF0Cc0hmV+KlpTJZwovlPQUIp4R6ZeKtMhlN7FlJj+lXOZCcfjQkGUvgqeJeMXmtRN0UIHhCmCdNzglgOLEd5JNGENAoO6qvrdtHP7MuAVA2mAaG+KnADheq6yY33GpJflS9WQZoKpm+6gbVSVRytihMc/HbZfhWGHsK4NFM9/J95xU7kmR0qS1Fgpnak5l3qiiCxpqVkmQ05gyAsJZCFxZlWaqW4ingrQm5LIEtBZFUtloZftKeqKXP6GIFCboBwC0XfciAK/eXSkbqqeDZbADcMwVvy33F0JDG7qcBA+13SzE0gOz6UM28LVJhiQJv9XPy3Fs0s2xyf/8Ae6ARSElJPpfbi3M3bkJTUzuOHD2BsbEgAsEIy+GRx9i8eXOw5YLNWL68i+cH9vo2FK2QrDAVgDz3/HPoPdnL8wHNrdlsBuFQCGPjAYTDUSQSxMjOgaTbhVUp4CV1L/bzVl7hmvVK7U2FIexPx9LaqiiAJJU1E1epLxgHK/cnQ2EQrwXsiyvgrMyzSm5bjX+6D1IjIP/kcDiMwHgACZL1U4zQ1rY2LFy4AKuU5zIlD3v7etHePgcLFsxXxUFm2Kx2BpzFexlwOd0IhcL45je/hft//gAXDQmQLn2VxxrLY2o5/cn7gPGvpf7G853iyk4oOOBxr8BbPU0w81Z9osSq10UZCliYTFq+VCChpiHpjspGwGRi+ejFixfiw//8T7jooq1IJOMSX5MF6UwOO3a+hOee34FCwcQe2i1tbWhpbUWD3w+nS1jI0h4SA1G+KPcHBuQVKC0WAjKUSzoLmoWtmLSyVggL12a1oN7rgsdtozIkZm5NCd7qvYiOxbSA+sztVP0R//3g7fT3eob3VxW4V320ZO2apODhFbhOqe/P8vbO3uGzA22nAiZnAiyrav8zim8ZvJ3tvWgJ+KnusZrzVXOMrA3lQr/qPqM9oie/uzJ4K+0o4K3I9dJ+1e2txzPPHcHn/uUnKJjnIG+uh9nhBswFKjEiHQEUTEUkU1Fk8zGkMyFceeV2/PNH/gbnNp29XjbZmW7/+KeQSEcxp6kBx3p78MRzf0Q2nkXPyT7M23gO+gbHUIxEgZEQ5q9ahjfdeAvmrVqB47v2oe/4CWTzJqxavwGH+kbx5IsvoX1RFzLZAlwuD2tN2HLka5pDwWJCNB6FgxQXLGDlBQJArRYX3KYUNi5dAE8hgV/87LuIx4dQ72vGsiWbceG2S5EYH8K+Azvw4wd/IfW2+muLqt/TWydSwyCJZuO+j/oV7xUIHFfNuHHRKlx5xRuw+sbr0Z1k03ucf/5mnOwdwb5DR+D2NiCRziIQiqFjQRvbhYyOBJFN59DX249CtgCH04Y156xGYLSP90+RcAgOC2DJ5xAPDDN4+/RTT2LD1iuQyBTgtNmRtNi4fecvWsjgrXt4D4JDB3B0/264xBwYl152LR565FF461zw+9xwuf0YHx0BimRhkZNiJDN4D057C6e/Fc5YASPpMEbSMXjDBZy3oB1BWxLrrr8FqTBgyeVAFOdsLoV4LoVUJg2vpw7dR46isX0uEskkvP56tDT4sWfXTuzfvwcZpJkBvKJzBRYuWMx7oLvuvAtmWPDZz34WH//IP+OLX/wi1m7YDIvNhWQiw7LJu3a9zODt6nWrsf/APuzeswOmfB71Hjs85FGcyyCZymB4dAwZstwIBrhYj75PvPnNN/O+KZcjv+QiF8t9+LYPvbIDYJZnJwuZu+++Gw0NDSwhTf34f/KL5L8fe+wxvPGNb8TKlSsnfRQq1HvooYewfft2LsCovWoRqEWgFoFaBGoReC1EoAbevhZaufaMtQi8RiOwc+fvS1KWRvbmRLYRJfD5C3VJtlZYnpVglyRBSLaVmDb0IpYNfbHj5AglRQxMGg3fCUNVZf3oq7BKohMjixLW7MFoNiFNgEM0hu6TPSAvVEouk5Sr2+VGZ+dSluC0ma3C7CFmbT7HjC6XywG3284yT8V8juWfLOxXZYWJ/CUV05ZvgX3/ynLKlXKGpTtWvWWqxKk+TgM1+nejB5eApvKizAb9yyASId+sKCdRGpva1TEmZFJhjI4MIJ2KIp9LIa+kcZPJFAMQmpVJ/xMYJGQokrckz9ssA7jUDi0tLZg7dy7a29thcTQQ/1mYyvwyAq7GvwkbStE8S/8zMM+MPKrU11KwlNjXvqoq0a8TYpqhpUEaJUnMlybQXAE3lYwKAS11olZsZCulhicipZLkU7FV4C0/3UQWqIFNrsEJGQOSzDQSeYQFLF6xQh7VTDcNQiqGrX6m0rNOzdqThKEGY8vPJWNFn1fY5WVAR2SQCVgSWXAB65gJx0CYgGMEFpqJ4aDdNFkiWRjW/LkKWWwlG2jwv5U4qFOz/KliQir/UroOFU/QmLOahXnJ91zyTq6MC49uzaZUBRuVU65B2lrPEaUYTAaQVwdanA3wtqqlQYO3pXnMcH/aF5pn0MmYtyLp/sILO9HX18/FKsRCISDV6anDOWvWobNzGULhGPYfOIxDh45haHgImXQG7e0t2LB+HZYsWQi3x6lkkZVvMjNoC0gkYszU7enp4T7CnrfZLMsuj48HEIlGmf1CXsXMwqe+IfbcamyLggED8ybyQbbCZhcvZJIzJoaM+CFLH6C+ILLKZYUGYYTLuakf8tzBPtJSDER9kn11czlmftL9kQQjSzemM8hkxa+Z+5ga2nQPdM2mxiYGaVtbW1kmuWPuXDQ0NrCUHx1LiWEuUqACIGacy3pD60YgGMQ3vv5N3H//AyWGr4xL5ZXOXuGn+mJP1ycEq5WiJPGVlr5QUZSgHkNLwhPDSaslaHBZF2bI1FzJwNXnqgSwlEy6ujy1dSIew4oVy/Gxj/8zNm5aj3gsyv7ZtO4R0Wl0LIBkMgObzQG7w8mFHGYrrR9lxjUlaPU/BvYNxVgCFKsLqjlTAHkpLtGrugbAKYlN4C0xmmhdJvCWQFsTK2ZQ8VDZ75ajxzL1ep3U7pQzsaGrGrFVHjT5PCMg9YRKLvWw0zO1p7psZbFTlTdXUmKo/vgJR54R6HfaVz2tD/73g7WyR6oOODT22+kft9rzTX4WXdxV/fVOPc+ZgreVShLG88uzTb0HKu3LqugRZwu8lelKFQvpXa8qLqFrkNpDtlCEz9+EXz30PO688xFYHQthov2y1YE8MgLemkmBAEimw0jnQjBZEvinD70PV1+9GSteYWzof3/o4/D4PCimkhgaH8Svfv0Y5ta3YNeOl9C0fiVihPuNjAAjATR2zMWb3vRWbLj4YkQHRvD7x3/N3rTX3fxm/GHvXuzvH4CtoQG2OjcyhRzq6+vhqbPz2uvxeuHxuhEMBNgWw0qKIFQAmLFjvtuOZd4GhE6cxIO/+DGy+SB//5rfvgy3vOXtGDx2CHPnN+NvPnwbXP5GuGxuWApWBONRmDNURESqMDm23NDFoaVuQF/DCkBLczPMbhtGBkawfe1WbL/0eix93WUI2ttBqhK0zrS1tSGTz+Nody9Gg0E43R4GPEPBCNxuL44ePM72H+NjQSxcuBA+nw/J8CjLGufyWTitFljyGYRH+lHvcOC5Z36H8y+5CqFoBn5vHVJWJxKpIBYsXsQMX+vALux+7mFEg2PwuV0IjAXxl+/5e3zjm9/Bsq4lLJFsd7mxf89ueEhiO59lmwBiRdMehArVUrQPC+eQcGbhntOK1rEiltrNWHbxuQi3LkBf9xBOHuuGuZDH9su2Y9ee3RgZG8XVV1+Ng3sOYN7ixejt60PX8mWo97jx8AM/RyqdxODYAKLJKNYs3YDN513A3wXnzJmDu+66CwO9J/Cev/sbvOlNN2NkNMaqK3v3HIS/sRHxWBKZXBobN23AM889g5bWBvz28cfR6PMgl03BagIXFVsdTjhdbtR53Bz7wcFBnHfeRu4rZMnAthSmAj7x0TuqGNFyyOHDhxlkJGln2sM9+uijeOSRR075/Nvf/nZs3Lix6vNOPJAA3B//+Me48MILsWzZstM+z9n6IPX/I0eO8PP29/dj3bp1uOaaa+D3U3H1zGsGSV0fOHAAN910ExfQTnxFIhGWw96yZQv3u9qrFoFaBGoRqEWgFoHXQgRq4O1roZVrz1iLwGs0An985tdKnlKzVCUxyv62monEjEsN1OrE6anJRg16SRJfkpv8OeWVo5k7FGqRNBbARjNtKZHNQC0BZeTZSGABJUnyRcRTSfT09rKs6PDYKKwOG+p8dQwauFxuWK3E/nOQyCtsZgvs5KdoFiCz3u9Fg78Ofr8XdgKdYGLwlv0WmW0o+SVOOJtFUlY8P+lvJN0pCXiRgVaSn9rTl4Bi5b+oGaI62U/1+follzAmgil+lEAi+WcCugnUIQYx/S2GQHAcdR4f7HafgVUcxFD/MUTDAWSpytlURCKR4ApyoqNSYl0Dc/QsBH5Tm4jfL7hSmxiYbo8HrS2tmNsxF03NzSyXyQ/LiTZ6aAuQI//SMghRfhDt4agTcsbEnE7UaWBaoX8MPBjAX06Alpm8/DP3EeVRrCRD8yWPJSUHbOg3JQC3FGLpj5ohKDlDfR2VcCUwSt/HKeN9InO43HKSNBag6VT5vUrp5RKoogBmzUwpE4fLfYD6CZcJaGlWzV6uAAX0+cssEgaSc+LDSyC++CYLeMv+ocxsFA9gYmkTwKvjrdtU+ii9ZByWwW7Fg1UMPvGkVrLYyk+TxgN5ZoofqPwThi7T6gwM68pEtwZvjYz2mYCOie9P/vvUyeFqwNuJQL2xa1TzeQmjUcKdB045ac2xZmhOxgH7VuvhJfLBNO4IvCV2LMWbQc58kWXq5i9cjEWLu2Czu3CydxCHjxzD+Ng4y/75fHVYtHA+5s5t5fnN7XExC5bmTAItCfSkJOehQ4fQ29vL56T5gPz5wpEwAoFxUJInlcqyZDKBxjKGBF3keTovgCv9ndqZ2LskL8ysW7uD1Q8IxBVpeBkiNM6obwroR6xvYvRSX9Wy3gLm8hhX0vXUjxnAZeavgMXCwBGvZy05TNd0OiVZRccQULtwwQKeh6ktW5pbsGz5MnQu7lSFFgQUuoV1bCJJahnrHrcHo6Nj+OpXv4Zf/epBfhZaL5hprOZCUhaYHKQrA7oVvU+zDg3MWw3Qlkt/lHe2oWhIF6WU5NkVcF5RqEL3ojwf5dkF8NVAov6ZvbTJN9BiRSIRZ/D2jjs+ho0b1yEai0g7kMNsgdaPDNJpAszzyGRzyHL8RTK/zLCVtbEkua5iWOrlxgDw+ihzhsgly/kYLeeHpD6QQT6XhtvlQEuLHx63HYV8ktm3xLyVGUQUHfRz6sKiyVadarZuM80zU59DA+9TgLXTXXxWksKvLfD21QHEVtNz9DFnH7QtnXmyIoCqb4187qs+eIoDTx+8lf2DsRCx8hK6qHC6O6wWvD4z8FbtvisY+1odgdpW5h1aMEhaP5Mrwutvxt3/+Tj+4z+ehc25ALDXI28mhZEc8mwD6kDRXETRlEI8NYZsPoTtl27GihVd+PS7bjjTRpn281/61t3sRx4PjeHkyaP45cMP4PxV6/D4E0+i4/z1GI6lkB0dAkIR2GxOvPuv/g5LVqyCy2TCod0v40RPHzZdsAVFlxPdoyOI201Iu61IWYGsuQCzTdSYSJEnGYvCZbMjFYkgGYogS9cNpJAeH8b5XauxtK0Tj/7yAURjA3DYLMgli/jHD34U4eF+vLDzj2hesgApWBAei8FucaJ9wQI4zAV4vV7eQxBjU+xckvx9JptLI5VLIhaOgAC3X973U94fWXI2/MOHP4nFF2zFULGRPX8jYSo+imPVqlVweX0YCwXRPzjMX6doL2O3uTDQP4S+vkE47KQ+NIeZodHxQd730HcoO9fNJhm8bfC48ewfnsK6C7Yjns6jzu1B3uFGvpCEv6kRBbMNgV2P4o+P3MPfjy0F8j7O4/0f/BC+9IUvonPZciyY2wGT1YzfPv4YrFZipOZABF2yuqWtHqmZWOodsERyyNjzaOxaiIaTCbRGxnHVO9+ET9zzE6BI3wvl9cEP/hPu/NpXkYol8KE7bsf4aIBVqKLxGEtPN/v9ePzhhxAJBXH0xFEs7FqCS7ZeyftDsshpaZvDoGgilcS8eXMFsHZ4YDZZ0dnZhfHxcUS4qCsHr8+Fn/zkJ1jctRipeBxP/eZxtDU18vdNu92KujofH0dWPsTmpAI5AkKp7Qi4JbYn7RM++fHbq+r/1AY//elPWVGFwFm6z4kv6hMPPPAALrnkEm6/M3k9++yzbKlx/fXX/7cDmrQfJ/YsMYEpjsSmJUWdG2+8cVIwduJzU+wIjCZAf/78+WcSltpnaxGoRaAWgVoEahH4k4lADbz9k2nK2oPUIlCLwMQIvO99f61YsQLYUgUnJS8I+BPPRDtLDFGy3OGw8+/0T34WCU4CC3RylL6M6+PJb5EATzoXvXQSnr7BCttW+f0p71kttaoBOEq0Z1Pk52rGWDCIvfv2o6fnJOLJJBNV66gqOpXiBMDQ0Cj7xpLcKEEhNouJ74vATAI02ue2YPN5G9Hc2EgURL4fYgwKxkwJGEl40xdaAXQVaMaYmSTwOXmkJKMFgKJnI+9HC38r588r5qNmHREIwZgW+fgq2Vjy/ROGmpVjQ4AbPbOVZaDtLO85Mh5ELJHiivFwOMR+lovmd2Bk+CRC48PI5dLsH0h+ucFQEMTAjUVjnOwg8IPibteypsSOczqZLWfh5BOQy5MXkwNLupZiYedajkcqPg6Hyw2TmYARAt2FPU0vDfVV9h/NblV/NSYhGZgoFwTIEaUMvuE0Oh2v31PHCe1PMc7oXAqcLYGiZQaqMFXllMIGLycj5e+qiECBGhoQ0ewyXVygmYYarNH9UMBNPkuJ0SzFCQqSo4IDdW4tGaoLFQRgzSovT+ofwvzT44FKCYgpzv1NQXxyf/Ls1De0j6gw17WEqci7EsudnjmTziKdyZS8i8sMT4mrSNOWE5g6XvR3Zkpq31JVeKFjpOWVy1LiuumUJzVR4JU3dQXbULW3kW1oBG9L/cqQTBXGY6Un7mTHGYEY+fmVA2+571cDwpwl8PbEiZ5SPKn7m202zF+4CB3zFsJqtSORzCEYinOyi5JzTocVbpqbnVYGbxsa/XA4bFykkUimGDil5OjxY93o6+9HLiuy6pTAo+QP+eFGIlGWX89mBGjTw5i6mjBiBYgVtr/0YUrs8j8udpG+wEU3Gvzjfi8sfAJutRw/fYZARfLe5THCTHAp8OE4c39XPstWkcWnPhpPJPh5KfFKTFu3x60A4TwzaJtbmvl+YrEYz6ldS7vQ2dnJa5XP62O5PAJvtdw4g7ceDwYHhvCVr9yJRx99DE6ni89Bawg9N/frsor+xKVT2O6GviddWfXfU8BbQ78ugbaalSv+tyzVrCWvFQAuQLKaC7geQ9kWqHlQ2PeiTCAs1TLgTesJAfdrV6/GJz91O9atOweBoBT+ZHMFZt4mEmnE42nk6dxsnUD3ICobUn+gCkIUk5jjRyz+fF4k2DWDWqkBiMS2kk3mmh0C/fMo0PVyBJBkUcinEA6Nw1vnxvr1q9FQX4dsNg6LWfvdain+iXLyZeH96bl8kzXVbD+hVixedmb67MT3DYzcGeaOMoNXim0me00PPE8//016QuMfZ8G8PR3AVYbEVIVRM97dq+CAVw601Q9XLXg56fEycZxRnIgNbyw6m83JpGBEzRcTPlhm3aoysTMCqStlk6d64krVFl3wRhOjsmyoAG91Scip4C0BbW5vM+76xr24/4F9cLgXomjzIg8L8siiSHt2sx0FBd6mc2HkixHYHDn4fG7s/fl3ZhPGWR/7tr/9KO775f24+Ybr0N99AL29h7Bh2Ur87Oe/xNzN52EslUam7yTM6QQKsSxu+fP34sKLLsPxwwewoMWP+rpGhKMRrFq7Dgd7jiNjM6EvNILBSADJbAoOOHmtIX9bKqLZfv5WOC1m5JJp5DNZeL0eZIpJ7H55H+wFLx574GEkw2T5kMPYeBifvuOz6D1yEKvXrsQXv30XXA2tmNu6EE3+VgwHxzGnbQ6vHbQG++q9oophMfH3T9pPZLIJBEdHsfbcNfD6PRg8fgJP/vZpnHfV9eiNJBG1NyMRj8BpNWHB/DmsFpEtAlanCza7G6MjIfZxZVngQBiHDh7FogULGCSjNTs+PoIMqTAxaJ9HLhFDNDCCRrcDzz39B2y88FIULQ62TbD7mxBPBGB32uDxN+M33/08kBxAIZ2FrUiy0hG85+/+Hnf+21cwZ94irFpxDnL5JH7/5FOwWmgPT0pPZgZc87kiyx9bvHaYYjlk3AUsWrkS3qMhdCKHDa+/BJ+452dorPchEk+gUDThAx+4DV+98y7+jsfFtbkc6klBaV4Hli5bgng0xj649PI2+NG1cjkKKRMzkMfHw1z0R6xjb70f/vpGrDhnFQpZUuRYgeMnujEyMsKsz6GhAURjYezbt4d9gclug9jDo8OkBkMSyRn+bk/jmvZV1GaNjX5mw4psMhWKyhr2iY99fMY+Te3/29/+lr+/nzhxgkHIycDbgwcP4vjx4/y+7DXl1d3djR/96Ed4/etfz/dL1ycGL+37Fi9ejHvvvfeUc1IRIx3zjne8oyop4alYwB0dHXwOul/aRxNTeOfOnaC/0/0sWrSI7zEUCuHhhx9mBiwxxC+//HKsWbOG974E1o6NjeGqq67iY6kd6Dw333wzj4vpPkvHU+6DnpGuSdLIep9AcSWQ+qmnnuJz0vWuvPJKzJs3j6/T19fHoPGePXtOeW/GRqsdUItALQK1CNQiUIvkx54aAAAgAElEQVTAqzwCNfD2Vd5AtdurRaAWgdOPwKaNa0VWl7x4UGQQh1hVDK5qoEwBkATqEmgr4KwTNptFMXQFxCSJYmJg1dV54KF/bjfIc5GOpQphSrIT65NYUE63m/9WX++Hy+1W/ol2BXLKFzQCcthfiTwgC0UEwxFEwhGc6OnBcy88j1A4xIlhqrpuamoRec10GqlUEulkAvlCjqWWC8U8fPV12Hze/8/ee0DJdV1XortyrurqHNABOWcQBEAATCBFUaSoQOVvzciWrPnfI1mWTI00crZnLFuSLZO0gmVLlkhZ0owsUcwEM0EABJGInHOj0TlVzn/tc++tqm40gAZJS6RXFVavblTVe+++8+69776zz957hXj55eivlC+IT6cBb40fqaTjdcJaG5sq9irjQQlN7ftqpDsN20ySRjpmAkqQZiRgsGItGU9S/n8s+MTPNLDLR3N59rUgmSkgmqDPUQaHjxyG1+vC9etWIxMfRXRkAACTKgU514GBfpFO7usfQESqycm6ssn5EQwm+OdwuRAMhUTqlOBLNkfGBFAVrsGa69bBZq9DjJXzbrKYQ2Vs34n6lmEJkfFpWMPlzCHzt2TxSy9JnJXTRMpTcBMnri9OTJrvlXhsmiuqj8NstJZ8Lu5etLeL7F+VX9DSw8IGVAlagQaMRDPZgMZz0kgujwuFYZUIpq8lYc1XeKrcnkBJOqNANOUjq0FPDTraJJUkvVD3C8Wko0+WkaImoMT+Y2SRxWuU19WmxioTKTwHMjESiQRSSSWrzf4vEnfCzDXgt2FWqqIC86OSZyW527G+lSX521LuRDNNi5ddB3uMt/FYeeuJGLcKrB2bilUJoFJ/MN8x4NjF4O2l5z/57hvIbStAeVw3liFa2qmqDyiXWldjuHhgXUCgUNHLMG9f3YmTJ09Jgk7mEAHU7GjrmIrm5lbxGsvlKGlrF/CWABoTnnnKGdrpWRpCdU1YimoIQNJfjf2PknZnTp8R1QK+pxJtCryldDKLPhJM9qYJyFFauzRGCcBSvjmVUn1Y9XkliysS+lLAUBp6JnnOPqv6FBnaChCU/i9FMwr41aNQ9X0tzS3grt2h2L1k9joUA4WJuSmtU4R5MTIyKolF7p/3FuXVDAF9WZTCa9bW1oaW5hYZNwRuKRevpON04VABcp86e7ZTwFsmEZ0OxeZV7GAl828wzIl6mPTn8WUtpr9xHEgXUEzfUmGDYneZe4uRYC/ea7S6gLBWi6xkxVaWuYmsZO1BrhQqFHPeeMyanid8eItFrtu1K6/Bn/zpH2HmzKmIRCNyP+QlzhesUiCUSucFvCUbV3VtiwDqqXQSCd5PeV9Nky2rgX0jp629b4Wpy/uJFGERwDeAP/tTRphavI9zLrIUyMKOY2SoF40NNbjjjneguakO2UwCNqtiY1+OeSvt03N0cZSNmz8uvlZG4v7q10mGgT5+yxKQaYpXyhVJVM8uvi4D4I4Bby/X2SZoeqlw5Y1McJOT2309wO3VR/vXucXkQdkrtWoy4OtkvvP6jmNk5K+uD5QrcZTN4GpOviqQVUvqj1noqTOZPHg7ubaXM28vFavSeZn7r7pHFeeKou2LbqMSwpY1vomDeM4XrHD7wvibr/0rnnvhHDz+DuRtHqS5lLJZBLzNWmyghkHekkLekoTTkwWsSVEWOP3kA1e6nG/o845rbkdtcyOmNTdiz84XYc2P4PrFS/Hd7z+IKWtXYyCeQbq3E7mBHiBRwP/z//4BFs9fAX/AiR999z6E/AEkMxn0Dg7AHfDJvTydTMnzRzaZgtsWEJnfglYJGRoawMjwsDxX8dmGEHbWnsd1t96Ca5bdjG0vbMVgzxl4fBD261f+8M8EvJ02oxWf/Nxn8NFP/TdMmzILVcEw4HRicCAiljcEgbmW4LqV93iuZflc2D9wQYDRtTevx9FjB2BP5fDdB36MdXd/DH3RDEKtM+B22jDY141UIipSsx2zZiJnsSMQroXN6UZP9xAGevqx6cWXkYom0VBbh+aGRvT19SEXjypmMZUgcmkkRoaQT8XgsuSwf89rmLNkDWpqG8Srtms4ggvdJ1FdG4bbH8Lm738VSPajtqZBZKQHBvrwpT/9Ev7yz/4K9U1tWLZkJbounMLe3Tvl+U/uBCzEswMup1skt7P2LFw5O2L2JGbOmQfH0X7MbwiiZeks3PuzxxAIugG7AyOxKD772S/g3m/8A/weP+wuJ9IsjEul5Vqs37ABLz39jPTx66+/CVNnzsFgdBQBrw+9fYN0L0Zb61TkCzZZ37V1dCCTyWFqRz1qasKi2jSltQWDg4MCxD7z7Ebs2rVD2KANDfX41UO/wN7XdsNuLYhfcDKekDUnhxQLhZcsWVL0XGU8+R7XZH/xR1dm3pJleuDAAQEeH3744QnBW65dybpdtWqVrOnGv7q6uvD0008LW5XH5jqOPrCcK8aDt1yfEEh95plnhOU7WQlmArgE/fl9451LMJQAMQsTH3roIfl72bJlAkI/++yzAsAyDmQVMz/BbYeGhuRceL7Tp08fA96yvQRzeT633367rLcuty3jQKnlH/7wh9I2Sk5zPPHFNvAc7777bpFAJ2C9efNmfOhDH5I1GpnV69evx8yZM0W2+dVXX5X2ctxVXpUIVCJQiUAlApUIvN0jUAFv3+5XsNL+SgQqEbhkBObNnS6fManPSk4+jAgI63RKEjcj0kspSYrzMZSJdS7yWSFNZisrcoVRq5MiTNZSqpPb8QGEPwYE5nFsNoewp/yBgPzQf0hJMjoQqqpCMBgS+Uq2gbKWVcEq+P0B+INBBAJBATr5wMmKUj5I2e02zJ03D9OnTVcgbzajfXnzknzOFfICSpE1ye+y/WkCEZmsgAMGjFV+oAq0ILgprMxCQUAyvpwEFFhtL4lzBbSJJ6FkhdT5SxJds0DHJ9TJzmWclMad9ivViXK1jQIOeRxm9gdHYihQmtbhwLPPP4eqkB/XrV4Jj62AVGwYFksOVkseyURckhH9gwPo7e0TUIdAesjvh9NB8Nat5K8p82y1iachwXOH003xaAGEpk+fhda2Dpzr7JIH+1mzZ8PtqrmKUcNzMh65JhFXJp1cRM+YxjDfk8CNg8U0sHER2ma8W7lNOUOX2xMEMtXYJZBSX5ii56vxfi29f4nTMzKpJoEptGkDzJUDzPo9fk/YZoq9YphyAphSks1F9ndG5OAoW80CAwJklK8VBV05JQV8yKEk2UNZ5IwCO8RjlMUUpqtpti+92QjKczy6PfLg7vP5YXV7VTwKGanQJ+gj7F8BXhRDRiSgCewSuM6q3wLAaNlaJe9rfE61z6Tu44aFKizhMkZaEZjVQFqp8OPSzFUFuil/Vj2MJrwoJfZvSaK6HMAVhV/NjjY7uDJoO3GxgIxR0yvLGI0KzL74Jb1Axm5Zsri8/5YxqrW+rdGPLWK7Csi0YvurO3HiBMFbNTbklKw2tHdMxZQ2JoryiDEpmylgcGBAEj3pdBLNTY2YMWMq6urCcLocCvjXc5MwJDMZkNF76vQZmY9FNjmXkUIPMjEjkSiSCeN5a7ZVAC23j8WiwgLgvE6QWkkvc87mnKaKXTi/iAculQMcLCxQoC3nRSk+KCoVKCUGeU8DwFIERM9cvR8jz8t98XssRiAT4eYNG2QuYwKO94BQVUhYvBxzLEBiwFh85Pf50NbejgZK8Fmt8r3a2jrF2hAGlrrGHDOnTp3Bfffdh82bXpb7AUHI8ms9ngw5XoGg2DdNP5BuUAJrOefK/GGYuNJVVKGPGdTj+6phzxo5c+VxnRPgNpdRBRniGSwFJpx+NHirmesSV6keIfCewvr16/CVr3wJbW0tiCfoNZiHxeZANJ7CiVNnMTA0irwAEQqspnx2KpOQohMWhKQzSjJbyqlM8UnZUOD45f00lUwjFk8gEo1KMj7B9USarOsMcgR/6T1sycFmycJaSGPx4jn4yIffj7bWRqRTcVDAguAtJ0bjdztWsnp84U6xJmXieaMoDa/v0ZPDiIr7GldDoueFci90s8OxhRwlLFm3d1LgbXHWuSQDd8KTNPPOZNQBzA4uw7Z9+4O0bx4oe7kF0GQAzsl850qLrMnvQ/dBoxBzpR2XfT5+WEz+mKrPFpn6Zfss7aNUxDTxfi8eQ2OaPklmuNnLWPBW3UevDN4qWwxZjXIu5R9WJwo2D/7kz+/H/gMxuHytsDp9SKRyKFCxh88RBSBFVRV7HjYX4Ava4fHzfuPDC/d9+SquwNV/deUdn4TD50OV14XHf/bPQGYIH33fnXj6xa1wzZ6LruEorP1dyA73wJW147YP/TbWLF+LcEMQn/nER5FKJ8qsMrT1hZD/83DBTn0EWZNwPshatGWOtSDiALyOLDq0OvOYOWs2PvjBT+ORh5/ESKQXgaAd3T1d+KMv/C8MnD+DxuYwjvWex6mubsyaOhcNtU0I1laLLz3vt4l4UtbGZv1o1Bz8ARectL8JeWVNkRuK4/k9hzDoqcJAJIfp8+dh4fxZcDuA6GgEHr8fGd417EBndwwjmQy8Li+iw1Ec238Qr7y0BdNbWxH0+JBKxpFJZkQymaxYroEjw73w2oDk6BB6ujrRMWc5LDYPgn43uoZHkIj3wlflx9SZsxDd/yyGz53FoT370dvTg2DQgz/88h/g29/7Jyxftgo1VU145tkn0NvdhWkd7cKOJTC+Z+9+XLjQA7uTUtFcrwDwAHPmzENsfyfaGr3wd9Th2ZcPwuHJIZEDAtVV+O3/+kn8w1e/AeQtoqDE51o+i1J1Z/mqa7Fz2w4sXLAEixauQDSdRZ4F2DYL4rEkvF4/1q29AX19A2hsaRamJ5+5+QzPdUJ9TTWOHDmEOXNnw+t146Ff/QL79+/H+vVrxR/46Y1PYXi4H+c7z8Jpt8DtdCAWj0jTuTZcuXKVsEz5N8FKrhO4Nvva//rry3ZqfocM2JtuuknyAROxZLkD+uES4CWbdSLfVh6P4CqL+ui/SyasAVnH75Py0ARayTimZPFk5YkvB97y2ZvrUe6LMuDsv48++ihmzJgh68stW7aIJy1jw9fevXvl2PS23b17t1yPpUuX4kc/+pGMgQ984AMigXzmzJnLbsvvklnLdRbX5jxn4+PL/b/88ssSMwPomovBa0vQ3MhGM7fz2muvCQDPflF5VSJQiUAlApUIVCLwdo9ABbx9u1/BSvsrEahE4JIRmD9vhpbRzApIS5CHL+NryIcRJmEJAPBhj6AtH0SUbBJlMxV4yxdBoiyZruJlmJeELgFhSl6OjqZEpvFqX06nBQF/EP5AED4Ckk4nAsGgeLYS7OXDi8g4O5zyEBgI+IVtandYEawKwu1xyQ+T2GSpEhjmg6tD2q4ABCYjCGg4XWReqeQ9QQd5WCSQmysIk9XloOwwQQmIBDFZYQJSaJaV8vplol7xoMrZUCapZHL7RXllLWFclDzS7KaR0Tji6Sx8VSG89PImhEIBLFs8HwGnDenYCAqFNBx2C+LRiDBvu/v60N3Tg0Q8Jsy2gM8Ht4vy1m4l1asZkTaRtfbKD4GFeCKN2roGVNc0YN++g+KluWLFCsyaM1sAEQUeqliZRDqr9CmJrcBvIwNsgNTxqUDjBToRY1Yl/9TLALemh0gGTf+nHAg2ALD5vgFzzff5uxzENfsvb1c5s7P8+Boklqy9BpaLm5dvX+77W35cNpdas2Sys2ghL8khIfBRgi6TFfAsqVmOLJggU1zGHSXcLOyHvFS6fQLGGDacYYgoRiD7HZOMmZRikbOvEuCqrq5GKBwG7PRPZiU1tzcMabKkzSDk+/yb72WVHLiw+3LCUhZwqOh7mZPiDYJGxmPXMCwVY1mDr5pRKP8z/sLm6hogVINcpr8TABbwtgwsN+BHkWlDuWfDcpQikbJrcQVmbXnC2KgJjO1zbCClgEvsYsVoVEUa8qmRUJ9g8iJ4J00aA96qfeqNdU8y6K/peyWZ1HLw1jBvDRZdgBVT2tsxe/Z8YUpe6O4H54aenh5J8HD+Xbp4MZYsXYgQ5WfpFyeqAzlhohoJ+JMnTuLYsePS13iuTPxFoxEMDgyK9y1lk1NJBbTxenB+IrOb15uy7WRmkIGrAHslnSzzAiWQ7XaZCzknErjlj2HdEqgVGX47JeKVGgCLfsQzl8xcO9UbVH+W60MWrpZ853YiCZ5OI1wVFnbD4NAQYvGYgLj9fX0y13P+Z3/je16Pp1hcxGO6PG40NjWhtqZG6wrzl2L9Unb/6JGjwrzdsX2H8grOktk6MbCvrupFXFsNBqs+JBxi/tbFDlabQ+ZZgyFI+YTuwvId07cMm1SPgzH3D2HgsqAjK0VRBEF5nxZPWin8KAGKMhtpz3qC2ryet966Affc83k0NNYik0lLn6G5wPkLvXhpyzYcP30OaU4BFkpg23VxSQYWmypgUr7ESplAKThrpQJ9bPYR9g3Oa3Em45MJZKlSIfcOXms77Lyf8rpaC3BY8nDYMli6aBbuft8daGyoRjodVz7dcgAN3k5YLlE+d5eDtxcjs2pqMONwrOLFldYhJUZs6ZtFf2E1sC8pV2vu8ROXe1zxyFcJ3o5rS/GcL47HmDO5BLvy7Qfe/nrAWhO7yQCbk/nO+F7werYxy6bXva1uxJsD3o49o7FtUke4NHh7mb46SfDWjIKLj1EO3urCnbLDyepRmwYbYJLPLlaHG9FUHl/6n99AZ5cTbt8UFGxOFCwOFKwOZPJAhp7h6RSsThusTgt8QSeCVR4sWDAXP/gf773SQH9Dn69732cAjxtVXjeOH9iMw9ufxztvXIN9R84g09qGnuEYbIPdyMX6YBst4Oa7fwvrVt4AT8iBobPHUNNUI/dOSzaPKY0tiMbj6O0fgK8qjNFYFA1hv/i1prIZed7jvd7ttIuMMu+x0bwL1T4bksMRvPjcbjz90mYMxvthc6QRGxnGpz/+eRQSEdQ3hpAPOJGx2uG1+RCPJpAp5JGMUTWJBbVcPzgF9KKlg3qGsmAk1Q8n7EgUsnA63MgMZbDg+lvxwqkLqG+chdqWWqSTCdRVhxDweXDm3HmkChbsP3oax0+fRcbrQEt9I5YsWIwZLc347j98B/XBMCy5LFKxKOwOj8gAO2h4m89jZLAbYa8LAxc6kUnGUd08G3anlxxZnOunxD/gDriwZMU1ePGHf4vc0DCsOSviIxHkrRm86z0b8L1//T4a69uxdvVNeOLJh1BfW4tELIpkKi6yycFQWNZZ/mBA1tyZnAWWgB1BmwvZs0NYtnI2jg2ewciADXlrFCmrBdUNzZgxdSaefvhJ1IXCyOZz8AT8iA4NwuZ0oLquFol4BosXLIHV5kXe5oLN5UHXhXPyjEdg/NqVq1BTW43+nl55jmR7li27EVu3bsacubMwa3oHfH4v9u/fK8AjwXfGhs+B0cgoRkeHcfjQPkRHh+CwWQX4lycki0Ukf6l6xfUhn785/rjGvBx4y+tO4JFgIdmqbONE4K1htVLS2QCTEw2as2fP4he/+IUAlR/84AdlvyzsHr9PAqeUX77xxhvxy1/+ErfccotIDl/pdTnwdrzUMfdlvs9nse3btwuwy2dlvij1bN5je8plkwk+k5l71113Sd7kctsyNmTmEvxmG+jjS0DYFFySactz5KucZTxeqvlK5175vBKBSgQqEahEoBKBt1sEKuDt2+2KVdpbiUAlApOOwMIFsxWwlFOJYQJKBF/F19CuWE0qaZ+Xh3hWl0qy3CRWdeJDksu5jIIstS+nAkHyCsAlG4dyrhocLuI1WlZYmKvCfFXiZcJilIT1xSlQsss8Hp9uh0US0pT+JCuWD0kEwKx2C0JVAYRCQbjclGNWGRuCCcFAQBIXhUIOVeFqYReRTUag0+N1C2AgXr70+/V4hQHsc7vhsivwlsAlY0FZaLIiCXQLQmeBSlYT1NTet2T9EhSQ7wmAYYfTRaDZA5fbJefMeBGo4HeZoGcSI5u1oLO7Bw1tbXjo0UcEqL1h7WqEKV0VGUIulxR2JT0NyaDr7utFd0+3kj6zWOD3KvCWrEyCGsIrkDbZBFzhgz2BBWp51dY1or6hBdte2SEPl2vWrEFTcyNS6ZRgagQlJKki14WApEWB3yJDSqxPAXj8Dn12jfQ2z0dJUFsEMLCJJzC9lZWPa4mQW0ZrLDLSDKPWZNpMsrw8ec/vGPC43F83DSClPzOfGxBZ0ogTULYMu9cAv2YITcD2umh06TaWm4UKeqlkQBXwoeKjGKtKKJbvD4+MIJ6IY3iY4FhS2G6ZTFK2LcrSagoY2Y2KtahAL8aVvtAEeClVytAZT2qODzJxyVq3UcsOHLMGDC8HpyY6bw1cC7hb/mNOXL8nbDz9I8xdxUBWLGQVZyUnXgqYSpCqfqTGuGa76K8IcCvAb+k6j/2+2XfZBsL+1ECNHEudn0nkGrDJvFdK8CrQqwjcct4wDEktpc1tylm+4y+9OlwJXC47Uy2Pa0SxJwnenjotY0aFzSpytuHaOixctAxebwAnT53F8EhM5rv+/gFJqi5aMB9z584SlncyGUciGRfmNvuHx+2VgpsjR4/i4MGDSMQTSiUglxN/2MHBAQ3epsQ32fiWCZtWmLdZqewfHByS+4B6GfBWJV45b9ITXeS8tYw3C2EUoMvP6Zfuks9EmluDiwbQNdKCChzjBeF8YRMAmsxNxWK3KNawzSbyetx2y+bNIsVP+WMqCrDN/E4sGpMxxYKjxuYmLFy4AHVk4ZquIexRyL3s4IGDuPe++7D3tT3SXqOsMOY6lgEIF0O3pn+oOdKAt3ITElDaDis93/W8lrcUwJ9xEGRpiJSBuPItPVRlDpHiqIwk0Es+wmY8qb5swFsCpkoyPY877rgdn//C76M6HJK+wXiSeXv4+Cn8/KFHcaqzG05PQEAJi8UuPnu87vTNVsUZRcV52R8LOSROcsAySWiOZc7xlMwmkE9gXYB8qlaoMh9rLo0Cgdp8HIvmTcO733UL6msCSAl4q6VLNQtuvJzrhPN2MZATA0BjANxJr4ou/uJY4FaNgcvpsReZw1d9zEt73152V2O8T1XbLj1vjQc8S/eDtz54++sFa8vvI1e6lK8XRH2925n57KpUjic4iTcum1xepqin2Qka9ZsFb6XMqmhNYcJAFYSx5X0sbMrB7Q3g3IUBfPHLX0c60wRvoA1Ob1DklPMWC3r6BgGLHdl8AWkW1eSoWFRAMOjD/AVz8cv7P36l7vKGPl/1/t9FTW09nF6vAKFP/uB7WLFwDkYLCcT8dpzvT8I20g9LdATZeBLvuPMjuHbxKlhtOTgDAKEkPvPkM1rinvYHlEiWNbtFCruK66a88jKlood5b2BgCKe7OtFc34x5U2Zg+/adOHLuNJx+O5LDg/jInR+By+VA1pKHt6YKI4mYgJa5VBZ+uwdZV0oMQ6j0wxclgVFgoSzVmWxwW8IYzp0RBqnV4hZZ5uW3fwwngjVwIItsKgtvHgjCKs8u/ck0Tp7vQnW4Ck11tQg0hmBxerH9wBHA5oXL6sSWjRtR53ICqQTio8NI5DPwwY6qUABdI70IuWyIdnZJHPxNU5HjetttwbEDJ9A6rRUNra0CQO988QHYozHkBgbQ0liL0WwKazesxgtPPwZr2oPZ01biwKlNAibGWWgGIBgIwWl3IZFIyZrJ6rKgIAVYWXk28rjc8Pk9sKEgYGYWGUSjaTQ2tMLj8+Pw0aNiAeR0+5HO5DHUfx71tQ2oqW6E3eJEbX0T0qksEqk0PH4PwrU1cnwquVA612F3IhKJyZrv1ltvg9Vil/s7wcx4PIra2mrU1oWx9ZVN2L17F6ob6uB2urB8yVKcPHEMscgoDh/cB6/HIdfEbnODTFZf0Icpba0iaVxTXyex4xryL790adlkslUfeOABYaCOf5UDjQRl6d1KMJPrx0u9jPcrGcB8dmX/HQ/eElAmwEv/1/nz5wt4zFe5V+yl9n814K2RZm5ubha7jomYt4w5ma/0wS0Hbzm26HlL9nBNTc1lt+U+uG9KIbO/kFFMuWhuR6Yyfyh9bTyKGSPGkM8AZDPzs4mYzG9oUqpsXIlAJQKVCFQiUInAWyACFfD2LXARKk2oRKASgf+YCCyYP7O4Y5E+TKckMcyXkQ8m4EpATuSO/X5hUDGxLh58GrxlUlkBMtorVKejKYVJgJIPD0yo87cAloTWCEAJ8EK2kgILCIQSoCp/8YFI+S7Sv7ZQTIgLA1HYs0qWk/KafDhNU5JK9g+pNLbZLXA4CXpZFECRUSxHSRr4/ZKs6e8fBJWhPV76h/J4ZBkCDpdNZDh9bo9IdDIZ7SGQ63IVpT9FEplt0D6PfCiyynsEgJVPsDCV6VFK5qvHA7+P/r9e2R/BXAK5AvxqaU8mMlK5PBasvAbPb34ZiUQUa1etREu4CtHBXqCQFp9AsuzIKO7t70dvX494EjF1S/DWsNAEhBeYTTFGmUx3OF2w25yAzSHgbV1DC3bt2ivemKtXr8aMmTOEkaCYluq6GjamAehLIL1mY0mSfyy9WrGQFDvRJAnFB1jeU4AHY2cYaPJdYf05il7Axg9SfV+zJEWOVW3L/sS+YLe7UChkBdSi1CuvUU11NZwuMlD58D9Rgr8cHC4HNQUGKeuGl2MyXWpslu/PoAxkurJ/cn92ATJiibgAt/TOOnbsEIaH+gUtEVBL+0vy6+zr7CMcKxwnZJB73D4B6F28ng67AkbFB1ONX5/Xj+rqWgTr6ghXXaKhhtlsrp1pazmwOw7I1Qy58R6uk56likC3UF9ks3JGn5pLSj6SpphDvFOl4MEwfrWUa/HylIO+LChRIJMBlc1xxh9PtZsAu9qfsCg1AG1+jz03zcrVoMnFIJEGd7R0qwLiygsBLsG8PXVae7hS+tYm7B6Xx4fZc+ajpqYeXRd6EYkkEI3FMDI8KkUU8+bOwaxZVFAoIBoblWQc28PEDec3qg0cOXwYe4yGfjkAACAASURBVPftk/nRSL4zwUXWPqXWRR63DLxVygCqmIR+2uPBW1Wkoli2BIjZF1nUIioIGqxVv90axCNwS49xKVsQJQMygwkCCouU15X/eF3JKE9nxNeWqg0EfTk/MknFfa6//nqJ5fPPPS++veHqMNpa20WZgeC0sHj0T1t7G5avWDYWvNXAFgsb9ux5Dffee5+AuG6XW0kRS59Rc1RRvlpfu4shO+Onqu5fBry1UApbvM5t4ltsinl4bjkCuMJqV7/FG12ouWUe0RPMPJRNVgyljBRa8W+RXzcAq0wWWtKazPxcTq71XXe9G7//+7+HUJVf7u88rVzBgq2v7sT3H/gJBkbiCFbXI5snm59FIU6pRVLjQZ2DqDcUWb5l81qR+a5ZxwSsee+jVUHZlMnzI3jrpLpAJgVkIlg0tx3vvv0W1NcGkErFYKUVgEx6SsJ07IxbXnBTdnzRTL/0rPNmgLcXA7c83lsNvC1v0+XbVh4tI6M/6Xn71/rFXz9Qa07vagDVq/lu+f3nTQklQbfL9P/JHEOXS07a65b3UqNYc6XStvLCqcuM0kt/NIZ5a2aEiU9YFReO/0yPBaWFXFbUoL8n4K1SM1FlVoxnAW5fACfOdOHLX/k72BxT4Qu0YUrbNJkfL/T04tiJk/KMkExl4PNRLjWDXD4r63rK9O945s8nE/rX/Z31/+VzctxAOCxKPCe2b0WiqxM1bY04FR1AXzwLjPTDm08jPpLArbe8B0uXrER0dADV9UEUOAfDCruFz05UXLDCYreJ7LAoJvDZwKzdi2otes1jLci64vmXXsSqa9egv7MXW7duw4X+buToHxsfxYdv/yA8HheSuSRWrluJ0SxtYPKw0HKBRbnWaqlv4hrE4bSKQDOf01h8RXan19aASL5b/o5Gkwi7fRi0hnHQ6hU55WzGAn++gDCtDvKAIxxC1mrD0EAP6mtCWLh0Ab76jW9h2pxFWLh4BXq7+7B761ZkR0eljDGVSCLD87A5YcnnMJSNImB34MRrr2HatA44grWwel0YHOrG6RPnMWv+bNS1TEEuXoCncBqOeAx7Nr2EKq8fkVwa629Zhyce+b9w5jxYuuh67N77IlKphBQQ+/1upc6ipYZHRkbR1DxF9TOXQ34T5HU51Zqe2xVgR2Q0jhkz5mA0EsHZrtOgYAg/P9/ZA6fTjdrqOricXrhsXrh9fgwOjSCRymDBggWYPnu6xPLMmXPoPHdenjsp2Uzgkv3m8OHDAmRyPaiuQwRTp7Vh/4HXcOzYUfHW5VqrtbkFLc2N6O46j53bX4Hf54KlkIPN4cHp0ydx4fx5AfzpedDc3Ij2qR0iwfsv935n0n17IpYs1zaPPPKI+LLyfC73IohM2WHKIZMJzL7MPAMBTYK5BJbJan3sscdElphgNoFjyh0T/OT/uQ+uafn3+Fc5eEulr5/97GdYt26d+NaS9UpQmKxXHoeAM9nLlErmvsp9a7nOJht27dq1wiQmC5ZA6rve9S4pJKQNCttMsJqs3UttS0lmton75/kZqeaGhgbxBiZwu2/fPgGIOU55DILVPHeeIxnJlMTmtpcDxSd9AStfrESgEoFKBCoRqETgLRSBCnj7FroYlaZUIlCJwJsbgSULZyopTfFdVA/PfPDhA6V4BPJBN0UJWPXgSBYqwUiRwpRtCsJ8JeCrZBwVACSsD8lLi2asfC4M3FgMaQ0OW5jg1Qw8bsOKazK2xI9HPBPVftgWbsO28UGF7VRSq0wysB0KFOV2bAOPId5+yAtoywpwSifzO4ohrPw9ud9EMiEgB32TUuk0Qtr3hWyzRAKwOwGXi96+ikVK+SuRVTbsYJ1wV0xi7V2rAqB8Zgm6EajQQKMAupQNdSq/XW7DByqPTzHkgmTMOl3iKTV/8RK8+7c+hhdefQV9vT24Ye1azJzSgvMnj8OKNPIZylmnRXqX3pW9vT2Ix8hgUuCtSEi7XQIciCoucy88By1VJmw1grf1TWhsaser23fj9JmzWLlqFdatvQ5OSXOUv1glXy5JrAGXfEHAH+PjZK4T2dwCtBHol3NVLFRhfgm4qNi8fMn11GCJ8mzUkq8q3MWXsKq1xK2RWlUghkoosr/wAfr8+S5hAU/t6EBra5t8ZjyN2W/l2uijKwaZBpltiiUsMtOGycb9sq9rv8dS4t6wectZv3LxL8vKKo9oNj0k7NvaujoMDPTiySceRn/vBTjsPHECSYrtIGxb+VE+ZOpSWqWvkEVNFjhlk8m4ZZW9xJuQtdMt7HEmA8INzYT1X+cEwr0Zb2PTD8pBX3OVyiWuFZNe8wHLYmL2xd/ljGjTNC3fbBKxZf6gxcZr72hNY9Zva4BUF2bIddXyzcIYJENGKwuYTqUAt4LMTclEQuYvKW7QILkqPFByvqpoYSwAqw6lALyxfqgTgbflhQ2Xlk2mdK0qarAjTTUCqx1Tp81EbW0jhkciGI3EEIvFEY3G4HY6hXk7ffo0YXFEIiNIJGMSDxaZcG5jv6HPFf2uItGI9GOeD8FQSg8LeJukfHe6CHYb5i39mYeHRzFE5m0mq71rLbCRYetg0YlbikQI0grr20VWP9+jNLtb/i/yyJzPOW7JIGVVDL2Ysxk5NoFotofALb9Db13K3JMtywRZY0MjPF5P0a+XnmCM7r69e3D48BFhpExpmSLsW7aT8yvBRt5z2tpbcc01K4TNoAB8LTtutcHr84k03X333i8JLt4/xCOanrKTBm/N9WcfUPL0cp40cNVKB1Q7UCAuJy8Cp/Sh1l7UMu9poFi6mPKYNq/y0hJO4DLXsR/r37w+wl7XhVSme8q9mSCLzYr3vvc9+Oxnfw+BoFeKRHgvc3v9OHzsJH7w4E9x/FQnPP4w75bi9ZinNKgA6TnCt6LWIJ7FZfdjNZ/r0a0bSdatGe7K15fjhQByQQpPeE9zELylRHw6gsVzOnDn7RsU8zYVhcVKH3dV5CPH0kNNgcCloowxd4TytyeY2d4oeHtp4LasFsPMbCWzW2mveCpOWDB0uSn4dTJvzS4v5b19iUP+5sHb3xxAWwzZ60Q/rwa0vZrvXvYGfZGM8OTXGpe/8ZcKqC73PVV4WVrnypw9ga1A+VrY+K+XbAuuYglSPN/xxXMTA7gTgbeqLSw+Ka01OEebOcUw1C0FU4ADeHwBHDp2Gl/80lfhD8xBNu/H7DkLZD48ceKkjHjetxKJJNrbO+Qel89npICJPq5PPfqnV3GSV//VpR/4BBwOlwBxqdgofKkYjm/fjhkLZuPlI/th8YaQTYwAsRFkeiNYfs06XL/hNiSSEVy7YgnSXCPw+SzPZylt6yEFVDnkLXlY8/ZSQSWtP+Qal657wZZFLpnFaCSOSCIpHpu9nZ1APoMccrj7truRy2ewdPli5Ow5xAtp2J125DNZuOm3nk7J8xifFbh+SCbSohzCF5/P7LZqxPMjYgFjsxRAx9CelAMDgWaMRjKIJLNo9PvRXBWQe0Znfx+S2RSmdjRjalsL+nqiIitMBnUyWxDP1+9967uoCgThstIOogBXwAd3wSpKFilnAfZsHmf2HcDS5UtEt4eGuk88+SssmXcNWmd0wOL2YFrrLDSGIsgN9GLLU0/iqYcewWf/x/+EzWfFP977Ndx95/vRWD8dAxdOCSB6+swJdJ4/iTPnOtHcXCfrMzJEG+paBFjz+Nz62TghayQC3jbaN2ScSCYyqG9oQuf5s0ilR9E70INA0IdoJI5QqBmhUBjVVTVwOjzIpAvo7u3B0EgEc+bNxTXXrsDp02dFNYUFnAQr+Zwwe/Zsee/w4aOoqqqSdQOPGQz64fW5sO3VzQIkZ/I5kUKePWOmMJNdDjsO7t+DeGwEVuRhc7gwMDQo+yXQm2UOwWVHPpGSNU4hNfmKkonAW+73hRdewPvf/34pGr/Ui+0nO/f8+fOyniUQSvYp36enLIFKyhYzx8FCPwPucm1IkJW/+TnBTfbxm2+++aJDlYO35fslQMu1KMFbPl+RSUtAlUAuAWfuj7EmSMzPCK5y/wTN+RnBW/rN8m+CrQR/N2zYcMVtuWb++c9/LudKr1++qJj105/+FB/+8IcxZcoUbN26FZROJrhMwP7WW2+V/fNFv+FNmzZh165d8l3GxOzn6meiyhaVCFQiUIlAJQKVCLy1IlABb99a16PSmkoEKhF4EyPQ2hyC2+2RH+Ih9DkdD96S9UomlLAbtV9hyfuWEsEWSSqr5DhZVNojTxLRBD8UCKx88RLyIJURdpMCe423pLAL6VNIVisT/lp62IDIfKgX382s8uAUuV4N4hIoMIwvAXEL6uGTTCOb3Qq3W1USK39JI8usmEl8j/vlwx+PEfAHxFdxYGBYvHPJlOV3xLvP5pDjk+UrtfxaOpjgIYEhYfoZqEezAw1AbQBxAXOZ4Nfl2ALgajA8qFm+rIifPnsWPvPHX8GBU+rh/5ply7Fs3jwMdXfhQudJ2EEJzTQy6ZQwTXu6LwgIzcQ9wTxW8zpcSsJZAG9B/Hi+lN1VkqdOtwehcB2mz5qHfQeOYvuu17DmurXwuF3o6+mR60lJ1FDAD6/HDacwo63aT5dsYYcCqjVzWrFodXxFBltl+Q2LVzG01dtj03GlJKSA69SL1WAAr6XI6Aq4o7ctkjBK7EqRbXY6xdtzy5at4gO0eOEirF17nUgI81qzH/OlGGUGJNbSn5KU1IUHRr50grE2HhAwzDd13qX2Mc5OuxM2AXWUn62SkhaDTpHbu9Ddg4OHDoMMQcb55ZeexeBAN1x2tk3wHxkHitltl3wjj5cjsGKAQxYx6HHpdLlFoq2qKizAvdNB8N4mzFwmFgju8roLY50gNvuvgL1GpnoiMPVqJxw2jABvOZNXOoL+MQCv6QXGl9d8rsD+EvBr+oZJuPIzs4/yXmRAYdPe8gRSCWguaFYm+5T4g1LmnBLisCIZHxUZcs5RfFGWWDEwy1CiMjDJAEwTgrfap1eduWRIywI5MXhLmTtVlKCueYbShrCiqbkVDY0tyOYKGB2NYWhoGJFIFNVVIVyzfDlapjQLCz+RiCGTVSBsSTa1gDNnzuLQoUNSrGLkzuOJBHp7ejA0NIQEfZhTmSJ4a8BjBd6OyPGUYoFiJrNvM3nMPsv51vigc471ELj1uJX0cU4V3fDeIGEkiJ7mvJUCrwOhAPGm1UAv/8/2E7hlouu6NdfBGwiXseDZN0xfTSA6PIK+/n5hFZM9y3uXKv6wSDFORwcZBqtRU1Ori3bUPUklSj145ZVtuO/+fxRw2+1yKZUBzQRXc9fFIN1EMIJwZ5VhtWLZsshC/q+Zq8K+5YBmzy0gyzjQG55Ati4QkHZpkLTYg42/gL5PisdtjrL6hl1s5MrL+qcujCFITtD7ox/9CD75qd+WIiSC4lSgcLq90pe2bNuFhx/fiOHRJGwOLxLpAgo2l9wryCQriOw978VlvtAyNJmhVSxZKWrQgI76S/dtGRyCEMgcaIUNToaAUpG5GBbN6sAd77wRtdVepJPjwNuyoXIxeFs+jMok9ycxV1/NTDZZ4NbsU/pFEcDV95KrOaDpcKY67Kq3VRLupTtryYLi8ruafKL99TTpSsd+04DNSTTuzTjWZPcx2e9NotnF+/7F31XzsTnW+GOW7gHjZy21p6JUfdmOuY2xDjHAq9xxy6wE1FpWyecX+z+LnKQoRTPntYpFuXy3gL08avkce4UAlM6puOgrWiOM37T8/NXfZcVjAt7qIhvxVtcTvGHe6s/ZfkrVPv/SFnztG9+Fz9eBbN6DhQuXomVKG/y+gLrHuV0YHh6SexlVIuLxiNx/6CP/i19+fVKX9fV+ackd74GVnqkEIrNJePNZDJ49h/opzdjbdRo5mwfJbAzZoSFgNInm2jZ85BOfQGtHK9xik5MUiWKCmCyokmtE1QSHArDLr7to9lgsIvdvXg6nBda0BalMHicudGHf/t3oOnJUnqMsLgfuuP4d0ifnzp+LhtYpiKSTKHA9k8jB43TDZo+ikOd92IFsNg9rgWstB0ZGhuX4I6ksqmprFAA20I3akBddQ3F0Z3xIFLxIct1RyCPkdiCdSMLt82LuogXwe504c/oYYsMs1MuIJ2xtba14+m7euh1PPP40mpqaEfL6kaICRSwJv8eLCLJwFQrYu2krbn3nrXD6XHh+8ybkLWm0N02HOxRA9ZQ2tDZMR9DZg0jnKcxuqMe//cu/4r5//iF2H9qH//Pjf8aKJctw8MAJnN6vGLxOlw0P/vRHEjaHi7YOecydOxMdLe3wh/wCYLP4LJtnUTKkSJTv2eERC4OZM2bjyNFD6Oo6h9/99G/j8ccfxyuvvIq5i1YLEM11ncflxYyZs4U9unvPPtx8ywYsXLxIAHUCxO1tHQJocr+jo1H5OxZLyPMwi9ai0VG0tU3B8MgAdu7ajmQyJutfbstn3qDfB5+Hkrv7kEpGxSeYawcCppRAdnmVfzBB1kQqKb+Hz/e93q59VdsRkCWQScD0yJEjsg4l+/TX9ZrI83ayx/5N+89yfG7btk3Y1wSNK69KBCoRqESgEoFKBP4zRKAC3v5nuIqVc6hEoBKBCSNQF3bKQ5rX6xeQlQt6MiYJUFIaWTHWcoqVpf1qDdDIBD0flsRXRZI7Crzl9/kiI1YBt4q9xsQN2ZmUwozHEwIUK49FlRyQxIr4BNoEUBGGqt0u1exKzkyx59gOPpgrP8Q8KCep/BnpeeuUCldKEo+OktUVlWQSGbjCCiOAK1K7SqJRkhLagzOVTAmAy/PifikVmsnmYHfQ51ZJH3vdSuqYbFe2gQl5Jh1YvW4S6oZVRYBZPE9FIlNJRctDPM9JPG5tAsIx4UEgjSAdmbc+j0cA2Or6Onzlr/8a5wcHceDoMcyeMw83r10HayaNA3u2IREdBPJZ5NIppJMJdF/oRmRkRPbNanYyy8QDWHvPKnapSs6YONucbviDYcxZsBTHT3di67ZdmL9gEZ7ZuBE/fuBHGBoclJh53A5h+bFdlGr1CzhMZq9bQJBgMCjHZF8i8OL3+QWopGQr28BraOSl+VvYeBoMV0A92ckl+WTxXBa/SN0nDDgszFgCIobupTwYpQ/BgkAgiM5zndj88ss419mJhQsW4MYbbxJWquFGChNDgqH9IgVXK7EiFYCr/dGEPabkwSWhpcFTKVDQcrwiJ23y5kb+VycnKRGn5EaVVLdVWAxA3moVVmU0lsTOXXtEprqhvh7bX30Jo8N9cNoscDkYP9VPjKSfkXFVErN5WCibqJOq7P9MqvgDATQ0NIpktI3AbMEiQBtlYl0uFiKQ4cCCC9X3FONRexNLP1TMZFVkoEBuvieMQgPU8ySKqtIaZS6yaA0AbL4wDvy8SOeU32Pyqpy1y5FiRgw/Z5uNf3E5+1VSXnpkGdDYJG3Lp7zy5DWPw+Pxh9/l/imrzR++F0E8MiJgqJJXVwUCnA9LJGANlml274QMvzHg7TgU0ABcWnGAorKvbt+J48eOC+NWyRbbkM8z1W1FuKYO06bNFAnl7u4+nD17ThLH9bV1WLN6FRqbGqWAg0x8GV8azOf0y3nqBJm3Bw4IW0g8bwsF8SHv7unB8NCQZt7q+VRAbQUe5/IFjI6MYlDAWwKNahQx6cq51kgjU42B/2d/5XzIvsPxQlUGzouMDz/zuj3wUE5Zxj77pZqrRHnAQ983H+qbGkRWbubsefqajL91jb++OWx84ld4/oUXisxVzlOcF6ZNnYp169cLM4LtlzHDIiSbTeauzZu34Fv/+C1hLtCjVUlym+50MTA4EXCramK0UoAGb1l5QW9EZQdgV6xbGTO8ngRu88LANfcF3h+p6iDjTXcymXe0v2xRKtxIgLM/ynhX92iZiwxrV/dJfh4Oh/A7v/M7+OjHPgxmyDMZyiare1YgEMJoNIGf/+JhPPvcy4DVhUzBiZzVrapGOA+wuEOKfxSTtMQyVxLR8r4epwq8VL63ZuzKKWtvbpvFDgd9FXMp2LMxLJ4zFe+6bT3CITvSZN5achq81uxjrbv8mwBvJwZula/wpZQVxoK3av4Sj+SLcLMrgaVX+vxyi9mxB5NZ6nUyS9+8JfNvhl37Zp331e7nar9/xThfxLYde1+7Mnh7aXbu+Dvp2LaU93f1ibBn83kpjOF5ck2siptKfvEGrFXrLF32xPnJ7Nz0xzEAblnxybiAlMdTsXfLi7/0OkEfyAC2xd/y3GAWZyzEUs8j6lzKWO70rdeyyhywtNp4YuMz+PdfPAZfoA5ORwDTps/BvLkLpTBOFY+yGJU+osMY6O9FJDqiwEuLFV//u/99xcv6Rr4wf+Uy2AssAMwjnU8j6HYi7Pch73Ti1aNHEKxpQc9AL5CIwZMuIDEwiv9+zz1oaWlBtT8oIC3vG7lMXnuv5lEQMJ4AIpTii2mghZ+NLYTj+sRVcGN0JIGhdBw7d72C88eOIhmNw10Vwrplq6WwlMy+x57eiIMnT6KusQUL5i3AquXXoqEpiB//5GcCrJ4+cxIHDuzHgoVzEKry4cKFLtz5zo/j5c3b8cqr25CKDgFihWPHF//ia3A2tONMNoZqvxdVPh9qgmFYLU4MDo8gHo0gl0+J7LMwDS15bVXjQ0trPf76b7+Nw0ePo9bvg5XFjXkb3A4nsh4HvRpwaudebHjHBhw9cQDb9uxB+9RmtNR3oK61GRZfNRy2ENoa0vAl49j59BMIuz344Md/B89u2YTjB3dj5fJl6Dzfi0TvOTQ2NuKZZzZi557dqA5Xi5c8mZrhcDW8rjycHrcAnVwHcDxZuWajDDTySMcTcDn9aG6Zih/84IcYHRrCkePHsXPnbnz2M3+ABUuWS3EugWcCmOzvza1TsGPnboRrqrFy5Uop3CSgSablNddcIyxQFsqR6Tpjxix5Jjp9+rS0obq6ClXhAH7wr/8i6hxcR3INRinf2uqwsG0PHdov1gYsaGYn4ZqJz8vq2cYCj98noG86k0RqKPFGuvektyXrlsWHZI/29PQIuE1GLP1mfx2vtzN4y6LK559/Htdee62wsCuvSgQqEahEoBKBSgT+M0SgAt7+Z7iKlXOoRKASgQkjEPIygW4T2UuCcATdCNZwYU/AVvz1sln5m8xZPqQReBPWnmatEcykDDBBOAV0qR/xfrUoAEiBTgUBQESiNJUC/WP4sGek13RGRcBWAQmZ7Kckp9spyWbmiARsIqCcoQduSn4TzDWSbEbemQ+2BAIIRJNtprz+LLI/gpHGc1Ulmln1TVZSWkl4FgpyjsMjw/J/kRq2WgXsohRpKFglv7kl5ZxVWkMlyJgwF2YxmVEEwQUAZ6JH+TkKc02YnyqOAqTk8wrotNslkUDpZp/Pi2C4Cl/4kz/BUCqFHXsPYNqMWVi3cjUaqqtw/PAunD5+AA6rBblUEplUEv29fcIadDmVLy+9enlNymXtBHwTIEGxhsm89QaqMH3OApw+141tO/di1eq1ePzRR/HNb3wDqZG44GaSG1PF4cWz5R/lKR1eZa8HqnKcSX/N8iWYbORUCZgYf1+CQwT4CdRLHyJgL76ZZIxqn2AyfXVSg7/J/CUwxf0poIh+jAQjCPI7Ra51sH9QKspZJMBkFSWseM2Eda0liBl71U51nKKsqwYnpfDAFBKQBSveyhP7y0l/13ExgK5cdxYmEAxioq+QhUWAWwItOWFTZgvASDSBnbv2YurUaWhsqMfO7ZsQG+2H182+wHMiyM12myIDBaCU+pVisRhPVxYb8JozQcTEmN8XFMau1epAwB+E3x+UeJPZzPFMiVrjQc2LbBjOZiyavlM+rg2ASwaf+lfWLzRYQ+CR7ZZCDC2bq2SyNRtMEqeKsc1rwTEvrGxAPL44Xo3HtstOUJXsYMWOHfsaj4wYb14zJkvJ2kvfAowPMbc1wDNbEhdvaRZIsFiDbHyRBi+ycDUgWySJj2uLsFQ1eHIRHmMSx4oFysQxwVuyxlUhA6+7A5lsXn6CoTAWLloCt9uH48dP4fTpMyI5TMB/1bXXoq6+Dok4/eMcqK4Ow+MLlvk8J3Dk0H7s2LEdI5GIhIFe1qy4pxcYQeBkUs3vhnHDeZtzPJk5BG+HhkdEWcAUPdisZuwon1sF3KofM/6NqoGSUfbAw2Ifeqnxu+wbAizlpZ/Qt7axuRmz585G27RZGqw3VyytQXV9TVlEIYwviimq1+GDO/Hqq9tENnlwYECzbPMiJ71u3XqEQlVyn1BAq4o52egvvbQJ3/rWt3Hu3FmVOKWag9mpBkHL+035FS7CDfKmkXnXkus8N9EAVsxVNecq4JZgpDBojVS0Yd5qAFckig2LjXOH3EtKIK0AE8LApSe59guWAg5dXCIsZ6UyUFtXg09/+nfxgQ++XyQx6ZUr7H+rTbyyq6pqsGffAfzzvzyAzq4BOH3VyMCFHJUa2HaC8HJ+quhEfHmLYLUe+xrQF7tafYmKcdLFQgSmybx10Nc2l4a9kMCi2R24/R3XoSpgEdlkK5RsspJOLnnZlrxzJwA1J7hGY67XRXLml54F1FkawGqi710evDUzzni0VlYGZYzcsXfNy7fnjXz6mwNufzNgrVy/NwBUv5Ft3+ixJ7zOlwVtzRaXBmbVN4wI+aV6kim90J/L2l0p4HAdWyyo0x+bIkkWX/JvPjNIHZK+l3O+U37eLCzTLdAMXDI7pU9SbUAKU3RBnHzNzKYXj/HSdVFz0FjwVt9Hy+SV1ZRg1mpSTaLX5+beXiomM16kpiiO29K6JZvL4/CR4+jrH4JXChFdcDo9CAXp1eqQQql4IopQ0A+bleuvjNx7ue6m9/qipf+x7L8VK+bBWaAUvwN5pw1unxPZZAoWjx9bDh5AuK4DI5FhZFNJuJIZJHsHcM8Xvwiv14eq6mrAYYO1YIVIRZvrRC92rk9F7l1D7XLtCgLeyhym/y/r6KwHqVgeJ8+cQizai1deeRGR0RgaWtqwbO5iUdl491134K/+GPKJNQAAIABJREFU9n9jy7atWLJqJVavug7f/uY38Vv/7fPCuP3Jj3+Cu97zfvzqJ/+GKXNn47c+/jEcOLAPS2YuRE14CvYd2oej+/fi8KGT6O05i7/4k7+Ata0VZ+WOmxc1IJ/TB4fVB1vBIe2k/HJKPH1peaM8ZQlgsig1lc3iwQcfxNH9B+AO+lHrC8FpsSHrssFjseHojl14152349GnHoa/ugqx1Agaa9tR19qKlN2P5oYZmNnhwFc/+/uIdh7H9JZGfObzX8TW13biZz/4Dt55x7tgsbmwY9NzuOGGG/Dkk4+LVYXD4UZtbR1CwRpZIwVDEMDM6/fp5+K8WC3IWtlhRzIxikLejuqqFvR0D+He++/H9ld3Y3gohq1btiOeiXEgIZVKyvrA5XWhp7cXFCyi4tTSJcvEl/Xee+8FPVJ5TFpEENCmdHJVVbUU3FKemCBtd3cXQlVBPLXxMfh8HowMDwnQnE6mMDDQh6Dfi76+bqBAb+cMXE6PMIIJHLPNYknE5xrthx0bjr+RW9ektiVwTFlkxplt5XWmVDIlgz/2sY/9WgDJNwLeTuokK1+qRKASgUoEKhGoRKASgauKQAW8vapwVb5ciUAlAm+nCKxaOkuAEyVraVGV9AQqM1kBV5nQZ+LYeOEa31DD5hSWnlUBrdxWsQAUE6iYPJLEsvY4pcRyjsxZyhTHkEgmkWH1d7nioN7SZrcIs0uxe8ngJFvLJvsn+CDAL9mDwkLS7KO88tcle7amtgY+v1f+TxCWLDACmwIIOxWAKwkJATTJMsuL7yX3S5BxaGgQg8PDSFNKUiu5Op0KAKY0bbiqSo5N+VIy1PgAy33weGlhFbNdCsSVRLuWDmV8FaDNk1ZAMdkMDqsV4WBIwFsyS2ubGvF799yDhMWCzTt2YfbcBZg/cy5CHjfsiOHYod1I0sOSIHE6haGBAURHowKIEqAm+MXkm2EYqwS8AsyIUQl46/LA5QtgzqJlONVJ8HYPll+zCru378SDP/whBvv64HbaYZGEnAIjTfKZbSZAwB/G0oCgqvo6owF+xeDkNgTtKRXMvsP+wHgohp8GRw2rk4CfgH5KkluTsvX1Uok+YXPZyvxINTDOIgSy+4pgrtcnCSvTNx12BSwTwBRgUfyIKSGtpGp5PLbH+CgzucIXAQ8m5dhvuD3BdQKk3J+RBTfyp7K9wyr75P6FaUsZYQFuFduTEoQutxfDkSS2btuB1rZ2tLQ04/C+HYhH+uC2W+FxEcw2/qeqfdyZYbgzfgXK6uYU+1gKLqToIiWyfs1NLQhX1wgLwel0IxgMy3nz4hMgZ3ylL/LcdX+UUStFFmpOMAxjkUU1MK3EWvkVG8a8YtwrqTphx2ufY2Hd8xqKbDc9fJVnnmLoKbYO48lxxD7DhAzZAARwydqgPxiTTGqMKICq2Ic1dMy2C0u7KO1qZmD2OyOxW2IDjp2fx0DP+iMDEDMaBGvZ5xOIjfZJ+8oTzRKDSwEGlwFvjVylkRvnNdm5cxeOHTsm14LMVvZPArfJVBYerw8LFy5BIFCFc2c70d8/IAU19fV1WLRoEULBEJKppICj4dp6Ot6OOc1DB1/F8y88L4AvxwLjOBoZRW9PtyQ2RRqfhTFa6tzINhMnpdTe8NCweN5K7IVRyrlYFUywL1F2n4U/lOnlnG0Sepy7meBnAYfaVhWCMML5jPIIbGpuwrz58zBv/nw4/YoxkUmNiLS+SNULC1lfEwFupfJEX1v+LmCgv1OYJZSsfPWVbTjXeU7enzFjOtZetxahqrD2SZdJV4G3Lheee/55fPtb31Ie2U4qKCgAVA0DI+9Z6iMGBhgDNcg9pCSbXCR6SZy0V7Zh02q2l1b7V7cADexJXCRGamxJsZP4eVPOWlsSUOJS/+P8q4AS5SMu41XPB7y/sDCjsbEe//33/j/c9d53I5tTY5NzmRQHWO3ih51KZfDIY8/gqadfAhx+ZK1eZCmdSgCEcxfbXPRzN6oFuhVFv0vNZpMpSkVHnRbfsMPOcS6QfB52XldLEgvntuO2W1cj6CuIbDKT8Yqlq8dU2XX4za+pDCBpesD4ohGz2plgITOm8aXYXL0f7uSj8OsHbt+egK0Z55OP7MXffKOg74THnhRwq+aykvLEBHuS9XipXEDYsFr6vlxeu7iXgkXW5r19/ei6cAGJBAuYsqIgYwq5mhqbsGz5CrhdHpn3eM+n3zgLeJRtiJq7aC0iKgx2m0jEcz7nXEVWXywSFfl8HpdzFdfJRZa+RlR5D5G1s6LOqtIKsYvgOsoUaZWDveosjNK8ALKCQZaP2fJiLrWt7E8/o8iaSktE8x4noFQxrAoQ5tJGrY3y2tJCrfWKBaR5YPGKtW+kS11x24VL2hG0+4iyI++wiQRvIZOH3R3CUy9vQu3M+YiNjCIxMgynJY9M/wDetf4GvPfuDyBrsyGaUZWYZO+Kros8A2lbYJFJVnLYck6WvC7g0fdelk3ZgWzaiUw0j/PHTyKTG8bjzz2OZD6HqlA95kydjXw6jZtuvgE/f+iX2Pjc01h1w/W47rp1OHzwEHbvPosHH/gp/u2n/47/87Nfob6hBSdPnMbXvv43sn5NJI4hMpLF1FnTsHvbduzedRzHD76GD79vA+beeTNOJnyi1MCiyJpgLfJpC7LpHKpra5BIx9Hb2ydt59px6tSp0keH+vtRW1eNmnAVenoGcM9XvozmUA1am5rhqgqg7+wZOGJJTGmfggMnDyFrBZLJKNqnzMb0hQvQmyiguWkuXNbz+M5nv4hpLUHU+qxYumY1Ht24ET3nT2PDzTfB6fJi3669wgRdtWolorFRDPb3y3MiwVOxm/DmUFdXp2ST02lpK5V4OH64Xspk46irmYJININpHXNhdTjReb4bQX89znf1IBTyiNzxppeeQzhchUWLF+Cpjc9g2YrleGX7q7htwzsElKVVBsHaAwcOiCrStGnTJCa0iYhEYrJm4pogmYyjrb0VZ86cQn1DLc6dPimgL8fx2VMnEa4OIRYbRTIRkSLUbCot7aQ1DeWaBweGpL/QN5fH6bnQf8U+XPlCJQKVCFQiUIlAJQKVCFQi8GZHoALevtkRreyvEoFKBN4yEXjoZ9+XBA2T90qWWDFHmUxhEkdAtmwO9EdktTkfQOlbm0wkBWxRSWUje6xOSyWRSzK0BDYJBidTaSTTmnGbTMo+h4cjSJW+esW4OG2Ax2sVIFcS3JJPUBJgbDuTQ/QVYs7Y7bEhQElon1ckMRUjzCbgnoAJTPQwqaT9A8k24HcUIzgtSaPunm6MjFCOVDVNcE9KgDrsIoUVDAQlNyRJcy1dSTnoFBnLBLII3maUP2FRItOqpX8FtFSJEzsZtGRFWSwi+RQIBtDc1opPf+4PAI8HGze9LODtkvlLcPb4Udy4dinOnjyEE0cOCXhLFeHI8Aii0ZgwHhwEcAXwJqCu7WONvJ2AISSv2UDZZIfXh9kLl+BczwC2796HhYuW4ejBI/jO/fdjZHAAPo9TMlYEb5VxbulF2V4C+MKk0D5oAqSjIOwN41fMLca8b6ScmQyTbJtKFBkGKcE/AUU1c/HihJ1JvJUn9rizUttKEnrsJ6WkpfLlVSiSAaMUs5b9SoG7TDgK+9bOYgHFNuNnktCCRdjDvPY8dwHLWWDAogDKxwrTlNJ7DrhdfN8Fu9MmUnUO+i/Th9hiRWNTC/yhWuzacwBt7R1obW3BySN7kIkPweO0ie+t8shlYo0sbQJBClxVCUqerwKCBbxl0YAGb7l/yvvV1tbD6XALwzgYrILb7YXD5UIikRKQlOxL8f7VAJlIJWsZawHAKZnt9Wg2tIqNAGoijauur4DzAqYpeVX1YkPNe+aa8LOksEEILHGcGHl2JbVekPbs2rUbh48cRntHB5YsWSLjwW61SYGDkr1VY0bgE+2/WupnBhzRCUl9nQ2YZAoBlJyp8p1W+zFjUhU70ONT/FmzZHDwuMrnmmNa4m4AKu3hd9HEpYFbvq+YkmO/IeAtL6JYzRE8t2H37tdw7PgxVcjC86UkNujdmpPrv3DhYtTXNmCgf1DA0prqWrkeATL1vYrBwT5ntYfGHCyTGcQTTzyBXbt2CfhsijoGBvtFFj2ZSiCTJkhYKrpR40Ezb0ejGBpkEQtl4pWsr/K8VbLJxvOWbeLfLKDg+xwv0p/4o9muUsjA7DeT+/E4QlUh3HHHu7Bk5XXS5kI2LvchM+5kXtDesSXQ3DCkeeXIyuZLyW4n4lE89cSTePGlF5CIx7Fs2VJcf/0NCJLqUlRHoNKBKjh65uln8J3vfEeSkAJqlzHGlB+76culXs2jFgW+VQWD8oAlUKL7UpE4Ku9pNm4RQ9Bz17hOI+Pc9Et+JmOb9w1VoKRY0WonMn8ZCWXKX4qMJ38rGwGOYc4F7e2t+MIXPocNt2xAKp2UMcY5JZVMCyAfjSVQFQ6ju3cEP//FY7gwEIPNE0beahMAV+TZeVZGknkMi1T7+5o26z5PdQGOD1UuocBbh4WzQQEOMrbyeTgtKSyaPxW33XItfJ4s0smYBm8189ZM65dlwl406t7kN8oBSQPWjv998SHNfDJxY4onNuHHE8qvv46z+vWBt29f0LZ4V3qdbN03HbSdNGBb3iEuBm8NiKhuwwbQLDHKTcGVmUtEZUEXjeSyeWx/dQd+/G8/QSQWQ0NDnYxNPg+IR3pvL6rDYfzq4UcEvD1//gJiiaQUM/L+QEUdpdiQlaI+I+3O9TDncd73OZ2Qoerl2silrDg4v3BNz7US77+0NWlobhbQa2BwQAprCgUqhaRkPiSIW5qFTTzU/dJIm4sQgUy1RvmHE9LF8aK3t3lmEWsX7RdvivnUfZoFg6qASNQZ9FrfMHYZU1kH6/l59frbXseonfwmi9bMQq27CqwJLLjVutTr8MDuCmLjlq2w1NXBlskjOjwkageZ3h68c9Ua3PHuu5B22uEIVCugnc9MlIAR6VtVD8XTLGTsIAzPOFPWl1oxEiO+y6KidAQ2ewjpoRzi3T2w2OJ4cutGJPIF1ATqsXzJcnSdOScSto9vfAa/evJJLFq2EnNmL0BLUwv+5q++jH+8/7toamrFI489ifXrbsBre3fLOmv16mvw4o5X8MxTL+PPvvrnSAwm8ed/eT+ifZ343Kfei05/GnXz7kAiHYXdrtjD9oIDsdEIYskYps7qQEfLdESiMSTSGfT39yMRjWDt6pXwuuwY6OtGoKoJew4dwN//1VfhdbrQMqMdqaFBTA3XoqGhHpte24r+0VHU1VdhdDCFeSuugaexAwO9aaxb046+zbvx+E++g8Wzm5GzWfDa4cOoCrgxf85c8QEeHswI4ElZ7VhkCJHoMGLRUVkf0XPW6bYgFArJ/9W9XReLGSuffBYN9e0IBOqwe89BrLhmFU6eOoM77/oAamuaBDwniHrk8H4899zTsi49efoUGpubcPT4CbS1TBHvVxbmcW1DoJgKRFymUJWIFhIEbgnSc83NdQJjf+TIIZH/TsWjaGpqknVST9d5zJk7Cz09XTh+7BD8AS+SsTjWrFkjxYBcb/T190icCVgPDVE+fNyCd/Jdu/LNSgQqEahEoBKBSgQqEahE4HVHoALevu7QVTasRKASgbd6BC6c3qdkJDWzjexIgrnlwJdh/RDMpWyoYZTyfYKSTBIXQQ2d3GXin6+ivZUwYilhnBRwmI923HZwcEBYZANDg/IQSanbaCQickzcr+BT+Zwkngka04uJCZZMhoCwwoqYc6BclFTMXyLgLicxUJv4gFJOmAxcsiYNOCgpHpFGZhUyQZqsyJYyWTUaoUSVyoNR8Y3JDSacKNFL31c+hPN8RcaZIGeBAHJaWKZMQgnTmDFigylJJwCZkpOmPDCBIp7X6MgwchmgoaEadfUNaGlrw8c/+SkE6urw1KaXMGPuPKxYcg12bNmC5QunI+S1Ye+uHYiODotPbiKeEB9LspEZOJ6jYVIbwMucpzBMyWIm+Oj2YPbipegdjuDFzdswd+4ijPQP4pvf+Dv0d1+A3+NSjAfNjhgnlAu7AHdM05NVrdhdBF8kiWhQDu0jK8kvptgIkIknsvJzNe0jYEKwW/xFywR5lT+Z9KiiKqXCosuSx9q3dnz7FFvCeA4b4E/JeBspb+MbqwB2lXgQBpxIjKqknWEIy1HzKpknQK2WCCagqWSctSw2ZY/tyrtZkmI2+h1b4fOqhM2MWbOxZv3NOHG6E20dU9He3oau04eQT43ATeZu0S9SMfhUOxR4YJKUJb9LxcAjO5IJVF4D9q2amnoB+si8pR9wKBRGsLoWx48cxQMPPIgTJ+ixqvoCz6c86c+/BdTlNdLgm/g1i2S1W/ZPkM7n9Uo1f8AfEMY75Vg5xlg4IcCizyttkAIKJz2YVbJWeWky8aiSj+rEYnjxuefw8pbNAt5eu/Ja1NbVShwlYaplYgmyqbGrCycIYDGpazym9bU1QIo4xwqlT0FKpqBBHbTkS8kYSlJTmMOUfiejnGC+VYA9+ewNgrdGmlX5KBNMUx7fe/bsxdFjR6VFzH0l02Ttc6zY4PP4MGfWHJG+Jnjb1NiMBQsXweZwIR6NyjZMBFpsXs1INQHN4eTJAyIpfP78eVWUQs/CVBJ9fX3iC85Eu0l4iw8eJzmJCRlRBYwMR8Tzlsl5xbpVygEEb73CtGVxQAnM5bVmv+CcqFQSCCzmhL2vlAnYhixi0Qiqa8L45Kc+hetvvBnZTFLGFfuJ6YfqPmIS7qY4oLxAwEhhlrrQuTNH8MQTj+PggQOYO3eOeN6Gq6ol1jwn/jbMYILa3/3udyUWRfBWDTApFLgceEs5YWlnGXhrCkJKJSUaUCiqAGsGmW6uUdM1AL/CgrXDtfZiV31ayyKLf3yJ5SUFQwR3s7zPZJHPKmBb2QCkMG3aVPzhPZ/HTTfdIEoXPCcCIby/kaVM8DYQrEImZ8OTT7+ILTv2w+apEvA2ZyUXloUiLJgQYWjTao0JKZawkTIvFglZ6Zms8GwBb8l05ii3AI4CYM8V4LKmsWT+NNy64Rp4XSmRTeadgfdCxbw1QMvlZIwvcbO/qrcnCz6Wgz4mDhMf6PLgre5cYzYt4/ZdpczzpU71rQzevumg51Vd74u/fDXtuZrvXrZZrwuoLbtNlinbiCJH2cuAt4bRL4UUepyyPMRsKr2uQGUMtYbhXBuPJ/G3f/t1/OQnvwCXkVRFTiaokgKk9RrbbQX++I8/J4VhLDBqaGwS5YKR4VFZ60oRkdMpgJHM31QisduL9wlamrS1tgoIbKcKS46+pKqYJpeldH9O2Hzt7R2wemuQiXSj6/wZxOIjsFrNPKgLqPQaUI2qi4FbA96qedysn0rjV9YMRilIP2sYVQwlEcx4FeSZR9371PpBjieFjMWKHH0FKBtdwNob7niDvfLym69Ys0oVApLx7HYgb7PAbrHCbXNh/2v7McICPa8Ticgo8gMDwMgo7lh/C2667macHY3gm/f/tRTXTZ8xFzNnzkQiNoKjRw/hQle3nq8zKHD+z1OdhYVzyrrAYiezuQB73i2yvYzFXXfeKZ6pDz74I2FXF6zAhz70IezYsQN/+IUv4u/+/j4cPXIKdocf777z/dhw822YNacGM2dOg8WWgsWaRrg6iKGhAVkLse9E41Y88vBGWC0hTGmZiW9955/wxCP/F1//x6/htnfeiH94aSsGugZR5WlEbVM7UjYHRhNJeJwORAcHceZ0J7Jk5dZUoy4UQioyhNrqIFpaG9A2vR311Q7Uh304e+YCtm7dJ3653/76vbhu7kK89OiP0bb2Vri9Lpw614n6lhaEa5vQOnUeCnBh0ZIVmF3rxwP3fhXW2HnYEUXPcA9i8SSWLVyOTCSJWLYg55PLp+H1uFBVFcSFC+elt7S1diA+PAB/TRUKDpus1YN+PxKRmKzheM/tGupFm68Jt7/jfZi36lq0zWnF009vxdGDx7Ds2muRiw7A468WFu6WzS/g1PFDErdU1o4sPMjnk7j++utx/uwZkQ9ubm6UouS+/l5sfPIpUeZZuHChrOXovesP+ATg7uvtFs9bArEerxuxyLAwcf1el7B4+VzLe3M2m8baNauQSsblmYfyyqlMWoqHI9EoXnph839o/6/svBKBSgQqEahEoBKBSgQqEZgoAhXwttIvKhGoROA/bQSOH9wq4CMTKkz2JJMpxEViWDNFhU2pJCb5YOnxeoW1Cu1pKoGhtCP9PbUkm/lt2LAmAS+yqjqRz+wvHxwJqrEaX4BaphPI1iKIStAzk5FEgZFIJqhMNhW9JyOjEQF7mbQmCzgWU3LHBJHJEI4l4gJQROlNFY/J/3l8+m2RKSnAJlmW/KG0LVkBqbQw0wh+MTFDoGFkdFQ8c03Ci0kcJroEPCJA6nIJc4kyxWTwCpswz3NSfqJsD2NJz8ziOWofUMVidEhKyeV0IBjwy4M290nGo8vrxfs/9GG0z5yFf3/qSVTXN+A9d74Xm55/DploPz5w1ztx8ughHNy/VzGA6e00OipydLwGDg0KGd8y4zmqWJYasHM4YXW5MHPhYgxGE3j2hc1oaWmHAzb807e/jdPHj8JFz1WW+GvZZwOOClNMWLda/pYSbgQS8ll1Hcm8ZbJQM8aYFDPsZJNclrhqQpkwMCwWdZ0EnCvBsJJgE6BWSeYpsNd43JUlv006zVAsywBgxZlVCTlJwmlwhEUIBpQzwK1J0ioWpPZqlcYqAFC8Wzk22P+NT6724yUAIcC801HsZxY7yakWSS7Rh6t/YADTZszEHXfdjbNdfWibOg3Tp01F7/ljKKRGQIa5taAAbEkXil9mCeSWpGIxgajaICx5KRzIyDjm+KPHrdfrF2YwfX8pnRysacOpY/vw99/8Jvbv31esgBDvXGGUGClWgm0KzFSy3wQ1tecl2yJx0SlRI7tcBpoKu9HhkHmD0tX+gB9B8aL2C/udLGUWQHBO4ffICK2urpYxyIr+quowOto75D2OLyO9LMcsMhTYPsXIVS8FxigJRs1aFq/i8Yw39f9iglttqQBiGduqn0mhBtkdRuXc3Ak081bQvXHMrXL23IQemsYjWceajSUQum//ARw9dkTakYUVqQyLVshmysBpc2Du7LmYOX2GjKnq6lo0tczQXsBkM6UBC1moBghnnx4VdjVBW5EUHhzECKUUE3HEYjFJ0BG8Zewcdqf0Ec6hsRiloVVSOkOGxtAoBgYHBfiVFLiwnZU/m2HYmliLHK9I22ucXKQr2ZaMALhqewvsDhsSTPw5bPjEb39Ckr1MPnJuVuehEsPl0p5jQP4xd2RTIcJ5in9nMdin5PxEdcHhkDEhrCtdUML32ObHH38c3/ve9+S7VwveiqQwj6jvZXo2UC3Tvra6l2nRT3M6uq/qaUumKo4rAQMU0KIk/UXGQnvZKoa9kTxVEupaWllsA5RsuQGoeW1435k3fw7uuecLWL3qWpHJZvGVUQRgn0ulsxgcGkU8lcfuvYfxyFMvIGvxIk/2HIFuXR0ls0+R7W7mUbma+v3/n733gJLzqrKFd+WqruquzrnVQTlnWbItBznLINsDGBsDAybMvBlyGNJ7MEyCeQMeYB4mGzBjwETjgG3kHCTLsi3JklottbqlzjlWzv/a595bVZJlW5LFW7x/VXn1Urvri+e76Tv77L2NkoFiBCnpZIZbSb3zyZB566RSQzoDJ2JYs6wNV12+AR5XFLFoUGTlOW6KCyf7MFGALFTy51qCnSl4+9rAbf5Vvj6Ia+4uH7x942LKf37g9nRj9sY8aP9cT/zk454OIHs625zW9b5B0FZazAnzjVrPnNDuTEWILriSEgqueUQKl4CcUseRbiZrCpvI73KSS6YzONZ9XBQJRoeGEY2EBVjlepSKHTwX3xfmNM1BZVUVFi9eKoVEzz+/WzxMKZnK8Z62I7Q9YKEWZWKVx7hTW2lYxH6C/YPzT1xUeMIyL/GHxT2ctw4fOYJVK1diwbw2pNNxkYqdmZ06kXVLP9ZcuZ0MsGZKVgUvHCQNYJ0PtCobBxVPFumo30UVwhxPlog8npqH8tcQ3FfZNCivcwXyKpUi/r7pomtPqzmc7UbnXbgRLjvXl3YpdiJ4Sx96l8WBjgMHMep0IOyyIDI9C188heDgADav2oCb/+odsFdX4xOf/hg+9KGP4C1/9TZMjo/iqacfxe7duxAKRHDsWA/Gp47B7fYiBTcSsQS8bgempybEqoTzwkXnb0aJrxgv7t6FbW96M6644jKUlvvR2DwHldVVsFnssu6jDK/d4ZL3ywzsmJxUrMxodBZ9fcdQ4vfgws3nIZWOyfxLgLGnpw+BwAxaWhah1F+HSAjYsuVy3HnnHVi4tE08hpNpO6ZiSbzrI5/C8VAS7qomzF+0EulYGjXFFZizZI4cLxGPwmMB6vwlSEYC8Jd6UFZdhnI7ELEAcZdaZRxr78cPv/pVPPHz72PLRZfi/f/yT9iw4TxE4hl84jP/C/s7erHxoq1weMpR1zgXpZ4YGtzAoz/7HsZ7DyIcmUY0ncTSpcsx3D+ISFwxw2PxiKgi0Yc36xFN2WlPMZJ8H7Kk4fcVIxoJIZ6Mw+ZxYWB8FP/6sc9g0/qLMDI2i+6REfzs17/F3v0H8T/+9uPo7O6DNTqBHU8/g77eY1i9apkCX8NRxBJWDA5PYs3aVVi6dCl6e3vlfYNM3MHBflkLstCSBZeczxsaG1FU7MOhjnaMDg3KPEyrISpzJJJxlJZ4kUhGkYxH8fLLLyOVSMo6kfe2Yd0aia+w4lndQfWoVBqRaBz/feddZ9u0C/sVIlCIQCEChQgUIlCIQCECZx2BAnh71qEr7FiIQCECf+kRePbx32mpS5ckzhWwpRKyJknE3w3LTiRW85JFwkY00q6SxCD7kmCuqsAnCGskQ7NJJ+1pJdKbWs5YJUDIAFYsNGHnZVk9+fKr+V5XTMYoJ73chy/NCZDCSrBkuL3aAAAgAElEQVSUyaDZwIyAt/SzJTCUEPYZmaSKjclEeSKp2LFMHjDpTRCDIG4sHkOSDGNKRBsfUErUEugNhbRUsK7O1/62rEAWIFn8CunvSwAmilhEA7jir6VAIgGCM2mR162prhJJLX43PjkhfoRbLr8Cy9asxX2PPQaPvxTbtr4ZQ/29eOSB3+G973w7Gqor8bvf/Aoej1uA4MDMrJxbFNA048EAK4yR8tslWK1ZiHwGRV4sWLESgVgSTzz9HHzFZagpr8QPv/NdtO/fB5sk7tNZoO7k5KGd/pxWi4DgZeVlKC8v0/6lETmX8ZnlAQgG8tyMO2OtPNAoLZ0QcIjPTDH/cglt9WwVcKsSbieCbrkGphVMs41BJ+tEKk+n5E5Knpp2buSaTeGBYLTi+ZjPuDIHNkxN7f+pmetkjpCZKrG3kVVth4uALgsdJD9qQbGPxQ9kctqxYtUarFq3Ce1HujGnpQ2LFi3A5Eg3UpEp2Oj/KFlIBd4oZWktBaz7p6T5dSI3LcCUkmhljKX9xeOSOCVwykr7iopKeL3F8Pn86Orqxrdvvx0H2w9KEpJgj0bD84SP81iDPL9u/4axrIA1Jaen/G7j6lkaMElLvbL4QuSRydIXqXXNXpXCDN4fAVL6pzpQXV0jjB0mgcnwVeCgkqKWsYZAp10lBplEYlKZ23EbI9FLpjOBYSbvCNKJV7ZIPSuvY5F9dijmu5KMZhtVoKPB+lV7ph8wn6NNkpa8/1zbfwUsl2t1eey5V4C3BrhVWWORJCRgznGwvb0d+w8eRIb9g7K1Mn7yWSaF+lRRWo5N523CSjJubSVMAepzMr5BVfwioF0CY2Oj6Og4JMk6guJsAwQo+UMgk4UvAubOTosHobCvbGSBqPFKlJ4zQDyWxPTMrMgmRyJR7TVI1jzZVByn1XyQBb3lilRiXKTKs8UUiqnOZ8LnRi9nyvSxuGb1qpX4yEc/gpUrzxPgle1FPMGzfc+wO5Wawys/BrjPMUPztwnNDgtzWEkwk+mvroN9/7777hPwlrEw4K3pU9LOT0M2meCtutY8mXfBYzOCF+eioEah/LEtSxzLkyVWEVTsU9V+WDiTD4aq86iCDVVcIf1LWOmKqc25lf+/cuVyfPJTH8e6tWswG5wVRjn7Cw8wOzOL8Ylp8VQuKatGT98IfnPvwwjESJF1IqkBaCMtnlUgN6DsCcUk6kkTtDXgrQEvMxarALd2MvII/Cf5ewjrVszDlZdvgNvBQquwgLZMdEtdjSbWmTHv5Nkg//mqIdBs8VpbvpHV2MkMu9M71ukDuLnjqQKj/Hs6vXOZrf5SwNtzBnie2e2f0davdY3n/PrPOXCrRopTgbdK3t4q8wrHddqdkFVb7PMLoEm1FFprkHnvKS5BLJNGMJmAn8o0vhKEZ2YRnw3CSgsOyhmzaNPlzhZ3cS1LMJZr1KOdR+VfKmVwDOVYRYsBFpIpJq5iqVImORaNIBahF64dsUhEiiNZoMSCTM4ZVNfhOqK3twePP/EEuru6sG7Namy5dDNaWxrgcnGOVhL52bFUGP6qf2bSRlHFLI3U39TwmevDCpBVnxwoq/6m/HTVJ7dfDjRXPrxKwUBsMhwsWlRrGQLYvN8N5/95ZZM3X3y+KgxkAajLiZQA9Q440jYc6+zG4WQYUacFqYlpWCNxpKemcPGa83D5JVci6S/hSIvqqlp0HulATW0lGhqr0dHRgacffwY9PQOYDh9HCvRjBWxpIBUNcVbH977/fVx86RaU+r1SAMZ3Kc6dZF+yQCyeTKCyslIAX64rE+kofL4iTEyMC5BZ5PXK+iKdcKK4xIPW1jkoLvHK86TcrsPuUgWxJTbMBkMo8VUglWKxmFrrREMBuL0exKbTsHh9CNst2L5zD3a9fAiHjg+gvKEFRaWlcCT9UvzXNq8VJX67KBr5S4FQEjjUfRjje3rRtHwpqpfUIRiawvK6ctRYAX8mBVcGCNssSCAFOxxiyLC3Ywzf//nvMDQVw5y5C7Fi9SIk+7swuec5vPDgPaiq9GM2FkR9SyMGhodQ5itBd7fyio0lYvB4WJCm1h0edxHClpQUQWQSGcwMj8GaTKOxrh7BZAxjM1P49rd/iN7hIex4cQ/qquvQNzCIB/70OC689BqsX78ZPZ2H8Yuf/RBTw9248IKNCEdigNWFUn8VxsYmUFpWgRUrVojCSc/x48KmpYdtKBQQsDgWiUsf9Bb74CpyCSN3oO8YBvp7EImE0NTULIWLJT4vpqbHMTo8KGtJXxGfFVBc7MXypYuFeSvrZr7L0opI3qXT+N53vn9G43Bh40IEChEoRKAQgUIEChEoROBcRKAA3p6LKBaOUYhAIQJ/kRH4+U9vk+sSxouApSoBTpCDgC1fyo2ssoB+xm9SkgV8qaZcpmJgKdYVpTYVoMNkPV8QFehivDu1R6aWkTRV60piU9G1svvYDKPAgHCKMaDAH57fJuxZsvfsTBqZjwCTJtGfEiBX4VyG8cQEs1WxmjSbSZIvwn7iddOzSyXCRWI0HhMmowH2FECX88sVSWQCHnSESiv5SgK9SpJNMarE+5YAV5w/3F7JTRPs4r4iXapZjkxkjWn/oNWr12LzpVvw0DPPIG134IrLrkAiGsYTf7ofLQ3VuG7r1Xj6yccxPDQsIA0BZSbHmPw1IK15bgyPAnL1v1Yb0lYrXF4f5i5dhoTFjqee3Q2b3Y22pmZ8/zvfFVlmeupaQBYoAYUTk158rgTQyKTksRsbG9Dc0izMSd4Dk4Tl5RXynOiZxuQOvWH5kSSOAONkGMYk4TcxMSlM55PZt8KyFaBQA38n9aZTwzZGelODt5oVmr+rAW/V81bgnJFxljZjkoIadMuyz/RBjNeZALdMlEofYewJMtrgpEQ2m7HIJlsFvHW7neJxu3DxUrQtXIqXDx5G45wWLFu2FKGpfsSCY7BQNjqTVPHOgreKBZzrq1q6T67Nioy0eZWoJMNOZG6tNikMcLk9qK2pg4cMWJ8fPT09+OY3v4UDBw9IwQQBduPDasBVuVfRgCbgpT7Z/k+AUZi6SnaQMRM2rPg4K+CNfUABvep79i22eyZnReZVAN+EFE6I16hmMPMYAkppL2ppC6IAoO6dRQIKjHXA5rAr72YDaAuL1SGJVeNfbMBbAXK1lDjbIwFE3jcTagIUO13iZcxxj4AZWS1LlizGnOZGOSeZCMp3VAGvqnWcKNSuQJc8dl4+WKv3y7G7lTSvMG8J3h46hH0H9yOaTMBK6WCOQxmyGTKwZSxwWGxYsXQ5Ltx0ATyuUiQTIVishMWsGBsdxfT0jEhPEtimBDvB28mpKZSUFMNb5BMQdnxsTMaiWDQmQO7U1KQkzDn2EWkUdrywshSTm8zM6elZTE/NCHirmEmKUWnaujC1tc+19B3xEc4VGih2uuoTnFcU6E5p5IwkEynPd9111+F9t96K8vIm8UXmeaxWwyI2Y7mU2uikvZJ2lo51wudEFpqwcMcHEQoqNrEUPBDUoHpEBrj3vntxxx13SJzYJpSigqljeHXw1kCwIp2swVsl22mergJvjc95lrqtGo8i8OcJwwv0m487ajBXzVkaSRcwWPs3ajY+v5O5RhdKCNNM90H2z3Xr1+ATn/gYli9fJrFmXI0Sw+joOA4c7BAAd+6CJchYXPjd/dsxNhuD1elS0sm6fSrZ5CydOqtgkD8myO/S9bUsud6e4DaBW/G8hRW2VBr2dAjrV80X5q3DRhAgLMcXxnEWZuFf8oOS16/ynnlOBvbPBdzm9+lTX8NJjTD7v6cH3p64t8blz5hzfHag7emzaF/tHk/++zkHPU/3xK+x3f9VkNZcxxsEa083jieCt9oPW9bRLFRyYmBwEL29/QgGw2hrm49SfzlYcEeOO4FTWdnZ7Ug77LAIU9aJkiKv9FMy7ViEyGIzm90pYzuLGqmAw3UsFWU6Og6jra0NNXW1su7jAoRWCUlZA6t5hXP52PAwBnr7ZC6lOgzngdbWNnh8xWKzwfUR18xqjZcWy5J777mHvgjYsH4NfD4n5s6dA5eLY6Ap4lNTgmr72qZDyyfrpROksC1PUlnNba8sDjTjcq56LTf+q+1VURLHW24roLabxWVU4uEan/OgAqzXbfrzgreXXX4xXFzn8Lk4HKL+YLc7xfp9uGcALwRHEXXYYIklYZuaRXJiApes3Yjz1m6Cd04TLI4SYcPOndsKhyuNIq9TVFgevH87+vtGsHf/84DFIcVH1lQCteUlePLxh1FdXY32wx3i4co5lM+Rf6MAD8HbYCgkrb9I1vgK4A4EpyRGtFTh2lfJBNdg/oK58v/cj9fidLhlreOwORFNjgs4TAYvLTocVlpu+EAt78nJaZRWVwpgabe5YLd6EAxk8NAzz+Mbv/gNhmJRtDYvQUl5BRKpJObOnY/W5haMjA1jx4u7sHztamxYsQpVjQ4E4kB351Gcv7wNpZY0amhxggASaY/Mx1auLzIWpMnUTQPv/fvPom3hYtTOacHqxjrYRvrw0XffgpVLl4gvQFlNFQZGBwW8HRoeUEWcbpfcM+NFex/ej8vPd2I74sEoPv03H8HOPz6KQP8YMrEEbrrx7fA1zMEDTz6ORDKGJc1t4lv76IGXMZwA1m2+HMXVzXCkA/iXL30Cb7r6coxOBFHkLWdXQTIaw4YNG1BbWytzMYtkk4mYWBHNzExJH7VnlNctK6WCkSCqaypgySQwPTUpBXSVlbXwetxIJGLoPNyO4ZFBsb1gUWUgEEJbWwvaWloQi4Tl2XOcEKsc2MQ66Ec/uOMcjNqFQxQiUIhAIQKFCBQiUIhAIQJnFoECeHtm8SpsXYhAIQL/D0XgY3//dgWMaM9LgipMOAuQYqOnp5K/JSuXQBD/Jow17fOppC4JWJGlpkAUSfRkt1H7ijywyIwpSVkmeYUpR1YdpXs1Q1NdR85jk6EUb1EnwRW3/G4k3xTA7JIkkElIC3BG9i6v16YSWaw+FkA1lZT8DL/PT8Ea0Nqwf+Wc4ndqF/9YArdkpBmZWMaLoLYCtnk9jFlSXtR5TgUzajk3ncDPyvJK3p7xUwkkypKK125CseGYAKKE3PjEOO699w9oa56LSy67HNt37EAwHsdFmy/C/LltaN/7Ap7Y/iD+6vo3o7GuFo8+8ohIYdHzliAor0FANPFIVOwMBXApprGwpfk8yUBzutC2eAkydhee2fkiMhYH5rXOw7e/9S0c2LdXwG+R8D1JNplx4n3x+dXX1Qug5vN5UVVVKQk+c16PxyvnJXjLtkEpUwL8IqtLtoC0DfVc+/p6xT9tenpK2Mr5ILRi91EalPHOsW9PBdwaEDbHtsgxJ/ITd/nMWzm+sF11B86y2xRWp9J3BpxS2xjA0Xh+mrZltWRgt1ngYH8QgEex8ChhRlmyRYsWYenylWievxh7D3agoXEOVq1YgWhgBPHgOFKJGJBOCFSlIAyygPPOz/ZpmLdyYTYBdgzYbPyo+S+TuPQlJXhLhkyJvxQ9x3rwjW9+EwcPHhQA1Pg/50sA855VmlIl+I0UrgCxWXliDdLpoAlwR/DV+IFqhgvbghyJgK+WHFfn0n1UihwU2CuMRV38YMYjxlq+kwSpARAVg9vIHxpgWcYtkUO3K3lwzeAUIEg/21wBg/LtVOOaTasQOBGOhFBXW4Nt296MVatWSDtk8jGHJb1x8NZMEyKT67Dh0OEj6OjuFOZFiL7F2m/Y4XTDY3fBlgEqisswt6kVVZWV4n1aVl4hP0xoDg4OChvH6/NihEyJ/j6Eo4rlRFYOVQfoScZxkL7e01OUUp6QMYNeyRx7stekQc54PIXpmQBmpmdEnp79ToHWxgtaP08jq2skxFnIkydbLX1FvK6VlDZBZoVDphGNR1BZXoG3v/1GvOPmW+Cw+7Pyx/ksVcO0EvA/lZR7tVgVo0XJLGv2axb+o59iACPDwyIDKIoR4rGtGDBMqN7zh3vwk5/+RBhgBrw1BT2qvZorV4C9nEEkzNXVmP4hNBXzd10kouTH1RihUU0N2ipgN7+vqX7OK9N+rzy+lkw2kvF6xFFjQR6H10idK1CBbVnNb9zmggs24VOf/DgWLJyHmZlpaccstmHfGBoawWOPPYVdu19C45y5WLhkJXa+uB/9Y7NweIoEvCUAIwn8fK/xVzBvcwseU/9lhB3kOvX+TIs7RDY5DSeiWLtyLq7csg4ugrdk8Oi5Sa5d5klddKM0B7KKH2b8VmO3xrZlvMkfuM01vT74e/rLtTMDblXLUQzpM/mcW/D23IOzr3cvpws6vt5xzuT7U53zBEn8V4B1uaP/Wa73LIHbs7mW/PvMMXEtMudHojHs2vUC+vuHUN/QiDlNrdqv3iXgEcfQkZFRdB/twujwsMwJ5WXlmDt/ARYvWwKb+I+GUeT1iRQy116iTsPCQxYZaUCzpqZGANdf3v0LtLS0Yu26tdIbud7jsPTSCy/i3t//Hh6nC7VV1WJ7wvUfGYLX3XADlq9aKWMN1+ks8pmankIinkB311EEZqZFHtbttmLFisWnBG9lPD1BMlmNIarWSkkaq7Ei3yPdMG1zo7kqljH9VR3T/L9ZA5oCJgKTag2rCoj47Mi85Wf1pqvOpPme8bZXXrUFbiqL8H3JbkdGZJPtyMRSmBqdxFPDPbCUlQgYmBmfRjoQwMZ5i7F+7Ua4a6sRs3oF3COo2jSnDv4yL/bu3Yu9ew/A5fTh7jt/D5vTgauvuRzNjRX4xN/firGRXjhdVhR5izE9MykFT7xn/s7CUa7r+E5ERrfDaRH1F6OGwhvknEvvVxaXkZ1r1vwEMwnU0/qG4F9paRmsbsBuAbxuLxLphNjr2uBCIs7jJlFWXIaDB17G4PiotOe21oVI2zz4zp1344Gnn8JoaErmsJVr1qOuqQUV5dX43f33Y+XG9Vh93nmosLpR5LKi0l8ugGVFhRWlHieaS0vgSCaQtFEKOAO33YJMIo1wLIqdu1/AkzufRfPceVi4cBHmN9ShxutCcjaAizdfgkWLl8JfXoapGaXiwXtyOu0IhQMiVUz7C+MPb01FkGGxQgZ48pEnMLz3ALp27ML8ilpUFnmx71AnKhrrMDIwiK6DHXhy9wvAvDaM+kuRKKlEfeUizGnyo6/nAPoHjmPnjhewfNl6zG2bh2PdXbjo/POE2ctnEgkHZQ1CRi0/jP+8llZRHVm2fDmOHu9Cb+9xpBIRZd9T4oPX4xO7EALvzz37LFLpBHxFHnne4WAQy1euRl1NFTKpJBxOm7wnSwEGAelkosC8PeMeXdihEIFCBAoRKESgEIFCBM5FBArg7bmIYuEYhQgUIvAXGYGPf/imLDtUkg9kgGq2KKvg+VEgiPF1UgCKsH2SFJRSjEIluayBHJ3MMKAovxMZzIxKzihmjkqQMNHM1KzI69ITiwkIVjwLa1eDsFYFlAqzVyR/FTjjpRws5dxkP4ICdknAC4gs++bAZoJnIjOmf3gSBbgxAcPqbn6nJFqFnWp3iAyVyMLGYgI2KiBYMYqNjKoCZXUKnwCnoqdKvscwOQ37ygBgAkAZoErLrSk/Wcqlkn2QFhmrX919t0hmXXnNtXhs505MRyJYs3o1mpsaxb/pnt/8CvU1lXj3Le/A7ud3Y2RoSKShyaTLB2+FHSo+innMW9JBCQBS6srpRMv8RbB7ivH0cy+JWFhbcwu+8fWv4+jhDmHeKgA3rfwqmSzSLGE+C7KumxqbUFxcIvcvErd25ZPMZ0/ghM+dCZ4Sv1+YtwSq+R2fIZnT3JbH6u/vw9HOTvT19YnktbQR7dErMrP01KVsHYEmZbMon/z0uErSmcSb9l3UybVXS46avyvmnAL5jJeaSvwp8FIAHANKae9cYYQKA121PZXuS8PBqnsBUujRlUQqk0J5uR81tdWoqKjC/IWLsGDFahzs7BIJu1UrlouXcSIyjXQiinQynmWjKWDIeF5q314N3gowb3MIMCWOn+LhS6Y3Y6WY5GTg1NTWSqKr1F8mXli33/4d7D9wQDFXbYrtKqC3ATspk6zZc1LYIMw6zezJyg3q+Guf2RN9jXOArwCokkzVrHyCfAZ8EZlpFm3k5HdFalkDtQZ+kWekAbTsNRrQOCtdq8Ay48makwxXoDC/MxLK+Yx0BfLmpNvp0VpfX4trrrlK2LepZELunfuqvqs9cfPa4GkN8KZ95bOYFS0VHZ2dONzTje7BPkyx7bs1MGmxwWt3yY/f5UW5148yfxmKvT5UVFWjsWmOxJZJ+KIij/TBXc/txPDwkEqqStGDknU0ksgEQMnAGB0ZQTAQUKwh83wExFVtLJ5MYWY2KBK7ZOvmGLbG64/jnAJODWAoxTZ8nlpeX8ZLkcpXfUcY0/QRljEyiUgkKHu3NDcLePu2G9/OFKOGH5nwNC1AMe/J9uK/HrcLFhsVFzJI57GzZSwgHYSJxEgQY2NjAgQwuS0KD2mLjPccZ3/z21/jp3f+FIFAQMtf0hBS93HDpBXmluobihmaK14w4KTAiwLg6iID3ZdUwj/HhjNtRDG4Vf/gj43tUgo9LML44bmEuc5CFaMYoX2veYxXgLfZ8U2NlzImWiy4dMvF+OQnP47m5jmYnZ1SbPckgW+XFA7t2LkbTz7xLGoamrFqzUY8v+8g2o/2wu72ICEDrC4akfvWpSFZOWsl76v+1/hxq8FY5ngBbhWkqsQHLGJwYEul4LREsXbFXFx56To4rUGkxBtQw7V58deXAIuRvjcIip4XsqRkXSySmw2MJzpZ/xrYecVM8Vo9Nh/0fb2e/erg7NmAt+rZmXO+/nXkQ02nYhSeDSD4enf8mpF7DaD0jRz35H1f777MGvP1tnu978/4mk8TuD3X5zVzoll3E7zl2N3R0YlIJI4lS5bD7eJ8YFV+0hYryvyleOrJJ/GrX/5SZI0ryyvV+ArgTddtw6WXXy7ytT4yI50upNJJ+Z7jJcemsrJSFJWVSw+fGOrBRz/yEVyyZQtu+KsbEIvHNXhnxz2/+z3+8Lvf44Zt16Ghrg7FvmIcbD+En//il/jil7+MS7duPSHMs5NjGB+fwMT4GBKxGF7YvRM+rxPLly9CUZETsChrDVlW5Plry7pUbEkMeMsCD7UiU8OoLofTVR+53sU1+4le5EapRzVnvaoz1SJarUgKNvXaJncDFqz5M8smX331lfC4nbCrRb2At1x/RoMRxGcj+OP+PfDPa8XMxDQwG4I9GcMcrx9bL70GSY8bg4Eg5jS1obm5FaXl9KPleisBl7MIw6OT+PH/+S0ytjRWr1mG//WFDyMWGMD8lloMDPbhyNFukcb1FLmUQpOLVg1xkQbm+xcBy1QmIcUDZf5yWC1OYWzSuoNMYcYyHJvVa5GMvAuQFc61CWW9+WmY0yqAIduby04lpAwi4SQmxqfh8RSjr2scDz/6MPYe3IOlK5ZhanwCWy7ZIn69U4Egfnz3rxGIxtDQ2oYVK9cilgIOHT0KR4kXpXXVuPHqazC3aTFqa4rxtptvwjvf914smd+IRQ318CU9SKUmBOx86vEn8MQjT+Br//EfwjBm0RlfnZTGTRKh8Czc7iL88z9+Bf/0z/+GCy84X7yDyyurpJiOdjMsRuCUnEyqdrlk4SJcsmITJuIB/PNtX0Vb2xxYExEEjh7BrgcfQGtNDdxOFzLRNKKjAdz36z/AU16D9mgMw14/JqwuXHHhVZiOTAGeFDq7j8CesaPE48fx471wuF1YuXSRtAd5r7JkRCqZvrhkM0ejYbgcblljRGJRdHQekb8dPnQQVRXlYinSWN8Am82C9gN7MTDYK6xbrqkpdU5Q/rxNF6C0xCftj8+fzFu+YBJ855rx+9/93hkPm4UdChEoRKAQgUIEChEoRKAQgTcagQJ4+0YjWNi/EIFCBP5iI/DD2/8pKyF2cjJJJMyY8Kd3qyTHtY+fZtMZsEcAGS1zan4XtTTJoBh2DMFevoyrpItIqWrPPgIL2cr5PBhOQGIBcFRSxTBthIEnIF7Og1Jdu0qwK4AvJSCqAdaUly49SJUPJpMITOCXlZWLtJcBK8STyOOBw+kS1gDZvm63R7Y1ABOPQ+BHPK/cLrhd/E6BW4LDGGCCyXemi6QimS/whq2mQCy+6ho5LeafKDmWTGfQ09uLPXteFFbk/LkLcP1b3obHn9uFYUqfXbxZ5Kzm1NXg4Mt7sf3BP+JvPvB+lHh9eGT7dgFoCd4y4Z+VoRVw3KpYXZLrESqUgA1kV1Eic07rfPjKqvHUcy9heHwKF2++EHf84Id44L4/CADpsluRTsQFACfoKpLQOsleX9eAUr8fHjKg7cprkd8zWePzFsm/vE96mRaX+MV/LZFMCNszHArLM2CgBgb6hXHB5GAoFBR2IBM7lJdWbAfF8jPHV75lhocmWTxpJ0r+N+eDeSIzxQCxeawL4297MrAm0tjGZ9ckA1WbU21BFRKc0MakiEEx1cgk87hcKC8rRWl5Kcory1HkdVHoVJIzDU3NmLtiFQ52HUNZSRlWLluOdGQKychMFrylbLIh7uUDq4axymQZz095W7JsyHgmi9Iwk9mWKafHZ1ZbVw+X0yMg++TkFG6//Xa88MILip1KsEuzXiUXKeHRqU3N3GayVxEMdZzzZKgVXKQY53l7yoGyjDgNiKtukmOES+5VjwXGV1dJLiv/OHNdZryROOSNqIrZqOVWhf2ugGD2UQP8yyZqEMk+r3zvbmHQaEaov8SPxqZ6lJX5sXjRArQ0N0mBikkWM7bq2vKvQ8NpGtzLXd6JDMv8iUD6J7lLumjjcPdRvHhwP46NDqKyZQ6OT4zCZnWgproW7pQF9ngKiUAU1nhaZJSryivQOm8+KqtrUFFOybyMJAopk/zUk0/g0UcfEY+50lJ+xz7JBJzyNWeyNRgMiHTyzDR9T5WUtQIMNfuZnreJFMKRqMgOsz9yLDay2IqkpNungPFakUEX60jBjv4o9mhair5V/4QAACAASURBVGN4TWRtcT7wFrmlyEH6eiCAmuoa3Hrr+3H9W94Kod/Qvzz74bXRbzCFFCXB6aNKuW9KVSYpW6+GAN6HeKl7fEjFwhgdHZMCErYHFjkoNrpd+gqZYnf9/C4ZMzme857M/Uk75rPW4J8e3kXKPFvsYUBDIzGu+4YCwg1jXYG9/CgQW49SOTVkAS4FvDRerxIvU4SieiIljEXGOKPY/5K018B8Fszl2EQ1CKjx/4orLsMnPvkxNDTUi/c7+9fg0BCGh0ZETrK6uh7hUBxFJeXoHxrHXb/+PQ4f64WN4C2LqBhfU2hlCg50PzJjUBa7kHEij2SsKbQi6i79QnnfWtMJuBDD2uXzcJUGbxPRkLQDAWONqoIu8JB71esJOaSOK/+m1EDUOEwWkxS4qNopLe2sGf1aveCE8eh1V2XqmZ08f5y426nKh3JbnA54++rwrJKpfnXirh5/9P2qofLko+mCHIOCn3DxhjX/Wud47SCdCwDyXBzjdR/la2xwVuc/TYD2VKc9q/Odxg0a8FY4/FLwaJdxOxyOIZW2COu2uq4JsPkwOzqEjB7Lf3bXXXj62Wfw+S9+EU3Nc7D/5f247X//B67echlufc+tGJuYgL+0FP39/TIXl5aVgnMk6ZAEcjqOdAgTl3YfX/va1/CRj34Yb962DSMjI/LuwHn1Zz/9KZ7bsRPf+PptaKyvB9wePPbgw/j6N76B277xTSxcvTp7h8N9PaisqsSel/aI73wkFMTOHU/DX+zGqtXL4HZzDqNakJJP5ryimrdaA1K2WHnPqnITA97KZlJQpBRzLDaryOqqcVkVl6p3DLV25LpTCnbstHTRfcsUtmXSUhzK71l0Y95lRCkkk8b5F193Gk/s7De56pqrUeQmezoDi82CtI0yzg5EZ8JIxxO4/6lnUbZ8IaZmQ7BEYrBy7h6dxEff/3eom9+G+7c/jMVLVsFmcaOsrAKLlixEKh2TQqdYLIHtf3weTz39BG56x1/hP2/7MgITx4EU1+plKPKVwG6jb70No+MjsNrJ8nYik45janJcgH2LFNs6BMzzF5ciFovLuFxa5pd3AafbIf/yQ89ctiOycclQJWjosPqQSMVkzcW1azLDZ5pC+8EjKCryoX9yHM2NTeg61I1/+MwXMD45g/d98H9g9crV2Lv3ZTyy8zlZuw8ODMAST6Ov4zD8Ph8uueQijEyO4qUdD+PvP/gPWLBgHt7/t++F3W0HrLyeFJBwAk7lJW+1OZCg1QDnGVMkKuueNOIsOHJQbcqJTMoqXrM9fcfR338cDQ3NCARmMDU5KrLf9J6vqapGkduN4aFRdL9wBEMz05i7dilWrFuFdCIMt5WaxzG88OQj8E0FUBK1oSLlQWI6gkNHj+Hw0Cjql67Boy/uQfP61RiMhzGGBP64/UHUlvhxwZr1eOGll9E7MopFixYIs5pALNe24WAApaWlKPK6Jc4cG6jEwuKOwZFhacdK0twCr9eDIo9TVI4efOA+8UTmu4y8CyWV3c8FmynbbRPwVuSzEzGx72A/Inh7xw9/dPaNu7BnIQKFCBQiUIhAIQKFCBQicJYRKIC3Zxm4wm6FCBQi8JcfgYfuzXnT5HtnGXBCksPCyjKJaM1iybJzFcvPsHHNHQt4ayTHZNuclxWPTTBOeb2ql3I5jwCvSlpVJCBlP5WIVcCV8eXlWVTikSAgkwAC6GnfP+Mva6SSeXwmaeQYBgzS7ETDguVx+LucQzOozD2LRLT4bCr2L5M2rMBWMtAEiZi8cClwQIPESi6MCSKVRDO+nEpa2KeknrW8NF9+mVQnqDkbCGF0fAydRw6LL+SihUtwy7vfi2df3IPBsVFcc9UVmJ2ehNflgs/jwj2/+TVWLF2Ka7dei8e206/quIYvVcJf2NBMV2WZk2Q5KtlqAczIRLM50DinDdX1zXhu70FJFFy+ZQumJyfwT1/6EsZHhuFx2ZGmry8BICarxOPUisrKKrS2tsLn9QloQvlRw07m9dNvlcAu/0bQhrK9vK5Sf6nEdKB/QHnexqIYGxuVxIDC4iyIJ+IirxcOh5Q/rvirqqSKAE1kPRPUzWOLSss4oa2+evLdbKd8MFkZr1jU8qxtZICrQgCTD+d3ys9ZSV0LaJAFrAxwpdoJiwPcTgeKi30oLfWjvLwM5ZVlsDutkvQhu65t7nzMW70WB7uPwVfkw+rly5GJBpAKzyCVjCGTolwc2y37gkoo5lggmp2XSiGWiCMeJ6iVEf+zLHtcGLmKyU7WYV1dPShhXVTkFf+r7373u9i9e3cWhDdxN6zwHJNHITLSL0SOW0l+Z7cTZqHqp8I2z2kLn3IAzALDBrw0LGcDGupikHzwVrqtBtJUUcgrDy2sYPHhVqCt+uHv2o9XbkN7b+f5e6vkLZniTni9XpSVl6OmpgplZSVYMG8uWlvmSH8XgFCDtqcCSRTIYtiIGtTJ6jWeei4go1Cu0eHAkWNdePrF59E9MojWVcsxGJgWGbpagrdJoMbnhy2RQWQqgFQsAa/DjbKqShSXlgrDhQn1qsoKWC1FaG9/QcDbUCgsLCfjI8zLYXKb0uqU0Z2cmkRgdhbRaFyP8wq85YdtnZ6I4XAEoXBEwE4m/BWYRv8/BWJL/HIUTImBGl40hCaAuR6LtO8tk/IN9XW44frrceH552NifAIdHR1oP9iO+voG3HTTO1DV0KyFiQ2nV8096ieBVDQousX0UWYiks+IYG48mZTx1eUtRjoexdjoGCIiJa8AZl4yx2v2gbt+cRd++7vfyvjDohzeswIFVfsxbc20aQVB5pimRipZgQfsI6aARAi82f5qAHFTPKOkvHPywAJu6oKJfPxNQAEDSmumrsx9mpmr5i/TGZQPuwI303C4HNi69Wp8+CN/L+2CBTGcK48ePYqBgSGsXbseCxcsgdXqFNHpo90j+NUf7sP+w0eQsTtBp3OZH9hXBEfUz1VLuEsYhG2j5xrD+FUK0gKwGF1ji8hV22Cjw2Y6BrcljrXL5ivwFkEkYiE4pehJA7hqildtS1jUGlQRcFd7/CbTAqwQdLfYHCK7KgUZevw3BSXZsVNF3DyU11mc5QaYE8HTk1m25wi8fXXy7quAx6ZwSd1StoecNnh7ohT+ma5UzxSAPNPtz/R6Xm/7c3b+NwDamrXJ613r632fD9LLaJidd/iLYpZyDuT6iIzbUCgKf0kZmppa4SmtAuAC0nHEZwICnP33XT/H0e5ufObzn5Nx8dChdvzml3fjuq1vwtVvuxG7/rQdu3Y9j0AwIP6kS5YsxU03vV0kd7/0pS9KkeHatWtF6eHZnTvw4x/fgdUbN2J0oF8K9Kj+cNvXv47tDz+Mv373u1FXXSMqEfc98CDWnXcebnzHzdh34KD084nJCbHOKC8vR21tDerrahGPRvDcjqfR2FiDJUvmw+5Q84mahnS1ix6LOC/F4wmtJGHmHwW7sbhJFRhRsp9WBXY1h3GWkbFDqQfwvUF8efk+kUkjoQuf1NqT1T1K1UdKclhoouc/877A53fxxdte7zG+oe+vunorijwEb1PK89dO22I7wjMB2FIZ3PvY06havQzT4SgSk5OwWyxIDU/g7265Fb7qSjz34g48+fhO3HzT+2B3uGVtfeRIO1rntWLevHloqFsAqyODyakR3PiWaxALjWJqfBiB2RBGxqbg95VgTmszVqxaDqs9g2BoRgF/bhdmpqeQcTjFf3VqagY2i03W7/6SYmFNs40lU1aZf8kE5TqkxO+T4k4yQH2+IhQ5imXu5/sA5Zul71iA48d6Ba6vKm2ALW3F6NgU5tNvttIPR6kfCfq4ZgA/vJiZnEJdTTVKXQ5cdcGFKHbbsGz5QlTVVKB17irMzE5hfGAWlkQKPm8MSQeQLimFu64cTc5qxDMp+Ksq4C3x6fKttDBuWUCWyTilkIqFmE67A+kYYOVlWgn/srCMW4qbNIIzEzh+rAtdHUfEHodrzKqiclTU16OI11dVq/x1RdmI+tAWjDz2KPqfa8dcXzVS8RjaOw/JOj9pdaK0pg7f+v1v8baPfRzxukr8679/FfuffRoyY1uKcP3N74TbV6yBcBtisQh+85vf4Prr3oyHH35YrW0ruMatg7fYh4xFrZcT0RhSSRbKpuFyWjAyNID7778XTXPqRTJZ3rdZHBqPY/PFl8o185mTaU3wlkC3ALnpDL57+3feUPsu7FyIQCEChQgUIlCIQCEChQicTQQK4O3ZRK2wTyEChQj8PxGB3c/em73OUzIUDcvlhLvJJSwJspLVZRi3BPYkxU5WpwZfVeJM/TDholizSQ3eKkYvM1CKSKmBIQ16CJCgE5IGvBVAUsvImqS6YeLyOph8kWvSQJ+RihQgTksWU6Y4KT6PZBVrUDCdkr8RNExqpqcChtV2uftUrECykRPJuOxjrk2xrRgszY7SEq4GSJU4pVLKo1f7vJrEvQBilL1NJkX+uKq6Gs2tc/GWt9+M9q4edPX04NKLL4TX7URnRwcuufBCPPLwQzja0YEP/d3fITQ7g6effkJLvDL+GlDgNQgYoZLXBLOYdFdsLgvsLjfqGuagoXke9nR04sV9B7F582YsnDcff/uB94l0sq/ILQwI8ZnUUtpMRBQX+9HY2ChV3SaOBPp4f0yqK/atV17qKZdspYxyLC4JHAIuQ4NDCAVDGoBXrDph2ercOX1vldQXWX+qnQngLwAunwl9jFVxgdnHeKoqL1Ml33oCoKuTnTlGpwKsjGQ4gVvKwfGj2pNqHwawVCxgzaTW7DAjzyv3LdJxTqmyd3vcKPJ6VOwtaZSWlaCquhzFHh/mNLeideVKHOrtRZHLg9UrlsMWDyMZnhXP2zTBW95jWt2j+mgmu+5RhhlMdpzynaa/qV3dM1NLZCUmUpLYI3hLiTcyyRl7gre7du1S4C4B/SwTXrFKDVNcgbbq+PoSsgAKY268lBXvTXFhsoh33riRwxVySIX8piWpDVgr7Ns80NMAtwqjMv1LNRADrsmYoL20FRtaPR/zXAxopsYOBUQL8K6RGT4vJtVYWEHPtcrKMvhLizGvrRVtbc0SP8XEMYxgJcGcz1BWx1bXaD4Gany1yYDgrQDsNiuO9hzHs3tewrGRIbSsWIK+qQmRiyV467M6sKRlLqr95UhF4rAk0rAkteKBAOlAdVUN5jS2AGAydgZHDh/BYP+AjHnCSNWAH9tzPB4TL+9IOIRwiD7ZinlrQA55BqmUALazwSBmZwOIaPBWpIvjCemTBE4VW1eBnkx2y7iqC2pUQltL7nIcogRiOiUJv23btuHDH/oQysqbsuEZGezBse5j4ptY20jwNu/DfkBpSwulkvmJScKR48PQ8LD0O7KI6AVMxgklpDlGEHBgAQivzWaxSzKZz5mefXf85Mf4w733yDgu/ox5Sg/ZZ5hXKCAAJpOd2vtd2K+mZxrbAIMsGK9qzSY1yX0eQ2TsBfg0/6lmI6UPGgjmZGn6E3t/Sp9JBJe1/HiGbYCFSGR8idR4SvzneBxviRc3XH8d3v/+98JfWoJoJCTt3YA6lE0eH5/G2OgUfP5K1NQ3Y3B8HA/8aTv6hkfh8pXI/EDWnqF/GqDCMOWzwKZGkVQ/ZD/Q4GJWVlyBt1ZLEpZUFB5rAhtWLMJlm1fDZSF4G4ZDwFt1fRy37DaHjMMid22zCiDDOUfil2XCc/skEqTdWiiLbajQ5AEpSW8DcClWrvrRI+mrdUv9d1Us8Erw9vQBXFMY9FonklHznIK3ei6UC3815q1h3b5OCM7R1+cMPD2L63nD536DgG12njqLaz95l3zgNteGlSe0xaokaYVpyn6UTiMciiAciqLUXwGPx4fZ2bAUegUDIQRmAmhtaZV1wOED7XjvTbcgEgjgyOHD8Pn9+OTnPwtPkRe3fe3r6B8YxPoN60Wpg0U2P7rjR+g+1o3PfvYzuPXWW3HZli34xc9/jgcfehB3/vfP0DSnSVQdCNxy7vzKV76Cxx59FJdvuQwuhwORSBSHjhzBmvXnYU5rG3a/+BKmZ6Zl7U0FBn+pH9deey3q62oQCs5i757dmD+vGa2tjbDaqHyiyxU0zd7M67x/3p+yAcgV+3CuV57gFjgdZI26ZK3N9SXZwfzI2lKv93g87s/3ADIvBaYjMVIXeKq5Mldgml2H6eKu9978N+fgab/6Ia677s2yxuZ8yG7O37lOpNQwP3966gV462sRtVkRnp2BKxJDfHQCN73l7bjwokvhqqA0cAapWBpup0ckgv3FRWhurkVdXTVaGuqVbUwG2PnsU9i3/3nEEwEZ1ym1XF1Th9HRCQRDCdTUNqK+vl4A99IyHxyiNGR4qtSASCMaU7LIAhImYkgkMhgfH1egrt+PstIKFBcXy9xMexHaKZiPKrrNqXioOcaBeCSFro4uLF+3EWsuuxhxqwXB2YCc4z3btmChpwxr1qzDWCyG1QspI5yBtdgmrGAkbQgl4nDEbbAGY+gbH0HrOrK/HYhQEtphlTUM13z0eOY5yTrmv7xm/p3rRf4rxbnmXU7uLyF+sWY9zf/nh+9A5m+WRAIRpwUuFqXGE7AXuUn1RsxlA2IJuOxF6HriWRx9cgf8fdMYHRxCeCqEJZddjFSxF7s6u/GBr3wOk7Y4Epk0AtMBdO45iMcfeRJ7jh8Vg4Jlq9chlk5jdnYaHQf3ii3L88+/ABsLKrwu1NbWyxxL8PnQoUMiC13fUCfPZ3RgFMMjA4gnQhgdHYTX54LLxfVURtZOGzdtQDzCgjjeF+09IMchO/+BBx7Isqr/rJ2gcPBCBAoRKESgEIFCBAoRKETgpAgUwNtCkyhEoBCB/99GYO/uhzXTNQdQSVLIyJhmgdP87GIOvDUsLQEztY+rYQupoBmZUuVxSKakkUVULCWd+tYv+zxdVjI1r6qdRxKZWgFcFMNJY77CtuNH8B4tl5t7cY4LwBAXmU4NDBpAOOtlqoE5YQQrUDYt/lcqdS7AsDAwDVCt/p9/N3KkIlUHJa/G6nzF4lRwFpMPImcr8r8ZDA8PY2JiXMk2l5ahxF8i12aiIQl4kXOzwlXkxY23vAudvUN4uf0QLrvkIrS1NOPOO+7A1quugtftxk/v+BEuvuB8XHPlFXjkkYcwONAPi82uJRc1A9FGAFcDyhpIF3ZrKg2XuwhV1fVonb8Q+450Yfe+/di4YSMWzJuPT37so+g91o262mrxO5qcmJDrpERyNBwRMLaurg5VlVWSCKPMtNfnExagp8gjQA6lpYt9PviKS+B0udHX3y9em6y8j4QjWcafollrH7N0RuLDBArBmUAwKL6VjLsAQwJqKtY3fwzbShUMaEBD4qiA2SzLlt6STFgIc1ozMgSIT0kSj8ekZ694W4kfM4TdrRjihgWrQMMs+GKkeMX7VrO0jQyvww5/mR8VFWWorqlEVVW5eERZ0xbU1NZhzrJl6OjrE1CczFsXfb7Cs0jEowLCZ5gx1IUEmt9mxNvU85VnavqDggoV7qkBHbbHpJKJNeAt40qZuh//+Md48sknpU0ysaT6UM6PWsmZqz7B44rnNGWJRWJQJTtVvzTjgQJvtXq1BlY1yGo6aJY5qUYHGT+0vHgWOMxnTmtmjORJzfaaW66eqR5lNFtbxUP9cJwwoLToAOhCihwjV40bBIjITqXccEmJH15vEXzFRSgp9mLu3Fa0NpN560Sc0sLCujB+pQYEUgiVKn5R7dd8Xgu85Xf0IiZbNG2z4lh/H57f/zIOdB2Fs8yPvvFR2K02lJaUwp5MY/WiZVjYNg8Oiw0OcjsyKpFIMHZ6agZebwlaW5pF9p0FCKFgEJPjE9IHBQjUctjyTI1/qx6TUwmOZzqYkixVSWEmqxXzViVf1TOjlHJE+iQTm5RWppye8TNm3xTpSimEUddHTzRKazL5y+emkvNbseVKeh3S3zb3oYSuFCDopKD5JiFy8Em4PF5FccnEBMzjePL8c89JUcKaVWtQXl6ZlYcnKEtwmmMTn5udQCDsKPaXCPvrG9/8T/zq179Gkp7eAjoq/3b6p0v/19LYbDPi3S5FN5yH9FWx7xt1Bc08lXYpf1fMd4KPPG5WelMztQTYE/l8zWrl/kb2Wxf3SIEN5x/TDzTFXQG2SYkr48zYsn1y7OO1ch+yaq6/YRve9e5bUOwrEvCWbY2AysTEFPbs3YfBwREEAhFE4hm0zVuMpatW4fFnnsHzL+2DxeFGMmND2kIWUa5FmyIvA4rKLGf6X9b7VjHicgxsCibbYLMkhHnrtSWxcdViXHrBKjgQRDwWFkCGseN8nUxR8YNzgEvYezLX26yiGmBz2FXRFb2WLWR9BTE+Oa2UPrTCRLHXK/2XhSUshJL2zLhTnYAFTIKXmv57SiK/ecCvAt6eCm3NAQz57fnkorj87/SIefrgbVZ6XoHj+X6bOZDyleDtCR1M/88bBjVPddCT/vZ/4xyvdhlv+NznALQ11/aGr8WUP57ErNbCwDIeErxlH1A+96rYIRyOIhKOIRpJYGYmiKHBEYyMjAl4y3513Zuvwx0/ugPhqRm898ab4Lbacay7G/vaD+LmW9+D0vJy/MOn/gGbNm3CdTfcgL7eXgFnPvXpT+H2796Ovr4+/OQ+VQB674/uwN2/+hW+8u9fQXFJiayXCMhxffbFL35J5ofPf+5zKCstlbnya7f9J+765S9x483vgN3pxPDwCHzFPgG+CBAtWbJEWJhTU2M4cvggFi+aK+xb+t1SuYGFQEqO3xRZcIzlnKiK+3K9WxcqynrFCq+3GIFgSNjGU9MzUrQj46wUQ/FOLIhx3mJBH8cjzvcClLLwiPOfRcZcrqn4lVkHmcIuHuEbX/6X0+gdZ7/JDTdcp9aqTrXelDWwlspPJGPY+eIRWIp9sBX7MDszBWsghNn+QVx/7XVYunI1ElbaCYzjissux9KlS7F86WJhlCqrAxbJTCIaYRFWGn/600PYtfspVFaVSEEU323CwTTsTg/6+kfwsY9+Cs/s2InqyipUVpajsqIMDY218LiL5FjhWBgzM1OyhubaRPUFq/w/5yKqzhDg5frCrNMZ2+w8wzmPBUR6fSpFlA4vHGng+rfeiGdfehlzly5Gz+Q4PH4/ghPT+MpH/yc+uG0LglM98JX70X/oEBpbqpHkoWIuYV0n7C54knakgjGMIozSliZk4hYUuUuytjPmGnittHDhOpnXbNY6vM5TfQikq/cLVYzLj9mW+06mrIg70uBKxqXXxKY805GMIWVNwZpM4v7bvoPgIy8iGopidmAMjUuXIOiw4eXxXrz/Xz6HZKkL3pJidHYdw3TfMOY0NiNgA3Y+swcDY2MorazE0NAgug63w2pRNiRT00HMbW1BQ0OTAPiMO9nzXUc6UV1dKe8nfT39mDOnEXZHBg6nRSSgWfiZiPOZEbxdh9mpafj9ZbIG5L0SuKUdDOO0ffv2s2/chT0LEShEoBCBQgQKEShEoBCBs4xAAbw9y8AVditEoBCBv/wIPPfs/XKRpwJrT5RPVfdiWK+nzjYaNpr2g9Qyx5SjFFhDMh1a/pjymSJvqoAWwXCMB6CWfeT5lFee9qQ6CfiRl3kNFilWoJJWVGyXnJQrwTeCVUw68CP+RXlkF/OCbpIwBDekot3KazWybMpnV9hNkgQykqHqfjIZynEaqEYl0HKehxlEohF5SQ4GQzhypFNAB14rE9VLli4V2WHKshKgnpqaFMBhenoGiXQG73zP+wS8JSP2wvM3YdXKlfjm17+OspISvP8978YPv/c9hGan8ZlPfxLDg/14+uknJYlNwEmS6jYlG6uALBU1A0AxGeVye1BeUYOFS5bhQFc3dr24BxvP24S2ljb845e+hP7eHswlKOR2YaCvX6T26PNFOVImMtauWyeV9/Qo4/Mo9Zehra0V9Q0NGBwYlIRcc3Oz3Fv3sWM4drwHoyOjiETCAohIokYDyvkemvw7nxmT7wSQyNhlDEXiWhcKCHhLH0wNPKm/K/CWSROCSkJLZFJTjkWmXliSigTsWIUuAJgAs4ptyvM63S54PG7E4jHMzMwK85W86CwYp31yTZ8Q+WwCtjarAD8EHbg/k1Ws0F+0ZAHO27gB/lIfxkaGEZiagb+0HPWLFwnzlqDKquXLUYQkUqEAEvEYUqkEKwGQIUihvWO1s6suClCygdJ+pa8p8MkUDAj4SpAnzSS/DbV1ddLOmIAiw+We39+Dhx56WFiUfA5sHMLgYOw0y9kwYwWUluek+pgCUplyUyC2+fDcJgmlrll9FENWJVnlryYxrjCIrK+t2dawp7N9XIaOPOl2fTi5Ag04G9afehaa2ajBJPG61fdnZJWV/6vyayMoxCKKmupqkdx1exzweT3SjluamyXRzeILA95KEYoGhKUNGKZ9XmGE+vupR0rdDQU4ZlgSmQzGp2fQPzaG7qEBRBIJTAcVi8TpcCIRimDunBbMb5sHF0FNMoA0eE2Qa3pyWvqKr8grrHaXk5KKylNbniUBVFOIYzz68sYBMl7IBpV4k+FKUFFL5YrkpIk906ymyCUPSCC7V8BEaW+6/xkmKIsPCChQGtAClBT7lDTjooWgwOGZfSTNrhLMcQXeHj92HE8+9phI+l1yyWVYMG8hEqk4rDY1B5B1S1lkYWHyPm0OSUQSLPj+D76PX919twCA7GeJBMdtRXQnVJ1ty2d2kXKf7FIcS1gsImC0gL6aaStqCPzhmKGk9YXBoyX2FetdMXTN/GT6UravGUsDHXNhCom8PBOycQHI//o97xLwloAIJSnFFzEaw/79BzE8Morm1jb4iv14ce8BDA6NY/OWLYgmErj/4UcxPhWA1eFB2kLfW3NWw8DPmiIY7WeR4jd+wRYZK5WMsbCwLHZkyHoGwdsofI40Nq1ahM2bVsGWCSMWC8Em1vM2KQYIzAYxOTGFeJTMJof4aZZXVqB5bhuiyTj6hwZwbKAXFVUVKC4twUwotbHPvAAAIABJREFUKAw5AWCSKTgddixfugR1VdWYHBtHKhaDm0A6Je9TlG5Ow5otVtBj1Cmf8asxb/PHPLPjmYO3SvP4xCf7WmCvGjqzg6acWJ1VAd+vZNrm/Jmz4/AZtuUz2fxcgJRncr78vnA2+73qPucIuD1VPNR0d3JvPrurV+CtagUEb43XNud7yv0GAiGEQhEQ2zt+vE9kZ3t6+mS+WzBvAc7bcB6+d/t3sG3rtXjr+98vRwp0dOKd73oXLr/6SmzefDG+/KV/xAc+8EFsffObsOellwSkYeHNp/7hUzK/fOvndwEzs/jw3/6tFNL84pe/QDDEAhybrH24/Re+8AUsXrwIn/zkp2Td33H4MP753/4Fvf39+I/bbpNxq6enR8BB/tTU1Mh863Y70d19GIODPVi+bCEqq2i3Qa9zNWbq+jFdxKXeAV4J3iplH4LZBHfLK6rx81/ejR3P7ZJiQrvDKev3dIaWFpxbrIjFk4hyLOE7itOFqto6OIt8CIc5HpGRSiUBixQUcnxjwR/BZI7pnG/v+cFXz+6BnuZeb3rTVrl/m12t2TjPKcUCBYD29U1hf1cXKpoaMTY6jNT4OJ1+8a5b3o1EMoNoehr/+I9fwtKFC5FMx6Wwhx7FLloxlJXBZo3A4XALWBdPRNHV3YGBgR455+xsENNTIVx62RVIpW2YN38pvvudH8h7wZZLLpV3gmK/DU1NTfIexWJBqnRMTU0JGM/1Nm0aeCxuy++lBWulFN5H/v9LsS6sWdUd3p/LWSwzzMjgKOa0zEPF0gUoLq+SYyXsNgweaMdLD92FBfVlGB+aRDELYV1JJCyAw1IJxGKAzwtYi3D8wCG0bFqNtMMKq92LWAZwQoGyvFZzfWyPbO9U8uD7jhlP+Xeuufjh97wvPgej+mL6unnHlrUtn1ksBGuGa3wgQqvdknJZb8iRotOAy4rgS4fxr5fciA0bNsCesCDlcuLhF3bBPa8JX/7xtzEUnYXXX4KiEj+ssTSsKSuOzYyhyOHC1//rv1BeXYP+gV5Y03H0HO+W/nKksxuXXHSxPGcydmnNQQWe3p5unH/+JrmPoaEhUQxKJslMj0lhFUFbvuMSsF22bIk8U5vFIu84+/btkzVdb28vNl9wIb74xS+eZksubFaIQCEChQgUIlCIQCEChQicuwgUwNtzF8vCkQoRKETgLywCzzx1omyyAa+MDJQwTnWSM5+9mE0oG+BESEMm0UwJWibKFcuRDCQCn5K4FgnN/I9KRRJgysr8qtdixWKTvIuSN1XgVI4FJC/D2hPQwCTmWuXlnwCORkmUXLHytBUJYQXxCujHY5vEp/jrSQ6I4Ay31wlRgkQatFVgWY5px31TKQXTGPlkJhwMM5TnENAxkUBnZxeOHu0UMJOg0aH2DsydOxd19fUKHM4As7MzCAcCGBwcRCAUxptveCumo2m8uK8dK1esxKbzNuLnd/4UL+1+Hp//zKcx1N+H7Q/9ETdcvw1rVq/Eg398AGMT43C53SrpLthejhGYL/0qiSenCxUVNVi6YhU6jh/DM7uex7q1G7Bw/kJhZ3YfPYra6io01tcLg7bzSCc62tvRc/w4XC43NmxYj3Xr1qGz86hcM5kNTY2NaGxqzIL9fMEn0+2ZHTvEP1PYAsmkJL7cLqckn8SvUZjOaQHbKe1KUJExZXsiS9cAuFngTO5P+eAaz1pNxJAkISX6KsuVHyglnJmcIvOkt6dHkklsd2QXEBDmR3kb2+HyuFBcUixJOSZrAsFZLdGs2ssJ7ErNvBUvZLtNWMlMWtLjl+xjgoHzF8zFxZdsRnm5H+Njo5gcnRD/2eoF89He2yPAzsply+DNJJGJBAV8ETaF9vVVUs0a/GRiWdRBFYKpmLcESNiq1UdAVGnzSlKXbba2tk5J09HPLZnEE088gccee1xALCY8uQ2fE3uGKT4gAF1dWYnSslLZhwm+qUnGTSXYhD1PNmX2vLnEtIwXpqsb5qAGAbNSyVpuN5+VyF3ywVuCUVIIkfXEVYxbkUU07VuDswLSZmWTzZih/jVjG5Os/J2ALJ8jwSH2RZ+vGA0N9cLALfK64XLa0dLSgtaWFiWbzISfHpfYToUBoscEiYV0tFw/U+OdBm9PIupJMUuarMEQZgMBkS53e4thdbkQTSWF6cqL47URcEsnkkjHkwIC8rrzhkgBrMgE4rMmGOjhsdxuGe9YNBIj6KwTonweKp76+sVHmkCt8jPlGCfsTWEpal9lURnQoK2wdjWkqbGqLHielb9WYTL+rwQYXDYb/F4fyimRWFIMT3k54Cul2J6GtwW5O43ZMYPQSK8wf8nwL/IWiXzfsc6jmBmfQEtrm0g6SuCddkFhKcMZCAWRtlBu0wmb3SnsWY7HBBaYcCS4yzFAtp2dRTgSRiQaFsUExo/jEX/IcBUmsWb8C1BtJP61+oPIUYofOz37yIolg4n7qLFNCk00eCNiwrq9sv0YVnSW1a6Gt2zxg3jucqwko148uI3Cg0UkPvk3A/zW19fhXX/9Lrz1bW8R4lg8wYKQFLq6unGwvQPlFRVYvHSZ+JDv29+Onr4hLFu1GhmrFX944E8YGpuC3eVFxuJEWs+zbCUKgNa+troQQ+ZqFgllv+PcTeatYsCDwBKBc8phpiIocWVw/toluGDjKlhSEYRjs3C4rLA5nALghgJhdBzqQG9Pn8wB4UgUyUwKJeWlqG6oRyAWxu59LyFjt2DZ6hUorihDLJOQvjEzNY32Awdk3Lrm8itQWlSMeCAIRyqDIpsNHnZTKl1oVQazInk1OO1EMDW/HEOzwfSoYGDU/Easlgqv3q6VZHLuzCqur90PDMNfV8CovnaK8Tc7E+QXWZwj0PBUHfVcAZKnMQio4e/PcS/nCLR9tes7l8CtmnPMs9fgrS5yMuDtzEwA4UgM5WVVCAUj6OkdQNfRbplHNm08H/7iEvz7V7+Cjes3YOuVVyEcDOKR7dvxxwf+iM99/nNYvHgJPvmJT+Giiy6Snzt/dieWLVuOv/6bD+LuO3+KO+64A++45RYB7n559y9lvvzu976n1gYWi9hptLe34xOf+IR4bZNNyw+9bTkmf+4Ln8ebtm3D0PAQAoGAAGVcQ7Hgk+o0LMDZt+8FzMyMY+WKxSgt9Ql4S9l93gPXb2o6Ul6//FF2KLrATNYdSjWE6yOny4Njx/vxD5/9ApJpwO50iV82LFwLOJBKWlBf1wSLzY04fd1tdkSpomO3w80CS6nb5KitrSQ0g9+8Z7Azcp20+97bT7cZn9V2y1cszkpSK39xJTfPAiTG8Mih4xgeH0Pr8hVYv3YN6ir8mN/SjOu2vUWsBZKpEIpLPJieGYPTaZW17dTkLKLRJPwl5XB7bCj1V0rRJIt+GD7GnO9fM9NBhCMzIp98vGcQ8UQGnUd7cccP7pC1yrVbt2L56ha5vhJfsaxF+HdeH+dQYaBa0rJGlkJCUSQiyEuVCpsuzlRrcSm0U7OIsmTQCh/WtANOq5uLN3zos5/Ft//zvzD//E1I+TzIxJMITI7hu//2Gbzlso1AMAKECVCH4XC7gYwTs4k4yirrAYsbPfvaUbthmRS8pbkOsjg1EM45W7GFzYdSz4899hguvfRS8ejN//A+DNDL61Sg+klvu9rKxz60H4n9hxAYHYQ9nEGwqAI1266Fzc9jsm1FkUIKtukwPr/uaoSnZ+Hzl2Iwk8CB3k5EYMPvdzyBmMOGSDqNvuFhbFi1DmPDY5hKx1Dm9eDZ3btxqPMoItEQLKkEdjz7JCoqqtDV3YPNGzdJgcTAwKA80xee342e7qPYfOnFsn4YHx9FWZkf0zOTWcUV+mZzPGlsnCOKNPv378fatatFSn3dmjXSzy+55BJ0d3fjxz+646zadWGnQgQKEShEoBCBQgQKEShE4I1EoADevpHoFfYtRKAQgb/oCOze9acs69bIibKq3Ug+8eXVePzkV0STyXPiR/h+6ljmfVVYtgQglCyZSTYJxKQTb4Y5m+Px6IQo2X1aUtKAA8KY1f53iu2qkuSGe2DSWMqKSoMoTNhr+SoD2PI4AjTn3YAC5LQ3KsHANBNACUlqMGkgAIfehkCbktjUhn4iPZrzIuXfBYjU0roE9Uwyfu/efejt6YXT5URDQwO8Xp8kL8rLyyQklHcmMyo0M4NjXV0IhMO45PKr4C6twSNP7cDChUtw4fkX4r7f/RrPPf0kNp+/EddtexN+9tOfoMjjxrtuuRl9/b148cWXhF1po88ScT3J8uXJvWpAnvdClmhZeSWWrVyF7oEBPLXzOSxcuBjr1qzD/ffdh4MHDqCqohz1tbXYsH49RoaG8eAf/4i9e/aI9PGC+fNx2WWXCUDR09MrIAWrspmYWbBgvsj1UorvmWefxcTUNCzCuLbCW1QEvwZIhdGoWbMEnCj5SjkuJt0I0pB9yP8neBuJRpXPsNWi5I3tCowk2Mtzk3XJxInL5YDXU4TqqipUVVShorwCjQ1NaKhrwPY/bccjjzyK2UBIknqUTKa0Kj8C3pJ5W+QW+T4+66nJcUxPT4p/qPFTlZRhtqhAgTBkXoi/r9sDD/3e6Ptb5Ma8eW1487ZrQUBlamIcY0Oj0pYr589Fe+9xAThWLV+GokwSlmhIs4GVbDIZlga8NQUUUrSQZVIq6eRcP9ANm/uJKrFiuhK8JTDJuJGFvHv3brz88n5hQg8PDUsaWLFIKCvtRnV1jcioEbDnPVGqlD52TM4EArPSptR5+ckBtcpr7hQgbh6Aa1i5jGfO81Zdd/YeBQxUstfESJW3qgalmbQ1SgBklMvgopjThvFgkmdGLSArfUuGDBnSTofcK3+n71plZRVqa6sV4O5iv8lIEUJrswJv2e6E6WRV4DLZrMJgzxZy5MY4Tf7PJteV62sOyDXMWyasp2dnRbrc4XIjSjlGh1Pk5xxa3lswaqtF2iiBWilmkEIHeWK6rdOPjAzXDEqKS8Rfmn2QxzfgrYC2WsadV6qARLK6tSKCZkDLlaqKmiyLXYp41N6qMIA/GSUfrwp8KO+tZPnMBCAFBjpOzgxQ5HDAxbE3nYKd5BPtL2ujnK7DCYfTLfKZdrJYrHaRrOQxOIaR2cK+FgwG5J6E8S3ezhYplqj0+4VRSTnMDGWlyab2FSFltSIYjSFGuXWyXclaFm9IKHn3KjJoXgss45iZk9BXvytmsoxXWdBeQ3TCfOf4r/odiyI4ZsViVH9QEv4cJ430e4pMWQLBxidYS8JLIl73DeGq68IFUPqffnkElJOU9lQAbjyVRIz7ajZ8NBqRopgNm87DgsULkUwxQa6S0QcPtmPP3r0oLStHib9UvIyD4Ricbi+a2+ZibHIa2x97GqFoCrC7kLE6yaFFRopDBD7OKjjI3ZrGbMlTypC+acBbrgls8kPmLZJRlHgsuGD9MmzcsBKpZAjh2AySmZg813giidnpALo6uzA2OiGxZJ+gFKu3tARz5rWhbfF8dPUfx44Xn8fw1BjKaqvgLvUJqM4Coo6D7YiEwth6+ZW48uLLYAlFYY8lUOEpgpvzcooMXMUuz1WY5EOgucXBqcFbs21WMyLLgTV7iuqF4kS+6hqQygl5JS5q+9cFb9V4m/1oe4n8k+RAwjy1gnO4Ev2zAKcn3UB+XM740s8hCHvG534VYPlcA7dmPc3CG7XIo4ywWhdwbcF+NDk1LYBjTXU9/P5y9BzvEyYulQdaW9swNDiI//3vX8VQfz9KfD6EZmdlHfO+970PN73rnZiZmsGPf/ITHNh/QMYsAm4f/MAHsHLNGgz09eGb3/omDh8+jPPPP19UJHxeL976lrfI+oXzFFVICOz+4Q9/kEIZfmhNUOTzYu36dbh0yxZRN2GBHNd4Mr9alFXF0a6jSCSjePnlPUilIli9ain8/iJkMpwjbSKdrGxWONbYBFTlhMF5kAV5BOJEvp5zDud5qwPF/nLc/8Cf8L0f/ATzFi+RMc/h8sLu8MBqdcJpp1XCMniKSpG2ORFOJHHoaCc6u7sQSkSVokdeUWhGyxVn0gnEYxGJHcG+537zf86m2Zz2PjufewozMzMIh8Myj/MVh8AhxyrO+yyMjCVTuPkdf414KgoXVSiQhAUOYc6SGep0WeAr4tgelzYzPDyG48cGxR+5vqEKDrtb2pHYbMRpmxCDz+uXQtXZwAQ6Dh9BY1MrUhkr7vn9/Whv75CHMT4+iZVrWrB161asXr0aLjvBTyVvzzU8zxWLhWVtTWCX7yVGuYbXRYCX/qrmb5w1lPpHDryNBmMoqqiSsZXFCZUL5mHl+k1wuX0YTUVhGbPBHp/AwWd+BwSOqWnbUYEY5cI9FkxY7PB7ypCKAsMdPahctRDF9PilNzLXHCc9CaPMw38JWnZ2duKmm27SktWpE/41ayt5P9DvnuZw5j0wdPRRWPfthz04BXswjXF4UXPzzQABZVgFNC2h5Hgsiu9/4DPYt/1Z9M1OYHd0FC21TZgc7sNbP/g+fPp//k+MTk7iwNFujA6OYOH8BYg7ragsrsFjzzyD8elpUXLKJKJ4+KEH5B0gFI5jfmsTGhsbZS0SDIYFvO3u6sRbb3yrzJ8ejwPHjx/HwkXz5Xl0Hf3/2HsTKMmu8kzwi32PzMh9qdyrKmvfVCqthQTaBQIhYcBj43U8PR6wB6aZOT6mp2n36R57Gpq2Z2xsGAMtkBAgJIQ20FqSSkuVSqpVtVdlVmblvkZGRsa+zPm++15kSohNEsfgE6ETR5WZES9e3Hvfvff93zYosikffX1rRBJgnA3v/9jHhw++Kmt13styf/btu+/5hcdy9YXVFqi2QLUFqi1QbYFqC1Rb4N1qgSp4+261ZPU41RaotsCvXQsMnjtolENWMd/Y6Rq1K0FHPggaMMeGN960uiVAxgILQSzD9jYFFxaHc7LpLEgtYxfceQwy6akio52hrc7R56iwYmUCrtAR2La+fK1u4qmIVX6ueb0BZB1WPq5pVlv1KkWcZSFoCqFG6UQlGv9vQDaj5q0ARRbQzOOwoGqDElLDEkSWQs8wz3lzLbBCNqxOK3N3xbHKVB4TjCwKzBN4a1n58saYACfbsrGxScoEY2lsclZZSKdN8PT4OMZGRmRhueOyKxBr7caPn3kBa9duwPve+z48+sD3sG/vswj5vfgPn//3OHf2DPbseQbvv+VmqTwfefhRTE5PGfDRTUBLPWwpiS01EG1MnVQ5eBCN1mLj1m2YmJ/H3pf2oaW1Dbuv3o2Tx0/gxb0vwOs2qlIqf2lFTNXm2Mgopqen9f1o69Xe1q4CXTqdUTYu261/3Tps27ZNlniPPPqogCpm3xJcqovFZKPGfmBhyCYJ0OaUQCyLAAQ7aG/M1/Pv7MPkUkrjkeAZrUGZgZjNZAW+8nfsE2ba0n6PhTTmCssi2eHC9q3bsGvnLuzZ8yzuuedeFTK9fnPs+Xi8Ajp7vG4V6ULhELq7u5DLpHD69Ampf2Uva9XjBWfYFt0sVlqgIBXJBG9dHheCkZCySD/ykQ+jpbkZ8fk5gbcEeQjenrw4LJB2x5YtiLrLQGZJKs9CnhmWzB+1C/BGuWerJ42y1bLFNOilwFRjU2pPNQSSDBhHMLamJmpdtyUcPnIYAwODGBsdFyDLfLzamlrEautQX98gWzUbmDGEhBISiUWcOXNaIJoZUcvoRyXj+c3Ara3AXanEXaHyFHhr8MMKKCFlrcBFW+FKdbUBzPh9jHW5yRtlPy2fp7FLtgt/xk7dACKyNazkk5JU4tL44HP9+vXYsmUrvD4P5udmkc2lpXAkwaKrs1PXPotVs7PTCIdDKkDT5pzPt0rMNGoY8xR4Y01D9v/5I78blbcswIbCUXg8PmSyOZ2v2+E2+axOo+AXRcWa86zJlxevgYboTMC5umxsdgn68jXKh7YU/5oPLXtru8d4rZhsbY4xnZCuH9u/Xm0mkgtL6jwHszboX1R9WuCtPddJBW4xd2x1rwrpzLrNF+BhX+ZySC/EkZqPo7iUhjNfAlNoBQnSVphPkn1o+2mBzXSj53XAzzEKHS98wYBRzdPWkKCBzw8P5xGeP68B2rF7PYg0NqGpqwvBuhgKVJzTDrkoP2jNe36/T8QEWRY7jfWk0sup2rWy1AWMqJxr1hzz719EJfwvsNzTMjmb0RrCObTMHFkHAdFshVBE5e0zzz6L2bk5zcV8uLx+9K3px+r+9Th45Bie3fsyHO4AHC6fbJOpmi0rL9jW+tnOGEZha4MuWq+tp5S3lmuGgCWnG27kUc6nEQkAuy/fhkt3bUE6FcfcwgSWMguYjc/h1NkzyKSyKOQ4HgGvJ4Dunh5ce+370NLWKtPsRjThTGEAd337W3jsqcfhq4vgsuuuRkNrE6bmZ5FLZzE+Mo7+jh587NYPITefwNjZATCFsT4UQkO0Bn4ST0QgYN68bQe9PAdVZtA3gKkGvjZjYll5a8O09ntWcBg0f1cebxo2yxbI1h7mZyhv7b2MIWIt63mViy6XEysD1Ab6rfXBnkPfPBqVBb/C+v0djdaKnfM7Osov/+ZfQ5D2J9r5V6UStpW3mnOpbmf/GzIV96lcSwjeEtBtb+9EQ0MzEgtJOF2c77zaUy8tJbVnmxgfg4ugldOJjrZ27duYC5oUOFjG+PgEpqemFCFAQhOJTNyH0yHi1KmTUuj6vF7t2fw+nwBUgchUT1oAFoE67iNErKuJai++RJeZpZTmcbof0OmE4zUen8fCYhyJxThOnToGjxvYsmUdIpw4ygW43Lw/Md/VOIvQZcGA1yT2keRE6ggJJ4Zs6VbbhCIxPP7Ec3jokSew84r3oK6hHXAE4PEyboBZ4AnMzCREZuHKWHSWcercacwl4qhpqENndycK+awcVArFDBKJeSuvuyzCF/f70WgUd/3V//7Lj+Vf4h1z8VGtW7zHMpm39n2Y2Y9yH8p1io4FydQigiGa8ZaQTmdRzJd1X0C/Xn4HkmwISpJgtJggQbKAmlraJ9fLNpkktnR60cp7jeLkiXM4fOgorrx6N4YuXkR3dw/2PPu8sozr6xoRn5vDybNHtee/6qqrsH3Ldu1xuMcgSa5zVQdKjjw8nmVlKkF+3eJZ8x/PxybiUXnL+dU4HJnvmU5lUFNTqz4mpe6yLbtw7ORJbLj+eo3tYt6N+bkpHHr8+2jyLaFYcCKZ9sHtKMLli8PrrkPu3Bz8iIA+ycVd3SLzFMqAh+P1Ta4iWhXKZX0P3sP19PRYtt1mT8TzsonKvLfjntLcN1ok3xWkRAG6p08ht28vvKkJIJXBTM6Nho9/DOjpBAlaI/E4Yu4AZhbm8crXvo9nvn4fTo0OYSjmQMDjQ3xqEjvesxtfv+seHDt5BvPZNAbODiDkD8AdDWFhJoEDR45i9br1GLxwFmG/F4//6DH1ad+atZiZHtWeN5fOidTA+7hjrx9BV8cqAbLRmpDuUUmqqKurE2lz7dq1slxft24djp84oXnAKIwdUvFGIiHMTk+LNHvXN775S4zm6kurLVBtgWoLVFug2gLVFqi2wLvTAlXw9t1px+pRqi1QbYFfwxYYGX5dZ6WCq0AQ5j7lLIY0VYxuRCJUH7pw/vw5FXqo1LSVpbYCg++xszDJ5iVznr8ja5dMcD4J/DY1NkjppRwjqRTJFicA40JLcwvq6+sxMztrwDmpiozyVdagLKw7XbK3IpjHYhBVVwTKqKAj0EfQwGQOmZtpA/wyx5RMfQMcG+B2WTXJIhbPZaVCz8Hih0BFA0arFKJjeNUmLNKYSgOFXKYIIetegraVAqxlHWllG/LlVCxOTU6qYMVMWj5pr0sAgoCUKaJkMHjmrGyJU9k0tu26DM1d6/DI48+ip3ctbrrhBjz52IM4tP9F5NIp3Pb+W7Hz0ktx3333IVYbwR0f/jBee+012U5SgcZCl5MeqKbUpX4yhWAHPLQQdbCoVYNN27Yhnsrg6ef3oqG+ETdcfwPmpqfx0osvIpfJqN/qamOYnJjAxPi4gNTBwQvqYxYzeHNP0CCbNlmUBFZXr1mjm38Cya+8cgDHXn8d/mBQilwWkGx73HSKBZa8YeenUsqppDVqJp1Rf9LymMVC9nl8Pi41B8cDs9sIgLPdpqYmrWKCEz6/V21KdR0LC60trYjVxLCmbw3W96/D2Ng4vvWtu3Hy5GmNQbbF3OycAA1bzavMSbcL27ZvReeqNuzZ8zQuDg/Llpb1eH6+smlpCQ5aDvtVuKQqncpbfzAg8JaFnDVr+vCRO+9Ac3MT5mZnMDU2Icu++t4egbf5bA6Xbt+GqMcBpJPIZtOyaDXqO2PNquvBthkWaGtypKUMr2SGmWvJLu1z/KvgRcCjsVEFL14HPBbHyOjoqEDJCxeGZCfd3NyCmmit+o75uFQgc6SwaMX25/+puGaR1gjobVWiuRwMTrycs2jPDxUL5TfZJwvYsArwy4pbUyhTZm8FwDVKRqN4ta1qdREbaz3ZNxv7wIpiQ7m3llpQgO6ydbLJzKM626fnJZfslPU3XzMxOa6iNi+R9rY2dHV1aIwwd3MhHq/k8snCzwY/f0ItZ4FblirxJ6xQRfAoyoKaY15tHq21+o1AjFfgLevyxpbXkGVMlrdT1rZUFdkOvBwWJE0sxBeQiC9onDQ1NVkZvj7TnpUxZNkgK1vcWAATFNc4oXrXcjwwTWrgOqltZbFs/l0o5VGgxbcsvO0AYsvP2y5U2nBnGSAngUrbQiaF1PwcknNzKKXS8ORK8BTKoDmiydxlkVZMGbiY2+t2KcuU445PniPVuRzjbD9ZPDuMCovvJyDLdSy1lFZbta3vR2v/GhQ9XmTYdi7mt7JQbOzRSfTQ1WMpvI1VPy2ALStyW90tW3Iz30trucKm217WTe6xAQtELCqUkM0RlKBlPtvY9IGs/dkeLqdIJSz2U3VmAEH7YamfVTW2fmeBdhqYllWz8Qw1Y43HVsax/VTOcUFrsZ3TziPRCnP/K6/gqT3ZVAQhAAAgAElEQVR7RB6I1dVh9dp+XHLpZXB6vNjz3F6cPncBDrcfRdDu2LQZe2kZ7DMnZbJtrXXOWlMNeGtFEwg8MapA5t66HXk4S1lEgk7s3L4BfatXYejiWSwkprC4OIOZxByWChk01DehmCtjcnwGfm8Ia9f2Y13/Oq2XtLQORyI4efIkvv/A/Ri8MAB/cw0uv+UabLj8EhQDHuSyBYwMXkRpdhG7+jbAnS/i1JFjSM3PY01HJ6658gpEAwHlJmvcVfIFLGJTpdHZXxxnbHIDIJg5hnOONdcqLmIFuG8pxo3S0ii3uZaYNYOQkCGOmPnOFPh5bRvnCTPG7FxumwBi79E0HKx1QPOcCGi2e0HZyp0217MZOssW6fpmGjrW/Gxdyz/Pptk60BsUwv8iW9l/QaDW8IpWgPC/YAP8KtS2Kz9aU8IK8JaAncVRNOvBAtdplyxuY7EGkdWYjcs1hOsoxweJldy7aIzBoT1WYjGhOYPzGUlTjJ1gDAfnqCTJN6m05lmSNblH0JrM66RoCBv2eqK9iEWgFAmNn8e4AifdTqhWzZprileJtQ7x3KgWXFiYx1JqEa+fOIyaaBAb1q9GKMi9WlHAH7fohshmCDUEcEn2sMHbopS3y+CtAy7U1Dbiv3/zu3hqzz5cuftmeLz1yl0vljz6frRzPnzkEAaHzyNTWEIg6oU/7EJnbzd6V69H7+o1AjuL5Qwmpy9KERyriyIU9KOYz+q8uZ/44p/++S84Qt7eyxYWR/U5NsnNvoa5pnndXiymF5FKZoAS96U+pDJJlB1c48soF42ddTKZwPT0lPZ/VFRHROQxESVLyQUR1PhzqZSHz++SDfL0VBz7972G2ppGrNuwXopkp5t5qMyu9SCTIsE3LXedi0PDmqMX5ubR27saWzdvQU2kVv19ya7N2v8XS3mBhVTcEsCtEKm4XFh7Kt2XkZRgz1sAEuOTCMRq4ff6RTAicL9pw3YcP3Meoc4OhFvCcAV8eOzr38DWzh7c/50foljy46N3XAcEZlCcK+KBT/0XnHz4ZfxPn/0sGv/j7yElf4kSQlk38k6ej4mnsMkvtqOLUTo7Rfi095pv1Yv2+drq2zeAuedmMbf3x6hLjQPZFGbmsgjfcgsyu9bDV2DWbhFIpMl6xsNf+Cc4x+M4ceo0Hho+CkfAi9R8BsGWZnznO9/HKwcOYnBmChvXbcTFc4MINsZw3/fuwY7LL0O+DIxPjKI27MdTTz6OSLgGl1x6OcZGhtDZ2a29CdcagrOM5mhoqBNhIj4/o72WcTvKorW1VQr7zs5O1QBqamPKxz1y+LDGEZX3Y2Mj8Ae8Os6377737Q3s6ruqLVBtgWoLVFug2gLVFqi2wDtogSp4+w4ar/rWagtUW+DXuwXOn31NJ2hUaLwB9xoFbS5vFR4hG04WH48cOSrWMRV5vDFlkZgP3uDZDwK2vNmmgtSwct3K7+RrxsdHMTY6gkKBbF9jecacSYIyLDS9733XYfOmTcoiZQ6kgLxMWiz/qckpKVZp+UW7sImJCSlNaNNGQIqFB4JNtDxVUZ65SizpWDm8Rm1rVAD8rhX1rQ3sMkfSAn+k4K2w+k1RnGAtC+wErn0est2NwkigGY9nWU2zoMWHiviyc7UzUg1oTJCBhdpCnvm2BsBh4YMAnwGsSojPz2NocACTE+PIFfPYvGMn2tdswUM/egYdXb245cab8NKzj+PFZ56QIpR5tJ/85J+JDX3glX342Mc+qgLOww8/Ap/fI4s5CfMI9NGeuFw04DnMd2IxLxwleLsdC5kcHn96jyxk33fte5FM0L7yLHKZtBRKfM5MTwtg5WN6akY5qHxs3LgRdbE6zM3MqO93XboLXd1dmJyaQnwhjrHxcVmO1Tc0SNlJMJ+FA4IZtPnkuCBoq8zfVEog9uIigcwMQsGI+jkcMTbTzJ4KBUMCHpgpyeLDxOQEEgtxFZEi0bDGMsdDZ2cXNm3chI0bNqKlsUUKAb8vgP/2pb/Fj370IylyOcYJOk/PzCCdzcjWOl8qSL23bv06XLpzO/bve0nFClNg8qroNTk5g+yKCND25hoEAwF4fT4EQkEEQwGBfVTefvjDt6OttVUFvonRcVn51ff14OzYGNJLS9i1fTtqfS5l3tJWjgq6khQsBrSVJaqp01uqTlvOaf1CY90ob+3CFwtHHGN8EESvrY2J6MCxduTIEUxMTqrgPzo2LuvktrZVUirzO3IMU5nIY5J8wXHKPNB9+/cLPOex3wjeGpvmXwS8Fd5nKeLN/4zC1gZtjSrMALZGbfsm22QVfI1CwqiNCZwZJbzU+cpLs9pD7UJhkgXeCrizrlkpct24ZMcluOyyy1TInpgY19hkQzMDt6u7U2OJbcC5jO+1QWUbuPrJWd4Gb03B3yTvaWaoXOcsXnMeG7k4gnwub/Kd9a1ohcz2J1hmHrY9ty3nlUJVqmO3LGVZEOc5cV4hMYQFt4YG2oSvQk00bArmao+V4DYL3sttL+UIASlTSjeSJktJKycC2vtaoBB/zhWyyObzJt9c2X/m7PlWe7xa/sFwMlucIFMug0wyIRAts5CAK1uAv+iQ+tbrJJjK7EEnSpyvqSpiJp5laa7c8AIzZAlGGqtCzl9SGlfUbaZ9ud5w7NT1dqF943p4olHkOUdTlWMVgtUWAhcsskDRkIVsEpLGlgWo6np6U5by8pi1e98QDvhgM/E8ua7ZWd2ySpYVtRkL7G8Ct7FYnQhJtkLNBopsjauK15bCvwLmWx9iiBv2fwQyrOtIwLwJQ7WvR0OGMsSqyalpHDh4CGfPnUVDQwN2XnY5VnV04PUTp/DSvv1I54rIl5zIFx1wuH2gPlpgiPV5FfWnBU6KDGUB3VwrCagLwOU4dZgnARYnbZOLKYQCLvT3d8HhzGF6dhRNLTEUkEHZA2zeuVXg7d7nX8bBVw8jGq4TSYdA1NjFEaSTS6ivjaGUL2JqfAJlgtNhF/p2rsem3ZejHAsjny1genQGJ/ceQHFiHnWhCJYWEihmMli/ejU+8fGPoSFWI1W43+tdjo+1XAD4C1N0p7bLdvUwewoB/FZkgoB6iwil72iNpYqNvKW+t69jQ+zi9WzFPljktIpdsoXW2iAx5zAr9Nh8pmxijVrYWG/nUeaaTuvsfE6uGIaAYBHLLNXjzwRo/6VUsz85aS7/5l8QqF2+mt8eYLvy/TZ56Y1fdZnc9LOa4Of/zcqYXmGbTKC2VHIo83VpKaX9MlWn3V29AlxSKea2Mz/UgKjav7oMAUrqbbnLOGS1z/Fk9hqGrMAfuA6RyETA1ibQ2CpJxVwwgiJf0FMqWyvGgMBsxanHIproeNZ6UyqaiAgNW4dTa3AiEUcmm8KRYwexqr0Za/o64fNwTikZ8NZF8pLZc/wkeEuAlcuX2QOQpMi1JRCI4otf+ns8t/c1XH7lzSgjilwuALcnIqeUialxHD56AKMTF9Db34nd116GDVvWoq2jHa1t3RgZm8DJ0yeQLaSwmJqFw1UUyEzVYSgY0N6Te4X/6w/+9Od33zt4xULyouZ3r8dfyVnl3M49CvelyUwGYV8E9TV1SKaTSKYWEI6GMTIyChe8yBeyAnDZ79GaGvUVozK4r5uamoITbgQDYe2z6xtiqK+vlQrz8OFjuPtb38OnP/1p5Is5nDxzEo3NDejs7EAZRXS0t5k1Jm/UwCSqHj10VCBufG4BDXX1yj3u7GmRbW8w6Nd+vjYWVWQF9z5UCgeChnBmr+sEb1fOYXRAIXGvrr4RuUwOQU8N4PTC4fGifeNmeGqbMbk0hhu3rceD//ANhPwxfTdfYQ5wzGFqehE/+k9fw9qGXvi8YWz5j3+suIY0xxY82o9wD2VbUVeuaTuz1rq/5HfkumoDvbwWlOn7ZqWtBQJXlLg54Px9d6N1/CwCi2ksThURvOZ6LF2/A76SA4n8EpAricz8j5/9D1gcnkR8ZhZPjZ1Cpi6A/NgshuZn8d27v4doTQOWnMCRg0fwH/7Pf4ev3nUXHnv0h6hraUMkFsPQ0AVEgm4ceu013U9d+97rMDIyJvDW6/FhcSGhPudYaF9F2+YSvM6y7vUHBwf1fXh/1dLarD59Zf9+tLavEhl08+ZNmJmexJo1a5ST6/W5Bd5+666738Horr612gLVFqi2QLUFqi1QbYFqC7y9FqiCt2+v3arvqrZAtQV+A1rghecftlQkBDVpdWyUpaFQUHms9g00AVOCqixEE+RlAZgP5SFls2JP2wUbgpYs6PNGlgpEFglolzVycQg//tGjAujsHDipTYsmF/Cmm27G1q1b9Pl+n9+w/ktFgWlk01PROzU1LdXk2TNnxZJn7tbY6CgWFhLKxOvp7oE/4NeNKM+L9m0CHWjfmScgbQoCllDP9JBVnJI6pqJjMjmTRkVVEV1JWmiK6fZbzXt4QKOCtHI6K2DCikReB+DzuAXmsQBGZVYunxdQyaIPC/k1BBlYOMumUVMbhY+Wrpu3of+Sq/HQ48+iNlaPW2+6EYf37cUzP34Y9TURKRa2bbtEwMnxk8dw+WWX4+qrd+OJx59AMrkAl5vfgyfJwj4LZHYWoVFFsdAeqY1h49YdSOaLeGLPcwLVd16yE6MXh6Xk6+nqVMF4fHxMgC7fR0UrQXW2/+zsnMaMCkJOp0CVbVu3SiE1OTmBeHxBFrME4jnOWCxgtm+QitqKrXQRmWwac3MzUiizCEX7PLYPM7AI3tLWl32SzqSkBulbvVrnf37gPM6fOycwgj3CtuO50PZ4zdq1uOLyK9HX04egz49wMIxivoi//dJ/w8svvQyf24uGWIOKhxxHM/z8dApL2bRyM1d1dmDzlo3IpJcEPkt1ShiClq3M6HS7Nf5TS0vIF3ICb6O1UQHHVDTwNW2tLfjtj38Mbe2tmJ8z4G2+UETT2tUYmplCcmEBu7bvQF3Qi2J6UaA8AXOOexY5iwJllkeiqfEbJZVRBFrKU8tG14ALRk2uAlOxKJCIT4KVLMKeOnVKygv+fWZmFnNzcTQ1NiMYCut9vOYvXryo8+/o6JCSk0A9s3LZLwZIMDZ2y+q/twZvK8Us63T1HlVdVyiILcBJIK5tDy3w1mTemmvL/tm8z3ayXQnWktQha3XLspHziJrDSTKHAW71lJW7WySQrdu26bphIZtjnGQCAnHst+6eLoFrtOU2dunLagz+bM0Ab5rtl9uESh1LUGcB0kY9zPHDAhnz03g9cG4l4CfgWrbRFrC6wtrUKI3M3wngGsaJKWySMNCxqgO9vb2yn5yansbk+LjGJdvAKE1dFbtFAvN0LeCcTxWPSAlSMRuLdCrXSVbhcTk/Gbt6l9SP9rgngCyAUwG38pyX2ke5rizi53LGWrqYh5OgZTGH1OICFqanMDs+gUIqg6DTA4/DDS+zaj1UrntQJHBNIMFD0LAk0JZFXil7lqjSL+j8gswKdlONZSwVCY6qPeCQbXApHMCqDf1o7+tDMFajfMMSFaSW1b+xojbD17S5yYWtgKKWANYojA2YYwOktqW+ybEzPWws8I0SXHmMzF7U9WdAVYl2BW6auZfEEdv5YaWuz4C19nlZJ7dihNk57EbRbl0X8r62lJViUZg8+JXZoVwLScyiHerM3Dzm5udFHCIJYHhkBGfPn9dcDZcHFP/IMlmKWwI+Rn0spbV11GXygjlfrqtUg3JMmO/llvJP7hosiTsI6uQQCrpQU+NHMjWHntUduOLay1EOMJUxj9pQLZLlDJ7f+xIGzg2hVAAy2TwmpqYxPToBL+feZBqObBEhAq/5HGaSc2juacOGqy6Foy6C+rpmeMp+7P/RHoweOaO8ZUepDK/Tie7OTvzBJ34Xfb2dYOZw0E9LUXtN1xc0ewRbrW8rwjnZvKn/becDK+wZJbCYz/FjxhDVfgLylUdsCv38N99n257a8Q2a3TlX2Vbp8oM1c6HyvtWbBrDiHEG3ilQygXwuDWZvEsS1gVs7b1TEMFppegwoV3n8qgDbXwPQ9Z1uu9+uynbl5/5sxe27Bd6aUWtcVGx1uxlvuUJJWZYL8YTm+O7uXkSjMdnm5jkn8VogwSwYMtbxvI5IxLRccgjcyi3AIjEoP94an9zbcc8+NDykqAwpVmdnRYrjvjaTzWoPX1EaUnFeyEspy/sBHkg2ug6uE3S1cYioZggtBvwdHR3BUiqp7E/GVazu60J3ZytczjI8bjrGOLWvVRyJpTym8rZYKKOQM+sAySb8DE6FIqJ5A3A4PPjqV76Bp55+Eb2rtzL5HIWiD4WSW1noUzOTmJodx4fuuA033HwdauojqKmNYDY+j6OvH8dzL7yARHIRG7ZsRL6cQ2NLAxqa6pXhKzDc2qP8+fXXv9Nh+DPfn0yPaJ1hti/XK/Vdmvn2GQHbzCclMJfPMy4GSCaXtMZzT82nx+VV7nEhb8IQuJ5zDzszM637BKqvqf7kPWBvz2pFagwMnMN3vvMdtenv//H/LLCOcRuhSBBbt25GOBLUvp2EtNRiQSpNEge4vpw/f177nHNnz+MwCZDOPLZs3STrXu5X3Lxn8Hp1DO6ZWzuaUBOpUUQDM28Z26A1PZ/T903FEyJ4kSC5lF4SMRHOMP7iP/8N9rz4KpZqPMgtJDFy8jju/bsvoTPkxs61fXIqCkRrcebcAAYOnsbI+XHc8rGPov3KbVgoZRFyBuHOlFHyW2tA5U7PuNvYD5HUfsajLNNt+2FU5nRuMHtSF7KMf3CmMfK3X0P96QsIJbJIX70NyT/5EAaePore3i74G2tRSmXxxT/+DLbVtuP1iwN4aOgIpmpdcE/nMTI5gptuuAm1dTGcOnMOrx06gjt+67fx/g98EC8ffBk10QaMjkwiHPHD7Srh9eNHkFrKYnXPOjjcDiwlU4iGa/Dss89jx44dav90chHd3d2yAOf+hCTG02dOIpdj3rNDfUgQv+wp67UtTc3YuH69nJekoC6XRfK862tf/5WO/+rBqy1QbYFqC1RboNoC1RaotsBbtUAVvK2Oi2oLVFvgX20LfO87X9V3Y8GRBXcqPVj44M07wUTaEpPNPT4xIVtcFvMJMNDSljd3LOqzJj07MytQizfqvoBfxSAy8ScmDDhEBVs8PoeDrx1Q0VFpjcy+8vtNwR0O9PT0ylaWxQEqbQjGsrAUDAURDkcFGrNQzwIJiwoEaUeGh3D0yBEBus8+95zAECoyV9qIsbZFW9qlZLJi5az82xW344bBb7I0jYOiscBUHqellJK67A2WlRZWYb1PxVoLVHsDa5wKXVkiWhaTzJjKUymTVxGfbWrsE4EggWenA5FIEGv716oNVq/fjKtuvB0P/vgZWYZ+4JabcfboQTx8/3fR2lQPPy2Xi7R19kjpyT757Y//jnJn9+1/CblcGm4qFozHnkltVHHdqDRZlAhHYti8fQcKbi8ef2aPbCJ7e/swMjyswsqWLZsRDgWlPCVTm2A8rbJoI0sQkGo/FoU4BqjMXtffr+INf6aVMotHHFsEkFjcGR8fVyGPRUSCWASN2A5UWjATdiERV+GA+aMLiQRQ5nu9skWl1Sj7jmpeqn2vvOJKgV8EVve/sk+W26FQQGBjV3c3+lb3YevmbQJ+i/kCasJRnD11Gvfecy+mJ6aUjxgL16A2ahQIJAWcGxrEfDKBUDSMlvZWrF7dg7X9a1Sk5OdMT8+irq4BH7jtA7jxppt0vRw8+Bq++tWvYGDgPCJRKjmYp+rXd66NRvB7n/hdtK9qxzxVwuMTmI8voGPTBozNz+l3u3bsQEPYj0KK4C3tpw1IZQADCwC0lCQVBr9lg00LXTvvVspxS3Eu4JeAVKEo8JtKZeUrezwYHBjA2NioiqkErWmb3Nrajvq6Bo15KhXOnj2ja7Orqwu1tTU6b/Y3+4SFVwJqPL4N3tq2upxTVl4DKydQXU9vsko21nSmqGwr0E0h1AbV7H8b4MJgv0ZZaMAwo6LkGDNArrHEZaFMCnhZl5viGYFbfn9eJywUsq36+/uxY/t2Ka5JNmBxmR/S2toi5S3BW5FBLJtkG8Dja2gd+5OPlTSQlWU/o46UOiWX1/XBtl9MLupaIoBrXHmNMs+Cwi3bY77PvFfKVgKkfBZL6ge2Hcd8X1+fCrW0tyPJhTbdmt8slQj/zWuO38e8z1jMK0uYOb7MjaZaiZl6fmNRb7KBgyr48v9sNxETfBzfFsjr9ml+9nn98MmlwGtZTPNnalmovi2ilMtiYXYOEyOjyCTTCFI9pDxUgu4e+LwBAbfZcgk5qgwtUg3PVTabtC0UiliSTSeb31YUG2tD46fJNkrksygHfGhqb0VtYwPcXr8FRBqiDQvCPH9Z71PBbCu2KzbJBABcVgbesjW3PtvOh7fGn7FNtnkUts56WTVrKzh1jrTp58ih3Sj70ALnLPsHDSfDy6gguAawt34vAgH/q9iKG6BPRsY8lvXUOJFtOt0jmL1ucoLT2RxyJKskEjh1+hT27X9FKnyfP2CuEY9fKmVm3TqcdKUwAK4Bb61rznKfsFXhNofERBNYtsIkGBDEJXDrpKV1CW5PCeGwB07kUEYO771uN9Zv3yjTyuncDB5+7CEMDo+ge/UaBIIR5ewtprNI5fLwlp3obm3H+ddP4cyR18Eau7OYxdzCLNLFDJyRIPwNtbjskt2oDTTgxL7DyE8vwu/m55lrgASp2z90G265+UaRMWh9LxtrWazT8tWQMxTZYGUsGgDWBvY5nxKMLSiXnMCUiZFgO/NprJLNg59qMu/t8SICRrGovQ+tQzl2c9mcXsNNgCEW2GPEInBY3AjbWYHvZ0E9k0qiWMgCpTw/xVirW0wRWvgzNoBkMYFvK/IXf+kN7b8CUPYX+c6/ScCtPUfYERi0JTfXKZWzRSQWl6RWJ8GFuaThaK3JPC1QdetVPjj32cwm5TjhXun4iePa28UXFrSW0OabGe/cU/F64NzP5759+/GP//iPuPOOO7Bt2zaR5q6++mosLi5p718bi2nPx70f5zdeL+FwUPM35zqOezrrkNzTVN+g1xEc4prNqAyuXen0EqanJzE4eBbr+vvQ0d5EM3r4vCQX2eCtrbzlvG+Dt2adFGhrkdi4tpFIwe999PDrePSxp5BYyCJDIbLLD5c7gGyhhOnZGXz8dz6GT/z+78p55cixo3j9xOt4/oW9eP3EcfStXYPOvl7EGhoQra/DzisuQzgahUdgZ0EZwNwX/cHOLb/IcHvbr4kvXtAcxb2liUxImyx4n9mncD/qdLiltJ2dnTcRM4EAMpmU7ttKhTIikRrtq8cmxkXUIxmzsbEeuXwGyaW02mpVewcymRzOnj2PF198EXv27MEf/uEfIlbfrP0hYzfowBGL1aj/jx07IntdgrcEVGm3SxIl7wkI7j351BMab4VcUvcBcngpAzsu2SZVLruL48/phe4feIzmlka0t7YhGo4ilVnSeF4iuTOdQVNTK6Znp9XPkbpG/PPd38Vf/fV/Rdf69ZgcG8fF14/hwW/+f+hvjqE5yv2JE+lMDr6aMKLeWqDoZqg6UgEH3NEIXPDDVaJ58jLR5e3Mm+TIymzCelhcZzkg8TsulQGvswicOo4Tf/0P2JLwwHHDZfhaYAF/+qf/Fre+Zzduvepa3POVr6G5vkHX4qHjx1CI+HA+MY1g0RDQpubmRWJwub1I5Yr4m//7i3B5fJhdSsDp8GLvcy9i27YtcHkKeOKJx5FJ59HTuQaZ7JL6tbenD88//wK8Ljc2b96MYMjcrxDAJfmN26BUOqnrcGTkIs4PnMXE2Bi8Ia9Adfbd6t5e9RnPMcD9tMOBb379G297bFffWG2BagtUW6DaAtUWqLZAtQXebgtUwdu323LV91VboNoCv/YtYIO3vOEyoIlRCQkYsR4sBlB1u/vq3WLrE6RjIZ1VQhUJnC4x/JnvR8UXwVaCjjzE+PgEBgYHMXRhEPPxOfi8zKUiC99YnXp8fllLskC+e/d7EI1GZJPLQoixP2aOIbNOgyqwk03Oz4xEa1AXiyFWS7uskIrWD/3g2/jCF7+gv5uMSCd8tIGmnVg6LatfghZ2VqIBeK3vbeeKWooiG3qxVba6lbcULyvtLPk62yL0DXlytgJKaiyTASYTZUv5attxsu0IIlGpw6pxNMrsqRAc5ZLygRuamtCzdgPed9tH8YMfPYVCqYzbP/hBjJ4/he9+8+uIBP2IhGh3HVTb0G6Mtry7d1+jzNrvff97mJwcg89ncnqNOoqZmi5ZpBIcYFkrGIpg49btcIcjsk1OZ7Lo7enFxPgY6upiaGtrRVdnJ06dOIELA4MaK7uvvhr+QFBsbBXqMmmpSvldd+/erXHEcUI769nZGRWYTL7SnIo2PC5/R9UnX0swKplclDUtLZRZGVhYiKuwxMJcPlfE9PS0Cn/+gA8njh9XcfH6667D5i2bkVxM4rWDJseVbVpfH8O6DRuwbt16FX9YIGfBIb2Uwj3f/BamxsbR192Hhdk4kvGErDhp+1wsFzE8NoqJ2WmEayPwhwLweN3oX9+v8U21wdTUDGpjddi2YweuuPJKbN2xQ4q/e+/5Jp57/jkRFZibyqJlNBJGrKYG79l9NVav6TMK9uQSHC43Gnq6MDQ9pYLIZTt3orkmjPzSIrLplFWYzwsctGIyKxaGKu5r/BpFlq2ylU2prEot2Mey4ibzn0pl2swR5GT7DA8P4czZMxoDLLoOD4+gra1dTxYCCcAQAGDhlk8D8JUEMo6OjamYQ+Cx8CbwdiUp4idsIy31oZlajM2sbJEt4NbO0rZB3DeDt/yqAkKoSpUSyFIgW3m2UpI7jf2jAXHNUypHyy6dfUn1EBWnxia+JHX2zksuEaDCPGcqu3kcgbddnRqvBFuVaa25cdn+1lbdrfzeNphN1a39MDbR5vylSqUNsOUowP5hIVvgsO2CLWIFfzDHWDm/aK622rJUpIW9AZao7iAhg3MS51Fef8oArKjyjIPaqk0AACAASURBVBKTxBFeeyTm8FqrgMGcH63MVH5fqo2pxjLnaTLzpG6im4HVOdbZ6XOlzBWAyzam9aJfcxIJIFLkc8zXxtDbvQahQAQL8wnkMlTmllHOFxGOcF5vgJsZjMyv9XkBD3NXqQJ1CBggaYfW37KJXErrWmLbWc1baVuCakuZLFw+r9rqzLkzunaZqU7ggpbo/AoscgtoDoR0vlwzmBWuLHNZcNPC2qi3mMuntdIa8xxXJAPw/VQCU/XE12j82Rm21lpkK1JFrKiYaFsArSz4bSDCJmJY6nlrABlrXZITzBjneLBJR8bC2ajgbXKEiQgwOeG0BOU5EqAWkMen04lDR47g3u9+B4MXhqTgIYHGzCHMW+Y14zU5wUJs+T4LwLVyXKXAtpTt9vg38QBu/Z6KXpN3y7XGA4enhEgshIa6EGanRlEspNG/ther+rrR1tuJkckxfOWfv4rphTiufN97EW1oQJL203TnKJcRC0cRcnowcOIUDrzwAgqZRWxevxqbt27UNUtL91cPvIq2ui40BttRTOYR80elBi4Wchq3VJDv2rUTd9zxYbVFJp3SfFLIFWTsTHSa/WvmJNtNg+1qgHSjdDYTkOyiraeudT0NMUwrqzUfm0gGyybWsKjUj+wPznWKoLAIOMtggXEMsD+Tc6N5n0d7GuZELi7GUSrkQM2yEwW45O5tjm2TJ/gZIrdYhIQ3gBFvBcpaBLQ3bF7/lYC37wY4+9M29T9bbWv144p99btxc2DtYC0HBkvl7nQjmysgvrAo2+SgPyQiHokQVLCXSw6RNDJZEz/xjW98A719ffjIb/0WnnnmGdmoe7weuZrQcpVRFZzTuK9qaWlVRMkjDz+CRx97FNu378CqtjZZ7zIz/sEf/hCdXd1oamrGhQsXkFxcFMGGUQzcqx8+fAjz8Tg+9WefxFx8XoTA+li9cWcoE4x0iRg6cnFY+8mJ8VGMXLyATRvWorkpBqejiICfJBsCVg5jIa710mTeGuWtAW9ty2dbfcv9Y4DkI69ftvGnT59DIpmCxx+WStfp8SBaG8OGjRtxYWgYx0+exIXhIdn2t7S1IhqLItZQj3SxhFhTCyKxBsDtRUbkm7KJapH9sBd/tOtXC94WSnEsJhc0B5BoRuKdy0mwtRv19U1SwHJO4d+4f+ajVDb7au4LkomUIjK4nnKOI8DKiBUTV5OA2+UXOZFr+alT53DyxGncd999AupvvPFGJFNZ7QnZh9yTc80hAW7L9m36+dih4zh3/gza2tqkrG1tbdZe48iRwyJazs3PID43j2w2jXw2i6mJSREEmxrrBQp7A36dK49J8lxPj/lbV1eH1rMsyY25ImpqG3Dm1GlMjk9g6yXbcfTUGbz3PdcC+QjcoQD+/f/xb3HHzdfAn0/A48jA7XXBHwoiXSQRyIs6AtgeF3KeMjw1tSjAB783gnLRZxkwlOztV+Vy1ZRsxeP81Gv4jXy95ZdZmHAmXYDTk0d5fhwD/3QPug5NwLNzI17cVI8PfOjj2LB5A+Jnh9HX3qkM90W3uZdyFcvIM8s6FRc9iJm22ZJJniepYvXqNeqXhcWESGm81+K8TxI0iYLc99INKanxURSgz3WM5EHuSehUxHsckkH1f8tpwmzX6RqRF1GX92jaB4GxSmGs37ARzz77LHpXr8Wa/rV45IEH3o3prXqMagtUW6DaAtUWqLZAtQWqLfBLtUAVvP2lmqv64moLVFvgN6kFfvTovSbviiCksoqoIjGqEVu9SvCW9opUphGsI0hGVryyr3wmm4iMfhb3qXKLhMOy+2VhILm4hKELF/Dggz8QgFATCQu8lb2iyyUAgPa5zDS9886PoLGpQcxxY1loZc/aCjwJU6Rf0pOgbsBH60+fVIFPPfW01AAsThA00/stWzlm2xmgwtga2g/7O0p1a6sb5alsKafszEPdvBrVH29ibV42b16VKWpbqVr5lPZr+fKi3kPQw9gaqvguBaBRQKooz4Kr24E1a3uxft0ahPw+FShyhSJCtQ14z82345kXDqDocOCDt92Gxelx3PXVL0vJVhOJIOCnPS/t73jDTeV0AL/7u5/A0PAFvPTyCwJunSweS43oVGGdTxakeZMfCISxfvMWBGP1eOypp9VvtNJijiwLbOy71pYWFLM5XBwewkJ8QapXKuVoz8c2p+ogS4DW6VKulQEvTYFAOcaJhJj0LCRLJUCQHRB4uzAfx2JiUcQAgmws6pD5zSIDLbX9gRBqa2IqYLBfeewDr76Cw4cPqkB03XXvU2bpubPnpAxlG7S1t6GjswPr1q9HV2c3/F6/gNtHfvgwvvmNb6Cvuxc7tmwDCfAjF4bhKjvQ1t4u8sHA8BAyhTz6N67DbHwOx44fRWNzk8Y2yQazc/OIxepxya5LZavc0tKi8yBAdPLkCQxfHMLA+fNYTCwgEmJBxCkwvqWlWerOgC+AaE0tVq3vx8jMNC4OD+OyS3eipTaKfJJq5SVkUlTekiRhWa5adqTLwC3HKVVallJ8pSpXY9+AO8ZOlsrbGjQ0Nqn9WCQdvjiM8+fOG0JGMoVz5walzG1vX2UUqfy8Mox6xgJYjaWuWwW2w0cO4+LIiOYMgRWW6Etj37ZHtq4b879lC3FTDFphmUzw/i3Vt5ZNsCVkM3jhsiJX319Alpkv7HnDVnnbVr9GkUtQzQDXHH8sApqssrIyu3bt2qXrcuTiReTyWREcmpoaNYb4OlulWlHE2vNAxTb6zQrclepbM+PYxTCjmi0YNZ8FvBrwdYUjAO2iBdyT2GFAIz4qSkc7CxXGLYF2uJq/LXUuO4TXHgt3toOArfpdVnLrrJZV0iVjT2jIPMbamUAv5zACt3QMoJ0iQTACoLb6WiAxVbsEipnnXeR5FFAo5qUQzGVZnDfjKRqKYO2aTaitbcT8HG1fS8qtpVq3saEJqzq6UNPQADddGZwOpIsFZJil7nZJIcbiK8eg1iiqJAkqS/1o7KhlryzAmWQio66mC8FLL72Ao0ePYGx8VEXqvGUhTDBDClyXGz7aQwuNM2sPW8PM4SYrVvM3VaVqH8uCXqpuy5rb9HJFIStwlYX9Sv6jyYKVq4OVMcx1QDbLlXdauekVm1t73bHskSufYQH4tNbl+JAiu2iIQg6niBd0z+Ccy7mJxfHm5ha1RyAUhsvrxoHXXsMPH3oIicWE5mOj4uY6ZdqA+Zm0JTUrHjOmLTtn/tPKyhQJSJgur0WjfKb9qcdS30qbXnYIIAlGA1i3uR+BgAOv7t+L8dFh5Viu6e9HQ1MLxiYnMDo5gZrmRrSv7kWB9ubhEBwBP0qW9fHcxBQGTp7E4OlTCAWduPKqS3DLLTehsa4BL+59Dl//8lcwMxRHCHVoqmmEp0QrWaOK5Rzj8nqkLLr5ppsEMnF+c5ZdyGdyesoVxEm7eV6fzP0038smenE+rij5NQUb1wwBtLrGLRDdyvYUEcUCfG1wna/knEJFGq3sbfKNrRRcnufMqOC6bS5/s14rCqJYRDw+i0I+wxlAAK6jXNRaw3mO5BQ5PwhAN5bxRpm+rCpb3ggtG0f/Ju1ff965/qrA2p8P1L7Vmb17dsmV/asZlT8B3hKkZQxCIrEkl5rVq/sRCIaRtcBb7ttIrHj66afx/fvv19zwods/hDNnzqA2Vivgkw46zCpldjpVdXQWWbu2Xw4eBIVOnTwpN56XXnwR11xzjQDABx58EBs2btKegnO9FOW8L+D853JhampS4/YjH71T+zwel6/hd+CY5u9IKqIrCIHJ8dGLmJ4ax+ZN/YjVhuB1O+D1mPmFxE5Zkb8ZvKUVMMlAFoBmyDa8jIwjAMk5jGVhHAsz1cuMZ6HynnsBhxOT0zMYvDCM+fk4amJ1qG9sRH1DPZrbWnDq3Dkk0gV4Q7VweMLIlV0olJ3I0rXIIozxfuR3Lun7eUPzHf394ugpa89tgFnGDeSzTuRzTgT8EczOTWreooXt1NSE1JPMre3qbhdBMp0qqJ25B2pqblDfkNRUKheUsxoM1+qeYnR0AieOn8KTT+4RKPjBD35Qf19KpbX2G9LfsLJ344sJxWtwL0y3BLogkYhaUxNBe3u7FL10euF9AK13te6VgempKSzMzaO5yShMI6EwfJGIQOCxkQvw+73o6+tBQ2MMXZ2r0N+/Bo2NDUhnijh86DgW4wvIZ9LYsHG91on+tetw5RW3Y+P6dbj+mquwoasJruwsQr4SbRpESqKLQygQRG0kCp/HBLY7gyE4IzG4gjGUy0Gzyq6YKm1ujrUJ+zn9t9J9wdpjaQ2wcp1LaeQWF+BLZnHhvkfg23sGzt5OfGH+OB69+wcIdHXCTZIC7xEdLsSTCSxlM4h4/CjPLWKqFBf5M1cmucolq/Kurm65TnEccg9ElyCC99yDcL8rdbvbrTUntZTU/TsBXe7puVfi2sB7zkgkovstHoMkjuV7XXMfYsi1BRMtYpFu33/bB3Df/feLZM19Uyoef0fju/rmagtUW6DaAtUWqLZAtQWqLfB2WqAK3r6dVqu+p9oC1Rb4jWiBZ556QGAGC4J88MaMtmVSWxXyVmZUWTfbmzZuUiEoQZAttYRwKCSwgwotAmwsopBpX1NbqwIulYkEQAjcffe730F8fh6RcFDZbNIZWSAPM+DC4Rrcecedsk1mwd+2H2ZBhblJKi0yJ9CqkipTN1+wMp48KkI88fjj+P73vy8VFm9KqU5hkV/Fcn45giFWJq3dORVrV+tG/Q1mpxX2tNFJmdxCU8Y2eJkBOFgQlp2k9X10jlZIIhnMAs8s6zh+rhQ3VDZaRXsBTdbz8isvxY03XIdw0I+piQlcHBtDugjsvv42vHr0FCZmZvGB998Kv6OEr33575HPpFAbjcr+TuCtxynLXlpibd26VQWNH//4MeRzzBQzvpu28paAAsFo5sn6fUFs2LwFNc2t+PHTezAxOYX3XXcdspmMVNO0lqSaLuTzI5vOCGA3tqkBfQ8WtzleaKnMdmcBh39nAYDtQrXmYjJZyU5lO9iqXI610YujAgRZvJPKMZ9VcYCA7sXhEcTjCdmodXSsUvGIKu6HH3oIhw69psL26r5e3PmRO3VeRw4fQU1tjQBkgg19fauxccNG1ESimByfxH/9whdx//fuw3vfcw029q8HCiXMTc4gubAogLO+oQG5YgG1LFq2tuDcwDnsf3U/mlublfFGlfHJ06dVcP/9P/xDhKUWz+ncCN5S0Up7sSOHDyGXyaKxoR5etxsLccOCp5KAdmUdXV3o2bQR4/OzUrhceskOtNTWopBakvKWeYbMMgRzFDm2LDWtAW9NEX4589b+2WRp2pbftjKPYJuszRqb9DeOOebZDg8Nq1hDEP/UqTPwB0OyWGSRk/3JTEgWV401MlQMjEaiSKVTeP75vThz5nRFhb8SvK1cX6pbLcsQKravtjLdUgYbtb8pDhkLZaNQNVm3lgWznT9qZ+Oa8po1V5jvvwzeGgUkx6axwiVZgspIt8Bz2iCzyEpLUYIcHK8EdFjkIlGFwCN/39jUiFWrVul9ylDlHGAr72yQTrXzNxfrVraA+f72XCMA1QJvCeyYZ0kFMfPdVzogvPG4Jtp4haWfpeDjeDBWyFTWGDtkjgNegzbBxrZt5bnYqgkbFK60uzK9DdBjwH9jI2/n2nKu5nwvi1fjA2xZMjNz02QNiuDCtrH63dj2UrHqRjFfQi5Dq2YClgTPAwgEo1Ln19XWoS5WLxWXh7nqKGNuMYH5xQRy+aKlfPWoOKg5TCQE9qlZv5RfrFxeK4+O6hFlNZaRiM/j/LmzAhxGRy8ikUyYmMiyA6mltGUzTGUklN1NELNQIpjgRZ75dMyEdABzs3MqehPOlHuEiD5WRrPUmCv6jmQozvsExMsmZ9zY1xr1qiywCwTdDJBHS3i5NFgKTzk1SPBi5e2tsOfn70QisiyMDWi4rBLleRBU5Vqwqr0Nq9esxZo1a2WNSfDC6fagUC7i1ddew48ffxzJpSWLOEDzXa5ZJUt57JYlfy7PsWnskjWanQQ0zfUnYhCtya1xovmFfSOVsPm+BPrZuN1rerBl5xbMzo/jpZefwfzcDNJLSeSSaUQ83E944Q9F0NbbjYaONqQKBcwkEnBHQoi1cU0JY2xkBK/uewm5pQR2Xbkd67f2o6PHrAuTQ0N46clncPrgeUwOziPAMVZiVmJW6iKv34fmlhb0dPdi7Zq1SCXTSC4k4XN54WX2MgdAgfuKNApFznucf2lHbOYPAtbsbwmQ9X/zFKHCcrIw/WsnYXMvYM3NAr6X+5fAOhWRnF9scgxtm0kyMe+30SdekwZ4so/NeYggzMjoRRElINUtJ8s8XI6yVO9+K8va3mcYcguPYduMu94wN2uSetP88huxiX2Lk3y3Qdu3B9a++cR+VeCt3XEcN244XR7t/6Zn57VXqa2pQ09PHzwev+YjZt5yjHF6funll7XeMEs0WhPVfo9zHdd+ElzGxscFynJvQyC3vr4Bra1tWLduHS4ODWNV+yo89tijslzlPDdIC+aImc+bGhuVt0yJoIgQmkNMRjwBYtv5wkQRmOgW7v+Y0T44OCDi2tDQAJaSC9iyeT1qwj74fcwM5fpk5hx7f7NSeUv1LbPGV4K33ERwTuM8ye/OdZKRANwfMlM9V8jreCJjaqLj/qckpSJzrAlGO91+HH79JAZGphGINsPpqUXZGTSZ4LbbCaNgfF587rd3/0ovnTPnjkiZupiMa44l0Do9lcBCPIOaaB04hVBxawiiLjQ2xRAOkzAY1L66XHILqJVLEaC+5oNzEvcL+aIDk5NTOP76aRw6dATnzg2IAEklrI+gohwcPPrsc2cHkEynZLNM0pRt28x1Ui5CjrLWHX4e5yx+ZiaXRSK+IJcXArf8N0lGJKLyvOlTRJCxVM4rW/XC0Dn4Ax6sWdMngLc2FsYlOy7DkcMnkIwnEfI40UkSZVcnbrvzTuzc9QGMXBxCfciPP/md2+FITiPsIaksqz4vO5hzDgS8HtRGAgj4PSi5PEA4BmeoFuVAyJqDSeDitGj2FE4T2GCITD/jkS0y292huVhbBBF5TC659kOlKeTHZhGYTuP4E/sQHIjjaHwOv/Pg19ARjCEbdKLs96CppRlFWp1ncvCGArqvXZpbQMFl1N5Fh+kDj9en65KfKdcLl1P7yQtDtNc2IP7SUkrrN9uZIC2drEgoJnla7+MeN5vVZxC85X0B93smp5frlh3ZwWvY3Pfy/VTi3kLw9r77EYqENebmJyd/peO/evBqC1RboNoC1RaotkC1Baot8FYtUAVvq+Oi2gLVFvhX2wKPPnKPCiy0RrOzYnkDTnY01Tgs2vJn2qtdfvkVKp5SHcm/E8ThzeDQ0LDJmKKqxeWSbRpVmDpuOCzwhAUeFn+UD1ku6ubStiTkzSXzl27/0O0CS2ShxoL7YgK1tTGpfY3qxVLhKb/RFDZLpYIK33zS1uvRRx9RkYgFIC8VKlZmqMmzM7fdlew5q7pjQ0sGIDOAhCnW2d3+RvDWVhDKhlDWr8tZdca+0kKZ+HaBt0atq/dZ6kmxzmV/SQDCLgiUcMWVu3DbbbfC63JgIT6PsckppPIlXPW+W3Hs9CBOnxvE+99/K+pDAXz5776E9OICYtGo+kWglN+LWKxWlni0uLt01068euAVzExPympOZQgVgo1ajDf4AV8Qfl8AG7dsQ0NHJ556bi/ODQzglltuVeHhiR8/jnIpr2zdKLOGvQb0IgBNRR6BdBau2byp5JLGBwFc3vzToovfmwxwjiOqODo7u/Q72fIGAlJDz0xNi9lP4IZjSvakVBS4PThx/ARefOllgfUEPllIZBHoySefUL4sx1JzSxNuuukmscuHhoelpGTuGscjs9w2rN+gLNdX9u3Hv/vLz2Hg7Dls37IVHa3t8DHTsVCUCkCKEyq5GxrgpfIPJcwnFjA+OaYMWwK7LOJTtUoA9xO/93u4/MorpT5gAZR5qYnFBQxeGBB4m7bGYX1dLerr69Q3VHHwXBpbmtG+pg+T8Tm9fueO7Wivb0R2MYlsKok08wxZmFeW4oqHrbi01LUCcKXkM6BWxRbTGscmv5HK2ygam5oqgAptECcnJwX88zudO3tex6Hy1qi7iiJo8PAE3gk08VpmIYgFuueff14ZeexX2XHLDtTKorXy5myrYCP2MmQHO8h2WUFrsihlGysbZVPkNpaIlrrQ+vq2jbJ5jQFSRc6oZP5aAK4sSc28QMBCBS6BfAa8pfLGZN4GLRIG56CIQFxjs+xAIOhHS3MzVnWskiUu+9c+T3PuLDFqRhHA/kbbZLu/bDqI+f6mfZbBW3Mc0y78TiaH1TJd1vc3Kr7ld9tHMce3/8Z5hP1FRToJD1Ri8PvxO3E8GxvtFYBQpT3NoDekluV/q8hNEEqCPxtgtoF1vt6yurZs9czMYh3HymEV6i6ElEV2EnA8UuAmk2n4A1G0tHYiVtcEn88U/JhrHgwENR8kMxkkU2mkchm1LOcaHksAt4qfBIqNcllphlb/GiISCTsGKFORn6qufE7X4vDwBalvZ2an1L8EMklW4rzB+YVIA+c2zs1UHFPdkieQyUy9aFR5sakUgU6OWa49bl0jmq+UY2vnpRq1O0Fgk7cIJsRV7Mw5cmVtnckhk0przeJrCOASMOB19gaQ3lJLmuuByjLTBuwb/WmFMtsAu2XNnTyvpuYm7LjkEgG4zP0WsMrvnc3i0R89hru++U05LBhbXeazGit92VN7GZOQlv0qx1FDY6PIWW4PQV5j1Sw3B9vKWcQRl8lUt+cjp4kWoBvHlp3b0L2mG2eHTuL88CnEaiKorYng6L5DmBwcRdBfg3LZDbffB0/Ar8zjxXQKRa8bTZ0daGptFaD02oGXEQl48Sef+h9x5Xsux8Wpi5hZmEWQ5fVUFi/veQXPPPYikC/B7/Jof1MTq8XAhUGBU2tWr0VPdx9OHjuJiZEJ5RzWBCPYumkjNq5bK+vQubkZOJxlgR9mnSbA7pb1pgGQOPfwyX0P514TaKiMZEtd7XJ64Hb5KopkG8zm8Uim4VrGYro9Fy5HORBEokuIAegNMczMdbJIL5VEhqN1fT7P+ZdzURGOslHf8vykvKW7gNTkVEdbbibWXPBTVbjWZLNy/P2mbYDfTfD23QFuzTphz9fvVnsu9xH3kga8ZUY1lbfTM7NYSnHP1YiOVV2aP2US43RpXuK5MHeU8xr32mb9LsutgWQOZtJy7uL45NrJNZ8PKvZaW1qVS8v1kQpL7j/lvEBL4TrmpjLuwcqR1vq2vHZwzjWkR+4bLTtved6XBN7G4/MYHrqgPOmB82dQLuWwdcsGhIMegWyGOGPAW5GFREYwtsnkmBXyXF+XwVvRnXjvwPsTrpPW/oLrBHNtCd6KbCQ3AZfAW34PqghFuixxjuN+PYAHHnocL+w/Ak+wAU4PIzYI7hpbeL6PxBXO3S99/z+/W138lsc59vqryiclMGoibKiaLGJudgELC0sIBAw5Td8xn0WxxJiEJHx+lzKM6+oa1c/sF7NX8KKmJiZglW156uwAjh8/ibGxCbz04j6NIZJMOKcQVCXwx2NT3b1AO16vV44NdvwO12nuXfkZBITDkaDuBUnO5Wu595yentEayfPn2GJsCUkH/Dmf5X1nCp2dtHZ2I5WMK4pkZnZSZIJI2I+6+mZ88P2348hrr5JdJFC3f/MWXHvDzbjp9v9BgPDmNb1Y01qDYD4Bdz4psNaQv/wKHImGI7LiDvpdcAeDKLg9cAQicFN9zox4J4F57vLccIEEZ/uKM84fP+2Rt0xYZGNvdn1mj0gnh3wOxfkRFBbSODczh6e//wQa0z6svfxynE7FcezkKTx38EmUFpa0huacZRS9JgplfHwcJSrOl3KyRTfxRGWtyYxFEZmNcQ8Aunu68fnPfx4zs3P4u7/7OzzzzB65a/A6J7GH1/FnPvMZXH31bt2X8F6AFuo//OEPMT83jz/5N/8Gf/xHf2ztn514+pmn8cUvfMGKDrHuc6389vWbNsvxaGpmWuNjYnj4Vzr+qwevtkC1BaotUG2BagtUW6DaAm/VAlXwtjouqi1QbYF/tS3w0EPf0s20sdf064afTxb7CMotLiYFTPFmm/lWZN5nM7RRNipC3jiSoc2bxoVEAo2NjXoyY495mAR6CBodOnQQzz37rMmdy+dUXDRgJgswZVmx3X77h5W3RWY4izoDgwMq5retWiUgjszuFAv6S7SCIiue2W8F2UOyAHHXXXdh7969JkPTepaLdv6cFUf3pp60C3OWI6FlXbkMw1TY+7ZS0LKUXnmYinp3harXFGONdmYZzLU42wKTjHqSRShZgKpAW8SOS7bigx96PwJeN5aSixifmkI8mcH1t96Jk+eGcfz0WVx91W70tLfgK3///yAxN4WgzyPgncURX8CrtqeyioWRa6+9RvlhQxcGVFQySilLuUbb6kLR5H96/ehd04+O/nV44ZUDeP34CVx11VUqzt377XuQSiQEEvNJBWtLa4uABtoHEyhmfiTHD8FbWpRSqc1j19TGpOhQkYj96qAStk/2wwRu2QYsRlMtzfEUjdYgnUlLtUG1KItEVPodOnQIx48fFxjPAjptUl997QBmpqfhcjnQ2dGBDRs3iFTAYveqjk6pRxrqGwVYrFu/AT3dPXjs0UfxX/76b2S11lBXh9xSRsrbsD8gC7WOjk6T+8jvw2JOuYgUlQooI5vLIk5VQLmMuoZ6DA4OKiv105/5TMVGmEVQtvH582dx4JVXRCLgd922bTNuuulGKQdYGB0bG5eir7GzHXPJhPLBdu7YgVWNrcgmDHCbWqKKmRmrNoBng/8mE9NWfxurUmNzapTpKx7WzxwLLKI1NTdbKjkn5ubmdd4mH9aDoQtDYtoTwKQNH68hnjsHJ0FBKjvJ6uf1xmLb/v37cfDwIYHuRu1rfJN5Ez4/2QAAIABJREFUbb658G9ndBplplGwC6wUwGepBm2ZrZW/LfB2hVq+AjAKm7LJELaazFidS+WgzEeXxqcN3tqqTNqJ8neyE3W7BYKwzdi3BEZWr14tBR9JELQbpj0fx5bUKMrLJphuWxjbFupmjrHB5GXbYSt/1AKuK+CtBaYbm2QLll+RKbms6rePyS+8rFl+Yw9banoWpQsFqYZnZqZFoGCRtrW1VepbW9H7EwuZDdha6t+VALT60P6wFb6wy1bzLHIzT9f6HpadtZwILPdnWe6WqG5yoczip8ONYDCC+sZWKW4LJUKrLpONCofm96XFJWVuszODoZAKlCRSMFOdoCULmrz+Zd8nu20CoUWjvLbzaNksFhhBKJL/LBXymJ+bxcTEmDL3aCdJu3dmY0c1zumuYKyrM1nmAfO6d8Lp9qptmZnO13P8BEk6UW4x5y0DJGg9tI4hC3AeUMib0e1IeWvZe+t1AiwMsCAyAqiYZHauV0AG29A+bkXxzeNo7XBoblgGjA3IIPCYCjNLlU8AlwDhqs5OgYXMq+RaTVINr5HHn3wC93znXrlpEKyl8tUGd0hW4BxO8oPJUTZEBAHlPi/cXrcq0yYGwAC4tiuAsZFeJgqxA7iGd/Z1IV3MYDI+hrKviPXr1+CKK3bh2KtH8eB3foDZ8TjcJQ8cRSAvxb/JtMw5Sijwuvb7FSVAxVljQwwfvOMDWL9lPZ59YQ/ODp7B9k2bcNXOXTjw0kF89+4HBKhy3WOm587LdmHviy8I8Oxfsw69Xb2YuDiBi4MjQL6IciaPWE0U173vWuzcucPqV8ieVY4VtIz3uAQwmf60wFu2gdvOIWbh3ChvzXzsUaYyDyBihvqNIA//TAKbZaNpzdNUBIoIJzU/rx2LBFAoVMBb2qPzfJhHTSJBMZ+lVtqyTi4pSoFrBu2TSThikV4uBBaAaxwKjALXPJZJBRVL5d9QBe67CdpqXVpBkHlnNwHvPnBr9x2vTc6zAm4t8JaZt8x15Xza0tKG9lUdyoMleEvVJMFVe+zp+pbq1KaI2TbfGoQVYoGmq5UuGtaasBzjYMcCWHtfi4ikYVbxn7XX++W4A/M9ZK6ua252ZhqjoyOKzjh/7jQiYR/WretDOOhD0O+V0pyER1mba57lOcr4Xu4AhQIt5G3bZEP6tExnVm6MbBfyN+z5y3RRsM7GfFenMoILRQdqaptx97fvxzN7D6BQ9qNYDiBF3NThhstjssK5f+K6PnrkW+9suPycdx85+ormD65F/DzuxwxJ0hBtSagzmddB3Y/p3sDngcfrkhqW0QeGXGQIIgSqSZ6anU9ISXv46DGkU1kcP35ChClznAbtjZhhHwxEdHw38+RLJZw/f95Y9HJOpPOC7uvMZ9BKmfeX/LfIi/X1+jcdmfhe7kNp0U2FOAkB8cQC3AUClaOaxy67fJcyc+dnJ/U7vq9czMkG/OYbb0Y5n8fS/Cx6e9di1Zr1+Icv/zP2HTiE2elp3HrDtdi6ugMRZBB2FwS/8rxLLgc5kYiEa+SwEIh44Y8EpPglYcsViQiQLzL31e0H3D5rLqcDh2ilP7d/dX9b4lxtHBGQzaCUXkIum4Y/W8LEbBxH5+Zx/wOPIjW5oHGWmJuHM+LDxcnziF8cF/HIFQ0i73EKXLXbPDOf1L6EcRLsG5JKSVY2eed0iXDhz/78z2RzzfvwT3/6f8MTTz4pkJcuFOFgCDfceCM+9clP4qmnn8aDP3gQn/3sZ1FXF8PnPvc5tLa24BOf+D2cPXtO99W33vJ+/NZHfwtf/epX8Pjjj1eIjNrelMrY/d7rRKR+5LFH5VqUma/aJv/cAVJ9QbUFqi1QbYFqC1RboNoC73oLVMHbd71JqwestkC1BX5dWuCHP/ymbMQITrAQwBs/gnAEeqjaIpuaN8sHDx5Sbh5vxMmM5g03bbF4Y898VVovUW1Lm0YWc7q6u1Tc5g0nFYdUSO57+SUVu5cWmdNkWPBkebNYSSUiwVsqL6WuKpcwOTWJqakp5XF19/apCMPPIUDHgqSKN/m8wGEWDv7pn/4JL7/8sgqkLA7YmZ027KH/v0HCaGpKtqpFxXsLcLULd8vlzTcWrvRaKx/Stky2i1um6GOUBibzkOCLVWqjGskqlrHoZlsYUz3KhMve1T24484PojYaRmJhHlNUT2QLuOb62zAyMY8DB4/gyquuQn9vN/7fL30B0+MjAnpra6i+DarvaF3FTEMqJ7Zv346A34fXjx0VaKb8PKnRTOYwwQSxtV1edHT3oHfTFuw7dBgHDx3GZZdfhr6eHjz28MOIz87ARTWX04XGBpNNRTvGdNYCUCxFJUEO2m4lE4vqRxbVqJoje57Wy1NT0+hf14/t27ZbbP28XkfFA8+HYD0LURpHVuGUbHEWCXieBKaGhoaknnvxhRcQn58TaLBjx3asWtWunDKOWxatWaBsa2nT+KTqjOqBocFBHNi3Hw8+8ADGRkYR8vqVKUW7TL/HWI9xnBfKRilG++UMVXuZtMb3mXNnpRjYeelOFb7Y13/xF3+h8923/xUBQiyKHj58CKdOnRTow4ILM7vu/MiHccXll8u+c3DwAmYX4oi1NCOZT+PkyePYtXMnulo6kF4gcLuAZHJBYJJU2zQzlZ2tAQZsgM+ACmZMKadzZXnSUh+yHMnzIGAjazWCLHCImMFcLIK/Xo9PhTNe242NTQgEgpVCLcF1qmp4PXlcblP8KpXw6quv4pUDr2A+HhcwoGvGVmJa6i5zHa0AaGX1as7fZL3aQK+xm2XRVcVoS5nI72+ycNkCQoYNOcMCHak2ki2oZd9rj28CLARvSfhYttU16gXZnRKE9lOZYvJvCW5Q0UGwk6+nglMqkzpjGUmlLsFb2qiutB9WBVBA8oqs2jf0wsqZ3iibWOwywLRRSKp9LGDsJ9cFW7lrCtR8va3O02uZ+SvhtXEyiC/EpaYi2B4OB2VXqPzitzgnWSJbGd6mJr+cE6hDV0Dnldlv9ggzfapM5RWEFhXSjaOvAfKcVFk5UXJ44AuEEY3WIRKNoQQPFlMZZHO0/wMSJH3MzyuTmpNylE4QAp2NpSeBWwfVuf4Agv6A+oegrK2SspVdBDTNGLDU2HyN1LrMWWdeokvPbDYltfvs7BRisShitTEpVmiNTUCM7cd/kzzCIjGV/mdOn1YecjDgR0N9g9YgEhd4DUmZLiDOtA+vKc5pbAOpyQtFLhga25x7bSICj89itjmeRyQWe4zLBtl6j8gHLpfsOzmfSg0tRb4k7jpXgsu8fnkGLNYTJKQ1KLPqW9vadBXSSYP2iQRr6IyxsJjALOMMCOzW1AjYsa2eaaVJdSfne57fxMQkjh09iqPHjkmpy4I7AVwbvDZ4JRWedq6vIVOwXXn+VO0Ga0I4evIoEvkFdK7vwPU3vFcZ788++SzuveteJKaSCDrDcJeccAmIYTxCHpliHinaglMFLVCCFqoeAQlFFDA7N41UelFkI9rhM0d5z7MvKv7B6XZh05bNKlaThHaepDBfAGFfCIvzizj9+in4nG44C2XMTE2ip7sL/+un/xybNm9SQZpzibEZN3OPrjfjnqz/C7ilxKqSxc2+MX0sFXPJXJvsT0MiYeG/JCLA1PQ05ufmKvMZ50MbADLznrku2ZcVW3UB+LRn5Z6NbU1UrWCAgjLtk/meos6NcxzHjG0nbudyGtcQa09ijVeNW8tS3fA23kQE+gU2rW8HPK0Axr/A8X/WS97OZ/+84717StlfHXhrrLi5LzDK23LZBYK345NT2i+3ta1Ce9sqQ3Th+uoiyGmkgSKCCDa11ugKlLm839VSWyFZLW+g7XXItvIWccRam1e6RRjw9qe0tGXhbdYeoxifGBvD9PSk5uGBwbNob2tEZ0crQgEv/F63rGflVkNCTsWZgxbgLpCryWlYpDB9xWXw9o1nsEyG0rJqA/X2vyvES85pdPBhfnwUjz/1PF7adwiJJeawk0BRNMAt9xE+n/bfbIMXHvvyOxzNP/vthw7v070T1wz2D+dgrvecWhKJBZDgEY3WSoXMfQvvj3huzJ01c09e++TG5gYEA1zfUpiZnsfF0UmMjIxhZjaOgYEBOS5wrmhubhTwSrUvQWC/LyxFNsFbAsW0OuYjmVrSz+nFhLk39BlnEz65F6HDBPdZvGejQpN7a7pAkER44uRpJJaSIp6l5xYQ8PnR09OFF196AQ0NdbjuvddojPCecnZqQt+Lc+DH7/gQWhob4PWEEYq14Pf/6H/BPXf/d+zcvgOX7diGj3/oRoTLadQG3XCWitoX+iIeOOFBwBNE3lmEM+gE3GX4PF5zj+j0cWJHiSRY9W8ALqcfcNIBxA14jO3yT38kBSqXCySH5oBcBoV0EqlEHJn0EhZyPswuZVEXbEBDRzfyTje8+SLi6TiOD5zE+aMnce+D9+PAgUM8LT1oXkIXf56BRflBJBZDe1ubieGxVN/c51x59VX41Kc+iZnZGTQ0NuHzn/8rPPTQI4hEwrq3JjHtL//yc7juuuvw/7P3HlCWXtWV8H45Vs6hQ3XuVndL6qzYklAroABIZDDjIIffeHmYsWdsBmbwGP/YHttEY2wDxmMsJIssjEAoS63UQrnVsbq7ck6vXr2cZu19vq+qJCSMQPLCrPe0erW66oXvne/ec+89++y9P/zhD+PIkaN473vfgzddfz0+97nPCSS/+OL9+PrXvo7+gUFcddVV+PWbbsIPfvADfOGLX5Aih1jdssUp4+JLLpcSB9fhMwP9OP7Ms6/r+K++eTUC1QhUI1CNQDUC1QhUI/ByEaiCt9VxUY1ANQK/sBG4/fabHfDHOtkJakjqmD6mHvMdYiGA/pZtbe1Yv36dgCwe1gn+kIXLn49PTIgJ0tnVrcIuC+8s+GYyaZUAKSdLf1K/14OFhXkBeQSUDLylR2on3vSmN8sri0VLsX7KZUxOTKoowkIxWUME4gieCaCLhFWoYLcwvVY//vG/wpM/fNKR2LQTr+tRtAjgvgx4695csaEc4HWRcWEmkzrQu2CiPedHwVz3Z67sK8GoJTnSJaaxFbhNtpjFfBblXfC2ubUJ73jHW9HV2YaF+QRGxseRyhaxa98l8IfrMDAyJg/XhtoY/u6zn8aRZ59Ca1MDQkGTy+LfBOkampsVPxZMCMJSOnmerFH6inm9Aqbkw6gDP1k5AXSuWImN5+7Ek4dfwGNPHMKePXuwcd1aHHzgAaQSCXhKJfg9HjTU1avoR0CFAGcgRHDVI/YzPZP4p1QoOuCtAUv8fT6fxfHjJwTEve9979MYyWZyyDhsNgIZ9EIjeEvwhMU7FmjYJMD32LZtqzr4Kc/16KOP4FTvKQwODKgQceDA5aitqcHg4JCkgTu7O/VcAhRkM1HWjyyUoYFBFTsefeggHrr/ASRnE9T0BBna5WJJxX+yaVkMYZGntr4WvoAfqXRG8Tx+4jiefe45SSVTfje1sIAP/O5/Rs/atThx4gT6+s+oUeGRRx4RsMNrYHUtFA7gxhvfjP37L1ZxS6yYfB7Nne3IVUo4fOR57NxxLla1rUBqdh4LC3PIpJOaIwIGJc/peh+aXDcfJhfs+C06PqUG7tqIN2aex9gTsRg6uzpV+OdbEtgg0C42bTgs+UN26Tc2NikH8MFim8mYmy8nPUQJnDFPPPXUU3jggQcwOTnpAIpWvFXh1nBKB8w1gFLXIkCPjLKyCj9l+u85QIKYQGWT02ZBVcwNh6Xqyi8LzCW7xSkSG3vdZE3dzyUQK6lQsWwJcIQWpZAFgPutSaC2lpLClJHzKods3rxZLJXJyQnlFeYdsjK7u7r0fsyDYkK7UrWOVLArif5S8NNJEg547bBCXYDbVQYQQEcA2JV/NlVpFzc1+MRAVdajjdXrMK0dbEV3muBtqaR7Sn9p+uHFYhFJAPP7ug9X1nAxf0nh3eSS3dTo3LoX+WGaErwxsVyA0oB6B3dWB4tgUwOsyDallKWYnARuaxGvbUQgyAJyBfOpjPJaLp/HfHIBqWwGXoGzUTWIECojuDU7l9BzCAiyiaMmFkOUzHh5d5MVS5lfA0aM+L0k/yww0fElJ+hGgI3PCfp9iESDkpGcmBhFJpuSfy5liAmC5smQYZGX4yQalWw/58CJ48dw5PDzFMlUYZxqBQRCGBVeI4FGN4YED+jzKkyfsSGq4KhAMNdIVpIqAn6/GKlc23i9eXoGZrICYZlHzZOcoEVI+Y3NF5FYFFMz02LdZPNZAbAGxNMHdQHTk1PKTWTZNDU2YtPGDVJjoJRoqVIRs4kxI3uYTT7hWAyFMhUGssbE0hilkjyBQA/aW1oVazYFEAQgiN0/OGASjGw6Ym5ST4mThygb7OR8xpXxpjIDG1wK5QKOnTqGnDeLcy84B1ddc4Wkie/87vfxwA/uRyaRh78YQqVYQTgQ1rxlDpLvcDgsKcscmz7IHCyyEWxe96OtuZGuyipWe3w+tHV3IVBbg/mFJBayaazp6cGe3btRW0NZ5gqGBwYxMTKGUraAE0eOIZtMgeX8dGpB68+BAwdw3fXXSW5ZTU76wz2R+ShTLWPJimHJS34x8RFQcyaxzREDb9W04kghZzNpTE1Pa48khrOUMZwc6oD2rh+2yambxznHDP+H8YhGQsZYZOm8yPFC8J4NMtrNLLLvjG1rTD0qlsinXmxgl/lr49SV3bfFZQnAfa2B0eUb6p8VvH09rm1x//ea7PxfL+DWbtJLwdtymQzQCkbGxiVTTzUR7q/ZFMAc5YK3Lquf7+I24LgQ7vL9rZobXwa8tdDY5y/uoZerzSxfLX5S8NYDDPb3STp5fiGBgf7T2LhxDVqbmW+9CAUI0lpu5lxgw4zWRYLWbJKg0oML3modclHZl95IZ2V1AGA9zQFubcW1h3A8NYYxpfmRXMjghaMnMTIyIYCcagRUglFDnAdSpGlsaMBv/fKvvSYj55Xe5IUjT5mygdeaztiARqYy1zJKJicSSe2d+ScY9JtEMtcfT0X77pKfzR1+hIJRlEoeyS0PDI5ieHgUqYUMentP6YzHnEGAtK6xAQ31Tfo310TeBnnXEqjNZGyfS+/ceSrPALML81JRItBLFR6XDcxGpZUrV+r5ymOVivaafX19UrIpsAk4lULIG0RrR7saKbnfl+ew14uVa1bqM2dH+5SD6QXb0dqBd7z7XbpHNY312v8HvHWyivmd37oJ119+GaKeIjobafNTRk1jXE1gnqI1ElbCIXjjERrgan3heOeeOL9AjfGI9qrFQhI+fxmRxkYBuJWiR81kS6LIpqLBdZJqOxHvgqksJJIoSt3H2NHpXBqj42PIeZpRQAkX7L8YnmhYubaQzkjy3h+JopCxJliuO/fee6/A7SeeeEL7U+XLYBA9a9fgc5/9G/u39s2mPsPHJz75SY2J02f61MD7xx/9E3nbUxaZ8f1vv/9f8Su//Mu49LI34M///P/gyJEjuOKKK/Cbv/Wb+PznPy9LGu7fuB/gGeeD/+MPsXnzFrFwn3zySe3bbT/Ps0UJF19+tfac3B+wQeD22255Xcd/9c2rEahGoBqBagSqEahGoBqBl4tAFbytjotqBKoR+IWNwB133KYDp8owjv+UK53Mwx8ZeezYP3jwYaxauRLr1q1VdzXlYzOUuFxIobOzS+BtOpMWw4eeozzEd7S3o2f1arGWyOp76qkfoq42jkI+i2w6pUO/MauswHT99W9CJBx15My8AoV0kPYHMDI6gpbWNrGUyBxi8YaHfxYf6+vqMD01hY/9/x+TtC6LAQZSsKjpyMu6haSXFpEcn05+f7eL3+RP7eGCHTogLwM4xOx1wDF3cLgMW5d1YCwEA7MkoaXiqCMtqc+ljKbXmEkE1FBCY3MD3vHOt2NlVzsSiVlMzsxiYnoOm7fuxs69F6FYsQJsLrOAJx49iKPPP4NiLoP0wrzkgwlAsDASr6tTYYmSo2+85hr88NDjuicG3hKAc30hVbLVn47uldi6ey8O9/bi4Ucfxbk7zsXmDetx3113wVeuoK25CVEy0cguUCEIYhwE6KnppbQcmZP0YzTqnaQ+HQDPlfMiQEgJZLKpWZhpaWkTSMdiMgs0BOT5YOGC48nGiLEaCbbxuxNEmJgYVzw5tujPRJkvk8QNqpmAUs1k+/q8fvNFgwcT4xMCHupqa9FYW4dTJ07i+JGjSCdTCJJR6veLcR4jcElfYL8PNXW1ei/ziAOOC6DtV5GOxfNYNIprr71WIPnk1KQkOU+eOI7HHn8cU5NTSKVTilcsHsXb3/5W7L/4Isk5j/N32SxqmxolB3r4hedx9vbtWNnWhfT8AtILCWQzZPMZeMtivNi3jlewivOOqu0i69YBRgWaLUoa2jhjjDkuOrq6BErz3nDeueAtQT4y6+bmEgJ9KMPNYpmkgosFAQsq+oulG1RRiffxvvvuExPCQLKlIrVbkOfPXIYyC5wOyqP7KXlQgtMaL+4cgcl7LzLdljxvxewpGsBGkJKAGQEp+cyR0SZgwoBbMgI5HigHTfat2MnOexJ8JngbJCuNsoPFkhi3ZEU3tzSJdUAmJcEaMm85TgkIE1BzPW+XOGkS2tO9cKVvXXDTzQvLGazGBDIPYpOMdv1LzS+cf5bH0ZVjFntTRWpXmtaAHCtOG/uS34/FbPMgrmiOu6839ssylYFluUzX+ZJ/K4ctk8h0ARLj+TqFb7FuWdg2aWA+nf8mgMtieiAQRjhWi1hNPYLhGAolD+aT9EtPI5XLC3IyT9iywEUCfMm5OYwOD4uNSM88AqSxeI3uKT1uCewyBykvlwzwYgMJGYYsTEvKWMAomeLQ3OMfSa2Xisgxn5TIQo8gFKK/4jQmJ8eQTlEpgD6NFTUYkbHK14nhKyWHghi2U+NjkpBfSKXFaorGatDa1m6y/o4vJD103ZzDvKrmAhPTVb4XOO4wrfnd88WiGlXoVcympmKuoHuopomKgXWUP2beWrtuHcLRCI6eOI65+Xk1viTm5xwv5xAy6RQG+gfkjVff2ICzt21TswpVAyiNzPWAILneMxBAJpcTyMy/FzJpFNSc4IB2HsgTmA1Vyfl5jI2OLq6HYvoQQOG8WpQM5h6CACdBe8cWgMoOlNEMGOCYTCeRK2bQva4Ley/Zg551qzGfSqD3eC/uv/s+nDrah3ikQSw6sntCwZDWAK4xrR0EoMoYGh7F1Ng4yrkcfKUyGmviqAlHVPxOLCwgVy6hrr0F67ZvQa5UwAtHX9C42b1jJ7Zv3SqP495jxzE1MSG55NMnejEzMYVyruCA5SGsWbsGu/bsRnf3CmPhy+c9pqYxMr/J0GLu4LiSkobUD5Y8ZTVfOEad6eLuR1zwlc9NpRfUUMX7Ij9OB7zl2ODa5gLGAb/lW8baZd5zr8J1hA0OZJV7wDzKfEgAl802BhRzXvC6zcfbq3nEe2rNeSbLzHXF3eu4jSEvZeC+HgDpUn7892H4/qSb+NcWuFVyfc29bpe+iw0w86nmuknmrR/5QhmjY5MoFsvoWb1Gahom+y9JBL3clV/X3teReV++PXYVZP4t8Hb5evfS2C2uFq8A3mpfrAZJWwuZe0/3nlSDJz1Oh0f6cc7ZZ6GW+Trggd9pwDGJdnfPrm8j8JZCJY6ghbVWuYIYL23adBswX8K61d3iWrsMyOVc1R6MMv7RGIqlinzAOe/ZZMrfBUMB2ZwwpgTYdp174Ccdbj/V88i85YNyx1wrDKjNIRjyC8RVk0nAPO/JkOX8TyTmlBPksR2gZQpZuSXkKeE7NolTp/vQd2ZIQCoZsMwXBGDZwMt9Mc+FbDri+7pnLGu0TCmfEMzldfB62PDD33Fc8XfpzIJUD6T0Ah+a2lsFOqeSC3od34OKOtlUWqBjR0sbovE4Vqzs1r61rqFW10OA93R/H6L+opi5bEHJpdK4+OKLsfe88zA9O4NVa9bSAlfj/Pf+ywdwwc4dqKQWEPH50NDSKLZxPN6oXCoZ5VgY4do4/LEgjemtySpQA5R8yGfL8l8vVtJsJ0OpmJHyRgXGvGXuJJu3UiiiksvBy61sMQ9PxYvk1JT59xYKZrfC4Ad8SGcyWEj7sWrdGvRs3qT7xc/1s+GHyhJ8X+6VeSlsmCVIzTOSGpkKdpb0R5Ar5PHGq64xRaVlDcXv/aX36iz9ub/9W2zatBl79uzDn/75nwmQ3b17j9YzqmB95CN/hDVr1uCv//qzOPzCYVx++QH8xm/8Ov7+7/8ed911l/anf/gHf4ALL7xQY+fbt38bX/qHL+l8wD3z8vz9pre9B+n0gprH2EBw2z996aca19UXVSNQjUA1AtUIVCNQjUA1Aj9LBKrg7c8SveprqxGoRuDnOgL33fuvjjegHRT5cKX9eIhm4ZkgzxOHnsDqnh5sWL9ewAbZPjykz80mBN7SA5cHcIK3lAI8fvy4DuH79uxRUZOg1qFDj6O2hhKeZAkVxZgkeEQgZtWq1bjuuutVjOChkUVEsijJuGJRnACROsDr6sUm41k1mZxHa2uLJLimJibxkY98BKd6eyW9vAi6Oiy2l2Pe6jnL6oZLEmxOsW3JFE5Fi8XiqnNQdgEhlyHoIr7LwdtFVptR1xx2iyPpKdlkgrcGNLF41dBcj3e/+x3oaG9WMWh4dAzTcwtYt+lcnL3zPPT29cuTdcf2Lcinkxg8cwrZ1LxiWsxnxOLh/SKwOD03JwlMHr6fevJJzEzPOB6gZP1acVjXKmqQR+Dt9r37cGpoGA8+fBCbNm3E3t278Y2v3obWhgbs27VbzDAywvhQcTkQUFGZgImKwwTUySxzPGwtVCbrSe/Zmtq42Jp33vkDrF7dI2kuFm9YBCeAqziIpWtd3K4XKX+vYonjK2zFqrzYaPRAHhjol7x3T08PVjid/QT35JHppZxexcbt7ByK+QLaKeEZCsv7lt/J2H7GNJ2enhKLuK6hQeOL35FjVGBHNieZ4OGREX3/zq51E2CVAAAgAElEQVQubNi4QWwGgi1k7Y2Njconmh3qlBtnAauuJo53vusduPCC81V0J6M6mckgVlcnoP3IsaNYuXIVulvbkSUTUez0jDxWvV4JH5s8L4thAvnMo47XLAlMMd2W/pin4eKoF4BKr9qOzi4EQ2HFkTFkscX1gJ2YnEBibl4FP/oRM24s7nPs870FhtL30Sn8P/fss7iX4O3YmCMraiCgyaFb8cn9HIJCYpv7ycIMIxqPCWjPptPGFJXcq7HRBSw4MsAu80NevgQLCd5ms5IEJ/OfxWgyiejXyXtAkJUxKxTzKqQSuCWA6zLPFDvFy2Jjnl1lbN6wCVccuBz19bUYHBrAQjotVifHQEdnh7E8yEImuMVimQOcK/4slDogH+e4wHQXWRVg7ACsFfPos0YAhznteOW6YInYrPK8NEljVzp3GY5qstkOK84tlrsFZn4YC8rMrYwFvXsF9DtVbAE1jlTzi97TKUW+6GfLAV33Na4HosO0LVMS2ZGGNelOgkyUkIwhFqtDTUMTguE4FtJZTEzNYGZ2XowljoNwNC5Qkt83nUlhdGQEZ86c1t+cR7x2t4mAPulkqlK2m/60YtWHQmKTu8CvcggLnHkWkKn4UHGYhiadLbCR3tuZDPKFDBoa2AziweTUGObnZuXHTp9QqhdwPHG9kVcu2V0lSi+XUC7kkUzMYWR4FGPjE8jnSwiFYy96Pu8bATe/z+TFlfrpwShQzsYLxyHHP8cl8xjvF68rx0J8Lr/YKMB5wFhxDaSiworVqxCORcXcZ47ia7gO8v5TKp7vzQI5m5hGx8awfds2nH/++bqOo0ePKtdSvpjx4Peamp5R7ubax3FD1qpAQge8IEhLplViPqHiO8eXgFsn/xA8NyUJh6kpyWR7D5cV73eUJpg7p2YnUddYi8uuuhTn7j0H6VwKHp9HRfmv3fZ1zMwm0dLShXypjEA4JEYygRLqqXatXCVW3ZHDx9B/4hQ82bxK6CqjUy67VES0vg6Nbe1iUsVaG1VeP33yBBbmErj4/POxd9cuHHn+efQeP64ieTwSRX/vaYwMjiC3QMC8iK6ubmzavAnr1q/H6tWrlQvVBBCJmlc7ZYh9BNSt2ULxcuWGjfuteU5QvFg2Cwi3OYVjmFLMBlqxwSJkjHWj1TuNSsyDBIXNVsJq86ZIYD6VfL2NS4G3fL8SVQxyWjNy2ZRYUMzXzOW0U5D/NxutArbGyqZA123URP63JDVuig2myP3qgdVXu+H9ST/j9QSQ3Wt+bYHb1xO0da/Y1jHJ1Yt/7UOxSA/3EkbHpgSUrV2zHk1NzdqfkCVnyhcVrW9O2l9UrXCJqu7a7QLPr8S8Nb/ZV77jrwjeLgNHuf+UBzTtDLwe9J85LcuQmZlJjI4M4OxzzkJdXUzgLfsb1Agj1p9rc2IO1PS6NREL95qsqcjdd5ttyIsfWm+dIe4q6ix+d2fsM16m6FDSOs/1hfOK+wqqcbjqJ1yjtC/2erFj91Wvdhq8quc//sT9ah6yuUPVkZIA1XhNVP1xbIJkbuL+jmcsrpeSOfYT3M1hNplSnOiDPDw8gsGBUQyPTOjMxWaZuuY6Wyuam7Wvcps9eJFcF/mZ/Jv7dK4l/AyBtu1sovSrKYY/53M41ngdZFNzbeI+nXLJfG81L+XzWlu4Fycrd+3atSjkiL5C/2YD48zMFAIhv/bVvL5o1CvLkxhtB2pqEPL5JbGcyefk3ZorFgRA9/VNYv++Hdh7zi7c9Cu/ikw2jy27dkqNJzE9heTsLDyeEmL1MYRjYZSLWa2po9NJNNY3IR6rRzOtgtgchxIq+WkESjkgGEE2lwFPDdwbgnYH2QwqXMPTGSxMl6UmksplkS2XxUTmWdYdW1lPAOdfdB4aWprlEcs1lWc4Mo+11/U6zTxOww7XDdl2OB7FmXxFDVI3vPkd1kTsSPazKfYjf/RHONnbiw9/+H/id//zB7Bv33mSRn7kkYfVwMa9DffRv/f7v4dLLrkEf/LRP8Fzzz2PA1ccwE033YQvfOEL+MFdP9C84drOvco1b7wab7zmjfjSl/4Rjz76mFkGOQ2b/Ptt7/kVrUNcP8nY/vxff/xVjefqk6sRqEagGoFqBKoRqEagGoHXIgJV8Pa1iGL1PaoRqEbg5zICd999u4qCyw9irhwSmWdieebyePSRR7B+/Xps3LRJh20ybVkQZGHVlbWlPNbK1at0iHcP9Dx0drR3YHh4EI8//ihq6MskKdcycvkMpmemBfquXbceV199jSNxyn5oFqFnMJeg/FaLgDy3SkSGZjwWw+zcLNraWgXgUZb5wx/6MAYHB9Qd/2+Bt9bt/2IrruXg7RLwZbfNmAmU5vSo4EoAzgrgZUlHW4HWBRcd8bnlVS15Sxrc5rJ4BYj5zANP3nU+Mr78eNe73o6NG9eKXcoCfSJJhmY3tpy9G3fceZcKM1e94RJJJ1cKWZQKWQSpJldhV7xfgCd9JMkOow/rho0bkc/mJD/Ga+aDhWN+FxaaxJQte9DS3oFzzrsAo9MzuPfBB+RvfOANl+H2b34DlXwe+y84H9EwD/4G1Equz/GzIgDAQtiinCTZapQRrRDkNYlJxru5qRHf/Oa3cOut/4ItW87C1VdfrcIimW6O++fivSPgZ36VLDg6zEmF0VgQxi6iTF4R3//+nSrs0Jtpzdq1KlAQsKQ0L8d3kTKmhaIYfflMDq3NzaiNsiAYEIOPDFACuJSxfPbZZ8W+PWvrWWoEIAjM+8Bxx+Inv8jBhw8inck6z6l1pNa8AjXI+mMsfnDnD/Cv371DTC9267/trTfiqquvUBF1dHISqVwOgXAYK3t65PkZjcYRCwYxNTaGGQLImRTKlMH0sJDjQSwaFnDIWEoK12FS8j7ofqgYb+wvyum5hT0WMAkmiNHQ2YkQJeMIkBfyAr7FWA5S3m4WyfkFA0EdDy3eO7I5WbxlMdC9v/wMAkR3330XhoaGjYPAgg7BHXrQuoCG5o4xWehtJiCkhsBe3JiywYB8Tgf6+pBNZ5yxuTRHxIDm5wpssEKS+/5sUshkKNuXVQGWsqzxeMxk9RJkbrLhIrCMGecFgSQXHOYYIouYg3T9mjXYf9HFqKuvVaPJfHpBbMH6xkaLGRm6JTI6KeVMP23DZ105db6nml2cz5NSbtFk0wn++wnGaL4YB1MqBwLbKyq8Lcq1OznEZcKKpev4/LqMXCkDOPPAlalmgdNl/5IlmUolxTw35qgymJzS7LU/WsReWpyWfG8XJYjdXzr9J9aPYfOfTFuCBSV6lProbR1BIEjv7TjCkVr4gmEsZPLy7p5NJJHN5eHzh8QA5RijesPUxBQGB/ollzk7OyPgibEmOMVCOdmyZKdwyrc0t6CjrU2FZYJRlO4lg5r5gxK3vAec51IQpMcrpYcpWx4K2+/pYSfwi/mbuZz+kCmBBcV8VvOMAC7vp+6PA24ZNEJ2DBGDknIr16epKcp7pjEzM43E3KyK5ASXqVgBAttO3uE7xSIxjV02j/BB5iZtAPigXC8bb1w55cV7DY/mSZjyzdEIQtEoaurNm5YKFFQeYL7h/KO8MuMTi8ekMvDED5+Q3OLevXuxc+dOvHDkCJ5+6mm0tDSLcUP2+Zm+M8accua5gHA2QHBdo5+dx4NQNAL6305OTTkqAAbucR7YGDbwVjnZ8dkWG9XD+UqvXlM/YNPL4PAASpUi1m9ej86VHfAFfVixcgXO9PfhwQcfRH1jC9o6Vyg3FunZGo2iTODb45EnbzaTx8njpzDRP4RAsYKIx4swb0mxIL/M+pYWdPb0wBsNI68UWcHsxAQmRkawsqsL69f0YHRoSJKaNdEoWptakJybx/EjxzE+Mq4819nRgXUb1muMkrnKe8E11807YhKzEO/4PZeWzSd3fnHtIaeVv5PEuyS0XelkY83yvS/ZfwnW9KxxGFXMnWw0CIoxSUZuOpXR/4vJzVzi95tlRDhivsflouwIKqUcKqUCioUMRkeGcObMKfT0rJZSCcc9AWcCKW6Dg9Z+grgCwIyeuAjeurLsrlrJvwOA+/OwOf63gdt/DzD21UZiCbzlnC1VCGLSi7WM8fEZ+bVu2rQF9bV1aurjw20ccvrqXvSBy+WCF5/3Y2STX0vwlvOXyjGHn3tW5p6UtJ+dncCOHdsRj4cQ8Bt4a3Llxnq0Gc49rBEmXfB2kXVr0Nai7PNLo6s864DAPxobQ3Vd8JbzxCTJPdYA4aXnZ0Hzm9ckOXQngBddeuOrvZGv6vnDo73abyXmkrbvDpj/N3MBge1wxBqH1PwWjGgPxbWFeZRrZDZn+8TDh4/g2NETkkvuHxiWJ3JdHRtgGrXGMtdI4cgB63hOYSOL1xdQzuJz+XueCfn+3HvJWzfHZqS81j8Cjjy/6fPZJJTPqfFOIG42a2oGobDAZYK12kdJucMnsHdyakIexzU1MZw6fdKaRH1AbTSO7uZm+EoldLW0oL62BrW1cSmlBH1lpAmcshEqW4CnCLS1d2ntTWbTCMVD8FGZST71FZS8ZXg1vqyxNVvOI8yG0UDMWLjBuABhX3IK/tQcEWzlc9oNMCfzOy6wETmTQWYhBV82jvHZaZR8Pvm1c4wWckUBzpQc9nfWYd/558EboHoU99Y2ptnIpf27z9QXjFVPlRazWlCzkMejczH3Pdde/Van/8ae/77/9Mt457veJaCYftdcO7kWzczM4mMf+yhu//Y3Nc5qautw002/hiuvuhqf/exn8eijj+KmX7sJ111/Pf7mbz4rC6SdO3bhnrvvxpEjL6C9rRUf+vCH8dijj+LLX77ZOfc5uaQCXPOWt2l94b3jdf7Z//7QqxrP1SdXI1CNQDUC1QhUI1CNQDUCr0UEquDtaxHF6ntUI1CNwM9lBL562z+JocZiqzxYfSzCm6Qu/5+SiXywsLp5yxbrii4UVMilFyAPrePjEzpw8iDe2taK6ZlZnHXWFuRzefSePIlVq1ZioL8fhw49hngsIiYhqyyUWZqbn1NheNPmLThw4Aox5Si3yYMoD6j0tyVoLOlJnxdTU9MqvrPLnAdlgrcsJpw5fRof+tCHMDU5qeKBJAvJblnGvFVH8495sO7CAsxy2WT36WIfEnYhOOeAgmQwEZgjcOnYRpoMoSMFtygJ5zCulkuT6neOpCaBM3oUypPRV8GVV12Oc87eKt9XylIPj00h2tCBSw9ci3vvf1CFkr07z0Y06EU6mUBtLIzBvlPweSvYfvY2B27wIl8q4Z577hN7iSxa+gHzPrusH5MINfCW1nfNre049/wLMLWQwj3334eW9jZc+YY34I7bv42FxCwu3LcH9XVxlRT8/pDjtbakriqg1vFY5XggyGsNAEF9P4Lc0WgYt95yC+68826sX78Bl116mZiy0Rjlsq04bcxF1z/VWI4CLR1ZSUmHkVUXJMu3hEw6jX/8x3/UOLzhxhuw5ayzEK+JqSgn3yYCrh6/QB2OQ0q19axcifp4jcYhwTNPuaJxRIYAgWACgTt37RKrj+AGJTzJfGPsyVr61re/refu2bsHDQ2NAmQF+DhMSoJmd3z3DoG3LGCFg0Fcc80bce21bxTo0Tc4qOKSJxDA6rVrkSaLLBzB2pUrUcxkMDs7jbnZaeRyaeRz9ETMyxeZrAB+Z/msSc7PETll8ccB1DV31ZDBTn9WRM2zzQVv+Z0E3ubzAs/4PiyOZTKUQ58XqMNioMtWNSa8FSwpuSmej8eL/r5+fP/O76Ov74yKS2LuEyT20xOXnAST7iNwRuCb0qdk07ky25xrYoP4fHju6Wckl7v4cDwaXXY7GZcEIPgdKFXterzSx5ge3JSejdXUoK21VaD00PCQZLfZaEGAT2oCPr9AWBUH6Vnp9+laGc+ujk6cv28fauvrMDg0iCRlAwM+yeEKvA0G9N3E1HEY0JJlZxzZYOH4w7GoyXntgtdEtYzlZh7i4g05zEQWWc0/0zywTVJ5meGe48PnxkT32uhn9kceowZSkm1MJgZzOMFwgrcs+jGnMAl6wHHuSqS+koalNUYs7zlxvYbtU8311or+zvjyBJlFUAE9oiMIheMIhaLw+SOAJ4BUNo+puQSSCyl5ZLPAHolacwCVACjFy4aKxOws5hNzyDDnpZIqhJJVyGK+67Pc3NyIrs4uNZCYrDAZvH6NJ7J0CeByrJEpyvvFhhU2XTAHyddbjTI+GwMhrnMcx/y+ZPFnBXwV6aXKYqurruDI/mouCLz16g/vKecFfWIJ5LJp6NSpXqkYsIhMP0H5S4otWdZrGuvqtR4VsnmTIHfmCD3lyCTXZzpqECZXTlZvSI0kcfozs+nC50O8tlbs+YmpSXkzcxy5coqtLS1oaGxQIZX+1T988oea52xqYaH9tq9+VSzXTRs2YNWKlSa1TclHApEEGOm7y2aVQl7grT8UQqy2Rh6741NTagRwQT4GRGx/xz6ABWjlaHlu07CA+ce8jwlW0vdweMSkM+fmZ1HxVgQsNrU0W8NRqYiOrhVobGlFhWADU5cz3Alc872S87RbKCAxPonM7BxCZL2TIaTGqgriDQ1YsXYdYg11SOVNUjiVmEff6dNIzc8jHo2owM9GmJp4DA11DWJFD/UPou9Un+YyY1jXUC+QIUdg1PHYZGFfrGmCty5zVXNwqXlGeZJsZDbXcG3VXLFmFMubHuVQ3jOCFpdecokUF2ys8H0DGjsE/gl+sHHOmjcqi+OJayk/n9darrDBKSfWrU8M+yLGx4dxjEoOK1YIDKH3NXM+86c15dj6air2BoO5zWzWCOSqEjjg1SKr+OdyC/szX9R/TNDW/douwMNGAf6h1QEb93KYnk4KvN22bbtyonnXu1jPy68BS3oQy/d1r+x5+1qBt+z14vwq5LJ49pmnJY88OHBaY/vcc7ciEiHTfQm8tW9vdhgczJT/LZfIKKaCEH9nqjYmAP+SLs3lI2aZ5+2LBxJhWiPucv5KfcFpcnDPSa5KxqKKBpuznHVj/yU3/Mzj8se9Qe/pZ9Xsxwc9amvr4giHLa+QWVss0TrBpNKJT3J/JDCXuYWetHN52V4MDAzJhoQeuVxf+J5sQKppapA0vPYxHqLitK/xi8XP/ZMsMNiApGapgl7DvR4Vkrgv9vpNWprsXlofhEK0KQgoPpSLD/uDJrFL9ZlwRBLKlGamRLMAwLytSXzuxMSY8tj8/Bx6T50QODo1MoIbrn8TFqZmkE3OozEWQwPXXa8HHR1t8JUzFJKHNxjQtXkcn/kKge1YFKn5WfhoSUBwlOunhwDuUvNtfUMEFdoXZPKo71iNYNsqfd9M/2lgflLNWaUKMDY9g4VsDtSNKVU8Uhzh+olkCYmFJHzxmNaxYDiCoC+IE0eOIpVI4T3/9Vd1LuNelecjPkplKnBkEdd9tUaR5QxX/ttl37KZLRyP4OoDb1kc42pEcPaQqXRGrPD//t//AFu3bsNHP/rHePzxx7B71w6dmw4efATnn38efuf9v4PjJ47jlltuxQf/xwfR1NiEP/zgB3Xm/t3f/V388Ikf4hOf+AQOXH4ZrrvuOnz5y1/Ggw8ddD5nqdXjmje/bVEim+vaH3/ov72u47/65tUIVCNQjUA1AtUIVCNQjcDLRaAK3lbHRTUC1Qj8wkbg7/7ukwawBA0YIaBBRpP5YXl1oObPCd5u2LAB69atF5jFojgLfuzqJfONBQOCYyx0sBDb1dUlMCydSsmrr6//DJ555mkBjGTJEC3kAXRmbkZyttu2n439+y9RsYkFeDJQ2J1N9klTc7PT7e3D5MSECrpkVBLAWrdunYC95559Dn/0Rx8RGCVgy2UYvAS8XTxuLkMorHxpDxaQ5aHp86vgxY5xxoJMFxaa+bO52TkVzdnZLIYdq0VOoUjgrfwMTSpVRVurDi5e01LZzLrfeXgna8oXoAdkHuvX9+CsLRsRCYfAQ/hMIoXWFRtw0Ruuxg+ffBrphQVsXLsK5Vwa6eQsIkEfHnzgHoEzv/Ir/0lFGDonkSdw8JFH1XX95uuvx0MPPaQil3lkmtBemF6SLJSUgabmNuy48CLMpNO464H70dzSjD07duD2b3wdAU8ZBy7bj5aWelAerlxmpYNAsEq/i7KQktpyitXsKDfvPr95i5KpBQ++cvPNuPuee7Fq5WpceeWVWL/BZIdJAyIYYyCkQ51zZR2FUbp0R9aSWOymh6QH2Uwan/rkpzA6Morr33Q9du/Zg7aOdgFilGgNsNu9TFCiiGNHj2J6chI7zz4HNfxM3rsKxQY9qKG340ISN9/8FYHJF154kdhRLKCwUYF/yGzm96Iv1MzsrPxuXbYAwWpeIpsLCBJ974478O1vf0dFRBbsL7rwQlx11QGxgvuHhySbzM59Mp5P9Q3oGi+76EJ0traITTw7MyUZTPpEs4g5PDSIkeFhxd/iZCCtFdiEVDvSyUveyjTTYgGNYApZr23t7WK98uksnLHDnneQwEu+kJPnbZjzTwxtuwd6tcYpAVQyVcno8Ass/973vove3t5FP1Wic2JZ0/9UUs2UM4474G1Y7NtAKKDCKAELymhTPm9kcAj9fX3KLZKndSQOmV/4b4KsZDSSSUZ52NHRMTE3CGRQWpcsbQJq9JvjUBkaHlaOYiOHWHMB+jy6TECTDeW8jkXI7CuhpakZu3fvQm1tnTyNk6mkPFjJxCV4q+/tstMWfWsdJkk2J79jgiI1NZRst3vCRhReS75gDR2O4KMDqhsItmi57QB3/JlJoho7dkkNwFKK4BQW9VS4NihVIDA9rMXeqIhJTtlgSkdLvZkse4G3LGe6JoAvs6S5rF9LXosgrpuvXK47r6ni4fgjwM/GjBqEIjXw+CLwByjXGJS/baFQQSqbE6s8mUqpmMvX0nOVeZpF4/m5OcWfpeCAWOuUJZ4VeMufE6hnwbi+vg5NTY1i4Y6OjmjN4Tjg/ZU8NtnNQQP4XTlHNr4w98TjZA8FLC/TQ93nRSjsQyjERpEyfH4ysL3I5zNIzM4IQCY4xgYMzl2NR45rshVdiUIWayWfzTWwKMbw3OwsCvS9k8e0y46GADjOC4LGmWRK60FDbZ0koNmMQQCbsuy19fW6qwuUQk4tKA/SS7u1o13jnh6A/DzKhLMIzfHNxgWuOYwXPbbdJgsWwSlhSebtwOCgxvAVV1whH/lbbrkF/WfOoLO9A91dXWpcccFEfibnIO8X5RxZ6I7E45iYmsLMHCUmCWSU1RNi481yDwv7tDNwmar0UxRjViHy6H5RHWNkeETrPddVev8Ze5SyqR55mtc21KtRJhiLwhP0I0s5dQ+9JqP6vICP+5QIZscnMDk8BK8DjJsseBkhFvGbW3Td2Tw9FymznsHM5JTGDoEIXmNjYwMa6utQX9egvcX42AROn+yVXHdzYyMamxq0XvkDVCWwscI8Eua1LfMMNraxqUtwvJg8sV9jXAC/sz5K1pz/sVnIAUOZT6k6UROvUU7gmMmk85ibTaJQoGy64yMtGXWTTWbsJVGayTqNdow9x68H8Sj9ndmMQh/KBQEi9PLm/OG9MYCFwC/nrqlv2JJK4NvAGF7cIjjvqoQsSxXutf+8b4hNNeC1uMqfR7bt8u/lMm+BAhneFSpqVJBIZDAzu6Amu3POPldNIGxG4NqsOcf8xLYbSr46yjLuALCdIRVN3BzmQLrLrBCWVBlsr2ErxhKr173Cn0Q2WYxyDxD0+5BMJnCq96SYm6d6j4txu23bZgSDVESwse42Ydr65+zbKZlcNhlget8aY9HZu7hj++WXvMVrX/5rxcCxPFC8HJ967eddmWWxNu1hLFfbD3Pfc+DA21+LwfeK73Gi92nlxLq6Bn32/DxtbMhuLSCbS6uZJUqv+EBAPuHBQASx2joBpoMDw3jhcC8GBwcF3nINra2pE1AdCLAp0yOfV62tXi+CAR9CtDkI07amTsA62as8F7Ihh8/nc/k3f8+mqlQugWyG+yPmpoj2QszP3JPw3FcpWLMQ10U24nZ3d1uOd5r2qCjAn3NscM2anpjEiZPH9G/uN687cBXqonF866u3oZ57zEAQba2UeLY9QVNrnXxs85WCQGOeCHmeytMTnOt4HvBqfSqjUAFoBEMAt8L9NMcNGcP5nBpsCh4Pzt23V/ciPzeDk88+K5nmdDaDEvfXvqBkqKk+0tjYJKnyQKGAmsZ69I+N4vne4zh46JBi8853vhNXXH4l/FFHstwdvyU2Z/JsQYDdq3WdD3cvw/0IgV3+LbWVch7eoB9XX/EWa8bVDsqx5Si6Z/K8wNvt27fjL/7iL3Do8cfwpX/8os7QlEfmvX3/+9+Pd7/nPbo2NkazCfaOO76n2fzrv/7ruP7667WHHxoawD333oO//Iu/RHtH5+JcN3Uf4Pq3vQvlIs/0OY2LT/75R1/X8V9982oEqhGoRqAagWoEqhGoRuDlIlAFb6vjohqBagR+YSPwxS9+RsCtpBkpRUngU3K6drgkSERpR8omr127Tuxbst1YGCX4IgnKMgRkkl3DIjSLlq6cVk3MAC8yk44eeQG5bBrlcgGeSllFhrlEAonEHHbu2o2LLtqvVvdgKKKDrEmDsoM7pUMsi70sUrDYSQ8+Xjd9eH0eL544dAh/+qd/ush6ZUHSBVFVjHSAj5fW81wuLn8uUMIBXPnd5Q1WKqsLefvZ2wVCkyXKwjOBwvvuvw9DQ0MmR8eitlMttMO0A7Q4QK4pl764oCg4R56+fjHFyH4slguoq48jFgmhrrZGDKtIvB5NXetx6ZXX4dlnn5ek7sqOFuRTCaCYRU0shMPPPo10Kon3v/+3BTwSvM0XK3jgoYN46ulncNOv/SqOHjmC/v5B3U8r2BojlOAtLVUbm1txzvnnIVko4u6HHkRrezu621rxL//8ZWzdvAEXnLcTtTWUA2XRisBNSPJc7n0yT8cXs5s9FSu2LXoDVir453/+Ch588CHJYV977TXYtGkzYrRGOkoAACAASURBVHFjg8r7SZKcHB85FdBNupdwlQwjzd/VS2iazGEP8ukMPvuZT2NsdETvR8ZsQ1OzpN3KBNL8ARQLJXWik20wMTaGvTt3o6m+XmxKgjJkxsWjMYyNj+GWr9yC5tYWXHbZZebH63i88v4SCOKY/8QnPymw5IYbbxSr2S14sxjEbnoyGP/1O9/B7d/+jsYp43zhBRfgDW+4RIDlzPw8EukUcsUimtva8OzhF5BcSOOsDevlL9zR1oKjRw4LtN29a6e8WOdmZ1TYJFBDZhcjbRLJZHm5wLbjh+ow4sSQFNuT4EoMrW0OeEvwJ5uW16YLALLpQqCAl8CVnCT1IPBgn8OmBmN3cn5SOp2yyWTyMUYs7gV5r4pFzdPEXMIkmP30RSa4EUYoEgE9b5lvOP4p70eAiuxTShAuygALgMyqODhBNsd8ErFIRCAUmerPP/+88gI9h1Uwc1BQ5h6CdrMJeox5dU2RSEhFTHlLi4FpXpWcd8wlZDNQhv2cc86Rp/bY2DjmF+Y1gckU7+xkzGJqbCHQ5EpEi1nOYni5IpCM4Eh9faO+Zy5XQCadFeOCXpnyNyUbusLnm180r4/jRP7Njjw4x7lbCCVzWKxd5UJH1tQpFFN6lmxby1cQyERmCv2Ag36qIFBuNe/0lLjM238DvOXNfgmAa1nM8e1ljqO3oIg4fvgCEUkj09s2GK4BvEFUKj6Q6J7OFpDK5LRWkHVLv9OFNGXAjb87Njqm+8p35n3lOsE/XBdKhZzGTJSMGRjbhOMrlU5hdHhIftC6t2qoCDsecR4EQkHdY8aNcuBqmmAjAgG3AIvRVH2gzDMZaCUEQz7EYpSGjCAU9Ot9Z6YmBPaZJ21A/NFigXLZBU0xH9nsZEFSFldsVfPeLuTZvFSQLCPlstXEIolDrxpw2HBTzOVVhC7nC2htbFLxmWN8ZGREuY1FUepBlpkvgwExXhubm9De2alxTwl3Nj+w4YOFb7Jw3bFIz/dHHn5YUuYEIxvq6gQmcn7wtfzO3V3d2LZ9m+brgw88qPizqcTkyL1oqG/QvGR+m56ZkWe6h/Kgfj/GJyewkErZHCiZbL3LLuc95ZxkAZ6SlWzYmqW3OGUynTWPjR4nT57ENJUzHOl5uQiWmJfNK5LXQpnhHMcti9Ry+mZB3ZiuyjFBAqhhAbH5TBqVYgkBziMy6JiryAgj4O4oARDE0IQjaM9r9nlRrBTVTMSmmxViH3u1jp8+dQqVUhGtzY3o7u5EOBKSFGkowoayoEBQ5glKrTOvyPtbIKi9r6t8IIBHjTQ2d1wPbGPsm3+yPQg4uQxHxhUYG53EU08+h+npBBbkwcsI2HP5bpIgTaUsFzOnBdgY5ZUiRmcHLSQiiGtMxyWP3draqv8nMLIE3rI5z0Bb5X4tHU6jjssSdv6263S8wR0P3J83APe1A2pfus3/eQdu7d5o/8UmEsqrVrzI5cuYmVkQgBsMRnHuOTvU5MTGBK6zrm8md1Ty61y0BbH3IwDsrgOc2/LH1YCxpjo1FC0Cl7a/c38u9p+zh3ZB1pfTu3FVBtzP5hgMBfyYnZ7EiRPHxZjvO3MSzc312Lh+DYIhA2/ZaPPih3uP2DDD5h/OJ1tjXRasxUjdfzaaX6LAs3zvv/y99QoH7Haf4/6e77HIuFX8zE7D9am/7PK3vXQwvab/np7t15mL95Ks1rm5GV0Pc34sHlFjkJpsuP+TSkBIvvMvvHAEP3zqSaSTJa073NcwN3C/xv0JcwRfF62JSRUlylwiexE//AGvWLLK6z6TSia4yYY57llc2WS+fmxqWHuehWQWkxOz2nszh3q8lE3Owu+hCoZfTFteA4FaKmWwMYUAM/dsjDGvkWsnG1mYo7nnuvHGG5FMzOMv/+zPUckW0BiPIZdKoZtyyUGTlfdHQmhsbYEnQIUVLxpjNYoJP5sJryYYR8Dj1dmRLOKiz8Bb7Xc1KJka+Ts29OYwNDoglZ6GuibU1zTBV8ojVyghFI8KHC97Cdw26l7we91zz1146OGDOGfXTtzwjrdh9/nnOb7JBlovb5qws7Y1CCw20ThKJ7wUV26af7vzhc062WLWZJM58mjRUKkgm80jxaYo7bPY5Gw+uRzybM5k/HTGBxRnxpjrhJrqHCsMsX2dBkxrvDJbCGvoJrO5E3mt4e6MAt78jvdoX8QxQQuaz3z8z17T8V59s2oEqhGoRqAagWoEqhGoRuAniUAVvP1JolR9TjUC1Qj8h4zAl//pbwWYsVC9BN4aUKPO6IqxIR977DEVO3ft2iOGCEFXMo74IIOPRWoWGjO5rDH3KA1IxkwkLGBybHwUx44dQXqBUm48mRbFDhkZHVGx4OL9+7Fv7/lihrL7WwBtYl5FERVkYTKvPHDS45ZFbx4wyVxhXebB++/Hpz71KXX9utqji0UkMXacopWkpezBIjSL8mQDZXIl9PR0y+dOxfpySYUEegOyS3nHuTvkz3v29rMRibfgzKnn1bV8pr9fRRMVd8SssSLr4sGWhS8WetQtbeCt+/nmbWSxlpcoZRn9LAQVcOrEANrbatCzZg3aulahffUWXHndjTh8+CjGx0axZX0PyvkUsslZtDTW4tiRwxgfG8F/+cAHxEijXGm+WMaTTz+Lr33t63j/+/8/SYIePPio2IX0deQVk0VE8NZDr6v6RmzbtxflUAh3PfiQgKe1K1fgm1+9FW+69iqs6m6Fz0sghdKQUfh8Yfj8ZDSajKNJQxpQvvhQ8c/kZlkcKBRLOPz8YQwODokNRxlu+RbX1mj8EUAkKMIYFel5qUKCD/4g5XbD8oglgCEQxWEREuC84zu3Y2piHBs2bsDmTZsF3vJ1BTLmHLllAltPPfmkAJSelavQXN9gwLKkPSEWJmXf7r33XjFFd+zYgcaGRhU+5OkLoLHBmA633HqrJLr37N2r78D5w4IM5wyLYWTrffe7/4r777tf44nRbm1qQnt7KyLRMNpXdCNWV4uSx4MVq3twemAAY+PjiAdDaKqtFYDw0IP3i0lw2WX70dhQr2sc6O9T5zwLTq6ksNiaDivZmCEuc9kkS60c5ZUkXlt7B6IxekKbvxb/mGwmmcmUCS04bDljk5hsm0lpukxRgiyc6wRWDx16HL29J/VvxoBAOOU8KYlLedT6hnqBHYUi54UVgAmauuAtPZ7XrFkt/+P2tjZ9Huc5xwu7+ClHzKLd8aNHsZCYF5BFYIm+xCxCdXZ2obGJgCmBQ3pJFuVbPDMzJ3CPoLfYGJQM9ds9YiOIMXIpExjVZ/L1VAtooWSrK43sSLF2drRJPplFMbJACD6dPn0a88l5nLd3L1avWqUiIwvcBG/jsVocOXIMw8NjqK1vEBuXRUpJ6BbLKOSLagDhdVASl/J5zJf0DCcgzrzKOeHxUQIxj2jECqwE7SWrV1ODYDgg9nwwYN5wzKlTU5PIZVII+AjML4G3lAambDKbLn4s85aT9kfYt04biuR8KQ1IUM0HbyCKaKwB0Xg9QqE4Kt4g8vkyMrkCcvkSMtk85uaNYckC4mwiscjKYLMO5csp70z2Y21NHF4lxjI85aKYPQTJWEtlvFm05H1bEJMWkofkGCFYS4lvdx0is5wgJRnZHKu8/66sL9mqpuhAIJwMNfp2Aw0NdWhtaxJYMDM9ifTCPLwO2GdqCVROcCRvNR7Iliaj0po0WAxmE0Q6nRKbmOAtX64mAb9PRev55IKk3bkGSP47EEQkEFTxmD8jy4YAM/1dC5UyNmzejIsu2Y/6pkY1O4hx64s6KdVACGbIIkzJwAfekzwefvghfP2rX9U11NbElIe3nLUF551/PlpbWgUoxmrqKP6MbCahZiiu3Ww+0tpULmtuciz2Dwzg4MMPY2BwQJ/HphbXc4/Pc/MMGfucy2T2Uf6XPulstCAYwKJvvlBU/mMu6Ovrw9TktGJRzFOhwoAUfjb3FMyZpQr9za0RhespfTyLBD0d0MXytZOPOFx5LQ7IQt9rW9MJGpukudjSVHRwWO5i0XkqAgwor8/rZcMZm2JOnz4lr83OtlasXdeDeDyKSCyEGAHReEzACJtayL61ph6ueQSMHZl6KUaYCMIiPU+LvQGj+l+HIaw9g7MfYE7gVquQL2NgYASPP/YkBgfHMJdIa79gRXsDWtWw43yIbAFQQU08KpBrRXcHauK81rAav8guJrDCRjruCagewnvLdZf53AVvXdlki6Mj8bwMxF1azF1A+j/kVvdVXPR/BNDW/ToG3op37qHnLffJZCtSqj6P+tombN68Vc0oxUJO990kgO07cuy6YCbnGvMl2ZKmEOz4rQuMZbORKUpoTMo33JRlloO3rmKEfGld65KXibwL3mrfrAY6SAWGe9i+M6fV5DnQf0pjevWqLmPeBpbA20XgVJ/B6/ahUvbJg53yyYoJZeCdhkpXDMdk3Jd2qEvAre1RXwTKOs9zn6MGwmV07kWgWqEy9QD3cfkV73gV4+3VP3Vo5JiUjpgbeE84x9l0UyiSQwpEwxGtkcFQVADuqVNn8OTTz+FM34CpmxR92pOYPH9R+Yzfj2x9qivVN9fIY5bM2EqZXrYZqUoQxOVrPIGIcjpf50odcw/Fe8kzWqmcRU28Dh5QQSmDxNw85pMJlMt5AcK0T+BrmZ8Yc14rAVnuF7jH4frMv+WlmytianIGXZ2duOEtb8UXvvAF3HPPPfp3oAScOnZU0v9tbS26NjZeegs+k02mVHPZg4ZoHLFQTHsusUOpusHGUDXFleEL+xGOBq1ZJxBErCYMb8Cuc2pyGMm5SXhKPgTC9SiWo4j5gWA0gq7V3QjFw5hPJ/HYDw9hYKAfb7jiAN74ljejrbVNY5N7Bq5H8mXnBoaDMWDNkbYO2Dma18U9qal55PQ77lnZFM17zHjwZ9oP+XzIFXN4y5veaZ7OFe7fC1I3ycn6wZpeuQazsUqvz1hsczw7O7otHLEvL1BgY5mNh2xUorKI/h2NCqTWGc1Zw3j/3vLO9yKXyeoMwDPlx6qet69+UldfUY1ANQLVCFQjUI1ANQI/cwSq4O3PHMLqG1QjUI3Az2sEvvGNfxZwIXksgbjmOcrDIc+YLLwSvH3ggQfQ0d6B8y+4UEANwVv3UEmpVQEjgYAKwgQa3CIgizJkrFDq8sgLh1Fh0dxTQSZNZsCcivN8/4su3o9dO3eLicLPz2RyGB0dRX1dHTo62xU+Fh0JMLGA6gJLLiDyndtvxxc+/3l1cJu0o9ulzK5jgo2Ojy8ZfsWiAAUeZOcTCTTU1wsQlDxyJGKg0VxCcq5vf/vb8da3vVWHbh7CV6zejGJuFl/7+tfx6U9/RhKQRUfW0ApiVkwWYOsUemRF5wBhbke0Fb9ZjHIlVtkd75F0MiUaw36TK+vo7ELJE0C8eSWuu/Hdkjw7faoXF523C401EZSLGdREQzjdewInjh3BjTe8WYBQJltAseJB7+k+/M3nPodfft8viRV1z933GrvVlU2mtymZgGWPZNbO2rMbwfp6/OCBB5EvlXHJ+efj0CMHsf+ivYiGyGxYgNdTQsAfg9fL92FhwNjafJh819LDHBHtYYVBiFHLZ7pgiqMF6zzHqt/egB8VjxfzmQyGx8aRSKUFPHh8lJcOweun75ZJ3xJoJ5uWRaPW1hY0COg0wIVjjQLS5WKeg5lVR0RDIfnd0ruQhX6OZwK4BPh4rRNj4wJHWZRisUe+YWRylctiD/Da+/v75OFbV18vaVc+jJFShp++hT6PwF3KonIiUR72/37pSxjoP4M1a3pw1rlno2v1KkJq6Ohegf6hQQyNjGJlewcadG3AE48/iq4Vndi3b7f5olYqGB4aMMaixorfPJ0lm2wMAoFLZHg6EspizLAYW7FCjIG30cWxucSqXRqvxgZzSzru33YfOW5YmNXcmZ/XHzY5sHBoIoUEhQu6F/zDPMK4UUKXRWHJIEvP0MpGBM3oZcrGEBZ+WJjiPRHzOpvVezFPnDl1Gsn5eUk/M/dQCpaxZdGSOYLvJ/ZquYzp2RlMTc0oDvS3JOjCsUegiYU5AS8+FnsrahYggMXXNTY1oau7W9LSK1Z067Wsx9JHt6GxEX0DAzjV26vx+/xzz+uz3/rWG9DR1oaRkVHE4jHJsMZjdXjhyHH0njyDuUQS6QzlW41hS49Njnt6gTOyZDGcs2Mntm7bKhnDBx56CKNjY1i9ZjU6O9rF2sznCrpeegITmO5auQLtHe0aY6tWdqG9rUW5YoHM21xGXpaSTS5Q2p5FZeYj3tSfBbwlTMSCqBcVXwiRWAPitc0IhOPyuyW+lMrkkc5kkUpnxbalHyyl9GanZzA7N6fCH9lfbD5g0wAZJ2L0+LzIUUY3OY+SJNkLSC+kJEPMNYkAG6W3I6Ew4rVxZPP8bgW9H1mI9GYl8M/1h/HhPeVYkk8owTxWYFkvDSyxsMkA4gisqY2hublJgHE2kxJ4m6c6RKmoAqjJwHvh1zwygFN5jBKQhZwkIFPpJJLzBqwTRSG4y5lAIJFsVRakmXM5dk1G3BicfG8rJAc1ltjYMjM7g3Ub1uOGt96IULTpRbmUEGYOJRRMyBx0hqe4ufuYWZjEN277Kh5+8EFJTG/cuAHr162XMkB757pXtQUpoowHDj2A73/ve5iZnhb7icVZ5RtHSt3WMGsC4Zwgq/+ss85SfiD7nXmZvvcc+2xM6O/vx/TUDBaSC2L4m6+hehB0j7jXICjO3CXZdnoRkmVMhrO85O0+umCtMogjL26gknN/TL9Vz+OayvHF+cM8LOl+rxf1jQ04Z8cO9KzpUVPWkSOHcar3hNhVa9esxsaN6wQy8A+ZbLRMYNMK7yPXBP6/mlD8XLeNGWxs5B8th7tYkcmhEzgzawWHxK//z+dLKBYoCdqPBx54FGNj00guMG9Ysd4Fb11VD62nUkOooDYeRWtrI7q72lFbE0U0EhTblkAMmxNeDN6ygYVy4K4kvgTSnZja/VySTXbX7eWg7S86gPtvA7dLa+PSlHopm/PHTbaXe/2rmpwvevKSMgKbEsiazWRLmJicQzpVRHt7N9auWWdNOWUqDtgexRi2ztrO7QPBXTH0DLy1vrilWOi5DjOPz+H67Hq+u99d4KYzHznfXCDUBUVfCuZaO4KBt9yLsaFwZGgQoyNDWEgmMDTYhw3re9De1oRQmHOYjRLW8OFe+yLYStCW7EPH99Zl3i4HW5d4gj8abfN6N6uC5Q/7rCX7AjV2Oc0m1qxo1+M2nLifcdnlxoh8vR5f+/qt2udyj8J9akMjm3Is/mxMofIHGahsZKLVyvFjvVhI55FO5zE7M6dGPp6R2EjIfEaUkue27u4VaG1pR/fKFnnCx6IhJOamxF7NpbNIzXNPRsZpWO/NRjU22BFk5TUQ8GUzGc8SBE2LxTKymYLyP0FjgqPMkdwn0N+bY83vC2sPybUwk0npHpdQUt6j5QTZrFs2b8P8XBKf/eRfq/Hr4t37sGrVKnSvWKHGromJCZ0XT5w4offyeEva68kKiDmZZzSnoYf3K0jvX6exlN+fsZI6SyCgM2R9g/0bKGp9Z3MW13c2Z3If3drZgkgkhkNPPYlT/f247Iorcd0Nb0b3ilVq/DTHZJ0KFofAcplvk8RfYqlrHOs0wIe1ArvnDvOzt7zLz2ecqLzDJq3f/I33Y2JiUs0W3GvQGkbMer5bqYTpqSnU1dXqXKtmKvrZc1/G/frLIrfuac1yA//Fxh+9plxBTV2tmg25r3JtgdgMfOCqa1Gg/YWfSkwV/OVH/9frNfSr71uNQDUC1QhUI1CNQDUC1Qi8YgSq4G11cFQjUI3AL2wEvv2tryyyZFmYdAFcFvjkr1OqCFy966670NDQKB9QFqWnZqYXmVT0yuHzBRoSvHW8igw8g+SGe0+dlGwyWSIEbBJzM5JimpiclPTlpZdehq1nbRcDiQpkR44eE5DMzmwWXwnM8H3O9PWhZ/VqebnxAMniMA+zt95yC75y81dUqFwO3pofKP20/Hou2WMqujoedeftOw833HCDCgDfveMOsS4pu1lXW6ef796zW+wuFtVV5KgAhw4dwnPPP6diwdT0DBKJpDw33YexTO1wvljAUvHAYQIsUm+Nzcg4u7LJPLSTafmW669V0YHencd6+5EuhXDBpVeJUfjsM8/gqsv3Y/P61UCZoGQOlVJerGaCOPpMj18sjLHJaXz84x/HpZful2zvwYcexkIq7bBnvfJ3IjeT2E4gFMH2fftQ39GB7951D5LpDG647k2Yp/dqNon1a1bA56MsaA7lklMoUzHd/JGtGOAw9VSDsC8q1tOiD2pZRcJwKKKxxpiooE6pS6c4r8IDC/ZkgxbLGBgZxYlTZzAxNYtsjsWLEnIlwieiHsn/U2ClK//nsJvMR41FQcoilxGPhrB3x05s27wFQa8P2bSBdgT1KpQCJYuN/l3BoMAIMvsoQeoW7FSgc+ud8ue0QooY6g54y/cwSbTKolSvrqtYxNdv+yruvutOMQQ2nrUFDW2t8tjq6O4WeDs6Po61K1aJledDRcXLpuYGAQnyXC2XMDQ0iJmpyRcVC+XfSlaM2LjWfGHMKgNy3WIjCzjtHR0IhekBXNZ1slBFL0crPvK6Ha9bfVHXl4vfzy21uv9P5gCBej6Hr3sR3/onzJeu/2oGKNE/WjQ2573KpJyxYwMVygrn8xojZPzw3rAQyHHDAh3nDwtc/Hm+aNLLJfqZuewAyZXyZyUDhgXYF8VA4GuYW1TwqpQl9UemApl2zD+UOe3oaEd9fQPGJyYxPDIiMIvz8qwtW3D29u1qEpianlJRq7amXvLUU1MJTIzTzzuFyakZAVP8HF4vi38EvU2O24eOri6s37AeLxw5gmMnTkgyl4oF9HmlfzVZK9l0GlMTE5ibn0dDUyMisYhA+LO3bwGZwQT7U8kECrmMAJ0M/e/EtHK8LY2b5RSoncIcwaaXSkhKGcAZ5GYRq/tMuWTKUbKRxBeOIl7XinCsARVPENk8GzIKSKV5XzJIJJNIpdIqsCcTCQz29augSRZ235kzSMzNyleU85/+slnKKfP+pVOSfp9PzAq4pQf19rPPFnhLQJTF1OTCPBLJhHnBFfJiI1M2u7OzQwxKK9yaaoT5hJr8vgq39DGPGOOaHsHMS7zXsSgZ2GGB27NTk5hPzDhArY0Xrhvys3ZkY00u2Ni7ZN4SwGVxk6xfPz3bgxGxzcvFsthJLFw3tbaic8UKsbUJzgtUIKhI6cjGBjWOsAGCn9PZ1YGr3/hGrOza8KJ5lEEWmUpBUvDMkdlCTrLvDaFa1IBNJcCTzzyK2269VeDieeftVew62trR1MIGqCUpdCsRlzCXT5rcsJplgAhioFg1H9PlJL71jW/g3nvukdQzfQDJqmfRW4xbv19zaJCNJ8PDqKmtw3n79mmdpl99W3ubAHrONRb42fjAxpNchvKNJeVcgZgOwM71nPNYQC1bBRz/c5aixaJzQEYX/Fpe/ObnaCxrPXJYrVK9gLHT+V4O8Mt5zjlE1QQC5WMTYzj8/HM4fbpXjQ8bN9AeYoOABrJvybx12fps/GADj5QWKEfq53s7HtrKudb4YuRYtzq+lIus6cysJgi0iW3M70baMLw4evQ0fnDXgxgdnUZinhYTrtWCAaxcL12GrGamF5JJbm9vRndXm8DbSCSIOGXIa2rl2c37QZDGFFFMfWC5PKeIwQ4Q7/6t3y/+fCm3L6o6/IQZ/j/W0348cPtqQNflDM7XNwY/Ct6m0gWMj88iky1jRXcPelavlcKMuOwCKW1Mcc9Otq3804XXGkDLhMC5STUEV/Kbc9IAW44522O47yX2LfdQDr3Vxr/kdZzX2H54OXjL/GeA1RJ4S1nzvjOnJF0/OzOFsTGusRvQ3MR1cAm8tdy1jDGoBE+QlQ1Z3JfZdbp7suX78le6F6bGYEDbclavMXUd2XYqDHDtEHPdQKpF9jGbwRwgl5+9YZN5pL5ej2eef1DrDNcyayZi46kpdPD+8GxCdZLjx4+blC08mE+kMT+/oL1Ra0ubAFmCv3Xy3LY5bt60HtTVh7Fz1zlobCAIyz1VEYVsDuFwTKDh4NiwqTbk+DvaSzDvmCcud+bMi9wDsInusUcPKbft2rULdXWmmhSriWutJtg+O5vQfs5dV20/7Vest27djsHhIdz85a/gX75yK7adtV3KB811DWpOIVDd2tquvURtLYHFGu3Jjxx9DvlMVtfI9Uo+5LRjydPmoAAv1Q4Kxh5nTo86+3yOe+4ni56S0/jnV/MOm3TcBmcqsDx1+Gls3boV11z/JmzbtUuNRly/2ECmc4kjK84mseUPt5W1VKblxpLvLdfiF1vO2FjMyyPYmv+8HmuSVXxoF5Mt4IknnsQtX7kNx44e115THutqhjILI65VPC9QncbdB7GZjHtD2UJ4ffr+rsKONe/Qe3re4uQo7th7ltDc0gIfG34dK41YNIatZ5+Lzu6V1mTEGFfK+NTH/vj1GvrV961GoBqBagSqEahGoBqBagReMQJV8LY6OKoRqEbgFzYCX/zip1XE4cGsvb1dBW0ymihjG/AHjR0C4Pvf/74OxxdfvF9yXfQUXEgt6LWUT+VRk0V0Hgx5oDahQ1Vm1CFOZsvw8CAa6muRy/BQP4GhwQEVEnkgpN/k2rXrEYnExUA6fvwEamtqxaQcHRs1+axiAUdeOIILL7oIa9esUWGIhQgWlP/hi1/Et775LRUPjF1gjFsDcs3bi4fU7hXdWL26BytWrkBTYyP27tkjqVR66D5/+LAYdSxU8XoI7PLgfOrUKXlakmnM4vPRY8dUgKDn1ODQsL4/QaBFrqJAA2MC8eHKS8kf2GXjukxV+ryyKOR43hJAuOiC8/De97wTba3N6OsfwtHePgxOLGDnvouRzRXxxKHHcfEFe7B5Qw9ClO/yApEgmUVFLCwkBXDRY5RStTP0hvqrj6uY+/7f/m2c3L6A9gAAIABJREFUPNEryVf6V7EAT49SsZdYlPMHcfaePehc3YPv3X0fJqamcdWBK1Ebi+GBu+/Equ4OYmmSLmUBy+SI3Q5yY3MsB/H4XekpJQk9AR58LQvH5gWpwhgL3g7u67JbXc8lei1S8o1MvonJaUzPJFAqUMIY6vIusrDtYVGRjK2SKFwswklGVaxmL3x+8wX0+emp5sOKjg50tLQu+tyygKL747DsAmJpmceoGMAuo8vxHHV9Hsnm5Njn+OA8EOOVnlAskTqyovJXJJuMHeksns3NIjk/pyJXkcAWpW3LFbR2dmJyegYDQ4PYsn4jWurJ3gwjOZ9AuZK3IhK9MCnxPTKEuZkZFcf4EHDL4p1zrWQzmIS1I51MwVyHdbAcvNXUrJRRE48veqzyHumeOvfG7qUVYe3hghHitC0DdzXKF+WZHdcw5zXGIvjR5y9PqWx84B9+J/te/z6P5d+Ln8hrSCOVpCLAhP5Qaq6ri36j9cp7LAYSjCP4ysaS5iZK7pZM8rqmRsxbFlX9PsrzEUBk/A0OZQGQhWUWx3gvmGfoxUxpZLJH6QnrCwbR1NwsfzIW0KgyQKCrkMurqYDjJp0lWJiWv1tLS5PAGj8B22QCuWwKPv5/LqN8xf93SuRL0qsvnqavHGoVAm0MVOCXXLInEEYwWoNoXQt8wRpk8xUspApYoK9rOodEklLJGc1BMkH6T51SEXX16lXyrKXvNgE/ytiT/UF/WUpkEiigLCOBW/6MzFGyOHt6erRG0MuNjT6TU5NqNmDDD+cWmw/IMuRnUn6Y0rBksrrNCQTKyYQX9OWhuoRfryWQxVzEcUu5es5nNnuQvSzf23zOmjrEHs0p/mR6q9gbCkl2kQAw81eFXpOUYKR6BfONP4iALwgvWXB8XTYHD1k9kYju8eDICKbmpjHHZptQEM0tzYiEg5K5pQ93U0MDNm3ciPVr1yHgidsyiqxyO9+PgAvXa5eZzrW6raUFQW8MM7MjOHjwIa2V27dt1VrMB1m/DfUEcN35VcFMahozs3MoiIGeVdG9rr4BTc0tqENEr3vm9Av44uf/Hv2n+yQrzzzJ70umHO8LFSqOHj0iJnxdQ4MahFatXInEfFL7CUqGc61IpxZw8sRxnDh+HAvz84s50VVmMDK+T2oCbMAgU5vjV40wJE6VSmrg4D7ALShb4w1lw4PK2QTLOdZNEtIBHLUWe3S90sCk963fJ2nNvfv2oWftWoG3zx9+Hv39p8VUX7t2NXbsOEfgLZm3lNPkPafCAseOC96aB7j5Z5sfoJvynLyinOx6kNt3MKDWWSsJ3jqMP67XuWweL7xwCnfdfRADg2NIJAjeKstbRd4Bl6zATpSYuQRiu3V2tqKrqwV1tQRwKOscErubAIfkn+k1Hg7L69f1cLeGJ+eiFy3Tl2RwBejwswQOGdimn7lqD7a7WabS8NNk7debyfuzXp99p1cD3P40UfjpX7MMvNWa7kFyIYux8VnkCx6sX78ZnR3dmjsueMvP4p6AzSwcqYWKA8zSO53zjfsqNtipecl8PsioM2UZY2ZzDXNle12tcM5D5SrHJkOgrvZPHPc2V9UIx70bm2Ec+W+XeUtlkZMnjiIxNy3wdm52Clu3bkJ9bWwRvJViggv6untpx/OzWGQuNvDW3Ye+VOZ4eZx/hL0r39Gl8eI2NrlKJvK6jka1Jrvfxd7P8YR39/qVCjZu3vfT39Kf4JWnBx4X0OoPhOVnyyaqTDqP4ZExjIyMiYnKvUpKzVAJsWRz2QLq6hrQ3NyqdZANKcwNYa1jVPxh0xGbmCo409+LxoZaXP3GAwgFfchmF5RD06msrs4X8iASji3mp5p4rQGLZdrhpPDs88/g/vsexMaNm7Bnzz59Fu+zlFVKtNdJS5mFGCe/B/dTzKNk7ZJJXBfvwPETJ3DzzTfjKzffoj3RmtU9CAVCeq8I12DH7of7LZ7t4vFaAY4GOkJn0bnZaTVQpZPm78pGLebCBse7l2evaCRi3rfydjYf3KKngnyRewCPGMV1DXXOOdeD/fv348o3X40I11aB3RXNBTY/24ONqM74dn7yYmCWPyyoaUJrGJVyNDtdmxIDaF3mLWMm8NaRIuf/ZzN5qVNxzk1OzeG++x/B2PgcyvAjMZ/CN2//F9lRfOADv4N/+OLn0Xf6JN733l/CoUcf0xn2xIlj6OrqwNjYGN7+9neqGZrX7eb4T376EwLpW5rp4xvSekwVmN//0P/SGk2Wu8aB7JJMuluNDGxqLZXwl//7f/4Eo7j6lGoEqhGoRqAagWoEqhGoRuC1jUAVvH1t41l9t2oEqhH4OYrAZz7zf8T44eGru7vbDvSxuJh44bAxTijz+d3vflcF78svv1wHVRZReeBmYWNyakq+eQRveXCnxCA7kAUiViDfyePHj4lxVVcbV4F+cKBfPpGUTCUIQp+llatWIxyJSWprcGBIBcPVq1aK2cPro08qD+KXXHKJ2HAEPQhSUQL5c3/zOXzvjjsWwVv7TuZFx8I8pRrJlHv3e9+DfeedJ2YSQRiyqsikm5mbM+adPyC/ydWrV+uQn5ifx9ysSX5RXpGgNX1RCejyew+PjApUYKGEh1YXpHTl1NxilgpajvSueczZQVmSi37KhwZUZKas9Pq1Pfil97xToPfo2ASGx6cxnshjx56L5DHL4vz5e3bi7G2b4PeU4GWhgH/U7W0FErEovT4k5hfwF3/1VxgfHcUHP/iH6pR/6qmnVNwIhQzoc4vJHp8fZ51zLtZu2oJ7HjiIk6fO4PLL3oD6eC3+7xc/j3IhJ3lRemiSDW1+act88pxClls40/ej5Ki8AVmA1jdf8v5VIRAmHS2WqAOAukU9FazJlKbUmoG+Po/jsesPaIyWYWACBxrfhy8Vk1dMMnaBU4KNYD6BLEKIHlRYbGBVelFa0+SG+W82yi/ypeQJR4axdePz/flbNgKQvc15QMlQyi4vdsSTA+EUMjgeWAwlyESGYNDnwwUXnCff24npKQyPjiFbLKK5tQ2TMzMYGBjE3p270N3egVDIh4L8NFOoVCh3yPFTwtjoCGZnpgVWcKwJY3YYyPKkW5RN5nfieDLJZEaeBa62DvO85bjjmFUXPj0ilzUVGEBtY5Tf35jTVuDjGF0+tt2OfEkoUm59GdgiONdHCXa+lqCRXS+vy3wiyYr2CVAgM1O3hGw8R/50EVoVvrAk6emiJCZTbTfMvqsxyFhoXmIDm1zwIhVHY2uJ8bAEKtvc4Z/Z6SkMDQ1IGYAyvyu6uxGL14gNzlhI4tXxYZUca6WiPCE/SV8A8Rgl98JYSGbg9QUQjdUITCMIy3vECJo/qxXl6OUqZYH6esWBzHQCncxh8kCDR8AmWQ6hSFjMVrI9ydYIhtj44UfAW0F6fk7gLZnmBOPITJXfLZOwHi5fyWHeOuDMyy5HjvetjR8Db+ENwh+JIxitRSBajyJCSGdLSKZymE+m9CeVTpskZ6mEkdFhTIyMoa25GfV1tTh58gSGh4YEOlIWk2xievSSfUtmGHNFOBRAR3ubwEtKaXOMsHFmbHxCBUSCnZS5J+uYigj8Pf3YZmfntFaRecPiOgE2rkEsjJqKBEFAk6kn+Et2NJ+nUqvktC3/sgGGoLL50FWMAV1XqzHPscAQiuXpg3yH2XSjOeIAaspzAj8q8splLOjdnSbjh/mGvthsEchnMTVH1YaEGodKxbx8rpknirk8du3YgRXdKwQaUgkiT3pzqYJQkFK+ZIVTqrogKcRczuQcOQ4LpYLuO4vUBHXd8co7TlULW5fp10umel7jMV5Tp5xZKFLimDnPL5nqGIKYL6fxta/+C+783p0oZCnf7UWAjT+OZOj/Y+9NgOs6zyvB8/YFeHjAAx72hVi4iqREcRGthZJlyy7JsWU7ztLVThwnmWSqprur0zPuZHo6SY8zXal024mdxIkje5K4Z5J04jje4tiSLFuyLFEkRYrivgAgAGJf3r6vU+f89wIgJTm0TWfczgMLBRB4uO/e7/7/9//3O985h7YHlKoko5jntWvnLgG4XJuZ60dGxrBt23bNqcnxcVw4dxbXJieQjMfE5CLTmEC+mxKXPj86u7rUmHP56hWpe3CIGqaoSss6d3q320AolRiIafKcCNwzT2tOSuqeDFwymupwMTcQsCL/2OdBZ2cndu3ejZ7+XqRyWVy6cgkzszOaK2OjIzh4cD98AS+CTT4Em/2GsW2xbk3jDj3qLeDW9roVy51JzAZsLRlli8FqM//Xc5wlx8q1i/mRUqcXLkzg6ae/jcmpOSSTWdRq3CeYHGODt5YGriwB2GBANltPTxQ9vR0Ih5vU+MPxL/C2rRWh5ibl/pvBW2XVdQDXyqOSfX4tgLsO3NpgxE2M/e99S/uDBG9/1IFbsy7a4CFbFwjeJhJZLC7HUau5sWPnHnR29qhhhuOFTSbmvtNmwS0lm1yxoKYNSoiTDRn0e6WEUC7ktTekegHzBv+GaxMb1iiVyq9a/9VUYBoB+MzAZkbmaXpwzs/NYsvwFuUT7oPshhOt9xZTVc2V3IdWK7h4/izS6QTisRWpMOzds9OMZ4t5a4O3AlntsSj5dK45XJs55ze6kwxAaxoUbgbgb5RUtlZHm7K7aZxr1eTaz30f912W0onYupv8v00jhhlz99772Pc+JW7hL+OZKbmdOxxuFIrAymoc165N4/L4BObm5izf3xoKxRzymbTWyUhrGyKRDu0pCN42BXxq7qGHPBtzI63tWkMZw8uXr2Jh4Tp+7J2Pwh9wswVQuZF5RLLDXjfS6azYvoW8UdzgfpJM36tXryKWWMN73vMebN++03rGcGhs8fh87nK5HVbzpyGpEkRlfvR4XfKz/c8f/n2cv3Ae3V3dOse+vj492/G5LRJpRUu4TdfB5i3uO5uaQvqeoKZRjKLUsJGcz+Uyahji8yr3u9VyGStLc8hnLRnhfB4pNjEVS2hikwsbdcItGqsOt0PPqLt278I7H38ch++/XyzvuseA0GYGusRc36xKsKFsYEDODRUYq6EXJa2l/CC7ls/T4D6LDT0CuS01n1pNv2MzmRp/7IbgWkXPyol4GuW6E089/SzmFlbgdgdx9vwFHD36jNSW/udf/kX8/Ze+gCc+8Ydqkv7Fn/8FPPuNb+LYiWOau2z+W1lZw969e3HgwCEB37z+T3/6CZ1bZ7Rd8UxncrL/+PX/88NqIOSc17OjFWNrMusLY/7RD/+nWxjFjZc0ItCIQCMCjQg0ItCIQCMCtzcCDfD29sazcbRGBBoR+CGKwJ//+R9bxZgWebxSGplMprXVNT008mGdhc4nn3xS7LB3PPaYmER8kCRgwQfntbWYJJoikYge0MOtYRVi6T3IWiAZK9evzwhkI8NoeXEB58+fw8rykvwGCd7u2bMXvb39KiSTDXThwgWx2igneunSRRXlL126JPDxzQ8/LEZuNpNTQZ5FoY9/7GN46qmnEGmjPBQf2ksCDfloTRYKJXIfeOABfOCDH8SBex4AUMTUxKQYCdlMBquxGFKppO6MLb/V2dklkIAd4gQQCNrywZTFh8uXLglQmF9YxFosJnBXHcjWA60tE8eykZGbM4Uz26PPME8Ng4aAAmWd+TcsOoyODOFf/NT7EG4JIZZMYzWewlI8jx179qOltR3PPvss9u3ZhXsPH4DLQfnJIsShoE+jinN8uCaw6USpXMFHPvIRXLp4Eb/2q78qgOjFF19URzkLvwIqWYDiP7cbO/bcia27duO5F17C2QuX8MC996G3qwcf+Z3fxvLCnGH70JdQnrk0eNwsEWkzeUyxzPifUdCN7FrjG2tLLJtCh/GOtItgBEltho9KHBaIq/KIkzKnBG8N04qAn/EXtP3GNuQq1QFO0JQsXINuwu0mC7asTzLpVAQRSGiYIAQRjK+xASfN7y0wkD+TJLHNZrWvzRRsjPS16TiX5zGluSWtZ35HxkYmnUJvTw8++HM/azrel5cluU1f4WhnF2KJJCYmr2H/vn3YMjgofzc5f1WKgAXeUgqNTQ/0DFUxUaxp6zoMorrOajYyeKZAZoBXh4r37LAnQ5Q/J1v8lVOvaG4SkNyQ/NxoLrCJWTa4vsHVslnldtzNe/G8CAypIOslO8IUffV3FhhsS4qLjeqwAF+r6GPYdEb6m/fHsKcttuA6iGuOZRdlbYloO63aoIotBWgAHacZh4rRBhtuXcqR7+lyqghJlgrnMvNGuVQUeNsaiWhuG8DQZYFHBPqMpKt8tCkPm0ihvZ1gZQRrq3Fksnl0RDtVvOa1GQZMSYVIHo/AG4vdvEb63/KeLi4tinXb3duNaEdUvtqx1VU1wrR1tAuYisUpq5pAuDWEjvYImnweFLNpFPMZ0KqNAJ5hU/JeGraS+bhBcNKquRmG3Q0fFnhrM//oawuXDx4Bty2oOgLIFOvI5sm6LapJhH7nAqgdDoEFbIrhOXe0tWFtZQnnz52VDzTXCMoNV0pFzQsClwTHOtoi6OvtQX9/HyJtbWpEsL1SyeSkXzPZqZInpudbpYKVlVUxNNsj7ZKJtQucHOM+r09FTyPRafIPPwJNQTGkWRQ2zE0PAn7jY8pmAj9ZuC6Ti8leYQMRgcn1+IlMXrLmutXtYeWiDfUBG0Coo1pMYyUeR40ev8EA/ASOnT4U6mUTp9VVXLl0EUuL85idnUWoOYQ3v/khASRiT+VzcMGppqpIe4caUsiY4fkTWOY6Sk9aR52yjW50dXdKtYK5iAVul5Oe3HUkUjGtVUXmQTUfeORT29HSuX7rVzOUeU4qHzBfsFDOxqs/+9M/w/LisoBP+odLhtIBzM3NCrzlnCewQUWLtz3yNo3xqakZPHD/Ea27qyvLqJSNtP/E1SuYnpxEYm0NmWRSazDzO/cMUa7r+TzOcKzE1pS3CC60hltNU5nDKdCZLGT6DHM+ZQp1ceYZcZ/LMNzply4FAeZjxqVaR1uwCf09PejqjMLnp2+6C6FIK6pOB65em8DM/Kzy+K5dO3H48CH4Ax74/B4Emsi6JbvLZ0B+5iQLuDVNPXaDy4bagb22G1lVrgNGAUHjU77fmyRs1QDlEvBw/vw4nnnmBUxem0MiycYdA96SlWgrIHC9VsMSGdDyZm9FX38XevuiaAkR0AhoPtHGguODY4ANCwTU2JwmMNxSwjAJwDS/GJlka02zWbabAN4b2LcW8PaD3cp+v8DuPyfw1nDOqzUHYvE0FhdjcLr92LPnboTD7VpnRD5nYwp7VOrAzOwsJqemNE56evvUODE9dQ2R1jB6O6O4fOG8GlkMONakNSpfKEqBgN9z7Hd396h5kQonbJ5IJNlAVBIrkmPpueeexf0P3K+xH2lr1zMF8wr382aLZyvjuFDK53Hh/Fk1IK0sz2vvs2f3LgQ1D7mGc56YtezWwVt7hNpNbBsj1gbC1ADG2WVLnluocF0dIzaX3zRa6nXWvlDwsRqjzKcBeSm/XMdbHnzvD3RqTE5dxUosjtWVGKan5zAxOannOLfPi2qtjGy6ZIGkQH9vtwBIyg0T4GxvjyLod+seMbc2NQfR0swGsyquz8xhZmaGT01qAHngyJvgctcRjXagWqM9i2GAlqslgbwL80uYm6MyUhnnz58XcHvo0CE8+OARsX/5XLSwsKhnyK7OHuUyPlO6PaYph+sQ1zI+433hC1/E1772pOJWrVCW3o3Dh+/RXqCvvx/Rznb9LfewDo9bwLFUiywZa15PWzgiALKpyShH8D2Y/5i7ed7c/8tD1mFsbij3zLiwOa5Wob+uT8cs1apSXuA+wDTkmiYAPs2wmcrtMYpD3Nubpygrkep5jyocpkGQgH61YvxnGS8jm09QPaM5aTPQOabKpSrKZW68nFZjhPm7cqW4zm7l+stzHOjvUnPS1clpeRkffekEEpm8nonPXbiIfXduw733vkms6p/+yZ+Ay1FHMV/CkQfuw/33HcHnPv93akDmB+NGUHtsbAx79uxRQxntgwT4R1oFYnu9vGc+/Jtf+Xd6j6rTAO78oGUQY8EGDxvM/a//qeF5+wNNAI2DNyLQiEAjAo0INCLQiMDrRqAB3jYGRiMCjQj8yEbgb/76M6BnLR/OW9vaBBYQTORD/sL8vIotlBkmYLi2top3P/64CsosULCgTvCI4AIZV+3t7ZLKDLWExGyijCUfbFm4XFpaVEEx1BTE+PhlSf+mUykMDQ2iqbkJu3fvEXjR2taOmZlZnDt/TnKl9BV69dXT6OiI4pVXXlGx/a1vfUQAKx8q+ZBMb6WPfuQj+OY3vynJLTGQKmXJ5fLhmIVmFn7vueceHDh4AIcPv0ksA4K2sdU1nTPBWRaeCGixaMAHfpZjoh0dYh6zEJGmJDFZlJKAvIr5hXlJlJERRvYcARMjJWwVQy0Q0O7wN7LABlzdYN6aAqUN3hLIGN4ygJ/+iffBH/AiXygjns5iOZ7D8LY70NM/iK9//Rls3zqCtzx0BE0BD9KJNVRLRYG3BGp4DsVyVQwq1qU+9alP4blnn8Wv/Nt/ix07dypOZO4R0HTLH9ViWrrc2LnnLozuvAMvvHQCZ85fxH1vulfynb/xH/8DLl+8AA/rWfKmNUxFyhXbBSuVL8Q2s0oZkpUkOGK8mlTIFvdpcyHNFFhV1LCYDEaBlyyrqj6NZJhhLK7/IyBlEF69mQ0cmhqKYGWUCZY7KLNcMcB4rSqwjX8igNBi39rna2SeN6S2Bb4KzLUBYgPsEow3b2P8bVlMIZhMFpPAW415AnzGi5fgHq9hcGBA4O2OHds0ZsgizxaKaI92Ipcr4OrVCfmCjY6OAPUKyqW8vvJqpGaMmgouZC+yUCc5Q1uaU+CRRp5AC3Pulmw0i1sushr96O3rQyjcor9jYei5557b8EUTmL0BQPNonAOc4+vMXOsOiNUu5oApvuoe8B5ZxyUMr3FlxU8NBRZzQH9n3Tv584oxxLFhcoWwMeuYplJaNwDwJraX8fU17ye2NYERzi1L1lHnpXFqnbuNsW3qCbDlvA1j3pwDJds5XphvxsZGVcAk6M584yazlkCy2KhGQpJAihi0deiezM3NC6jt7e7T76dnZhWjSHu7jkGGaCpFn9aImlqy2YwYqpRP5nvyNWSIrK6uCGRnXmazAsGq2FoMgWAAHV2d8j6+On4VHdEIBgb6VWynfHo+l4LbWVXjTJGeqBYz3h6vGxLYG0uawflvQm+tuNUsL866g2BXEN7mNrgDYWQKVawm88gVy5Lp4xrAfMOjUJ3AeBQ70OT3I51I4uSJ47h6+SKSzLGSHyajqy7p+tGRYbFtg0HKNno0HggypJMpo3CwsoK+/gGMbd0mpjsZ0WSccs3hawk6cN0iAMZ7qaYUgbUshpoiLb9ngxHHCcGKjvYOhFpaVHxl8ZJFXL63zQTnuREkpl9qtD0iEMwoI5jKPmuzBhRX0jM5XRK5Rs7WNOlw9lRRKhdQKJeRK7MIW0dTc4uY2VSY4CAhA2h5aUF2Alx/WsJhDA1t0bjiOTMHMk+zsYpr3T987Wu4du0ahodH8PBDD6Kvp0cS60YW1cwXyWB6vQJJ2EgABJEvxg3TLl8QS5yAaGdXD9ZicUxNTaGnrwfRaBeuTV7Tuu/xedAaDksh4w/+4A9kWdAV7ZAEf3MTvR+dmJ6eUeFd7P1aDV1dXXjb296mJhIW9R9++K2K8fLSIjo62gTkE4hMkS29smLWXwG4ZQGLZORxbF++cllrOJs/6lzTnC4pe7R3dMoHWowq7jVCLejvH8DFK5dx/OWXdS3yzmX8XW74CMa7PYiGwtgxNIzd27dheGAQlXoV12ankSoWkK+WcXlyHFOz1wXq7tu3D/fedxh+P8/HJRC3SUxvFvNNow73SIaBzTXOgLPrzCvRsOwppaxm8qjk+U3xnuNf48T0qAh4I3h79uxlfOObR3FtahN4a/QirAnLfEwQmOOaSiEcF2EMDPagvy+KkMBbv8AKNgGwkY5+6WLbvRF4awO0FkPf5FRr7dtk72Cu6bWA6ua8fHs3yje/1+uBsd8J4P3+wdub2Zq39/pux9Fs5q0BGUnYo9/64lIMXn8Id999SD6lkht3WetkvYZSpYIXjr6EtkgEBw8dUmPmyVOvoFjIo1oqYKCnGxfPnUV/bw9W19a0n2d+JRjH3MG9C5sGKGdPRQqua9zL8yubl7gWcu5OTIzr+YG547777sPo2Jj2EwRw7TXJZt6SHXn54jmUy3kszF+XosQuek8LaCR4yxz7xuBtVbLJDuXYjW4ke6/JPYcVq03sWntWaY2w3d4F5taJoWkfKjF2Ad4mD8k728r1VBeyGbdmMTD7nEff8r7bcXPf8BhPf/NbSCXTWFhYwuzsvO4LgViHs4Z0OolyxaE9BnNuazgk9SM+GxklDycCPgLyAa0TVJSwbWAEJsKF1nCXGsiefOqrmJmZQm9vtyTkw+EWsW5bWlqRTKbQFKTHLO085gXaPvLII/LHZRMc7yvHAdcWjr/FxWUsLa6o+ZdqGelMUqxYnnsqlcBTT319Pb943AHFcWhoCL/8S7+kNVu+40EfUtkMwq0RXQv3UMw/BHC1F5ciRcXsyQVO+423q9Zrs8fRs4jHYfbQBC+p4mP9jsfgJ8FpjWGfaXThsfg1m+FzkxuobDB7pXTEvaOlCLFZ3pjXUCnTy91IhfP/XJoYIz5/cTzLEqjM/QL3lh4xx9VkyOcnj7En4GuNr29Ia7rbUcT5S5exFk8jkcri5Cunkc3TaiON0dFR9HW3I5GI4a/+4v/BuXNntE/i3jIWS+Ddj79Tz9lHjx4VwM+mZDZn8PwI4FJdi8/DbIziPoOfPIexrdvx/vf/rJq1/Vz/CXJzX8PxUyqauLE5tlDEH/3uR36g479x8EYEGhFoRKARgUYEGhFoROD1ItAAbxvjohGBRgR+ZCPwV3/1ZyqO0xttenpaD8R8yCNoykfdyWvXcPjwYT3ZQ1VTAAAgAElEQVToLS0u4d2Pv0sPtZL2zFKykQ+5Jcl8sljAIhALM8HmJnXzsvjNh/jF+XkxCsm8+eIX/k7MMYK5g4MDYgDR35AsoHC4FZevXJVEcVd3lzwPz507p87t48dPoLk5hPvvf0DFdj708oExHovjt37rt3D69GkVF/jBh0r5KtbqYvywUP3Wt7wFd+27S2AsC019ff1iXBIsiVO+MpkUy5YXzsI3/5bF3P6+PgHc/L0N0J46eUpd5mQBLS4uCdiVj5j10G2KOMb5V+Cm/f91Bo0FAkiK1qlzFSOxVhXz4b3veReGBgeQKxSwliRzK4O+oVFsGd2Gp7/+DPr7ejE6PIhsOonuznYx76rlkgW+0bsLKtJHu7rw1a9+FX/7N5/F29/2drzvJ34Cx48dw/zCrJFNJsBHxiRLVC43tu/ai2137MHLp8/g5Cuv4p57DmNsdBQf+72P4uzpV1AnS0oAJa+V9bDN5S+rZGbUjg0rVhKSG0UTFriMLK49pTb+3gZ4CcLx/gm8FZhoCi5Gvpe+WGR9GcBZzFmLOcyfczwQXCUgb5gRFjBIlq8FEvNvWHwnkLvBljWehXwvgq3rZ2cV+mxmLotBlDJlAYXFPBaJ+np70dvXK2Dq4sWLAhXIIuO58j1tEJiMgZ/7uZ/B2NiIvCLJuMwXi2hr79A4olQdC6lbhofljUvZQLLcJFUNemA55B1JeeUkPSFLZeNbbDEFTZwNU8uwgekhSUDKAMss/hDoaG0NrzNeyLLg2LY9oo1vsFW8tGRHFedNQPkG2L7B6LTBTIGl60DDzWnT+t2mY9lSyuuyxtaf6CXWsWwPvXXpOQsv2ww36oytMWd9o3FhWBD0LjU+fgI9yIaoVnWfbJlzMhb5WrIS+T4EoQaHhgQ8UZGAOVGFPhbxXC6BrYZVR9lxM9eYF5kjOS76+wYky8vC98rqmo4zMjKqQi+9dPn+ra1kfwawsDCPqWtTOk++RmAXm0XSab0vJeJ5TOYpjnFKCLLRhNKyPIf2jgiGhwYQCviQzyXhqBvpXIJfmqQ3zVH7rphpeTPldmNeGnI6f++GLxCGv6kNhZoHsXRJ4G2xCuQKJazFE2LdBpub1fzAsU3wVkBsvY41eqxdvoT46orAJsra0ve5p6sT7WQSO1gLpWygJfnOeVqpYnlxUcVFeqd2dXVL5WBq6pqAac47SsJ2d3ZJoYEgLccx5ajpj8e1h/GzveIIZhEEZ8GRIBZjTKYI1x7OI+YMAsntETJ+jT8p51ZLcxMibWEBy2LjKteovUA509DzLRB3nYFlmlso1U4FCIK3bp8L3oAHVEd0Oukr6EKpWNUals8V5PvL1wroj7SrWK38V6mIEcV1MZfL4tNPfBqf+bPPqNjONZBr2r/51/8aff09yj9spmGeML5/TqlacF3mPGPhliA7Ex0bDDj+vvX8t/Fb/9d/xqnTp3Hg4CH8+3//q2puWl42zVaMy5e++CX80R99AolEXI08YyPDUtCgpPv4lasazwSXCSDTD+/uu+/GXXfdje6uXoHQZ+gjXykLROTXcHMTgj4/CPXn0ink0mmBmi2UwHQ41TS2OD+HerUsAFnNHsylDheKpYrWKbKSO7s6sX3bdoyOjSJXLOLq5AQWl1cwv7iMdDaLMsHRUgVBjxc7tgwjUHegkEjCQeZuqYBMvYx0uYi1bBoXx69gYWVZ85s5+P773iTQ1uOhxLlXbFafj2xDowTAMWyUFYyChZpZqCZhydiaphXTFCHwVrmMLH0D3ippCLy1YFmxrco4efIsnvvWMVy7Not4MisgxQhGm3XUNNOY/CXw1kOgpQVbtvRiYLAL4ZYAmpqM4gEb1rgf0ppFv9s3AG/NumGP483rte2BaHxv3wi8/X43xz848Pd7P7N/StD2DdLzP3ryAv61jyK4yE/KGgMrK3HJJgcCYRw4cBhut09rgVF0rxvp8VoNTz71FPbeeSf27N0r5ibXk9HhYbx68iT8HpcaH3bt3KEGGjaR0FeczH8+IxDY4f7i6EsvKY+wuYZ7IuadLUPDYmE2h5rUbDMwMIivfe1resZ49NFHlXukGmIzb6tVNS9SWn38yiVUKkVMT00g2tGKrVtH4PNSvYQKHaZphmNVlgm21YOaqdgkx/zM3L3BjlUTV9WBUqkiy5HN0rY8kq3KQOCbgLZR62GDXhkOl5GHdXicAqzZbMN9oGlc5Jzh/m6DmWtumFlPH33zD1Y2+R8dHI0XNCLQiEAjAo0INCLQiEAjAo0INCLwzywCDfD2n9kNb1xuIwL/nCLwuc/9hQCHPXv3SFr3ytWrKhIePHhQ8lQEEXbt3InjJ05IBvPxdz2uwnwmZ/kFybeuqmIyJXkJtrEgwuJzNpdRQYeA5LXxCfkJzc9ex9effkoFmpHREfnssgjK9yCDKhBswvW5ORWZ/ZTSbG/H+Pi4iqDnzp7H2OhWHDh4UMxgyk6x2Lq8vILf/M3fEGOIf0MAj8U3Mg1ZYGJhKNregYOHDuLA/gOGsetyydeW3egsTNF3kDLQ8kXKZjdJsjol5chibTqdERBL8JdgNmWcCWAvLS8bsFAIEv1g3SqusiufrAT+mEVww7q1vbcMeml8P92GoazOfoeK5j/x3vdg27Yx5IsFrMQTWE1k0NbejeGtO/D8Cy+iIxIRE+jihbO4+849CAX9kockQMX7RwYXi//dPT04/eqr+NxnP4c777wTH/y5D+LS5YuYmLgqNpE8zVgcFxDrxOjWHdhz1wGcu3wZR4+/LPB2584d+P2PfwwnXjoKog9k3xpuq+V1ZoGzNrh2w/wReGuOv37t6+Adf7iO4ur3Yt+yuFitqMDIscTYiQGrQrmR2VXBnMCzxYDgz1Wg9noVe94rgmmEWMimrLLwZrEzBXHK69cAvypKW8VxI3NG0IS+ikYijkCRAdZrAkw49vhefB9+T4CEhcp4LKYudcqqeT30dDPny7/nR29vDz7wgZ/B2NZRMc7YNEG/q0hHh1hXFy5exvDYVgHvLBByHNBnuE4QDgQhIdYmxyeBHAMoG/CW4KNhf7EJgF6MBG/dAlMINjBWHq9HQDPBHPnXUepXfloljU3BDetAlOUxK69JU5Q0YJ7FOOV4ufFGW2Drxg9NbXWDMXbjX1iMGIsNc3POtf92HbC1Pe42MWk3fGytsWWdpzlXi+lmBp3xIbXGOn1KyRSh9/Pc/BxGR0ax844dAvPo3ck8QCZCV2eXwD0yHllw5liQ1B2ZkC6yNcjuNAVjFtEZbzadcP4TbOR5ENQkk5eMQoLoZNpyOtA/k2OIQCQlZQX4kwEaCGr826xevqekb91G3pc5lEw/MrcXl5Y0jsNtYXREWgXw57IJSfpWagT9Shr/b4jP/iPSpyaGBHA88DdF4PG3IJGrYTlRQLFcl9daJpdX4wtzDuWIyaotkNnpdomBQVZlpViAx+lE0O9HU9CvxhiyqghWs4lngh6oibhRZqDcMX1eqeaQyqAl3KI5NzExiYsXLykvUNmhubnJYpW26nhGyr8mNi0L7WTziP1rxa8t0iaWJmNog9amIYSAYFmS+fRrHOjvk1y9RjwVETyUyvaJyWgwLguwZd6in7B81Q3jXg0wFuOyWqUXdhG1WgkrK/OIp1axZWQALS2U+6d8vgvlYh3lUkXAf6lEVnBJADMlTHkdHDeUo+RYCDU3S8rwI7/zEXnfct2anJxUrP7Vv/pf8K7H34lqjdLdZDxDTVTMAWx64vilZOPy8qrWKZ4kGwsuXbqM3/vYx8W4q9bqqJbKeOSxd+DXf+M3JMVN3998Lo/PfvZv8ad/+n/rGg8eOIAdW7ehVMwjm01hbvY6rk1MSv7arH0uDAwO4v4Hjsjvlvmbnoid0Q7kczlMjF+V/zr9v3s7uxAKBlEtFgX6RyMRuB1OZFP0/c1JSUIex5T8bGpGMpOVPHcsnpR/3/YdO9QoRlAp0NyMmhOIJdmIlYbDTfWJEhKrMTR7fQh7/VicmMLS9AychRJqfjcC0QgcQT8WkjGcuXAec4sLGh+U6rzvvsMCa8W89XsQDPr0ve13buToDbgp4JZrk74nS9ZkTDPxbNlNhsfsCW4Abw01Hk6HG6VSFUdfOonnnz8m5m08kZGnpWnIMeuo3TjD3M88wua4cEsThof7BOC2tpIh7IHH61YuoTw790TcCzH/v65ssk28v0Fe3TC/9L7WXLDZhrcbbL3dx7sd+/cfJHh7w7Gt9PxGLTRvdC22WK89xmzwtlSpYXk5jqXlOJqbyap9kxoAShU2c1iNbGKMu3HqlVNIJJn3/NonEHilT3I2lUR3NApHrapmFjY0cg+VSKW01+HruMZxn7OwuKT1sLe3V2skVRc4NxcWFrT2UwZ+y9CQmLqra6tqHrvjjt1m6bb3jTXmDSdWFhcxOXEVtWoRE+OXMTTULxUar8fkYZeLTXd2rjXAq2bZJvCWrFutx7blhZPWEgbUdrp8KBSNpYOt7MG9lkOevj7ZjDDnal1wc79EeeAyKJ9McJefZCZLPFeNebTKsJnPTu0bzZ7PiR9/7C23Yxg2jtGIQCMCjQg0ItCIQCMCjQg0ItCIQCMCtxiBBnh7i4FqvKwRgUYE/seLwOc//1e4NjmJe++9F3Pz82IDsiBM5hnBBBYz+f2xY8fktfne97xXoJjNNCVricVTgp6UUSNzjcXzUDgseWEWvcOhEK6Nj4t9O3n1qlg9ZIz09/dK1o/VQTJ9KRtKhEr+kWXjo8MiKX0Nye5dWlrG0OAWjIyOGh/bQlEFRgLMv/Zrv6ZzYCGfPrUEWFmIInOtva1Nnk6Dg4O6Tl4Ti0ssWo2MjIjNwiIWQRt6/ZLVRnlkyW05HQgEgwK8JMFMtpbLjWPHj+HihYvyLaVnEyWkyV50WrKtLOUb5qhh3xIU5P/tDzKkbDYpQQw3pbncbhTzeTQHAvIp2rt3twrQ8VQKS6txeAIhjG7fhRdfOq7rJOPmya/9A8ZGtqAj3CKmBIu6LKCTMUBgqKunW8ytz/713wrs+OVf/mVJJr9y6iRaWpoFQLIoy3vAAv6WkW3Yf+hNuDQ5qfc5dM8h3Ln3TvzhH/4+nvvmN+Di/bWYZxtg3Iac6GuKnq8jVWeKtVYxmiCIVYSzATcW1gR8i2FkAFwDTFKm2CWgUrKVBCjFeNoASVlAFKsylzfemgRAyhxPVV2ffX62hO+6DOQmoNGWaha3gp5ZZJIHghZjMKCxQHCITGyySQgkkfXGOUGPTSPbRqaee53ZzIJnd083fuEXPoit28YQJyNzZQWVahltBErqTpw7fwmd3b2YmZ0Xs5YMbD8lp+tVeVbR85bnzXtPBhv/z7jYjOMNMIGxsUDum8BbNmSQYUjQj3HnmDVSbjaIvSEvZ+AHU7a0i8Rikln+iDZzxiD/66KDGuKblAnX5ZBtX7gbsqSYK7aXnPHv1fuu+x2bV+u+bQJw3zjTmjI4z3r9QxPQjDN5aAb8YhN9+UtfwtmzZ7B7z2489o5HEWmPIJXOiC3LeUTJWPr20h+VspEE0qanp3Sv/f6ggFv6mTldHrSEwmpeKRaKAgH5aUDxmuToW8Ih5SdKEXK+8xzkwUZmZqmosyU4xvcgq5fXT6BIMo2SgIaAl7ZQs6hFiWRKOYs+vQS4WltD8ucsFTNwOggSFSX9J6b7GzKhb7zXN8dUQFGdrEKvwFu4gliOF/RZc7hQhRvpXBbpbE5rBsccwW/Ox6Dfp1xWYFNLtWrAW59XgGoqGUcmnZYUNH155dNNzzTJBJomhFqlprnDvElPZgKVXHcYS94n5jJ61fEcGWd6plKVgUoJfB3jyPxO2WuC3+F1yUibVetaX984TynxTxl9zg0qLRAwNnLyNSMvb+Ua02yywbiVV6jlc0d9BTWTUKGzXkG1XEC5yjy0inwhjWhnGH5/K0plSoX7UC071bRByf1C0TBvyRzu7evXtTB3MW8oR9Ud+OIXvijmbV/vgDzfz507r3v7i//TL+Dd735cEoyFAuUqKRdtPN/pSUnwljlwaYnnkde15fNFPPGpT+PPP/MZbNu6HV3dvbhw4RK8fh9+4zd+Ew8cuQ/x+JpS/Bf+7gv45B//kcDHRx99DEceOCKGbz6XEZhBxhyBl8RaTJ6CBAx37tqF1kibxh+lmClzTd/5+blZvPrKK0jE4oi0tqG3sxMtTUGEm5rR3REVkJtJxFCrlBHwurU/6OnthT8YRCqXRTyRQiaTx7btO7B9506x2qemp8WyLdKPPp1GKpdXMwqVMyiZHHC5cf3qBJLzywjSN50gS9AHT3sbHEEfFlNxXLh8EXNLi/C6Xbjv3sM4fM8BMYUJ4FA6Myg2K9ceMseN36fyrSUfL6UDAfe2lDvzq8mgNrufUpkm15rxbuY8m6a4hpGVXcPRoy/jW88fxdT0/GvAWzbgKJVZjGy+N5sg2lq5t+nB0JZuRNpoWeFRQ0/QUlHhnLgZvNU5STnAzpO2BPhGThCTWPIapslMV2NLg1vJ4nYAr7fjGLd75307wNtbOsbtBm/LNcwvrmJlJYFIpBv77j6odcp4axo/Tq5p3BOywYOStox/T2+P1pH5uTl0RiIY7O9HOplQHuGY4x6YjRNkwTO/kvlufHRdyBVo74B1KWSOaY6dfCGneW831rFpkvs55iOLxm3GlDF7UGPn9ZlrqJTzGL96Cdu2jmJosE+M21sBbymqwS02G1XW1VpcHsDhQTpTxPJqGqlUTusrnzHMm7sAF9U0fHC4fKCrBhtbCHazqZN7z1Klqv0E12Ax3iUHTJUEJ2pVNhdyH2XkZuQn7XDg47/9S7d7SDaO14hAIwKNCDQi0IhAIwKNCDQi0IhAIwLfIQIN8LYxPBoRaETgRzYCf/EXnxZgOzI8os54ykmSrUPZTYIFBKcIVh0/flzSnj/90z+1LpNMJggLsvTAJdORMpZkfHpYMG9qEuuMhXj6Zp09/SquXLyIeGwN6WQSHi897FrR3dMlIImyyWTrEuxgAZsFER6fxRIWSmzAj4xGgrO2JxtvzNT0FD70oQ+pYMPCNIuWLFgScAn4fPo/mbdkKxG8veuuuyTHSdCX5yzGQD4v6edEPC5PH14/wWsWpegzSQlCFjAJBrOAdfbMWVy+cgWLC4uYnZsTA4GFrmq5okKUZJLXgVtL5s0qKJuikanaEbA1PloEL1zw+yh3GMSPPfoo9t29T1WtxZUVzMwtwuUNYOfeffj2C8f0XsNbhvDMM0+jOehHtDWMfCatYxCwYJGOrF36H7FY95Uvf0Vx/LkP/Cy6ujrx4tFvG8atRYAg8FCp1TG0ZQyH7z2CydlZfPO557F//375sH7iE3+Abzz91AZ467AZaAaIfcOP12FWGrlZ45dqM283GJYGrJXkrWRuyVi2GG4OCJDw+gzTlOcvJpSbjChKXHoEmvHYLDDG4nEBS+kMJZSNDyaPSVCHjFm+nu9DIJaMNHlMuVwCTAjg8v+2TDIB3KHBQbG1o9FO/R1ZJVevXtF4yWRSKlTK/4xy2z4zZngveG5kiFHm8yd/6n3YfccuFAsFTE9NIZvPgKxAStOeOHkaA0MjWF6J4frMtPy76D/nFcuYjQwONSTw9ZRTLhRyFnC7mQVmAQryu6XENGPFJgQjN00mNtnsNngree+aYYMZSUEbP7VZLRbnRL8zTCyb9WNesZlZe+Mo0OvXx8YGV2jzq4zsoM1Ue71RZJ2HwH7bH3ITkHvDn2yMw83gLedWvWrACeYjAjDz8wt45pmvi9W/dWwURx46IkZnnn5siYSYn/JB9frR1mqYtwTZzpw9g+WlJYG35TJZ4jwB+k62Y3Bwi2n4cLgMIFcoCJhv74hqjC4vL2m8s/FELN9USuMgEKCkqUfF7lQ6LXCIYCjvP8HgcrGEgD+IgD8AD4B8KiWZbYKOXr8XyXRKXnB9A71wOtlgQp/nAkrl/Lps+EaYbuRLv9G8tYGHWt0Fh9MDj78V1boPS7E84pkKnB4/yjUHUpkM8kXmSjOXmJfEFHYA9DCkj2u1VEI2lUK5UBArlHMlJbYu1MTDeVwqFpHNkBVaV6MEJZcz6QwWFxfkl875zPzdPzCgZiKCt2Q60vdW/qwer4BcNvTwPDhvef98Xsba+NYxj7Boz9/zPTknwy1hrXF8Pec9F5FIW5saiXgPHA6+lqPYAP9OJ4EB41sutq0l7W0zb02DAhsF+D4llMtZ5PMpVKs5uNyU5QzB6w3D6QigWqF0cgWZDP17+ZqSlCe6e3r1VdLx8usmSFDDqRMn8bm//Tt5HDJ4zGV37L4Dj7/7cezYsVVrKmXB6WFopKXp10xGHMd1SeALm6IIwNGv8K/++1/jL//yvyMQCMIfCCKZTGNsbCt+5X/9d9h/9z6UywUxb7/8pS/jU088IVnkhx56M97//p/B0NCAmLd1NtmUy0jG4wLqed/oQ+h0u5FiTizwPAJGUtnpQiGfw+T4OOauz2mOkWnb1dGOLX396Iy0I7m6jLnpKSkOtIaaJSFP+wRvIKCcvLSygt6+Qbzp3vvkfXtlYgLJdAbxVBLzS4tYicXk/Udgqr09gtHBLUitxfDK0WPw1ZzojUZRK5aQYpz8HmSrZcwsLwi8zeQyiHZEcOT++3Bg/13wUi7Vw3HiQSBIb2T6D5rGGOO5zVxr8qyRTTaf60xZ5TXL490eL9oDWL736062PI4HhXwFLx49gW996yhmri8gFk/D6eSMN/mR8dPoojKFxRAM+D1obw+jr68TW4Z70dbaJPCWOYXzkL63BOU4lpmbbOatAWXtddjk8XUcd5O3rb3vkvKFpX6xGWy9HcDr7TjG7dyg3xLoegtveEvHuc3gbaFUxdzcMmLxDHp6h3DHHXtBa202IxovbrJX2axS0F6JeYuNRDxXrotrlLanv3a4VSoKbKKjaoTsJ2p15SSNRVoyyG7DAMJknUqSWdLDHuUB2Zp4XAKK2QwVbGrS65iDNzNvNbbqdcxMTWF+bhqFfBpT18axe9cO9PV1i3Frg7fqIXCY/bS9kjnqVMCok6gv8HYz89blog+sD2fOj+PFl86gXGHDDBvsqtrHe30BBJrCaI10weUJwO31wx8wzy7TM9cxO78ogJfNQFzrOFaLeYLQprFGDRX1ugXmGiUHXs/i1c/fwghpvKQRgUYEGhFoRKARgUYEGhFoRKARgUYEblcEGuDt7Ypk4ziNCDQi8EMXgSee+LgK7yyOE0yItEUwMDAgjywyzwhAsVB+4fxFHDt+HO9973t0DSzAEFhjgYdFGrKWyIoieEv2TritVXKQZKmx2HHq+AmU8nkVCFdXluS3SmnGUDgkWWJ647GITtYugSUHwSavVwUiG+hjwYfvyQ+Cdixe8zxe+Pa38b996EP6OaWAWZQi8MriJf1J+3t7MdDXr2I+gUj6bhFYIWi3tLyEttY2tLW3qwg1PzcvObhoR1Rgrrwy63UxlliUIauI50fW5dTUtKQnKZ88PjEhEJyt+5Rn5Ye8OtmVbxm82lJtgiwFAEDsMrFJyeZxOtFBNpDDITD7rrvvokseStUKlteS6Ojuw779h/HCS8cEMm/dOornn39OwF5bUxDLCwtifhFoTGXSsv7ct+9uMR0I3lKa9Z3v/DHsP3A3Xjr6gq5PfqBkZJApVq9jcGgM9x95GNNzC3jymWewZ/cesaI/+ck/xoljR+GhZKxYBizimeKv2ENWKc1mTBqmJMEyU+hW0VlVNTMFNpiZG2CSAXCNpB2BFnnSSuLOxMrpcogBJ0DUa/xt7biZ+x0Uw0hSeA4HYok4llZWDWvCYvoav8cmDA6QvdYpAJ/sE3q42UxSAkli/6oQ6dZxyUQ5dPAgevv6NKYIKvDv/vIv/1IsbkMUNZ6YBnSu6n04Bjm+OLbpNbt77x0CCzujUczNziKVSYpJCHjw4ksnMDy6DclUFpMTEwKnJq5cRigYQLmUR0uoSXOTrLuaiocFAbLyALaZUdZ52J63bkplch5RntvrlX8oPVwFPFjjcN3j18I+jXyyuU+qlYoidiNIL7+9dX/b1wNwbSDV9lB8I9DQBjjeKDW+Puj72ldbbG6xwyjTbYENLC5XLJa7myxWM8bYcEK/XzJAKQXZEe3QeGaBlqA/JV5DTU3yyQuFwgJBKJF+5swZXL9+XUzpVJKMSQJ+DvT1DWDfvv0Cqgh4LS2taIxv3bYd7dEoEvEYJq9NSp2gr69X42Ry8ppyEEHJltZmpLMpsfiZE1tCLRpPiVgM9UoNraEwfC4vytkcCvS+dbuUzygPe41Af5MPe/bthdfHe1cWeFsoZEz+tMaGNfM2Ae4bUXwjoEHgrcMLp6cFxYoHq4k8MgXA6Q2gVHNgLR5XQZ/gkMl3NTHD6c08z/GdiNHxE4VcFqlEQmx/Snc7UUOa4G6RzT9ZseTJyiWwwPFH0DqdTGEttiqGLu8Rm26olEAQiusV5TwZPwGcpqqve81jMDYEuwlSMdeTiU8gQnPU8jwm+M0mH76OaxxZnlRoUAOQNXf9lM71uI00uYtMYLKwCIQYkNbEzTSyGPCL+d4At3V6D5eyiK0tIRZfgMtNGdI+hFu74XI2o1al3HMJmXQWmVwSxVIOwaZmebGL6V2uCNznh9ftlZzwyZOn8dJLx2VhQCD7gSMPYHRsBG431QdMP0y5XNS6zFzY29sHj8ePbK6ALKWl1aThUDxOHH8ZX/77r+DKlXG43B4MD4/i0ccew8MPP6xjydc2X8Bn/+Zv8MlP/gny2Ry2btuGn//5n8e73vkO0B6S9473h+B8PpuVCgFlUxmM2fl5XLl8VWt2V7RT0s9rq6tYmJ3F7Mx1LC0uIpfOoCkQxNjQICItISzMTGPu2iR8brdAXTICo52d6O3vFaCytLyCh97yCIb27MHa9HVcHh9HMpPBytoaFleWkEilNSc5BraOjaGrowNLs3O49OpZVPNFdEe71aDmaGmGu70NyaZl7b8AACAASURBVFwGL7z0Ip78+rOK8+Bgh1Qvdu3YCre7joCf64zDSChb4C3Xa8kjU+6Y67ab7HTnRguK5XNrA7dGmcBe9CzwX8CpUQhg8wpB2kKhjOe/fQzPPfcipmfmkUqz+c2At0bqnyCVWR+5r+B+JBDwoq0thP7+LoyM9qM1zHFvcgPXrabmJo1dW0XFNDsZD/QN8FYJ3kjmW7l/XZFC+Z/NQz848PY7bYr/KYHdWwJbv4sd/C0d77aCty4UilVcn11EIpmVisrY2A6UK2YvpX2pGN/G9GJjRbb8u3X/62L52zYSRiHFNGypGXGzpIYVi5tXdvs1pknP7APsr3bj3mbw1mbeXpsYx9LCHDKZOObnZnDnnjvQ0x2VZQRZ704Xx7zZD2j/YY6s9Mst4obfrQGa+QzhcHoBpw/PfPM4Tr0ygUBTuzyAudePRNoETK/FMyiWayhWa+iIdqG5uQWpdBaLy6tS1uH8tK1V2HPIvRTPw873VBugxzoBXjaKcv+4fPmL38VIaby0EYFGBBoRaESgEYFGBBoRaESgEYFGBL7fCDTA2+83go2/b0SgEYEf2gg88cTH0NJifAYloetwCGji/wlSkalBluL83ALOnTuHnTt3qhDocLlUQGdHP4sXhkEWQKFUVEEkHGmThDKlmI+99BKuXR2XJGVbpFW+j/T0JJDBghB9b0dGx8SC8lvgLQszLFaycCj5WSclC1lApxwsP01nPwvzTz/1FD784Q8bhgA5jLY/ZDCI1nCr8flsa1PRhd6+7/vx96nYyuuIxWJiXRoGbpPAPF5H38AA5q5fF8gj8LUOvY4MAhb6yewhM+zChQt49fSrePnUSSzMzwu8rREssuQNVc63C14s+BtDU/2MxR+eEz8ICBugBZKjI/uYDOOWCFkBEXT29GPfgXuw+879OHX6jIBDetiefvUU1laX0dHagsXr11Xm5f2il2SwuRnbt2/HQP+g2FPLS8u45/AhvOMdj+L06VMC1hkrnmylXlExrK9/BA8+9FbMLi/jq08+jdHRMfT19eGP//gTmL8+Ax8ZGmJwEMAwHl83w2ubJW+ND7AlZWuBswST6AuooqB5wfr84P8FfpKhxFhaPoGG+UZZVeMh65VnphkHkqH1B3TdHCss3NHfj+AHZTRDLWEVK1W0djiwuromoIZAPEFwgu4EgnivOaY3SyvzxAh2btu6DXfv2ycAiIwLNjlQXvv8uXNisxWKBfmgkhXLAp4tq8n4snhOgIvHJbAyOjqMkS3Dij/BILJhWWQk62p063akMlmMX7kq5uXMtUlE2yMoWx6TBJ2jAho5xkyxlcxCyfXRm80CZzh35A3sMYV7sZQ9Hr1XtKND4MY6e1AMcSM1eKMvLev5hsNqM7DWX8N7Z4FVN//NRrHWqrBalNnXl+/9TuCtxZ/9DsTujcT6+uDtOuhgSz0L+OD4MsVseRmLQVmTRDnn89zCgnIVASeXyyPwlgVd5przFy5genoa2UwBC/PLknDla+jvufuOvfK/Xl1ZE7hLxmNrW0RAoJFMTqO7u0tjhODkyuqKiulkPgWafKjUSkhlMxqbvGf0Nc5nsmilVyvcKKRzcFcqCLhcAu+XlxaRymaxElvF8LYxPPjIw/AFXag7KL3MsZy1cujm5ee1YPgbgwwEOl1EauFwh1Asu7EazyNXBBzeAIpVB1ZjMQGBBixik0ERyXgCsbVV+dhmUgmUCpSqLKFSKkltgYoB9O5dXpjH6tqy/obNQvwoFctqpDCsZMofF6UU8NBDD2Hbtm3yTpyjJ3o6LeCW94TnT+Ys5zNBT7Jw7eYF/o6v4/EI8pIlKSlpy7uZ45pzg3OFUvvM7e3t7etsXI/bKb9TNTKFmsTCXZdNtli2HDv8GVM5QU+lVGcV9XpJ3rDzszOYnbuGQNCNvr4x+AMRVMpEWgNaP8m8JXhbKGbF8F4Hb0smrzBbskmF7PFsJo/VlRgSibhe29PTDbeXc7kCJ28VG3GqZTUQME/29vSpoYBs1FSGa1kdTjcZsEUBwPSPLRbLcLh40g7JofKYvG4C7VzL/ttnPoMnnviUcjbVMUbHxnDo0H7s3Lkdh990GMPDwxqLVy5d1Fgne5dfuZZOjk+oQSLg88sDOZtOSzJ+anISK8sraujimt8T7YDP6cTK/CwyiTham5rQ29Wp+zq4ZQhjY2NYWF5EuDWC/Q+/Bcjl5Vm9RO/wWAyLy8solOgdXEGxXNH9o02Cx+lAfGUFV85fRC5J6eoetLZ2YOc9h3DHfYdRqJTlCf/5L3wOL586of3FkSP3Y9voEKIdLQiHgnCgAr+XMttcbwi0bjQl2fL9aoaxwCrLJXaddWt3wgh3Wl/7DWpH5QFuCcgQzGWLUtWwwdt0pqDcQilmjjHmd35wHHMfQtYfwdvW1haxbrdvH0ZLCxvWXMZTO0B/ds4HrkHGAsO2fdgARe2mnNeCt3Ye/1EBb28JTL0NO/Xv6n1uA3irNdnpkmdrvlAWeJvKFLBt+x0YHBrR/GaKMsu1aarTPkvXyn0opf+5kzD2CQRvBdquey0br1zbY/Z1AdxNoK69p7OB2o39gB1cY5lh52FzXjVMXLmCleUFJOIriK0t4+479yAajUjFgKoCNnhryz+b/QfnHf1m2ejHwxgo2IC3bsDlQ6nkxImTV1B3dqDuCMLj9WtdDrc2awd16tUzOHv+IuouJ5ZXVxGJtGtOcqLTEoG5rKu7E109XQiHW9TgI8UIN2QBwPNh4xEl69k8RDuMj37op2/DSGocohGBRgQaEWhEoBGBRgQaEWhEoBGBRgRuNQIN8PZWI9V4XSMCjQj8DxeBl19+VoUcW0bWvgAWs9lBbsvssTZDaWSyHgXeOinRWLXA24oK85RK47E8Ph+clNEEEE8msLK2anm71VUIYd2G/n6UtMzm8pL1lWdkSxguyrqxmd5i2BK8s4tGBOlshiMBXBb3CZKR+UgpUyPpttHtz+PbICrBWxakWNRkUZdSgmJ2VqsqkFNmkoViFmHJ5h0Y6Ec8nliXJ2RRV2BKLq8CP1lA7LZnlYdFcIIK/L9D4G1FP2csyGoUs9Fi3qyzEiyuKgEtAkn0xiVIzIL70tIS4okYPD6PPks8hsOFnv5B3Hn3QZy7eBnnzl/EoUP34OzZVxFbXcH20WEk1lYlm9zV2SnfTh67PdKOkZFRyW1en5nBluFB/OIv/gLGx69gZmZawKfD5UDNkqLriPbioYffhlgqja8+9bRAdYIZ/+V3fltehE1k7gjMNiCYYV/qcteBPxaGBZ4QxagbeU8W02xmLQcAgVfD6rCql9bAE7NI98V43hJg4/fGI9jIJhOotX1ejUytAW8JZhC4IdNLrOtgAPliUX6XBN94AMrZzs5eVyMAWUgc0/RmJiuZUtqpVFrvYctMsrGgt7fXsDM7OtAUbBKwzHtEUMhm6LLQyTgR6G4ONWts835y3BBoS2cyWFxawPnz57Fv313o6+3B3PycJGK3bBmG0+3HS8dOYsvICLL5AsYvXxGokUkl0RzwK965TApdXVGEW0PI0S+0WLAY5n7NvXUTRckDE5DyaJyLeeu2wNuuLjGOxXDkPLPATDPHXsuOtW/PBnPGus8WeEtQYV1uc1P2ExPSsrB9I86t5sJNjN7NwL81aV73vG5MtDYAsVk22XqFBT5TclXNKRbzlu9je1pXKmWxKPn755//Nq5dm8KuXTulBsDza7aYt7lcAWfPnpVcNn0EE/G02HKc3kODwxjaMoyzZ85rTPX3D6GlpRWxeELSsfTRa6M8bzAg4JFMfrsJgTLC9Kj1+MhHdaCpJaR7S2Yioe2to2PwOzzIxVNge0o0FBIz+OUTJxBLxBTCvYcO4C2PvR3egAtVRwnlUg6lYlZgkyTa1z9e2yyxOZZGIHijqaJSJxjshdPdhGLZiViyiGyBE9GPUs2JeCKJTC6n+dcSaja+prOz8kFlc0elXEQ+m4bP65FHNxcC+jy3toQQ9PmwvLSABQJ22azyJ+chlRqYy5nb+/r7pJbAnM05d/HiRTXcGF/XDU9Yrl9iMLe06Fw07+qUcTae7Iwn84LVOqOv8sqm3LrFRrSlQJnfNdebmiyZaw86Otr1GQhyTTFAl0B/rU9yOEetWkatXoTDQb9Zgm2UMC5iaX4RyyuLAoH7+rYi0BSVRG61Sqaw8TnOF4zvbVOwGZ1dXQgGmGdqKBXJ4LXmSZ2+qi55NhJ85ZhiMwvBWoeT72fmIsFwrlOU++/u7oXXG0COssmZnLy/6bHK/Mv8UqkaUMbrD6h5gdLVyrMuJyLtrbIB+JNPfhJ//uefQbS9U3LOZNQWykVEuzvxL3/mZ/Av3v8v4Xa61cTV3tGBtqaQ4psrZpFNJbG6uISrly9j4uo4XAQq4UBsdRX5XBaOWlVS8H3RKFLxGKbHr8LrcmCwpwed7W1av3bs2CEZ5ny5hB33HKa5Ji69eBQT1yaRzuUwt7ikOcWczsYgMvDYIBGSP3QF1WIBU5PXkM/k0NbejZa2LozcdRf2PvQguttbQOg7R/uF+XmcO38Oc7PXUSll4XXX0BNtg9tRg8/j0HkZhjNjTTCJ65jxQ5Ynu9FuUM5YbyVZtwfYZC5g51qlK841rpeUTS7hhReO4+mvP4dr09eRzRbNNZnEbgG4xvdWDHOte16EwyFs3TaMbduGEQpxLSAjl7LJQSmRMM+Rbaw1Tw1wzP0358zXyibr7MS4NY1WdhOPydE3eaO/3iJwG3bD3y/z9rsCUm/xfG/rMW8zeJvJFnF9dgH5YhU7d+1Fd28/uG6pCdJicGtfyv0YVxurAYs52Ulvbw/3K5aHqyX5bd8Dex9ubfY2VpSb2LjfC3jLPfPVy5cQX1vByso8CvkM9u3dg9ZW2pXUNe9s8NY0mtWs5jHnOvPWBm/thgg2pDhcAaTSNfzDV49icjoHjy+CmsOJplAIweYAYsmYxvK2XTukYpHNZ3F9bgbpTBotrS0Y2kKrjAG0RyNoawvr+YVzlTm2VMxJ4YKs/KZm2ihwL1BBvVrD27b23uJoarysEYFGBBoRaESgEYFGBBoRaESgEYFGBG5HBBrg7e2IYuMYjQg0IvBDGYF4YkZd4/xgcZugGIvJLI5LGpBlw2pNjBsjkUtfK+MXZX5PvyoH6pXKOnvX7fWqqEoWmS8YQJ1+cB4PyvTWlOSZzToh6MfCJeVvvXDDCVe1Ao+8MslKtYuWxm9Q/5PkpZHJJNuXIDNB10AgLO9JA/gQ8iCvwLjPAry+gPldPY/E6qqulcCV5A5dDgG2BO1MYasmUIxFeVs+kIxOu9ypWFnSyGICU5LW4zXVWRVrDRNi/cMgm5YZl/XTGwAVy/6VQKhVAKL/YblakZ/l8loMZy9ewFoyiT137seV8UmcePk07jl8HyYmxnF9+hpGhwawNDerYjv9fQlIZvN5dEa7BH585e+/IrnX9kgbPvjBD0h2+PixY2KS8p7XnQRVamhti+Khhx9BvlzBV558Gr19/WLv/t5H/yumxq/AzwI2ATGrAG0A2Q1/X35vs5oJoMorzfIbtRkfLAJuKnVbDCQDqxCsIAuPgDcBNxu8pS8rwytg1e/fxCQy0slsACBoQ29QAjJku5K9zPfv7O7W9yxirq6uGOZSrSZGGEF4SoMSOCKTNrYWE2uX3rYEbgni9PT0qImBUpNko3Pck8lHf1Ix/2o1MVo7O7v0PaXDxf51e5BMxlVc339gv8bts88+i+GRETERJycpo9uGLUPDcLmDeOn4SQwOD+mYVy5dFiiwODeHgM8LJ33VCjkMDPZKWptypQS6CAAab9YN8JbFTeNxa+JARrr8b91uySbTM5RsXQJpAm8lBbuJIW4PXAuQN0V7MydtsJ4v0Tze5Hm7AQhYhX0B+wQnNqaCAaI2p8INwHVzod68tQUo3DxXbsiktn6ixe62zpFz15bp5njkfZFPnoA2w+jV3CdbWfK3ppB9/tx5yRkPDg6hv69PbJ5Qc1gNG5RNPnv2nMDbYrGKtdW4ADimAoK3W7dul6ztzMwsurt60NXdg0QyJfAwHG7V+CC4NDN7XZLlAb9PbM5iqYBUJibmJVniW0ZGsbKyjDOvnoajVseBu+9Gd6QTxVQW1WwWna1hMSJfPX0ayytLyql7Du7HW97xKJpa/Kg5y6hWyFqlj7O5ZvNh8q6VVV9XAlP3gPncksSu1Fyowg2Hk6oKDiQzFRRKBIh9KFZdyORz8tbmveL44q0iMLe4MId0MiHGeNDvVd7x+7xYU3F+GS1NQfR0daFYzGHu+oyaX8h+L5fKykeMV99Avzy7md85Vxh3k0aNTzWVFwi4Ms8QaDUMczPueW/lGWsx3jcDEGoQ4TiU8gFf71XjB8E+2w+bLF6Co1xHCGhwDlNmM2Szb235To0zAskFpDMJxGMLiMcXUCzG4HaXEPA2wVE3TU1cQzxeAvgdaAlR3SIgr0R+cj5zHLA5hOOEwBvXWeNd60NzUwsqlRriawksL60qp/K8Cc5TTr0p6Ee9xnWuJqA6V8jDHwyis7MbTgc9LkvI5Yoocu12exBgY1O1ilQ2hyIZyV4vfAT8/PTiJRs4pWtljnniT/4En/2bv0VbOAJfIIhYIolcpYSW9na8/wMfwLve817JfJO1y/ughqRKCXUygFMpXD53Hi8+/y2sLi2jlbLUXi/y2Yw82j0uJ7aOjmLXtm24fO4czrxyEm2hZmwd3qKvu3btQm9vD1bjCfQNDsEzNIR5KV2c0tqYKxSVw6lcwTnONYyxo6oHWdv0XK5XS1hbXYPH7UVzOIpAqAPR0W0I9PahOdwqj+FIyIGgtWtYqtQxOzOJteU5lAsZuFGBo16BG9z31OBycm9kWM5uemgTxJXfLX9m8uSGTDInHBtZjMzxemq18o3ZU2m3IwntV0+fx/GXT+PS5atYiyXVOJRMJLQP6evvVcPa8sqyJLGbg82SFed9uvPOO9Df3wO/3w2mds41Sibzfpg5wbFiVBgMeGt7ztsg7KZcvgmY3ZBPNn6+N8vg3gzifi+b3O8HoL1hzXgdSd/v5Xze6G9uK2i7aY3dvK+81fO175bZfznEnCfzNpXOSXK75nDjjt13or2jC5ksvcZN44fk3tfjtH4Uo7zhMM0t1kZ2/etmyWOTgG9sx1pvSNy8J7Sa9STPvd4EYPYCYnLLSoNTg88PVFwo4srFi0gnY1hcnAVqZdy59w40N/nlecs8xwYVNvuZprOqJiDzIFUuUCM72P6/JUWuPVsAC4tpfOKTf43LV9KoO0OoU2UhGEBbeyumZq/hx3/yPbjn/sOYnptBaySMU6+8rGYq5tKOaBs6OyNYja2ooVJNYBWH5lFnNIKWFvrjUvY/KeYtm+Ko2vFffv4Dt3orG69rRKARgUYEGhFoRKARgUYEGhFoRKARgdsQgQZ4exuC2DhEIwKNCPxwRuDM2edVsGaBmCwSgloEc20PQRZ9WOzb+LAkzwh6sCAJp9ieHgvcZF2HxdTFlWUsra4IQi1T+pYgqou6kg6o1sKijY7rUuHFBRdC/iB62tsRbWtDwOdTYVSsOEvW1TBbjFCvkWS7MaYCWO2fWQUmFp4IsBrqrwEZbY9PG3hUEclii4qpa4EdrG8K+AGZSsZvzgBKqm7qzc15GGCZH+syrfYxLclYvdaWrluHvMx12ACyzeJkYYqyle6AH8l4HMtrazj68nHMLi5i/8FDmLm+iOMnTuOufQewuLCESxcvoK8zgiUyhspldEQ6kCsUxDJlYfrIg0fw1JNPi2nbGe3AOx57FMMjW/DCCy9IwpqFKOLcBDtawhEceehh1F0efPmrT0p6+YEHjuAf/v6L+MqXvgBnpQy3BX7ZKJyYwxX6PJr7Q/C0KRhEcyikeyUJ4XUPUlPAM0CaAXElnyzgtoh0OoUSJVbLBFgNa5lfbWlbSpySVUSJU3neWhLaBFpYnDcStyH4Aj69ryS0CXA2NQscisXiyOdzkr22mbNk+hIIIoC7FlvT+Rx+05skB8qxxwI6j0V2F8+LV2mYuV6BuGRBUnqchXKyAen1TClUxjOXy4gdtX37NsWc19va2obp6WuSFSXg3NXVA5c7gJdPvor+wT55LpOpxjGXWFuDl16t9F3OptHb14nurigyBC5yOcO8DQblIW0XSjWmOG83gbecAzznzi7+fbfAW+PnbMXWBm/fiCb7mvRl2IcbH/Z8vLEUvVHY3ZDPfr1MeHMB/1bA2w2y8E2JwJpfBpium7m77s9roEtD4bdkJOksLV/luqRcV5aWJWVMyXVOeXnehloEwhK8vX59FvlcCaurCVSrHLcV9A8MCbw9e+YcZmbmxNSORjtRKBSxthbT+OnvH0AoHMbCEiVe88q7/oAPpXIRmWxCQCblHIeGhrEwP4dTp06iVq5g/113YaC7D9VCCbV8Ac1UDahUMDU5gXgyqZy69+B+3PvmI3B5mU4rqNfKYgY5HATmDThNCNdWLrAzFn93A7pu3RyV9Wt1VMm8hRs1hx/5kgOpdBX5ohNVRxCFmhv5Yh7FctHIdaMuv9tSoYCJ8SuYvHoVhVwGAR+lzR2SEK6UCCRAoB3ZuEyKHMuck2yo4fmxYYJy7W3tEc2vhfkFxOIxnSfHOscK5yLnLJm2BNY3cqfly7gujWxAZeZYowBgfk9/b3sckJXIY/CTc9j+ZI5hD05Tk19S5QbcJUBsjyFBHoovGyvyuQyq1QyS8QWsrY3D5UrB72lFvRoAxRg8vgBawt3w+SMC0mQzkC9a4G0e5XJJjRhkxjMv8Po4bvW6YgmTE1OYGJ/G9PQscln64zYh0tqKjkgrtg4PYdvIFrFdk+k44PHA19yMSGu7WLHpRBrFbBGh9gh89G+OxXH96gRmFheRrVbg9fvRFGpGV2cXhoaGzGIFgsUx/N7v/i6+9KUv65yrdaA51Ipte/bgniMP4s2PvA1Do2Pw+YMG2KiWtWbXKiUQ9i/n8rhw+lU8/41vYH5mBgH6EXu98HvcKGRTaA4GcXD/fowODeLksWOYm5lCf08PeqJRDPb2inUbDAbQ1NICRKPIzi/gwqXLWLXWRY4PNmBIMaNUUk6OdnSqASCRiMlrmRL/ZL97PD6U4EG4cwBDu+5CrAwUa3UEW0Lo6IqipZ3S2F74jJOAJNHzmQQ8rjrymSTyuSTKpSzKpQyqlbwYuV7K0ZPFTxCXahPaC3BNs0Auy3/dnmNa62y/WwG4BkTlDojgUzqdw+zcEl46dgJT0zN48MEH8fLxE7q+Q4cOyo/7ueeeU3PJ0OAQjh59QePynnsOag0g0OX1GEauGc/BdRUGgbceqjBwPbYMkm1JfG1pXpv8f9jB23+qXfUPBLjVptBeg777K7Hvlpjbbo/Gz1oihZnZRbi9Aezesw+hlojFvHXBeXMT1Q37aJPJzIe9njq0p7hhlb8ZIOdezlZgsVQu7H2h9rubwFv72Dab2zQ6mqaAXCYj2fVcNo252SlJf+/etR3BAPMtm0ppKWIknm0WugFvjd8tAVxKJmtvKZcTKo94UXf6MDWzio/+3n/D8rIbgVA3HB4PBke2INLZhqtTV/DWxx6GO+BCoVZELLmK1ZUlOB01eFwOdHV1oK+/GzPXpzG/uICJa9ewvLSCAwcO4cCBg5Il5/rFvRxtMLgutbW24S/+jw999ze08ReNCDQi0IhAIwKNCDQi0IhAIwKNCDQi8D1HoAHefs+ha/xhIwKNCPywR+DZZz8vr0B6xNFrkeAUgR4yWfjhcrrXGSPG+tWW1LRYeHXifk545NdqgM58sYRYIo7V2JoKumSQlgkSUcGTxSB+Us6Tx3Z6RI51E7wNNCHS0oIWsqjI7BWThQUku8plcQJYJCL4azFETDe/KTixQE8ggYDzZqaLjqO6lAW8EsS1/EHXgaN15JfetLYcpqWEaDEG7bKWKWgZ4FYsZMvDa/3460UwSztWL98kE8silAAj0nc84vzUiwXkCwVJ4DpqFck0z8zN4/LEOE6dfVVxe/itb8PC8hpefPEkRkd3IJ8v4MwrpzDU243F2RmUiyX0dHcjny8hmc6gp7cXBw8exPPPf0tekd2dUYyNjeLtb38bnn/+eazFYkYG2+GQbGY43Ib7H3wQTk8AX/zKP6Ap1IJ3v+fduHL5Aj78m7+OUi4jb0IbACdwS3DVxN1IcHLMaDyFW9Z9fU1J2y4MbvK6tWQZxZqqlOXlSOYYQVAx5PRp3QvL949yoGTAqhBtMcDJnKNXWUdHp8BbgpNVeZmakiQBZYJD9LSlbPL8/IKYsCz2E1iTt265ouI4h8HBQ/cIsCHgG+2ICmhLJpPGN9NlpJv1Pm63ACYWyw2AVNXv5heWkc8Xxcgj2DMw2If+/l6dn/w8i2TZBVGuVBEMNsPtDuLM2Qvo6esWoH71yhWBEpoHYjW6kIyvoSXchFAoiIzl4enzG29kMmxtT0S70GyYt16BtkYK2o+u7i50i3nrkfQmJ58Bxm8ZtbVS2mvBW3N3zfyyiI0bjF4d/rUg63fKjxvz8nWYPus/2mD22MeymytM7jCSn5p+m97e9vBTYwjlfSsEO4saE6kkgRoDrjJpkQVKAJdA7JkzZwXeEowj0EIQhMVi+tvu2XOnMK9EIiXWG9mIlFJkQZcNIWRZB5tDyJdKKpTzvlCqkmOsWqPsvBM+XxAtzS1IJRNYWlhQzhjqH0C4OYR6pQZXrab5R9nGRDwmyWLCs71DA+jo6UQqk5CELz1QKZ3sEJtqUy5jsVyMY5fGuZQMrOK7ldJuLNbDAm/hk9dtIlVCvmDA22LNK+C2XDMNNsoBlKHP58QYvz49hWR8VUAemZjlUkFAbigYENBLOXHmkWIxL7Y55xYBp5GREbS1t0vG/PrsrGSS7XlHYJW5RU01ltetmLiZzLqvtJ2TCVYZSWQD3hrViIr5JJBrNc74/D4xXgmcCihsbkaouVlsfTbRpiVcowAAIABJREFUkNkY7YyqQcPv5zyz1yMD3DLCuWwKPo8bvd2tWF6axsT4SaAeQ9AfQbHgRDKVR6S9C1u37UWt7sPS8oruP9m0xYLxbudY4ZjriEbVoCL59yCB2wLOn7uIV06dxpmzF5GIZ8FzJqPe43SiLdyCbVsGcO+Bu5VjEuk4yg7AHwoh2tYBZ92BVDwJV90Jf1sbzoxfxeUz55FcXsFyIoFctQqv36f80BHtwOF77sHu3XdIHYByw7//8Y/jy5//soZH/+io1qBDDxzBnoOHMTCyBfkykM7mBJBWKkXU6hWtXx4H/dHrWJtfwKsvv4zx8xewurCAfCopYNftqAuo3bF9OwIeNy5fOCdJ5bHhYXRHozh88KDY1/B5gfZ2YGkZ5y9dxlJsDZlcAbFEQg04XKvZtMQ1v7enB23hVqyurSIeI+BPqfSa8n++WMb49UW0dA3ggbe/G8vZGjLFIrxNAQTCTWhqaUZziFLDvO8uNX2w36xer6BSLqBcygu8LRVTKBVSqBbSQIVwcB1eJ+C1Xr/u4k1w9iZZXK1GVq41jROGiUgAjrnD6fKiWKrghRePCrx96MGHBNaSaXvHHXeIof7FL34Ru3fvlrfwN77xjLyJ33TvYeUuB6pqigj4vRqvXBtMA5sbbo9X88E0uTEvGpUQky9fC97eyLI1TVZqzdnEwP3/m3n7T7G//u7XRkvk5RbX1O9uVdy44tcDb5dXY5iZW4Q/2IK9dx1AIBDSXtCW8n79eG1iXb/eCywA1mxhrXe1fHM5gO1GPDU22ovI+l7PHHBjLG0ec5Z1BhxIJRJqWKPU//WZSXlN79oxJiY5wVsj/2/7PltqEuvgrQFxNYfEvjXPKRzUNbixlijgD/7w/8WZc6twuELwBPwYGB6EN+DB4uoCHnzkQfhCPsQycVRQRSjcpLVxaHAAPT2dkkxeXl1GJke1h7KsFS5duoxtW7fh4YffIml32+6DzX+ca//7jz3yTzE0G+/RiEAjAo0INCLQiEAjAo0INCLQiEAjAlYEGuBtYyg0ItCIwI9sBD73d59WwZgABYuVBDDIRCQgyeIevzd+pQQ5bkRANsA4IxcoYJdAmMMh1pAtLUywi3VCeQOSAaaWfBlzWmxUAlRkRlH4zbCaVHZxG1lTnYvNun0Ne8DIaAqIhSnQG0anJQ9nFZl4VILSKlreUIyyzkmsLwNsEOgSg4h+eTdIzFlgsiUxbdvGGU9bmw18k7Sg9XNDsKDcsOUpSY9ZAR7m/XnNZKcZIJo1YRaKS4gnU5iYuob5lSX09Pfj0R97F+KpLJ597kUMDA5LCu/kiZexc2wEpWwG9UpVoFGOjK5yBZFIBFuGh/H1Z76O+bk5HL7noGLzjne8Q/6rMzPXjTctnAIP6JF65KGH4GsK46lnvgmPzy/w9tq1cfzH//CryKZi8HvdqJY3rpknTCDQjj0nS0u4BZG2iCQ4CaIxrvIxtkA8G0y5gdVBECaXEQuP8qli3lYMMEwglmg+xwR9i30erwFw3R7DVuvqQl//gCRHCViS7U1ZYx6fkso224PSdhcvXhKQzdetj2tCXpWKQBSeW19fvwA4etfST5N/T6arkT91wuVigTwgJiDnjSRYXRzP9HVuRjyeRqi5BT6LqUfmCCVjk8mUrmv37l1iTNEfNeBvgs/XjPMXrqCzu0uszEuXLqJYyCMVW0NNwIRTQFJPb6dkUikvTTCRAA7Pk+CtxqNUiU1TAdlnBIhuAG/JvO3u0e8oFS7v4k2Awq0nupvB2zcoC68zi747ccjvJKVpzve172eDCpu/MihWWG4AbwUw858l70h5Wsqwcy6TScPv/z/23js4zjs9E3w65250N3IiQALMpChKIqkcRtIEzUgzHo9nPMHru7J3z7u2b71e7+7d/XNVV1t1u3W+2jqPd2zXBe+k9WRrgjQzCpSoOCIpMSeABAEid87dX4fv6nl/34duQFTm2nL5a1YXCKC/9P4i3ud9nodtz5mEXtxk3pL9ePrUaczMzKJSqWNlOSVgPcdwPN6Nj370o5ic2CoyqSrJrZikqr/QW5pvNT82W7oA6AQYpV+1CPq74dDJsmY5jC5MPqoaUM6W+s3ic0lNVI4LAZqbqGhVNFpNYZrThzSbScHl4ljTUKsUATuh3cZa0t0QjJY+K2PS8PpVrFSFr4v0qwA7ZKjaoXMdgBuVmo5snjK1hIO9aOhuaM0WGjoEDGUMS4UCsumUMMZzqZTIYPJeyH4kO9Vh0wXAdTL+BI0pOdzQZN0hoEzPVHpGs4hiJbEqHq0saGGMWIzAQiO+CeKyX3OdIcjLogwFSjPWinGv5PQJFMPwI2wKmC/rEeXcjbmZntAEbSm3y89zvPNN9jXHLcGxXgO89QkTbK1HqbXEpgtIbdObGB7sQTazgpnps7DpZQQDIWG+pbMFkaTfPLEdsHuxupqG1xsQxiXZt5Se5nikgkBXNGrIQFNuuYVLly7ixBsncWV6Bldm5qEx4Ha7+Hk3tRqG+nsx0h3DzvFNePihj8j8LrFrtuDQbQh4fCLrHgyHcXFxEY8/dxhXLl9BKV9EtVaHbnfKXMqYMg6bNo3ivnvvxdimTThz+gz+r//0n/Dcs4dx84ED+M0vfQX33P8RBOI9cAQiaDmcWM3kRSreToDQyYKJFnmkcOgsNmiiXiwicW0eudVV5JNJLMxcwbWrl1HMZ9Adi6InHkeZMvTplBSWbB4bw7bJSdx56BA842MQHeClJcxcnkEql8dqOo0VeubWWBTAIgVNmOhDg4MYGhxCLpvB6soK6hrXnpZiervdSKazOHL0DTiCMXz2y/8Mvtgm5KoVaDYqgzRgc9oQCPoQjUVkDWVBEIsr6i21d2HfcTqo3FFFs5ZHtZBCrZCBTSvDhSZcdh0uERch768lRTeyK1oDtQwgy9ibtMFbBTo1G6rQiPPM2XMXkEimMDk5idMnTyEai4k3MAs9jh49Kms619czZ04jFA4K2M49C+dzSiazHVkIwSIAjgnO9wRtCSxZ4O17WOXeJQD7pjOugZvvfK0PBt4qJRzO69xeraYymF9cRTASE/DWbndD07hXa6vDvMVK3fHj9YvrWvHTdbxtpXzFLP4yChXai3P7ya4H3pprEdebTColzFuuFXOzl9HT3YVtE+PweLgf556Y44/Tnpp7Tc9bsm1btC7YAN4KcCsKLzZZw574+Qs4euyyFB8lUkl4/F7lg6438dDHHsb23Tvw4tFXMTg2iqHNYyjWKrLfDkZCCIaD0BqU83fJmDr62lH85z//cxQTCTz6+c9LUUU8zgI/HyqViqy1f/LgPe/c8NYnrAhYEbAiYEXAioAVASsCVgSsCFgRuGERsMDbGxZK60RWBKwIfNgi8JWvfFJARAJ3pj+gSEsSXBBQzybSoKY0mpI5I7hg+CIaiRtRzKUUHxm7HWy3NaaG4uCtsb2EDSnsL35CAbf8CAFfemkqUI3MQOYjTc/GNndPEvVrTFmTyamAU/7crIQ3/R5FxZDXMF48XljABqBsns8ELeiDK+BFi16wCmSQYwzPRcXaVcw18cs08l1rrBSDncJ76fQEa3MTVGKL8r2UyyRyQolDnovAEVlqZMkQPA2EQ/AEfJJMevCjHwdx0yd/+SwGBkcR7YrhVy+/jC2jwyhmMqiUSiL32mjoqGl1+AJ+7N9/C44ceR4zMzP40he/gMvTU7jr7rvE6/XMmbMSfwIn9PSkt+y999+P3v5hPHX4OZG2/vSnP41r12bwb//NH6NazgMtgn6KZalAHwMopxcZY2yDsAy743FVCGBgHUpaWR3H2IvMssRQJeUUC49ADaUpNSWjaqB00nIGC5uMW4/LkGYOBDHQ34exsXEMDAwizmvqEJZETsBbm9wLgRGytMhcmpqawhJZjYbv6RprkAxXt1vOoWSRXfImyMM2kjEiYB09l50C7vX19xsSnRkBY5kYp3chk4of+9gj2LlzBxYW5nH48FM4fvwostkcNm0aw6c/8yh8Pg+WlleE8ebzhXHxwhTiPT2oajWcO38O5XIBs5cvi5Mz+wOZfVu3bRF2XalQQiFfgC8QEKCJHsadkpwKvCXr1rUOvKVsMtlpfK4PBt6yPda4P285rb2dtLFq0veeuparvkVSfeP5zM+SdWt0N3VNAd2Ma+uQfsfEK39cLhVlbLBIgB2UIA4BeYJBZ86cweXLM8jnyrh6dV7GDG+FvpyPPPJJ7N+/3wBk2YdrcDgJnBDKUrKUDrLfvIpVSXltmfdEll0Vl7jtbrS0FhqaBptIHaixJQlyQ4mA44RzM1mZLo9Lzk1fVnp85jNpeFwO8bytVIri0anbhIqkZuCWSvazn5rgrRSpNFRxTicjj2EW8VwBOumb2kA6V0G5yit6BLxt6HZ5sy8RZCWDKrm6glw6hVI+j3IhJ36hLDxo1Guolgpo1msiL8uCBNUESlo9FA4LoE0JymsLCwJocpxxTWCBCcErYcO6XALM8iuLLQjscj5mTHgevvh/FnVwDm1odQG4BSw3fk9lCVnfRDnBIQxFsm8J3jKubHs1fpyIxuhX3GbergNvxTfXhmIhi8TqEtDSZI4sZJPwue1wu+khT4CdILgTDpcXgWAUgWAY/kBEipeoMsBCDLLwyRBlX6McJ4sylhbn8fTTT+PypWmsLq0imcpJW+gOO9w+L7RKSdjY/eEAxnu68cXf+BzGR0dxZXpa5rnzp84i6PXj0c/9OvzRLnz9pz/Ga5enhIW6tLKCVkNXRSYutygZEBiPd8dx26234qGHHhJf5W9+/Rvw+Hz4F3/wB9h3y22wO93IVjSkSjVUmzrKmvLMdgr7n52ILsk67GTg1in1XRGvZltNg5/AuaZhaWEOb7z+GuauzsDv8Ui/pfzwptFRbJ2cxF133IGhbVupWQ597ipefe0oCuUqyvUGri0tYTWZgtZsyhTEMoPuWBw7dmwXoHRh/poUt7BQin2MoGatXhc1kMOvHEdOAz72a7+FW+/+BHSPC00nUKqWUK6VhTnsdjtE3jwSjcMfDMPuchuqIkbNGRpw2xtwtGqo0as6l4StUYWLz21rCqvYzrfeEN76RgDXZCeKDYOxvrEfcJ9Fz17K5idTGQFxCdAmE0lZe7g3YD/hmstiHXol5/JZKcTo6SH7rynjiV7aXIuoDEHQthO85Z7rrcHb9jTeOY92MnDN/dy6ubvDI/f97G/fzxrwfq7zTse8L4btW5307wq8NZRLuN/j/nslmcbiShLhrm7s3nszbDbXW4K35sq7QddirU++u3gZa1PHPl3t2cyzq+/MvXon25vrsVkolEysYurCBZH7n5u9guHBXmzZPCJ1G2qaptqO2iea/vSq+EaBt1L4YDBvReKHf6EYBaJyoM2LesOLSq0FrVFDLp9DLpOVopOBgQHkSiX8/NlnUXc5cPC+e9E/PoYi96DcR3ncYuXBeZpPVSwUkE4k8fJLL8re6/4HPiJrCwvz3B6vXPf/+OKvv1P4rN9bEbAiYEXAioAVASsCVgSsCFgRsCJwAyNggbc3MJjWqawIWBH4cEXgd3/ns3JDndX1BHH5IrtQAav0HlXSquZX5WGqnoXMWPqNMgmuZJUJ4jWNhA2hOsMnVmzg6GGqpDpNeUvFwjTABbmZDlzF8J+V64gsoQJ8TRlkM5nI4wn4MVEkssMd4K4JuorXoeF5KOCjSCIqQFdYo4aMMp+HIIAJBDBJpF5K8lDYeuZPDNbsWqqqQ1JQSTuvZxyawLgAnvROdbtRyOcF6PF6PYpZQHlgguQOOzlzwv5t2XQEI2HccuAQvIEInnr6CPoGhhGLxvGrV17B+NAA5q/OYHVpWWR+a/WmyIiSMXj/Aw/g1KlTOHnyBP673/4tXL48hV07dwmoefToMcV4pi9isSjg1d333IPhTZvxzOHnhb312GOPIpFYwh/9y99HKZ8VL2LFGIawAQn+EISWdjNAfXpRxuMxBUi5XEpWWsDelvJGJCBjAEgERE02BYEzglBk1El7GnRAwkUsCiCDkRKSbpdTvMV6ursxMTGBzZTa7OuH3xeQc2uURiVgQ5DL5xcp4pWVFWG6MnF3efoyMpmMMP6EbS6MWof49DKZRxlRejdTQpesPpH/bjSElc3zEezm/dOfk4lySnSWKyUB+oKBICrlGg4evF2YYEdeOIIzp08gn8sIODM6tgmf+tQn4At4sZpMCngbDIRx8eIlROM9wig7fea0JAbzqRSa9KBGUzxvu3ui6O/vRbFQQqVcFVYxmYoEstYKFYTU7hBmMZP8BHAZB/G87e0ToJEgtWJLE3jpkPZ+z9PT2zNwN7L13/Ppr3OAGo7Xod5e97PtsSoy2oa0t+nwR8CKAJ8qGqjIXFUuKeCVbEQmhOn7zHZlvE6fPoupqWk06kAuVxK2tgLKXbjvvntx0759cj5KJdOn1e9jMpeyspRGJnvcDpuTbeIVIJdzqzAHhb3fgsvmgq1pl7bWqmUZM+xzdsq4upTHM4FMMr5D4ZAw5dnuZKSz6KOYz8HncaNRr4h/IFmQyidQzct8HpuNst+cazhfq/iomHLuUUUVHNN8NomZglflnS1UkEwX0NBdsDv85FdCqwPVel2KRbRKGelkEsuLC8hl0gLWUjbZ6aAvKFVs68IWJTAt7F+i1jJFKrYvAfRsLotStSpy0KpYQheZYAK3JquWMTclkHnn4m3toucnZawVkEvwlqfm+GbMPATNya7n94YHNJPuLrdLzu33+YQ9RWCYY4f3RgnaeLcac11dEWE18pZV9YoqRuJ8WCzmRTrZ73Xh2twMZqbOIRpRcub08XZ7g+iK9cLjC0kceS9kcdUbSmqdDGO+uX4SAFD+ul5MT10SadxrM7NYXVxGPl9BKBRF3+AgfKEgsskECukUok4HhkMhfPLhh7Bv506cP3Uar77wEoq5IkaHRrHj4K3IooW/ffl5nE0sIZHJQWsB4UAI/WSNebwyH3p9AQwODsuc+tijj4l899LSIm47cAC76akLYCVbRqpQQYVqGTYHaoZtMtd2AvS1ehl6vUanZJC77iZvm21Sb8ClA/FgCAG/G3NzV/Ds009hbmYG1VIRvfEYJrdM4MAtt2LP7YdELjl57ix++Yuf49L0ZTg9PqQLRSwnUzJHNlr09gb8Xi8mJyawZ/duYc3znl12MtQh/bxaqSCdy0pBz6tvnMVsIo/9dz6MT3/xd+GPReEMeuD2eVAsF5HOJMWnnOsBC5dCkS509/QiFO6Cy8n1i2OF4HQTDl1DSyuLfHJLK8IJDQ69Dq7a/Gpr1eDQCeQqFm57J6BG1Nq+g+OS/tJNXQB8FkHw+vye6wrl/LkGcU3kvoeetRyj7MsOlzGGZc+gzssiMPYfMqlNeXRV2OCU/dNbgrcm4LYBjH0zeKsm2jXQ9R8wePuBAdv3ANK2Ac0NzNb3uSiqs6jNsvRL2MVSYzWZQay7H9t37YWuO2Re2ci83Vgy1b6jdt98p9tSsTPBW4KnguCad2XsmFWvl6JG6TNKNtm4c1VwBmB1eUWKCluNGhbmZ7F5bBjDQ30y5jrBW7PYRxVOKsC2SeatCd62eBWHuhfD0oRjKRCkjceAFMZ4fcqrnSoHqWQKs1dmcfbCJZyZvozLS8uY2HcTtuzZDX80hhwLCVkkYnOIxH2lVJaiJFoZJBMJ2Stwz8h1gxYGnJA4Lv/sd37rncJn/d6KgBUBKwJWBKwIWBGwImBFwIqAFYEbGAELvL2BwbROZUXAisCHKwL//n/7V5IMZFKPiWyRgDWTK5JoUb5UJvvVTECu+VwZCcNWUyVv2qwussna7Ng1RqqR7KFcGWEDUxZZZXMUK8x8icyw8TMBQjtCpziwRt5fQGGVfhK2qlv5mPKlAGflbyjgbZP+lvSEJNmV4JWSS1bfK/Yv48Gkp/jD8S0sXVOSmUCnApsJcisQun1j7ed8a1ahSnopF1gmZ2dnZ8Unkh6xsWiXYpYRJHA6UdFqyBXyqDfrIpO5Z99+BCIx/OKpIwiGYxgZGcUrL76ECWHepsUnk4AiCX1k7jCxtG/fPkxPT+Ppp5/CP/unvytemXzt2bsXv3r1V8LgYfuXymUBR++5516Mb5nEL596RgCnxx57DInVRfy7f/OvsLAwJ2CsmVw2AXGRR2bMRaqObK4guqJdCki3kVWkgDMRxBYKpPoqYLohy03fUTJctVrVYGGrAgAB17S6JLXZD8iIY4K6u7sHE5MT2L1rF7ZumRCmr9vpFnaSbrMJqMm2ZJvkc3lcuzYnoBrjy2Q4GRQn3jiBS5cuSd8g6y7e0y3SrflCEfQv47kIX/G6HB8EdQh0qKS4HbF4TEBWJi157ypJaUMykcJNe2+ShN+LLxxBiZ6Ybpe0KSUvP/XYIyKpnMll5byxrhguXbiIQCAsbXfi9GmEu6JILC9Bq1QQCniRy6YQDPrQHY8KC5SeupRNJrjIIoDOfsj+T9YVn5XXoVwmwdu+vj4MDg3Kcyjw9v3KJq+N0g4Grjkijd+Z6sbrctXvnWm7ccY0k8bveiY1vG/NACmQ2yaAqDDjmy1Uqsp3lXMFE7QEbwm8kglHdnM4FBGQ7fSZs5i6NAWtpiOVIrBflcIEr8+Dhx5+EDffvE/mHo5nzjUiF08fWFNGnoAplQukfQyvaZF9rSuJZd0OB0VnxQ+2Ln2JfYaSy+KtLd6Vqh+xb5tqBuxbBCkVeOuBViujVMwp7qzN0EOWeVwpHdDXVfqtSDir31N2njfMAh1RGxC/aANkUiU4yOZLWEqkUSzVATuhOTLNGwKmaY0mtGpVJDBXFheQSiRQq5QEvG1oNWHsk5HpdTmFHch75tnrjTqqWl2S3xxvlJL2+H2kIgtwRUCLn2tQIYKxMvx1zXvk92xH9mmOYfZ5AW99PmHHi3ep0yHnIfuewLR8hsUj4gXN45TfLUFxvjmeBCh2ORDw0ws2LkUP/D9VGBQnmVL3yps9mVzFysoyHLYmVlcWkEkuor8nLEAs+43N7oHd4YVuc8Hjo7dqEJFwWPoXPeHJfCazizHm+sWiGxYPXLxwXopzFuauYW5mFnrThv6eQbj9PqSyWbRKZcR8PvT5vJjs7cXW8THxlJ0+fxFz0zMY7BvEHYfugGewD+cSyzi+MINfXZ0SENQTCKO/uxc+pxvpdAalYgmx7l5hnA4ODeGzv/45DA8NSZFMV1cA5UoDyUxOCoMqLaBGxrVuQ01AR/oeE2inYoImrFOvA/A57PA5gIjHC1SqsNcbiPgYX67zDVw8fw5vHD+GSrEgPre7du7EgdsOAN1xaHOzeOHIEZw6eQKpTA65UlmYhaWaYimzv5H1TBB8+9atwtrlGCDbVgqxWsR/PcjmciiUCjIGX33jDOYSeew5+ADufPgxOAN+2H1uDG8aQSTWJUUQXIeWV1fFU5fFFj4f1Q1CiIQiIkPM/kZpZCclmfU6WvUKUC/Drtdga1Vha6q3vcV3HY41Bq7sSNYVnigASu1TyB5kn2Y/J8DKvppOEbytC3DLcamY8Wrm4z6E0t7cCvGeBTgT9QjKuwZlLJiAoclK51ylZMM7PG9lb2Wc9E1ArFmkZxaiKUuKTkD3RvjetvecH3x96FwXPjA4+06LzLsGb82d85vB0fYTdzJW1z1Fxzednzb2kfRdN0DMheUEVlNZ9A2OYMvEdvm5Ini3989tTqw67YYe+R4Lo0wJY2Od4N7OLFQQxQZZoeQ6VFsw1UHWii+N4sb5+Wvikc51a3lpAVsnx9Hbzf0jZZN5nGLeij2zodag9uziIoC6aJvLail/syjJZGXPov424N84XjhJ5bU1xaud62iZRXDFMoqlGpYyOUwvLCLfbCDU24uBTWOwebwoNRqimsCiG9p55FNZBGVtoVqBC/l8Tjy2Y93dYnFAS47v/i9/8k49x/q9FQErAlYErAhYEbAiYEXAioAVASsCNzACFnh7A4NpncqKgBWBD1cE/s8//Z/h9/klWUg2GBPZTIKvyRmTGWTIDTNREQ6FJCnOpJhIVlbK4lHKBLUCW+kLpwCGTjk8grQEk5gcJUAoWodkYgm7ikxfxWhVWAHlDgmsqASjAso2JPUIyrbI9KkrGVsDnFJsTkqpqcSNeRQTOCrp31ByvCZ71/C/VcxbAywWxmz7unJtkS41wWT1vQI92olMuXMj+Wl+vX5rt9kIv/j5L3D8+HG0Wg1hdm3dOikMIsaK90NPy0KxgEwmLTLAu/fdjFC0Gz9/5kW6AmPP7r148fnnMdrXC2ga5q/NYWhoCB6vX5ijTPBu37kTidVV/PVf/zW+8uUvS5J7enoKDz30MA4/dxiVclmSt0xMUZ7x0KHbsXPXbjzxxBPCxv2tr3wFXo8d3/zG/4fXXz8Kr98rcpKwKwYQgV82p7BcvX4BH9hH/IEATp06iQsXL8r52Scq1ZrhXal8Hem1zHsUlh/9ETVNnp33FItF0RWJyLFDQ4PCll1YWISdfpbBAHr7+zE2NobR0VH0dffAR2DV5ZZj+Rmyf8lUFECuUhFmGcFyxrPG+3A6RUZ5emoKr7/xhvSJHTt3IhgOYfrKDErliki3EmBl5rC/v0+AHYJL7KfS5ykgKwxXp7CB2bJ8hkqlKsy/UqEoXsPQm+JNSOYt7/lTj30SwZAfy8vLkgwf6hvEG8ffgF7XEY/14NTFi3D5/Zi6dFFYw5FQAJlMEoMDPRgfG5WkJSV7yT6jNHaA92WwDiVRKrKwBAhN8JZMXMo896n+4fbIeFAe1DeQeUtt344yizf7067//fuZDdvgbQcqbHrbXoeVq0BINbWYxRUE403vU4LYnMsojUiPWTL1CvmctCdl0ylfG4lEZd44ceIkpqevoF7XkU4rb1yCv8FwAHffcxe2bt0inqiUauXxBMzZv8me55uJbDJ5tBo9tQ01A4KP9Mcly76hChYYJZlPpZhGsWbJxONXAXPpVyvtptpQyRD7NfxxAAAgAElEQVQ7RO6X83StSlZwjWcUpqBKmqu5lYnsUCiCYIiFApzflY+zuo7Jjlfy5w7OwbwMpeyhi/9noVRGKl1AoVgRKWX6/5bKVSkWEfZvsYh8JoNsOo1chvLJOWjVCur0GNQ0+FxuxKMRREJBAS5FOr7VQrVOWXUdbo8PvmAADmE+s+CmAa3eRKlSkfWGQJYwcgUsZCw1xUokkBcMibwyxySLLAjAc32j9CXngFw+L/El85Xh4DEEwDhWWXBCUJtjXNZAu018p/mZkdFhDA72IyQ+2FSkUHM/Y04Alx6rF86fQ6mYRb1eAppFRLso7xyCxx2EVrehWNJQKFal6GbT2JgAtASSGQPOUUoal8/vkXWW89Ps5Ss4cfwYrl2bF39yp+7AUO+gxKtYqSDY0BGHA1v7+7C5J45EYhWzc7PQOHcVSlIUcsfBO6H3RPHa7GXMVvM4s7qIYk1DKBKF2+lBpcD2TMuaNzYxCafHi4mtW/GFL34ZXZGYkialtDjjzjXS7kCl3kKl0UKNgLpRfKM8pAkiUi6YQH0TfqcdPZEIPLqO3PIKIh4PRvr6UC7mUKsUpP/So7Zeq6ErHMLoyAjs3T1ALou5qUuYm5tDiZ65qTSuzM5hYXEF2XwBFd4L13G7TfYsE5u3YHBwUJAc9heOSUpB85kymZyoMJSrZbx28hyuJXMY2roPt973CELxGDLFPGI9cfQN9Kl3fx+8Phsy2SoSySTy+YL0M6/bja5IFMEggXW3AktbDdjItm3V5I1WBXqjBF0rwdYoCQPXbTPkkwVcbVs3CHBmyqI32c/VXMxyGo4DFufQBoHrshSWGPsTURIxrCHEr96uFFHExVvXJR7sz8rvWQFmnOu4j2JfboO3RgGcCd5el0H7dwveblwP3rTve5cLxn9z0Na8jxsG3nZWOHXudc2fm1/bIPDabwjM2l2oa7r43SZzBQyNjGN0fEKKx6Qg0gBv1wG3BlZsro2dZTqdYV5bNjb8UGJsrAtSBMb+aXymve9ug7fmusaPKBnl9udnr85gaWFe1CIymQQmJ8YRi4REwpxvu9RiKqUD065EjR/uw1ThA+WSbfp68Fb6DwuSZLp2yHrXAtcOpZjBeYL7V01rIJUtIFsqY2ZxEdVmC1u274Q3FsdypYIqJdg9LNJzYHVpBdlUGl6XC/19vbh48Tyuzs5gy9ZJdPd0SwHGf/mX//xd9lTrY1YErAhYEbAiYEXAioAVASsCVgSsCNyICFjg7Y2IonUOKwJWBD6UEXjyZ19XAJpDVZVTRpQsGo1AHmUwNcpnqoQjk4JkAzGxbbJiyXwhq4mgw5oksSHlJskRw6eRSUMBbgWMoA8jpZMVYMcKeWKoTOg0pIJehUolHttMXJV8JNOpw69W2LNGGksA1/Yxwro1gCn5v+Gdy3NIAonnWmPUGrJvBsCjPqP8aoWTRjaPkWjlVzOBarJmTBnETtC2k4VrNr548QpoRtaAju99/3u4dPGi+LwS9Ll53z48/PDDSkYVurBuc7ks0vSQLJcwuX0nor2D+Mkvn0Ndd+Lmm/bhlRdexPhAPxqVMhYX5gVkJDOpWCrLfdPzlsd+7Wtfw6Of/BQO3HabeN1+/BMfx+FnDwtzwOWgN6MmLNyDtx3A3r17ceb0aZH8vOfuuxAKeJDOJFCrV9GgPCZBJLdH2kIAXMp9OslWU9KMXr9P+tIPfvgDHHv9uDCEeX4CRmS5UYZuZHRUkvXMxlE6WuQiW00BXggCEcAg2y2TzmBoYAC1SlUAVfoX1loN1CiN3GwiHInA7/bA7XDCRWaRzYZItEsYWQT3yTQmYMs+SknmmZmrSKyuSLvu2LFD5O++8c1vCtNp7003CTg2MzcHG8GwYFA8aPOFgsGWdBoMY5sw5Qj4SfGATRcfXoI5vA77AcEXYV2WCThRqpWsOo8AxI99+lHxQp2bnRW5y+GBIRx+6hnkElns2rEbF65ehU5J7VJBWNccH8V8Fn19cQwN9okUYiabE0CFsSZgRSan2Q/ZPwmmK5lnn9wXgdze3l4Bb/kzstNMRvoHSnab3rfXyfIqLHVjYvqDsaveNXgrWV76aCtpbwLqBMgIfLKPEcAz5zKCI2SPs09UyiVhzpJlx89TUrerKyqA4alTZ0Q2WW/ZhXFKVEvmFjTR09uNcJjFC3bxJ6ZfKoE45S1rkzeBLzXnsMBEpc05XsCEcoMy4bq0E4sZCOpxDAlQ21TzBQEeSUAbjKZWg5KqVbQaTSUlHukSuXKfj2NRnZ93Z7YBE92cz4OhLri9Pmj08ZO+Qr9Szncq0b2mrEClZ4GF1JwtzHkC0I0WCsUy0pk8srkCigUW8VQlRmRwZlJJ5NIZJBMryKQSRJ7hdjpQK1fQIHDo9yMc9EPjWlOvw+nxCGhoszvhdHvhIsPR8AsXdm6zJeAw5xAp8mgoNQWOdQV8aiJrzq4obwMYYKwZQ8pLm/MxPW1FQpmguQHecvxwvmDBCSXTBXAnMKzVJK5j46MYGRlGMOBXwJ1RDiDn1G0CQM7PzWFh4SpWl+cRCbsxOtqDYCACh8MjwG0ymUOuUEEk2oMtWyYQ8BO8pnoDC4qoCFGXtYF9k0UrZFCvLi7i/KlTuHbtGi6zoCRTgM/pRb1KlqeOfqcXewdGMDk2gvTqEioNTfzRZ6YvI7WSRMgfxMSmzYhPbsZqU8OVQgbnkksCULh8AWGqsR+y2IcsYbhc6Bsawqc/+znceuAQKhUynW0C8LPdWYDDHqG1mtBaushlE0hWIAklqivit0zQslkrwee0Y6inB55WC0szMwi5XNizdRJupw2J5UWRm6bsNFnP3QRfQ1Egl0Zq4RqymYy0Led4zvuZbAEp9qlURtaAujCglSoI5zmC9Fw/yGJXig0ukUJPp7IyCkrVMo6ePo/Liwl0b9qBgx/5FPpHR5HIpGF3qTUr3BWW+bF/kBKrAVmbKuWK+CoX8lmUy/TC9iMe70Y4GJI9DX1+7S1N3miW0dQoo5yHvVGECwZ4K1LLqtBC+Vi3t4Myf3BcM8ZGURjnHapNyBzdbMpzcGxxvRXvbCnUMce3AsFMewi2kZL+5phWxQXmfkWsJ4R5azJpiW0ZzNv3C96+3c524zll3lpf8PZeNsZvCeYa530v51r/2Y1rUueapYa7aUuwdlxHkU3nuZQCjbF3XCs67GTeyqJo7HE7r9MJ0K4744bHUvfKghp1XwTz2dfpY51CtlDF2MRWsdVgH3LYnYppbSrVyPyoXlJwoZbJNSMCJWTcvi+px3qbV7tPq7Ww8+Oq4FHtnZXVivq/wm5ZdKSY7lcuTyGVWEU+n0GhkBXwtitMRRGuowRveYCaZzaCtwRumw2eTq2rIpvMYSay9ibD3CiA4uImbaPGIscIA8DxXa3VkckVxP92OZFCoCsG3ReAu68fLW8ATZsbxXIN2XQOmVQabqcTAb8PJ0++LnLtgXBQ1F9Y7PU3/9Mfv/+uaB1pRcCKgBUBKwJWBKwIWBGwImBFwIrAe46ABd6+55BZB1gRsCLwDyUCp08+Kwk+5a2omINMJGazOaysJhSg6/YKM4vAHFmFq4lVZDNZ8ZMb3bQJ0WiXMC0JFEoSkuAkA2B4vqqkl/KnU9X3BB+YPCFzkewZlXgUxq7TJcnkYrGEcqksbEG5LwPE5XWZtOzuYWLcJ8nTlt4QII1vYdca8sdmQnljW5jStuuk/9Y+1AZ/OxOF108ammw2xaDhqw3etn2+rt8XVNLsyJEjIptMmVbGg+At/QYJGlDat1bXBFyljx/9uTZPbkPf8BieOPwSCtUGbrn5Frz20ksIu12oFnJYWlqQy+XyBWEMEbT4zS9+UZg4f/G1v8DOXTvxG5/7Dbx+/HXcd+99uDw9jdOnTokspAAgNU08B2+79RYcee45pJIrePSTj8DrcyOXz2J0yxgcHheaNpsAPyqBDNgpo1mpiexptapJkp/94qc/+xlmZ69icuukSBEHwxEMDAwJa5TMsz179ghYlc1mxT+MwAwLBJh94/e7du0SYDmdSMr3wpjTddDdOFssiIctk/tep1sAoYjBvGOCOhAOC5KTTSREyk7kVe12UKKvmC8KSLJt2zZh4/7lX/4lEomEeJYSrF1JJgWU6IrHMDo+Jtc4c+6syHKqzKMCK8wCAJHJrdflXtnHVT/XJcFHD1Iew/Zk3yRwc+j2gwgGA8hmUmBecnhwGE8/+UskF5ax/6b9OH/1KhpOB+J9PbCRyWmAxA67DreLPnYNYRLTv9Pj84kMa5sxb4wnSogb8rEKyFUevaPDI9IfOAZND+a2M+z63rohhX0DprUPBtyaN6AKKcwqj/ZYW+eHy3ZgEYZOwFLJehOolMQ6U7z0xaQnap1FCzUB3VPJBMgCinZ1YWR4WH7HohVh3jaaUvRA8JYJYqfTs8ZqauoNkScmYEoA10epaqcdLq9HigAEp4Vi87MvOGxOYfmKjKmAKywIEYqr4f9tJNANH2lTK5X9kMAVE9Yt3S7FCRxLtUpFgEyCkD3dcfT0xAQ85pxCL1JhRRE0blEmmb6qftgdLA4oSsEGpVYFKGbxhcMt4A+LeEr5styn06XmWUrVkkHMedrp9kg/TCRSqJQMD8FUGqdOnhIJcEq4k3XbrJPl7kCErFWnG01NMu0yNgi2lSplONxuROPd8PqDaFEGlPdqxEqxgxVgLYl3emfLGiMVMAKukmXP/l8tlaUYI5fJoFEnO5Pe35qsa3xGsv0pF01AXvUHm8w3PD4Sicj5eQz9hAmUFws59PV2Y8eO7RgeGTIAMcPbW2nES5tl0kksLS5i6uI5TF+6gMGBPuzcuR2xWBcSK8siZUqJacY9GutG/8CggLeNZl0AXPZPcyyS2RsJhRDwemFrNjBz6SKeevLnuHDmPJx2p/g7trJFdNld2N47iP1jEyjbG6i6ddz78INYSiXwza9/E8VsHnsntuG23fswMD6GZLmEXxx/FS9fOodUtYaayyUS7XWtiUgsjtGxcXiDIdxxz7342COfQqVWR1OAIUqGcpFm4Yohrc2Vm3K9hr84C284F7Fdnax7alaglXNw23R0d0UQdjrRpPx/sYhYwI+RoX40tCoWrpFZm5f49/f2y/GrqyvCkuZ+gQoJBO1lXIAsab/4VlIWn1LbHMvNRl38wq/Nz4uMMmWTOaZY0JBMplDIF+F0O6WvHztzAVMLCQT7xnDwwUexc98+FCtl1BqaqDWwT4j8NsdRXy+Gh4cR6YrIPEFFB64VsgfRdSnoiMfj8LKIiWzjlga9WUaD4G0tC6dehsdWFy9cyis7dRYXGCoHRqGL+rZdzCXet4wppZJlzldqIVxnhegrhV8mIMa7Uux7E2zjHk2sI0xpdYMZLuCtUdgmNhA3CLw15+P3y5C9kZLL729xWl8gaIKuorQixQFrK46BeK5fEUUjYUNxUhu8NdQTNtiBqDOabfbOK6xpCfKmlVlJIsDO8ak7kc2VsbScRlUDtu7cjWh3N6oaC8vUOiN7EllW2gCrgLeigNNRsLMG3La5uLJ6GSo16+5jrf8a/dL4pbLCULsK9jvZGxuetwLgyh6drFebFHxcunRBCn4I3tZqFQFvo5Gg7HVM5m2n3605DlQthF3AWzYX/y8PJH9lqOsrlq8BeG/oJCa2znWMqjCUVieIW6zUkC6UcGVxBbFNm7F9/22owolkJo/EahKlUgUsAuK+fObKlKhdXLp4XhRQtoxvxhN/+u/fX3d8l0dx72e9rAhYEbAiYEXAisD7jUA0Gn2/h1rHWRGwImBF4EMbAQu8/dA2jXVjVgSsCHzQCBx+5nsC6hBUIHiq/FaZlG+iSGCs0RKmJMFbJrbIYCMTkslVj9eDeCwmX8nsYwpIWGHCDFOsvnaSkMlHxSZl0oZMIzIRia0oj1nlA8lkmJIxrQkDTPkXKg9D3qMpYcgkPNk2us7EJhmY9A002L8d8scqcbP+1cnm3Zh0VL8zkk0dSZ+NQO7aaTfIxHZead0xksBq8x1MrkMyncbFCxeE7dfb0y0eg4wlpagJnhBAJFhezOWQy+UxsmkcI5u34YnnXkK2pGH/vv144+hrcDfrCHgcSCYTCPgDkuwlK5NgxO49ewSY+POvfhWxeBx/+Ad/gFdeeVV5C7ZaePqppwXUYMKtoWnYt2cvPnLv3fjT//gfMHt5Cn/0h38gnoArqQQmd++A3ecR6dRCqSTtS3lKJsoJLNRqdWEnsU/wWpcvT+Hs2TPCsiUL5MrMnCThN20aw8DAoNwXGW8ib0zp1GpFmEZM7i0vLWHz+DgG+wdw7uxZSTwODgwoEApAqVoRJhbBK0aWbLVYNCqgLGNND2G7x41muYzLV64gl81KPyLIQAnM7ni3xD2ZSOIH3/+BxHliclKS/CvJBJo2oEo2HAC31yvMYPZT9klJhNttiMfi8Af8KObzIu+pmH9M6LagNxrCwKS3Je+X12VhAgHU/v5+RKMReL1k2YXRE+/GL5/4OWYvTOHuQ3fiwtwsGi4Hegb7JRdJD1SmIwlU6Ozvjab498qz+LzC9hCWp9ExFZuSUs4uKaxQMsouYYaQ7SztbbDRTUb6xnFippXfOb38QWeh9368CXpIUrgDiNj4c84pZkyksMNItFNmnYxXPpt4ShIoaTTFY5Qem5vHN4t8OVlBlPGmOgHnrLNnz2Fq6rL4wxLk5DxJFjk9b6OxLgwO9SEQVMUHbo9LQEl6t7JCxe5wKaY6+3dDh52Jd6NohaAY51j+E1Y+mfcGKCPMWYMl1QRZ701hQxKI5TgnG1XjfMniAbKBApRMJeuOz6ZBq7MwRAGuLpdX3h4vATAnkqkUsnl64xr34vKoYoBgUADFfCYPN49zO9Fo1WV8U0pafMUNr3QBUpstrC6v4pVXXsHxY8ewcG0ehVwOerMBr9uJUMAvPoF6k3NMXQHCUjSkK9lgAJFYDNHuXuj0+6zUoBHxtttEqlckZaWxCSKTyKvmes4Efq9XFRAFAsLqpWRzPpdDpUJ/W8XQ5RohXqWGnDj7BRn2nHtiMeVbzXHNhD8LRLq6uoSJT/B2ZHgQO3buQH9/79o6Z/ZYjmfOPaViAcnEqgC1ZJFRynliyxZ0dYVw4sQxXJmZxcDQKCa3bkM83otoLAa/P6gkoRsmeKsLuMd4M1Z+jxv2VhPp1RWcOXUK586cQ2o1hWqxioDWxEQkjr3jE4g43FjUCth8aB9Gt03gF4efxVM/fQKuJnDf/gO47+YDqLKN3G6cXLiKn776IubzeeRFg9utWLU2ByZ37MLDH38ED3/8E/D4g8jkCwLYNtgVpf+Sza1UK9hmfIv8uIvzPiWhaZ+gKSlhSgg3K/BSbcCmo8vjQn8ohOzKMlKLCxjq78VAX4/4OlNS3u/1yzikjD1l4rkP4NgjeMs1mfMd1UDsdqe0s4tewgQ52d65LKamp2UtIJOOjGUOosXFRRTyBZGIJ4yTzmYEvF3IFOHvG8OeOx7EnltukfFUps+6gJoEfp1wuFzoikXFHzwWj0o/4ZjihFHMk3GekSIlFjkE/UE47bp429rB56cHbh5ulAS4dUIxkfm26/TibdtDdIK3SgVdFZ8J855WAmb/Zf8XQKw9V64Jjij6pSEDbpc5gGOT+zmTZStFLEYxi2JA3hjm7dvN3O8K0L0u2/e9rwfv/wiDdtoRD1WTQRlgJTdvzr1rktcd96yY9wZIa8yhhu3rGth+PQUWhaJex3bDWM/UNQ1ZbePh1qtjmOxYrkQE5j1IJPJIpUsoV1rYs28/gtEuQ6GAa4VSR1nbHxjnFF9Y7i/kWoaFgrmmEgdtGeo1hgoND1s7hxkbst0Nj3QzXmvKDWb01oobjf21ISHOoh5K6p8/fwbpVALZbFrA2s3jmxAJ+eD1Us2Ez8fiJjMqKi6q2IVhpFoE5f6V7D+ljU3g+PrAt/HwtAWQfbn6u4VFIgRxyxVN1B9SuSJeP3Me6UodB+/7CCJ9Q8iWqiLhns7mYHM7sbS8JEUotlYTiaUlbN28GaFAEH/5b//H998lrSOtCFgRsCJgRcCKgBUBKwJWBKwIWBF4zxGwwNv3HDLrACsCVgT+oUTgxSM/WvNUZKKGiRmT6UpwgMAEk9qmVLBK2KsErtNFlqGq2CdLQcA/YYkoSWTzpaSOVZJEPidME5V8UjLHzMmzGl8lJxWrTnmomqAtwQWySpTcsDqeic5Gk7KOvJY6t0oaKbDDlBHk//lzM2kpvKnrgrprwnLG700Qty3dbMq2tdv3euBw+2cmGLz+em1ZOj4fJZHJtA36/SITR2CcDE+Co3A48Mqrr2J1aRFd4S4Mj23Grn234plXX8elqwu4/cAhXDhzGtVMAtvGRwXIUxleJXEpz+1wCID4V3/1VyiWivjX//pPsCAsJQdu2b8fP/rhDwWMYtKXDLodk5P4zCMfx//91T/DGy+/hD/8F/8cO2++CcWmhmB/D6od8RUJzZpmeAgTIHQK2C/MNvHaswkYSpbSaiKJZw8fQTqTxeTkVvT3DwjLiUAiAScyTJnAZ8Je5GCrVcSjMWE20bOXMRro6xegKJ1MSj8kAFMolkReOBgOC6OUTEfGgN6V0UhEvDMLht8tGZbSdx1OlItF6M2myG2+/PLLAuARWNUaDWQKedTYl+02VAwGHwErgqGMK8EssprFW9DrE89GstIlkSoArmLlkVVLaUCC2V4vmeJu1LWGyFFzLA0M9iMYCgiz9off/T4WL17G/XfejemleWgOG0LxLjTtutynjf5ykiRVyX2eg8lG5dnpW2Pesq+Zssm8XzJEJJHvdIqkLj2PA4GgKrIwxtL15iuDS94hoPjhmdWMLr5OolFSu2tMIDUGFNtMeciavteK9GbIrxvyluK53Gzi2tysALhDg0OYnNgqnqec51hkwPmF4O309LSwe8h4UhLD6nw7du3Evpv3wOky2KG6jkq9BodbsVTZLx3MlVMyudEUlrvyqnTA4fIKk5ey3zbxtuXP5YnkGQTndNDBtoGmTc2xSnZZyRqTdauEMZUcJVmyrRZlhmuolkvCkldFMB64XD74AmE0YUcimRIfWBGHp185wS8Ch36/gEfFfEHGH8cmQeBajQU4DmEjc+L2eHhOBy5duIAf//BHmJ66JExzSicT0ORtuxx2hENBRCNhkpORSqRQrVTh83hlDEj7OJzwB0OI9/XD7vYglc0LgEsGLgF3Mm8JGiv/VV3krNn3CfxRxpjzG4sobK2WyKuz3fgmeBWKKFYu1wnOraVyWXmYejzoHxyUMc/zsRiC3ri9vX3oinaJ8kOxlMfAQB+2bBmXzxFs6ARRxLrdZheP5DyLQxx2zM1exaWpC/LMXAdffvlFXL06h80Tk7jn7nsFwOV8SFUJxbJkMQb7nxrfjFnA40XQ64NNbwqLOxCOYDWVwuylK5i9eBmuUgVbe/rgaupYvjaP7m2bsfuBO5As5PCTXz6JIz9+Er1OPz528E6MhbuRLBWxbf8+OAd6cOzaFbx06hQuXluA7vCIfHI42o1bDhzCQx/7BPoGYkhmaqiQIU0WtNAj7QLgyjgimC6MbsVtI6DLMUAmbDGfEyatHXVEQl74XTYkFudhq5axZ2ILoj4PEvPXoJVL6O+JY3R4ELZwkPR3lNgXs1npwmw38TaukzmoihSUqgMLETiu7cKUW00kpMiHfvAci8GgH067XUDgpaVFllgYhSpk9K7i9fOXsFKswR0fxthNt2PvrbfA5XOjXKkJ89bpcEkREsdsIBQSGWUqjFDZgAUC7GdUWm3UWYxTh1ZVRR+k/dltLbgdLCioQa/n4GgW4LIp8NYJA7wlIGgqgxhe1ibz1uxXEt+GknpXPrgc60pWWfmMSqmFUQym9hIm6CvFRca+Se2dlGSyyXDlGP+7Am/N1eJdgbgyJ6tCnL+fV8d1O+w23rxv67g7WVeUwkZ7TmjvIeWBDM1hrt3rH81oNzmW63Db/kNJ/bYL/d5saWD6EBtrnAneruawvJxBtWbDLQduhzcUABcOFmfIOOKe0JDMXmsbbuCFPGz4r5vPbtyXwZ1VzFyDiSw2IsYeY025w2CDmyxbU2ba3OezD0shguHzrvZgNiksK5eKOHvmJDLpBJLJVcTjEYyPjcDvdSnWrU2HQ+TJ1d8Qap2nmgarSrjXYuHfdcBbaQoWQ633mW63IFc9c/zoqoim2TKsYoBaQ8dqKo+ZhRUEoj0IdffB3xVFulDEfGIVFbSwnFhBnUV9zSZu2b0bm/oHcP7MWfzl//rv/n66sXVVKwJWBKwIWBGwImBFwIqAFQErAv9II2CBt/9IG956bCsC/xgi8MLzPzR8oVSClMCTSKzZKSlJEEwxYk0ZNEqBMtEsjBtJDCo/WDOhomKmElJ8y3kMVoPpGWvmpVSCSiVjTCCJgAR/ItJ+PLfBhuHvmVgxk2HttjF85FR6SWRyFdDcZhnwe8rx8mUCyW/Nvt0oo7eeiftuc4vq2dS5zGt1JuRUjNSzExBQUnZMUCsJVIIJxXIZdpcLP/7JT3D46aexa+cu3HrwDtxyx9144fgZnDp/GftvvhlLs3MoJpcwuWlIxUwSaw7FfLbbhalEQObrX/8vmJmZwe/93u+hp6cHy8vLuPOOO/H43z4uLGsyiKrlCraOj+MLn34UP/6b/4rnfvJT/NPf/m3cfNftCPR1w9HXDa1Zh4vtSpCUoDsBKAe9EE3daDNmystTMY595Gshk14RNjf9FQVkJNOZACeLAozCAJ6PEpU8isARk/H0JKWHoSMQQOrqLF44fBjxrhhuufUW+CMRFOlpS5li+ru6nJIoVGCVQwBw0J9WPH1rAjATbXj6qacEBP7UI58UljDocehkZl5Do1wS5q1ut6NhUx7HZvZVWam2jePEw7RJ32bFglEJRTWW1FcWFjAB6QScZAXb0SSw5PUIK7OST2N5cQHf+/a3MXv6Au49dAdmE8sokk0d7/9PVygAACAASURBVBKGhzB5OZ7ELxDCQisWCjImPB4PfD7KixtjTcYmpW4V85ZgOn9H0JlM4dHRTQJoSLGD4QPd6XFnjq02ePv3lVB/8wy8ThbZ6G+dd9cJ3pqpbXPMmkwmk43DwhQZk8b8wGQwmdiJlRXpa5FwRKTECbpHusISr3PnFHjL6US8BClj24Iw0ffu3YeHHn4QXr8XpUoVxUpFGH0sAHB6XEpGvtGC0wBoWaRAxqKcy+mHx+UXlqKNyBA9MsVPnAxqBxxuytaSZNRAy9EwpO4VOZdMb/Y7FgmwPemBq2kVAXAJBnJOadSbMo/b7W6Rwm3qBGNbArgRFOVcz3jArku/YZ/hSxQW3B7lZyry0iwicArjkP3R7/eiUi7iO9/6Fv72+9/H6NAAtm+dkGKLdCoFJ4uB7PQfZeFAFDEWcSyvYuHagng0E8AkUEcvaI7dUFcMLr8f+VIZ2XwRdTK/yLxstoSBq0CsloARVCYQpqpbsY1ZwCAeuPTDpRyxVhOGMItEevt6xMNYVB1qNWF1EvwNhkMi2ZvN5US6nf2Bx7CvUP0gHA5icnICPT1xAXR9lDI2Kgc4f5O5RVCE/qzsO5Rwpuz2xUvnkMkkpcCCAC4Lj3p6e7FlYhKbRscQCkVkXWjp9A+m3zEBHAgQ0NTqiIbDiIUjsibU6zXkKhVhz/aFo4jYPSguLGLmjRN4/fhxpNNpjO3bjZ33HEIw3oUXXn0ZP//mdzDiCeGjB+7EplAMZYcdgzu2oeBzIO9zoeXz48pyAoVKHZF4L7Zs3YGBoU0CoGv0My5XBLglYMt5g3UCSibfAGF0xXwWSW4pJmG/q6PeqAnb2oYGuiI+uNHC2TeOoZbL4sE7bsfE8CDqhRzy6SS8TodIUhOgoYckAX+ef026Vm0qpM1l/TfYt4wVGdW0BlheXhFQlv2DBUPsS/QfJqDL9mHf9Xp8Ys9AWetjZy8gUalDD/dhbO/tuOXQQXiDPpSrNWHGe9xeGUsszAmEQ1L4wr6vxoRHGNohWU/JbvcKkEtMqa5RVrmKVr0i7FtbowhbswgHKnDoZTh0Dc6WBgfncL1pyNe2i00E7JI9gUxq6xi4AnptYN3KZ0zqrQBualxwLqQ8uPKeZ3GTksxVPrNKTpoLiOxO1lQa3s7ztuNz5uc3eNa277s9X3ee3/zp+wZmPyioaxQEvv1+vq22wiZYA73X9rPrjzaZnapyp72XM9uvXSCo9slrTgtri1Un6M72VeCtSGK/6UbfrH1h7p3V/tKBZsMmntqXLs3C5QrhlgMHYXe7hKHOeV71DbXfareD2n9v3NMSb15XpGjKHhsflD1bpyeukkRYk0c2gV1VEKT+HlBDWY1j9Q0lk+k970Q6lcTZs6eRy6awvDyPwcFebBodglvWPkOdx1CmMGMte3r5e+D64K2Mjw0M6Q0tuPZ3CmNPv3sWS7D9qKZRZ8x0Byq1FrL5ClL5Essv4AqEULMBFb2FmtMm1h0sAhzo7kaXx4dCIomLZ8/h6e9+/e27m/VbKwJWBKwIWBGwImBFwIqAFQErAlYEbmgELPD2hobTOpkVASsCH6YIvPj8DyVRRbCHiSDTN1b5QTL5Quk9U35PMWKY+GaykFX8ZlW7KblmJm6Y32n7wJqAqEo4EhgRwMuQPmMSnskT5VWrWDVMHpF5WSgW5P+UhXW63EYeyAR1jcSYWT0vjDMlRcekOoFMk9XAnzORpBJp65m065OLHazZNY8vxaB4M+v2+i3ZmRx7O+atyUqQr4YHGD0qBbxt0IOrKgDp4z9+HP/5q9/DA/fvxn0feRh33Pcgjp27jJePnsCe3XuQT6WwOjeNyU3DkrilFKf4nDkUgEtwgh6O3/nOd3Hy5El8/vO/gZtv3odLly7hvvvuxy9+8UssLiwJsNKqNzE2NITf/MynceTJJ/DMd7+Pz3ziEdz/2CPwjY8C4QC0Sgl2yrA6nOJ9S9CUYDGTaQL8i/exAviZ+Kc0Z1OjS60NTndIQFxKkrLPmawgJbOtAFBJKTLZSDCUXof0tRTmXAt2lxuvHTmCv/izr2KofwC//rnPobe/D1qTcrKtNR9GMnilfzWZiKP0rUuuVy6XlDxqo4lvf+tbWJxfxH/83/8DRvfcBNRryjhNcpGUFKWmN0Fp5QltZB07vopmH0X3FLBK8AscN8pL1ZTGVgC22ed4Pp5LM85rRyE7h6X5efzsRz/C1LETeOCOuzCfSgl46+2KoC5jiQCQAmXl6GpN5KIJ/JDVSyakkiFXCVOOU8aMwC7fBLLJTIyQvT08qjxvJZFqslLabHCzV99I8HZjQvrN6eh3nhXfBNx2HmL2mw7mbec1BJ4wFDKlX6zJOKofyjxhgB+Uba2UyjJPURqWQGU4HJLPXLhwAVNTUwJWCfNWPAcdkiDfMrENe266ScZBOpdDjeBgJAyHx41KvYK6yKbS+dQOn9sLj0vJ0/PzTpsXDpsbTlThsdfhsDXRqlfRaGkIBP3wEHgk2wgamnb697pA6WeyjvSWHbYWZYhZGMACkIoAuOwPZDfRj5lgF4sHXG6feOUWSzWUyjXxDiXrleOXkrT1hgbdposfNZmI7GMEVjmu6cNJgI5rQ0BYpWQa2oWp/P/8xdcwO30Jh27dj4GeuPhKZ1IpuChTTEBVbwkQOjI0IgzX6alpeW6Ph4CbS4o5PF4f3H6fyDbXdSBXIvitQQTDBeSkbDiBWTIT1XpBKXE+I9mRBG9lTRKGF1lZTSla6R8YwKZNmwR4K5N1S7arpsn/Q+GwALiUPKcULkG/+cVFAaoZgx3btwp429UVQbwnLmzhTu1aYTzbbCKbTgYZC3FmrlzGGyeOYX7xKupaFROT4xgeGZH4+XxBjG3ajFisWxhefC5iEOxPehOolirQqlX0xrvRE40JcHtl5jIOv/Qy5paXcWjXXvzaQx9Dbu4afvKNb+Hi1CUl7R70Ir55BAfvuhOFShlPf+cHGAuEcXDHXoRtLqArDHtPHC9Pn0c15MVNd96DwcltcHuDcLiolBCC3Ul5YTukRES3CbOV8sGBYFD6HmXqOWeItGiZktR1mWc4h3PsUBafQAj7ncdtQ1c4gFxiFS8++wwCNuA3H/sUxgf6gGoFLjRRymbQbNTQQkMKUUTaldYMZCLTxNIYp9LmMi+rfYQJsBSLRSwtrWB+fl7WmeGRUeRyOemPLPahfL7H45XiC64hZOK+duYcktU6moEejO46iAN334VILIJSuQrd5pAxSTiecypZt9x3CDorIBf3FVQiYfGCkhYPBkKifOB1QXw3GzWC7xW06iXY9ApsrQLsehHOVlXAW6dOZjUl04351lAZMZmPnbLICihXigCqKEUWpvUT5ZrErwFmEWhm0ZLRLqpgwzzG8GLvlAhW5MQ2kPuWiiQdn1kn7bteynnjLH5DQdy3WiIMX/A3M1TfeU1RUtLKrkNtwxTIzT2MxM1QZjA2Bev2jmtnf0tw2fAvX2PWtqRPmms0116zOJF7HSlSaDZRLhWkzcVChP2eBYnGxdZ4vWvS18qDutHQkU7msLCwip6eQQSCYWgszuI5OMc02E5qny/7LqOoUBU0tYFj85nUPrq9i5F9rHHNNnPbBHmNIk4p5lQFUWKBYsSRzHy+xUva65WxTMYt91osiFhZWcaRI8+iVMpjcXEOu3dtR39ftwC33IJJXxbbFlU/t6YWQqCVXuF8Nq6BNrfy56YZN8eJ7P+VdYuMnHV9u11gqgpDGiKT3ZYt53i2oVrXUak1UKrUkckVUa430fK4oPu8sIcCKGkaAj4ftGIJMxcuYv7yFej1Jo49+8S76HzWR6wIWBGwImBFwIqAFQErAlYErAhYEbhREbDA2xsVSes8VgSsCHzoIvDKC39rJO6VvB4TswQU1EtEIZWUIH3UHGThULpYMZ9MGTOpXO+QX1XsVpVoIRArAB3T7CL7R1aDAhbFc1IkMMnoUSBGZ3KSP2MSvVwqyefj8bgACZJoMXwPVXLQJEUq6WRJjhn+WCopqsA1fk7dS9u3ay2psyEnup6dwPOTX/XuGYgm81advw0WtzuASt4q+dOmgM0Elgl6knVKQJvJfoJHp8+cwQ+/932Mj2/G9l17cfs9D+DMlQW8+vppTE5MoJTLYWH6PLaOj8LlIoCoYsxYsl2YfO/r68MPfvADvPjCi7jr7rvwpS9/Eb/61a9wz733YXZ2Ds8dfk4kim0tG3q6ovgnn/8cTr38Mp78xrfx0fvuxS3334NkrYwdB2+F7nYil8qIxKXD5xGZYQJJBLn4JlgoUprSFnZJdGtMeukQdpQpe0rmnfoc/SxVLMjIEACYkstGotHMXArTze3G6WPH8Z1v/1ckV1cxODwk5zR419QolmID8RCV4+3wExSiR6fDIfEgKCfJ/IVFxKNRfPThj2JgaFgB6EJdIuBssMLZkaWQgS8T4DSuZvo6k2fWVM9KAEwABiZdDTY1wSSOKd4Xk8MN8dIj25G+jPM4evQ1BNxuXDx9Bhd+dRwP3XUP5lYTyFJKuyeGhoP8u5a0LROZTbKIa5q8CRCSvejxkm3VTnDy/2QQknnG9uDzE7Cld+vQ0Aj8/sCG5/lvD96uY8iu4+6887S4Ebg1E/UmA0rAWY570yfQ8IBUzWaKP65vRfOq7AsC7AqzsylAXqVcEeCPYCbjGKIEpa7j0tQULl64KFKUBB3pr8c50uOlh7ADJ06cFrZiVzSG2WvzGBgZwr5b96PaIniridcyvWC7ghEMDQzBYXMJAOuye2DXHQj5mnCigFajDJe9gabekL7i8QeEBa61qiKd7CBr1euD3xcFWh5oFbL53Ab7mp6wdfk/JScJBnA+IXhLLz/Cx/UGPbGb0AiMSYhYJEE4oSlxDAYJ3rqQLxSkaIZ9l2xvAnRcD8RfttFEPpfBc88+iycf/xG8dh037dwOjwPiQ0r2K4swhNVU1wQQ6+/rF0br3Ny8zPduMh3Fa90DL73VWWRBOX6PF9V6Uxi4Na4LZIESWJTzmTKjUuUhbwJqIh3OwgyCXc2msGCj0aj4bQ/QK5sga6kksRD2bb0hz0GAjuMyX8gjm8lieWVZWLgEdimZ3NPdjfHN4+gf6FfFP0IcE76hIVltF7bn6uqKzCFkks1cvYRcIQWXy4bx8VHEu+NYWFoUAGXr5Hb09Q2KDC4BabK8CEBwyqiWyuIpT9nkTSMj8iyvvfYrPP7EE5i6chUPHroDX/7UY7h69ixOvPgiqnoTy9k0riwvINzfjc9/4QuIRmN46jvfR7jewtbhTejyBhAcHcal9Cp+/OLzWG5UcPAjD+OxL/0TxPsGoYOy3n64XAEpCqhpbC9VPESlAl8wKBL0VFxgH+B6XCqXpPCD/sCck8h8ZQw5XbKYxe/zwOW04fyJEzh19BhGu2P43COfwK7NY2iVC7DVNRTSCQFs6s2qtJcMVXoZG/6ZauiqMSlglsjwqzm0VtVQrlQwN3cNFy9eEhnqeHe3ALmUUub6wb7g9VCO3AUCvdfmr+Hy4jJSWhM1TwSD2/bjwF13YWB4SCS6qcLqlgIxm7BqCd5Scpv7CSlSMzwyFZCl/GkZD756u3vQE49JMQPZ03WN4G0NdhRh1wtwowa3gLcNOBU8Lrsrzuud0rNqjVGgE68p3s4iNSs7CbUD6QChTLamAI8yTpQ0rgJtVRGcuf8ygdT1YJZQF98FeNvhkfsewFt11+uBs04QTR6rE7F+E8j2zmvD+/5EJwBqyLGziEJYziJXr/ZtqmhPFQ10qqhIWxjqMPJ1jdVqrHTCyK4jnUlLcQnn43KxINL8oVBQ2S74fLKn5dpMYFdUWMTLlcUQNZmrNsr+rkHxJvBss8tcks8UUKloiEV7kM5mkS3mhTHvchMw5c06YNPVXlwVMxn70jXP3vWRNJUquGeS/T23Z0ZBhWl/In13g7GCufcVLRlRf2FBAYs+uQ/SpECD8eCzco7O57NIphIoFbMolnI4eOBWxKIhsQrgfMJ9mwKAVbGoCcjy7wDOA+lURtZhvz+MQCAs4K20lez3DMWdDUUJ6tna9ivC5K1ra+xnTkcUwOAaWa01ZJ9VLFaQL1dRpp2Gxw3d70epVpO/S9wOFy5fvIjzJ0+LhcYbzz/1vruldaAVASsCVgSsCFgRsCJgRcCKgBUBKwLvPQIWePveY2YdYUXAisA/kAi8+uLjRoJKJfqYKDS91SjH5nQoaUsmN8jmYvKFrBYmlZhsikTCkp0T3zfjJcw/AQ5ouaUq8QnckiXIpLBSmmNSse1pqyRfTTaukgkUpqFxvJlI43kIlHWy6pQ8s0rGSLKNCqNkThryzYpdqCSVO+XeBPRdu+f1AOtG8NWo3e9o1bcHcjeCv9dJi3XESyVlmfQhTMc4MynG5DQZTwQ7EiurIrFabbSw++YDmJpP4MXXXsfklgm06hqunD2BLaND4kGpklv0AaMEqkvaYmRkFE8++SSeffYwNm/ejD/64z/Ca8eOYu+evfL5n/7kZ+KpS8nIrkAIX/rsZ3Dl9Ck8/tdfx1233oa9dx7CC28cw8EH78fg+JiADGxLOMnsICNJgYVktVIilc9PdhuBWvFMBqVPyXhk2yl5wE7ZXptDJUeZqGcshMEtDA72ET6LAvYJvBJYWVldRSaTERBBWFqm+agheyr34XLB7aB0MNkuBvjO3xvMb5cwF3VJwDNZSnCLyT6yOcSqjv2W/wzJYkm1M5lOmVODpcG+zF5l9kk+gyQVyTSWhGdTfEe1Gtnqhk+bXXmF1utVXLxwAUvX5vFrjz6KRrGM14+8iI/eez8WU2lkyhV44xHoHsrzMolpk/ttaPQypYQtPdqaAq55KJXpVKxykQy3K6YLY0BA3QRvw+EIhodHECSjTF7mSPqg4O3bc2lNxpDZ6d98tbeaMNU4M8HbTnbVmnSlmY7uAG/VMRvSyoYspfyOjCozgUtGt6BOOlqNlkiIE7Ty+7yoavS8dYgvMeeLy9MzuHDhkoDxBDGbTTWP+f1dyOfKeObZ50QSd3BoBNNXZtA72ItDdx9Cy9EEXC2JeyaTQsgfxPDAEGwNJ5zwwOPwAI0WouEWmvUE6rUMQn7KJjtl3vL4gyIfXGtW0BLjXLLDnAgGhtCoe1HKa7DpHHuqSIHAqUOYS7rIGtOv1uFyCLvSZnfJVyalS+WKYn1KAt/wP7Tp8PoC8Hj9KFfK0r/Yr8jEJFtU1gUWQOhAOp3Ejx9/HM//4kl0hwLYsWUMPicl+OsCOhO0JXuQIAbjTSlq+nmvrKzK8cLqtTuFgUvwViZyyiz7/KjrNmRyeWHfEiintLPp9bvmYS5+n4rtSUCA/ZwLDE8TZtFK/4DIFXM8cN0yGcim1zYLG2R9krHZkOIkjt1kMmn4cfuE1U72blckImPfZHErcpfyTqZ08cyVKygVCtCqFWj1MtweOzweO7yUKdYpv5mF3xfE6NhmRCJR1DWuc+yNbC8drbry611eXJJ47dy6HUG/D6dPnsDTzxzG/OIyHjhwENsHR3D81ZcR8roxtmcHLi7O4eKVaQyNjeKBu+5Gq6LhpZ/9HI58EdFgGMN9g+jdNoHXrlzE8ydeR05vYtttB/HQZz+HSM8gGlzjXUE4nX5h6ok8crOFaqUifuJevw+hUEjmQ67/lDeu1CpSIMOiLgEYG01hT3u9nGuVFcDK8iKOvvwSqrk8to+O4r4DB7BnYhxaNoVqPgs7wf0WC1BKBlu6zbjl3C9+lcY8a67UymGUxQksIGsK03Z5ZQXVmoal5WWRUVayrmrS8LI4wG5HIkFAfQarxTIKdKV1B9G9ZScO3HkvtmzdhkqtjqpGwN8tayALDQjcUi5dFDwYGVk7lIUE1RyoQMI5hp+NBENSmOFkYZoMJq5JZNAX4bQV4bXV4EEdTp3etw3YxdOan1PgF8/Zlpc1VUsUm7YtNWtuWNRcZYJr5szJviSsSKNgToBbAopSyKUWKgVEtoFY5TPbnrvXsxPVmc290PV+1561O31fO+fy64O+5rmuB96+5Urwbj0r3nHv3bl3U/en1nB6T6tiCpGqFhzdYOZKXzS7VUdbSc9Q+y1TZUVATsNHlgz1leUl9Pf3IxbrkgKP48eOihqCKiijtLUTbrdL5hn2oXAoJHL03d1x8VrnWtQpdd0J3pq2HHpTR6VUk6Kj5cVFLK+uIJVLo0w/VqdL7s/OeZ/zlWHtwPtUCi30elbFlEoNRTFdlcQ2va7bfUBVLbT7pyimiLKI8pSXPZKssywGUsxhu131cXqrJ1YTMv/zelHj2bjf7e6OQatXEIkEceut+8S7Wrly2KQwx+yH0lYGm5ZtVOb6VWOBA/9e8MDt8slzsqBK2Q2/3U5DtbsUPRiSzqZEO2PD/WqlXJO5hese1w6ugTnKu7vccIVCKNcb8n3fwIDMgefPnRe/7We+++137IXWB6wIWBGwImBFwIqAFQErAlYErAhYEbhxEbDA2xsXS+tMVgSsCHzIInDk2e+vyRubbE3ll+k2mAaselcJWspxMmlJ4IiJS2ELeJRUp5lgNJNyiv3aTpKZsswEyghkMUmmEpNYk3elDK/ytm0IgCneujYb+vp65Vq5bF7YQHIcfW1F2s6Ut9Olil8xegn68dpKQlllLRWA25n/Y+pG3qYh2VrbdCQ3haFgeMKta7uNcNSbG1bl/t4K5FXXlbsUxqnhdUYvLXpWEiinx1+DsWoKYJdKpZEtVrB1101YzJTxi8MvYGzTJoT9Plw8cQxjQ/3w+dzSRkzWEfAQv2IAw8PDwrp96aWXhUX1+3/4+1hcXpL/j4+N42c//ZliHTWBoNeHL3zm00hevYpvfPWrOLjvZhx68D78+V//v9i0cxu27d0rrCaCoJVaVQAPJvokoU6ZR95vs2H4FlPST4EUIvvKBKmwqJTXmrBwKbfJFKjKRiumjhEXMj7k80yuEjixMbHugz8YgMvjEelO9k3wMy16G7fbWJiUDbLwFCNJwDyyaoQhphi/zXpdkopkO0sysFqRq/OZeF2CzQrh5zEqac6XmSSX5J8k0hX92wSZCQA3Wkr6U1L/Bsrb1JUENCVkCWodf+01dIXC+B/++99BvVTGsz/5KR64404kcwXkKlWE+rrRctvRoGwywVmy3jXFHGRikc/rcLok+StMS5FNVkUPJoBN5rPyxfUp6dqREQXGmAyvDgB3fX9VLXE9F77OIggjpf32XNoN7CozraqOfftCCPP3G2Ux11hn5hnWzG03yEwaHn0mUCBfpSkVOMKiD8WoVN/nsjmZ4zjn1OplOJw6AgEmhXVcnp7FhQvTItNICVyVKKZUo1N8L1OpDOLxHkRj3VhaXkEwGsDmbZvRtGuwuQF/gB6ENXicbvg9ftTLOnzOEIIeP/RaHV53BbXKElr1LIivExwj0Oz0eKE76JnchMNjQ01Y+ZQuj6Ne86Gu2eCw+YQJqiTeWbjB/kKJWzJva7A7FYvc5vDA5fGjWKqiUCgJSEGpWFNqksUeBG75rohHtEvuoVSiHDPHmwJq+HOuCX/zN9/GMz/9CYaiXdi+ZQxhP9mLlNBVABffLDxhbMOhsMzPyWRafsa+q/ovGfs+AW7pwWtnwZDdgWy+gGKZQKECGZTigmJMyYvgF5nsdsBLiXDKknKO8LgQ7erC4NAw+gcGZWyQfclnpYR8LBZDKBhUyXv2gwYVJzgPqTlEQDlDQYDzAuc79gcBN0x/R2FiKtCG61o+n0OJMv+tlsSeUueaVkKxmEOxVJAimq5YHGEWydi5pirQR4COBplfTdQJHCcSKBWKGBvZhFikC4mlJZw+eQr5bB5bB0eQmp3D6ZOv46ab9uDAQ/fhWjGNS9NTAnjctHUHtFwRZ158Bc1UVmSehwaHEN28CdPpVZxfnEfRBgzt3IXdt9+J6OAomi4fGg3O307Dt1apCBBk4ThwU5KaiglkvNaqBgjeWGMdqvXGjmAwJHH3ed1SsPLaq6/gjaNHMdTTi52bN2Pn2Bi2Dg/AVa+glE5C1+gPyzmdsddEIppy91ynFctOsVsVQ08VEHBOo5oAAUpTeZiM6ZOnzuCNEyekj3JdEu9cFhU5nMLOo7/7wtISilwTfEGU7G54e4dw2533Yve+W1GrN1Gu1eF2sZiA/ceDSFdE3tzH/P/svQeUnOd1JXgr5+ru6hzQQCODIIlEAgRBSCIVSIqSKFJxJNsaB9memfUcnzn2+uyO06xX9kjyyraclSxLtpUtKlCRlJgBAiBBEhloNGI3OlfOac997/uqqkGApCjaluwqsg+6K/z1/++L/7vv3qsysjXxleY5CZPd6UJHRwTd3TFZD7KpjHjGu51uKR6r1ypwO3PwewoIe6rw1vJw0/u2zkILnp8CuFrMpP6d0qVlPVGw1c5xOldftscwPrnNObR136KTnAXg7Ce1JqnF99Ssw5fvXlrXgRcGbV/KhvbKAO5L+eSLvedHPze7ppmKILMvsJ7BwiAn65JFjIreKoDZkK026700hrJ0tbiL7aPHVn9iFiuWkcmkMDc3i9FlIxgaHsLU5EWcHj8lBXns61RI4NxRpX8353mu8QCikRBuuHGbrNX0HbfsX9mDmD5in5PdaQ0o5ApYmJuT75iansJcfE7WCZ3j1BFC1G2ERN5k30qxg9l76bzawsqVbmR3ZKaEUQoEDBvZgrWyx1ZlGwVXVbWHcx7JxARxqdrA+YQAM8dzV2eX/E0LjVhXJ7i8rVmzCivGliEU9EvxkVq6sABBv0/BW0XRbZGik4xiFmQUuLfkC6qGsRS8tYNnKXDf2FtQ/UVUcHQfyjbUIj0tZuUelSpABHLTmZzI+vuiHai63Hjm8FG4/X709PZLsUsyncI/fOTDL9Z126+3I9COQDsC7Qi0I9COQDsC7Qi0I9COwCsYgTZ4+woGs32odgTaEfjJisBDD3xBARp6fRnZVyZW6BVHAIoJFybZrdwwk7IEgZioJStlNnlFqgAAIABJREFUYWEe8UUm4ovyHpVVViamMD/Eh5P+m8oKY3JEk1UqI6vJa036WD9PAQApG1csSkKd3nJM5vIhso1M5judCIVC8JLpQ2MsAf8UELXgrea5loK3zeirxGMzldOa3FmaBL26ZPILA7gWvL0852rPgYk4BRRVYle8A2sVVEpFFApFSSZROo/gYmIxIVX/ZN6u3Xg9ZlJFPPjIEyJDOtzXi+f2PYHRwV6EwwFJnFuvYsEtnU4MD4/g4MGDeOihhyVe73vfz4E+mvR5vOHGG/Gdb31H2rlSqsLv8QrzNjMzg49/+I+xY8sW3H7v3fjzT30MFa8b0d4eYWMTFBRvTWEBuhTUJwDSADhVXlL6gZETph0ZX1fZ4Gb0NUmmXpUqP2hA7RZIUIAT9hkmx90u8fcVqWDBcJrJb5PZ0/4gQKvKMAvIasA6K4HNmBMQ4Os8B/nbMGI0ca6sESbtrey2gu6G+WQSo1ZSUcaA2w2nh+epn6Gn2+JiXMBajp3RkWWIdoQFsHjikcfgcTjxnne8C5nFOO773Oewe/sOJCmfmsmIbLIn7BeGMxUPCahQtpQgmvVL5Tji+CL7UEBmkSkkmOuRawkQiBPw1o9IJIiRkUEBkITp3oDKba80wIFGzgh1XglcbTJaJJaXsdqfN8tdzoJtvMH4Al4mvdj8/PO/ewmj9qrH1SPIpy8DdW2/sMw16/0rfQj0iOX4K8DjdaNUzsDpriIUJgO2gjOnp3Hi2Fm4nH50d/fD4/ELeJtOFRAIROHzBuCnTG04hGwuh2A0iEhXGGVHEQ4fLZQZqxr83gDqFQdK2Tp8zhACLi9QqiLoq6KYnUOlvIigj0ywipy/PxwRQLOMHPKVNOD0wBsIwe3sRKFAOUwvvK4QioUyKuWa+AWKhHq9jEI+jUqtCIeLE62ybv3+KCo1JxYW48jn6Y9rlA+MTzWZtxxnOb7m9gojlsUTlDdm30un0giFI0ink/jYx/4aj3z321jR24OVo0OIBn3C+HU5Vd6YgCTZrCxGCYdC8Ht9SJJRm8uLHDKPz/7JccjvpKw4/UcpDZ3KZATArYh0pymCaMzaZMIbr0JRXyD44RZfRUoHUyp5cHAIoytWCPOND4IIXIN0zdA5hmPEem9Tqp6KB+wjBOwp7W5BMM5zLDASlhoZ0WbesWwwysfTr7ZG5j4oV51BoZAVEJsPgqA6t7DISIFothXrQwSoqxIczaNYIBOVI9MJv9uDdCKNk4cOIxdPwFepInFxUph7Gzasx/A1a3AmMYsjx47A53Xjlht3IBYM49LR40ifvSiFLoMjI3B2deD47DSmchksoIbesVXYfeddGLvmOszT/zhbRj5PqWSC7tZbsukXTuCaJ2wLt0SdgCRpXgdHAAF4UQBwC/CSWFzED3/4A0ycPIWxZaNYPTKCLn8AfZEAhimJWsqjnEnBiTIcdc5lJZRZiFMpCZClNgdOAc3ZnsFAUI7P+FPZgXN5OpMRQH5mZg5Hjx3DtGFz22IrB70+q1Wk0xlMTl1CIplC3RdAxRdAokKErAvbdt6CG3e9CuW6UyRRfV6/7EOoVtDdQ4A/IvO4MjHVE1NUGpxOkb7le8iUzGeziC/EBTimJ3Q2m5Z1OOijL3QBEW8V/jq9fgvwUE6ZcugN8FaBRAvYts6djQIVW3HSMm++WNGLZd5a1uYVd57Cwr3yntQCoz86QHr58S7bT71E2WUFml+ssOfl7Keb+zYFNlkMqAxMmWPoqW2UCEx5n6yTKqdsxqoAiHZ/YFQLoFYVAoZKDU0d2VwGkxcvYNXKMZFwn740hZMnT8geVT4v3ty6B+SaQ1CXr7FfbdiwVuYtPm+9ZK3UsQVIZa/EvbsocpQFoaWEezafFdWISp1FCQUFIcUzXAFnrtlNCXiVtudcyn+1z+nqaYvn2P+lmI0/BDlZ8CLAtew4DOBpGcumGEE8fZttL3sNylPLOuvU2krKm4u9gxd9/b1YNjoswLXX6xbwVveOKpvctB9hGymAKwWnBpimJD2XSxZWvTB4ezmAq32AFyOS7XJonTuk6I7KQrYwsVZHIplGgYWVdcAbiuDIiVOYnl+Eg0VOUvjnwRf/4s9eTsdsf6YdgXYE2hFoR6AdgXYE2hFoR6AdgXYEXmYE2uDtywxc+2PtCLQj8JMfgYcf/JKcZMNTzUFGWVASKkwakclCEIJMPyY0mdhhIpespmg0imQqgVQqJQwsJjiWVsnr9ZP1xKS6gmROAdAswMcki/UKkwS6kTYVZq0BgJm0YXJXwc26AJs8HuUKCRYrcNQim2wSko28H1kwJkNuE+0ND1wBey/3pL1SwvCFGLhXbmfNf7XAw1dgH1o6jTJvlK3DayXTllkjgjfxRFJkOVnxz6TRuo2bgEAUX/vW9yS5vHblShx49Afoj0WFCUSQkOAtmSBMvpFFPTgwiOPHT+D73/++MAjuetNduOfee3D/t7+FW2+9DQeeegoTp8+gXKwg5A/gvW+/F7V0Gp/+yJ9g/dgY3vred+Gr3/82PJ1ReCNhYRiQhUA/WfHqNeCpBUH00m3yjcC8+tDSt1PY0W4ry2feI0wrpbcwOS/tKYkzK2tIsN0lEpDyY+T81LeMDCZlkzSY2MIeUWaceACyOIAAFUVK2ebi4cykoHnN9DXL6JMEpfVClSSrAlECAAszz2goCqhrWIuSTHSK15o1fSZITWnkZ599FhMTE1g2MoI777hDvDTZTl//6teQTiTxjrvvRWYxga99/nO4Zft2JLMZTC8sYGDFCHqGB+H0uZEr5kUymr6chQJBDmW8i0SysM6VlSKypR4Fw8RL1E9AkZKmPkQifgyP9CMa6RTghclUTarqNdSFoS6GcQIeCTCrFJbLHk3wVt8vLfbSJ7xGglgT3wKRm/GhYLC2pz1u83f9CukqDapa8/fW9wnELvLcTelR+Q57bMPe0fPW4g+OFfX1zEn/KZSScLrLCIWZoC7gwvlFjJ+gdynlLXsa4G0qmUcs1oeOaJeASfRNZdHJ2mvWYGCoT8Dbk+dOYH5hFqPLRzAyvByRUCcy8SKeOXAUydkFbNl4LdatHka9kkZ8/gz2730As3Oz2LlzJzZcvwneYAgz8Qt4+PEHEI7GcOOOmxH096FWDcLp8MHniYBkbzINyWLkGKvXS8jlUvIvnFU4XF758foiqNXdSKUzyBdKptDGJQxbjg0Pmb5wiZwsgVxK4jJJz7ma64H1BD53dgJ/89d/gaceewSjvTGMjQyiKxqEVxhkVdQqyiojA4xx5dpBsCuVSiMRT6oEs9cvIB2T3mS5iTeisBurwroloOogSCiy/grg2nHPtiNwwTVAfJ7JzPSxn0cFwKVP7ZZt27Bt6zYp9qGk5ezsrIz7zk6OAZ2PuN6x/Rfii5i6dEnG+sBAPwYGBgVsZVEK5wB+hwVn+DzXtnw2J77f9MgVoLpQEJlNflchlxMQmMVO7OMCdYhEvPFl5BjjWOPfBI2qReTzKZFPzqTSyKVzGD8xjse+/wDmL1xEfzCE/lBIrnn1mjXoWjGMHzy9F3MLc7jppu24dvUaeKs1pM5cwPyJU8gUihhbvx4JhwPfeOIxzFXLiDuBa268Cb/wa/8dI2vW4/zsInJ5soTpg8zCKR1gBCs5hhhPzh2cj7nOUxWCADv9iQlGqyyvAhw+L+VQozg7cQYPPvB9lIslrBlbiaHuHtSLJfhrJawbHUKHz4V6LoN6JY96heCSyukrkl2VNcAfUNCW8vaMOZ/jOZCVzHFx4cIFGWssAmCfFHY3QSqhzql0K33BE4kkZucXpBDNFQyj4vVjkQxyfwjXb9+JW177BlSdHsQzeQHrfR71CW+Atw1FBS34YiEPgVuqF3h9lE6vSFux/fjV8XhCzkf83j01hPx1dAXqCDkL8CIPHwpw1gm0VXTdMrK9jb2AYd22TqatzE99fikb8vKJV14VgFBBQlustOR9DTnc5rNXA0t/fBD1clbwS18qWt/5ygC6up7Z4h3LTBX8TtQ7tB1rZm0UcNLIdeu6o4x/XXXsusW9q7Lo1bZAC5oolX727GlsWL9eZNfPnj2LC+fPqmQy5birVenfBEVZCMf9NJUKli9fhlWrCPh2yD5LCtBE0liZrbZYTK6EYCzXuHJJi8pk7iyhyv+o1MF5WC5Ir09lgs3+TGSDCSDrHkrXYAPeGh9gjimVQrbXakBbmSM0Tho39abWPRKrIwyYa+Kp+CgZrQogCzPX5Za9CaWRacFC33LaFLD4SFSbZX+uHs783YK2DeUFuX6zh6hyv8v9yuXM2+ePDrtTscfRIkrdK6iEOeczLV6xajHW8539o0Q2Lm08gmEBbs+cv4jp+QWRnCdb/xuf/MTL6+DtT7Uj0I5AOwLtCLQj0I5AOwLtCLQj0I7Ay4pAG7x9WWFrf6gdgXYEfhoi8OgPvyLgk5V7FVlan18YLgRvk6m0eIsS6BkdpVdmWBK2fD9Zt0xyM9HZ8A40kpN8niwdJj9E1tYAW/SEE8CM1ezmvXxNWI3W59TIo9EHlQkr5pMI0oqsr8MhMnLqA6aeWJZFZZmSFjRcyhxpAkutjE8rQ2eBJybR5XOX41VXxKVehBWimcamxOdlHcJK1DGRpnlWJtbKKJeKAgIIM6uizCEy1RbjCZF2XL1hI1yRLnzvB4/IaV+7fr2At31dHZLsY7wJHpgcNkLhsDA4CB7ed999AgivXL0SH/jDD+Cb3/gmtm7bhouTkzhw4GnxsQ36/HjP2+6Fv1bFx//ogxjt6cG7f+k/4/tPPIrwUD9CPd3Ik6VbqaIzHBWZSAHo6a9rPYob8o960Q2VU21ow6xVEIaJOZE7FXk8y26jPKVQshsAuICJ8jo93BTwk2PbBKrNrAorRBOHTGQqe0PBW7dhw1pQzwLGysa0LKQWNlIDfDfAi5xPa0Ma2NgwVSxBiklKC9bs2/ckHnvkUfG7W792Le688w709/dKO/zzl7+KxEIc73jr21BMZfCVf/wsdm2/AalcDjOLCxgcG0X3YB9qLiBbzCObySOTySJHIL9QbLDAyBJlMtheq8goe8jy8wj7jmOaPnrRqA9Dw70Ihchmdwsjmp6bZI86+C8LHXS0GjicPrvN69VYG6aYYSX/KKDt5WNTj2XAW+v9aEFc42GrkonNoEuSucW38YWABesnaUFbWyhi+40y3lRqW7sa5XVz4nvLz+QKC3C6SghHOM+UMXMpi8PPnUEqVUYwEFPZ5DoVBDzo7hlET08vDhx4Ck8+uRfXXrsRt7721RhaNoh8JYsv3fcFHHhqvxROvP71dyDW1YtjhybwN3/5d1i8NI1f/vn34TW7tyDoLWFhdhyf+buPYn5hAe985ztx3dZtCEaiOHLyIL7wz/+I9ddci9vvfDOC/iHUqx0i2VwpOtDV2Y2AP4wimY2VEtLpRSST5FoSoKXUrUfAW6crgLrDh1K5hlK5KtfKcVjjfOVwwu31CSO2Chf8Ac75lHuuSKEOwSkm5ylTfOrEMXzp8/+Ewwf2IuJxYnSwD72xKEJ+sm+BSqkgSgJkzhKE5We6u7uRy+bF/5DxpmSyJOeNFK4oMrjcUiCyEI+jTAl29mV6NwpQqEUKWkChgALbj32ezHb+aLFCALHubqzbsAHLR5cjnU7jzJkzMu7GxlZgaGhY1w4H1xeV2k2mkuJ3S8UDelTSHzoQCJlqATMQtKbEeL4a5pfgIQ4Fb4vqkZjLFVAulhEOhdEV64bbS5/gqkjEN6VKucZ5VI5XUFPKc2YxO30JycSiMLTPnj6L+/7p85g/fxFDoTA6DbCwfsN6OKMhPPT0fvQM9OKet92Lka5O1NMZJMbP4PSTT2Eqvoi+sZWo9/bgq3uewPHpS/D19+Fdv/B+3PG2tyNbASYXEiI3Wqs5URaGmbVBICDuUvCWMta1GgpFgrdsz6qC/ARvXa4G0BEOBIR9++zBZ3Dw6acQ64xhxbJRxKJR5FMplNMJrFs2hKGuCKJCDC+gnE9LO7o8bvmsz0eZZC2u4VgnE57fyfiQaXvxwgVMXpxUhmGWcvdWpraCMv13uW5yDSxQkjUv70lncyIZ7gqGUHa6keT6GAhh47bt2P2GO+DwBjGfzMq8J0Cx14POrg7EumLwCfua3u3K6ubfVDFQ0EkVJyjLnElnRYacPtLsp+JF7qkj6AO6Q0Cnt4SAI4+AswBXXRnHOqup9+bzdZFb5t0G2tS6+FxedNayLrUUqDSevQJYu2QlewGW648P3r7QbvjfDtgVRq2sAVoYaAFcC0pa5i0XB/m9sZHRdcNsQIxksmHeyh6XPaYqxTqnJ8axceM16IhGxRebHricB20ho6qGUGa5JNLrxWIOq1etxNp1q2XvlsuxkEgBTAFvDRgqE5dQX1lmQ0EHsrm5h1Tbimq9gpqDZ2HnSCP/3JCdN33J1qEZBZ5Wtrfsihr+8JZRq5ctCiqmbk2jocCnBYBF0t70W1t00yw6UKUdKdEy7NtAwNdgMzucqiAi9wT2fQS7DbBqwWQFrxW8pf882bdLwVvb75bu1W3pWSt4K6xi2UOagIhSgxbtiXKM0yVy2mJjUquL322uVEEqX8RCMo3puTlZszhffu6jH/1puP1rn2M7Au0ItCPQjkA7Au0ItCPQjkA7Av9uItAGb//dNGX7QtoRaEfg8gg89vBX5SlNgKofmnj9OY0MblXBLx9lBLu7l4C0C4sLSCYTwoJlItMCofybP3wwUU6glT8E0/ge9WHTJBMfCpaqp6jINxsWLZP4wrYyAByr7kVK0esRIEAYdEaauZFw4udNYl39CJcmbQQ8apHrbQV4LU9lKRh1BYC2IWH4IggvSQANELOFWbjknFo4MQI4knlbFIYBXymXK+IJRrZlPJlEtlDCijXrEekdwHcefEiAXYK3B594FP1dnegf6FO/tRIlVyWdJoyzWHdMmEpf//rXBWilF9l73vMeXJy8iOuuu14Yb0/s2SOsvaDPh3e+9W4MRML46O/8HmI+H/7Lb/w6nnjuaXSOjmBgbIUkOwnokHlLppJ4c5LlYfxpVZK3hc1gJEqZXGfiX1KbRoLPAqsWUBWGiWVNMoDWl07A/ka+1HgDNqUVbR9otIrxDCQjhJ5lDDv9E1WSWRkqfCj44xAGDBP0Is9J6WMmC60roTDCDLPWsF/Yf8UXzxJPW3x6yf7if2SsTZwex4H9B4Sxtmb1KpE77ezsEInCL37xy5ifmce9d92NSq6AL37m07hlx41I5XOYXpxHtLcb3kgQZbJnHHVpU3rdklHGPkKpQzKJCd5aprqVgiaLzO3xCWuyAd52eDE83CPgg8qZB+F00qOU45UsdkO0FSauSlK3srYa7JsGi7yVgfsi82ujYQw4LgCsYfeaMdEk8Fqmj2GkW9DYMKY04W76QoMOZYF8aVVl0kgCWTqRSQRb8L0J+knaucb+UUcymcbM9KzMh1QWqCMDr6+MUIiSxxUszJfw9IETmJpMwOkgAE7GJhPrPqxctQ69PX3Ys2cv9j65Bzds24bX3/46jIwOIltK4zOf+7Qk8u99+9tw4w03wecJ4vBz4/jcZ7+MFSMjeO87346RwTAc1QQSC2dx/9f/SRhIr3vdregbGoHbH8D5qdN4Yt8jGBwewdZt2+H1DGLqYh7jJ8/j7JkpdHX14Oadt6CntxuVCkHEHLK5FGq1AuAoi2QyAdw6qOEckHMvE7gTRqhbmPEEb+mJ6w0E4XB6CTUKI1NiMzMjMu4uxqxaxumTJ/DYwz/EyeeehqtSwFBPF/piHYiGyZh0oFouyg/BW0rt0md2+fIVIrs8cXpCGN8ERwncEZzw+wLCmA1Ho8hkczh3/rwAuCR/C3ArxRdM+ivTi2NY55GqAG6c6wjekuHLfzmvEUzjWjU/N49AMIC+3j6kM2n5myoE1boWGoWCQWzesgXbd2wXIPeppw/g2LHjyOdUVprjzCpGCMOtXkMoHMKaNWvg9wUxMXHWFBaRfVvG8PAoNm3aImP10OHDIh1NNjS/z/pOshMTs3XWHfBS5twD+AMuhEMB8XrfunkbvC4v7v/yP+PUwUOIOVzoqNWxevUqXHPdtThw9BD2Hz+MnsE+dPV2Y6yvF7s3b0JxchpHHn4cE5em4e6KYXTHdjx54TyePHECG27agXf9/C8itmw5puYWsZgtCGDLAgQCn9azU+TinQa89fsFJBJWMSsFZHbTtZRrCccY3xsOBTE7PY29T+xBKpHA0OAQBvv7EfT7kaK9QjqBZb0xAW75EwsHEKA8qjmO30dPWzIRKeOcE4l48S2v1ZBYjOP8ufOYvHhRPMrVdkD3GOKdTnY3vcbrEJYtGeXsq2x/rldkeDu8PlSdbmR4TF8A67fcgFffeRfcwQ7MJzMyv7JIiLL8ZNf29fYi4PPJtXPfwf7LfuV2qTw++97C4jzmZufFk57fGwxFZAyxGMHlqMHnrmOgw40ufxkRdxFhdxFuFOHgnCP96MXBW53prM+vzmdXlU1+hYHbxh7t32z7/PLB3Rdi6tpCJAVwyR5l31cMXcFbuXJVpjDgbTMES4FMxfsMGMm+LHvMGi5NT+LM2Qls2bJZfKNPj49jfm5WitW8lKNnUYBbbRsq1RLi8UXEEwvCul2/fq3sq1kMohYMTfBWGKIt4K2TxTdkyhuKNsFbmTNZnCL7GGW82j2WLRpQVQ37l/29KZvcYIXbfawoWZiV11glcN2kRLSqzJiCOsvUbZG6b24Z7Pfo+s99ltqiGBUV3iMImV9VRayyiarmGE9ac3xR15A9mIK30gZLmLf6XVeqveRzKpltlRz0Xz5n1Xi4JvV0d6u9CwH+OmQvSSnqbLGM+UQCc/EkPIEgEuk0ZufmZF/1F7/3B/9mo6X9xe0ItCPQjkA7Au0ItCPQjkA7Au0I/EeMQBu8/Y/Y6u1rbkfgP0gEHnv065Kotl5fTJQocKXybEzoU75QPEErVWRzWUlQMznOxBKZmg0JWUXCJHLquanyuBbAbPXVst6DkpJkkpMJYIK0dcjvlKlkLohymwQE+d2saieLKRbrFmaBHrfaAGjFt0qOR7lcrdgXhpM8FKCTdFwLYUWfa/JfFNdtTfVcIUkqCS8Ft5oJVAWxmmwwPReR+DVMYwt8EWhofoP+pqxPoorqtVUt85orcp3ZTEaSegkmogslDCxbjsGxNXjgoUewuJDAqhUrcOLZZxDyuDE4OIDe3l50d1PS1YtSpYz5BTLcgMnJi/jmN+9Xb0kH0BWLCRi/a9cuYd9+9h/+URJh0XAIb77jDVg3MoyP/vbvwlMs4Vf+x6/hmVPH0blsBKs2bkShUBZZ1VCQ3phMVCsToyk7pwlAhdgUxWaykTJ+kugjU0NkiI1XsWG+8POtoLv1ZZW+aJh5ArZaSUjNzppEvvGhNX2wAeiTaWLan8xb8U+T/qFeuDb2KtHnbLSqwIoG6OexpM/WVZZTgVsjsccE5GXzhYU0GedsNoP5+Tnpq2TfRCNhaQPG5Gtf+zounpvEXa+/Hd66A//4iU9gx9YtKKKGk+fOINgZgSccRKku8C1hBWWqklVsJJzFi1MSwApMMhkqwK143vrho+et14cAmbcdHgwPx+DzK0s64I9genoR1YoTwWBUmCXKiFcpZWWEmRFkQG4dTsr4YRuy4EDmEAPGXz51NlO6EBDPyhjbz6jXsUncNhFZyZ5LclXmp6rK6ZL1YkBzYVcbD0pJShvpQzsfKWvGSCY3Msf2WjgGyQYtyg/Zfpw3KOfbE+vBurXXoLenFzUk4fMX4fVRiryAXM6NQ8+ewYnjF1CrBuD1BlAu1xHrHsCOm25BvlDA4UNHpLiEwNXYqlGRTU7l43jy6T2IRMPYeO016Ix2w+30YXE+i+NHT2P96jUYGugHKkmgmkIpP4+zpw/B6Shi7Zpl6Ij1oOZwIVdKI1NIwuP1IULfYnTjyHMXcezYBKamFuH2+HHLLa8SZqlPmJ4VZHNJlU024G3d4UGt7oHDHRQgt1x1CofMSWYr+xH7ji8AtzeASg1IprPCRmZspqdnZP73OB0oZDM4O34SzxzYj4ljh1DOJNDXFcFIbwzBgAduJ+dz+imqDzbbLRgKiYQxx9yjDz8qkvCcqzgXdXR2CiOcEsNBMsPdHmRyWWEfExhLplPi+03wUIp3zJzAFmX/4DzEcUVJUoK4lEXmccgYpuw830PglmDfM888g1OnTgnDVs6tTJY/cMMNm7D7VbtlRXjyyScVdC1QBcHI+Fs2FsdJBQiF3BgbG0M4HMXiYkJAYIItqWQa4XAHtmzZiv6BAeSLBczNzePI0aOIJxPiT1krF8waQT94D+qVOsbGRrH9xm0YHhkSW4DEYhJzM4uYPXsRmekFdNYcGPGHsWnbFkS6OvDdRx9EqLsDm3ZsxclzEwigilu2XI/kxHlh307Hk0jX6nANL8OhhUVcKubxrl95v7BN5zJZzCXTSOfpR8z1UX14FbzSXzgncp3nei/M24JKHMtczGmAsu0Etp0OibnH6cJT+w/gwL79Io89PDSIWGengJ1zMzOolfIY7O1BJbmIzKWLAtwOxDrFC1mKxqSwpoJyqYBSMYdysSBzdLlQRHzOAKSFgs7fpqiH7UlJU651bGsCuIVSRbySU9mcsOQ8ZMwGgnC6vSJ5miXz1uPD6uu34DV3vRnh7n7MJdUKwII9ZBZ3x7rQ19MjQC6LewRso8e4zN81kW+eX1xAsVCU9u+MxRDt7BLGL+c6R70Cr9uBoZgfXf4KurwldHjIvDXSybL+vXTwVqdeUxXWkICwYNrSQhtb3PZiW9mXyqp9qe97se97+a+/PBBXtnQMWTNMS/7WAi2nFFFI378igKtqD81HE6RsPCdoqVW/0AKl8+fP49z5s7hpx3ZRuhg/dRLzszPwuukNHTI7U12zy5UiFhfmUCoVMDa2XJi3nM/owSt7lBbZZEqUSz81zFuBmNnfjIsK6NXzAAAgAElEQVS9XbZ5ltw36OP5hYjKZG1AuZc1jT6vgKkWqTWJx617ZFtI1SxQNHrgLUUGLd63PJ5hy9qiKsaK+6NmXWUNZN/KWRslHj0X/S4pmuOe0RQ5No/XCt6avTvHlx0yjYibwkoWxDX2obbQS+d6vkMLUVlU41WAvwoBwYuVCsr1KtK5HGYXF+H2+ZAtFDA5NSnn+9Hf+d8vv5u3P9mOQDsC7Qi0I9COQDsC7Qi0I9COQDsCP3IE2uDtjxyy9gfaEWhH4KclAo8/8S0BRsmKIjhiq+qZsCBoywcTtgRpCagyUcrkPZMoFsC1zDyRoKxR/q0sSRV6cDIBTaYKE7OspOcxyJDh5/m7sHgEsKXsK707vSJNWCzSQ1eBGq2MVzUzJvgph5nJZsSHl0CcBWua0qgK3gpI1wLeig2ZlVt1aGK6tapfU1WaAGs+riRN2PTVuhy8FTCLySCT4GbCjWC0sgYU0hMwy4CBVvaT2SVhIbDCvwZUGW9JSheRTiflJ5VJI1+sINrdi5UbrsOje/fh4oVJrFq+EuNHDqNWLGJ4eEgS5oNDwxJzxnduflZkJ+nDef837xeQw+ej9HVdktKbN2/Bm978Znz+858X5kBXNIo3veE23HT9dfjT//m7KC4s4hd/7Vdxbn4Gns5ObNy2DYVCBWWylCi1KsBZzYSimSC04KhlCUmSVFgaovGneneanlvyQyBDmA+G/WLltbWtTNtYP2QDwNr2st50mqMzjArD2LXS3NK+IgVo2Jf8U8AAZZoKaGGzuObAlpGhZ90EqVWmWJnCrQ+T2lVWL4cFZUbZH6HsNX4fAYDvfPt7mBifwGt3vwY9kQ586s//AtevX4fOgT48dfQQspUi3KGAkEk8fi+i4YjIdpINSIlWPujp6yGLR4BoJh7Z9zXh6CVw6wsI2Bfw+xDtdGNoqBNeHwFeJ3zeDjz44OM4MzEJgIxMMoAIeGqSkmAImSZSUEDAinKMBFqF9Uj2NAsMdLxrv7d+dsY/z8goWmBfAXDjFVhTQE/9kjVrLn7CBISMV6NlCgloW6EUpPrsKUOQ7M/L/fhMgtegzg0JR9M47JNSVOKiDDJZg2TTVOD3e9DTE0N/Xz/WrV2HDes3ojsWQ62egDdQgMdD8LOAei2MC+cSOHLoDDLpmgDeAV8IY6vX45qNmwTcnJqaRkdHpyTrAyEfOrs7UEERFWcJnZ0EyOl36UQoEIGj5sXCfFralcxOZy0DZz2LYn4RmdQMPM4ierqD6OiKweXxIVtMIVtMwuX2CcPP6+nF+XNJHD0yAbcnjNHlq7BibBWi0QjqVbJlVTa5DvYVZd4SvKVksssTQpUcQDKWKPPq88PjDwqAS1C3Wncimy9iMZ4U6dlMNouF+UVRAwh43CgXcjh55BCe2b8Pk2dOIp9cRGfQi6HuLoQC7JM6Gsmi5CBQT8Qart14HVatXIWDTx/EuXPnRb64r79f5vZgMCTjiesPGeP0VeXncvkC0lnKxyfFSzaRTKiaQ40ylhWjxMA+rZLqBHBjsRhWjK3EstHlUqjA/sJkPOWTp6amkMvnpI2kIKNaEWalrAC1ijDV2UsJCjaYqAI6WMUA9YnkGOY5c3yRscn3c32kDyvH4NDwMDZt2Yzrrr8eE2fO4nvfewAzc/MoF0pIEEydviTnNtDXL+Dnq3fvxlvf+hYpKHj4kYfwqU9+BsePjWNF7xAiTi9ChTKWBULwBPxIl/OYic/hltfuxp13vwkL6QQSc9NIzc3g7HOHECrXkC6WEc+VcKlax8lkGgPXrMPP/8avY3BsJaYW4oins0imc6gIeKvMQQte2gIRrt88N8aIUu18yFpvfTNZ9OJwIBIOIZlI4rGHHxV52OGhIQwODKAjGhEAn8VDPpcTy0eGkJ2bwcmnD+DsqePwO4HOaFRUCngc9luHowaPi/6yFOWow8E5h9rOAqLrmiqeoYZxy71AkV7x1ZqqVRSLSOcKIj/v9vtFBtzppry5WyStM4UyHF4/Vm/aile98c3oHl6GmXha+hnXYJG8dziESdzb043+vj4B2LmOkjXJuZTM4lPjp5DOZIwVhAu9/QMyllLZrJwLWYl+jxvD3QHEAlXEfCV0uHJw1/Pie6vMW7OqXVZgsnQP2bJGNsDe5qonQG3rGtQikfxvD7o21TFemX3xywNxr/Tduk6rJDLxUMFCzb8GF22MB2v9bqV2W6Kv67zBQaV/in0EMD4+Lv3+5pt3yr731IkTSCeTUswQDgaN9LBaf3DPu7jIQrs6ViwfxarVK9VjW1RICPDymLoHshLPDbURGSda/MieYhUCiIY2fr8sANrdWve6+reVJrbXaYskmns1A+Je/lGzlWv0t0ZhpAWBG5VZZp7RQjTzqu4HGx4NVOKxnsIqn2z3a1bSmsVldu9Qp9dto6CSSgBUkLBjRvfwprzS7ugMoEtZaS3us1L8jYJCa+XCuEtxYRPYl8Iw7uUqZSTSKbUFqJRlfeLPn/z+n74yXb19lHYE2hFoR6AdgXYE2hFoR6AdgXYE2hF4SRFog7cvKUztN7Uj0I7AT2MEHt/zXUmAMBHOpKdl3dIDkOAfE0b0f2TiVr1ZlRlKEIQMTybJ+VkyjmwiiYxRJrGFHVsnaEV5VmXi8sHXJeluwFuCxvTY5bHEU87nQyaTlmOKdDIlGV1uAYu9Xp+cJ5lXevwm41VAPmFYGvC2IcdmxO9MQlMl0bS6nqyh5zMPbJLpCqxbuQJlJT6fyfD8bJaAti24nrCMje+qQQqNh6gmsSSRK+CZ/hQKBAIyyGbTmFuYRyKVAdw+bNp+E/Y//RxOnTqN1StXYfLMWSTm5rFyxXJJONOLkAcU0KJeE5ncRCKJr33tPvFQi0Y7VLrP58MIJVvf+zP47ve+ixPHjwvz9q7X3oo7X3ULPvI/fxezZ8/hl3/9v2EyPo+C04kbdr9KmCrMpZPlpM6T6hvaKucokndmUEjSkbGQfB3jREk8058EhNPMJ5Oo7AuMBgsG+JmGv1kL84XvJmOC7yPQw/6hYD19W00i21gXK/BqZHhFqrsp8deQATaAOk9NQH7J9jW9zxqsauN5axnb4pG8NG3eMg0oG9QyoJiUFU86etNRwtnjwYMP/ACHDx3Grht3YtXIcvz9n/8lVo2MYPOu7Xjy0DM4ffE8al4XfEG/SLQKiOB0C4iWzeSkDxNAEqaIFCOoT6UmkFmAQWApIDFqgLfDBG9L8Hgo2RjDn3zkY3jwgceRzyub2IK3WlCgiWMLYAmz2iSIFQTXJresX/5hJam1Rc3f1v/OFE0wWS0MazlvJqgNrUe8h+sC4tjxYAFh7TV6PgRxm8xnPQlRX9fGN4UQypxmopzfR1CbcxClscUj2KNsW7fbCbfHhY0bN2DXzpsx0D8g7DpJ5jpTCAQJepIlmUc+50Em5UR8IY+ZqRQqpToG+4cxtnItYt39mJmZEzYpE8fskx2xDmHeOv1OXJqbRCqVQKy7E73dfVKoUszXMTF+EflsDstGhrFssBOoZzA9dRaT58fREfZg1cohRDs64HA5cHH6LM5NnUYkGsPYqnXo6lyG6ekMvvj5bwC1AN7+rv+EoeFlyOWyKBbyKBSyKJdygPG8VfCW/n1BuDxhlCibTMlsFusEQ/BR8tXpQL5YQyqTRzqTE+at9RmnVy0BWIJw5XwWhw7sx3MH9iExN4VsYh7uWhl9nWF0RgMgFipuxjVVSSBbihLCsa4ukWr3+4Min0ygm2xbTZrrHMhkOQFRj8+roBtBCBmSVZTL9IZMC+ORfuyJZFL8wClLTJYo1zD2WzJv165bj3XrN8jaocC9yvkLy974c8scUyPQnRDv0kQigXAkjMHBIWEKs7CJcwLnFws2SMGQ8dr1CDvLq5635YoUQ7HtO7u60DfQj0AoJPPA7Nw8Tk+cx+JCCplkBidPnMLRI0ekyIL+yFxPV44tx+1veD0Ghrpw5Ogx/D//6w/x8EN7EPOGEHX7MOD1YMjnQb5agi8aRjTWgWUrlqGnvw8z8/My/rlezF68iHq+gHg6j6rTi5zXj5TDjd33vBmve9e9WMznMR1PIJMtIJXKolLm/G1tBkwZk/Gk57ocDAUFgFXwtumtzcIRjn2OK7/Xi/FT43jisSdk7l42MoK+3h6EQkEpPro0NYXOSAjDgwMoxBdw9MA+7H/sUeQScbhdOk7JFvdRut7tEsYq/w34vAhRnp9FBTVdt90cwx63tAH3EWRQ656gKuz3ChwYGh1FtLsb6XweiTSLvUqolKvIpLKIJzKo1J1Yfu31eM1b34ahsdWYXkwgnSHobvYETgd8Pg9CwQB6YjFhSvIcA/6A7IPOnzuLs2fPSr/gnMc5tn9gEMVyBclsFlXjYxwK+DHaF0ZvsI7uQBlRRwYekH1bbKwxiqNdCQ1rXVOtpv0VwN7WwjS75hrJ/58E8PZqe+OXd26vDHhreJ0yblU2WaXAG+CttImuN7LLNJuZVvC2tcUsf5XjgcUF3CefPHkCszMzuGX3bvFrJvO2yIICA96yMEXWT5dDCvXIvKWP8vLly7Bq1SotArSKMabwUMBZs19q2gI03HmNvLbui63lxNL4mwKNJfLHcrEN8Lb1Gm0bNZ9bytS1hYmtr+tnrraPbjJilxQ/inWKPVNd7a209dXBW+PPbWweLIDL/anuJ+0+3YC/cnjdtxhoWAsK7bWzkMcwcTX2TsGTOafbtUmOS6DcyUI3LW5jMSnP2Ppf/7+/3/a8/Wm8H26fczsC7Qi0I9COQDsC7Qi0I9COwE9vBNrg7U9v27XPvB2BdgReJAKP7/meJDwtI1Yz2yr3y6Qt/2Digo9sJivAI3+YQGfCXQBew24VNg75XcIaLUsig56cTIYQIKEnIQELYZ1WFeC1cpQEZQnaibecx4NUOo1UKmnYwDVJhkciEUmkM4EciUYlmapSyQaYs8kikY7VRJCway13osGwVMlcZU0q6PX85JZ5psUTTNI+L8COEclpsiC91jNVPcqY5LGyrsIPoLynmz6ZRrZX4mc8Oc25MPFHxnMmkxJGBkGfCxcvYJ7SnDVgy45deOrZQzh5chxjy8eQWYzj7PhpLF82oqxIgqMul/isMalE7z6C7F/+8lckrmw7MqvZft2xbrz//b+MgwefwSOPPIxYRwS33rwDb77tVnziQ/8fTj77LP7rb/w6FnJpzKYzeNXr34C6040828+C06YdLJPZxqkhS218jW3CjMxbeUqAE2VrCoPVqSxSC/rxGgS4MaCh9ccl6MfEGeMmwC39MA14rGCjgt8C3AobWpNypNeI1630cdPZG/lCw4w2jBSbNG0kNQkAm65CIFChQmts/HwoXyDthnS0lSHVf5msJZD08MOP4LlnnsWuG3Zi7fKV+ORH/hTDsW7cdvedODl5DqcnL6BAfqTXI3EIkBFYqyOVSAkQwWOIZ15LQYAwbwW8dcPrD4m0L8ElAvgdnS4MDXfA6yvA5a4g1jWG/+u3/hDfuv+HqNW9CtZaaU7pk1rgoKzwVha6yWgTgBf2u7KBWtnsGlabqLWpcgXBBLRt8NAlHS3tJOwhptA5Vg3grswhnod6YLPYg23Pf+UVI4/eBLCNFLvLpd6UHjI5Od7MGBPGrQtOgrbiXalS2jtv2oF77rlHCkjmZlW+Es40vP4iXG76ZuaQiAO1cggBTyfOnr6EM+PnMNA7hA0brkf/wAguTc9g8tK0JHojHR3o7O5E/1AfcpUcvvDPX8Dp06dwzz13i3Qw57tyyYFHHtqLC+fPY9fOndhy/Wo4allMnD6Ogwf2IBxwY/sN12NgsF/Od/zsMRw9eQidsV5s3roDsdhyHD58Dl/76rcxeWEBoyvGEAxHpD2WLRvG2rWrEI0ElXXrrMLh8qAGF1yeiIC3VSc9QH2o0++ZLO2QT1jNiRTl1hNYWIwjZ9iWbIdSsSwSseRoVwp5PLt/Lw7t34dCehG55AJK2RRikSB6YmH4vSzeUD9hm/jmusE/Vq9aI/6ynR1dAgbzwfFKr26VxDR+yAQHPQRjnajUKrKecOixT3LdyuZymJ6ZwclTpzA3v4BAIKhArYuepRGsWbtO2LcsGCLzjQUQlC73c14kW6pUlFjFFxdx4sRxAVyGR4ZlbgyFI+IVzmMJG1w8s1mEpJ7u6p9NsIfFISpnW8gXUMwXBXQmcNvT14d8sSj+vbkcJbVP4MiRcWSSOUxNTuPc2fPo7OzCtm1b4fVx3qvjdbe9Bre/8SbEE2n82Z/9Nb74xfuAXBGhmgudtTJiqGF45Sg2btsMfzCAmblpTE5OCeO76nIgEI0IoJCMxxFPZeEJRIBIFENr1+PeX3ofBq5ZjWl6NSZTyKTzyKZzKJdZCKPrla24Ec9ow1b2+b1ynVx/9XkWiXAd80g/5pjhmr//yQMCSHNNGejvF6CeAGh8cQFzszPoiXWht7sLpXQSZ48dxd6HH8bipSkpoqCUOwFgxtXDWPNafF7xYCeg6xIgTecRsUYwPsScZ7nnIPOWAC77hIt2AK95DXbs2oVkNofzkxeRSKZRyOaRWkji4tQMFhZTCA2N4FV334OxDRtxaZ7gbVaYtzLnuVgYw32QG36vTzyRo+Gw+N5yDIyfOoVEIi4qFvSlZzvGenpFrjlTKIr0OOMVDoawoj+CDncRPYEyerxFeIR5m2+Cty8K3Jq5tIEWtkgt22IjqypiihN0X/RKs15f+S11c519/rGvBmfbd9r93fM/afVTLj9Ck+dp1yfrZXpl8NYU1IlqiH6i1SZEdVSaMdYdgRYXlMtFHBbZ9SJ27boZi/E4Tp86KVLg3Cd2dERlPitzTnNy31zC/Dz9cD0YW7EcK1askPmodf/RAHKNDYUtTFNFF503FcDU1fXK+9UXBm9bY7nk8zLHNeN5+a65uT+2r5g1v7FvaJTyGSS89QimEKwB+BrwuXFN9nr0SpUhbYB1zgvc0olyQNPORPdeFsRt1dOxMsq6G+XptYK3qiSjsROrF+O5bfuLKhJw/6ogLlVy8jkWNbEoz4m5uTn81v/9R6/8QGkfsR2BdgTaEWhHoB2BdgTaEWhHoB2BdgSuGoE2eNvuHO0ItCPw7zYCe/Y9IMlYJhmZqFA5X1aVOw3DVoEbJpHSqRQS8QTINOrs6JCkFOWOmTidm52VhDc9aTs6OkQuWYE2W4FvgLHLKvIt2GfBS5G6JUOrTO/AorCSAqGgZNCYIJWkKtNjBpwS6VMBrpRdJ/6nBGlEBpesOsorKkhqmS2q8NsC+DZYWJr0kmOJVJr+bp/j7yrXyO/S67LMTUlqGeljkeFrJIDUl9P68aonrJGfJcgqTEOHSOBSklGlfiknS7YaZTuLmJ2ZxunTJ3Do0HPo6OpBz8AQXnfnm3DmwiT27t2P5aPLEfJ4sH/PHjm3YMDfYAMxwU6Z6ZGRYQFwP/7xT4hPHwGOUDgsTOZIOIJ3vevdAoZ99zvfhtftxI7N1+GeN7we933q03j8wQcFvHUEfDhyegKvvfONcLi9At7WaDEmoaVkH8G7JtPBogA23We9bm2iTBkQ+he5l4w5QXmeE/8WmV4CrsKeVABHbIElfsafzEjjiZypAWmt9LeCt8an1rDImPUTSWTju6vA/RLBySWy2ZLyM1RTbWOTwmvIbzfB26WThGGxGMBfwU0tNJC+Kb60Huzbtw/7n9yHm7Zsx0BHN/7hz/8KHV4vNu3ejryrimSpgDT9H4WtTqliIwssYXEKQ1RkpoVtq/GxPxybXm8Qbg9ly/0C3kY7nBgaJnhVFvA2HBrCR/744/j61x9ApargrZ6nuS7xEzZgBqUD6+pxq2NEgZ6m450BalvlOw14a+UcNfVq09Eysky1iMoWStvYQgCbfDZJWE3aahzZxk05SAMyS6GEsr0lBoZ1S5atMG1dys5lPleAJ59XmX5eryTRt27dgnvvvVfGw9zcrIBRNSTg9uThdOcAZx7puBOoRuF3RVHK1nHhzEWUizWsXbsRo8tXiu/l1PSMFJ8QbI71d2NszZiAt3/21x/F4cPP4V3vfAfecPvtiEQ7xGv4ge8/gonxcdz26ldj6/VrUSulcPHcOE4cexad0SDWrx1Df/8AXB43Js6fxJFjzyDcEcOmrdvhDwzi2WfPYGZqHl5PQObHru5u9Pb1CfhULhfgdBJ4ZLK5CqeLvrZeOFwhONxheEKdcAUiqBEcJZsdQK5QRTyexsJCAsl0GqWqqicwtqVCSVjCFJatlQp49kkFb4uZBArJReTSCQQ9TnR3R9AR5jwkNDFlMRP8K1OCu4KRkWXYunUrBgeHZfRZQFAZ3ipfKn2DwKllnNEDvZgXFQIeR8A7j0d8kKemLuHk+GkB7kIhLUxZMTaGnTfvknmO8qUsPqLftPhOR9V3mkAhe+PZM2fx9IED0mcGhwelAGf5ihXo7ukRn25ZBWwxgZEP53xNBjBBGbLqFhfjKOSLuHnHTtzy6t0oVSvI5fPCaO7q6sb09Dx+8ODjeOrAYaSTBaRTRUxNTomHO8+1q7NT+mJnRxTvfu/duH7TEH7w8H78wR/8b1w8OYH+UAcixSJi9Tp6Rwax49ZbEOuNYd/+J3Hs6DHxJc7VaugYHBTQgt+XzuWRK5UQGR7CW37uZ7H7zteh6AYSuRwSmZx8hgz+SolcVZV7bYIwzSIYrndc94UPZ/y2Of7ppc2CLM5B9BXeu2cvZqZnMNg/IOtNV1entPvC/CzS6ZQAt52RMPLJOE4fOYKDT+5FemFeAFIuHZwX/T4fvE4HHNUy3FzDybRlwZOw5816jCZ4y7FrdhfI5nPI5wtweD3oXzaMdddsxLIVKxCOdqj/fBVwUTGiVMeZMxdwfGYGK2+4Ees3bRXwNpXOmD0Eiztc8ImHMkFljwDJZN2GAgFhjE9enDTgv65FlMimT/Ps/IKMJzJvaS0QjXZiWU8Q3nIcI51ODIVqcNdycNZyMtdpsczVYEo7p16+BbUs3FbQy8xvS956tc833/Ty2K+tX/JiEOvVt886Vy9dfy8/8gsdvQUObPmYKUBqPKNH0JWnGY9mOZGCgQ2ZZLJw+bf9vPndrlxW7cUeswHg2r2jQ4uFCN4ePHhQCj22b98ua8rE6XE46zV0dXWZog8WrHAfTcn1AmZmpkUhY/WqVRgeHtbCyboCuLJXbOCdBoQ2zy1lxTZB0av1K33ersQvdHvTlFHWjbBetem0Sz54Oay71H6ktaWaDHKda3Rf1Hg0JL8bO0fzklEBkb21HkP8n2tUA7LFf+rbLZoPdYeoHtBegHsFFgU5nG7UamQ5lw3GrftGSu/r/MMiQJ0DWRwk+3tj7cC24NwnxYAsHqP9i2ht69qga5t+5r3/+RdfKKjt19oRaEegHYF2BNoRaEegHYF2BNoRaEfgFY5AG7x9hQPaPlw7Au0I/ORE4NCRJ7V6nIkJMgIN804BR03waNLIKeAi2aBM4pLRyYQH5duY5IjHF+FyUtpY/W1tQpC+dKqYy+PYJJSmxfS4KlHI5L0FQoXdS7DOsBvFI7clZJblJyCzSXry/MSLVKQ3FSyV5JFhXwo7qkpJWPXqZLKFYLUw+Kp6HXLNBAYlFoohWdBNwIQG80BS2OKVSXYxWU70+S0WyygV6QVblWMQDCUIXapQrpF+wfQWLgtQS2C6WCpIwkdYzwa8lfeVSwKIktGTSCyiWi0jEg5g+fLlGB4dQ//wMrzlbe/E9NwCHn18D7q7YhgbHsb+PU8Iw4k+tsLupZwuffvCYey8aadc95999KOaIAwGFSj1+ATcvfXW27Bi+Qrcf/83UMplsfXaa/Dee+7GA1/6Cr791X/G+371/Yj29+DIyXHcdscdcHh8KJOJR3CUwJCA0Jo0awVwpU1tas4m/lok6thmImfrciuDUiSTjVcx5epqKrHNpJgFZZVNpMC6tLthiAlALkiwMqp57Ty2Miv07KwcLxNwKrHd5Ks8n0myxEF3aYLRXOsSTewlw9ok1a1fswEdlbGhbFCOo2eefQaPPfIYtl6zGUGHB1/95Kdx3epVuH7XDbiUXhC2c6pI8LaMssRAYyySwwK3OOBxEWDwqoyojCuVYmRM3cK69UsbBym9HAFGRjoRCjORWUIkPIQPffCvcd99D6AOvzKYW8AEG2MFTfhjGM08C8Na1zZWyUl9tEayCY5bAHdpylhf189b8LZVxtCOfBZEqJefgLemyMN+n2XRK/NX21y9f8mec8PnU/DWEpNEtpngtkdZg5xztmzehLe85S2IRKJYXFwQKd1ydREudxZwZeF0F5GJO1EvRxD1dyMbL+LCmUnUKw6sWLFGpJPPnDmH8dMTmJ2fl+taf/0GbN+1HYVaER//zCdw/PhRvPXeu7F1242SJA6FOrHnif04c3oCr9p1C1aN9qFeSqOYjWN++jz8Xgd6uzsQ6eiUsXH42NM4cHAvQh0xXL95O4aGN6JajeDsxDkk40lsu+FGjIytlbCUq3lcmp5EKh1HhSxijlMn/WzdcPk64PV3whfpgsPvRbkGFKtAoQRk8nlkMwXk80WUjbcffT0XFheFuehyOOGjV3CpiLPHj+HwUwewcOkicokFpBbn4axX0BOLoLsrDB+NS6H+sAQhpDClXFZW7Jo1WLFiTCTcWYhQrVimFhPoKnlJ4LZmxrH6mxMQzYqUP+VxuU7Qz5SJ+YV4ApNTl8S3tH9gADt37cKWLVuln54/dw6nTp5COpVAV0cUse4uA9x7UCkXcXZiQpiUBL8J9LOYaWTZMgSCIQFgef5c7wjSsoCJcs3JREJ81+Vczbi8cdsNePc7343BZcNI53iOBGY8qFUdOHduEuOnJnHi+HlcOD+LUt4hzGaOYs719CkmU5Xz9r3veAP+03t245lD5/Hbv/N7OLzvIDo9AcTgQkcNcPo9iPZ1o3egB9Mzl8R31e10Y7FQhLOjA5W6CwnKXZeKKFbL2HTLTrzz/T+Prou819AAACAASURBVMFeJIs58YRNZSkDTjDcgLd1rrut/uwK3nKt4rzF4g8CUZyLRfbdTWsFv8p/F4o4fvw4jhw+InPI0NCQrEv8TCGfw8LCvDAL+7q7EA74kJ6fx+mjR3Dk4EFUCzkBzP1B2iVkZI9Rp39tLod6pSxsfA5dkfn3evUcObqMxL1KorOwBFJsQAC/6gTyXNfrQEcshrGxVRgeGUHEH0LI7UNnZw+KpRqeOXsOfRvW4bptO7CYzouvs8jGizqCS+YHlYT2IBSgf7hX1pD5OTKJ54S5z5Phmss+R/B3IR4Xr/FsoYRytYbevgEMdQVQS09hecyN0S4XPNUsnNW8kYZ9YUWP52s6XD7PLoU3l4Kx/9LgbWN1f1mbWqmleZ7ySfNQL3b051+dAfVM7ZEeqQne6hrVqiChsVTwlntQ/fzzwdvm+raUedvcW9gCRJERd1E2uYIDTz0lgP/mLZsMeHsabif9oSPmIrmeVeFxO5Ev5HBp6qL4S69ZvVrk+6VQqrGDej6MfXVmrbnyqxQFXBW8vYxd+/xGtZB381zsOTTBcLsqt57vZeBtg96v6/7VH0sBa1vYo/txBW9rFcoa676K64EF6PPFEp559hDmF+Oy1tIzniokXq96lDfsNMyXE+zlWuFyeRXEpWKO2VtKwWijiIhqRLSRMeUAhpJtxx3f9z9+87+8rPHwUj/033/nT1EvsyjLLXOMrJP1ApyVEoIsqCWYXaf9gQN1Fmr5OjC6cg1GR0fQ192Jii+Pnv4w4OJc55N7DKczh3K+gORCGfPTDqTOn8H4sW9jzXU9KFY8os6QoJ1NvQN+d0yk8HkPREsF7pU8Hp/8Xi5V4XdXgaJP6g4cnhxqyKO0mMOIvwsbh0fR1e/B/pOTuJDNwxt2Y3HqIg7uPYhXv+41ePvPvB3/8KkvIhD0yfzIIgjeCopdhqw93BOotz33NCyGYFFhrWLuE3ib6WbRGu8HK/D7gqJ6IVYJbsrqZ+BzhxrqPI17JacW3fI7KhVrJVRu2DDoPYj21WpZv4sFF1R8kPs4Flga8H5uYVbug/n+dDqNG7Ztx/r110jRAOtR56ZP4bd/5/9ENELrGg8qxbIwybWP1ZEvqPG2vf9k+7BQwN4jixgW+595T0VqCDiS6OHMf6soFLl+9WDN2puQL3pRqXlQrqr9RK1akPN1+bwocNPHor30Ir5x3z/C760AlaRck9en9/liqeDyNFRSUM/JPoX3zbwHZvEEr5Uxph3G33+m7fn8Usdy+33tCLQj0I5AOwLtCLQj8MpFoA3evnKxbB+pHYF2BH7CIvCtb33JAGAqLasApwJmTGCLNKmR3uONo020aVJDk/HWl5Y3b+I/VyzKvwqG6nvIjmkAq5S/lOr1JoPSAnACwpgkCcEVJmIok8xjtnpviTennF9ZwVZz3gS5CNA2pM1EgrUF8DHZn8ZNupyngq16/cr8IhjA3+WaeHzzmsRGfsoK7lR448q/+X7BipueacIObGFw/Iht73cDoZADkUgQwYAP69evR1dvP9z+EO66+20oVGp4/Im9CAaCWLt8Oc5PjOP8+bPCFCKQx3QZ22Z02SiWLRvF7OwsvvCFL2Bufl4SC8FgSGRGyZ7avGUrdu/eLczbyXNnsXXjBvzyz7wXj3/rW/jSZz+Lt//cezC0cgVOjJ/GLa+5Fa5AELzlL6NKOK8hdWsvUf0Tm4CbJdI1o2FAXaVBGzDS+J8aGVz1olTmrHzeHERZn9b3Tr9DmH1GurcZZib+VBavNQHeygi5UnrRpD0bXJ3Wv5c2oUkdX4kaZHOVBryV02eRRFUTHBa8PXT4CH74g4dww3Vb0R2I4isf/yRu2bIFm3ffiGPnxzEVn0eqkENR5BUZC2WdE6iRZAm9Fp1u8S4muKFEYuMbSzlpD8Fbn7R3IOBFMAwsG+0WBi5QRDg0iA9/iODt9wEEJCFj871SoiBMcZtCV5BEgJJGQzdZtJrDfD4ELs8aLFsh5xb2UyN2lgmvxSLyH1nZLci/TVxZ8FaYkOY8RN5ZddLVp86At/TS9HkJ0pJVqM/z6wn4UIqaEu1MrjOltWXrZrzprjcLU25hYU4YUbV6Am4f5ZMzcHvLyCScqBSC6Az04PypKRzY+zTSiSw2bboRO296FX74w4fw1FMHpa3Ivt24eSN+9hd+FvF8An/zd3+LcxfPYvvNO3D7HXdhaGQ5yqUaDh58Dotzi9h07SasWtYHFxl5xRSc1SxQLcDngYBBJ06O48mnHsa5iyfgDXRiy427sXPnG+FydeP+b9yPI4eP4e6778GWbTcgnklLnyFjslIrSwJUou7ygL633mAXApFeuPx+VF0CryJfBrI5Jg6LMp+JhysBS4Jvi4vCMC3kKPcKhHweOGt1zE9dxHP79+HU0cPILC6gkEmiXi4iGvKhqyOIgN8Dl3gZcizWwGIergUyL42OSkFKV0eXgKQK4rPowmWGugK3nF2sN7EAuKgJWJjL5QVoE2auS0HpTL6ASrWOkdFRrF2/QRi4klCkH+v4OJ7e/yRymaSqE7hFnB0uZx2VUhGpeFz7vwOIxxNSFMLjk/UuzP6qymPm8jnxdOU8xHFHGd2AP4iBgUHccfsd2HT9ZmQLOaTzWSnkIcCQTGQxeXEWJ09O4tTJKczPplEpupAvlJFKZqTggjKqoVBAxvBNuzbhN37rVyUZ/sd//GE89sBDcJbq8JWAQMXRAGX9YT86uqLoisWkGORiPImc042yw4E4gcTEAvqH+vHeX/553Pz6VyNZyCJbKYoUdjZPT+SCgLdkVNO/WyXYOXfrfMXELD3S+XskGkHAx0S/MrHpL+z3BWQ+oGzz/v0HsDC/gJ7ubgwODKCzg/7NNZHpZxESCyTIvPW6HFi8dAmnjxzGqaNH4XHUcd2m6zAwMoR4Io6ZuTkUs1nUiwWAfsOUrKYPthRiGGDFFGapzzVQLNN3MouF+KIADGRsewIB+Di2OV9SQt7rRdjrR39nDH5/GPliFYvVGjbcsgvbdu5CoUyf56x442rxlxZ/cC0V5QK/X+ZYHmthbl6KoBhzsibpr8wiBI6TbC4PXyCEZCYLJtXJ/I0FHagkJzHW7cXymAueWg7uWuElMG8v3zS8OBgr823DJ1XXxxd6/HjM2xeDV1/ku1vInPLOBuvy6qtu6xF/dPC21QO1ZacgbE4rzsKCsMuZt821phUwvfzqJZa1uswjHCdPP/20jINrrrkGly6xeOOU9JloNGpsHeoyLrhG5fIZTF48L0UcK8dWor+/T0BCzplLmKmXhfTqrG37RtsBmrLjDWUNuzi/KGjb/NKljNpm4UGzm5k9gFa0LH00bEgaGySjgnK1ftIaYS2SEaBSLcfV35eAlNmruzl/y1xdx5e+8lV845vfxuxcGh2dHbIXcji98PkCCATDAqSx0IdAZ10k4zm3eKRISqw43C64PRzvVDZxq7e3h1YyHLZ6L8QCD3kv9xYiFKE2Hw9//5Mv3PF/zFd/4b/9FTwhB1x+J1xVDwJuP0p5FhPRa9sha3Mml0Ol6oI7EEGx7oMnEMPQ8jUYGByBI9aBnj4viHU73BX4Q264vEAuC6TTQPXkHLITJ/Dam4bw2HPfwUyugnUbtuC5gyfgrHejXE3KusAH1wi7N6M6EveacBTREewQlYy6IK9eIFXAmpgLXc4F9PSvwIHTl1Cm8oevjsnTJ/HYg4/hrre+BW/7mXvw95/+JgJBv4K3lbwUKXKNVIY1FQ0K8hrXbylW5H0C79Eq5j6ArucOBW/dLlr10I++DDZfpZpDuVSX+0eeuxYhV+V1KcYtl0X6et26dQLc8nHkyBEpLOJDQFpWu9l51sm1if2A64Uq4Mj+ydx3Esx+zWtuxfDwMuSyJdk3zFyaxoc+/FuIdOVRreRRKTjgqAUE+HagImofjcJhawHDoiKjIFSpOmRPLWOfxa11h3xGAVzOFlUUC1zzBrB69Xbkiz6UCd6az1S5J6yW4HR7xaOdc1Y6MYNvfePz8Hor8IAy4FosGggEZK+gc2JdVJvYzqlUSr6ff9Pqhg+9X67gK1/6qx+rh586dQof/OAH8aEPfQixWOzHOtaXvvQl8ab/zd/8zR/rOO0P/+RHoN3WP/lt1D7DdgTaEWhH4F86Am3w9l86wu3jtyPQjsC/WQTufssbJEmhN+EqaUkGglYpq1Rtq6wykyME1IQdY6Rq7Y27lV3mjbDcEFtWLIEYIxkr0q+WFavFwwYg1htTZeg2k00EVC/PAfFVJkgsu1KSKS3+mNavit+5BKgzx7U3vA3GgPkCC1ITeJR7YknqKMOzNQGqMn96i+wgkiEP0jsJKCpoaRmoCmhpAsqyA5mgVDBYfV+Z+CGDR7z+ePNvJF8p6To8Mogtm6+H281EkRPFCpAplLH1pl2ou7zYt+8pCeK6FcuRTSZw7twZqQbntReLBTnvoJ/ee1W52Z6cmjIV1QT0mIz2iTT1qtVr8KY3vRl7n3gczzx1AJvWrsGv/Ox7ceixx/APn/w43vLud+CaLZtwcnwc23bchLrfj7KDoE8NdSEftbJULahpWZVNv7hWwdym4K6kQZSR6qZfMJmkPklqMiFhq9k1zsY/uMHUtp813nQm6dEEHI0nspH6s8zMq2CMLePQtFnjmaslqV9aMp0NYeV+2XfZ1rzO48dP4MEHfoibtm7HysFRfPojf4Id116LG169E0fOnMCF+Rkk8hkUmWgSIFvjxISu9O8avSEVXCA4YUEXkQymnLLbD4+XrzGR40IgCIwup5ypR5ga4dAA/uov/x5f/ep3USwa5krdYSQDDctAkkZkPLB9LENa2ZEy1gRoXZpebknNGllMTTbJyLBKn6YtWxk7llnT5N4qw2bJGLds+iWohCb1mj/Kuhavbbd6V/Jf8U/m2CV71O9DOBQyoHcdW7Zswhvf+CaEQ1GkkglUKkUUy4twefNwuDPw+SvIpb1ILzoQcnfixHPjeOzhJzAzOYfrrt2KN955N77/wA8EjPX6fbg0M42V61bh537pfbgwfwHffOCbyBYz6BvqxxtufxO23rBDkojT03OoV4CuSBd6Il4EXVXU8wvw1rOolihRXEGQ0r8TEzh97lmU6ykUym4ML1+PDetuRibtwf59T+PYkZNYMbYaG6+7Hs6AF66AF/5gUJLdZPxznglGOhGOdsHti6LuCghDkT81ShKX9UeLV4BstowEgbdU0jBMgWK+gEI2Bz8BLacT8dkZPL1nD55+ci8yiTgclRJqpTzcjpoAuJGQX2TYXc4a3CJXzX7LL1Ef7pHhEfFH7ehUAFf8J5mLZSJQta/F4FT/IRuSSXKOJc6hlPuvSvKRPuBOjw+BUAQdXTHEenvh8QeE8ckWX716Nfn82LfnMTz71D4kk3EBbSkn7fU4ESDD0uEQ1hvnQzJrE4kkKkzSN1QgdK6xQCDHF4FBPlj809fTKzLNK1euQrFSFgCXagyFfAmZTBEXL8ziqQPHcf7cIspFN8pFJyqVushTUw6aqhXBoA9ujxNd3QH87PveiTVrVuBTn/pb/PB7P0DA5Yev5oGzSH9M9S92etimQfT19wlD9FIyhXSlhorTgcVMGjMLM3jVbbvxC//H+xHp60C6mEe+WhKAkqxhgsO5bM6A8pRyJ4OfrKYmeEvmEIukoh0R8ZlnMZQWg7DYg8ydIo4dPY5nnn1WAI6hgQH09fWJhUI+n0MyERfJ5EDAh56uTrYw5i9ewMTRo5g4cQKOagWbtm7GmmvWoVKvI8nCg1wOtUIBzmoVHjkZaXDdmzTKPxT44skmk0mMT5zGYjIBB9dQgupdXeju7hFwJUMf2nQa9VIZAacbhWIF8VQOoYEB3PzGO3HjzbsBjw/JVFoAHYK36hve9LGnegElnZnonr40jdnZGWkzxisUCkosyIBm8RhZfrlCCU6PF8Ojo/BU0qhlZrCq14cV3W746nm4ayyosEVML4KwLtkhXrlAZkmB0k8reGuv04C4LwYN/7jgrd2jWiZqQ3K3Ad7qwkbQQlvIFBSZ87Tr1JLmqdVlLSYIdPDgM8KgXbVqFaYmL2Ji4rSMHa474u0te2HI+pzLUYr7AmJdnRgbG5MiiEqlZKTdr36L8ELgu16XOXPbxRpAbesq3Tz+5WBw6/Fbe97l75NvalmTr9ZLn6dWIhYWV3vY829hRDdAdsOi5uIFSicrK5MAWjKZwe//rw9gdi6Bzq5BhKM9qMKLap0FMyXZZ3J/TFZuvlhGJpOHLCLca3APGgxIYaOCwQ6RYuf9EUEqFktKwRfVIkyBqtwBiDqJXsv02ftf4Jp+/Jf+62/ej7J3AWVHCiFXFH2BGOLzk0iXsqh6vKhmcijXeQ/nR6lCEJOsSy/SJS/80T44fFTzoTKCD3AWAG8JDir1ePwyd/nnphCYn8bN13Yh6ZrDwOZt+Oa3H0fiUglBxwB8obLc8wQDUYlDsVAWFiznS2GJeiooi++3F6WqA26E4M7l0FObgr9yEl7/KKZzLmS9YXgDwMSR5/DEDx/D6994B971vnfjU5/9DoIhgrcskC3ofRbvTc09In8XBjwLgeslkbZm37NKTDVQtrwgICbBW66zR48eRjK1iGqtIGuf9FXTX3l4MlsFsKxWpShr06ZNMrezP+3du1fuabW4sY6gPyiNKHCp7IHZ97gPNvewFdoJKRuXP7ff/kYMDiyTtZL9aXoygd//wK8g1pNDtZqGFxEUMk7UygRUyyg3ip6NTYxgtHqPzBsuC1LLNVT5v/FolkJXqlCw4NmHoH8Uy1dsR74UQKnGlZec3KoUuNHWgdYAJQPeLsxewPe+8xX4vVX4PTW5x1cblYrs+4XNWyjg5MmTOHrqBAqpFCLd3VJUzH0TwW362/f09OC+z79w8QILhQmIX+nxt3/7t9i8efNPPXj74Q9/GH/0R1f2vr7tttvwsY997McGpl/uTMJC7vn5eWzYsKFR6PVSj0Xg/tChQ3jwwQdx5syZVwRgt99N8HXPnj34wAc+IPvLH/XxkwDecrwfO3ZMClNZpNV+tCPQjkA7Au0I/OtGoA3e/uvGu/1t7Qi0I/CvGAHenEUjfmXTsYK3VpNKWiYt/n/23gNOsqpMG38q3sqhq3PPdPfkBEMeBIcBliRZQIKA7Gf4dD/d4LquumJadf3rrroqq66fawDExYQSJSjCMIRxgIlMns45V666t+rW93vec293dc8MM4T9/9z9dWHZ0123bnjPueec+z7v8zz+gN9i3TlE/pcPbmo7MlVLAvra35tJ8KiK9OqEzwxj1wbELN9P269U5A+rQdtqIEiBVTbopnxtlbyVDd4qeWX1mpvImpVMqpLnm/nGYdwJe0/TP0XS2UL7ZnJTVZkwdWQrcVWdsrLjoPw8D2dPVG1r+X3S14/MDIJ7BJ/a2hfi+hvegWg4gHQ2g4lUBn1DY1iy6kTkdBNbXnwZ4UAI7U0N2LNzO/r7+yTRTq9cJqeEAV0qoaBbHpFWJbnI7GoaPG5KXDvFe/K6d1yHnq5ObPz977FmyWL8xbtuQfe2bfj+v30Lb7v2Spx57jl4Zc8erDnpZDiDfhQIsTD2yhCyCii3U6oquTZbfNiOt/ppA3eUSq5UuK2KJSW4peqdIGW1z6kAd9bxLJBcAXYEvZXPMZtKEiqSHFVS3XZBQlVHESDv6KyVNw+8VUzTKvCW+UHx2/SIlOvvnvgd1gl4uxD/8S9fw0lLl2H9xedhf28HekeGMJnLoEDmrQDTSt5RigfEi9MBj9MlYLd4BfP+IDjqIjhMIJxME7IMCbwCgYADre31iMV9Ip0WizXiV798BHfffR9SU4Yw1Xj/F3VdgB0ms8h6F5AnVxAZVKm093gs8FYxH+0ktlwr/2e1Udlix4rsoCVYyXOWMcIWhJTwqIIHJrRt/1M7kU7JQ9nELtAQEIftat9TSlrRLo6oBnCZUCOAK9LJ9L1loYqqjhC/VMqdku1IWdST1p6Aq666RuLV292DCiW7Kyk4vQW4tSy0QAlGPojxoRJcZT+Geiawa/su9HX3IxqpxQV/dgm2vLgN+w50wOlxo6e/D23L2nHtTddgqjiB/ok+eP0akpkUlixfhRNOPBXFfBnZjA53xQPNqSHsNRFyl+DSJ2Dmx4TFSoniUDgAp8tEsTIKeMno88OrJeDztqCrM43JsSyGB6YQiSewbOUqVDQHDFcZZYcLRYNtBPEOp2d2KFIjCWrKJDNfTbXisuX5aKnYg9afg0Pj4o9d0AvK19TrgVHUkc/lBFDzEAjPF7D1j5vx5GOPYWp0VORuy0UFOPs8TkSDAQR9HlA92et2CFDqYKqRUqEuJ+pqCeAuRG1dPSLRGHz+oLBI6KfN82I/5ptWrJIblxw++4i6DxTjxCnX4XBrCIYjcNLDmEdxOJBKJ4X1u3rVKixbugyZqTE8t/EP2PbyFjgqZcQjQQGaKb0YFFAlJLK42bxipFasfmKbTSqmFdmpLGqiSgWTpUpGk310zeoTsPakk6U7p3P0k80LMJBOFbB3zyFs33oQ+awbFdMHveBGyTSFQVwsFCAscZ8b+Xwa6cwY3nbZBbjxpmvw4EP34Sd33o2gP4SAOwRnyQXTpLpCAF6fT8ZxAr5MsmYpYeh0wXQ5MJVLA5oD1978Dlx27RXImgVkjYKAt/lCXu7rAu/rDMFb+q8qaWKOS2q+VQlhJusymbQAlJFwWEBNn49y+z4Zj0ZGRrFjxy4MDg4iHoujLlGLutpaYaySdZtKJpHLZuT7iXgUzkoZwz096Nj9CroPHRLwdtmqFVi6agW8fj/EJIGMZV6LXoSDzGeOfaJwoeRR2YtEBV3OExgeGcHuPXsELFixaiXcsh/e5i6Rrcym0yL3TfBWz5Chm0K6oCNS34h1552PdedsgCcQQiqTQTZXkCI2276B10FgluMC52aC3b09PbIeIuOW2zHZz+8Ui7r0V47MRqmCWKIG0Zo4chP90MpJLKn3YVGtB75KEd6K/jrB2yMtEGfDmP9tmbdzLm1uUdDcK1fzSPVrrmyyWnupNUj1ukSV9dnWIDbwrfActd6b9t2mNK8F307PSdYhVeGSzTBlgZKa19hHCxwbt23F0qXL0NzUhIH+fvT0dAvAIYVWoijAYpWyFBdlMkkMDQ3KvbNoUbv44rKog5/NZbtaA+FhTOXDeoalSjJXEeO4QNbjfA456hrKmq9n70a11vQ6/agIr/2tmULOaTlrS9baxt4csnawVEKswpKBwRF8+tOfRyBYi9p6FtN4kdOdyBVNmQ+l3R2cP8rCUOV97/X5pa1Y5HFo/wHEEzUyL7FYR9eVT/vgwCAmRyeQSqbg82rTkv88vqgSWUWFnfvvPc7ovb7NTrvsa1i6Koj6Og8cRScivjCy6Qnk9TyKBtm4FZQqXKO5FUvUdMCrhZAra4jVtyJLa5ayDx4q6JhplE1dWKfF4hCmUh0whnvxjvXrcNmGtdj0yrOIL12JO757D0LuBjgr9I3nsyHnHCcCvqisB9mnOX9NTo1DC2uYHEvL2rDkKoFt5MvncP6aRhzc8gjOuewaPLZpD7LuAGLxIHZt2YR9O1/BRZdehsuuvRJ3/+JxsfmgSXnJyMPhJHCpZIl5z7hNn4C2JlmwZhFgQZhdGCgAvlcVsVqFufz9mWeewfBIH5yusgDVooDD+V3mE6WdbloqS8FwSEBJ2jsQjNm0adP0sZU0MIFl9Rwi/d/BNRbnJusJhsxY65k2m81j6ZIVCARCMMtOKQrgOuer//oZBMNkFetIT6XhYnuV2Q4paTfulzxcFrPxurlGI/Arz0OUdJA1McHVGZaufM5uiDSKBR9CoeVobj4dRYPtDJQdhG4JDrugl3VZB0vRQwXo7zmAp558EH7NhMfBdUlO1Emcbh7fQP9ALzZvfkHY1E2ttXJ9hUJO5kFbp4DrEBanjHQNHVfHnpiYwPvf/3589KMfxVve8pbp7/x3Yd4SoOXrWKzeNwpKHlcwX8NG999/Px566CF87Wtfe00AI58DP/3pT0vbL1iwQO6p1wJCHytebzROfwrg7dTUFP7yL/8St912Gy6++OLX0Crzm85HYD4C8xGYj8CbEYF58PbNiOL8PuYjMB+BP8kIaF7lcccHSj4Uh0JBBENByZQTPJN0l4N+XPTIoS8SvQlVMtVm7MpDszyoKr9ZxUy1H21VUoNvgr5qW5upqfYtYFNVdASsJbCmtp4txTrHH018Tmd919JRPI5oW3y+I0rSKfDP3onaUsnqCRfXqtpW7CQbWBa4z0rezAVqbfDWBhHVd2y/1rLFSKwIoEFpSiZCKH8cjgRx403Xo762BplcBuPJDPqGx3DKW96KssODP/x+IyKhMNavOx3f+eY3sH//PgSCfqmAl8SCxXTmudN7UXkaV4RVTeYYEwpkC4fCEVxxxRVwVir4/WOPYlFjg4C3ya4ufPPL/x/OuuhcXHzlZdi1Zw+WrloFXzyKojSc8lmypXpVxOaCtzYoOxu45ZYC3wqzkh5xTBIwSaM8ltlRphnWBE1EznPGr07AOukrM+C+naJVVerKa1OSHVY7qUSLBaq/itfeNFt6uh/NsKcPSxYfIbVqR8H+ejUArRihBOg9Ijf68IMPYfni5VjWtgh3f/PfcOLiJTj/souwv7cTXYP9mMgp5m1ZZODUtRCQEtYOZcstj2gCbMIGlLhRyk+x6JhMoXwuwdtQyI229kbUJIIwjBxqa5tw/28ew9133YdspoKaRAI18RoBOAnKZLIZYYjzxSQW2QTToKsFzPJ8KBOsbmLLv9pKKBG8VWAzizooj+2E2/YjVoOLYrfDpTzsJAlr7cfyH7QZPdJXLLl2W4Ld4q0pJ0PxuFV9xJbVZjKNoB9BF59PAZBuD+WkPQIUkd1UW5tAKODD8mVLsGHDeeLd1t/bJ97TRnkKTnceHn8OviDN9eIYHdRhZN0oZoBXdu5Cd2c3aKD4nQAAIABJREFUfFoIZ5x+Nvbu78C+/YeQNwwMDA+heVEzrrj2CrgCQNqYgsvrFnZgbX0zli5fjWLeRGoqD5fphubwIWKBt05jHOX8qLBXNLcbidoYQiENJdcUKq4MyhUW3ERQW7Mc3Z1J3PeLh/HCs1txxlvOwrvfR3/qOKaKaeSNMpLZAhxutySj/cGogJym0y1SyQRIDd53ll00mzGbN0U2eDKZRDKVFL9lxpVIHYtB2B+8lLBlvMsmOvbvx1NP/A59nZ2khKJczAtjmN63AY8bAa8bPq8LAY19kUxGMmQocWjAy2uLJ9DY3IzGxmZEyZR0a8jRR5z9gCxKka+knLIF3ApoRwCTCWrSeT3ydnn9wtZNFwrqfuH1lcmWcaGhoQGLF7Wjqa4GudQkDux5BWNDA9AIKpNEXi5Dc7ngtxj/yltZ+ceB4441Hwmzy0k/dlVAxFO0GemxSBR1dfUiy0mZQcomZ9MFTE4kMTaWwr69HejqGIVR9KBc0qAX3cLSdFBukexoSjiWyczRUdQzOOHEFbjhxreju/cgyEYZGx1FNJxAwBuG5o3A7SJ7zyH+fJRALJkqGevyelF2VgSoXXnyGtzw5+9Ey+IFGEmNQyfrxlFBgT7axaK8c5ksspms3FuUEee9wvtHxgyXSzx/pyYnJGFdUxOHn4oNmiZ9goy0gwcPYdeuVyQeZBnGolHx7uXYxERWMjmFfC6LSDiE2poYzJIu4G3n3j3o7exApVRC+5LFWLZ6JXyhEAoEwjmucdyQxLIqVFE/La9LkchUrCZeQ09fDw51dKCppRkbzjsPgUgEg+PjwhrntREc97pcKOULmBwZxfiUBd7W1uOt5/8ZTjt7PTzBELIiI52XcY7XznFa+Yl7LTnWsiS1hwYHpQ+ELO9SSiqz/dhvOLey+MDp8qKxuUn6SH5qAP5KGotqNSxvCsLv0OFlewmwOCPJO2stcxxrmJlNZtZJswvY5qyfjrDPozM3q1dx1V+cy5Q8GnPy1ZC5me9Mn+ERdvPmgrczaxO7oGymGE+dxbHBWzVbTc/r1eCtdbJck3A/6VQGO3bsxKmnnop4LIaenh5h1nIsI0te5OFNU6mueFhkkBRf3Mb6erQvahM5doIjLOQ7cuHfqyOfsxizR1nrHEfvOP5eeESw9vi/fuQt7WtUZ6q8iWd+qppIZXGiQPeKFODQ6/Yzn/sn1NYtguZvhl4JIqu7UHZ4YXJ94GGBBcdbHVpAw+Ili7Fk+TKceOKJ2Lt7D3Zs346uzk5EwvRjd+DCCy7E+eedj4cefAjPPrNJFCh8mg8lg+Ai2ZoVAXlFDcXhQMeue97ohb/q9y/+m18h5k6hJQx46Lkdr8HI1BhyUxk4DRdQ4rzoFrUWt+ZHseRAxRlGRvciGm9GxVUDt88Dd7QCHTl44IWzUIZLH8XU5C54i0lEyjksWdCEpqWt2LJjF4YGkpiYLMAbpLzvJJwOD/J5Foeq9VuhmJM1t+bzIBCKwFXxIl4bBzTKe5io8XjhS/XgugtOwMNbNmNgSkOkYTnKlRw6X9mCLc8+j6uuvRYXXXkZfnnfJgSClOIti2wy17tioWJSDplrTK8Cc00dZpngbWla3YhLY1rdUBKaksr5fBF+XxDPPvsshkf6hZVKRNLpdkOjyg8Varhmtti37EclsyzsTzLnCG4+/fTT0h6cD/i5Dd7Kc51DFT3LakHuAVWMwWcQVZyh1rRUWeHzTTQaRygcRl19DNdffyXWn70WDbVBGHpe7AuKWc4dLKhTwKxSGVFKUAqoVYCuXcyoni1mfqeVSsk5Cb0QRDS6BrX1JyrwlvcOz5XgLdyyrrP3x7m148AuPLfxUfj9ZZRps+FwIOD3IpfLYOMzT6K7pwPhsF++U1PD51O3xIafy35kxaWkw4f6UsfV/+fB2+MK05/MRnafY78mG/2rX/3qPHj7J9M68ycyH4H5CMxHYD4C8qRXOTo1Zz5C8xGYj8B8BP5bR+Bzn/00vvSlL4l8D4FbMmrIInF7veLnpPAVJaMqMlCGYQGYCozhiw+ufClwVjEdbCU0h4tJd75nKpEVyKuqfZmEF+lDSZzZ1cRKYlikdC0wRj00WInOKvlj9dBswbwWmGdLFFfvT85vlsyqpdkswNLsl530soFa9d2Zh2PbL8yeGpS6p5X4Oyp4O8PwlfQfExA229gkAOcQUItpOv70al6RovL5vbjq6ivQ3rZAgBQCMQRvzz7/IvjDMTzy8GPwe31Yv+4MfO/f7sD27dsEpNKNokiUMknIYxFcU95cii1NlqYCEJkgIePLL1WiTQ0NeOSB36ApHsP/edetKI2M4kuf+RROOut0XHPz9Xhl7z4Bb0P1tSiIBytBO7aA8q61eBVVAO7RmLcq5jZ4y0S306E8jsXT1fJeFKadVd0uYIol4Ws3pQB1TJZOyyKr8nu7kED6wPTGM+C77a0nhQJH1FA+CvO2ymdVXYCV9J3TieRX4j705mX/rpZNdkBAVb4nxidw/69/g7YFbVizZDnuvuPbWN7SgouuuBQH+7pxoK8HY9m0yLASmFJQufIQVW+LwUpwnuxjuWfZEJQJJlipAFyyTzXNhUjUh0WLWpCoDaFQzKCluQ0PPvAo7rrr18IEbFm4QMBMSoR2d3dhcGhYQOZgICCJrORUSrwlKcPLn2QX2dLJZBES2GM72UlwMhMFvHWWRaaWLGGRBpdbXqAvdZ+L7LjyM5X9mZQuJxOX8JnNsFXgjc2qlmPwnid4L/2GYL7q37aEoWLkKrlejexbMoeDQQTDYWGi8h5gsQoZgU2NDaiJ18LvV+NgNByGiQxc7iLc/gy8fh0oxTAxYsLUfShmHNi3b68k3DVvAKtWrcXmzS9h+87dcGsaptJptCxagGtueDt8ES+msmPCYE6lU0jUN6Ft8XKUS05kkgRvvQhpYUS8FficBkxjDCV9HHqBSTQn6usbhImll1PIF6dQ1DkmedFQtwRGUcMP/++d+Nm9v8IZZ56Jv/3oR9GypB2Gy4GCWcFEOg2n24NILA63z48SXKgQ/LS6L4HbUllwV2SyRYxPTAobieMG24JtrRuGgFb0vGWCmkAspZMJ3k4Mj+DFFzbj4J59MOgHS7lg9tlcGs5yCT63E+GAhkiAHqkc74WrqiQP6UPncgnDaWFrG2obm6EFw6g4PWBJS8WlGNIeLyX8mdCkvxvHGiKuLgGduZ3D7RXvwslMBhWnCxGCjKGQFCHkCvRsLaOurhaLF7agub4WPpcDw309GB3og9dBD18fPMIIJ9DvEnCSjEulLKD6lmAzlqVAdYER48h7JBqOiJzx1FRKPGUnkkmkk1kkp9IYHU1iz+4D6Dg0jIrpBypkvntR1Om5qCMejSLg9wtYY+j07S0gENLw1vXrsHjJQryyZwf6+ruRSeWQSeag60wKU/qzjKJuyngvPuyKeIiyy4l4fS2uuP4anP+2i5DRcxhNjgmoW6ZEtgC3OgydkqEZYaayXQWopEw01QHcLmE/cd6nzB7j0VBfb0mGEjQuibT0nt170NXdjWg0ivq6etTEYgLgcv+TkxMiUU2GbzgURB3BW0PHSF8Pug7sQ9fBQygVi1i8bCmWr1kFfziMvIC3BNXdIrlNOWsm1+mdLCCN+NGXFQs8nxeJazIau3u6EYlGcebZZ2HhokWYymYwMjom4DOz234yx3N5DPcPYJCFKUUDdc0tOOucc7H29HXQIlFkC0VkMhzfFPOWY6dSF6mgUMgLKMBENY/JsVaBu5YMrlGyGLhlYW4HwhHU1CQEPDZyowg4s2hLaFi1IIqA04CnTNlkK+FvLUGqeIbTs9LRwVV73VJdLGVNPNNLmuOA544I7Nnfq1YmqS6+sufv6rVT9SR49OOqrar3W1WiNwfAPRZ4e2Tg17pXp49TxbCVIowZCV519tYZybGtdVwV81bmGfu/qrWn/VUqAUyvBWTOV/PRyPAY9u7Zi/VvPUck+ru7OkUZxSMFk9asR/Yf50SPC6n0FCbGR9HS1Ij29jZRuaDsOIskD4NprXOdAZLtwKlKyGrmtVzVnDae/nx2aeRMY1btv1rZZs5SWdY1/7Upkuq+XQ3e8t+WB+50wZ8q9iOw9uxzm/HFL/0LIvGFcLgaYLpiMFz0fnXAdALegBuNzTVoaqlDc0sDzjnvHAHUDh3qEOZt68KFmBybwI5t26R46u1XX42Az4ctW7ZIQSTl/sfHJ7B9204cPNiJ/r5B0RWRIliHA3ue+eFhoXoz/3D1Fx+Fe2wKpzbWoVyagDOqYTJfQG4sB02nnLMbbq8DurOMnNOLcqAe2XIAE2N5LGpdArevXmxoTQ/VRbgu82OqfxhGqhtjg7sw1fcyzjphGcxcEVo4iAWtTfjdw78XBjICFfg0NQ4y1uLvaqrCObJ3hYGrBRAPR7Fn3x6kZC0RRnp4DBvW1uGis1tw2sWX4oIr/wLXvetD8DpLGOzYjhc2bsSV11yHcy++GL+5/wWRpKf/q8gmC3hbEnlk3l8szRKwVJ5BuBhiQTGLwtQcnctl4dWUxQLPj/LOz2x6Gr29nSBc7XIruXtNCh7dUixks24pn+z2unHaaafJ3BcKhfCHP/xhWjbZvm62p7gmVClN2feC02nIdzlysPCH862ThQMm1S38MGgPMDmJilnEORvW4uST23HdtVehJtwCI+9GBRkLnLWYtWSLWwWRXBeTeGsDaWIORAUQXr9l3F10pKAX/aitXYtodAWK5YD43Za4mnYYKMOj/H3LCgznMmfPjhex5YXfIxTgzukvzDY28NjjD2N4sA/xmjCKVFVxueB1K6a7qNpIe9OGR5Nz4Hqit++NM28pObxhwwbcc8892LdvH2655RZ84hOfkHUGj0PW55e//GUBES+//HJhhC5fvvyw24xsTG5DlYwf/ehHaG5uxt/+7d/i6quvlrbnOoZM1H/913+VAptrr70W//AP/yAFf3OPw/PhZ8uWLRPG8JNPPinHO5YM8tEYpX19fXINDzzwAFpbW/Hxj39croV9nJ8RHOVn7IMf/OAH8ed//uciJ0xm8j/+4z9i/fr1+MlPfoKBgQE5n2uuuQZ33HGHfIeezYwXz23u+F99PjzOq8X6aOPWkcDbNxqv6vPi2u5jH/sYzj33XPzqV7/Cxo0b8fa3vx1f+MIX0NLSIqdF+Wb6IrO44oILLkB7e7soQ5EJbZ/L17/+dfku2+4jH/kIKNnNePBY27dvF3Y9+xhfn/rUp3DddddJH389/WLdunWyNqxmk/M67rrrLvzgBz/A0NAQrrrqKmkXMpfnX/MRmI/AfATmI/DmR2AevH3zYzq/x/kIzEfgTyQCr7yyE1decaXIrSYSNZKgJDvNHwzCq/nkodBm2DJxWSzkRSapzMS7BaTJQ6UF4PJhVeTDLJlTRaBUDEn5m2jREcxRAbBl5uzt7bAIuGmBpopJOCNBbG9jMyqrQdmZhxQLRK5iaqpjzADEcnz+n9LHm/WaDfSqhN7sly25O/OBApVsgFAdZzYQPLMHi1wof2AcCWAwQU3mK331mBTRfF4BIi9520VYu3aNsCAnUxn0Do1g3frzEa9rwsMP/lYkJK+4+GL84N//Hb///ROIRsMic00pK8rl8kXvRmGIEThzMVnokX8T8KO0LgH7c889D6eetBYP3HcffA4T77/1FkSMMj7z9x/FwhWLcNv734uD3V1oW7oUgUQChpB7bdnAGRDdatk5AO50q81ikdgyhGSK2uCtncpVLFmVHCGgOzeWM2CuXZWv5HMFb7GYY6po4GgZSov5fcR7URUQTH/VAqZnkqKzGSHTuU7pZOq0Zyrj7eIGdZ8QzBXg3KMkOB+8/0E01zfh1BPW4qff+S6awhFccNklONTbhb39vQLeEjwjeKuuhedWEUBS7jVJoPKalXS0xEtATCU9zQdRJofppxmNB9He1oy6hiiKxQzi8Vo89OCjuOcnD6KQd6KhsQGNTY1YuHChgHUvvfQyRkfH0N7WLsDN4OCQ/D0YCktCmkkG7n90bAyHDh0S4IoAuzSdMKIVM9rpLIvsr1uKFJR/KaXwVN2FAm/Z/gKIEBR0e1USnNs4VVGIAsQpcUdwiaCKV2RR+SbQosYYywu7yleYMaAkrfjeaop9S0BQCkN4/k4n/D4vIuGgxKOhoRFNjU0I+DWks6MwK2l4/Fm4vXmYRgT5lIZMklrDAZHmI7jJc4lGE0imMpiaSguDkP6dDo8DLW0t8AZdyBczol7AuNF71unW4GUS0anBaXrgdfrgZ4wqRTidGTgcTODxohlHD3y+oLBQXnp5M7Zu24nauiasO30DYGro7e7Hvt37Rap35ZrVqGlqhCcUgicYhJPevuEoPH4yU90oU5JPxlRlKctEYMlQ4G06k8dkMiXMTEnSkbXtdgtzcWJiUryAyTDU3C743C64KkAhncWurduxc+t2AW81l1PYrROjQyhmM1TuVeCtX4Pf54HXw9ZW4C3p9nRiI2BeV1+PeH0jQvGExMftCwJuFypsW3qPkq1GsMynCWg7OjaBySQlHysC3PI6HF4PIjUJ1Dc3oaGlWUB0MqApnxyLRbGgsQGtzU1orq2Bkc9gfKAfLF+JBoPC8sxlMlIUQZYoQVzOc3wbZUOAQsoNi49duSz3JMdZjkOMFYFQsjZjsRqEozFMpdJITmUwQU/bgompySx27TyI/r4JOJx+OB0+lVyulES2mMcj81Wnn7yzhHg8jDUnrsCll1+Ek089AcGwE5uf34rv/9//QFfXEPI5E8Mjk5KITiTi8Goe+ENBTKaSGJ6YxKlnnolb3vO/0NTeipHJcSRzafEoNyplOVd6OJK1ms2RIUyGfdmS7Of9xWQ8Cz68MufT35XgRnNjk/ydiWn699E3bd/e/SKtXFdXJ7LJDfV14qWezWQs8HYKhlFUzNtYVIG3/T3o2r8PHQcOCHhL1tuKNWuEQaaTlU15ZNFj4FhWkXmRfUXGFqGJMylflvPnOXDsGRsbkXFp5ZpVWLP2JOkLA0ND4ofLrHnI54Oez2OguwedPb3CPl+4eDFOOeNMLDvhRARjNdDLJtLprMjGy53ndMi18vqYgNd8bDOHjHc+v1+uMxgMIch7q1SWeZtrKL1Ulj7AgikWPDhKKfidWbTEPVi1MI6wx4S7XFBevvZcUTUPzcwuVvWJWk1MbzEjo1s9D82dY22W6GHQX9V+Dgf27PmbNgaqEE5WKda8Pdv+YQZcnTPJWkVNamyvfk0bUBzGJj38LGdg3pk9HL5WO9rV2VtO+9ras4isLa1vzdheTgO3AuAeBt5ymVit8qL2LqvZWeCtsvPgupaA3sEDhyT5zPGhs7MDw0ODwljjHE6mJudrkW11Qu4VSicvaG5Ea9tC2Y5rbVXcOPellFtm1lp2O8386VjM21nrm7lhlbXPkY57xMXS7BY+fLF87C8ddYujgLcmwVvFcLYdSficwjUXix6fevoZfOVfvgGXtwYefzPc/jo4/BFMZLIwnSbWnLQKK1ctxYpVSxFPxMTPe3xiQvw8h4eHsf6t67FqxSr09/ZKEYnP68WB/fvR1d2FBS3NUlzZ198vjNPJyeQ0cMsiHo5Fv/2Pz7+Baz72V//y7o3o39KHs9pXoGL0wOEvoFD2YWI4D3fFRNJwIsjCE68PGWcUlVgbhlNJtMTcOO+0ZejLWVLT9IbVAaNgYGR4AKWiju3bdqG3+4/YsKYNPqMET8CLhrYIfn7Xz1BKFaH5y8gWOBemRQLcrBjIZQtoamrG4kXLRbmEYFPYF8K9P/0JsnoOeoELQg3f+KdPIOqeQiXqxvfv+j3WnXcdHGYee198ErtffhFXX38Tzr34EvzqN09I4RDvRM4dAt5WuF6wiokJ2Mr9V4Jj2h9WAcoEMAkq8rzoGS3rYJeGp57+A/r7u+D2sHhSgY0cr8WeRQpDFWDJPkRQ9owzzpC5nv2JQCHnEW6ril/VHMnnlpn7jKsay3vWyFsFhDOqNTymy6k8dOmFLmt4RxkTE31YsKAW55xzNq6+4u1YtnQNMsmh6cIIAWZpI8A50SqWMEwp+1EsXP7kZ4qWDgc9mh1FGLofdfVrEIouRt4IiEpJ2WHCkPI9LwpGUQBcOR9UsOPF57D9pY0IBNUYz2KpBx64D0PD/QgFNYknC4ODAZ/4CEucCKSXSmKpwvmR8eN8WTQopXzs16sxbwmAEUglYEkFD4KmBO+uv/56AWPpi0rgk4DtE088gZ///OegLC/XIdUvgnSU9uX2a9euxY4dO/D5z38en/zkJ3H22WcLMPib3/xGAMxEIoF7771XQEFuTysIAqqf/exnxR+W/YBgIAFSepoeSwbYPo8jgbdct1Au+m1ve5sAht3d3fjMZz4jkrsnnHAC/u7v/k4AyXe84x1SPEdA8tZbb8Wll14q4C3jY8eot7dXAEG2J6+DHuu//e1vBdj99re/jcbGxsNiYnvLErx9tVgfrRWPBN52dHS8oXjNBW95XqtXrxbgmkUCJBrwWhgbts2HPvQh3HDDDQJaMwYE8Fl0wVjZfYQgN/2rX375ZWn322+/XSS6eaxvfetbAoKzHzAeBIL5N4Lzr7dfEAyuBm+///3vS/EBgWEC79/5zndkzco+xWuaf81HYD4C8xGYj8CbG4F58PbNjef83uYjMB+BP6EI7N69EzfddJMAPuJ1KwlrU5KUirXnVcCIsPqUPxeTk+lMGnl69RWLwrhVbNvZLFZboldAAnqBVXnT2jJwCry1AU8rFWWDv0ynTcsnz/nMShCJfKrFvJWHeevvr8ZWmQXg2t6oNtg8zVBQ4KyAyFWJrWoA0T6W/JyWVLYB4hkOjcIfZ1KMiqlokTYtQFukb4WF4RTwljKMBF75vujiCwS8ZZJ9IplG7+AwTjtrA9oWLcf99z8IPV/E1Zddint/8hPc96tfio+nyG6ZJSuBwH8TLHPNALYEyOhdSIDeYpuccvIpuPTii/D7Jx5DenwU//vmm9ASCAl4W9vSgPf/1Qexv7sbzYsWIdbUIJ6C9AxjYtdmRyrQXcVjJtk8w2wRQLOqvSS5K+xXy9CSSVORxrXY1BabVGRbVU+x2kO1iwqrBdhZ8tzSUyyAU5KjAuSyE870IQUMKka4YttYsnvsx3JOVsGA3aesfStG5+wXz0PJhlkJXelTBGpn2DAEAaaTQ+LZquSE0+kMfvf4E4gFIzjtxJPwyE9/iojLhUuuuAyH+rrxCtmBuYyALXJeAogq0E2xei0LVwFblBSjMAEsBjOvm9dIYIdMhmgsiIULm9DUFEehmEZtbR0efPBR3Pmj++B0hFFbV4faBH3i6qRNmXwmu66xscmSee4XphCLO7jNmtWrUVuXwP79B/D0UxvR09MLnxaQhJfLo5LTBGO9GoEpFgoQwCWAXRZgls0i8qQuldjS/AEEgmH4AwRYWXxAYJRsfwXluF0E1fgOw+UKSBKJLG1KgouPsMuNAPcR8EsCj8lUYZxL8xPdU4Uj9BIjuMrzI5jrJRApXZCsAkrCOpHLZjE43AG9NAVfIAenO4uyHkHZiMIoeOCqhFFTW6NYB76gJASdLo8wPfK6LvKvHp8HvqCGiqMECtax/0qCq0y/1IoA0QRvmUzzOLzwMCYVA3DkYFYylsY87wkPvFpQ2NC/uu+XeOnll7F6zQl4+1XXid9uIVvEwQOd6O7vw4K2NnhDIYwmk4jX12PxihWIJWrh9voEsCLIaeX5pr1uZTxSVqMo6vTuLApASQldIgtkD7IfUEqaw3gxl0M+m4GjRA6HAz0d3Xh+0/PITE2Kz62eTYsscXpiDKaeR1DzIB4KIOAj24XS2TxgSbxmKcHMGMbjNfBHosiV6NXrRiBaA184LEA4k8EEy8Rb1DTR1zeAvfsPiCRiLJ6AFgiKZ6EvFEYwEkFNYz1a2tsQr6vD6OSkJOTp4d5UX4f6RA1iQT/clTLcZhkBtwv5dAqTIyNyTUaxIACj8ljVlR9gycDY+CiYbDT0okBZTuoyWgw6XacvdE4YR0uXLMey5StEmnF4ZBwjw+MiL+n1BpFKFvHHzdvR3T2AQCAq9wkTOvTfTU0phir7CBOldfU1OPPMU/G2yy7EyaeuQtAHDI+nJRH5q/seRqnkgtcXQmPjAtQk4lJkFYpHkcrn0Nk7iHVv3YBLLrscxXIZSUo4C8uXfY9sJiWBXuR5izdvRvoli4h4P9re1Wa5pECldEoKOxa0tMhYx7m/UCyir7cP3V308WT7xUVyvampSdYEU5OTSNPzNp1C2TAEvK2JRmAaRWE8dx3Yq8BbQ8fiJUux8oQ1iCXqRMq7qBvSzlxTlEsGyrouCWxJTleN8/xsdGQE+w/sl+R6rCaOZcuWY9UJa6AFg5L0HJ8YF0ZW0OdDLp1G54ED6BsYFL/HtqXLccIpp6J92XKEErVy/9PzlmxdJqW5vmBCNF+gJCiZyR4UCzrGJiYQi8ekYCQaiSqw3+kSZZKpySkZx6LxOAy9JOx5zVmAhiyaYi6saqtBWKvAZeZlXcSCFF6rkpdX859iPaniFilQsRQimOyzmZi236uS+LZAVcu6QoGtFtjIY9iFSEfHcavAVG5EYEzJ9ap6II4Qs+d6WW+pybbqbc2NMl7bqhY2gGuzbW0A+DDEsGpitfdpz/f2R/Y+qr979Iuq4qPKDmSFahUGKgUVmzlqrwPU9RwZvFXHrlZcmV7H2QOoqKy7xGO0t6cXXV09At4SXOnq6JACA8rKch9cW08XNlbKGB8bRckooKW5AQtbW2Ttx0IZG2StBu+nNU5m2Ugc/mBxtHXwLGB3ztfUZ7PB+FdbT1evu9/8R5ujgbcE5xR4a7Ol1VqdcXWjo7ML//69H2JiSodbq0Nj6xKMZ1PoGehDU0sjrrv+HYjGamQe5JqK4yLHcBZI0hZm1eo1qKtrwPj4JCbHJ1EySujtG8Dw8BDyRQJzDrn/V61eJfc8i2dcNwe9AAAgAElEQVT4bMRxb/uO7fjR5z7y5oeiao8/7xjGI3c9h9MWroLf1YuAP49M1oPOrnG4fS4M6g4ktBgqhQAM7wJUIk0oO8bwoZsXYlkNkKcrvGkg4OTszbWrAR1uTBU8uONbm/Gj53biwhVN0Ad7sfaMNRgr9eHu/7gbo7v74EYGJn3VTQJ0BdQ31cvaMxZNYPXqtdCLFUTiQdSEGnHfz3+GIqaQpWJIuoz3vvP96NtzCLd+8Hx88vM/xnU3/xU8TgOdO5/Blmc24pobb8Fbzj0fDz/+EPwBzZJNVhK+NsBKMDaXLU4DjPL8YZoKeC2psZDgKtU2qEhhFzJSNrl/oBNuj1JyIHDLZ14bQLHHXOlDXhdOP/10AWtZuEPgh97pYhtUZpEOQVuXWnxLP1TSxSySVf/meE6WsJIR5rE4n3BMFFZfOSPHFXl+By09fFi6pBUnnbIc69efivaWRbImEOBW5EVMOKRYuiR3ps45Q9YJ1rOLBVor8BbImRCf58amExEMLkSBhYYVl2LeCjDrkuKroqGrAk/TxNYtm7B969MIBxwIBD148cUXsfmPzwEC2nqQz2VEyprn4Av45ToFsC2pOZn2DXzxuhir43m9GnhLEJJgWm1trezKBkrJniSwygLTd7/73fIZj0eW5nve8x4B3atfc31Qed70emU7vO997xOg78Ybb8T5558vXyMoSKCYQCqLnP/qr/5KQFMyWNlfCOwuXrxYgN43At6Szf2zn/1M9kHAjy8ygwlU85hkMHPdK8UFVdfP8z2SJ/Dcc+E2BHQJcBOMnBuTavD2aLF+NS/fI4G3BFDfSLzmgrcEt3kNNqO6+vOnnnpKGNPV8bPb+m/+5m8ElF26dOl0H7Hje/DgQQFO+V0W2hCcZ/+t7otr1qx53f2C+7LB2zPPPFP6JvsR1/l8vR656eO5l+a3mY/AfATmIzAfARWBefB2vifMR2A+Av9jI7Br9zZ56BkYGESY/k7CCiQYQuYegSAlQSpgF5+fzTKKxYKwkHJ5yjfqkuwQTzqmvKxs2Qwgayf/LPnYOZG0tz9agOeCt7O3s5Jp1h+PJd+mpHRtbyzrS9Myx9WSmDMJIxvo5dbV+7cBWzVLqH0Jw2MaxLXTmhY7surE5eG+OlVqJVYJ4LLKX7P8bt3CFHTj3HPPwamnnSwPcykmn7v7cMq69Vi0bCV+++gTSCdTuPySS/Dw/ffjpz+9B6GgX2RG7etV56hYkIptS1CY1eiKdWuzxpYvW45bb3kn/vj8c9i3azve/c4bsaZpAf7x4x+HN+jDX37kb3Cwvw/1ba2INzVBl+uw5LqkIW0WkURrbkvL74pNa8dExVn1LyaoCT5aXrcW2M3ENUESgmk8f1v2mYCc/C6svBlZQf4urDEL2JSkz3TRwAygziSKes1OBpd0sqFI8ipL/2YSRph2BgEPJYVGIJWgB/9GT03FQGfyiB6MrN4vKelg07S2163PmDoheKjOkSCK1+vDwQMHURuJ4axTTsMTv/glvIaOt19/ncgm7+jtxkguKxKhrI+3vVwFhKRXpsUwFhlmJmGcBJRUfNU9qzonGXT+gA/BkB/NzfVoaalBQU8hGAjhUEcXXnrxIGASCGqWRALvO7LPUqm0AD30kSNYw2vnQyhjTv9LPhxTInVsbFwkB1NTKZEODFKyVmSdIckyD9mWLo4RBhwOJqQtz15elYNtSUaDknj2BXzwaCac7gIqjjTgyIIafw6HH25XDG5nFC5nEE5HQPqMYj/MgNbsK4wLM7t2IpoJSjL4FAhhokK/aVvKnQmtsoGSXpT2cDo9GBkextDgAMYn+2A6svD5s3C4MnCYNXA6alExAigbGmLxOGKxuJyDUVKe34WCLsCwx6ehRPm5SgkOJ70wed8pIEaNFWTak6XlgqNCEJfeaxWYRgElMwu4lIemML4c9MEOgZXtTA6T9dnW3o6lS1cgHIxi7579+PnPfok9Bw7ghptvQayuDs+88AJOPv0MnHvhhfCHIuILyz4zLZNcAvQS72AmGHluYjErgG4+V5FiEfZxAmlk3hLQoD8jx3u9QF9bHTpBvHQWY8Oj2L19FwZ6e0Xm1lEqIjk6jKnRYRQyKXhgIhbyIxIKIOj3wu2kTKEBijdrblWwQvDPF45gLJnC0EQSDi2AmvoGJJoaRQ6XrNt0Ko3h4RHxiqakNxm7Cxe2CjhNpqMvGBKGsTcURG1zkzArme4cGh6WBGlDXZ1cA3144+EANN4nhi6gc39XJ0aGBpGcHEcmOYkKgWphh/M+571flLZgGzPZL0lhxs1F7zcC3nl4PPROXomTTj4Fbo8XQ8Pj6OsfQiqVQzgcR6KmCX29w9j4zHPo6x2UAg8mBClTmJwYF/A0UVMjhQ0LW5txxZVvw7p1p6IMHcVSXuL0yCMP496f/RoNTa1YsnQFItEaAbXFdY7n4/dBN51oXbICC9uXYCqdRU4visw9vfw4tnHc4n3N+ZtSzQRwyyVek62SwXuCwGVR5B2zuQyaGc+FC2UMz2bJME+i81CHJL0oDxyhj19dnfj+ppJJTIyPS0wISDM+BDijoQBKhQLGh/pFNrnz4EGUjCIWEbxdvRqx2noprMgX6fvLZDcT80zKl4XlLfe0NY8owJJ9NSuslYmpKZFGJOuE3rf0tCZjeHx8XOQxQ4EAJkbHcGDfXgyPjiFaU4MlK1djycpVaGxtRbS2Hh7Nj3xBl4Q9xzq2e75YEBlOjmdMTFM6nmNhojYhzFt6k9J/t2wo/11m8Rsam+R+4bWbRglBb0UA3LqwAyvbaxHwVmDqGVkvuVzatJ+uKBBY86HyrbcK5ziu096Alha8STmtWfMX24PxFRUA+u6K/yNNEcuyZrPXLRwS1XQwwxqdqUyz50ELxKS6ATgmK4lf7q9SIZit1nqqOMqyf7DZq9yFLSE6i3k77ZI+Z749EgBrA7HWGuywYi/7PKvXGNXg7Wwgt3prNd/bnGW7EGwmFqpAyC40qwJwrVo0e7U5sw60F7tqX+JfXGERFc02nVL4NDw0LKAA2deHDh6UYgaCUlIY41HqEuqrZYyODMr4v2BBExoaakUZnoCgrWQzG7y1l1fVDNyZeB4PaDuzhyMrkMwwe+cs5f5//fVo4K1i3qr6ONurWBU7UIpe8/qwd98hDA5NooQA6ilznJlEz0APmpsbsWzZSimmKRRKyBV0tYZ0QIATFtTQYoCqDql0DqlUBrl8EVOprKyb9ZKOWDyK+oZ6NDTWI5NOIpWaQn9fD+rrElLE8/1PffS/NEpbS0U8/utO1Lo98Jh9IpOMPDAy1Ie8m9LNJZjuNpRCfiQcEYz76xBrzePDZ0Rhuksocb3hyMM0HdCI9vFd8XGqw9a0A9fe/j1c174eocxBfPIL1+JD//xrfO1j18BVqiCTNTA+DKRzBtL6CD77D1/DzhcPYtmyOixsbYXTpcGfcKAuWI/f/vY+DE72oFKIIJvaivfc+lWM63246z+/iETr+/DBD5wBf96Nof09eOapn+LyG96DDeddjYcf+42wegkqw1EWBm1ZJzhOiwKvFCJRMpnrKhbpcVEj65Kikk/2+iESzyw05BwX9Gt4/vln0dvTJfO32xcQNRoCg2VDl3U6iwvlOY7Fy06vsPMIcBZ0XYDMVCYFl5vHc6PiBgIun4C1Ra7t4IA+MYXaSAiBSBBpIwOzWIbm1NR8outw+zh2O4QpTPBbClId9Egm4OnG2PiIMFsJtH35819AJFKGy1FCKedExXCjXCqibOalYLFIBrJL2Urwp4C2BHo5Z5ZNZEtl5IseROtWIl63EhVHCHkdKBTKUqCdzqYEWA4GvBgf6cXExBC2PP8MRoZ7RLkpb6Tw6EMPoFzOQqOpsqMsahIVuKXokM8a0iaWjDVjybhRKYDrGd4zx/N6LZ63NjhJZirZkz/+8Y8PO8Qjjzwi7Vb9mgve8jP7b+9973tnyR/b3yN498Mf/lDagiDonXfeiccff1wkm//iL/5iWnL5jYC3PIcPfOADh10DgWOCluxz3/zmN0Xyl8/+fPGz/wrw9itf+YoA5bTP4ut4rutoIOQbideRZJMJrtrgc/XnDz30kCglMCZ2UbXdrnYfISu3uj+QOf3rX/9awH9+v6urS+LJV3VfJFhcLYv9WvpFKpWaxbxl4SjZz2R3k+XM17Fkto/n3pnfZj4C8xGYj8B8BI4cgXnwdr5nzEdgPgL/YyOwdecL+Na37sDWl3cgGIxYXqMWMMaHVIs1ygc+YY2ZBLIouViUJAmrCplgUuCt5PTkpXKEVoJP6CMEb9TDsf2aYRTM/lv1Nof51M7ag3BGj9o2RwJzCajZ+2SyezZj1krkVfl4Vcvkvho4rPLKFqNW6AB2xq9KeteKpYC31rbV+xeGpNsjEm0ejZ6oKuZnv/UtOPutZ4l8ZXJyCoODI1hx4ilYvfZUPPLo4+Lf97aLLsKmjRvxwx/8AJpGAJhAnrNKzlol+Zgw4N8p2cfkMIF6JqQp+VhfX4/bbrsVXR2H8MKzG3Hj1VfhrBWr8E//cDv0UhEf+fjfo3dyDLHmZjS2tyPPZL+AqFbyck5b2EC5sEss2Ws5/mFvJe0r7KIqD1r2F8VuU/uXanaLzap8VVWc5e8EUEVGU5e+SdlXMuSYuGHinYwKJtWk35JVWDLkp/ybLC9LMo0ALfdre0ES5CCAJf5QJXo+E6BVQC7BDltmTZi3AoqUlTSyJYeoGE+q/0vfE3KnUzyleZwFC1vFQ3J5+yJc+Nb1ePznv0B6eBjXv/NG9I4O4+WuDgzns8KuZoKIzGxhtBMYJRhIZi0lga12tKWw5e8Sc5UcJvPW56cUtwf1DTVY2FoHXU/JDRukpK6rDn5fgyQ9CaSyJ5MNRpCQ1yTnX6E8rFuq7gkSUDKWYBL3z7jQj5L3PPsWk1Flk7KyeVQqRVRQgGmSVaiLzyOBL0oBwwyibHhRLpFxRo/rErw+4owFlCpTMMpDKJmTQCUEByJwIQYnWGTih8Phg5P7IHhLkN+p+rRIOVs+pWoYUiw0kdNmuQHblP1FahosWXFKyBXzItesFw28susVJKcm4fYa8PrL0+AtzDicqIULURTzqvghGI5Ie9P7ksk+Aj+MUTgSQbGkQy8bYCEG31I0QY81jpDsw6IeTOo2YRsC2SyAKUEv8/qZrGPsyeYi+B4WTy5KttIftn3RElDatJfynPs7sPHpZ/Ditm248dZbEUkk8MTTT+P8iy7GeRdeBIM5vYoLlsW1kkrmscnCtQZsm3DFv+eyhjAZs/S5LSr2FxnNAhLyPisUROo3OTqO9GQSer6A0cFhdHd0IDUxCbOQRSGdRG5qArnUFEr5rHjfRiNBxCJB8cx1OUxh3jI3qFHuOBJGOB5HMpND18AwcmXAH42iqa0dtQ31KOhFHNh3ALt375FkFscAAueJRB18PDdfAMFoFLUNDQjRwz2RQHNbuwDZuXxBvP0S8ZgA6AGvBw2JGrh53xJwK+kY7OlC56ED6O/rRnpiHK5KCRyCFYBLIMy0vG+V96oqbFLggvLWK6FQMFBX2yjewwT2+/uHMTg0KlLabrcPi9qXwu+PCHN4eGhEgGgCjMV8HvWJBFatWIFEPI5CIYMFCxpFdSHRGML4WBIjo0Myjm3d9jJe2roDwVAEDU0L4HZrMHmfu1zopUd1MIRTzjwLwXhCQNxcsSTsW8NiJ1F6mOOaPebpLMbK5VEiu1WmQEv60ZIlZnEQ1Tbq6+uUDxwqwtSl13NXV6eMg5w7xPO2vkHUHCgLx7mKxV5k1hKcilBKM0Dp4hwmhgfQc3A/Ogje6jra2hdh2cqVAt4ysV1k0YDBRLwCyymb7BF/c1WUIcxhKRpTkvnpDMf4rEgYtzQ3q+IRpwNjo6Mi9c2CKM57PV09woBkQn5BexuWUTmgsRmJxibUNDTCq/lR0EtSnMYxn/OFPX+4PErWmvcfxxgWGwQDQUlkZ1JpFLJZOQbl5XkeXBuxXR30iPZAANxE2INFCxKIBD1wVHThpnK8FBl9FyXFvfB6NDWnyjjGOZAS8S4BqsTf3SoUErUTWWg5pPiEIDzB8nJJAbiVaRCX5QuUuLSLV9Q4PVsBowq8Fe9xDxwO77Q8JvdJIKVU4lhO/3JLdn26SEiNo7NBQzX3iQKFvSaaWR3O4u1WrRpnWJ8CpkpJwhGKwaZXmdb6bw6Aay0Lqz1z7XObXn9NS6rYa0hL/UNOV8p9rDWG8v6W/2bJsKg1Ls+QW6uuyfbUhIW2Z/de8U+98MILpZCB0oksggkG/bI/j5dqEy7ZB9cjQ4P98GluNDfWob4+AThVAdgMeHukpe5ssPq1gLYz7TWzD1t1ZO6RjsW8nbt9dZxe63dn7+tI4K2tHME1g+oH9lqTAB5bhOsYwA3doKQ+5T08IhdrVJTHq9vFtYdH1DxUgYRbADxaRHD+porD+FQahZKJsckk8noZTg/ViDRREqHiRjAcRi6fxdDQAA7s34OBvm5RdaiJx/G7H//7f+kzIyGAxzZOwE20Nd8Fb0WDJ0uf5X6knH6U9TC0SBsK/gKafQFMhGJoWGzixoUspDORL1Xgd+soIwg3JXhNFipRjaaCHnhw+z170FqIYKl/Eu+88QTc/p8v4e9vPQ3hcgXpiolcUY1HBAS/9sUf485v3YOTT2nD4sVNCIWCqHgdiAVq8IenH8GB7lcQcjdhfPRlfOxjP4EezOPTt9+ElRd9BVecGUJNsYKpoRE88fAPccXN78HZZ52Ph594AiEW+pQpG67W+ByPPW6fgJNG2QGXm5L2RVFNIZCoFwzLq7IMh1uXdT2vie1Kv+LNm59Fd0+nLHr43EOQkexJ3nvsP+ynnBO5X67LyODkPM/1/vObX0Amk4bbwzHChNPrQUAWU0DRYcLUi2iJxtFUWwOn14WCnpd9uB1epDJZjIxPIGcUxeqEBYoyx4kMv5JR5jlkMikpzuHz2M9+cidCoRJKeho+ZwTFLDt6GV5NrdmKBu1qgBItBiymL8FbZ1kVNxlwQjcDiNWuQMVVD6c7Tr4ta0pQ1HPIFyaRSiXxxxc24Z67f4yRoR5UTAOJeBgN9bUwykWMjg6LzUW5VEChSFURDYUiY+qWtmCb8FpYNDTDeue84QABrON5vR7w1mZVnnzyySKhfKzXqzFvCd5yfwRR54K+3C+ZpCzooHQv+xKBSTJ/ydxk/zgekJP7OZJsMmWNKfdMINFmZdrXwuPyOB/+8IdB9ibXB9XHerOZt28WePtG4/VawNs3g3l7NPCW7f16+wWLB23m7amnnioMYPrb3nbbbVIYNM+8PdYdO//5fATmIzAfgTcWgXnw9o3Fb/7b8xGYj8CfcARe2rkJDzzwMO79z1+isaFFwACKeTIhwqTiNFdREn+8EOUly4dlJgv5ACjVtxZ7VJJ0NrBGEIt7swCVGTk2K1U3S0b5aN5rsxmvM6G0mK2zpJqPDeTaibtpRlsVo1bA5Cp5Y5XcYnpVvYSzx2T/ETy97CPbIK4CFRkL9d3p+NisIQu8VZ6s6gg2qMpEswJvVXXzujPPwMUXXyDg0gRlOEfG0LhwMU476614/Mmn0N3bJ74527dtw3e/822RfxUZWAdEHkztXQF5yqOUiWKCXcp7lRLN3IrA1y233CzJiccffQQXnrMeV284D//ymc+hr7sLn/rcZ9AzOY5ywIfFq9fA5H7cTDSrJCf7hTBQBWQtKxm5aSBcfS7bsX9IQBVASNCDAACT8QKUUs6TLE+yXOV3XZLpBBDyBcqT5gVsEEBVtlHMQH6HzCf+pDclq8DJKBOGOMFcgq/yJnAxbTcovb265whDSRGAVeSEvKuYrIydsO0I+tnsYCtpbfcTJmSZ0Bc2rIcMZ3q4qsIFB71C/X5hEhJgIEBNudjVS5bg/DPPwsYHHkTP7r244dabMJ7LYEvHQQxm0yjrlJhVqUZJiPOc3MoHlO1GUIFv8XcVINMhjASbzUxpYFb1E4CorY2hta0OeiklifH6xkZ4PY0oFnwwdEqVOqFRytWSllYsYballDtUqWEreWYmmEsGJd4syTgBsMsC3pbKZHcQuM3ArBDIVeAtgSyvJwivqwYuR1gkOpnwJrMAziLgzMIoT8Ew6Q+ag9MREfCWYC9MMhXJROP4RJ87xcBR5SPqHhUpd2us4r/BN8/fVP6iNig5MTkp/ZL3TD6fRbFgCKNwoH8Ay5YuwfKVCxEKO6EFFPPWNGKolGPwuGLIZZ2IRuk16pfCACYDbR81xo7Sq2Ue06pqkfuC3AUC7WwrSy7cNMga4fkpcJlAoCHAN2Vuydp1wKNpoozA8z1w6BC8WgCLlyyH5g/ij398Gb09fYhEYsLwOP0tZyEQjeJQTy/alixBTV0DMjmdnQ8+n5ME3Fl8c7Yp2biWiigKBSCT0eX8CUYztiJJbcm35QsFpCanMDYyguT4JBwlBa4Z+SLGhoYFkEuNjdJID2X6f2ZSyCanoGczcLkqCAf9qImGEAn64PO4hHlLD92g3ycSyZSbHhifRDKvowgHGtsWYfHSJSgYBnZs244d23cquUGXS8n7u72W9DsHPDdq6urRtnwZmhe1o3FhGxpb2+SGJpuTbPFwJAyvy4WA5oXGYgjOX5SYN0sYGxnAzm0vo7fzIBxlA14Xx1CCVUzEsi2tghGR81XjHZP5HBtUf3PImLh85Uq0trZhfDIlxTaTkylh44XDMUT4jkYRCoWVn2omI2D4skWLsXrlSpGknpwckyRqY/ts/zZmbscmxrBr927sPXAA42Qou7zwBoICLhzo6gYFJS+6/Cr4IjGkcjqMilOAULKElEKAkuRVRS/Koy6f5RipT4N6LIYRX99iEelUSgqHBFy35P04FhO8JfBMVisZTARwOZaxzxCs4tgrY3xJ7TcWDcPv9SKfSWFqZAh9HYfQsX+/qAqQRb542XLE6+rh8GrQTRNFyhaLdDBhNAc8lhw8xxvKWHO+UMUzlkiwWZH7LxGvkUIVzhXj46PIpunNqAqUerp7RUqZxTPtSxdh0dLl0IIhKXbgsTVfAIZhgn2c8eB9TZYxPY+5T84dlGEmaBsMBCymfV4UM3g/RyMR1CYScv0sMCCri2N2NKgh6vegJqJhQVMCdfEwPC7623sRIAAsxVTKe5EALec9Xp/LxTHdK/2XUuv0R+X8aRBM5Zhmr03oY2wVoHDNwHHONA1UTP6bUucsPOC+5W6fJf9rr27U/EwgjAMWjxuCpgVFIYD75P4MgwU4CuBQzFt7jpy9dqpmpyqfxup1UzVYOMOFnbkWhfUqf3geQ9lyHC4bPBu4tM5keq1jr9nUHD57W8WgV+c1+2XLoHKMtDxVqwrzDi8mtPchq0M5NpnUnA937Nglxz3/vPMwMDAg4C3BRcq3c7wg85ay/jw1qtn0dHeJKkHrgibU1lLSl8YUVnyOvrQ97PSrr/XV2LPThYPW2nBOIKy1z5FifKQtj/23o4O4h6+7D7soS8bZrgOwZf/ZfNOFk9Zak/HkfEo/WqofcI2gs7DOQeMCzsFcy3nghle2QYVrCNXneI4vb90Kl4fszhKS2QLKLFD0+OAPx5GnfQWlc00T6VwWff29sm7IZZJoqksgOTEmsvtbH77/2AF5A1tMAnhiewl6xUB56gASrhi8OQdGRoYw6dBQ0L3wBJqhaw7UewKY1FxoWQ5cvbAAzclxOQw4WBwWkvGJgDbXHbSoGICGj965D/VmBCuDo/jADWvx1/+5B393/SrEoCPjdmBMJ9joldjd8U/34uffuAcnnb4Aa1YtgNNVgtsXRzRcg+dfeho7dv8RcU8D0skO3P7FX6CjOIRPfvgyLLr8q7jtzGbUZ6cAM4+ffv+buP59H8Bpp5yEx5/aAs1HgFiH3+9DNpMSeV7eDbSn4PqPoKFZYlFlQaH5HLUoXc+iUi/ZuiVLzrcEv+bF5s3Po7u7U9a8nPNpDxKtiVuS85D1jgJSS/BoXpxyyilSNMPnjOc2PSvgLcFWFsaQRet3uGTNl9FzSERCWNXcArOYlyIBWm9wPxWTA5gLyWwOk5kUCgaL+UooO5Ucs9iLuFwwyKq1/HbHxibxza9+ARs2rIVeSMLnikIvcF1egtjzijyzKmsheGuraYjvbUlZDWR0E0bJD39oMULRdugVTQp70pkxpDMTeO6FJ/D4E49ioK8foHy2XxNGMH/yejmPEoTnMfg91phQ/j/gU9KvmVweuVxOgGbbN9dWKeL1EIg+ntfrAW/JlHzyySfx3e9+V3xr6WfKOZ0SxGRa0rah+nUkz9svfOELwt4lMHrXXXdh06ZN8ntrays6OzuFlUlJZsrqUj6ZABzBYkru2h64/J0yx9yefxNVDGuNPPfajwTeck4gQEtf3yuvvFK+8sADD6C5uRktLS3i60oGLvshz4Mgr+3n+qcK3m7duvUNxeu1gLeTk5Nv2PP2aODtG+kX7EM2eMs+Qq9bArqU3uaa8Ac/+AG2bdsm9ic20/l47pX5beYjMB+B+QjMR+D4IjAP3h5fnOa3mo/AfAT+G0bg+W1P4bFHH8e9996HaCQhIApzgqyuZXU6gSoRkLNl8ogg0b2xTICtoMBbk4kSxTSdFp6zAVwmXoVEouRt+ZrxAn29AeOBqo9Xndl69SzXDHirgKhqMNYGb+0q4tkyyQQ4rIRfVTLQdnWTfKclnWxXQkuiz1SgLBOywh+1QFuJAz03bWhVpH6Z0CPo5xUfTgFMPC6sXLkM5527HpWygZHhEYxPJtG+dCXO+bOL8NvfPYnd+w/g0ssvw4ED+/Cv9PJBBQECCiZBKXUE8vpsj1fFvp0BGG3Qj/G46sorsGBBM+5/4Nc485RTcNMll+Gfb/80uvbtw+c+91kcmhzDH17cgnhzC1yaXwA3vgmQMT62vDDZVsJOJaO1xEQKpYZ16TMKdFUMbgIHBGv5U34XAJfMbnpNWvLDIgs5w3JVsurbk5EAACAASURBVJ8EFsgMPVygmWCseJxa+Cq7ncdNAEoxnJRstJJoln/bss3C1lQtKolGq02lKt/6m7ofrORyleMf21MxjC15Z2u/ZCjxWIw3wR2n24WGxkYsWrxYpPcIMBC8XljfiPWnno7nH3kU+158GTe/+zZkyjqeP7gXA5mUSG+SAEgWl7SntV8BbwniEkifBosJ3iopXN7DlFLmOYhfoseJmkQUbe11MEppmNDh1bxwVBJIJZ0o5A2EQlHEaxJyLTrZbyrVr8Aei0XMfymQXtw/FYOU44YwjBWTiGwwEwQQmCTMwjRzKJfpkc2klgNlUeB0w1Ehg8EtzNtSiV6aGRT1NEpmQaQ6ldSxDzA1mCYT6mQTswiAgH9F5FXJCOBPXSStKfVLsJ6Ag0r8M2lOIEWKJazryGZzGBgclL6VSEQRi4REEo4+lfFYDd5y5josWFgDzVeC1wJv6XdrluJwOSLIpSvwE8QJReQ4TPTx/iUDkWc8Nj6umNgcAxl/to9Xk7eMMSKtrXL+vBYygg09jxwlaVNTIs/I77nJ8ggEhfVIhvGuV3ZjfDKNlWtORDRei77+YWFw+nx+RBK1CEZjCMZr4AkERRY5T+DfxWP7oGlOeL1kXwD5oinju9uj5JLFqrECFIqU1+PYKCLfch/xxYIHysWOT0xgsK8f/b19AjoGffSPJd2jJAzEns5OjPb3o5TPoaIX4aL3XDaLieFhZLNJAZJCfi/qEzE01tYgEqDfLxRQSnBP1zE4mUSuXIHp0VDX0orlq1dJ0nPTpmexc8cu6e8+sqB4o5N5Qias+Bg7YFQgYNyyE9Zg1dqTxdfUrfmQTGcQCAXQ2tam2K25LLLJJDSXC36vC5FgAEGfBx0H9uL5Z57G1PgIQmTGVAzxB3RLctsaw23Qx0FWnppHVBLVlHuuZUErltL3Fk70DwxjYmJSjZPlirDCIpEIIrEYYtGI9EkWFPg8XiSiMfjpocx+FA4iGosgHA6KBHchn4OT7M9AUNpjKjOJF7dux+DwKNIFHabTKz7HhsOFk9edBYcWFNZt3iBryVAsa6vAxpYcZh8ku5SexgQr1Zyn2K3clrK/yamkgLd+JqwpSW0lbMk44/xP5YBEba0kTSlNzaRaeiop9xzXBRwLeI3xWET8jdOTE0iOjmCwswOH9u9HqVDEQgHolyHe0AAX/QHhQNECmnkuMqYrlEa8BGX8FwDXKhDiDCd+136ECIZqlKvMi2QywRW/V5PzyaQzKBZ1lEwTNfV1aGlrE7/kUDSGcCwGTfNDN2gNQdatgVxWFf9IMYzXLWxazlWUivf5NLlXWcSmeTyoicaEdWcUGc+MskMslxEOBrCgqQGNiRhiIR/CfjcCmgsuYbDOsLcl2c8EvAUaSrEVAV2KzVMWlMUxMlYolrcUpViMMY6RpTLPuaDGXZk7Oc4W4UQJLvEXt9i3lnetjOpyj9vgKkFdgrcsUgqgoWERzLJTxlyuGchopCcrHASVVXEQ5x4pCBA/R4Xmiqe3oZhZSnxYSQpznahUKdT8q8Zlzg8KoOd6gXFmHNgnlUKHjDzTdgt2KZq90pwBJ2czb20mpqyzrGVmNavUvmb1UXXpHecXBeCqNZoN4qo4KfBWKYHYyh8zq1jLj9npliKgnbt2IRaN4cwzzkBHZyf2HzggsWGS3y4EY/uzsID9pb+/F6GAhqWL2pCoiUnxk8wrx8BPDwNFLTnrI62u54K5ismuirCqX1xfzPp9Dvj9elfuh3/PrgA4FkisVrEC3ppKJlkBuart7OIAe16121VtR4sJ+n2aYmdAuwQXLQpM+r1y0nMK2C7e4y4XHn3sMbA3e4Nh5DnOkOlYcSBXqiBb1GX9TTWKdJZjSRFNTfVYuWwxTj5hFXo7D6Gvpxs/+8a33rwQHWFPPSbw2AtTCIcCcE91Iu5LwFXWMDjYjzR8KFQKKCMOhz8EzfACNR5EGyq4brkDGiZBBRE4MjBMHzwuloype4yy3QcNDz78g91YHW1DjbEDH33XafjEvQP46DsXw2HmkXWUkXF4kEp54XU58KXb78aDdz+Bk1bFcfLado748LrjCIXDePalp7B771ZEEEE+M4IPf/FObJ3ow5c+fjlWvfc/cFNrBHVjvWhZlMA/f+LTeNdffxirl7bi+e174dXU2kSpNxSRyxZE3YRzqviRG1y7emQe92pulIq6rIFpW8FmVR6z/H5J5tMtWzajs+uAUsUpmwjHoiLzzzUNpU251iIYS1A1UZ/AySefKvvLZ3KgP2iaawWfYpZqwQA07iPgx8jUCK6+9BLoIyNwGUUUTUP6FEFbetJSvp/ryol0ElOFAiazaWRFYr8k86UqolVKPMWiIefy3j9/Bz7ykfcglxuD5giiVOQ4a4j6gczjHKqdDlT4ZrECn4k4x1MBp1RGKk/ZZC9iNUsQr12GiWROQNvnN/8OD9x/L3q6dsKlaQj6AyJHLb6/1vOoGqM8aGhqlmJBfsbrFj0GKR4qIV1Qz2xkpfKcee+owlz1DDSVHDuu/v96wVvOLZQT/sY3viE/CWr+9V//NS6//PJpCV37BAgIbt++XfxjCZgRHCXYam/Le/jBBx/E9773Pbz00kvYsGGDSPGuW7dOdkGp3a9//evTx6mWTSaISjCZKjUE5eiFe6TXkcBbbkclHe6boC3P7+abbxZAkv+mBDS9aAnyXnPNNdI32R8JMtM+5Vhs2dfieXusfR3pmo7EIGUfeCPxei3gLfsc/Ycp9/zwww9Le9LGh3Fim9jnQs9fnivblWD5OeecI/fwXEb23L74evvFXNlkAu+f+9zn5Bx5DhdffLEUH9xxxx2HFRoc100zv9F8BOYjMB+B+Qi8agTmwdv5DjIfgfkI/I+NwNNbHsemTc/jzh/fg1CoBiUW+1eUXC2T0GQ3KSbijOQe2RtMLBVYyZuakgdH+zUtcmYlWpWcnAImbeatnWixWQyHs10trqglkXh48GeSbdNg8TSD1mYIH+FbVmW+LVnMxb3Ikh7hJSCvxVSy2aSS6JRYKOlhkTC0QCTBtOhBZAG4wiiVpKRwXiV5LTGwwFQecpbENJ/FCd6SsUnPW00TiVVuRDB12ZI2qTInIyqTyWPZ6hNx6VXXYOPmP+LF7dtx0SUXY3h4CP/85S+LV2PYp8FFCTCCVUzO2ZLEBP2qpJOZOGQykeAikyQbNpyDdWeuwy/v+zlWLl2K/3X1Nfj2l76Cnc9vxv9j7z3AJKvL7OFTOcfOuacn5wwz5CRBUREFA4vurqt/RfkbVj/123VlF1xWZE2Iu+KKiq4RMRAUFMnDDAyT8/R0zpVzrvqe8/7u7e4ZBkRXefz2qZqnnu7pqrp17/uL9z3vOedfbroJJ+IRfOnbdyOWzSPHRLNBsRZUkkSxutRTsabmJzj1hKr8TfuMJNvEc1QxcCXRJuCkiscsO4TxE3lJgs6UGlPscOHwkrEowKvyoBSgnNctssEKxJS/MdGhKL9zLU6vKO1/J4P1c+xg5U+qSWJrgOV8EF4Sn9pB9HNWLGoF5jHGPC/2H5vdhta2NixbvhTNrS3CDmYCpMnrw7qly3Hkme04uP05vO1d1yNdK+KZo4cwkU6gVirDQEk0kc5UdGABZynHK/7UugS2Yt8yPEywM0kphRhmi2pngrdBL7p7KI2WAowl8TZNxEzIZazI5Yoiw8r+pwBylZSnzCoZ0AJGaidBVinBKMbdZLBIQknJSs8xX6tVfqaASpn+weQEEuTUGNqUnaZPLIcJGf/C+uJ4JESsv4f9iglmJW+omFKKQcansKOY1K0ysctEFtuZ40a479IPWABBkI8gAb0zhUVtMmFyekqq5nmT3regC6tWLkNzUytKxYowu1tbWhAI2mBzlGFzZoV5W8y7UasGYbM0IJUgsG0QoJusRDLCmcRh4oXFF9lsTnqa3r9cbhfcHp+wRXO5AhLJpABmDpsdTkpaW8kmyWFibBSHjhwWkJSAYFr8SMtSvb1k6TLYHE6Y7S64vEHYHG6YLXZJJhOMztP3zGQRuWFqJKeyZP8a4HS6RRJa7+OxeAxT0zMSB4/XJ97HTIyKjLQut62NC4l4DcJIpGwvZWMn6Tk7Pi6UXQEg6Y+ay0sCNRaOYGJoCIlIBCahiZSQTyWRSyaRy6UFoLYYqgh4XWhp8In3rNNqgk2ruqA/60w8iRw9Q6tGBNo6sOnMM2G0mPHYY09g9549cNoccDtcAuxbzWaRm+UcR6A6HI0hWyqL3+3azWdgxdr1aGxrQ1yAOwKF3VjQ2ysFSPFwRMB8h9UMt8OOxoAX5UIWO3dsw75dz6OcS8NhNihgWcAyslbLqmBJ1gL2N5MmMU7ASjFjfP4gli5dDn8giJlwBFNTM4oRRECOAtn0KrRaRPVAAGEqDxQKwrBnQpjXVCuXpF91d3dInyFbnACiy+tGQ1MjWjvbYTU5ECtkse35XTg2OAIHZaQJonobkM5XkC/xWRXfYgLLMidr1gHaKiv+3fQSLhC1F89Obd6lf2ShgEQ8jlwmI+OOc5nyv85hcmJcErhk41J+srGpUfq6AKaZrBQmMUaUr+f48/t9MNWqwk5LhkKYGRkW8LaUz6Orq1d8b4OtbbC4XCgbDCgIKK9Ywgbd009kIqvCaBdJewKZmpy+wWSWJDLlvSXpTm/dSFgYqWQMUZ2BA9Jmswur1+X1obm9DQazWcYU5c85BgiS0i+RAC4T+ZyjOXdSyoJevlyjfT6vyEFzvDImLn6v3S4+0Nl0BgGfFx0d7fB53PB7vfC5XfA47HQMBCoF9VOYsTL5KQork+dSUETbA8qzWqXNcoWCeG7ynLgnUUCbAkTnljKCn0VRmGC/1r2CUSvCZCR4WxMAl+xbAjS616LMicIYZVxZhMfiDjtMJjdi0QKOHRtCgd6NVvqlc47gelOD3UHGsE0AbItVFZzZbSruqvCJ64KUjGmKHGrsaPiuJlHKtYUStkYpXInFokilEiK5r85JL5ZgH1DFMVzndIaaAiJloldsW85bmmqMvmbP39qpvYY2mZ2kPaC/SxWrqOIgJcWrwGz1uTnZZP210xUKqsIvss/37z+Ars4urFyxQpLtx/v7pU9y/8V2ljaXAp6KMLyj0TAaA36sWLYYDUGftCOvW1e8eambkNMxWk/628uBuRIxLY6nfMH8vdf/9AboVDB47ngK3v/9Dw281YBbaZNZ6wy1p5sD1vU9nmo1vYtUCHLJPk4pkhiqmt88ndfpPc7CFJsNn//3f0cslYG/uQVlgxGRZApVixUmhwtGG9/jFGCO+3TuR6go4HHZ0dYUQCI8g1gkjHtu++Lvv6T/wTsOVMu474EBrO/ugzs9Drs9gJLFicHRIZRqDhgdHlRNNlRZXJErw9nmAEwlXL7EAl+lAAusMFqyKMMOs4FlJEU6N1AsHccqZnz0B2NYbPKiCQfxkbdvxL9/bwDvfcdyVIwlUGw5XbIil2fhCfDZT9+N++75NdauaMGqlUtgsZrgsXil6OyJHb/D8f4D8JvcyCSi+MBnvoL+chY3f/RiLHrn53Hdwl4EQsNobHXgazd9EVf/3d9h1aIF2HHkoCjFjI4MYGj4hIBz6r7FgmqJRXssNKpIUWZ//3EM9B8TVtu5Z58jRW6Foir4VEVKVRjMRrywawcGThyHwWSAWytE4rp1+PBh2bOxv3P9YOEovWQpo+sigJ/OYteuXYhHo2o/aTXB7nbBa7agWsxhzdrl8DpsSI+NotUfQK6Uh7lmhsFqRo5FlwYWJgLxbAbhbA5TyRjSBcUMVvOlSdYX9mmut9FIHNdefRn+6TMfRCo1DavJDZKLwZImI5Us1Pok41Pug7TiMRa+sgCIfrdlM8LhPFy+LjQ0LUQuX8LDj/wSd95xK13i4W9wynt5j0+lHeWgbhRlh0wmB7fTDLvLKfcQXOObGxtEyYm2LT6PF+F0Rva7PN/h4VEpgiAQrfboNfHUrT/qEahHoB6BegTqEahHoB6BVzsCdfD21Y54/fvqEahH4FWLwI4DT+LIkeP4/Oe/REEqWEwuAUKYQFSAH38n2KESIgRj+X/eOBeKOYTDM4oBoj0UrqOlFylHqiWO9ETQLIDHJCSPozEWXypRJMDxvGjM/T7nPyapTE02S/yI5rEGZiV6ddarhjQKA2met60OxumMS91Tdbayn5/XGcRMImpgKMFR/Zp4TMrLMplMudO51B4B1Dl2gCTwNVBVsTpVbBlXApO8kRd2HgEnA2B32ISpRoBB5BnNFqxYvQFvvOat2HX0KB5/9llceOEFkky+9bO3IJ9OwcPkL4/NanotOcfEJ1FRxp0AHwFFsgHpsUvwg4ncNWvW4Iorr8BDDz+EgMeDd7/lWnz/a3fhuUcexT986pOYqhRxy1e/gkg6K/KWZDAxwSxpTw2glsSk3h/k4uZaTbGb5wBtlcNU4Lb+0AFf3ZNPGMPiTar5B+tS05rsMttYZ70q0pjOxtD6iNbO8nctST6bxNWA2dnPa+C7SgyeLKk4H3w+yfpOY+nqfVlY5gKukm2pwFsCNXwb406J0TXr1ogPTq6QRyQURsDlxrqly3Di+V3Y8/TTePM73oa8oYpnjx/CeDKOWonSrqo9JVS6f7EmnczENo9ttZKtTbatyutQdpP+ssK6ZFLeYoIv4EZ3TxAAAckqpmZmsHf3MEoFJq7o26mBtMLMMglGIKzbWgWVmiZHLM2qpNUpW2sguMqiD04UwjgQRF2Se/TkFfYsPRqNFZHOZV0CwQRhVZBFUVbyp2xrFi1YLA4YTTT4IujK/kG/XfZbPhlXxWQlY4EMdbPJKoAYvWGNPB+ZeHSgW1JKs36ZHJipdBqPPf4Ynt2+HW6PC6tXLsPmTevQ3tqJXLaAcCgssqgujwFWexk2B6XjCOS4UC66Ybc1IZVUieFAMCgV1BMT4xgcHJAEcGdHh0jjsk0IaPP7eK1miw0+v1/A1ulQGF6PF26nUxhzdpsFjcGAzAWHDh/BwOCQjFE+yAggUHLF616HhYuXioyjyUaGoQPJNCXs8hq7iIxFIF+uIF+piX+n0WJR8s4Wi7AkCMITZB4fH0c6k5Vzonyfg76xVh2QsUsBz1yRgkGAh3giKWyMEBUAImGYDQY5f4JrTBrSSJd9NBNPYKT/BKKhGZTyOVTyeVQpaU5fzlwa5UIGVlMNjT43moJe+Jw2OCwmGM1mYTpOxuIoGYwomm2wNzTijDO3wO3x4je/+S1279mLpmAQjUEqRVQFbGxsaEJbaxsKpQqOHT+BofFx1Ewm9C1Zhk1nn40lK1aiYjAIK9ThdAr7gixJnisBQqfdKj68xloFNrMBuWQMT/z2Ybyw/Rk4LSa0NgZgNdSQyaSEBcSVi6xDp8stBRmhSAQzoZD0Q3rHBxsa0d7RiZbWNpFjJHjLsWUSr2fODZwPCESVZHZksUelVEKFPn21GiKhEGLhEIJBP/r6etHU0ix+sk0tTcgXs+gfGIDVbsPyVWvg8gVwZHAYx4bHEGxrQ6ClFYWqCSWYkWchAj1vi0rVQJjoGugha5DRJP7eZAuQZcpxznFED21K6xPwZMyYGOc45RpFGUsycrn2i+y7349gQ1CAZsosE+CkFDLnBq7F/JvFbBJAE+UyoqFppMIhzIyPYPB4vzBvyVQW8LalDSanBt6yeEqKOSAqEvT0k4IrAW4rKFMqmNekzeu8FvZhu80h4zKXY2EMBUZrcDkdyGYyMhfSjzZXKsHmdKOprRUmzpcEHwn6CgOJJHICauyvlHzXWJcEiMplGUdsf8opc35raAgKSFul/HQ6jXQyKeN486aNWNjXI77JpXxZxgG9Ee2cwwyUt1RMU32tYLzUNKkKxwgi89pKVe61KEHPPYLyMFdqKAqb0r3gqTZAJrySU9bYtMK8pcQ4xwmnZIKl2nxMgNSgvBQF7KVCgNEist6RSBb3fOde7Ny5DyajDR0d3fD7g7DbzSKFr6ST59QtbHYH3C5Kgbvl6SKL3eWE2+URZrawdLX5m+dGNjSLhngdHIcL+xaIDPfuPTtlbWhpoW+wS+IjLGI5N2UHIEVLLFAy0QVe+dGKRYW+k6oqlRRRW5gFcE7eUisg9nReurPlhwq41bB1KcrTPTA0NFABzGp/oyuo6HsPFu4QvF2yeAl6enpAeUYCuCzUEjltypJzvhTw2qR8iqnA0dGGJYsWIBigPD/9WeeDt6cDi1/abuSlbiJUUZtWuqE0/XX9l9PYhrwYWD0dWPzH3LAoQPcPAW/JPlS+wkpWm22o9s4KdFc/1UOp8+i3Aso5WbkTE7xloZdcdU1XWjGK7zotLW780Eex/9ARdPQuRM1sxYq167Byw0aUTWaRWaeI++DgsMyLlGsVtnspj4U9HbCZgMmJCfz0q3f9MSF5xZ85BOCeH+3FJSvXoiEfQs3sRspsw4mxQZTLdvQPhZCvAt5As9hTZA0VeIIFvHFLGxa6Abtsj6iIwiJPoKyIonRwxcFyDe/+zgjW+5uw0HgYH3rTVvz45wfwhqtWI1HKizx/PAWksjWYrBXcfvPduPdbD2Ltum6sW7OaGz54bA6RMN69fyd27X0OzW4XbLDg7e/7EI4mYvjnT74RfW/6ON6yciWs44NoabXih3fcgyvf8U4s7ulBf2gMhw4fwPZtTwloyXH813/916iWOdYhrFwW5RC43fb0Y1JAQtUC9oErr7wSTmdQqWGUy8rSwFTF7t3P4wTBW0rYwIjWpma46T9drmBocACNQR+agg3SruOxOM4953w0N7dKIcbB/QfEx53rJ5moVrsFHkrdV4u4/MpLMH78OGyFAuxc7yirXDHB7LSjwD7Hcy7XkMzmMZXJYCqXRqHMOTAnxyJ4qx4K+CQD8HWXXoBbb/048oUwTKBMNNVpuO7RdsQkbFlZCzVFHH1d1O9R0lkWkBhRrjrR1bscDz/8CP79C/8Gt6ge046jIPOpzpblOVCO2mHn/X8VFmMZhXwG+WwS+VwNl1ywSRiNMrc7PXA1BtHe3okbP/IRfOpjn8Bvf/sYhgZHZB/B4p9UgWtE/VGPQD0C9QjUI1CPQD0C9Qi8uhGog7evbrzr31aPQD0Cr2IExuMDOHq0Hx+44UOo1cxwOQMwwjLLplTybirxpjQ+NcYbpTBLefG8o/SdnjCZ9YgVxEdVvotssgBuOnNuNr2isSPnzNP0z0tiZx6wqYdkTt5tTgxP3fYqRoXOtpzPptSZnjoQMftTcSlmo60DeExIK5BRe2omqJK00rJBTBoxEa8S4EwwVkUKuFAqokBfVbJIBWNTMrpKTpaygyVUKG2l+YOq066K75TIJgvgR+atXSrXVYK6iHQiKl6I7c0twubYsHkrrn7bO3BweAi/evx3OPuss+Bxu3HbrbciNDkJj9UqUqYEVVgtLQk6LVn/IvDWboONvnq1Gtra2/C2d7wdO3c/j2Q8jve9/a/wqx/+BE/+/H588u8/BjQH8Y9fuB1jM0wYWVA7KSaKGarw2nkCh6eR3NOZ2HMypHMtoRFLZ9tGgezKf3iuMEBn72ptqDXjfOB2/jnoST498SgJHQ3EYPzFu1WTkdQlRU8dhqrfqO9lMvlU9rB8nwbayrghyEimMP1oKU0syfYaGoJBbDlrK3p6e5BMpRAhSON0Y92y5Tixcxd2PPYYrn77tahYTNh+jOBtDChVlDGp3sc1/12VyGZ/VZLbTAbpzFuzFF0QQCEz0SGSoEazAV6/Cz09DTCZC6QTIpFIYv++UeSzlOjUGK70hxPJa7KDdDBeTFkFjBWAx2aF2WiWaYFsAAIjTP4L+5Wsfco0C/ioy3IyuUbPuCosZoKxilk1N6+oeYDnbDI7YTY7BAwjc0GYY5Ru1xQAFKuZoK1eZKIKE6o1ozBNBWgWGVuyJClHqjxvhWcksp1mbHt2Gx546EEBFs47dys2b1wHt9OLQqGMVCIpjDCTpQizpQCbIw+jKYti0Y1MhsUOjSjkzRIDn1+BFicG+kVilr9Tjo/jTBiJjY0C4LKdKtWaAKYzZK9Ozwjzkv2BMnUupx2hmRnxPiS7PhpLCAukpbkZw8PDAhK+/o1XYeGSJUjlSuKbZrW7EEumkUylxa8TFguiyTSyxTJoblskmGoiUzAAl8uEYoHAlGpbMiQnJqeEXcj2pOyyFI4QzBIgXP3NQR9QMuPiMYQjUcyEwpienBTPM6/bLdKNxIDIOqT8r9VgQmtTE6bGxrH7+eeRS6VgqFRQyBC4zaCUzyKXiaGUS4kXKOVkg163sFc456WzGUyEoygR0CTTKdCAM7ZsRXdPL555ZptIGBK4bWlskjamdOLCvkVYvmKFAG7bnt2B3Xv3IZZKoaG1DRvP3Ip1mzfD4fUKmEe2CAG8trZW8WkleOS0m4UtWimQdWKDwwTs3bkD9993L7LxKJYs6BGP3lgkhGh4RsYy2ZdsW7ZLIpVENB4Xv1un0yPxo2wkWfZ8cygUEYDdYrJIEQWZigRNKe1L0EZApgqTpkaRJoxFIxgZGpS+SeUFFgQ0NTfj3PPOQUtrM3a+sBPPv/ACLA4XWjq6UDZZYXA44QwEhCFWNpjh9Daw1ArxZAZFsnI4BuYpDegJYwKglAPmk1LBLCAieMv1Kp/NIZlKSltz7eK8zcIJAm/0ACRTiRLCgWBA/FsJ6hIk5dzKtYwPArmcB72UJWcBQHga6VgEM+OjGDh2XPoNwdvevkVoaG2H2eFGyWBAUZtvBVTkeitgpmLdsj8K85ZS4yyUMhiFnUyGOQFYAneUgqasMwtaOCZ5XgTNec5kRDF2gYZGmCxmKXwg+5Z9nw+qBxTyRSlY4DwvTGujUa6RbcT2IWPZ43YJeEvP5gr9gRNxxGMxdHW048ILz0d7SwuK+ZzSHCd7lGu9FLVVxfOWYLjsXwwGlcivAWWRfy+KZD3bhkVcsifRGJtKbl1JEEvSnqxt7j0KBSngYjGCMHpl3qXfMNm3R/PWyQAAIABJREFU2nwrBUTcz7FbUplAgbcEMhlb9l+Xy4cT/eO4/fNfw/RUFMFgE5YvW4HxiQlhhxLAJaBSrfHJuPBY3Avx71pRD73d7YoF7XF7BOAPBLzweN1wONQaNTQ8iHBoBuedex4uuvB8KRAcHR2C1UYmGr0UlaWAkr5XC7zakylWHV+n5ClZ42SlU+6erxM8INDAuZV9gnGVOU32sYq9K6RXbX1gH2IMdUavDiiqr1TMXln7qfQwK5ssOzdti6Apm2j7FH6E57R37z6sWbNWgGjKYx49ekzYxRxLIt0thS6css1SFGkxG7Ggpwt9vT3wed2yZhEgVk+NRfoS9wZqz/RKGKx6DPX3KhDzxZ9/sQ/tKz3+S92+nPbzEl6NEX3SB0+9Fp0NrQG+HJOaUbsUQMraf/I3qxpCrZCPURSlDg28lcIQ5VEsMt6c11gQYDbjpn++BY89thOwG7H57HNxw4c+DF9TszBxPYEgvvOd72LHcztx0UUXY3xsFKOjIwj43Ght8CGfSSGdSuInd/x5wdtRAP/xkwM4f+0qtObjMBmdiBlMGJ4cRb5kxdPbd8MdaIHF0oISvDC67HB481jSXsRVG5rgsAA2Q1nu+cyi8luDwWxABWXszBZx9TcP4YJVS/H6QAzVoX1YtXwdmpe2oZiuoOC2gkIM6XQVVqcRt930X7jv7gewclUbNq1bI/sNSv27THbs378bzzz/NHrbG9Dua8baMzah6nLj7z92LTrP/2u8YdM6ODNJNHqK+OV3f4xzXnM5li1ZgePjCrw9duwwHE6LFMZd/46/EuCW+1ned1Aq+Zknn8DI6CCaGoMCok9OTuKcs85GV/diZeNSKcmYr6CEPXtfwInjh2leD0PZiLbWZjT6fVi6sA+RySm0NjbA73FjsP8Efr17L7ZuORsdHV3IZfPYd2C/gKp6ASbBW1upggWdrShXslja0y3gbYXqI0agkMrCRKTUakYlX0Y5V0I8ncV4Jo20CcjkS7PgrVLrqMqcyDHCfdk1V70e//AP70OpHIOhyn2uE5VqQWPuW2DU7h/peTureKT9zvEwOVWE0WRHMlNGLlfDnf/5dUxPjsFsYPER5b+zMidyzuN8KXOi0Qy7nWxbE2r5NFDJo73Jgy2bVsPBolC7DUazE5F4HBPhMFpbW3H9X70LTzz+NPbvPyjg7949+zEwMIg4/Wzqj3oE6hGoR6AegXoE6hGoR+BVjkAdvH2VA17/unoE6hF49SKwfd8TOHr0OL5x17eQyTA5yxs5Ak16QoeJDTLsFPCq2Ij8Sd+5EiKhGfExlaSqJnurfENZ+K77ndUk+aon38Q3VGdParjQfAauDtDpUZhjf6lEj5K/pWSr8k9TksSUblUJJ3UjOpeQEuBU5I3VSehsNvGw1RgsrEJmkpcsPgH2tLSPLvGse5Tx+Lr3Gd8jkrFMrNKrTfNiFdAIkIS5JIj0WAo0ZtAqxNW5kpFHv7NSIa/Jd1LCmECcBXanAy6PYp90traInCY9ihxMOje24MLLr8DR0WH8+nePYu36dWhpasZXvvBFjA+PwE2JXCbqqxpbR0vu6dLCBL+ENWm1CPjAhD3bLBgM4Nq3XovjA/2YmhjHB975Ljz5y4fw6//+IT50wwfQvn4NPvOlL2D3oUOoyHVr8n9akmwWvNUbb7YfzVGodZnhuT72UklH3Y9PZ9VobXoSUKsJGs5n286mVFXy9eVSmgq0VQC6nqTlp34fgHuyZN9cQlS8aAmYmtgP1bjRwVvxkC0U0NzYhItfcwmWrViGVDKJ0eFhOM1mrFm8FMP7D+CJXz+Mt7zjWhidNuygbHI8JoA/M1fsx6p/q0Q0n/PBW5FG5t80xrwk/inDaXPBZiWb1QC3147eBY3CKM3lM8IyC80UkcsR5LVLYUG5WhJmocXEUn2yd1WCs2bQZTb1MaWkkov03GQINdliAn/CaBOGFAFmMoxqArQ5nQRljSK9zoyrMLI4Jxh1hi+/Q/mFKRKZ8jWd9ZeW+Ud58IoErCYDS+qIwcDEngKMBbwQcELzCdYS8ez3ZMtynG7fsR1TM1PCvO3paketakQ8nkJoekrYvmZrCRZLCTZHEUZjBrWaH/EEe5QPgAcOpx0ul0OONTo6ikwqLcBtZ1eXAHNsD7/fL3OUz+uTuWB0bAwTU1PIl4qwWa0iz9ze3ibz7OOPPYadzz+PVCojvomUKiUAwPjnc3ksWrYMHb29sBEgpOe0wYgEGZOghLZNQKkUE4jUQDRakC+yHc0IBhvh9agxyMQr5bHJSiFTIhaPC/jD9wlr3MhxzfgDbrcXXq9ffKnT9K2NRtF/4gTGx8akX5MhJh6OdLorFJFLZ5CKxeEmaON04uDefRg5MSCJcb6ezyRRLuRQzCZRyCREPpY+oC3BAIJej4Dh2VwGozMhFAmaOF1wNDSJbHJv32KMjY/hwIGDMldyvvP6PBKjYDCI1pY2AcZ37dqLnbt2Y3xqCg63F0tWrsLGM89Ec0eHAHgEazg2ef7dPd1YunQJLGYDZqanYKiU4WV75jNIhmdwYPcLOLxvL/wuh/jzZlIJhKYnRVGiqbFBktQcU2xXeilWCYzTh5lFOizUaGyE3x8QNjvPja/bLXZRTyDwRLnU+bK5nK9ZpJHPZTA1qcAyys1mc3mRYL76zVfjwosuQCQawaOPPYaRiSm0dffCFWgUxmrNakOWHuMGC7zBJthdXmRyRQW+kr0q9RdqzRRmusks4z+hgbeMjwBKJrMwccnQVnNjTY5BoJljtSS+5SVhV/oD87x7c1kBa/ngGsNjEUil5yAZ2plkDOHpSeSScUyPjWB8ZBi1clkYyt29CxFoboPV7UOVUtScbzTVBMaFjGT+n1LiSjKZhU303isK28vhdgkTmn1YJI/TaQGTfV6PzImpVFqAPK/PL566ZrtTAFvJyNOv2kawzyYMy4rme8vjcGJiklvk1ik6mUkLQOr1eeH1uMUzkgbeBGaz6TQcNivWr1uL5cuWIpdOoZDLwU4vewLE9LA2kO1dJP9P+qHsKDSLBkpMc+CxgIvzJ9tIQEezWcAIno/4xEuMVVET2cGUdk4l07IH4pyilA4IrHLuI5hLxQOlekG82GLh+zhqCYzqFgdVOOmRaXPjice347+/91MYjBZ0dvSgsakB2599Ro5LqX6Fy5OlzV/oa6z8xgV0puyo7LU0Sc9KVfoLV3OyG7leOV0OYSa/9nWvxdYtZ8r/S6U8stmUyCaLQIawyipybTkCnvQxL5U0GWbO+yWJB9uVkvEsQiKgR7ZvgH3S75f9DfuheNyLtYBaM/lgXNmuBL3JghMFCPHkVd6qSq9BLSXCspWf8xHCk8Fb9gkpPjIYxOP64IHDOO/cc+W7Cd4eOXpE5s90OiNgMfeuLIig3KihVoHdZhbwtre3By6HXRUbCVCt5KX1/fNJdwezdY+nZ+XOvVed13yFG/X7HHh76l3HyWDri8HcV3KX8koAX7EYftHB5sBlkZ9RdxRam2jnLcWgao83x7rVGMWy51fM6Nm9vEZV5558/j2FAm8N4l/tdLjEo/yO/7gLQxOT+Pg//BPWbNyMGBUqHE784Ec/wYMP/Qo33vh/sWH9RoyNjeHwoYOYHBtGaHIUNrMRixb24Z4v3PlKwvNHvydSBb7y8yPYsHYZWvMxuOFGsgqMRqeQKZjx5LZ9qBhN8PlZ2NMAg92NqqkEQ3YCF/U1Y/16F1objbBTyUfkuQswWJwowYidWeBv7x/C0YPP4uEbrsI6pxV2Vx5pkx22ggkTNiCZoSqBFTBU8JVbvotf3P0ANm7oxsrlfTJ+3cEgvCYHnnniSezctxNrV/ciYPXA67XiTW97J0YmDuM/fvoMlvW0wl7KwWOK4MkHfoWNZ21FsKELZatd7it/8/CDMJoUS/WCCy6AzWKTPWqhotrXbjUikYxi53M7pLBvYmwcZ555Jrq6+6SN6YvOYpVyrYh9+3ejX8BbEoyNaPB5sWH1avR2tCEZDiPotMu+YnpiEg8fPoYNGzagva0biVRalE/iyYSon3D+cHmc8BhMOGP9agwNH4OlUsaKzk4pMMpXy8I8TpYLyFLKPpeHqWAQKe6BeBwpM5CT/TLVEEwyp4lKj8hw14Th+6//fBNe94ZzkMtMwmalqoMJpXJO9uWomQW81ccWSzw4d7FwmMdiMdPUdAmT01FEImkcOHgML7ywGwYW5xiros4Aa0UKgqjuICBurSpFTSzeIfPYbTEhm4iiq8mBd7/zGsSjIbywew927J1EQ7MDPYv6ZD4Nh2JYt3aDMNH37zuEhQsXSzHg3v6hP7pv1z9Yj0A9AvUI1CNQj0A9AvUI/LERqIO3f2zk6p+rR6Aegb/4CLz5+tchk84hEc9geiaOoL9FPBTp6yaJRY11YBZ2gMZ8EU81MkmqmJwcl5tsASyrZG+om0phummiaExaMkEryU/dl1TzVtTTYQSZFPDK5JpK2hKc1SWZRQ6NySdh2qkbdyWJpxirTFrKTw2A0FM/BD2YvFPV+SoBxSSo/C7fKbQXOVcB2chctFgUo6ekMWh10FdAXU0e2KwSq/wM2R0q0UhmrfJDZOKecodMH/F4OoBrqrHwWwPf6JlEmaxIBLUi2bVxZOipJ+CtFU3NTQKMdHd34l3XvQMLursQjSivypGJaazfsgVjoRn86tHfYMnSpVi8aDHu+OKXcfzwEbhtdpg0wEvnTc4xi1VMCHiT6UapOGlvyiibTXjLNdcgV8zj+JHDeN9112P340/ix//5Dbz7ne/Cxtdehpu+/CU8uf1ZYfkRRJxLvM1j3uo9/3TgrZ401KX7XpYxoqfe5jJ8ulewlt5V4Iee3pwH4qr+x8+9PCNFZ9MqVs2cHPepg1cHEqRvzisGmC0YENaoxu4R8FYrfCAIKixUSpQW0dzUhEsvvxyrVq9GPBrB8OAgzJUqVi1ajNDgEB7+xS9w1VvfDJvPjV1HD2M8GtHY2iwE0H02Ne9izQdYZ97Sz1E8cAXkZaGD8sK1WV2wWh0CkLo9dixc3CzgbSIVF4nuVIqAB/2vKJPML1GSjkajTZ7SV0QnU8l1MgHK2EoBgEUxcMUf22IFKLmuMc45btV4I/tLJbf50MEfYZyJ7xenEzIQFZuLAKyMecnsKhl3k3iHVQUcYqJKT7YLMV4YVQQdeY5MzqtCEwVOaL8LeGWQMUrKLxmzfI0swkq5gLwAaUakkhkkEhF4vSyUIMu4AIeDfmNZGIwBAW/LZfrXkhFp1pLsQDqVwsT4hDCpNmzaBHrcjo2NyzzF+YmJ+mw+h0KRbF4rPD6f+OyReUv2HufRGNkdqpFRLJQEcGcxABm90XAUVpcLwZZW2NwekS0vUQI6X5C4G0zK4zaZyQmYSwlpfhfj0tDYBI9bjdVSCchmysgX8gK4pNIpAT8456l+pCSolTQ32bcK4OKxyM5kwnqCfrcGAzwegj1WgWlYYJDPZBCLRBCPxGAzW1ApFMX7VuSJSxVk0wlhXWaTMZTzGdDMzVQrw2O3ojkYUNK75SImwxEUyELkuHF7hD1L6WMCOZOTUzJuuK4QHCXrU/xuRSY3iXAoirGJSYyOj6NQrqKnbyHWbdyErr4FEmMCfuJxZzSID2tbe6uMmWqlJMn3armETCwCu8mARq9XGKJHD+5HPp2EmXUEFUobVwWII7hCkF8Zw2uemzUgT3CzUhGGL0FXjsFkmp7JJVjJJte8O9mfReZf2Py8YHrfFkVeOpGMoZDPCcMwFosLs3rrWVtxyaWvAdfjPXv3YmxqBt6GRtQofR1ogIuyj+wD2SJAqXSyWCtkW3M9ozx5VWQiubYJUG8yyxpFIJQAcSqRQLlIpixZtHmEQyGUy+q9BNAILlICWSAfA6SP+7xeOJn4Rk2BdCyqkmVVHE8FjCR4azWZkIyFEQtPIxkNYWZiFKGpKWGlUma6o6sbDS2dcPgapDBBgbeqoEM8b7W5XdkSlGT8s4BM+q3JDCc9We12mZuY7CfzlmCz1+MRWV2Cz5RG5vsq7OcaeMu5it65lE72+LySyOa1F/MFxVbmpMn5nr7O+by0CX3/mpoa5brIJKfELQHalqZGkQ7t7vKA00k+o/oKE+ccfew/rEhhX6tRDpggdKkoY5Egt5S90erAZJI+6nQ5ZX7heTDZzmumJC+luHmOjDdBQwKCBCHp7ctxSIUDn4+gNeeqogIANfBbsXyNcNjJcOV+ir7BCrh0Ob1in/Ff/3UPdj6/Dx63Dwv6FglY+9xz22S8s8hNsH9RQVB+87pqhTS8BqgRGCC7XMkXlwVwluusVODz+XDBBefjuuveLnPf8MiAeKGzYIh9i9/BQg6uDYotqxXsaewyxYDT7BRqBsXC1Maf6jPs40VhRzNmuvoDgWX2FwIMshesEDRlAY5LfueDryv2rZKoFuarZq8wuyeQZWwOvOX7RVZcK6ianprBsSPHcckll6BQyGFoeBgnBgZEGppjWZh2XKtAD2abgOsuhxW9PV1YQBafzaLAd20dm78XURYSc495LhUveb8xqyIzy16eZ21xSnnb6Vi8LwZh/zgwV/Zkp+z3Tg/eqt2bYj4r0FYp9yhBH+4NdOsSXZVFg7fnAd3qGkVCW1E2tfgo32xViKke/AYq23Av7/c3IhxLYCaRRGt3r9gQhONJPPDwI7jv3p/i+r99N254/w2YGJ8UpYn+48fwi/vuRTQ0hfVrVqKvbwFu/8dbXrIt/hQvHMsXcct/PoxrL389ugm8lkvIWuwYmI4gWzPhd7/7HUzGdtjsLjg93O9YYUE3qmW77AOWdhnwjosJBBYAAy00uIaVEYEFN/96L37zdBjTxw7hwduuQU9HK4qWCpz0Ky9ZkLbmYU3ZES/UULMYcPtnv4affeNeLF20DBs2roTDZ4K1ZofbY8XOndtwaN8RdLUvRGdbJ371yIP49cP348Mf/jSmY8PYsnU5GlxVlMOTeP7pp7Fm7Ua0dHTD5GhBIhnB3t3Pyc9coYR16zejq3shpmYisJrVWB0bH5V7tqOHD0kxIMcgwVve05htdpknHR6rsGO3Pf0kQlNRWE12KdZhEcrivnZ4zFUEbWa4zQ7EowW4vU3YP34QTW1daGztRSqdk8IVUZjimmahhY0B7c0BeKhCUCzCyXu8ahGlchaZbAyGmhvNviCctPUwGqUYKc6CIqMRIzPTqMGJXCGJUjUnBb1mkUY2I1cuIpGK4Wff/zZ6epoAo/KVtZmdqhimyvkrh5rBKnMI91icy2LRhBT0He8fFGB4IpJCNJLC4OAoDh06hGw2KfM195O0ziDLV2YwrRhUV+zhd3Gd5CwsrFybGX6/F9Mzk/J+q5V7Pg/s/gAuOf98LF3ch1IujdDUNPr7B3CifwixWAJjodSfopvXj1GPQD0C9QjUI1CPQD0C9Qj8QRGog7d/ULjqb65HoB6B/z9FgAkMT4sNK1esQ61GqUTlH8nkMAE9gg4qwayYt0yKUZ6KSSX69U1OTkiCTJJ5pjn/KgFXxSPPCKfdJn6IzHHr0nUEWxS5QSW99QSOAsYIumgPnXkjgCdN29Tn5mT0CJBRnlb3FiXwQPBGyRTzqUtS6kAxfRWNZnWcWd9dzVyXCVKRseMNt+apyoSfgHVMBDFJSzlAp1OS2vw8PQDFf5Nyr3JHTJVbyjlWUWPS0WiU5LmwdzRWkzCGGYMqq8dt8LtdOHrgAPoPHUApl5fjkbFFBmVrczNueN970NrchFg8gelwBMMTU9h63vlI5XP41SMPo6e3F+vWrcfX7rgTe17YDRdBaGE/U955jo2gy/nqbGEdfNY9cJlkvuK1V6ClvRX7du/G31z9Fgzu2Ydv3v5FvOn1r8eVf/s3+Levfw33P/wwDAK6Kf+x+dyJk6DS/yF4S6lCSdXpHmVaok1PpipGzB8A3s4hv7PDVAdl9eT2XNc7mQ+iv0/32NOZ3LOguDBiVTJbJXF19i1ZXVYBNwmaMPnxxquuwtazzkJoehqj9DYtlbG0dwHCIyN44L778Lo3vwHOoA/7jx7BVCSsFQWQSapLcSvfYilWkCIEJZusg7dsA2l38Te2wGpxwmK2yzm5vQ4sWqLA21gyDqP0dz8cDsrpuWA2UjqUhRhkKNpgNFBGXSVRRWJay4HqrGWdlStexybF2BTJ5YpKmkpbGRT7S+HjGmuWIK1kYpXvKOcW5UXNn5ACCDKU6BUqY7lSE7Axn80LkCjcLrLeNGa9yOSVqiI3WiQwWSJQp6RE+STQUcgXFIhQJNM4J6AdAaBEIi7fTeZZwB9Ee1sTFi3shstDSdU87A4m5gswmYIIhclmbYDX24EKPcjEj1Ex6sXTMJNBb98CdHR1iK8sZfAcdpvMh2SKUQKXjFaHywW39mSfo8QrY0WZUcaJEsDlUgWVUlUkqenl6Q744fYHUDGbkavUBLhN5vKoEuyt1JDO5cX3lb7ltZpR2L9s/9bWNtjtRpCwx7hRspNAJmVh6cEo8qyzxTPsDwTBqSZAtrRNAAZ+hkBiJBLF8PCQsHbJGiOTmoAQ2dcE98oF5RmcTaXR4A8iSJCaEqYWK5KRCIZP9GNk4LiAd/SWrVDCDzU003OuuUnm1YGxMeSZPPT5YHA4sG7TGVi1fqPMmWSwxiJhROi3XqmKtzDVCHLyvTGEZ6IiY0xJ8lQmi8bmFpyxZQuWrVwhagj0mQ4EArA5bIq9Y7fBH/CipbkRdqsFqWQCmXgcpkoZi3t70OT3Yd/uF7Bn53Mo5jOwkxlIgKdckD4tMI8G5gioyb4rrG+DgAEer2Inp7NZiZGB0t7KvFGAKuXRruZReqoWsjnk89k50E3kDNhPAa/XhyVLFkvhQSKVQCydEfn6Ys2Atq4eNHZ0IVEsoVA1IJbOIVekEKYCh1VfUix5ArHC/BFJdxssNpswcOPRmDDQRDa5UpXCIjJY+SBTmMAlfbztNpvMP/SSJeDO/YLIP5f4bZQ4V0x9DmT2DZsYv5YE4IhFpoWBSxCfzNRKqSiSiw2NzWhs74a3oUUS0RXxztbWegFvFcDN4iiRutWf3J+Q1eqkZy2lwunbrfo2z4Xe1WSOcx13uDwC8JaqNTjdXtCrVcBaeg1brQK0s+3IZi0VCtpeg3irKhphAYbDapWCC/bparmAaqmIgMeNBV2dWLigF63NDlEMyGZrsFsNcNpVrVshV0MmnUSxkNPYthynBByKwhAWqWkWERBgr1YEgCBTlR7QVGxwulzSj9h3+H8m2smMJtuf8y3Xch4jk0oJTtXYGBRQXcZ4il7N3I9xXaK8vhEupwUulx12u0XOgWuTzxdEZCaBf/3X25BIZNDS0opVK1dhYnIMR44cFBl43YdWV0oQ2WTdXHR2b0Zwj7CELkKs2JHscxyrXAO5F7n00ovR0dmOSGQKRqOSpqaPuawtmr87z5egLiWrpdBM8xzm2q+UV9T6J3s2KfhTBVh8XQEubD8F5oYjYUyHZoQBy3WAYA+Z94sXL5b5TeSx9T2NLLZa/9P2pPq+U98jqK2VBizLPplFThaMjo5hZGgEl11+mUgl0wudRSdcD8LhkHbeim3H4j6C/x6nDb293ejt7hL2IsFbKtzoDFK1XT6ZPSvfPg8Mnf+7ziKWv8k2W+3M5o6hHUuAae2K5r1PXdmLwdZXwqY9+R7o9wC9Av6/1EP50uoMW7W3qMl6NR9PV2onas+uW3KoQk5lKaF6odov6MWfyo5DfTP7DfcY3MNz3m5p6wDdRU8Mj8kay2LJB379MBqamvG+//N/1L6E80Olgud37MDxI4cQ9HvRFAyIIsPHP/ixP+ttYBjAv31vO87ZsAU9hhLsJiAFEwYnQojnK3hqx7PIpdyw21zwBoxy39HetBIoGpHNh3DZFZ04p9cKKp0XWAiBHIolO/bFDPh/f/AIPHEvhrbvwic+cg42XrgGNksFFlRRgEnucVJZA5K5GvJFI/7ji9/Cfd/9CVb0LsAZZ26gMyscVg/agm7sfO4pvLDnBZStNnR09WH06DB+c/8DePv11+Ho4EF4/MDb3ngZkqNDeP7Jp7D5rC1SmHZkYBJr167G0MBxHDiwjxW6sgZu2LQZDpcbVVo0kEEKIJaI4/Dhg9KWXNc3b96MdDqJAwcOYWR8BIEGHzZtXoPnGJN0DoV8BTBW0NTYiIZAI1YvWoxMeBrGUh5+rxvxWBITuQw6epegarRhciqEvbt3Iej3wWSziqqG3WbE2WdsQDkdR2xmCpaqCV63E8lMXPbHZjnHMoyFMlj2HGhogsFmQ75aQyKbw6HBCZRQFPCW+1uLwYpa1YR8sYBsIYsnfv1TuD2UNebcXoaF4G2VhZAE20uolVThihQYcywYLEils0hn8kikMxidjCIWTePEiWEBb1mMSPCW0vbcV3Idkbs2DbzVFXt4PO6LqbwhcszVEjIZevMaYLYYpaCI9xBWlw/JeASZZBqLF3ahq7Nd9s5Wqw3Hj5/A87uP/Fn7f/3g9QjUI1CPQD0C9QjUI1CPwOkiUAdv6/2iHoF6BP7XRsDXahW/uYC/CUaDXQBck8kmQJNIzDEhNpvQolQxE45MAjKJUsL09JQwpZi8YxJYT44wYLrMIpOnTHIIYCigJT0xKRqokrGSI9Or4MWXVTHEeHNKQMpitgpzkcAtAVECOCInqCVnmJC02yxyQ8pkuWI5kjVGP86qgCJkZYmfHdmyPJaW6NEBZN07j0lgJhZ5k6ozcCUJrEk48saWwC2lOikxST9aeqsRbHXY7AgQSBAmrqr4J6AwTqZYIiHgjZVypJpHnSQb/AEBNwzlMkYHTuDI3j2ITE1J5TMTsQSlmxuCuOZNb8CqlSsQSyQxHYkgksrgoksvR65Uwv0PPYiWlhZs2boV3/rGt7DtqafhpFzgPPBWv0nXk1wK9CJ7hT5HNmEC8m/MwZ519lasXrsG+3bvwtUXvQaJkTH856234fyzz8U7P/4lBxzBAAAgAElEQVQRfPk738KPfvYzVATsOa3m3dx4eRnw9tTE42kHmUa+UHLMGgitJ4i1BO0ceDuXhJwF909l3mpgsJ64mJVCnOdnqzNwVepSPeYDt/K7hhnrjG6dDcP8KJMbLCCgFJ9i4hpnvUR5LLJ8Ln/ta7Fx40YkojGMjYzAWgWWLejD9NAQ7v/pvbjyLVfB0xjA/iOHMBkOKQYTE9OMucZOYl+lX6MA75T9JAvcphi+uiCi8qg1ifyx1UxWrhEerwMLl7TC5igjmooKE83hbIXD0QxTzYJqiUnNkrCxyAZQhCQmPZUXtC4lzmQ4E95Mlgs7rEymU0mSWxyjBEoJssp5k3klsm6K0U5246zkMWWPNbYeU+7lKhl1FC+lZKQmFUrGVKmMTJJemxlkyYArFLSiCMWk4Xnw/QJSkW1WpXyn5ufIa2FyXdikZmEaEvBgvKRQxWpGsKEBSxYvQ3tbJzweOxoaPHC6CIAr8NZiLaNcdqK/PwS7vQVeXyfKJYLBOWFAsAiDrE5eQ2tHOzx+n/hfEiggyMU5grligqmc9wiWsZ3IvmWbpSn/maX/rFl8UdmmBKPpOevzBuDz+uHy+ZHmnBIKg6lLK5OEZquAUdkCJfMIrpOhRwCqKF6QBFg72jtgtZqQSGalfZitVwBXQY17kZotSJLb4XDKfKAD6GTi8klQlQk9zuuDg4OYnp4Whhz7M8dmNpMTf0+myTPpLKJhMmQsaGtuFoljenJXKO8ai2HkxHFhsybCM+ITmIzMwGKooau7U0Cn8VAIU5EIeEYVswmrN2zC2o1nKKBDWCEl8Rucnp6Rfh8INMDn86NYKGPwxDAmJicFsKM/L+fis845Bxs2bYSRPuLVqjAaKXlNQI9jorWtGd3dXSKxS89CAW+rVQS9XvHCyzEZvG+3Oud4BMZqGXazQdiWukS58iFVRUqi6qBJyot/ucUsIJoA8SxCEnagcMsFUFMswKqSns5mBCRngZQyjOd7VfKayVEmqIONQeVbnEoikc0iX6lh6YpVWLJmHaKUzTZYkMgWlf9xoaiUmeVANeQzWWFaE7wnQM/2o9ww+40wvCMRGSsWo0nWuGg4rNjzRiOyWcVmdbvc4vlL4J4AFC+VSWYCvqKCMQveknEKWE1GFLNphGcmkU5GUcwkYTMCbS1NwngbGByC1xdAG+UuzQ6Re7Y43DIPCEgjYLeah9l+3IOIrzz3IzVK+VoEgGa8CDKT4U6AhwVoLJxgX6AMu4uFEUYTipUqnG6PgLc8Tjqb48BEsLFJ9gbif6wBf5x3OGexgMjjciPg88o1EcCnYnaDz4Perk709XTD46L3rQIp7VYlz8taMk4/BMGTCUrgqz6ndjmc+zi3K2Ys+wP3B0p+3yTHyedzklBnDIQVWqup9cRqRTadEWCWexKeI5md/HxjQxA+v1e+nwAvPVi5nxBlE3plWwky1uBy28WL1u0ms6sKj9uPp5/cga/e8TU4nC40BBuwfPlyAUdisYjIlKu1UJ2j+NGqFVIxX7VCGlkTNOlsvXhMraRk/Lrg8/sRjUawefNGbNq8HtlsnEYTWlEDQQmuK6rtlew+fTTdIlUtChCaj7oqDpqrHZN9mqwDOuipwH6uxSxkmZyalLlBZMTLCvhYtWo1Vq5cqRUDcLHT1n0WK0mn0/yD5xUNnrxXUXRjKWwStrkRQ0PDmJ6axmWXXoZwJISjR4/IXDU5MSGypBzH/B4pwJJ9ahletx19C3rR1dkhvtKUUpYxJccVFPVk2eNZFu3cPuWlwFt9/yfnrduL6O2lzUPzAfjT7c1eKWj7yt6nZJyl6V5WGEUvGlM1ehwh9KPOswCLzHhhmSslFL2oQzGn1bwqYDr92/m72ST2IJyLlUqHLiWtQH+lJmAUlrvBbBZVi1AsgTDBvJmQFAItWboMK1askDFHJQBKoh85dEjaK+D3iYQ6izve93c3/lnvGZP0vP3VUSzqWYpOYwEuC5mdVUxH4sgXa3jk6WeQSVoR8LfCai2hWiyg2d8Jt90Jq7WAv31nN9y0pjAAuVoJjmoWBZMP392Tw/3P7IVhLInQrgFc955zsGJdJ1Yv8itvbJRQy9sRtwGJOBCaquAH3/4Rvv9f38Da5Yuxef1mWGxOuK1GuH1eHDy4H4cPvAC3pYZUPCLz89+857340pe/Bm+DF6HwOM7euAYBswmPP/IwLr7sNUjms3jm+b1YsGABPC4Xjh8/iir9uU1GFEp5NNFmoqFT9nB8hEIhHD56RMZ8z4IFWLhwIZKxaezcuUvu06KxGWw8cx2GB/sRmYnD5fKiWEzCTCUa2LD1jM2wlXLoCHqQiExJgdKRiRgWLFkBqyeAsdFxKa6wWA3I5HJyP+e0GgS8jU4OwkVlG7A40y7SyvQGNwdd8LmcCHp9NB2BWYpmbKL8wKXs0GQYU7EpxOgty/tcWFHMVRCNhXHWOVtx1x03IZdPoFxRMvpmE+cLzosFWU9qRaXOIPcfRjOqBjN279uHaCKD4bFxjI3NYHxsBpOTIW0epUIF99BVKZTivKePU/7UfcEZQ+4LqTohqgQOq8yVXG+o0MD7Yr5uMNtE2SGTTsBkVIXcvG+mbHI8kcKO7Xtetv+fe+65OHjw4Gnf8/Wvfx3XXHPNn3X8/KkPTvbzd7/7Xdx9993o7+/Heeedh49+9KPgdb6y+fBPfUZ/2PG4vzh69CiWLl0q8tmnPn7f63/Yt538bh77nnvuwTe/+U1MTU3h4osvxqc+9SksWbJE3sj18qtf/Sq+9a1vSf+77rrr8MEPflD2rXww9vv378ejjz4q9yW33Xab2KjoD77Gvz344IMyd7///e/HW9/61ln2+f/k3OufrUegHoF6BOoR+MuLQB28/ctrk/oZ1SNQj8CfKAKfv/NmkVJ65pnnMDQ0AafdJ7LJBA8kdaUlkAgwiDeXAeI9RtAil88iFA4JyNPW3iYydyoR7BK/MbJXxsdHMUkw0kwGm2K7Uk6SjFQmUxToRf9Bgoh2eDxeScIwIc9jeP0+uL0+SboazRaEo1FMTE2L1KfI3IlHo1HJMop/qx1WASMtkryZvRkV+VD1XiaLhKUnXpkExNT/+TsTPZRDJJBDBh0TogSghL1BwKVYkkSpw+mQZCwZezxvJtna2zvQ1dkpYDO9DOnBRkZNaCYkcqipeBx0hzRWIcdmQrWnuxtrVq5ENpHE1OgIThw6hOOHDgnrh3f5BHtbm5rw+isuxdlnbUEoGkU0mcR0LIkt550n8rIPPPSQ+PhdfPEl+P53v4dHH/kN7ExUMTmnJ+Z0L2ANPCe4yMSkeC0JgGWRNmAyYNnypbjqzW/C89uexUUbN8GSzuOrt9yK9avX4v/echO+/J278Z0f/hBVyvIqc7qXfmjgrf4GnQVy0v9Pke2bf7A5UskccKtLeetuZjr7VrFt5iUyTyebrIG3irmruNgCDCjh61kWL89hjpCipCwVU0NjaSjC6Ely3CoZqHsU6uCtStAyOUIfQ8aZ7NglS5cIW5rjKkmPUIsF65YtR3R0Aj/70Y/w2jddiUBrI/ZRNjk0JWw5SUrzxDSwTeQk6aHIhCTb22Kd9eQSRqsGfBO8pVQcwVuLxSSyyX1L2mB31ZAiU8BswPRMEVNTOWSTeZQL9JLMyRg3GAna0QOQVftqvEoClVKfZKcJKFIVVlQiERM2JscLk/eU/aVEG9mbKtis5FegKaXkGEAmSumxq0AsVdjB8+VYJ0OOSW6CWgQwWIQRj8SFaUZASnxFywo8ULLOilUm8TZT0pnACUEQzXuYUpxWBUTaHWS/Ukpa+YyR4U1W2XnnXYS+BYuRySZE1s5oYmEK5VbLsDkqkrDcseMIxsaSsFgC4k3IJC5lVNtbW2Tu4dzV0NwEXyAg44sML/pQcn4SGXezWUnkakkzSYzBIMwwgkz8POV2CbLQ+5dPh80p/5+JxtA/NIxIOg0nZYYbmmGw2VGuGYR1S9CDksfEGwjMMrHB43d2dAqTI5EoIhKLaiC6Ats5/tmulERm2ymfYvYlhyQbRSGAo6PCxB9ZeiUMDQ5ihsCp1QKHXSV7mEwv5PLSruwbZN8yuc01gUlYArkeuwMBjwe1UhGhiTFMjY8iPDWJydEhzEyOw+tzY8uWM9DR3S1FC0cHh8RvcMHSpVi4bIUCRziHGQ2S6JmYGJdEJH0uW5pbROZ1amIGw8PDIpnIxA/n9lVrVmPl6tVw++l3CtjsVml/yrjy6fd50NHRhuamRkm0MoFrt1jgttvgcdrhcQHpRB7HDh/C3t07MTkyBLOxJr559PclOlcp5qVfC0NQvPGULDHBAp4LWdksaCCwyUIIpQ6h+q74cFKxoVhALpORtZXAGOdpfl71AzIQTXA6nNJ/OZYSuRwmwiEkswWccda5OOuiizERiyNdoOqDHel8AbFkWoqIxI+TDNw8PXAzUtBEkJjjxuP1we3xyvpGNQCCgiwcqhAQnJ6RIgAWZ3GdIyvY4XSisbFREn1qXeUaWhHPQMJXAmjLoqnkgg3VinjFxiMzSCeiyCWj8DjMWLpoIcqU6D9+AouXLENTezdGJsOwODywu30KvJ1V0VAe6DpQw7Gv/EANqojFQm5YTa41k6MMeEXOj2OPRSYiH+90IV+qSJGDy+MTAJRMXbKiuSehDDf3KlzbxcOUkGKhIH2fxQEsQqDnbz6dEkC6q60VSxb2wut2wUycnWs2FRcIvXOPUVaFLGT9S/ED1ToMVQETTZQdliogTVmA7E6yoY1GmZd0/1gpmMhkkEgmkKQHMYsPnFT/cCmVByncMSMWj4nsNcFSJjnJjiaQzfmH8zHHCducKgrCTgQL6mrwBzxizRAM+kQ2+Z5v/wD33nsfAoEg2lpb0djYgP0H9ikpY6tFgPO5tVcBaic9tGI8YTxKoZNaV/m97Pdut0/ObSY0jXPO2YLzzj8b8fgMyhUlZcyiE7Irs1nOZ1R/MMp44j6ru7tbFeHJQ7RTNFWYmsyrepGVqD4I8Kk84gkupFJJjIyOYoqypXI+SlGGrNvFixcpWXHKL5/0UGuX/DvVkkGzf1AL7Rx4y/8fO3ocyXhCEtGRSAiHDx+W+YrMWxbycQyzP+qqHQRvydxc2NeL1pYmYWCTeSvy2hoD+SSGrdgSzANz5wG5p7KD5++1ZgEb7fN8Tfyv5z1OBRt+3/9fya3ISwMYLNZ8WfRWK9pQ+y3FvIWsk1zrOAdwXiMwTx9wqlykeW8gwJ4q99OLzqRwgZLvUlTDvyvVHloDcG0VgE3UfQwosWiC6hTlCiKxhBTOcN4JBIMIBuhhnpc1n+ORRQj8m9frlrmBY+tDH/h/XklY/uj3RMs1fP/pMbQ0d6HVkIfLakYyx2LaEKo1C3771ONIxHhP1QS7wyzFGRtWb8CBvbvQ2RnA37ytSXxyDQYWwlrEZz1nNuCL20fxwG/3wh5JI3ZkBh+68Vosa7Ng7fpGpDhflE14el8cX7nrKwhNx3Bo72G0+PxoC/hQzeexaMEidHf1oVwro7mzG7t27cKxvc+hwVpGMRdH1eXAa9/+Vvzmhz+isTqGR4ewfvlKtLiceOqxR3HmOWcgmU9j575jslZZrVQGsAuTtoIK8uUcLFYTgu4OAQvZVgRxh4dGkKOkv80q+x27qSIMU+41o9EQVqzqw+joCK3JkckUpLi1arAgnU2jt6cTDpTgqFXQQPn0UhkjySR8wRY0tHbJviqTiglImUqncXxwBJ/48PuwfFEn9u3chunBITR4G5HL0MPWhrHxCSRKSVXwU62hsSEAvzcg6gsBX1D2u5OlKl44uAdpgrNWCzJxShWzWCqF97//PfjwjW+Rwr/5lHiuqCLNzr1tUanbUBo6kUyLfQLZ4dORKPbu24/JiRDKJQPSac733I+lJW6VMqXu1XHmCk55/632xmJLQnuPdGYW4FXFoZyDef9vEDDX6fIJkzedpu2KES6XQ9qC7cVjHT104hX1bRY2vve978XHPvYxbNmy5RV95i/tTQQfP/OZz8h6zevgvmjv3r245ZZb8MlPfhJnn332X9opY/v27bj99ttx1113CdBJ0PMjH/kIbr75ZqxevRqf//zn5Zw//vGPy89TX/9TXRD78J133omBgQGJFQsTf/zjHwsQ+6UvfUnG+Oc+9znp6wTD2TcZV4LM73nPe6So7dOf/rT0y87OTjz11FOz18RzpNc8r+vGG28UQH1iYkKA4euvvx6XXnrpn+oy6sepR6AegXoE6hH4C4pAHbz9C2qM+qnUI1CPwJ82AgcGXhCm2qO/fQLf//698Hmb4GDi1M6kLJN8KjFFeU+v1wsjwRAjxAMnFo9KwnDlqpW48MILBNAky5YP3ujxZm5sfAw/+dl9MBAkoUSpJidpdVBLUCWfhLVL5iqlNYW9q5hITBabKStH7zO7QyQeU5mMVD+TxURmjZKwVeCbJCS1xIzurclzEdlkzUOX/2cynMlNVmWHIhFJBInknnhzKmYuv1uX+eP36PJ54lUm4IZJVShTJrRSlvNua2vDokWLhRnYf7xfGFT0eaxqN/FmnkO2AHONXot+uJwudHV0isfg8cOHYadkYKWKRx56CCeOHZWkt8fhRMDrwbVXvxGbNm5AIp1CJJHE6PQM1m0+Ex6/H/c/+JAANlde+Xr87Kc/xf0//zlsTADrspVal9FlURVAphJYit1sEe9bXhcTzK1tLbjunX8l53TGkuUIGM244+Zbsai7Fx+65Sb87He/xe1fvQMlzZvv5XrkaRN/vydXd7rjqeMoSVLpkbN0G5U0VaLWfJwM3qoE3vwv1JKxmmSeyseqpLlIFL7oyxU4rdR+2deYjNZ+znuz3o8V89YoyVcF3ijmrYC3VpWAZrLQ5XFJMrIhEJBnSyCA9ctXIB+J4yf//X1c9oYr0NzZIuDt6PQkipTGrdRQEX9NVYSgyyZLoYIG3urM29nL0NrYbLTBbiUYaoHTacXCpR1weExI56PI5FL4wQ8exp49g4iHUyKdHGzwwet1IRxNYGJiRkBRgp68fmGEimyhkpjkmPD7PVi7do2wMVnpzMQ7GZwsDDGaKNusiisIOrGgIRGPSzxFatxEpqlNAAklA01GsRV2MtxdbokTpSZnZqaRz+SUZCHZ6wRuJbGtEqZMQjMhTiDDSp9hba4SJrS0gZKIVZLwJmkLgo+8BjLoWShy+aWvw6LFSxGPR5DKJGAw5lCtpWF3luBwVJFKGnDvvb/Btm37xSPYYbOhpakJTQ0NAsSLT6PNItJ+PH8p9GBRitstT0qhE4Dw+v2qgKRMieeCgCr03NXnNYJWBL7zhTIyWfrxlpDL5jE2NY1AUzPWb90Cb1MzTHanyObS2zWZyohvKT0cCRpyfuJcxH7S3dWNYIMdmSwQjkQFaBVwQ1M/ILDIpJybqgMej4AnZHpwLtT9vzlPcN7kfDk0MCDgLec99m1hLJWUFDOZf7wuAvl8MuPO+ZKsJ4/DgUZfAEEmulFDIhbFxMgwxoYHMNh/FKHQFBYtWohLr7gM3X0LEE4kEYonYHG6RE6RjCuCOxzvkXBYmHQEvQmICkPZ4yeUJ6AtE/k+rw+rVq+SeLBoyOnzIZHJSLu3NDeJ1D8llqkD4fG4EPQHZG72uF3ydNhMcFgBh4YXFfNVxMIhjAyewPjIEDLJBBwWM7wuBxwWkxRv0DfcYbdKQRGLiXjtZD/SJ5jnVKYMuCwoyt+TgD77v8jBGmriozgTmkEux/Ok6gRZL5SxVusOgSz2M7K8Z2JRiU+2VMb6M7bgkivfIMzb6XAShbJJ5JST2RxilNellx1l+4WdqPoex2IuS1lEGxqbmgXo5LnGI1EBXhlXehhTbpZrJOczrnn8fgIZ7N+i5iCepBWZKAlLE7g1aYx8QVvIlC3kEA1NI5tKwGU1wkYP7Ap9Fyvo6OjC6jXrkMwVsffQccBshyfYKGxZcdDVPMY1GE3mYPG81RhETNrzPIpk0eayApazB7vdHjlXUbFgjG0OpER2vQynh6/ZZRwS7C2UyyJHzaIRykpTKUPZLpD9bofPo6lqcJ0olYRxu2ndWrQ0+pFKJFHIZWHlXobxpW2CVvjFY4hdgfjMq4IStU3hlVVVeYaRkphlmdu4F+JD2LaUdM7nkUwkhZUvgHJNFVGo/kLGdlmKwximZpECDQpYzMQ4Jc45fzJBy3NIJlLIc/yIrUVR/Fg9HgcWL+5DW3uLzDOfu/WLGBkZlcTpggW9UkRA5mgwGNBsQxVcK17Dmr2E2oPpeOopYKD2d54HZTsdTrdcQyabxkUXnYvXvOZCRGNTKJczcg1UDWDhDwH3ZDKlijPoZ2xVxYF88nedecY+yVgND4/INXMNZhEgC1ZcLkpmF+W9BG/7T5zA9My0FG5w7WBfJrO4r69Pku+6PO/cxXDDoSq1TgVv1W6D6hqqEIOgtqrJMWDf3gMy75177jmybh09dkwsRsZGx2ROZF9kERdPlsUTBG9bmxsEvA36/bCYKRVMJr9ikYry8Xx55Hng7azKiG6PoX1gPoirA7Q64KuK6E6WMz51rzYf1H0l7LFX8h51avP6xynn8OK937x9ndg2MKyKfSuFX9rY4voZjkYwMzODeDwmRUscf7LGaTV5SmFCs2vRzkO1HVnwRph0ZRG2pQGiZiHWJ3yN1iya1Cz3yHywGI9FMGx7zvP63o9z4Z1fvvtPe6N2ytGSlRp+uH0agWArmkAw0oxcqYLBY/2o1Ux4cttTiEUBu6sdRqsDsVQKGzZswuT4CCyWCi4/vx2vP2sBzFQnYdFDxYh4FbhzxxDue3wP3IMjmDwwhH/69EextMmGtZvcmDFZsOdIAte+5xbYEyl4nDVYailUCynxandZXMimczj3nLOwqLcb02OTOLhvN8z2CmqWLOKpGFw2Py4+73L88pffg8PnxcTUFM47Ywt8Zhse+sW9OPuisxDJJXD82LS0IcexsWYSJQWyb70BN/xBAsV2KcLlnMZ+MDE9JXMC7Wo41m2skK0ZkcmmEIuG0NzixzSLIAv09jbCaXGiQLY11xmXDd1NXlipopJJwmlzIm+1oVwzAVaH7BvoDVytFFCpVTA0NoZ//PsPYOWyBSI37bHZMHZiDCeOjmB4aALlYglpKkvYbLLmcp7m/Mulzul0w1QzIlys4eDAEZSsRkTTKfR09kmh24ED+3HvffdgSZ8X6VRW7n/5YF/WlRgExOVrZjMKpRpy+RJGp6YwMDyO3QcPIBqPCcM4mykJeCsFhMUsYKiikKffrZo7lRWSppCgFZiq9aQiewDujzmv8m+8Z5G9n1YEzXOgpDL3K6VKUd1Dkf1Otq7djliE3PDf//jfAN4+8cQTAjQShGxvb5+9aDJFeS/02c9+9rRs1t8fnT/fO04Fb0/9plPB2z/XmfC+44YbbhCAlXLnfExOTuITn/iEgLLsc3yNv1Mdg49t27YJU5fnyNf1Aq3TXdPjjz8ugC5BdZ1R/Gpd258rZvXj1iNQj0A9AvUIvHwE6uBtvYfUI1CPwP/aCDx/8GkYjWbs2P4CvnHXtxHwt8Dl9gszQN3gKSCWN59+n1cYDJT8O3BwH473HxNWxjXXvAXnnXeuJKGYXCRLRDz9TEZMRUO476EHULXZYHI5YPe4QeCWCWt1s8ckZ1kx8rQEoIAp9CjjawQ3SiVhxVDKjMlCYfDOY3dIQkZjUiiWxJzMrSQMNXYvf2cikFKKHZ2d6O7qwoGDB0UuVBjBkrxT4ByTmwTF5LOSa9I89zSgWFKVTNRTujDLG2ODsJHa2zqEwcZKVeb8bASjKjW0BIJYvnAxqtkcktG4+C21tbbBZbdjz65diM2E0dXShlQ0iid/9yj27noB+UwaDqtFpDtfpzFvk5SMLRTQPzKClevWo7N3Ae77xS9RKJUFvH30kUdw349/IsCIzrydn7hTTBXFVBKm6DzwlkkGJmqdLoeAt+HpaSzv6EKXN4Cv/sstaPD48JGb/xk7jhzCv9z2OZHrJLigknHztAu10SKgqW6Qqv9N81/7oweUJsc493md1anaXdpL8yeWROWLWL2aH94seDsvMatLJ590cvNZt3rfUOCtMHHJbNbk/yTJwdiajYqBQdYcE/ZmJXeqA10cV06PWzqQAH/BBjR6PFje1wdDroQffOceXHTFxWjracfB/qMYmRhDPksBWY1rpCVelD+zJgNIFjtBUM2LUiez6Oxqi9kGm8UmIKrDacPCpV1wes1I58Mo1Qr4whe+jW3bDsFQNsP9/7H3HlCWXeWV/345x8o5dc5St0Kr1QotCQUUEAiwTfQfbIyxsQfbeDDBYcaGtYwlkkkGWQmDQCAjywYFJBGUO6pTdeXUVfVSvZzTrP2de6uqS43UAua/Blxvud2iq+rVu+eee+653+/be9u9WLOmTxToBIeR6AIWYgtIMVuxUpNzKpalzJ6ssEBaxYaN63DrrW8QRdXhQ4dx5MhLkpXFtYWd/hwPwlPabrJgPj87JxazyiLYKioy/hHAYTbDQqtZqw0ut0vef3pqCtFoWGxnCUMIb5WlKhsuxBB2UdUqSmRabRLa6kpo7bzIeFHVayPEVnbFSllalezO17/+Zgz0rxVHASp4YCIEysDhqMDprIP/9MC3f4jnnj+BckXZy7e1tMLrocWrUrhJFiebAXTrdwH5Kt+QYJVAmueKawbXPhaeuQYJjJI1ryprHlWxpQoFG1RM0Ia+iOaOTrz17W/Hnn37UDaakGeGaYU5v1WkMjmBsgQTHHf+NwugHJ+e7h40NDiQKwC5fEmAsQJcynKWsJO2nrxc/LTlDTbAbnfKGswCCwESrYYJn/mzY4Qg8yENIjEXWWUP08aSzSg8dhb6qB4R+3xa/1kIb53wOJSlIBW4NqtZYOjw4HGMnDqOoVODWIiFsW7TRlx/443YsGULjFYbsiyIilVmQY1trS65u/PzIbHFlSzjQgFetxceN20RS2pIlhgAACAASURBVNJIwOO46aabYTCZMTY2DqPNhtlIWL7OZptgQ1AU91Tacj7yHLHIEwz40d7eBp9XFeUJAGh3a7UY4XObQbwWjSYQmp1BOZ+F1QhYDXVUywXUq2UYqeojIKuqrFXa8DL7kvCMYFx0qVR5scZMSKpd0xy7Uqkg1sWpdFKUz7yvEN4aDArYMceUTRpU507Pzcs6XKzVsW7TZlz3hjeharNhciaCRLok8DZdqgjUCEciMFRrohRmkxXBK1XjC/G4QH7m6QaZ+VqtIBqJSGYxr2cWcGeYQVwsyO9lAZufl1nDtE8meCYEl+We6zOBCoG9/DdtpJn1XkOpkEM8EkKtXERL0CcF9mh4HuViHrsuuAitbR04cnwQI5On4fAG0NbVCxOV91q4pWqw0SIWRLVfEaWwKNipHmdDVamEFMeDdtjSbOCRphPeAwlbGL2QSGclF9tDGMvs+npNVFvZQkF+hhn2LJYz45a/kDmrfp9ffp5KZM6TWqWEtqZGnLd1iyizM6kkqlStM4pA+TwrNaZmBy82+iyQWwjgyQP59ao0aIm9vlhjqwxwflYBv9yXEHJmM3IdCwCmipTNZNo9jnsNnisqD7l++X1K1crsZGZZF/JFWe/YeMd1IJlIIZ3JiqsK7a8Jb9nssmHDOmleGB+fwgPf/ndZ67nnW7d2DWZmpkU9Ggj6VU6y3O+UKwtPOjOD9XMj9yiNty1iN7mA1P6J4MDt8UmuciaTxFve+iZcffXlCEdOo1LNaw10VL6rhhYeH695ggrOV8lZ1hoJea1yztHemnvAiakphMMR1YTidqOjg/b3bhlX3hfp3HDi5EmBt3wvzvNiqYjzduxAX3+fAGNl96zBRQPv7fpddwW8XWwiUwpOtQdS1v3ccxw8eFgcCS6+6EKcnj2N4eFhRMJhUQJRvafse5U7jLJNLqOroxVrBvpExc2GI5V5S8Cv9hgvg6tak+PKvZT+fXqkg/71lQBXtrDLFLj69y3/Pa+myn21fdyrAd3Fr/9ciKvvKzUbkUWAS17I/QezjDmP1VyJJ2gRzkaHnMpfr1Kdy/vxEgRePj76s4LEQmjZuuo3GiT7Vrk8qOcLsbvnWdaeVQR86U2FBGRis66smO+767uvNjS/1NeZQn7/cxG4PU0I1vIw18swWGwYHx5CvWbAc8+9gLlQDlZXOyKJvNxDaSnMxiA2FZmKRbT2+fCe2zZhTSMQhw3375/CNx4/jNBkFI25COInxvD+j/wJmj0evPmqZoSMNvzVl57AvV/4Dvr9XpjrcRjL8zBUM6jVaT3NpjkLsumkWJs+/dTPOIURjs6hbEzDjBy6gl7cfPVV+NI3vwcrXRBKRZQyGezethVHDx3A1l2bkcgn8dwLp6SJymQwi5tGIpUSR4SNm7cgyYawql3WR4vNLGvlXJhNXGV4/V75m85DJPCEg8VCCsEGD+bDc5IvS6Wxj7b8Ni9sDj+cFhtKyQVYalmE58ewdqAfFk8rIoksGF4gGa/mOgrFNJweJ146dhyfuf3jsNl53RfgclhhLBtQSpcQcPnkHAweGZT5yHWIaw3naalIxwS3NGGOTs1jIZ9GQ0crTodC0rxUKuZQMxTw2S/8I0q5kChnrRbVDF2o5GSqqblogImNVyXuW7hXrOGFg0cwPj2NoYkJhHivn4/AZGSDtHIjoPKW8Jb7DqpjuaeW5xat+Vma67geaVb9vN+IQ4zWHME9vA56WQ8QhxVxXqqL+4+6LvS9uAHRKFOZX/318+AtARv3w1w3OQ8IQGlHfPvtt4sqkw2QhHq33HKLfM7vfOc7mJiYWFSKrnxfHdjRkeWhhx7Cli1bBAhSiXnHHXfI37/1W78lP0/1J3/397//fXz5y1/GgQMH8PrXvx4f/vCHRZW68vXFL35RjvejH/2oclDRXmzUo6J027Ztsq8kROTn/8lPfvIyW2V+fsJHHiuhLyEwlai68vTYsWO49tpr8YlPfAJdXV0yLn/7t3+LSy+9FPfdd598/ve+972iMBVFOiB7tk996lNyvBwvAlEexz/90z/hk5/85OLn/K//+i9xHeLv4x8qXZ944gn5+r59+0TJymPh1/h+dKrg8wJhNVWyfL3lLW/BBz7wARk7jj3H6vLLL8d3v/tdOd43vOENourt6Oh41UnBY+P38nNwD8PPSttjKpr5Ghoaks9B5fBye+RXA9KcvzwfHDcC419XpferDuDqN6yOwOoIrI7Af/MRWIW3/80nwOrhr47Ab/IIPH3gR7DZHDh5cgRf+fKdMJtZoG+Ey+VRiiojRHXb3NwsGWpGQx2zszM4fOSgKAmuumofbrzxBrGLJPzk94pdIAscBiBXLeGJ555GDnU4WPwzm+BvaFi0vmORJZVOScGNNqiiLDEYpUBMW2O+pOzCQopJS4kTtZ2uHFCFM90uj0VEgTn8XvWDWtFF7/ZXSkFmzdIik/lnLBSyGEl7QRZnVY4rlTpWKbgq1QXVQyqvkA++PD4WjJuamqW4SEtDPqBrWgxUymUpkrsdDhSzOfhdbgx0dcNmMiMdTwrsoJqHyr3hwUF0NLfCWK1h8OhRTI2N4fD+FzE3Mw2v0wmPy4ELd52HN9/2Rik+pLJZjE5PoaOnFzt2XYAH/v0hJNJpXH/DDXjx2efw7X/7JgzMGCZA4OP6csWGbp8smYzK0lcBQKVYtDuoRjTj1jfeKsXoFrcHmzq78YW/+3sYyhV8+O//Nw4OD+FTn/0MoumUyg+WvDutjqWdsEVthcDbMzPZlLmxKvbr9sXnfI3pleHFHzgTGit4qxC+grcvf8lc4aeW7EQFglgkXf46o+i4aJn8cnhLdY2oF7Xfx+I6VZ1scBB4q40vgRAhAJWmBCAD62ib3CPWe+k47bSBtV3dMJWquPtrX8clV+5Bz7o+nBobwfjUpKjjeDRyXJKlqyxUFxVYWmPDErzVjl0ybwkymclKSzOzwIn+dV1weS3Il2MoVbP4zGfuwf79ozBWbQj4mjAw0CeZVnaHS5Quktc3N49CnrmEymI6k82Imok26pdeugfXXXetHA9zM5n5R7AWicSQSKTE9pi/WymeagjPzynbSunqp5rQIUokHg/HiVbpVK5yphBMTIyPidJSzpWAc5UZWtML3KLq4nsp22TJ7BYLQy3XThRvS7Cb46SUvgquc9q4XU5cd/3r0d+/BgsLBFppGExcGzJwOCuw26soF614/NGncfDgCAoFZlLW4SUEclhFicD1S4rK1aqMu023IxcFnyo0E86K/aOm4CZ6phqYkIXrjXIPoL27EZU6/5hgd7gRCDbh4r17sfeqq2F2uhBNpVEolVEo0cq2hHQmJ9cTFb4qG7Aq4JDrV1dXN7xeK9JZ3bqaUCgr8IJKW65rtPScnpmWz9jUzAzYHplrtBllRiqhCYtLLIbze2mLzMmvcjR1CFEXJSztR/lZWHyh0ozWtISVLpsdTrsddqpwXU40NQRhMZkwOTaMweNHMDU1gdGRYSTjMfRv3IArr74GvWvWwGC2SAahFOOFCVYxPjYmUJ/Fqlq5glQiIfBWvwcROrJpgnby3T29mJicQiSeEJUKC7zNLc3yx2KzCPglzNKVJ5yrdCBoam4SS3JlX8r5ShUxs24tcHOtNNSRyySRWYggSzgbj0g+rqFaQp25y5WSqDAVvOJ1S2BDxaRZCqksQBOGUxlO2L4Q45iqpgReW7wWqLxlwdZiVtCWjQe8TmhfPBsKI5ZKiT1yc3snbnrzW9Hc04eJ6RCS2QqypQoyxQqisRimp6cl75af3ef1SsHO5XCKtS5zA3P5omSnez0eJOMJJBZoFanur1Q4h8Pzsmbz/kBQyngEKpt53So7UtpAM8O1Kvcy/qFdMlXNbI8o5jJIxWOiTvW57LCKEiiHaCQkuX0Wq10yG0s1A5raO9HVv0aaOGhhKuu4rNMKqHENoPJYqSUJWGnvbRSLyzTzTGs1AbNiP85riipyOkvU6kim0nIf5ddcnPtmk1gtp/NsMqgtWqnz3ikW5m6XNL5wris1blUAfXPQj7X9fWgKBsQOmXCfilwCa+5UVBayauQRhaXcC5T6VsFdZSmtCD6bG5hzSvvxggK0YMMG1fQ52S9wX8I9CqEUX5zfPK/M3wwEA/IehP7ch/Ga4O8mAOXaSljPuZZIJFX+L9ci2ttXK3I/2LRpo6jRZ6ZnMT09h5GRUVGt9vX24qUjR2R9dLpUPIQYLkuOLD+93sSkh8DTYl9zqVgU4qrmLv5/q9kKl9ON2EIETpcNv/vud+C887didm6K7XNSJD569Lg0jHBPqBoHGwRM85h0xxTCaCrQOSb8LAQlvM+wsUPlWFsW3Rx4XLzH8D1PDp6Uxhz+XLFYknvSeeefh97eXgHdupODble6Et7qsE9QohadsLS/0fKZ63Xsf/EgGhsacd6O7ZiYGMfo2JicG66vuSxVcyr/XJqVxDK9it7uDgz098h9iI1H3G/KvoSARIOby8Ej9zo/D37qe+KVe5ozG/lUI8RrBbhqO/7a7VN+3s+86ntJ1IWC5GrTyHPOjFu6B6gGMp7zXC4vcSTMjudcJ9Dlv/N+pCyx1fqhN4nqzxYK1/N4+MwgqHzZPNAsscU9Qo0330v2rdJ0wZWNn0fLJ9fO079+/YFz3tL+It+YrtfxrWdDsNlb0IwcUMrC4nBifGxY4hIOvHBMoG2+ZEfV6BQlcXt7K6q0UC/X0eLrwKy1iN0bLfjLt5yHo8Ua3vGpb6E0l0WP2YNKaQbZuVnc9u734sFvPooff/tPMV8DLn7LP6A6O4NWdw3leAzIp2C3GVAx1JDjGlgRc3+0dnVjbmICHpNZnIMsTjuypTRstiquu/ZK3HPvd1E31kVNm2P29ZYNGBs8iS07tyCeS+HxJ55HT0+XuJlkM3kYTQ6s27AV4TBtep3iksC1SNS25SJiCyGEQvPo7umUc8NsV6vJImtjuURFfxmRWBjFYhUubwA9HWsAow3GmhUOkwXJ8CwKiQiuu/4qTJ+ewdRcGjWTHblSRfYHZnOZibOoGJj1bcT7//xtGBw+Bk/QCYvdBEvdgIDVCWMhj+7mJtTKRnHaGD56AqHZEAJurs9mlEtUjBvg9QaY8I3J0zOYC4cFTB0fPIJ//eZX0NQZgKVSRLVmlUxerr3co9fqSjVbr/KZtIxkMivvlc6UcODgEbx08iTmIlGxZed6WK1wPiuXHIOBe1JGr1BZqzLT9TVi0b1CGhsV7OXfqulONZapuAxltSw29JWSihwoVeRZmI4K4nzDLOlaHZHELw9vCeP+7M/+TEAr95CEtQSEtL8dHBwUQEgL3R07dpwTvD18+LCAwKamJnzrW9+S9+bP00KXSuO/+Zu/EeDI//3oo49Khi2/nyD1gQcewA9+8AN89rOflUao5a9zUXLyWAigCQ63b98uduJ/93d/J8CXEJHwlpCUcJeWwI8//rh8vttuu02Om2PO38M9OCEsISTtpt/97nfjjW98ozTn8b2uuOIKvO9975P7KNWm1113Hd70pjdJjAjBL7NiL7nkkpfZJhOYLoezK49p+ddpT0ybaIJTwmI+1xBgE9ry+Lgv4WdjviwhKa/Rf/iHf0Bra6sc0yut95xj+jnicRDYE+Iuz7HlZ1n5bzwfrwRvOb58P15nBL+Eybpt+C+y/q7+zOoIrI7A6gisjsD/uyOwCm//3z03q59sdQRWR+CXHIHDg89LZ/PIyATuuOOfkc9W0NDYAg+Lu42NUtIgePIFaKPqEQgzPTWBkeFTosS95Zab0dHRLgVNZv2xpsMOdCpZaiYjysY6nnjmZ5hPxdHQ1oYSs6gInmxWUeZ6A34pyBPg0iKPkEC617Vcz0UlpcAA1fUuBSfyQlHUagUozb6Vta5FCz+9c16ztZNijWRmKcArBWfdcpWFGa1ATDVSXbI4+VDKojltIam2VDatelYloYeX8C2dFkhR5oNsRRU1HVbbIry10laS1pgsvJuVJSL/NzOBCXnLhSIavD6EpmcQJhSZm8WJl17C6clJOGgbbQQuufgCvOmNt0pRiurbsclJNLS2Ys8VV+DhHz4idqqvu/ZanHjpKL5xzz2oFoqivuVRqVFaGidREEjhyaAsZDULRv43C7k8l9de+zq0NjfBaTDivHXr8cX//UmUMzn8yUf/Cj96/jnc/uUvoWI2ajmIVaW80lCpFBrPMi91oYJ6eFNKEl0doneA8zPxnAiYY0FMK4YtwnlaNWsFR/2YpIipHZ+gVCmqKuWT/tLP2/LPxYLboorpZVBY/eRKuMx8V2WbrOAUC4LyfZr9Nwt8y22TpfAhylKnZplskgfwPXsvw+5LdosCZ+jESZQzafS2tgm8vedrd2LXnguwbssGnBofwdjkhDwQcz4qBQiBrKZQ1bKqCHOpSFe5uiqjSo6VjNzEOcwssKW8177+Tnj8dlQRR7mawec/9w089+wp1Co2uFwN6O3tgt/vFeDG61Of25xRajIBC4kFAUIEuW9965uxYcN61Co1UceqDv66wNvTM3OYpMVsJi3jwLGbmZkU9RWnAhW5DodLxkdBVZfYDtPilEAonkhgdGREVJxqbrHAClHlC0zQAK2FY6AVtDlHeN0SnEgOsQbSCc9ZzOfvsWn2s5KhWGNuqgvXXnc9BtauFXhLxZvBWEStnoPDVYHZUkKtYsHzzxzBiy+eQmJB2bbT2s/tccoawTEnyFTnhyoHC2wWqwb0KbnTC8QqO1hvQuGAyk9LJjWvT7oLGFGuGZCl1Z3Vga07zseeK/fBYLVjbOa0qCp5zqlCZiYy4Z9YG7uoNqMyUYEMzpvOTp5PB1IZ5WRA9TMzt2lFz7xTfg6eFxbJmB3I884il8lqxtTMtIwHlWQBv1/eXyyLZ2e1tZRgXMESvg9/J9cpZVtZVSq6IouRdfAciRqdZUmrRSzDgwGfqC+pYp2bOy2Zq8zCC0fDaO/oxI7zd0oGLu3zy1TAKoIiMGR4aFiaTAis85ms5NV5XG65VxG6EoRt27Yd5+3chdn5MIZGRhGOLci48R5H+3IqivV5wqmtivt1mR9sWOLfpWJBjoWqekYH8GzRVcFpt8BuMaKay2DkxHGMnToOc62CpoAbbodZa6BRa4ZSHtJG3K5ZF1oExhHQ8Z5EWMtxdTrsAiSSqYRcLwTQ/EhWC/P/rJLXy2NjQ0ckHhcb6IVUGnWjCVe//hbsufpaxNNFnJ6PI5ZII5UryLnmPZb2vplUSuBRc3OTKG1p00vF2lwoJL+ro61DxpfwVtRNtAfNZzE9ra5Zrm8EZoS2TS0tcHmoJOfc1qKtufYSPsqfsihvCTKz6RSSsSg8dis6WppgM0PyIk/PTIvS00Y7XZNFGhYaW9vR0d0Hk9WCEsed6kZhnrRKpUKVanMqyBW8ZaxC3WiU7NpsvqjOr88n9ydl68xmJZOAl0QyJTm0NrtTwKyy26yKNWeBiiLqlegIoFmCc13iuAi8FRtW2j1XRHHb29mBvu5OWRVLBeaEl0RlbGJeo8kIp92mrds1ySqUvYQ6kEVVp4LRVGbROj0vMN/Hz261ikqTTTIErSymM4uQ9yzOD85/KtdaWlulKSYSjkjRlspbZnBK3nO1KueYaxEL1ARcLJCq91BNBWzIaG9rlbnGHNFSqSrFYcIv7mVOnjghCla7wyp20vz8orSvK6WpHiUg1tncf/H+qzXSyLUk93C1d+NayPl2emYSW7ZukHxHQtyFOFX/NbFE/N6DDyIWjS1ad27cuAnnn38+WlqaJSee90/JK+d+02iQOXn4yBE8//wLiC/E0dDYgP7+Aaxbt06aEZS9NOdaHKeGTokyjWsd76mEwSxmt7W3yfWkq8eWlK56c5jm2KHtCZbD20U1uOa2QOvrF198EX29/Vi3di3Gxkel0YTnhipcngO1r1XOJ8pO24CBvi7J3yS8FcCvrUO8v0pDor4X0jay/LnlkHapoVHtclYqb/Wiuf4+y/eEKy2U9a8t38atVOGeZYt3xj+9KpRdAYFf8fu1jFpts6U1P2nNUOJWwPz2oowt13z+YdMDryWq8yUfW/Z72t9sMtHiMPT9uNyDNXirjl+6LLS97NJecnFfqG+EaLOs5yFr437n3Q+92vD8Ul9PoYZv/GwOJmMQfXaGpedgtNtx7PgR2ZOdPDmHXKEKk9WHZK4i69mavi7U8kVYDFZk6xX4Wzox0GzB+9+zBT+MZvChj92FK/3NWAiFsLY5iEQljnX9u/CxD30Bxwc/jUBfK9ov+ABamnJozs6iulCGMUfL7xqMrjpydVr7mrEQSeOqtQ7c8ad/gOnnn8Lnv/o1nCwBljVbUTA04i1veBe++rU74G3y8lEQhXQc2/t7MXLyOLZdsA2heATPvnBEYguUCpJrI7DrwiswORnG3PyC2CfX6qrxhO4BuXwKsQghaBCBgE+OndEdlTzV13kUSxluqRAKR7Bh0zYYqs2yNrKxqsXvxOjxl3DD1a+D2xPA40/9DE53s4Bbo82JbD4DpgBVq1kUywWs3bgBe27egVg2CmfAjngmieHjx7G2tRVeQxUBmwV2lx8uiw2WigGmQg2ZWBqRUAI2qxP5QglTEzPML8D+Qwe1+3sV73jPb+OGN1+DAtKwV9kkzP1BXRpMKqCbRE6amVCzoI4yMmlaItswNDyJwVMjODE0ioV0UuCtNL9k2XCmmo0tFgOKpTzowEMLZF1RK43IWqOQrrxV85v5tUrVzO9xOLgHURb+ygFCYpLlxf0YYbmF1uImwuUaYpnYOc3vV1LeUmFKNSxfqjkjp6KbpCkpL7By9+7dePOb33xO8JYNOvxevlbCSv7bcmDJ53m+eH/4ed+vH+CrwVt+dkLNNWvW4Hd/93cXx4UKW8JJglCqfF9JOcwfIoB89tlnBQJTVbsSYPLe+bnPfU7UwocOHcL9998vx6Qrcfn7OC8Ig1eCztcCb9n0Sej9+c9/Xtxr+KLVMUHuxz72MVH5EhwTBvMevPKz6/bFKycI5yE/I5W1BOm8z58N1P4i8FZfs7mv4bx55zvfiRtuuOGc5ujqN62OwOoIrI7A6gj8eo3AKrz99Tpfq592dQRWR+A1jMAzB56E3x+ULt47v3YvBgfH0NzSjmCwEb19vVIAInxyuBxSFJuensLo8DCaGwPoaGtFT283fF6PFOZY4BPLwVpFLAhLtEu0mfHswf04NjIEX3MjCuyUZ16ayYCa0YBAU6MAF8mlrTHnsSSd44RkVG+xSC55llQemZQtF4uaomgTqKqyaqkwEZXZYmc+30+pIlnA5QMDi13MZRQbZkIwKmEIeCyWxQxAUf6KekgpTFhodDkdMFsUBFJwRRXcWMLn7yCcIIglQGERh0Vtt90hCjMW+KUIp1k7UgUkAFlUA8z7A1LxOBLhKMrZHCzVKiaGhjB2akjUSswLpApj7Zo+vOW2N0nRmYCFQM8TCODyq67BY08+iZHJKey7+mpMjo3jrn/5Goq0vRJ1yCJuW7TeW4K3VPwxi1IBXB4rQQWVQBfsPB/n79iBerGI89ZvwD2f/QIiUzP44w9/GP/51JP453vvgsXrFiDIc0ZguLz4pgp9S4po/eFJ9A3L7P70AqP8rEZ3WRheLLRVlVJQYJhkw2md4BoEFwivgQPJJ9RVWgbN5nCZylYKlBpi5pxZUt0qGMs5p6Dy0gUkn2+Z+bIOmXmepfij2yyKnbdSR7EQK6pPKl5lfhEEELzYNbtJ4OLdu7H3sstFfT07PYNqNoue1hbYKsB9d96FLTu3YevO7RieHMPI5LiyIpdiuwJLOrzVIQMzj3lelS2wUsbJkC7mGisYoYPLnr5O+ANOgbeVWgb/8tUH8NwzJ5EvmOGwB9DZ1SpAkp3+ohg2W8WKl/CTx85rgIWsxx57FH0DfQJvWXROJ7PwewNobW2TY47HaWOYwSOP/BATk+MCl70+L0Lzs6KmZWGa2c+iqKJ1sov2yU4BK2ZmzBmMovAcHDypYKPWsCHqCqr7qWokMBWVmypm88XzwPm8CHC1IrneqMA1gXNdYBihtsmEoM+PPZddhs7ubgFpLBCZzRVU6znYnVVYbCVUi0bsf+ElvPjCEKLhgihKCW89Xir/1PXG+ahUtFT/KqtUq6a64zjSwhcGlbVH+CAoULMdpsqZa1ZVCsIGMVbNFErwNTRjz2VXYu3mrchXawgtJBBPZyQDlgVT2lmz+MGCB+E3107aLhMGsQDX1taBlpYAyhVCb1WEI9yxSMa4Wf6b70M1MotktCakcrGppRnxVALT0zOyxjpsdlFmEuLQSlu3rebYO3nOzGZZX9nkQwtlfZ3j5yQY0pssJE9V5qtJ1DUNAVrwOpFMLCAcmhdwOT4xhtOnZwVObdy8WTKJK3UDzDa7zCOqasJzcygXizLuyYWE5Mbx3sD8dZ/PK7+vq7sLO3ddhPlwBMcHh5DO5GEwGyUvnA04tInn2q5GXmvYMPC+Z4HVboPJQmWcUmwpxZWaX7zGHTYzXHYrAi4HQlMT+P63v4lSKo59ey9CS4MbRjo2VMsC3Zh1C4MNddCa2S0ZswThXNNpqUpb41QygUqpiEIxLzmmBMtS7OJxW2xwOngv43UBgVuxREKyGStUbJar6F6zEa+76VYEGtsxH01jLhRFJErraoLJPLKZjLwv1Wmcp4SELc3NsDkcmKOKNxpDa0urqE34mWmpzHsm7wlU3tJtg+9Dy2K6NLR3dcLt80pmOoEpX2z2oAKV7g+GWkVgJmFnKZ+XvFtTrYqgzwOr2aCspJkByvul2yNzOl8qC7ht6+hSDQzavZj3FOaK0hKYfxMsMyNaCtEmiwDDbL4g4xFoaIAvEJRCNuEzmxR46jjWVGiy8cNGtb/dLtcox5MglGsMzzHHnOuQvp5yfeV85drLvQHBtMUItDU3Ym1fr1gOU71NVSzbMuwmExyE+4yIoOq4yDErSROHEhKqfY267A2SIAzjHAAAIABJREFUb6zOS1quBxZAeX+hYobrEK/hVDIpew02fDHXk2sU4x86OjsQjyfEJpzzneeTx0BYyDlMy2c6g/DcCujWog4ErNZqcvwEuNKEVzeIip/zjg0ew0NDSMbjsrfjMeRzWZlDnMvSRGUwyjpASCbqYeYpMm6C42WxyhXFeaHu00ZpCOP7zZ6exM23XI8/+qP3YXpmEqkU70MlybL72tfOVC1u3NguCiKqZqjmodU51zneV+m8wILsF7/4z9i//5CAa9p/UzHPwj7jPBobm2SNjcWiODF4UgrNBP8cU67dtKOkCp2wTzVIqfu/Uua8MrxVexxtvyB5rCpH94XnX8DmTVvQ2dEuERoTkxOLGd28FlX7h4K3HBu3046Bvm50drTKfpO22mo9Upm7Z4O3ZyhvtY9wVgB6lmzbs2bg8j3OYl+88j1fK8TVd1Nn+2zL/+1cYK/qEFGwlPtCsU0mvNXWAq4H0jhEq3r+t1yTJfV8UVVrOBs1+PNKIb7U1EgB/GITlWz11V6C95aVryWnlqV9rv49vMa+fOf3X8NT2Gv/1tkq8P0fnEC55kPA70ZLALCZCvj0HV/E7FwWXmcABqMFmQybTSxw2JzieNDR3gyzsY5KKo5UPoXuDf1o7enD9GwEJwaHcXpqWmzIHdkq3nnrPiTrKXz7/ntw66W7ccsf/ymuePv7sNHVAkM5hGqpjDotzY3MVi/JlqZW57nIoz06hIc+80E4cjNw+gYQnSvj9ocfwtd/ehB/8/F/wZ9/8ZNobXMAsSS6mrvgbfVibnAcu9ZuQLw6ix89Nwx/g0ueD6PxPBobBtDY1IP5+XmcGjqO3nWdCHjc8hn4+7hnCcUiaGhqhK8xiBRjB+IFFLJl0NXXYMhLg21L8xo0N61BMlOFwxgEKnMIthTQY/KjccMGfOd7D6E3uBEZqxVzcCBXyaPZmICllEKUv2N+CHt3deKyN+7BsLmMSrIEu9WBrp521BMxpHMRWFCCveJGIV9FU7ANyFZRiaUwcXwY+QyboRwIumw4Nnca5jKwMDWDy2/Zh/f/5R8hk47L/ZNxEvVKFeaaEVZ6V/AZt8qG6LpE3kgOb9WIfK6CFw8cRSZfwn8+8gisbg8i8RhCkayMCx+TSsxit1lk/huZl1vh3ks19qnscIvkA9M9qFgsy/M+M7eXGljU/FxsWNXcrZY31KqlY2k9I5Q9l9crwdvlsJW/m2pYgkna8Oqvr3zlK/9X4C0bsu+880584xvfEMDKFzNX+W+0DV7++nm2yTpw5hgTatJaeLlVL22UH3zwQYGxDz/88C8Nb5dDTVpLU2m68vWRj3xErKF/GXjLfQXtkpdn+RLoUhH89re/XYAtVdH83/pYLQfPZ4O3nEu0WCbEpq0znd744jH9qmyT9bGg6ppZxITmEr2w+lodgdURWB2B1RH4jRqBVXj7G3U6Vw9mdQRWR2D5CDy9/wnJ4alWDLjvvvtx6OBxtLZ2oLOzGxs3bZKCKPOGWED1+f2Yn5sVW8sLzz9PCu60e2Mh2+G0w+1xw+31wO60o1KrSJYcLCaMTIzhuUMH4Az4UDGbUDYaUGZdjJCJyk95gDSJsoBqMRb6qXojjKBKy0h7OYNRigSEtwQIBKOiYtVgjYh9tAINH/R0azSlbCCcJKi1CCiWh04t74sKJqXM0QpC7MyvKgWtKPa0rE5CTgIr+X0Gg9grq5zFkrJdrtakw5/FZmWPaJbiplLZ1KUgQvs22rrRppKFO5WPyUzAOoylCmpU/WRzCE1NITQzg0qxCCstZZl72+DH1i2blJLWYEAml0VLWxuuuvZ6/Oz5F3D05CAuv3IfFiIRfPWLXxIrXqtAbzGBk1OuP4wT8ul5tzx+/iHk4oMM8xT5eft6e3D9ta+T3N1dm7fi/i9/FcOHj+LPPvpRPH3wIO6486uoOWyiLCSokXzgFfbMS3aCS3ltK2Eti2g892L3q+WA6koeOY88F2JBq5SmLHyrc8IcwyXlNcEri7EE4lKA1Y5ZLzjodtq6YkZvDlBfp8034a02LzSAK6CGWZ1iY6vAr57tx5w/mW9i5SlSai2vlfNJB7jKxlfZjlHVrKw9CQ4uung39u27Srruo6EwiqkkWv0BeM02/Nu/3o31WzfgvIt2YnhqfAne0pJTirosiNOWWYPuVGebLDJGau4x/1F9ZsmG1kAms0H1vNeung74g27UkITRXMadd34Xjz/2AuKJMuw2P3actxkdnS0wGpkPS3irFGy8JjlKBJ8EbM888zQu2n0hLrv0EpnvwWATGhtaNbvcDGxWu6hv7/vGvZidPS1QiIX3mZkpjI2NCmSkPSdVr4SCooZkjqbdAbPVKopE2jWPjo4JNJCzoI+9nltMmK3ZiuoFJV73ovKy8rqnLfISTCewEZBNJTxVv3ab5LAye/iKq/YJkIrHY4gn4kC9CBhKsLsIb8uoluo4dOAYDh+YQDRSErUeQaHb7RTlmA5lFPRRUFg1R/BvNn5wDWKjA4tjS3+4bsgf5Q6LKsFt3SBWwWabE+u3bMOGrdvh8AWQq9SQzOaQobKEhTizWSw/ORf9fp9Ap2KBa01OFa/LZQGFBOq8NjjPuQ5SqURYk05nMB8KCXQlvKXNKq8PAu5gYwN4NcWiC6JYKxWKAsW55rGhQFSQBFEGk1jw8rrkdcE1geuhFMmp3K4w27wsIFBlRdOC3ijXBc8BG4CamxsFvCYSBHpJBTBjC4hEojKf/cEgHG6PgEau5SzKm3nvsVoRC0cwMz0tylLCLYJVwkWuFd3dXdh31TWiePnpM88hFF6A3eVCZ2+PzDdxcKhXFtdqpdJXcd201NX/6JabBHm0bLU5bKK8tVlNcHENrVex/ydP4cTBF7BtfQ962wMw1iuoV0tIJVIqJw52lJgr7fZhy7btaGpslmtlZvo0RkdHBd4yT5VKV6ok2PDBBg+Vb83MZDZhUEloQJRzNJlS/gomC4qlCjzBVuy96nqs37QDlboFsVgKoVAMqURy0YGB6kSOFfNBeW5o79rW2SHsgpmcbMZZMzAgDRW6GwaVoZl0SmxfQ+F5yb/l+LZ1dcDDfQCblOheoUUbiOqW0JWFXq6x1TJqZTY/5FEp5MV2sZjPyXrNfQVBK8FreGEBDq8PA2vWweXxyZyRe4bEyFLBTOcNlbFKZaioUrlPsNhk75DK5mBzONHbPyDZ8LQJ9vr9su4xF5pFfs53Zt5abXaBt2L3aDGjWC5JEwNfbCThdUB1J9dorn28ODnfJT5BoHwFPrcTa3p7JB9Z8o0LBcm9dVktcJrN0shjAO9NRZRKeTkH3MdIk4+W/85rjfsdZtfyPtqp5cLNnZ6VNZNNELoqnmugbkXe1taK/oF++Rptr3muqIThZ49EwnIvYAMJ1wBm8kWjMbkXMdOa6x+vT6WkNUiOXltrq2QGcx41NTfK2nmMMQ4TE7I2O+ws6luUardEOE+rZAh0thCe16qyd6Ntdalal0Y9sYbX3E24NjU1BBAJMe+8iPe855244oo9GBsbQqVWRrVWwpNPPYW777pL1pDpqSToULlz107sPH+nzMftO7ZLM4fesMW14/DhQ6LymZspoKXdSddqNDY24Pff916Bvcx45D4ythDFiZMnJCqDQJzrH+f+jTfeKOokNrToKrQlELHk4qHvG1VDl7JNPgPeao0fdI85eOAAdp2/S5RiExNjmJpmbnAM8/NzovCVxh25Z6nGxcYGv8DblqYGadDgPU6xQy2BVRxJluXeigPHMtvks6hYZR1b/u/Lfn6lCvdlFpLnAHFf7UnqlSDvuULblUBXHdPL4a0o0/NKdcv1S7LXJdO5iHKR55XZt9yz8Q+tXtX7nIllz+YXo45y+VdULrJ66Z9n6b/Vv3/p6/934e0f/6+HMTMTxZYt29HW5obREEcqPo//ePhxBAJdaG1pkqadZIJKfjoX0CXCLM0BFjPgrNhQqGZh95oRWghjcjoEj7dZNTYZTIjMjeKDb7sezz/xMM7r68Sl2zbjU//27zgYr8NSdcDjNCIeC8NUzcNkrsJssyBDVWbdjGKmgHW1Kj52/Vast4fhsRthtbhgHViDoVINP35pGvf9+GlkcjHMnU6iq38tejeswcjhQZy/eTsiudN47Gf70dbRgsa2JsRTZfT1bkOhqNwDJqdG0Rh0yb6Ox0JnIu6VFuJJ2S81S+NRGvFYEvFoHD3d7ejr7cCTTz0Ji9mDaoXuND0wlG1wIoOtWxsRL3BvaYXFHUDO6EexUEPeWEU8PY/c3CDMxdO4ZnMPfu/N16DJY8DjY+OYaw+gob0HJ0amcHp2Fhs7OtHcGUA6FQcWcvJ+TZ5WBG0+HH/meZwemkCDJwiT0QZbuYp8uQS4TfC0efAXH/tz5Ko51AtV2ItA1pGAqWqGscx11YgCXSPMdJyqwlqi40wJTOkplwwYHZ8R+L7/0EtI5/OYjYRkraGjh81qRC5XhFXyeemiY5C9odvpEXi7lNGqnou5FnG9VI88Z645y2GtrvjXn6845/X1iF/7VcNbWh5TvUr7XdoK87peqbzl/onAUP/9tO6lApTAlArU16K8JZBlNAhBJxubzqbU1deAH//4x6J4ZQYsrYH1F1WkhIRUkVIl+/+H8pbWy/wsTz/9NB577LEzAOvy9fqXgbfnorx9LfCW84og++6775asWz4j6i82WlEpzHxiwnO+qDBmk9dyVTH//Wy2yczzpQqZds3cS/NFeEt178qM4le7n61+fXUEVkdgdQRWR+DXYwRW4e2vx3la/ZSrI7A6Ar/ACBDeMgfH6fTiwQcfxrPP7EdDQwv6egdw3s6dkkNLy8tipYx0NitKmeFTp9AU8KO9tRnNTQ1i48gCpMfrgdfvlcIfAS4rlXWTEeGFKH76wrOoWy3Io74IcPk1eUpkQVPUGUYBF8yy48OZ3t2uW/+ygGI2KIBLgEA1m642pBJLrGO1ws7Sg+cyWKtZ2ypooufiKkC3+NIApFJmEjRocE8KPgo88AGXBUxaLLIgT3DLz0XQxKKw2LkSXovllLJZ1MtEkntZIfBQtmxUDLgcDjgMJuQX4qim0shEo0gvxDE9MSGWoCzmUSHocjngZe6kzyfqk02bt2Df667FgSNH8cKhw7jsyitRKRTx+c98FvFQWLINWTh/JXir8lmpEKTlrkXsCFkwbAgGxKaZtmLb1q3H9++8F8de2I8//fO/QMlsxMdv/0cMz07L51LWmgoo6C/9v/XcYf3BX6+WSd3ayKKOFS63W1M5mTXbRa0wKQRFt5ZVqhDJ2eP4SyFft2RUlppU0yQTCflbqWpri+oJsduWlEml8BUFLd+nqhS3papSCarzsmRRSHCrGRCr45N5QaWbUnAsKm/5Nc2KWilvmXGog3yVUcmCObvmWUi88OKLceWV+2C12JBciCOXiKPJ44HfYsc377oHazatxQWXXIjh6UkMTYwil6bylhakWuajZvvN8SNkI/jmeLK4LiBdMo3ZTa8sLNkAQAtPfj/VWJ3d7Qg2elCuxWF3GvD1r38HD/3HU4hGmKfowOtvvAYX794lReZ0liCOTRp6k0NV7EZPDp6Qgvjrrr0GHa0tUkzz+Vh8ppV4VlRuXo8fx4+fwN333I18PoeOjg5Ruk5NTWJ0dETOE+e12+kSdZffHxB4SzBEuEIoOTU9o/I6tWtNrN4WAb3KAZZMUd1GXSskEWraNDgoKn0N+jP/UQCg1SLgmBa7QbdX4C0t8QKNQVFP5XIZsdwzGMpweeowW4sUUeLYkZM4fmwW0YhSwdOWmmugbqcrOZc8D2al/KWdPNW3Ys0rMF+ppHUVEQEqredE36gtRwS5TMTMl6to7+7F7suugM3jQ4EiRpMF+WIJpYpSivMay2RyApiouuP5j8UWREXI9YrrEMe1qblFPi8LoISsBJfMCqVqj3CHs19lD9tESUlVGi3wowsLmpLbKHCUwEdlZrIhpSjXG+EtVaSE+uKgQCcCKp6oktSuN34/54RSx6sMUI4bzwPXII4RYQeVZ4S3BFrMBOd7sThKJRXPG1WaXKsIWmxmE5qCQRRyeUyOjyM0Py9KQE4FukDwsqTd6lVXv07soX/802cxNj4Fh8eDgXXr4Qv4tfmj8mz1zFZdol/XAa5uC8wGIptNFLtsVKLytlopoJLLIuB0wlDIYOSlgzAUk2j0mGBEBbVyXuUw5gowmflzzXB7/GhpaUNzSyuMBpOcr9GRUUxPToj6OJlMIJ1JiR00mx2Uap5NGrSbNsu5or11IpkW+0LVEGCGw8M5vAObt+5CW0c7inlgejIssJbAjeCQCkOOESGuqG+4JtAi2EGgp7Ij2QCgspCNosahHTBVpeFoRNw3kpmkfIbG1ma4Al5UDCIEkjVQ7NvFGptMvCx/2OQl9yJCXALCAtVSGbmXUlFNIM44AKPVitauLjQ1t0pTAm3YtbwELWaAzQNKAUsIwyYB3nNFVVuuytxYt3695GUfPnpMbCap6KVlMkEirTRp0SyKdbNlUV1LO2zCPO5veB2x0YbXr7Lodcu/SbOWKExrsJgMoih2MBu5uVGanQh6q6WiHLeLucSMkCjkJAOXILRSKUo2Lu9B6j6mrJ8LpcKiulYyh71eHD92TDITeV/mi/OHSlsBz6WSqGRZzCSMphqNkJvXHXOqCSZZPCeQ5DoWjoQlhzxJ0F/neutWLhBsnDIaEfAH0NvbI400Md6HWlrR0BAUVevE2KhY1hNKSywGPwx78owmOKx2NBH8t7aJ/Tkty8ORKEKxmDSXJLN5cQ7gOsXP7vW4YTLUMXLqBLq7W/HXn/if8PtdmJoeFWcTZupSPRyJqrzEp5/+mVwX3V1d4sjQ1NiI9Rs2yH5B2WDT2tMi1ttf+tKX8eyzz8Fud0kMSHdPN977nncLqCa04z0iEglhaOgUIrGoWMwT1BNa33TTTfI+hH7ipiH3kqU9gA5QlVu7BkQ1eKvvbxY3PnUgnUnj4IGD2HPJpdKcMj4+Jtcfr1eeK2n2U11V0nTEc9Te1oK1Az1oCPrl+uZdjevR0t5tmUJUQ7qSP3kWVe3S3kspds/Yk60AMiuzdPm9ZwDTXwHEXf5YshLGyj5d+4ZzU95qecqaE4LsBRgDQOUtgTzvi7zHaHs79TXei9jYp5S64uoie72V8Hbp/J7Lo5R6PtG9XM782c99+Xvn8ha/8Pe8/UOPITY/A3M1jfZOFwqlmDTBDJ4cR6VghtPNVcbCu6wo6dlQSKcDj9sOh80ES9GGGrLweIF0NoGxiVk4nUGkc3VZR9PlGXzqf7wLxuFBbHU4EJqbwgMHR/HETBlZpx+5UhymWgXVYgZWmwH5Yk6aNOplwFAFgkkTPrLvPKypjsFjCKG30Y9y3YBKZxsKTY2Imd146skf47nhCA5HE+jp68H0yAwuuvgKzMfn8OhTT6G5rQFdfd2YDaWwfdulGBo+DavNjKGhk1jb3YxyKQ+zsYJQeA51gwkOpx9mhw/Vmhm5Qlaun9mZCXz0r/4Sf/2Jj8t+ges+nRci0yNIJ4qYmBiE31jHvY8+g8Fnx2FsaUDUYYQrmUNl8iDedtVO7Nm0BtubbOgyJxGNzWBkIYMTBgeOBS04kS/B29KLjQOb4YcFU3NTGJsYRqPDDi79Ax0DcFRMeOT+76HN5ScehsPqRjydRpvHgaK9hDe85VrsXr9BnKpSVhPoHxUzZOAtm+CsWFCAAXmJIanBVK7BXK7AQEVtuYJkpoSFVA7T0yGcODkq+bkT41OIR6ZgMluRZbOc0Sj7ZWaURsIhlbtudsk9Q5ZzzVFEi5ZezHxfavZdapLV1z/+3CspbwmPz+V1rspb2tAT3hLY0ZXiwIEDAvoIaGmF/OSTT4IqXEJSHieVrMyUJUD9ReDtHXfcIXtiwl8e5/e+9z1R4RKOrlTeEmZSxck90x/8wR+IiwNhM62F2VS0Z88eAYuvlnn7Wm2TP/jBD8rx8/7Fz8os1w0bNojiltDzQx/6kOTh8ut8PfTQQwJG9+7di+PHj8v4MEuWwJlNe8szbzludIwgDOfek/+tf/1cMm9fC7wlaOZn//SnPy1gfvmL6zjPKf/m8XCN57ju3LlTsomXv84Gb0+ePAmOE0Etj5tjvGqbfC5X5ur3rI7A6gisjsCv7wiswttf33O3+slXR2B1BF5lBPYffRrVal2Ay48e/zF+8MPHEfA3YdOmraJ+IbAtlMuw2G1S9JLMsPk5xJld53ahv78XrS0tAjpdbicCAT82b92E9s52GC2EDwVkigXsP3IEoWQcFVo+sXBpMaMqNohaMUz4Sx1VvdBfpdqEOEOzjpNCCaTwqRd8+P2SYakpEMU2Vc+OFB9MVRZioUZXVbLYpncY82G+xvZlFaYr36s/kLKQqX6/ssKjRZv+t7xfVSkjWPxiAdTC4jmLE9LZT7hblmIwfwcLeIQdkq2p2UqyaCfdy/w95QrsLOQVSyhEY8jGFhCdm8PU+LgUnhy0dTUbpbBH0MusYRYdu3p6ccPNt2BwZBRPPf0s9l5+OexmCz77T7djdmoaDtpF8jP+HOUtC8MESpJBaSb4M0uxmp+Xdo+Et/z58zduxqPf+i5+/F+P4A/+6I9w0eV78cd//VE88sxPBX5JrqYUqC0CQwll+N/q3Cq4JIViTV2tjylhDruaCZF8Pr+ACo4ti5u0PtSBZzQWQzaXQZG/hwo+gUaq8MAHS7Hz1fItqcSi+kKgkfaZ+DfBD6Gd2+lENp2R7DMW/Fik5ecs1SoKxmqKFpXrZISZSmqeK83elko+aTIwAGVaXxPWy2cxiDqdlW2Op4Vd8gbVlECgRRhAYEbFLu1nL9q9G9deex3cLo/YSGZiMTS43WiwO/Gtu+9Fz0AvLtxzEcbnZjA0PopsKi1FSr5EAczistkkOaNifaZZiBPccfxlbsn3KYhrp/W5piLj1zu7WtDY5BV46/FZce9938fd9zyIhVgZBqMb1123D9df/zq4vV5ks3mxP6btLQFlqVwUu22qZxubGrB121axfWRThcXiRCHPcTCKHbvPF8D93/oOHn74P+Rng8GAKAnDkRBGRobF/pRqT557n9cLr8cnhXqCN4JFQuDhkRFMT00LWCJI5/gT3LBJQjIXpcFCs5LmHGNRWwAq7YqV6nnRGlyzUKd1l81hl/lLW1EP7U2Zo1mtwhOghWgbfD6PZIUxX8ztqcFsLYgKYvD4EI4dmxHlLdVunLNU7pksyh1Aridmuwq8VU0RSgFMgKwaTpRKgUUxA53R5brh2kesKe0WBpV5WzGYsGPXRdi68wKkCiVk6XtspcqwLvbHLEBTzcqiBudYQ0OjqBljsbjMcV5zvB5opUx4m06lMDc/L/OImbY+f0CscWMLCwJ9CW8FKphNYpdNWDRzekbWNBaHJWuUChsWasWuPicAjcfEuUwHBha1y1JEJ/BTmaQ8VsIzPUNN5rE0ICj1OK+VSqUkBbAmWukbIDanpNmNQYKkmoC1bK4g48RFhUWzdDKJBr8PbS2tch1NTkwI9OIx83rnPOW82nf1NWhta8fjTzyFwaER+IIN6Orpgz8YgMVmUWCdCh4qtlgclVxp/j8DDLS6NakmAVrBOpwuuKhEdLpgNtJxIYdqLguX2YwmjwPp0GlEpodhRx4WYxW1ck5UyrlMDmaLB53d69DW1sV3U+psi1XmUTwWF8A0OzMlym/eOwjZCLf1+cyPRIDLOcfs1jQzUOU2ySYlI+xOP1raetDfvxktLb1IxjOYnphBaD6s1JLafoD3TVrMioWuWNkb4XA5BUAyR5bKWp4vzkt9jSNkEgAVDmEuMo9UPg13wIdAUwNqFhNyhJOMB3AQEFjF+aFGWCvwtqauDYkCUGsznShEGcc1nc01JhO8gQDauroF0PE803WDkQls2GG2aSpBi968lo1NOM97Lud/QQDt5k2bReHy4oEDmJieQSPhuEVZg5erdaSyWWSyeSni8/ZElSqV9zx+uoVQ7cx1g9cL3Qw4H2khzOtUoBCdB2pVmLjOG2gsYoDf60ZPT48AT6pRqcq18djLBaSTcZqPSH447bDZ+GCRPHIqoAqijqKCmCeBNuW0sSZUfOnIEdkzcG1igTus5bQSJBPwDgwMyLljUTUUmpdsSN5L+ZqdnZOCPK8rji/fn5CX70G4xTnFdYGNZVSebtu6FU2NTRgeGRaw3dbZKREZXp9bGsW4fuWzWSQWFsQyW9qZ6kbMTExjcnwCl1y8W/YxVMmzUSidywuoIaZmHnexUlWW3ZK5vIBaJY+dO7fg93/vnSgUUqhUaX1dRg1VuY9zD8Jrm5bRbNrgmsXz09Lcgs4u2v0HZL3J5rKy1nFdJaB+4omnMDw0CrvDjR07tmHHjq2yHvK+xf3Y3PwshoeHEE8mBN4SMAwM9OPmm2/WsroV9FsJb7kqr4QWAjo0FaiK6uD/EYabxKL6yOEj2HvpXmnuov07MwqprA6FQ8qhhfCWOzM2jpVK6OnuwNqBXgT8XmlO4F1AV96KwfIK6Crrp6a8XZlh+/O2/Doc1X9OX4PPBnD1ry2+11kg7jk/XC3PoVjxQ4v2zSuh8au8udqL05llCd5yrvO8yr6gyigMrjFlVCQTl9eueg7QnwcWIa48c6ivnfl6uV2y/vXl80GPatGfH/j3Z7743XMenl/kG3/7f3wfrR4zgvYaGgN2sdR1ePx45ukDmB2fgcfnluaNbFbl//Iemi8kkcumYLEaEHRxb1OFua6cEErFGqZmwyjV2WxRRW+fH+++6TL4T4ygIRxH3lLHoYUa7j80gymPHSZrGvl0FoaqaoQUp6VKQRwsSrks+j2d2Nvagqt6PQgWp9DndqCQLqDid8Dc7oKvpRETo/P43A+ex4iVjUJWzI3NY932i6Qx6PlDh9De2QqH1414soyeni048tKQgtA2A7zmPHaevwW1agFj48MYH5+A19eGQo158m6lNaFxAAAgAElEQVRRtZqMFUxNDeE973kXrr76anF7sNst8Ae8cHlN8FlNaLFZEPT346vffQEf/8RX4DHm0ebI4OM3bkebIY6t6zoxeeQ4bHQXivMeakKs4sGBhipG+4IYDnpxajaOuZMz6LT7sHnzJmzcuhGz0XkUs3RTApDMY3T/EfgNVpjKbL5yob2zDfMLU3B1urF9XQ/60nVcvHY9al1+ZJodmDE1wJWpwMyGN0tdHHQsxSoMpSoqJjqCsCnTiFS+gkyhgpnZCI4dG0Q6lcPzz76AVGgG2VINyVIVdbpSSKNfBa0tjcgmF+Tf5FlXnsHpjKGedXlnYjwRG5WXw9uV689K5e3yr/O/f9Xwlnuhe++9F4SqfN12223S6LNr1y7JkeX9ghmshKu8R/LrVHMS8P4i8JYwlJCQ0JZAkQCUgJj/pitAl1+3y22W2aBz2WWX4f3vf7/kqetjxc9DSEnIyK8TRhIo8uu0FX6t8JYwe9u2bXjggQcE3hLkMneW90++CGRvv/12gbYck9/5nd/BBz7wAW1dyIodMRWsn/nMZ7B169Yz4C2VxlQds9Hz61//uqyzy+Eu9yhf+MIXBI7zvWkJzffmPoT7lXOFt3p28V133fWyZVC3eF75u/7wD/8Q73rXu1ScyLLX2eAt5/j+/fvFipm224S+BOy33HKL7PNWX6sjsDoCqyOwOgK/eSOwCm9/887p6hGtjsDqCGgjcODYM/B6/XA4PHjkh0/gwe/9h6iCNqzfhC1bdyCeTEqGHAvYI2OjOHL0iGSfURnEohLt9KgCJaxjwdvjdeOi3Rdj/aZ1MNlMSOezKKOOg0dfwkImA6PDgSrzMgkrpNqhCpkCMZlhqf9BVR4gVaai+rAsmCncQTGLZr+5LItQHkYVg1X2o5IXphQOCr5q78MPqlnfmWjDqylhqGok8FBqWS0zVRsnld2mgMuSAoPqCKosTWLrzOPQoaz+KVh0FwVatSaASv03f4dS77KgXmFmbKUqtsmZUBipSBjphQXEo1GBqF4vwZYbawb6EKBajoVxAl2rDddc/3rMhMJ45IkncfHuS9DoDwi8HR8egZ1ghDBL6Ulf9jAu8JbqUO1vFkhZ0JesP7MJN990oyhqNvT24emHfoj//PZ38bZ3vgM3vONt+NBH/gIPPv6IAB0+vNHKkw+NHDvaBvL4BNZKrqVV2X8SmFltiw+zfCAPBhvQ3t4hBVkWiXm+qLBkETsQCErh6Sc//YlYHVLlJwVv2sGWigLuqSJy00rVZpMCNYvv+UJeCuycT7SNVBDXiu3btolS+uSx46IE4jlmgZvzpqjBWxYyxKqb51SgPM+tGjueS/04LHa7wAZ+f47KVJ5LqnflT1l+v7IUpzUsc2PtkmXIjNRsLocLL7wIN99yC3xePxYiUcTDIYG3zS4Pvn3vfWjtbMPFey/BTGQeQ2MjAqnKRV5JCoQRHi+Htzx3er4ugZg20wWm8H8T3iobYcIii1giNzV7UaxE4Q/a8PDDP8FnP38XwqECzGYv9u3bi5tvuQGNTS0CiWibzP6GdCaJfCEnxXYeJ/NuqbgnkKD6kvAWdYJLq+Rm0zL5K1/+Ko4dPyrWyAE2ILicYo176tSgrCXM8KTajKCC59LpcKrsVsLbTBYnTg5ianJS2eRq6npCcM5qyVitVLS8a/W/qT7meVcAXmuuEIDKfFsFrAjU+Tt4Xmy0C7daUK+UZE3yBxvQ09uFpqYGOJwscpXgcFZgsRXBgR88OYxjR6mkqgh0Izxl84MAXM4XUWAru2zJkZbfS7BNcKtyunV1N1cfUd4SlGnwVvJumXMGI4Itbdi993I0d/Ugmsogx/WJFnpiAanWKyojy+WKwFsq51mwZhFb1qpaXWza7TY7WlrbZHxYXKH9KhWkdAGIRGMCR3i9mXl9asCfzQgEeSxMEfBShcs5bLdS6W2S85HJpAXeElbz3BG6iypSU0MR/HHOynGzUKg5F0jjDNdwWdhVowOvU44NzwvvIwQ5JVoN1+qSKcrzxiaMZCqDVDolMCQaDomifNOGjfA4XZgYGxfow+IhP4M6z05cfc016B9Yg+//x3/i+MlTaOvsQlNLuzhFeHxcPyxynYtbgg5v6cfIRgA2Q4iS3SAKVZfXK5nMYkteLcFQL8Nar8FuNMBlrCMXDSEVnoS1loPVRMVpXuZJPpuH0eRAU0s3+vvXw+sNCkTk+aM1dCaVlvWYlo9U3ephmgR8LE5KJne9Jg01vKelxEI3p+6hlOLUCKDtokBy2oMwwIFKsYZSscI7k8xN3mf545z3XDvZSMH1gPMmEAxIYY9Qg3OGKm2OI38trxtmT58aPiWgLJ5NIpnPwGA1wenzwGi3oMikZtrDu12i9DfrGbU1ZnUrladY0GvrpMAVgttKWeY+x9bj9yHY1ASnyy3gnJJ0upGLgrdakbGhMpmbAa7FkmttMUvTgd8XwIb16xENh/GfP/whmlrb0NzWDqPVJs0Q6VwByXQGOd5D8iWl1KUjAdcAZr0bqHBNSxMD71Vct/V7Ftd5qvb4N/NIeXXyPFBJSjvh9rY2aahy2qyiLEaljHw6gUwqDqfNjIDfJzbRzGTm9cP3KeRyAiB5vYp9u9Mh97uZmdPiIMHmA44Pi7A8/1QUERLzd/GaZFMTGxqYLU77ZO4/WAAmpOXY6IoquW7yhLcRWSd5vnmf4vqwccMG7Ni+XdYjuhvk8gVpUOA10djcKJmtVLyyaYpq6SrXOqMZQV8Dpsan8LV/+Rq2bd0uCtzDBw+hu6dXAHkskUJTawcGh0fkXPJ9xkZHEA3Pwuu24eqr9+LWN1yPXC4Of8CFbC6NcqUkMJZqZF4vc7OzUpTmNc/joatAc0uL7Dl4LbDwK7mkVEJbLJKtPnhyCLl8Ue5JDQ1Ut7fI/OV6Mz0zhaHhIclB5ppFxwEqlahOEreXQvFV4a1AOw3cCuTV/qfepMa5yPX16EtHcfllV8h6Mjk5IWp12s7TzpprtkpkMMh/87gH+nqwfm0/vFznNHirZ96qPsSl/Zt8BskQVqps/bUS4i6qhM/iiCIgV9vTrFTvqiX5TAvhV1PjvtIDldZ+ecbnXP79y3/T2ayWV34W3clhyQVH3f8UvGXGLfdg6kGAawzvQSo+QKluVd6t+ltFrShgL88NZwDcs8Nb3RFoCfYuqW/147r982fmNv+qHzjf9Rf/hhaPFV4j3SfqMNAtw2lHPpvB88/8FMWiSeae2+WVpo58IYtMJgGf341MNgGbzYyg24FcIgGPzYF52ibTAcFhwnxkFvt2bcL6ZjdaJhOwnE4gbiljLAc8NZPAC5U4jOYicsk8bCYrClxLK0VYbSaYakWUcjls6FsrTai/fdEWtEdHsTEYQKFgQNlpgbXBBAeK2NC1GX/8+XtwyuNGoMWHyZNj6N+4E7lSBi+dmkagwQuT3Y580YT+/q2YmAwjFD6NQjGNP3nPmzA7O4Gx0aMwmeiowM9gRSRWgtXpR0kcdZiJnsBAfyduvfVW1GtsTKSFdAWwtaOSW4DbCjib27H/ySHcc9e38PHbrsMb17vRHjuMTDKFRLqEutUPs8mGSioNY5HPbFXMBMwY7HBjYlM3Do7PwBQro8nplbGdjczB6gnC6wqgo7EdhfkE8qdDKEUS2LJuE+hJMZqYQs1Zg8Naxzv2XYsvfPDv8Y/vfRcaBwIorPPB0LIFOaMRGVoj100w102wMa6nVpGx5jnnfqxUMyBbqCIaS2PmdBhWiwOPPfojvHjwEKrFAi7YdR7Kxaw4/Tj9QXzif/093P6AfE2a5qRpSa2PBLjK5YpOMOr6WQlldXt1/v2rUN7+qq+L/y7vtzzflvuC1dfqCKyOwOoIrI7A6gisjoBW/ayfuZtfHZfVEVgdgdUR+I0ZAcJbFjWovH3uuf147LGnYDRY0dvTj63bz5OcQLPdLrbJ+w8ewMjYkBSbWBRhAYwPfU63C+0dbdIdnMykEGxqQGdfJ8x2Kwr1Clw+L2JUO7ALngSVFoRiHcxMVoJUwKypEGr1Cmqs1pqNqJuU6pUAQnLi6rS91bPGVDey9BOzEEPYuljgUoh3sSCjqWcJeaTwUmNGo0Gsjk0E0/xDGEQwIsorZjWyq58KW2W1ppS7SvXH95WikEDemhSlWThVWgpVJJf/1qz9HHaHWFUuFu1qKp+VqkNRBTBrLZtHJZtFJZNBIZVCKZcRUE0lMwF5e3szXnf1PnS0tUixkgqO+XAY+665DolsDg//8FFsP/989HZ2CbwdPnFSbJOV7a92MxO1r/pci9BZg7e00uLXCL4IOwhOrrn6KvT39aKDqpxnD+CBf70Xb/6tt+Kmt/0OPvn52/HQjx5DU0szunq60dnZgcaGBgHSLCAfOnxYlLJdXd1SVKe6lg+ZLMIq22pm19JK1iyqWyqtWIjXu5QJFggSWLimBdbo+JgUuPm5WYiWvM06RDFE8Mv3YWGahWsWullVlSzbSkmA1YUXXIDt27fjwAsv4uiRl2TuUj0tSkIWQXieNQWnQFCqJDX7ZDm7AgGVipZwico7AgOqRAVaWq0CqfK5rDQ2RKNhxBdiknHMY+PYyM9RUVatYvPWraK8JaAMz80jFppDkKoqtw8P3PcNBFubcMllezAfC2N4bFRUhQRpUk5k4YR/iSWwArJKmWcSu1tlyasgL68JwqcleKtyb9s6m9DY7EOxNI9Agw1Hj07in//5Xhw5MoFa3YErr9iDG2+6TuxLCW87O3qk2BwKMS8wiyxVd24nurq7BXrYab1qpoqP9tA8To/YcT74vX/HXXfdLces1CAu+HxeJOILODV4Us4l4S0tevnvVG8SAno9XhlfWrgODp6SfFyVectoTZPYTxPwUzlKiBUJh5FKp2WiS96sxaKyhnnsdpvASwIo9ccqajr+PjYqENy57TZiVLS0t6Gjq0sUm7z2aeepw1uzpSB5iqdODuH48RnE41WkNHtowk+Bs5oNpDofBLf83TYBuBYr57vK3VbrA9cTs4K30oSirJMrWt4tc9w2bNuO8y64iLRNlLcl2sprCv9yhZCUgJVKLh63yvAVlauWwU0Ix2uSGcItLa0yD1nkZsYtbXMJbqk4b+9oR1t7h6gXCXDY7MIMUF4jHM94IiGWubxGPS63wFsWxDnXVea1VWyTOda8tqUxRWzjVQ4wPxPPBa8rAik2aIi9uZYzzbEQBQ+bPswmaQhh0wrX/XKhKKpYquZNFgsKpbKAW64N4fl5AWm9Xd3o6+kRe9mx0VEBYMw7ZRMKld27L7kEm7ZswcM/eBQHjxxFV3cvGlva4PN74fWzYcAu0J3rv6hQuD5xTdSs/dm8xIYZl9cHl8crsJvgtVouiPrSa7fBSev/fBrR6QnkF2bhs9UE3tbKWYGCnMu1Oi3NHWhqasfadRvhcrPgm8dCNIpUMimfQSm1lS00c5dj0SjiiZiMM8eVjUK8pmkBTFU8Fbe0x2SWnhE2VMtGVEsmOB0B+L0NsFmcSsFrphsC75XKRpZriLgbSDODXe41tErmv1MdSNvqdDIt88ppd2B2dhZHjx/F5PQk0oWcKG1L9QpMdgtMDivqVqOobp2yltOJggV0AvqqzHlxBzDUUSPYF7eGmtzDpbWITS42q6h/fcEAvD6fqGUFNnNy81qki0ZFWeMXpIGkJpnGvD+2NrWIfW/Q78fQ4ElMn55FS0enNJ4l6cZQriFXoEUxFZ4GsRKlHTzvN06XQ9YSNl9w/nCt57rANYPqc73pQPJQBdipKAKBt0alvm0QsNqFoM/P3AcBt+lEDMV8Bm6HDQ1+v+THVyWP2SQKXAWceA0lZc5zPSKUpeVhgCr3eh0TU1PydV4PtDxsbmqStXR4aEhgLM/i1m3bBBzzvjs2NiZjy2uc48Of4x82NvFapQKRCmqeU4Jggls2ZIRDYQHJkuZKhbTNIpbijQ1BWYtFmS5OI2wuyMPpcGN8ZBzf+ub9+N3/7z3obOsURdHuiy/B9MxphKMxdPX240dPPCFZ2r093Rg8cQyJRBQmYxXv+/1344KdW+FwGhEMugXeZrJpWcMJ4HjMzPul9TsbDTh3gw1UA3vlb64jXDN5vTCLmbbp9YpyL6D1Ns8j70908GBGMPcEzEQcHBwUZSzvy4S/VBzdcsvNmkL55bbJ0qAhIENr5tNcRMT9QgO5Ep0g31eX+wuVV4MnBxfh7cTEOGZmpjE3P4cIc6YFIIqbtpxL7iXXre0X5a3bRUt4pbw9G7xd/uAhIOVstsmKuqi5+nMgLK83HcQsNRKdCW1fEeCeyxOQ9tlWwtvlPyr3wWWf8ZVycvWf05snV8Jb3m+oLOd1xXEVGMuIC7lHKvWtNNhp8RgK3qo8aR0In3lY6tlj5Us9V6j95XLb5OXf94+f/fa5jNAv/D2//2d3wYoqrMYyTIYqHG4rTNY6wtFpnBw8DEPNJ/sPn8crTXepVAJ9fb3YdeFOTM9MYv+BQ7CyIYnAeyEDQ82A1tZm+BucqFSzuGx9OwqhGTRGyrCkayh5jDh6OgRD5wAeC5/A8VNhUeza6A3PtZC247k8EuEYrrrsCnmGmIzOYr29gj21LNa67YimSjA2BNCxrgf509PocDYgZgngfV//F2y9cjemBsfR17sJaWRw9FQELW2N0uTr9jFawIdMriwq27b2IHqbLYiET6O52SufgQ4t85GUQOtS1YwK1H64hjLMljr27dsjqmDmrpdLBbiSVhgtQN5qQMaWxZpoDNeu2Yxt3APMH0WskkM+z2ZWLwr5LErcR3v9yGUSyCdDcBqaERpowbPdHvzopeNoNvtRN0u6OcwuM2pFGywGG7w2H0oLKSTGpnDhpi1YmI+KbbPHAkQtWfSt60QhmcSpp/fjElcDfm/vpejs9CLf7kDq/7D3HkBy3eeV7+nu2znH6YkYzCAOCBJgzqQYRYkSkyQqWrK1tvW8JftZWsnyrp+DyrX7tHb5udb2ypZlr4JFBVuiJZFizgRAAAQIIgcOJoee6emc+3b3q/P978UMYJK7em+pKrt6WFNDDAY93f/7D7e/33fOWdePfHQAjboXjaYdNZcDTauOTrkET8ewBtct8p66WGogWyjBZvfi8JGj+M5Xv4eLhuK454ZL4NXz4pIzfPFlmK/Y8Nff/SGKVh0uj1vcr3jPVeG9TKPJd6/Kjcq4HzMn6IUqXN5bq/fBq64EazNvzez4/88TvPsP33YEuvC2O0G6I9Adge4IdEegOwJvPgJd5W13ZnRHoDsC/2ZH4LFn/xk/e/Rx2GxO2GwuLC9n0W5RhRXDwOA6sRpUrowWjE+MY25hVtRyLABS4UjFgtvrxaatmxGMhERpm68URZHDTysVTVSJMm+T9q4ES2LxqFAniwa04FPwswMLpbDWjlguyxtIGXkqWm1iS0wLW1a++B8BQ7OtMhWVEk1BVlW7UupasX2kukfUPuqNJoEdC/QsDJOYqCy+trxppcKEz4wwjrmeAZ9fiiCkBxZamRq2zqKwJAwWmKQsdk3lreBSUfES0Hak6J3L5zA+fvacGo6FHwILFkSb9RrqzLIrldGuV2Ft6QKSWBwmDGEhn7Z6/+5XPomR4SFks2nML8xjnvZM77oNNb2Nnz7+BMa2bce2LVsl8/b44cNwEnircuwa5a0qlglcWqu8tVOpaBFYQthBgHDJjosFevZHY1g8ehrf+Muv4r13340Hf+VT+Odnn8Srp44j1pPAyIZRsaoMBvwyBsePH8O3/+E7ouQhvCXgJJQjPGIhVtStmoZgIKjyYw1FkwkgHQ6nQAWzu5uQ5ujxY3IdCYzKVF/l81KMYyGXhXZedhYU5O/LZbH2JUhldibz72gZReXzzx55BBPjZxWglwKfRVS8lUZdIBaLFAL/DBtimStGkZbjo1SbLqX6cjolS5TWjFQnEUbrLeY51lAqFUQ1RJhMpQ8fk5ZSfL78t1u2bMb1N9wogCC1sIjlhXmEfV70BsP44XceQjgewXWEt+klnJ2cEDUPQZyIbqj45bwjUDKUtIQYYkFLeGsUVligJbwViEiwRyhkd8rPJfsTiCdDaLaW4AsAhTzw3e8+in9++Fnkck3cciuVUe9DJBqTGeRy+cS0nNCE6ttGo4p4IopQOHQOwss6tlCtRlgdl0L817/2dTz7zLMCSHx+Ql2qat0oFvKixGJhnXOC14aQgXalBLl+UVO7RNU8PTWN+YU5US1VKwQuQCKRwGWXX45kby/SKxnMzc3JeC8vL8vcoPJUrOY0TeAOrXO5plWus0+BYr+CjS4n87O5Vtq49PLLJTOT149zR5yNoSvlraMuKtsTJ87g+LFZrKw0pRBXbzQF3LJYqGzUaUNO+2SlAiYocTpU5jH/n/NUhE+yLJXdrSoHW4m55LPdUf8/tmOnfOo2Oyp6G01me1IpIZa23GOUrS31EnwsgduiCKfiVkEcfjDXlNeyv69fwCOthaemp8UWOZ5MYmR0VEBVqVSWHNVaoy7WuVxjVB9yTlHpR/jE+cvX2azXBTbV6kp5SwtagnGlom0b1uXKYp4fhNicn1zHVOcru1jTVkEpyYgVuYdzPoultd8vdtyiOOU+S6AHi8ybmdkZLM7NidqI+9bw0BD6+/owMz2NUydPIZVaknXOfXzHpTuxc+dOPP/ybry4ey96+wcxMDSMcJSNIx54CW+pbOFYstpto2JdNQmQ0GlUZ/t9CATDcLhcUvSngpPP2ONyIEiHBNrvVstYnDiDQmoKQSeNkRvQGyVUDIBEeAsLFc8dRKI92LJlTGAwVZhs9qCameCO60CsbpdTYou7uDgv+z6Vjxxnu8OFYqkiANfKKnSb7U8OWNoOWDsO+Dxh9MQH4PeHGDwvhFQU+ZIQYGSuE+CQPhp8Qin32VxgUeptrjVYRBHP60lgPjM3i/Gzb2A5l0FFb6DeaqBt7aAtHsJWePxe+INBaYjgA7c6LXQsbWk0EQtqAlgqusVOm2eguuacB9xP3dwnAn4EgiEB9TyjZQlSFSTqVyokq2KhzPnJeSjNEWxI6enFZTt3IBwMCdxOpdN4/KmnRP0Jmx02hxsut1fOIzalZXJ5uWeQeRYKylrlWSCwmnbJdKDgc+CclN9NeKuUy2YeKV82bayZ08wGpr5EAtBbyKVTKBcysLZbCHjciISCaEoDF8+wuowlh52vh1m03Ieofubexd/F3DwCP645AnX+mfsW5z2twbnPce/vSSbFQplz5eSpkwLdOZZsbuK5xfOGr4E/z+YXgiv+efOmzRjdMCr3PHSr4PPi2cfMYDYs1KjQdTlEtcdYDHEpcDoQCoRkX85nC/jRDx/GP/7TD/Gxj35CVNwnjp3A1q1jmJ2ZQywelz3lqaefQm8yKcv8tQP7UauWMDo6jN/7T1+E20XLzhqcTsDpUtbpjD3gB18nIaiyfPfInOT5yfnJ6857HwLYaCQsTR20+mQTHpuGApGwgAnzPieXzanGgyNHcPzEcVH1MpeWQO/qa67Gu9/9bvk93CuVbTK3UqV0PRfbYYDA1V5uBfY4o7m/yVnb6ch5TojOe5brr7te5jkzbwnkCaOpXhdYyL2bt58tXc6NjbyHGlkHj1vlWpvw1hDIGve0xp2csWcqoCKeKucgrnxP3QAb8NZs3VNvYc5ZJ/Pnzr3G1e+fszFe8zveTsH7P31jJM0ZqxEmF/78hZrVC4HxWpi76nijHmUV3qp7ca5PNgrwjOY9pbrrZcOHofA38tbVv2PuLb/PxicF5uXx5Zoa8SnydTVO5cLnbv6dij9Q+6r58Z//9KH/6dD8//mBT37qz6XJdTm7wFYUtFsVbNgwBJfPgbNTE5ibTSMZT8Bus6OQZ062jlZHRygakftqNq80KkW4NUiGqkdzwcH3W+0mNm0awVXDIUwe2ItY1Y5arggtaMdspoiC24tijxPffmIP3FTw6w1EIiFZb4wjobI0HgijXK1gqrAE2/wkPjw6iJ52DY1SDU2rDYmto8icnUQPrIgPbMafvPAcZnxAcbGCsdHtSGsFPP/CMWzeugEVRoVYeV/Yg1odmJw6jYGhOHwuHW4773dq0OtV2dOqNe5lzN7VYHF4oDctqNWb8Hjt2LAhCZuthY0jo8hnyrCEXQg0WyjNziOgreAj147APZODc1GHvVlEiQ1ybea9lyU/OFPJwxGMIbeUgaVcRsDZh/moH4c2J5Bq22DJ69DCQdicFugWHaU07eU1pGbS2Ll5DJZiEa8+/yJsbSv6+gagdSyw+uk8ZIfbCpw4cAQDDi96q2V84s5b4HUvotmfhD4wjKa3BwWrHyt2F0qwS/Ne0Lh/bNcZS9BBvdFCy6LBG03gtcNH8JWvfBXLk6fwwWs3Yee6MII+N46cncX2G9+NF149gb2HXofD7RE4Xqa7Sqksc0Kz2uUeiPc9Jpw15+laFS7vFd4O3vIc6368cyPQhbfv3Nh2H7k7At0R6I5AdwT+dY9AF97+675+3WffHYHuCLzNCDzz0mN4/z33oifRh5tvug02zY1mk5aEXnh8fnnTz/IFs2+zhZxkj1IxJRa2BsBlsS8ci2JgeB0C0ZDYKNahI1vKo9aswcXiGywCZNwOJ1p1wkna0WqwWewCHlgSZaG3WqPyoixZd8r6ti1whLaHqglepKOq6MIiuyhjqWBR1sQsyJwDvlarFDhpU0hoI/mYekvBPV2Hw0UVIgvaLLJbBPKwcM6v0rXdZnHZKuoNZiRSCUhFB6EnVVjyZlbsl1Vxl4W6WrUuIIEggMXvYqmEQ4degz8QlIL4K6/slQITVR9UYxHe0vbT63TASUiAjli4lvM5FEQpU5NiXm8yjgc/9ACuvvJSLC8tSu4glbc33nwLmMD3k8cex/rRjbjy8ivx93/7dex58SU4aavH7KK1tsmigjNVryrzVjJB7comWNSlTmZfOhGLRXH3e+/GSP8gSpNz+PM//i+488478fHP/Bqe278bNRyW0rwAACAASURBVM2K5OAAEr1JURKZhTgqbr/z0EM4+Npr0u0/0D8oitN4PCHghx/8SkWPumaqME41nlJzK1tpKvSSPUmBXkeOHhGYRnUa37iycMuivVj/2Wyi0iUMzuWyWFxg0bcqc5U2pA8++CBisZhk3B49fATjp8+IEpqPy6Iri7blGnMQlVpJrHcNFTCfGz/MDFz+POcLCxf8Oa+HIDAkhWWqObdu2YzrrrvWKMTnpCjC57PnlT3Yv38/FlOL8lpZVGe25+DAIBKxBPxeDzYMr8NIsg8/+cE/olIt4X3vvxuFSkmKcelsRuwjFeewiG0yIa7YhjpY8CUwJHxhrqpNKYGkOYC23prAO74mggkqZHv64oj3RtBop2B3ETC5seulw/ja33wPszMZ3HHHu/DRjz4oCmOq++x2N9xurzRu1OoVOBw2seBzOJXtqqhuO1Q7uMUOlmPy+GOP4+Ef/QgsnrNng2pWn5cqQGZwNQVOcC3yOhCgsEhP0Ez7XwJcrmPmhAoIbOkCb2l3zWtMmMHcKCp/ua4IgWw2u8xDKsgIJObm5jEzMyVAhKCQ84q/h+uZFs5UcVH1yxw1WlxzPl111VXYuGmjQLR8IYc2lTkdHR5vC3YHbT1bOHjwEF7ZcwKpxSoqzIC02sSmU+ajYQ9LS3OB6Ta7WNNyv+BeROUt545SdRMSqOtFcCufIo2nOrUNzenC2I5LMbRxM+odoEbVLbM3mecnPEsBXNr4qTm6mvcr36cCyVhbvO5sNCCM4f7G71MdQRtZNt/0JGOga3kur2ASi69UNBOeE6pxfnN9CHSixa1mE5DLfYzngFjxUqlIBbPNalwzZQ2vmiSUYppzl2tbiuyEYaaizbD35pgJVGAjiWYTK+SQWMWrsRW4Iq+9Jba+M5MTmJuZETt0Kggv2rYNPo8Xp0+dEmBDaML5c9nll+Gaa6/BoaMn8NhTz8LucqNvcAj9A/2Se0uLeSo7eb05uMy4tWhWWWMEj+FoBPFkD2wa4VFTgDUBLlWXXrcTIa8HYWZq24CpE0dw6tBexHwaQn4XGtUiSsW8NJPAynxqD2p1HUvLWdhsDgwNDSMei8Dp0BDwBdDb2yfjNDk1hfGz41hOL2ElvYRKpQDNSrU991CbPI9Gg80lNmgWp0BbtOywU9kb7ZVPu8NtZCqrbHcCadkDxMJ7tRlJLGANYCOKNHGp6MDtdMm/I0QkqKd6M5PLyL1AjpbZOk/6NqrNOnRLS5o5CF+51i0aC+C6uGjQ4p17Fs94PrZSHCroRSAnZ7HRNMN9lABY5bIqS9MWFXW1OhpsGKNi28ig5z0Cm6QIeb0ut5wXtPClApPZzqfHx5EtFODxUTEdEgtfXkOC70wuZ1gWK1jL84EuGZwTMkYSBaEUlRLnwHlMeCv7v2GLj44o2Die8VgU6wcHZS5llxZRKxXgsAIe5ioG/Ogw/7fVxuL8gqjCuacxq1cUx26XuBCwKc6MAKCtL62sCbL5PPj82MQzPT0jUInK2fXr18seRGtergdeQ7GJZZ67xYJoLCZ7zezcnHyl7fDAwIDMscxKRgCpNHxomjQdOd1uUT2zQaHaoNVsUyztaT8ci8fg8/gwNDQENli9vGs3nnziKaTTGWmWIRTldeDP8F6Ctvrc5y+7dCdSi4ty30K3kRtvuA6/9mu/goX5abictA6uwMKGPTZM0MZTV5n2utH0YSpa2QDEc20htYjdr7yC+cUFuQdkw9qWjRvFwpgNKY8//RSCPI89HmnyYePO+uFhgd5Hj1L9mxd4y2tx13vuwrXXXSfw24y0EFhpNLipW2fDUpf3j5yzphqXP2Y4vIibCH0n7HbJK+a5xrOEUJi5xGzi4nm3ks4Y+xjnlFpnzAnfODqC9esG4WLToyjVuV8qeKwAroLJ5jo1HVTkjti4L1aOJorqKIhrAujVNwBr4e0qlDFe4xob5bXA5sK3Dz+XItdQ1r+5AbG6PznfoPl89e+FSty1ANeEtzxfBN5K/q0uytu1ikACWd5Lmpm3SsjflvcQKpOdGz4bphS0NZ8Pv38O3r6JAvfCceHcNj/+4L988x193/nA+34XK5UibH4nYnE/qvkV1CtlUV7afWx46qCQK0KvN1Eu1cVdiWcZ7+cavKepViC34npeGo+GenpRyuSRnlvE/ffdB3tpEbkTRxFv22C32FCur6Cm25DWXDhTTWFcayPkDaFebaNc4h6mYaA/iUTAw25UFEtVnF6ag71UwbXRGHoaNaxzOOV9Tc/OLWhklxGoFOCyBvByvYqHF95AMdXENduvwYyWxqnjC9DbTVSbOqKJdWjpbOqJIpNNoVReQTY9h/XDA7B2GrC2aQ/tRiabR1Pn+0jeI2moN3ivYRel7m23X4HHHnsYl++4Cpa2C7pPg7O2gkvQxofibrQqx2HPsZEzhGq7hLxeh1fzopyrwBsMYqVcBRwarFyzpTI8oRDegI6/nD2Fa++6H66qHelmFR0Lc9ULcDrdCAYiaJSbWJqYQadUlPzaoCcgERKZVBGDg15Ek1aE7DYsHj6LYyffwMbRJLb6A/jULZuASgVtvwPtTYPQewaR1wNIIYwljx9u3kM2m3Db7LBDQ7FSQUdzo6Fp+P0//mPsfeZVxBxWbB+MIuZsYXQggUqjiYENm3Hi7BQOzWWhuZwoNerIlqpyH1itNGC3OQTe0sFnLZxd3XfUnmLCW7PxQfYhY//gV55F3Y/uCHRHoDsC3RHojkB3BLoj8IsegS68/UWPePf3dUegOwK/sBHYfeAFfOYzv4FarYnrr70ZGjMrwQK6Bo/HJ0WPKrMNK1TcFVFvEIIwp64BvcmcoabAElrO+kJBRHviCIQDcPk9aLSb8nOqWOwUdcTi/LwUAzq6RTqGm02CGcCi2ZWlWacGvVmDpcUKi1KJsMDb6lihs7hiYUYPv++QIhiRB9W4BCAEVFQSiW0ooSVVlJom1rSqCC1mytKxb6Ua0e2SorJYjtJelSBK01CrMqMwj9TSosAJ5kISUrGoSRtUURDz9xjd9uzsl6w2WjLqVPUqtRCLSlTCsKd/bGwMN9x4IyYnp7Bnzytih0mrV1pW0trYoVnhkeK9B2g1UchksLyUQno5hXKlgIDfg49/9EO48YarsTA3IxmU86kULr/iKgTCMVHeJpJ9uPH6G/Gtb3wTzz7+pMBbKoRUELCR2yrFMirbCLtssJvw1mHk49K+UtNEQef3+0Rpe+m27SicncH//R9/HzfdfCN+/fO/jR8/+RiWqmXsuPJy9A704+z4WVEUsWhG+83jJ07g2eeew00334Qtm7eIWofKPpWDq9ReLNAS9FJVzcEkvKVCSJROhDO0PvR65bnTNpdqHF4PqphVlq5ditssYg8PD8v1PnniBE6fPo2FhXkpvN155+1ijfjkE0+IOpOFCXmsYumcdSgLEIT5fD4CmYznKJDUALVimyw5uEo1KXm5ml0gYygcEeVoIODH9ddfh4u2XyTPTZR7NmafaqLGeeaZp3Hs+DEp0BOIETYRNgyvWyfKLyr+BiJRPPPoo8ivpHHfPe9HoVrG2ZlJLGcyKFWZb6kgi7JDpi0w4S0tglXGqglvO4ZlN4ufvJ4KsFJRTPWpA4neBOJ9UbRtabQ6ebRbPsxO5fHXX30Izz2zD7fffjM++9nfkOL/SjaLTtsCvz8ozQTMvHU6CCypAGT+MpsjqMbU0GlbEQxGpInh61//exw8cMBQmtLi1CJQ21RnEsTSSpbXkvBCwVsiNOqOCMftxppUNrIEr1Ttcvy4B1GxS0hAJTRfEwtmhPgKINpUU0ejhpX0ssCLpVQKS0spWTu8jlSTUQ3M8SGx4/W48sorsHHjJnmdhMQCidqm8rYhe8tzz72IJ5/cj1yurdSjnY40B1DJy12B4+ymHbPLLeBcLJONzF1eJ5Uqppo+lCqJcItKc83I4eug3mRziQfbdl6OkS1bUWm1UW110KTitaP+NeGGrisVF5+XPLZRQGOjCovVBE4ECPw7zlMT3rJZgx+Fcg3Ts3Oo1KoCaMKRqBS/84WCNAxkMlkpdMfjcYHQtE9m5jShGS3Jub8JYOOerGlyHTkfOSYcf1PhvqpYU4VzlQ3NsTUsKA3rXFl7olpWc9nndovVM4EzYQvH21S68d/PzUzjzMmTWEotolquCMy64vIrxEGBClzayHLdj24cxa233opSvYmXX3lV9s6WxYr+/n6xfve5XPA6aPtNJV2L5hBylhA4Oj0eDAwNShYym0bYkEMnB146t1NDkHmxPi+CHiecrSZOHtyPAy8/g2TIgw3rB9Gql7GSTqFeq8Bic8pnUwdyubLYPbpcHkTCbChwi6rW7fJIowbhI5W3+WJezloHbYk1J5p1HQ6nB33969BsdDA/t4ROywa71Y1GjVbNHvT2DCASiht579xPFSgVm2TDPlydrSp304Sk5o0H9z0FMTpiXcs917TgptU0Ve3TczNYSC2gWCkhncvKec+xZCMD1bYQWSobTTpoWTpoSNSAyrKX/F4qPR1OWStiTyxNDCrLlsCQTgc8H7gvU+XdFJtq5ZigdHJKWWdmgkpjVqmEbEbZAxMix+IJAXkOJ/PGlctDo0k76pwo9k1lOecrzwSu461btxg2+FT30YpXgWZpDJPMYGVpy69Ou00s6dnM4Pd50Z9Qc6mSz6JZKcLOTFyuC6cdOt0daO2/qCze2WDEV8EMV3F/qJRVdIDVouCursv+y8YPwlE6CzCDmOdnb18vhtcNy7+jHTCzpwV2swlKrGObsscFQ0E5V7nnsZFq29g2sf6n5fLMzKyoT/n7CHt5fnM/j8SiAnlphUowzLVLJW0i2SMNV8zi7e3rk7El1KdFOX8H10YhV5CsyHIhj0atDLfLKTalJUZBNOqy51577bUYGuqX+zyf14FGowy7nWCSoN7IHz2Xj92WdajGRTkV0BVgYmZaAD+z4PVaHRtHN8ie9MwLz+Nr3/qmAHE+99RcCh/54AP44P0PYGpiAocPH5YxZEMP98oHP/xhaewgbFD5p8pWXPUIKkWlCS545svfGeuCF0/t5MrpxWzw2rd3n1yLS3fulHuWySmllJ6dnRWrejqz8GF4z8E9kvdZmzaOYqAvCYfdinaL2e68p12Ftxfm0pqqWfm+2dRoxHqsBbjmGnk74Kp6NlaBtfmzb2VhbILktW9S1j7+2r1edvdz5gqrUSbnILK6M33bjN23AriiXGd0iRFvogCt2mN49q1VzSp3FzZdqBGR9zCMSBHlrQHkz3nUGMpbiWMxr/fqq137+szvmtba5nz50h9+7R19D/fA/b+HfD4LzW5BNpOWvd3rD0vTitsTQDjsx8T0JJpt3rO0ZB7SwcJpxIt42m6E4lV4rS2ULE44Og0MRaJYLGbxa++9F8efewyhbA6VahENpwZPo41QwIOz5QZePjYBz7Y+9HqjcMR88CaDcLc9SC0XsHvvs4g7G7jo2jvwwtHX4Gp2EGMTWseGi20uNH0aAr1xdBj1MDOBiN2Cal8Mf7V7H5bKFoxdtAOnios49fpZcSQplXS0LA7Ek4MIRKIoNyqydzpsJbR1F+zSvJlHq1GEw+JCJBRFvZpDCy7UG0C23ITLF8UvfeqX8bdf+++wgk4cDkzNTeOBTf34wtWbsK6TA5g9XrWiWLPxwJd7fL3ZQa3agm7pQG830HEyqsSBXKEEl82DCYuGP3/jOPzr1mM4FEexWVWNvuE4qrUmZqenoWeL8LUg97WukB+VlRzWh5J4+sXHce/974OjWoC9XYRWbqDUsOLk9AQ+NrYDt29xw2utouKrwx6JwB5NQO+JIeMfwJlGCC1XD8KtKnStg4rVgWoqh77eHvzZ33wdf/8/foSB9UMoLszjvptvxIk9u9AbCaCnPwlPJIiF3Apm5rOIxhKYnl9AKptDR3OiSFvxtlWiBuxgQ6RqBuF811uqYVVFAfE+XzUqvHkziEVF13Q/uiPQHYHuCHRHoDsC3RHojsAveAS68PYXPODdX9cdge4I/OJGYP/ru/H97/8AM7MLiEWTaDQIH1xoNFvwURlJ5WuzKZ29tLSjOoMFNhbfWVBmwZH2ycsraVFrmVmBoTBVrEGBLj09vejvXydFyhdfeh6Tk9Og6IoqX74ptGlOsX6kOs/hou0oRAHDLFEW7WOxBKyaA0vLGUqiVLatAe+kiMoisKgK7VKwNDvmTXhL6MCiOHPtzOI1lV+0syWgoWrXalPKXKphqSymHRg781k8pk0fx0Gy12xKqcs/q+7+tsrstdvhcrhEGSWVOf685FwqCMri6NjYVmzevEWKrRNTU1LwZJGa/57ZiY1qBWQq1XIRxVwGxXwOS0uLWErNQ7O18YmPP4jbb7sJucwK0pkVyZbbMnYRhkc34MePPAaPL4B3vesWfP+738PTP3sMDoGkfH6r8FbZO6u8zQvhreTjWqxi8cp8TkLq9997L66+7HJUpxfxn7/0n3D5pTvxm7/zH/CDR3+KwxPjuOL6azG8YVRZ9xEqtduiQKVq7GePP4bRkRGxZySQIFhjoZ42rKZ1qqibCW+Bc1l9MrekAKfAEwutBDBUCvKa8nGohGPhn2NLJREBIgEElZcEvNlsRqDbtrExsR19+aWXpHjKx+O4U0XG30N2RNikoKH64Bjxesp8MhStAkA5LpIR6RTAwE83lYG0To5EBDQPDg2KCosNBmK16vYqsOiiXTRhfkMUNSxEi02pFNMII5s4deIEHO0WXnziSazMzuKB978fxWYNb8xMIpVZkTXIeSXFU8PylIDThLeEXgK/aMvL5gLJtbPATkhvvB7NppS38WQCPQMJdLRlNDtZtHUfahUnHvnxC3jmqb3YufNifPrTn0I8EcMimxgqdYGpfK587j4fFbfKVlaaM2xO2DUnPB5m1gawf/8BfP1v/06yFDkGVFZREMy1KHBVs8pjEeQJpOUaFTjrk/FjEZJqPKfdKfOVwCEaDSORiMHnYxZuRQAH1Wq0mGWDRrVC5XbtXK4zFU3MPSQ0lkaBehUTE5M4ePCgqEtpQ8pcXl4bXnM+B4KboaFBeVzOIVV35tpvQtNqoo596aXdePmlo2g03LBYOrIHSo4tC/40y+N4O5yrUNmAt2IFTvt3NgCYuXlUkco1VaBfqadsYO8KgdP2Sy/H1ot3ogYLyoRsFpuob/n3zBCnwpZ7F8eQ/05smw1Lu2ZD2dNyf+bvJbjlHkhlM3+ecJQv8MTpcZw4eULsWQcGhyRzuNVpY2k5jUVaD7dasg9z3fHxCZKaDdoxK7cBQh+uPc41Xl/mx7LIxz2W0I2wTVwPBIQr23r+vGQPGjnT8n2OrmQFq2YDQkbOFcIi2tKqzFZDAQmeE1bJuzxz6iRmjP2Uz+/SHTtFgTs3O4vjx4+LGo97922334rB4VHMLi5jfHIKE9MzBqyKIeB2i/sBf4fYPrMwKZl5rOW60dvfD5fHi0KxIK+LQInNGW6XHQGvW+CtW7Ohmc/gyN5dOPDys+iLeHHxts1wahYsS1Z0SeIJLFa7FElrjbYom8uliuwJVN+zkYFW1oRihE/MjCUo5pnIHNlOqwOnw42rrroOO3dciSNHTuHgq0dg19xo61YU8hU4NDd64n0I+mh3rM4qFl55NnKvkPxnt8qAFtvkNfmdAoWMWc9rxAaLlZW0PAbVODyrIpGwrFUC3fTKEtKZNBaWl5ArFmClytZuE/jNgPoOj0MmHViZ5cwIBibgqtxuPh7nIl0Z+JV7Fs8FXvuA3ydrS+xsJaeVZ7KumqN4vhoOBGL1z9x2jXu1gmJsZhDrbZlHKg9cgI0UoGlV3AJVrcvLaTnfOR488wl++/sHsHXrVtmDxNK/Yyj6DBcQAkIyNclSdjvgdbvFqYJnp8uuIcA9jPnnjSostGC2dODkmNJVhHn2tRoyK1nJXSV4ZRY8nycz7HkPw/x2yfSt12Tucyy4R0rm9PKyrI3NmzeL+pXnHO8lqDCX3Embyrrm+jTHkWc4my34lY4CvOYLVP7m8+D+YCpJCcH42LSUZhONZLp7PXKummdNOBJBX7+yXee5x+fRHw+goS41aJRd7QDFXEUsWbW2Uqbnsysytnx+bAjkLjk5MYGengSCQeY5ltCmKrnDa68AvjR1UKVPG1txj2CbnnTfoVqvYy61iHhfr+Q0FlcyWDc0JNf51RNHse/kMazftBEL8/M4c+QY7rrhZuzcth27XnhBXDuWDXt9XuNf+uSncMkllyDD+wVmOK6BtxcCT/76VaUZ/2DAW0VvVSQIgD27dyESjmDr2Jjcu/C18nfOzEyjWKDFu2rS4bzmuc/GrQ2jI+hLJmDXlHUtX69AVcv5ylv5lplzK5nL1vPgrdmktxasmEpc+d4a4GLe75yzZl6jnDP/vekSIXuE2ijOQZ23epey1mZ5Lby98OeVOtiID+got4XV57T6/28Hb+U8MGI3eM6Y4JZg1tzXlEqf+4K6D1YW6Cpr2HQAUD1UyolAkLmxZ651JLjw+au5oO7HznnPG3vpb//uX7yjb+Luf+C3DFcLuSRYTK3AYnPB7vSKW5Ld0UKz00BdL8trZCZ6vdpAOMAzvINKvgxXsIxEyI9UtoSkpiHu8EL32vGhW2/AsaceQX+zjVq9hILegrvVQl9PDIcWF7HY0DCnV9ATisHiscEf92Pm1DSWJzOIxvyIJ90IjWzC7tMn4GEESrOJHU4vRhtAwdFEfNM6DIUiWNizG0M2B+rJKH40OYsDJ+dx0aVXYqFdwv59R+FwelGpdlCutxAIxRBJJORMrnOvLizD2vbIvjq/cBxOexPDgyOIBIJYTM2gVrOibrXDYnfTVAXbt24RK3OX04OF6XlcHLXj83ddjXjuOJwV5nB7YLeEJa6C2bW2RkuafZpNC+p8H9iqoW3VYdMckpXu9IXw0koGP67ksFCtI1ADwpEgGppNgK/TSit/TeyRk8EI7Mxn19uweVwYn5tGwm6BKxpEn9+OuaOv4pYtOxGNDeG5g3txQ7IP7xkdQMBdQ9mWhjvhR4cuIIO9KIfXI+8bwlInAKuF7kRttH1BdBrAMz97Cn/4X/8brrj0Muw7cAB3XHc1IjxTM2lUcln0DPWiabei1NJx5vSkxCKlc3ks5wtodKwosDmqY5MmaaqZ16r9zX3P/N7apoYLAS7/3IW37+jy7z54dwS6I9Adge4IdEegOwJvMQJdeNudGt0R6I7Av9kROHB0ryhVisUK8rkyDh48ikKxKkCK+X7MPqP1a6FUFOBF4KLUEW2xLyQso7qKKqH0SlpsDQcG+7BxZBhjWzaJmmvTps0YWrcB/lAYr+zfjcefehpnJ+fgC0Tg8gREfcsMXFGzWnVVDKUdlKjpnAgGQgJtacVFeCJwg8V+sf9VVpznFImGTSifoyr6MRfULsoe5lxKfqPVJnCGCgyqiVUuLq3VWkauorL887iVypZFVr5WFo+lW1+kwoZNFIv4VNdRSenySHd7u8ns3OY5dS5/npCBBWKqXyKRKBYWU/JYVKRSMURgm11ZRqWUh8YMQZ0WzGWUCjlMTZ1Fu1XFBz9wD+69571oNqpidzg5PY2R0Y0Y234JfvSTR6DZXXj3Xe/BP33/H/HsE0+oHF+xamQhS6kbCMRZ8FbWyQRNVNrSKplFbtrYWcVKloVQgoP33H037njXrahOzeOPPvdF7LxkO77wpd/BIy89j5cOHcRNd96BUDwqBXDTnpewZZ7AdNcuUWmyGBzwB8XqlsobsfnVaA/IQhq7uqmoq4stpIB4Wl27XFKQJ0CnKobKgZzAW6vYDbOQzFxDFrxZIOS/5Qf/LQvQfE287pWKys7jYyjQVJOCNH+eBW7On9XcWGUdLSpJqkmpKjXAGwvbplqZXwXcut1SxOY1lHko+WosQrdhsztkjnKgaeXHv1eZpwRs4lcn8EuVvPlZxMsvvQBbo4G9LzyP2ZOn8ZH7H0Cp1cCZmUksrKQFjpjFU4FHVNuKDapdxoLXjABX7HPlqwJcHGvCZ7EltSr1LXNO+waTaNuWaHAu8LZRc2N+poTUQlEKUVdffQV8AR8mJidEfUe7VipZ+RwCAa9Yo/J1uZkvaCXUdmOgb0iK0t/61j/gySefht5gHiuvsy7NGaLo9ilAy3VFNZOokGk5a2TREshHYjHJ0KbSUNnlKotdr9clil+uXz4nQiX+fCwak6I496HUYkr2J7+f+ZZumQdicwqC1qpkMfMroS/3OQU+ldKKz4/qYFpuE6IoUVILbjfXakNyCvftO4iDByfRaPJ18zHZ1MJ9kYBMARTZS2x2eN3KJppzhWuElq28PmK3LgVjI+9WrJRp8+6U+ST7nFXDyOatGN28DW1aDjLzluDWYkODe0q1hnbHAjvXnuTCKstMXhPup5x33HvYMMDfQ/tQwnEFbhUc9fpsSKWrOPT6ISyl0wJu4z09skYXUylkc3lxHXBQOeJyGTnVLQHWbArh7yCQIvzhdWYuJtV2XC/8nk5AQRtLgbWm+knZH/OaSlHQULSZBUFpKnFQbc2sYJ4BfEwF9wnpeZ342CzGEyJPT5zF1OSUrGlmffJnb7j+elG1v37okGRdsrGIqvgtF12MQqki2cHlWkMUx8z51Ws12CVjnJBYE9BI1S1XKJswOB8Jb6tU/gIy55kN7nZp8LqZeesE5bSps2ew9/lncPK1vYh6NOzYvgXDg73I5zJi+U7Qzs+6FMZbaFCB1IGoNmkPzWvDPOAVKu0rZQEMXOME4gS81XIdA/1DuOuu98Nh9+Lhhx/F1MQ8HHYPinla8VeFmPo9AbidzAI3M8UJ163n4C3PQ+6TXBtyLhhuA6KsMdSE3B/pEEG1OsEKm694nvJnuO/yWrORg3v8cmYFs/PzSKWXUKqWJQe3Y6PatomWtQ2rQ4OFQJQ2xFRSUmnv9UnDAL9yDxCwKhDRLmcvla08I6mO5V6hHC7YNNaS3HvulJCHcgAAIABJREFUe4T6clawEUE+FKjlvkClMJWlbNzgOSMqeJdLfs9Kmq9rSX7GVOlzra8bHpZmIINTKZtnNquxycg4L9mUFfB7EQz45JzhWc+GJyqwqbLtNOuw6A24LB3Y2i3JsG+z0Y05q8zazVDRnpHGF6/fJ01JvN6xWFzm+MLCojS38P/5XKk0S6VS0OwOyZbnJ+/Dzp6dEBt+qt8lwqJaUYrChqHoDKjccF5fnr3cJ3nPoyybWzK2bGQyG3641ng9uDfw/HB5vaLC5T7JfaWu0z7ei2RvUq5XT7IHkWhEth3OI37PKhexKdap7VpZ7mNcbARjxADPZbsLy0sZnDx5Uu4NuX5KpSyaelXOCAJ7aejiGUunDu7NhsMJzzGOWblalWaBmt5EkE0lTirWqZaz4MDpEzgw+QZuvvUWsXifPnUGt111LcJuL5578imxU8/m82LBz7H51C9/Clu2jkmjDu8j3hbeyqRQed7yPwa8NR11JbO71ZJGsZGRUQHKvM4Tk5PqucxMS4MR5yGHieck7ysJb5l529sTPwdvpcHrPHjLX76acSsNCdzrjbxVE4MqkLKqZD0HoI371XNw9DzVnIrIld9gqO3k/81vXvDu50IV8Fu9OeK/F+cSZY5/3o+tVfcKnH0bePtWjy/Xi2eKAdxN62TJgRc3CMPu2sy0lYYpqm5pr0xbbqXylgYi7hzsLjNsqM99X0l1zxuLf6m8Va/Q/OBr/s0v/Pk7+p7xltvuk4adZoNxBYwLqUFz+NDm/b2modnMItEbweT0KdSqVCRrsLQYN9NAwO+E3qmh2crJPuBwO9ELKxL2INaPjWBsXQDLB/cCMwvwu13QHU54OddQxxvFApqRJA6ensb2bdtRKWcQ7/Xj2OGT2BTeIPEF4Y0xTBcKOLmcQsuuwWm3YkxzY2Pbgp6tQ4hdvAH2ehWdo6dhHZ9F0xfAs7kSXjo+ge2XXo20XsWpmbSckfUWob4LHasdNe5zzRY0B+Ng6JBhk/dHv/6rH8JDD31dmon7k72Yn5tCq+lArqPDHwoCJTo5teGNRtCs6BjrG8WDvTbsTFrRa08jtTgLl6cfbktM9u2OtSqgtdWyodmximNETa9JAyLfqzVrbVR8PjyyPIuDdEmo61hn97L7FIfnZxGLJGDV7WKxzPgQ3ic4mx1R16ZrBeyeGsfvf+yD+MZPf4gbr7gY/c0aLnJEMdA/ip/seg5Jrx2f2HY1wloVFescHAFAc2tohTywRAdR8fWgHB/BDNdX0wV7JIqZxSwevOdj8AZ9eO8tN6FZryFot6O+koaXtvnTM3BHgqg7NcymlyW7d8PGzag2W0hlsyjWmshWqgJudTHNUBneZvOCODgZH2utkteujbX7BZsrux/dEeiOQHcEuiPQHYHuCHRH4Bc9Al14+4se8e7v645AdwR+YSPw8r4XkUz2ChCtVht4+Ec/w8TEDK665hrpVp+bX0C+UESprJS31WpZKW/bLYFhLJizqEoly9LiohQyd2wfw3VXXY47br8FGzduFEtQzelFs9NBvlLAxMwsfvTjR5Er1hCN9qLVJmhQuVUWS1sKlwRBLFDREo0fzDEiEKOVlqY50aadkzFK0nnf0g3bOmbjtiV7SGwOpTNeFaVoQ8f/+H2VJaaKSyqvlrDXKtmK9VoVOVqRtXUM9PVhoLdXYAUVM80Wi+l2eAI++IIBOJxUg1FBVUGDCjTmTBKaNBvSvU8oyd+VTPYIwOHvZNZmPl+ULFBCn2K+gBYzhCslVMsF6PUqQNWKZkW+kMHxY6+j1ari/Xe/Gx/+0P0Cb6kmnZ6dxejGLdhmwFuO0QMPfBA/fvjHeOwnP6XECHqTgIzjoOAUAZEqvhnwlqolgZEOpeKwWJT1qaahUqvghptvxgfuuReW5Tz+4Lc+h80bRvGF3/kivvHPP8RjL7+If/fvfwPheEwV/QwVBZWp2UIee/fvF/tiuY5UUhoqKIFAzN4MBOD3BaRYLEoHQIqwtKdWCkHTapk2XW1pHuBzJeijLaJkIRvKMhaelS0elSG0UrOo12slUF3NQJPCA/8jMOLcMKG25P0qtarYDxvqPxPYmhaKvNarXedSEVWQlso0w/aTUAFW2o8TJEiJ0Zipq+pe9X3Ow5oU3Y8dO4pjRw5jw+AAju7bj+P7X8XHP/ghVNHGGzNTWFhZRqaQl2KlvC6CBBPIsthuKm6NvzOfN+G8QHrjZwkU+RlP9GBwqA8d2zLaljw6rQDauhcWhFAsELS2MTIyBLvDhcmpaVGKqYxiBe68Po+sFVEfUhVpIzT3IRYeRDqzgL/4i7/CmdPjAiwJCAg4OQ4EcVTaEWiy6Noi1DVUr/w+IQjh6XpmAI6OCvQncGdxnWPWatURDPrl9xLMcBw43i6nW7KmV1YyAkNo3Ur1nlnkVqpPtQ547WWeGNbhZuWazQos6rIezrVJ1SGL6FThu91NuF0s+Hawd99B7N13BrWaExrriG0CSjZ0qOYICt35c9xTOUaEFDsuuUSsRpV6lHO5INfdBJWSky2vhY0NzNNm/q0VLn8IwWgCddiQrzZQp90mLKg1dRSrzF2lQpkqylVLcq5hFqgl546jbqiJCEOkIYL27h2CcC+SfT0yTc+8MY03xsfFUpb2yoQkzLwltOJ8IYSVHOwo1zrVdFkUCjnZ+/khDQvMy6aa0lAMSiYhi+RiT0lQS9WkWndSQGejg+lgYChzxU3XSstkI8+ZXx2EeVTu+xAKhmT+8EJyby0V8jg7/gbmZmZlz+LrJXRPJnpw8003iTrx2WefFdX99ou3Y2j9CPLlCmKJJPzhqDTvzC8soMzmjgpVsCXZB9yci4RWVKZarQhHo0j09kpuIBWxVIJznrpoKem2w011aa0pebcvPP4IZk4fg6tTx/BgEpft2CZq/Vwmg2qdSuiaNCP5/CFEo3Ek4klRiHPsCPbFBpsqNKuylpeGFjoDULHcBPr7hpAcTOL1187i0Z8+KQV8fr+QK6NaYbOORZo0lD2roXKW3GE15wnFeRYRDkrTjajn+bsVuJU5I5akbRkfKj75OGyuIBhX14ZWwGxw4d5jFavedCaDpZVlLC4vir0lQ4RZ9K40Kmgxw9PlgJ0Z0y6ngMFAOIRgiFnhXlhtVCOaYMywQjay5Ll/VyvM2makAueNsi9ms5Q08oRC8rpEdSewtyHqaGX3qNwY5KyQTFKHrE/aCC8vpeUx2VTF86U3mRR4S4DJf8sGD6q8CG8JMwOhoNhbh4JB+Dx02bBKjjGhbCQUxGBfEi6e2SvLaNeq0BjdQLDLY4KNDLWa3C+tpJkfrLKmeS8yPTMj64zK+HKlIueVh/byHqeA/EVpRumI0pXxANzD5ubnxY2CkRW8bvlcXqIeqCTm/OH+KG4Qfp9hKe+UE4d7qZxZuo7U0rKsD65bng/SqMRICM41nhl2B6LxuNhP856H+wFBck9vLxI9cawbHsLwyHqZGzZmHPPcVYGi0GsVNEp5LM7P4vSJ4xJFwfOec93h8Mgcu+iiMXEaSS8z4oDNOdwnmCtO5SAdJRR4lufD/YVnGdXnVP83G+IIwyYCqvtsFos0enz/kZ/g//nm32HT1i0o5PIIuz34zKd+BQPxBPbt2iOxClS1UxHL+4hf/dVflWtORb0JbyXb+G3gpYJ3bw5veX1fevFFXHbpZWLBTatrZt6yEYZ7EPfetfCWc5UxExs3jKAnHhWlcqdDy2vev3CbU6DYtElWz0vdp5nNdso6XDUtnP+8/1cgrroPXpuryz+8FbhdC13fbozMNzAmvDWe2rn3NT8PvH3zvFz1UG+mvDX3CPOXrYVQ/H+zIcQEU+dgrKH85f2xeY+wFtSaz/l8eGugablO6oN//+8//2fv6Hu4u+76IEpFNqew+S1Mbih2/BXeE9nZ7KTD7tRRrRWQzRRg6XjknKAtNxNnqHZ32RjD0EHD0kCAc6wEfPT+98Fbm0Jj4iy0TB7tmo6mZkciGoJeXsF8vYxaOIrJdA1epwcJh4Z4rxupUg6ukhO1XB2RiwZxdPw05umC4/XAHfRhSAcudnlg99ngWN8Di6eFLboDhRcPweGLYHe5gudPTGDT2GXItOrYc2wcmsMNvWNFvUFrI6e8JyRc5LnvdgdRKTHSpoqR9XG8+9034bsP/Q9cf+11+N73voewO4Fr7roe5UIWE6+fQkW3YrlWwW1XXYl7d+zA8NLrsKan0OvWVYNuzQ5vxwcHHQzsDXE0aegWVBjrQwvldhN2hw0dZsy3gKw/gL86sR/lnj4szC/iomAPYm4vjqQXkF0uouMPwAU7fG6vnH0W3u8U80jPz2NoeAg3XXoJ/vrHP8atN16MnU4XerI6dlx8Db789b/C9svX42PrdmDADuSb84BWRdDnQctjhS0ahu5xAyM7cNwfAJphWMMx/OiZFzF9aBLf/qfv4vmffBevPP8clmbnUV5egsuqSSOYJxbHyfk5zKykUU9nMLJhE3SLBUvZPApV2jbXBVYz1qBRX33PxHnP96L8yrlt5kmv3SNMRa456bvw9h1d/t0H745AdwS6I9Adge4IdEfgLUagC2+7U6M7At0R+Dc7Ak8896RABaqzqJ578snnMTU9j23btkOzO8XuTSlvmc9XFHhLtQAVMnwTzeI9bYdZICW8bVTLuOn6a3DrTdfhorHNWLduSArWlUYLNubFepywOpyYmFnAN7/9Pbg8QdhsBIdKASQ9+mKlyUKDskylwpBKKBb1+RwJLKTQa3TNs+aiCveGupS2q2Dhlra4CuLSepJFQWXXSVCrYKYUwQhxLLQ0tUoRNxoJIRryY2piHPFwGNvHxtDb0yNF1EAojI7VhkqzLkVdFkeLhYLAVALcZl1ZhdYqVVFhUjXU19+HWCwqSrdKtWIoSSsol8rymc9moLPYawXs1g6K+RWUaUFpaaNQyOLEiSNot+p473tux8c/9iHUKiUsp5eQSi1hcN16jF10CR55/EkUyhU88MCH8Nyzz+EH//Ad2ARU6efgrbxWQ6nB4qCCegpWKnjLv7fI8yQ45Zv4zWNj+PiDH4a/quPLn/sCosEgvvQffxdf+Zv/jh8/+xQ++x8+h6uvv16ADCEdi8O0VyUEnZiewvTUtMoW9SmVlalY5Z/V/3tE2cPfeQ6aGhaYfAyDvKuiGFXEApM0gLlLHUNlJCo+VXDlh1xjvamuOxXTAvaVEpUFTvkqNWaVnShAe41dqFmc41iYgO/cXBEArqCtAsFSWhUFjKle5nMg5BeAxjnAdSIqQ0iBXbJ35flaRAk1MXEWp0+fwvDQIO66+WacPnwYu59+Bh/7wAdEuXB2dhpz6WVkilRMscFBKeVM6CJKKdMq2bBUZsFbckPlGqvivPo5QhrC24SCt5YUOpY80A6ipfvQavmQzzfhdFoxvH5AlFKLqWUUivlVgK5pUpjmdVMNEfywyJ+pzt29+xU8+eQzsh5tVk0Uh4SVVFaJ0tnpUNattKmlnTOVWVRXejyIx6IyLwlzhobXqVzHWh2Liwvy807CMs9qrqpSYaqcaQWJq+caJAioxBaRYy0MjjCLmZpU4zpkPxB4yIRdgVxUQtEe2bZGeduRZgmXow6Hg8rbDva/+hr2vHJK4C3ZHtXtYk0rUYmsuFO1ziIum1KaGFm/Hh968EGMjW2Ta8J9iQpRrhnVdNAWuE0QpDJg2VTCOdSB1eFGIJqAze3DYraAfKWOpsUm6rNSrS5QhYpQXl/OL9OKWxTtBKtycSwyDtwjqexlNiCBKtdf32A/lxImp1MChAiVJPuRANhca5zPjSYCPh8SiYTMe2ZsclwJ8mk1z9cvmbe0xXYSACllvYyrNNesVd4S3q7ux1IMNKxwlaWBarRRynFliS/OBoZalM0CfJ0EUMzSnJ2ewsLcvIwl1cUEsLlMFlu3bMGVV14pUPrAq69idGQUmssleZmBcBRE28yv5T7jdjiQz+QwMT4uiu6hkVGMbt4k9t1V2tsGQ1g3MirgivsilY6S4exxw++zwtYCSis5HNm3B7uffhzllQX4bG343Rq2bhrGQP8AivmiQCPO8/XrN2D9yCgi0bjMmUq5JA0/3KeYlRwMB+H18bqq/OBSoYhCLge0mbHqRa5Qxa49B/DG6Um4nH7UqzoK+TL0BjXbdK5QDS+EQ4QV5j7I12quPzYWcP2pOaMUtZLdaSiOdcYIlJkxWJA5RLU8x1hdY7vYsfM6symHZ7M4KOgNzC7M4uzMBBweu0Bmu1tDvdWEbmmjZaNyvAM7lbcBpbq1sXnHoiyPTYWe5Npyz2RzTlMXm3RR6oOQjtbcHnjdyi6dr4d7smRcyxlUl2xkKtD4wflA4K5cU1XGL7OceW/D73M7Jzjt7+uTc4pjxMgIqtRpAU2fZMkLdhq52x63aJMZc8BGL45XJBRAbyIOrdNCLr2Eci4Dq96El2cr7zW4b1PtWq/Lfsj7Aq5dKm4JvdmQYHc6RalJcElg2my3kFpaQoHzcXAQI6OjMhfYKJfN5+QrG+r4WITsZuY89yi+jmQyIYCecJbrn+uU853QkvOM9w+8hzPPCskvZ+4zs3NpGmElsA4hGosKzM/mCyhVKpJ/u3nLJgyPrMPg0JDkk8v5w2Y4dhG0WtDQgdthk+zbgwf2YWL8rNwT1ak0b1vQl+zB7bfdgtHhQWRXFtFqNcSKn5nmsmNZLRLdwUYHsTFvU4VdlyYByaM2rOHZaMHGEo2/W2/h8JlTePqVXcgyszuVQn9PEu97912IBUM4+vphHHn9sER88Aym9fSnP/1p9Pb3iXuA3E9yvv0c8HatlTLXEnOTd728CzfeeKNcg+WlJcm8nZudkyYRzj2J3mB2b70h4x+OhLB54wZEw0E4NDa6Ed6qaAvJhlbJ6Ocszk1owuuqGvLMlovz4e0qXDkfxsr3DSWuslFW900mgDkP3F6g2DXvsS6EuG/2Bmmt8vat4C3/nWoZWatuPd9CWblSr9oo8zrJ/aBhuS+Zt+eskJVa/0LAZN7T8XFEyc95JO4Xa8bGsHFWj32+avfN8n9VsyCzxNWrX6v0/T9++0/e0feM73vvL8taoqrWarEjEI5gfmlZmlYYN2EBYSPdhCooF2nL70K9zvvhOkkirO0WIu0OCvUqSlodAxv6cer4BL76pd/DyquPw1Mqo801tJCBzRdBx9qCz1JFqV1DKRjCG8UqfBY3RjweOF012GIejJ+YQcKfhNYTQHp+DtlaC7N2K+oeBxJ1HXcOjGL61FFELloPbVMQFzsjKO86hkbNgr2lAo4sZdG3bguWy2W8fPSMwGhmbbQ6drkf0jRGddhhIWDsGPcInTYWU9O47767sHnLMB79yaM4c2YCEU8cgxsiWJcM4amfPg9bbB0yjTK8uXH8wf23Y9hSQaTRgreuw0PXAJ6X9SY0NutpqvmpVK6hWKPqtgmPzy0OLFbY0Kq3UYjF8UcvP4Z2OI4Bfwxj4ShyqRSsyTheeGoX2qPr4OB72mpL1meumoOGNrSlDL7w4Y9i3/gp7Js7i0t3bsV1/iiKh8fRO7wZ3/rZw7jyzsuxo9HA1YkhZEop1SBGV5agB5q3A3hbqCeHkdq6Ha1OAhmrCz947Fmc3XcG93/0HtxwyQZ85ct/iIDLhUaxDCcdAegI4/Li+OwMZpbS8Fts6O0fQLWpi6tPodZEmdEiLWbC872Lavoy14jpcHV+8+q/zLw112kX3r6jy7/74N0R6I5AdwS6I9Adge4IvMUIdOFtd2p0R6A7Av9mR+CRp59EX29S7FAJS/fseRVHjp5AKBxDMBgRy0wWcHP5guSkUS1mFoTFFrPZlMIXi2z5XBa5lSXc9q4bcM/ddyIWCYhiKB5LoFJrSsHNxTf7hDweP3762JPYt/819jqLcozFEBaZWUSUQq5Ex6qMLSpfBIiImpHARmUssshFm2UW0fmGkZaB/GaTQIcWjRabgAgFetXjyRtQqr/E6pPg1w6vyyvZYfxzIh7Ftm2b4LLbEAr4MT89g3AwJHOAOZPlel3yR4vlkkAeAgyqCCXT1elS2a8Ed5LVp8AOVWtU+DT0pkBwFqCZCyQFdtqO1qtS7PQ4rchnl0X5Wy7m5fFX0kuiSrn6yktx3713o63XRYnIonowFMVlV16Nx55+FksrWdx77/048voR/N1X/4bCJwVvaXNtevsRFQisVJbJCt4y79Nh2CizCAuBt1S/eoNB/PLHP4ERfxhf/twX0Wk08PkvfgFnV1JiUXjRZTuwcWyrwBWxqLYrKMZiN9VDLBIz/xNWB81GDU0XC5JNgGobqcwZ1S/5aqhV2wQOVDoqYEuVJWENn5yydKY1LYt0yn6WY81xNu3r1hbfVEOAuv4sLvB5ikU3S/BGkc4sXpqd5TJHCLGMTnPjHxtFOqNYKIWOpsz9lXQa1XJF4CpVXblCATWxGO+IuomAn+ojgRB1FqSVXS6L5cvpZeQzGXzw/vtx77vvxKlDh/DET36Cj37gg3D4vJiYncFcegmZUsHIR1UFR8IUlc2rnQdvKdlRdsmEMga8FUjqEHhLRSgtOgeHqCRcQgdZWBBBpxVEpxNENkuA2Ra4y/W/kskin+dnDuVySZTRsWhCLIcJ2QjyqBBbPzwqeWsPPfRdHDjwmoyvj3DGalVZw6Kca0qOH4E+QRuhCSEVAS6zkuOxmGQHM3MxzIYHO5XwdRQNcO10UTWomjoIhAkY/D6/XBcqrbg3EXhR3c6cU6Xw1MXak5RFrL0dtGjlXsPMWCrprZJPTeC/wnVXLsnmw3XD/UXgrbMBu1YXm+JXD7yGV/acQqVKEE5WQcik9haqMiRm2thzuMZ7Ej345Cc/hbGxMWluoAqTRUjCKCoYWRir0CKdAI9zXGkkBd7S1s4TCCOY6EWuUke2XENNBwrlsuxxVO/RuptTn2uA0EOB3I7sPVz3kqXL9eh2IxqLIRCgxTlzuiFfM0VgaiYldqKEt9znK9WaqNtMS3iCAtr68npxDnMvY64jLXOXUotyjVikJNgj4DObHqiI4x5nNs6Y2bfK3pXjrwCdub5Uk4XNCGfsiL20yjXV5FOKiLTdtSsb57auY3Z6WmwBqYSkKpJgOpNOyxhQfbt+ZASHDx2SNVOu1XH89GlYpCFIkQuqtFm8nZ2ZwdTkNByaA5u3XYSegQFU6jU5Rwhvo/EEkv19AsupGKfqNOAjxAQquRIWZ6Zx4sB+nDx0AO1yFo5WFXq1iMFkFFs2bxEVNpXDzFTlWuFex72C+cu1WlXGgnOTSlSX1y0qQ8lQ7wD5bE5eU62iA20Ny+k8jh0fR7WqIxxKoFlvoZAtyVc2Qkkzk1izqsx2abRi9iH3P0NlKfbZAm3VfmICXGke4IkjkLoha1plo7KhSuW88rXL3kKLa7Fs53VhU41VoOj0/JTA2+GNw4glI4DThkaniXpbfXZsFqXEpa0vHQsIb2XvN0BdvaHORYIYKm0NiKTiDyLiAmC32WVfkWxgzicqsYtUwpblbKc7A8E/LYYrFVp7K9tujoXknqbTAnGYjd2b7BVrYbO5hPC2J9kr2eq8Ftw7+O/5uNIYRAjS0eGU9WuFz+2G3+tGq1ZFtVhAq1qCXi7By7+jUpJrSQXyiksIwV2xWMbi8rI0hHBPZYNZnu4SbGTxepHJZUWxmeztxabNm6UJiOpN7ilUnVJNzLOFc4hQViz1bTwTHKKMTfQkBCzLPDDOKMYPsHmF15j3D5INbFxDlZ9OYML9gtBaE1cFKmY5H5g1y2vFBobh9cPYtHWTQGfJd9dUfAFfW4fws82xscHrdorFdI1NALkcysWyQNwO7Vu9bgT9LjRqbAThXsAzXu0JPNd49nAP5x5E9xC+EJ75hNoEziZspdpX7IP5PJwO9A0Oyv0iVcxcN9xDqMbnHnDgwAGB5RzDvr4+3HPPPfL6+Ljq/mFV/f3mN/3qPkL5J6tGG/4/1wf39MxKBvv37cftt98h64J218zcnpmelmvJvY7wVqI76g2Zv2zs27xpA4J+n+wlnFccfq7Lc8pbA96acERBR3XOm/CWfzY/LlTFqe+vUeIaa/58aKoanN7sMdaOxVoVsPo+G+BW4ep542acgxfCW/N+i1//V+DtWvWtGhMjf1ju59X4M66ASlwT3spjGw2aZrYzv8dzkWuJ54M0GRlK5rXP21RXi8uK4dTx5spb9frX3kdyXv76b37lzafP/6bv3nzzRyUWgs4WpVIBZ86OS3MkVbe8z/PTGcXuQLFUQC6zgmqtKOe2y8WM8QCsjRZGbUAgHMAbyzNY0vOIDwzi/3rwl5B68Qk4eB5V66hWgEJbw2IuhdGIC1ZbB0sOO06hgU6lg82hGLytHJJDUSznyuhYnaLmdeRK8LqjeGxqAp3hXljLZVzticC9uAJL1Avt8jh64cXl/gEc2PsaXi9mcXB2AdGedSi2gN3HTsPt9cHt80s2fJHvlXQrHDaHAv1y36vmaq3WQHZlAZ/7/Gfxla/8CYYGNqNTAwLBFgI+YGZ6GTndgVajiC9//HZsrc2ikV3GOkcMUXhht/C9YBVujx3FZg2FTgdBzYViic0i3Pdq6OlNYDmzDLvDI+d1OhTHXx58EfZAFDcOb0Gw3cZLu17GfR/7CF5+di9OoAGry4lqqQFbvYF2vYpWrYCP3nIzru1fh//6+GOoeZ3YtmUE2+FEdT6D8XQe9VYD6y5dj8GVKdzctxWFUk6eX8QZhM3phNNege7IoZ1MIje6BZ3oJpRC/fjuPz6KEy+9iptuvwZ9ERcOHngVFTaKsRnXqsHqdCLP80LT8MzLu7GhdwjegF+iN5YLJVR1XbLLG3wPziasWmPVtcPIiVZOFmqtvdn+snZv6sLb/00Lvfsw3RHojkB3BLoj0B2B7gj8XCPQhbc/13B1f7g7At0R+Nc0At/43vfFvk7X61LoGB+fxK5de+WNa7J3UAp1LOQT4DA3lMo2VbyySOHQk8nHAAAgAElEQVSJRTDmKLGoSci4vDCH973ndnzkwXvRYk5Qu4W+ZB8sVrsUKZk5pzHX0RtAqVrHt//hIczNL8Lt9iIUjooqiQVEWn4KwFXudPJmkcU1ZknyubAgS4tdn88NS6cNh0MTgMTCrNfPYqOyFs2XKqKwkmIkrEohRyBnZE6y4M/ikUtzIuD1IyYFXIgKZNu2LYhHImK11yIYsViQJpgrliQHicVtwkW+UWXxioVspcRgnVGpO2nhViG4qlYF5pn5exxrAUdWixSAO3odmqWNdrOCaikLvVFFLpsWtQxzUmknHYsEcd21V8Bht4nSWexm3V7cdMttePrFlzG7kML7338vFucX8d/+9E/pe4l2i2/ClfJNvblWBQ+lyqRySkFcQjFR4xoFQyorN27ahLnFRXzswQdxcd86/Nkf/BHSC4v47G/9Jra9507AGwVQQiGTgj8QkMIkVdXyQQWOjVmuHBMSLWNViIxG2VlKhiEL4maOsAFK+T2zqEj7a36IetJQW7DQKh3hJsSV7DhlkymWxZJrZqrNVMGeBWGCPVFbEux3CGdXLUVVR7lS8PLT/Pcs7vOxBSSLFS1zc+sqg1GK+VTXsqCvS5FcshbZzMBCN6GTKNtohdpGZmVFwG0kEsbw8HoZMxaOmYV36vgJXLFzB9576204e+wYHvnRw/j4hz8Mb9CPszPTmF1OIct8ZrEBV3l3ytpZfUpem1mQFXirVHHnAAtVrg6nrAPC22g0hqGhPljtzLPMwYoo0AkDiKBcYrNDHb19CSnKc71ls2lkMisy5gR4gUBIIICC0xV5vN7efuzdux9/9/W/l1xFWqKyeYPqOI4trZc5n1mUTiTiYicsimwfYS3XfxBOevrBgr6BPoFYLLR6XG5UawTfKgNU5SUDS8spubbMkOafOe5SHKdS0+USRR6vAa8JFZQs+XJPoZItl8sJiGIeWSgYQDgYQL1WwcHXDmD87BsIBf0Y6O+VXEtdr8Fpb0CzUfkHvErl7Z6TqFXtKrPWyAbj/Gg1WQhUxWX+HZ8TFcn33Xc/+vr6BaIMDQwJlDh18pRAQGZshsIByZjmHFXNJVaxMBbHApcHNk8AVQJaaKjqHRTLFYFlVGkS2JiNCdIUIHnkar6r5heVTcwGi3A4LDmVXg9tUWWLQKkK5Apl5ApFaTKgNWo2p1R2nFcyz2w2ZRfr84tVK68j54bYX7eVMpIFcUIUQgvJjWa2NcGcqIDpeqDWHhXxan0RgikwyA9l30pbbyrTlGOCKM2J9QyVGS80bXoJ/7mOCIonz57F+Okzskfzz5KRbMBhWupeedVVCAWCaNRrOHjodby0Zw/8oRB8hgWzqdBeXKB7Qg1Dg+sQSSSwUsij2W5jaGQ9YokeAWbNdgf+YFB+dzjskDW/tJjGyuICipk0Slyn87PIp2ZRSM2gUcpi+5YNuO6aazDYP4BoJAqfxytNRrkcoW1N1qmZh226DRA+UZHKRhtRVuZyWFlKo1JuwO30I50u4OixcehNC4KBmNgc5gXe6tKgIDDLAPgmvFXW1aZdPsdZZXwLADI+xTKVSm1alHOPFMWjmktclwTmXKO8xjwrTKtqaYyS/U+5Ynj8VIz74fBoEundtndgdVrh8DqguR3o8FigypDnoJzxqtGKv59zhOdltVyWph0+HwIJt5d2+cx35u93yPPiOqbaUSdk5r5crYGZl3KuGTm4hL9sslHNXwpk0jqXqlbu35zXbGrg2uB14Jhz7Hmdae3sC/ok95j3DHQooULfZu0gEQ2LhXu9WpFmAq6RerkkYDLkdqGSXYGez4OtJR6e88zwZWaynHktZPNUwlKBDwGSzJTleJDg8Z4hnc1Is9vWrWMCos+cOY10ekWALfcG5UBhxUqGNsAFw05fk+fNXFq6gkhkQquFleVlUfyygYDXMU+b8GbTUF4r9TXXrI1uJ4S3hMBGIwEBLfcBybZ1u+WecNOWzfI72IzG1cs9SPYes+tO9iA2p9gESobY2KZZeDcgCuh6uYxiNo1yIQO0arB0dLx+6CB27XoJS8tL6BVgvUViNyKRiNzv8ZOgmEpfUY97PHBwE5MGuDo8Lpc0RzCL1+ePyZ7CTE5mWvMxaWHMz1whL4pnzv/LLrtMvvKMkPsOUfmuosJVSGE2gClgKzGt5j7POSsuBTZwDzl29BjuuP0OmcsLCwvSFDI5NSUZy7zXZLMgx0rgLcFQTwJbNm2Ex8X9kltf6xy8VTN2VXm7FpCYylsTm1LB/+bQVt17rYWUpvr2wvzatY//L9/HXGDDrAxI5MNwHH6Tf6LiTS7MvFXPR90jc31fCH/PvQ5DGmxekfOb8lRGsYLu3DdW78VMwMSzQt0/UiGrGv9MeHue0vgChbHZ7CgKXuN+0Xxx59smr75kFceiFLif+T/fWeXtHXd/HM16GV6PE3qjIut3YmpG3re1dAsi0QDcjgDyGTYN5uDy6rjq6p1YWMjg1f1HEA+GcdtAFNGgF52ODftO7MeWq3fgPduvwPy+3WitZNCyaKhUrUg1LchUC1jvs8HarAH9cRzVdKzk6oi5PLgs5IF1YRrDF2/H2WJO4hS22QKoZTt4ppDBTMyHNlq43BNBZGIJ/ngItWE7ksEE/OWOND6dKKxg35kzGBzdikITeO3slOx5drcHlUYTK+kcmrUmbBZ15rK5hfeods2JSrmDG/5f9t4ESrLzrvK88WLft4zc96zMrFWqKm1VpaWsfbUlWWIMNgZj2g1uoM3Q0wzTMM2Yobthmh5ohp4Bt2kPRoYey7sMlmXJkiypSlVS7XtV7nvGvu/LnPv/3stMLXZ7GGTOwRE6ebKUGRnx4nvf+957/9//3nv7rVhbX8TKcgy1sh1a0wSX34SOHg9W1xaxNDONJw/diI/tHYdr/iJq5gIiLQe6bAG5PeFc4L2jPeTDWjnHsx8aBLf5qtxLdnR1YCm6BrPTiVSugNO5El5Jr8Pf0YXbggOwNSu4tDqLxEoKH3joSfzxX/01PNsGkScYXk+ir1jHIwduwIHbr8fJ6dP4/NkZNOw2bOvqQSSWwdkzF7FaB/ywYHCyBw8OduHWyCjiyUXUyhn0eLsAONDht8LsysDaE0Ax0oPCwE7E3L24cHIKL3zlaezcO4GBnggWo6uYvnQJ9Ihwmpmt7kXTZkPNbseXvvE32LdjH0wWMzKFApL5PCqMoWBjExucxAuEV13qPqpcpf12Re6na3V1//yD4C2PAZ6j2o/2CLRHoD0C7RFoj0B7BNoj8KMegTa8/VGPePv92iPQHoEf2Qj86eeewg037pWMS2Y3Li4u4+WXjyCbrSIU7kZndw/K1ZrYDCqLQQIhqyhWaNVHqEKgVSznkc+mBN4++fgjePiBO9FqsJivlF+0YHa6PKByxqQROrhEMTY9O4+XX/4eorEEBgaH0NXTKxBBo2KWqkpduUlwTCjC1xIrZCmAEqgCHrdLgA63gzeZ3T29yBZKmJmblxtOZu6yY5hqNirieOMpahOq8CwW2Jlha6cNIzMAbWKdZXcwe9Mptre0Q6aykuA6k2UOZAtmu03sFBWIYM6gghAEkaJMJshh0adJ9QRVO8o+VEBPkzCChTalLGOekIYazK0aWrU8KsUsqsyWKuURi62LYoWWmh63A/29nQgFfXA6XAL/gqEOvP/xJ/DKsTdwbWYOjz32GDLJFP7w939fMvZU3i0hJVWuqvBogBCOmbJOVlmVBH0CNZsNUfscOHAAFy5fwsP33Y/D1+3DH/+b38PVc+fxqV/9FPa97zaY+7oEsiSjaypbsEQLSaot3aKMIYjgOBBqKYCqbvy5DQLldVirIKrxZaibWCiooS62z+z2VoolqvWYQ0jwI4VjdoGLByCL8lRYlVAqlaXQa4BypcYgfKWqURXwNvI3JWuXyh1VkJXim55pJ0UKY7xo5WsADv05onzRVWdsJNjImaXykYCcdmw2QhJNtvvUqVNYW10VBeS+/fuwbXybFBSvXLmKU2+8iZ0TE7jn9jswe/kKnvnKV/BTP/ETAg9m5uelGJMq5KRwbWzo94O33E5ui/FdFNHMp3SwcK+sUTvCEQwO9QDmVUBLQUMIZi0MsxZBq+lFpVpEIOgVoEZAkkwlRJFKZaDb4xV4xn3O3/GzToxPwuP24bOf/XM888w34fUR9Plk3vL9CUYIrpPJOAIBP/oH+iSvkrCEX7TmpBKX2zw7Oyf7ZGhE2c3yvRKJuIAuyWrWK8U8Jtns4XYR8lIhqBpQlILMKsCFymBaWBPCcW+y3r6+FkM8Gpf3pa0olfY9nZ2olos4ffYk1taXEQz6xD6dyrF6vQS7lZZ6tFokvD2JI0cvoly2QdMssh4o22Ue400BDFJzlnlGyG7FQw89jP6+AYGctO8NhkI4fvy4NMTs3r0LHRGOj3I1kHVEGhwgGWQsotbMNjQsdjQ0m+SwcV3jGsrPxPnOuWq3O1QWMBsZuA26TbQcfzz20BKwR9tU5sfSstxss8Eua7JZZVpms8hl80hSfUsrUb3xgfPAT9tzp1M/zgqy1lExzfxjfk6CX6ofua5ybAn6CPekqM4scFkj1bEsueA8vjcsLgmAqOJU2avcWlE5NtiUwTxdHn9CNgT+E4gzK5JrDRXXVNXNXJuSLFdml7L4SNDG9c/v82NoaAi93d2S33zqzGk0NbPkrnI+U6nI44PjxHMTlZ2lWhWr0Sg6e3ux78YbYXc5sRaNI8e8Z58P3V2d8HhNSCeKkuvZqpVho+KI620pj8TSPGIL0/A7LDiwbw8mx8cFNNH+OL4elf1FkMvsb44TlbdUScn+ZyFVt79kc4fT4RRHh3QihbW1OMywYWZmGafevIBa3QS/P4Ia1UkZ5TxBq3Kuw00j/1WskznWqsGFQGPjHMAxJ7TT12u1/qkmFDYnGQ02YqHI8yYBu0Zwq22smRxrWQdNVBNWBOSNbx/H+I5tcHiZcWtCuVFCMp9AoVpA09wUeMucAGKXqkAXzlcCQFqN07WiIpCVr8vGLjmWdbVlpVrXVafKJp126Zx3pMDcLoJdrhMcU74GP680vOi20FxH4okkorG4jAsblai6JejnPBBgw89qtcLpcYqak7nScjxT9alBVLbbxobR0xURy2sCHq4/5UIeFhPQEwqilEkiQ4vuZhOdHhecRBgEkAIiG8jlSwIWed7KU2XMbXe7UGzUEI0nxDGkt68PmtWClZUVrK6vSlMbryW49qrzjUVcHqiQlmYKpwsdnZ0IBANyvJeLRYG26VRS4LLP65WGO2PdNpolVA4yr8k8sNBFg40X+rHB/SkWAzzuvB5s37kLO3btkOdQmc5tEatzvWFAzp/So6UsQwlXrWZlTe52MJ+Wzq1VaI0arKYGTI0y8rkU4uurss7HYlFZJ7p7ujA6OopAMKgssTl2PIdLvCuvqWibnpN8cips6XbC44Vf3I/iPlCpKOeLfF7+nw10VBzHE3FZB/ffcIPezEcIqFw8tphxbIEUW+Gtfnmuu8IIHNTVaAsLC5iZmhF4y2OGSuml5SXMzc5JRALXX65xfC8qp3m89/f3YWJ8TJTKjMogvDVblG282PJutTXeosDdqrwVGPo2eLsBSPXN/WHg7Tv/Zqui9t3grfr9JnzV84D19xTouoXsvgN8tlRerxF5Ytz4bIVD0sCnD4LhoGJAUqNxShxStsBbAzBJdrgOb43PphT4dO7hIrT1mm/ztsu4PjSu1w177M3nb6p/jc7EDXjbauEXP/UH7+k93IHD96Mj4ofPy6gCK9AAXnv1OEplOnAAnV1hoMac9Txia9N49Ik7cN3+SRw7dg6vvXIKXqcT/+zw9ejyOtFhCWJ5fQ5pWwV7eocxdfJNaNk8zG4PoskaYg07ZmILuH18AA6ucUEPjjRyyJocaNSreCAcxvZMEbZIAJmIG9HYGkYSLSBvwUu1Et6wN9DwOtCXraBnKoaBkQFUgk10dndjvHMYZ06cRMFlxvfOnsXAyHbUbU6cmp9Htd6AZqM9iA25bAGlfEWgrLmpwR2gs4oZiXgWVnMAZbnvC2N9NQ2rFoHWAuxhJ4rmLKKxa/Dkovhfn3wUY5ksBuoNFHxpdFpscNdNsJhcMDecaJZNSJRSsHe6sVROwdKyIrackPOP3eNAspiH1etBsd7En3/vDVSGOtDZ3Y9bbCE0GwWkHS0014uoluhq4sGLC1cwXcth2O7Fbx56APu9blyoLuALi6/iXCUAk9mGIV8AyZdPwxUOY2D/jRg0e3Dy9BHcOziE+wYnsZ64wlYbeE0emM0B9Pi98PWYkWklYQl3orb3ZixYetDKABePvYzVxLw4hBSaNVw4dQo+3oOAzcgeFJtN2INBvHz0KHo7huUaK1cqI1sqocLzsK68lXtuw72l1kChVEaG5yreV9XUPey7KfS3HrM/KnjLhphnn30WTzzxhNwnvP3x7W9/W87vbNLhtS3Pme/2vPf0YN2yxjAWgY5WbBT48pe/jAceeECiSP6ht+1H8fnb79EegfYItEegPQLtEfhRjEAb3v4oRrn9Hu0RaI/AP8gI/MGffAa333EIXq9NbOuWl1fw4ouvIV9owuH0IxzpEmVINp+TjnVmYLLgV8gXkUqnpaBWpdVULoVMKo5aMYcnHnsYh2+7CWZTHeVSQRXwW7SnZI6fVwCw5NxaCEi9OHP2HF747oti17R9xy4BF4SwXq9PrLNo9UV4zO2gUoVKDObRsWhLKMFCDEEoC3tUF45PTMprTM/OYWF5WfJyS+UqKgIKWKDTbYP1ArRAXAIHK9WnVEkyn5GFtYpYEgoklOIslUsqk5FKvqpkZColDr1SqTEwbmDF0k8UBUrpKOBYMmiV6lMUZFJX4m8asGktaMyTSsdQKWVE+9SoV5BkMTO6jkQsika9JfmK/T3dGB4aEevb3v5BPPzo4zh+9hzOXriExx59FM1qFf/2058WdQuBLKEnFcJGNulWeMubcCp7qViT57aUSpe5dvfddx9OnT2DO2+/A/fedAD/+Q//I04eOYpPfepTCI8MoGRpIRAJI51XN8ViVSkqQGVJy/3BAoxYR+t2WypvrIJmg8o6XflK0C25lzqUF2tK2hgqkCsQV4cP/Dktk+VvRS1rAGHoOZoKFClbYaUuMz4vC9RUqbLgzcKoAfoIWCW/cQPQqjxgFv4IQgwoa+Q+Gdm8Ui6V7FkCf7OAOQHhtM4Wq1eleOTA07bx+eefx9nTZ2Qb3nfX+3DzzTeJMvfCufM4duQotm8bx5233YaFqWl8/ekv4UNPPIFgOIzZxXksrK8iU2TjAOcOZ1prQ3lLa1BayUpxVs92NeAt31xUl06HqFHlOTAhHI5geLgPmo3gPQqL1gGbtRM2azfM5pDAW+bL8rmpFFX3GSnSi02zzSbHLec+c/w4V27YfxPOnjmH//HXfwMXL12WgruPAJfHr90u1pD83IlEDA6nHUODAwiFA7IPOFdYXOJxzXlx8dIl2e/btm3DxOQEetnQkUkL7JNjVN9PzJlmoZ5/SxtfBadUXiKhD/c/LW/LzKdmoZ1F8wYQi6WQjCfhsDsFQAUJk3u70KiWMDV7FY1mFT6vCxqbK8CGASrrarCaeQyZ8OYbJ3HkyAWUKzbJXpbGELHZpmJWP+7FflJZW/L7XXfdjZHhUVnHqFDevn0Sly9fljzWHTu2o7+/G81WTea92KtXaa1aR50Za5oVRYp6HC6Bt9kS7ZEtcPv8YhlI1R3nmAALGpJTBU4lq8UiQLJS0i1zJeea+dYOsWllEYkAhmpGgZfNBkrFkti50qYwL40QtPNVoIjW0mp/qUYQcUNo1EXlyJ+zyYVWt1zv+R6cl1xPxTZZYK06drk+CLyl8lbPuzXWSpXzSHCrGjOUNEtBOWm60NdYHrNUBFI1yfmVTiZx8dx5TE9NS3OE1+MRG2WC/XQqJY4KXBs5hznuxUoFq+tRsVGGySyNRMxftVFNDg3La6tYTySwffdu3HzggKz3zNE0MfeVTT4Oi+QWry0voVIqIOh1o8PvhYvNMMx3zWeglfPoDQfQ6XOJMjQVT0gjjt1iQXdXl1iEc15zvs/Pz4mynBbgHJ/V6Lo0AVChzmNnbGQM4WBImoHqlRZOn7qIo6+eQK1mQijUjVq1hWy2hEZN2SYr9XFD3lfWTj1jWFiK3twha4Sse2YBk0qNR3ql9oGobqlg1tdiaX9oCaoVWCN7Q7fHYBMDJyEhIsczGAmgsyeCnsEuTO4eR99ID6xODdliBpliGpl8FqlcBplcVmzni2UCTZXFXC6WkUglJBqAdtWjY9vEqppNZEYjlmQ+F4oCb5kzz+1x0NGD64NJk8/L8ZRoghakmYPrgrTjmDSZ49z/nNvhcEjcBGQu0YpbzzJvkjtyPeU+ZyMCVb/MYLZo8Hlc2LlzEoP9vbJPuT7yuKhXynDarAi4ncjHoyiuLsFbr2Jbdyc8FNUSVzcbKBZKck1SKpYFPqYLRbRsdrHajGWziKVScHJ+h8KYX1rEzOwsqvo6ZrWrzGd+DomaYHMGAH/Aj1C4Q/6Givj16Lo0CzEXmue3YNAvKtxYLC4W7dLkwsYFNnDYaUcdlGYCxlpwXaD8U7LbGQ/A+dNqCXA5cOigyn7maFJtXFMKf5X3rWeFSkCCsk4RsNlqydgRbJvZjNGsw9Kqw8IVrlmRayC3wypNZFy72OjDdZDnDL4H56ZcO5kUROW5IJPOCBDlmsWHxaTOJYYzB8G9ykKlcqwkNsx8PX52Xs/yczMTW65HjAL7Js7bcDPYAHa6PfKG1fAWeGtAyWtXryEWjeOuu+4S9fji4qKA97m5OZVnrDsLcLxonc35NzI6jJGhQYG3KkqC6nmV6SmqWwHKm/ms4p9iNGDwONQbEv/b8Fa2fDPn9V3ybI3P9u4K3O//t29Vzm4C3P82vFUxHhvq4S32y+rc2VL7fMvdkQHXeb1ouOgY4280CUneu6x16jqPD4JyZR2v4irkob+w4f6gMobfmnlr2Carn7/t93ru7dt//olf+d/e0/u5T/7aE/DYXHBrdlRzFVjMLjz91b8FHF5Y7E60eC3Pptt4HAcO3owXXnxO3ALK+SJ8DitundiD+26dhN9UAqrrArhKeTscmgULl9flnmctV0CjbhY7/qvz07j9hr3ocVmRzEQx7+vBXCMn11f7nUFMWB2oFGNoNDIY6vDDtNaAMxTBS6tLeKGYgHliGJaahsqFWYx7IxjqsMHZamFibAj9103gqe8+j6Pnr2HH8PWwVqx4YXFKbKAF4FosKJUqSEZjcDs9KKRz2Ld9F8wRO5ZS8+iI5vB7/9Pv4D9+6ev43pHzcHt7pPHNYm2g3IyjEJ3Hpz/0EG60WJCbuwZvpxeuQgP+sAueug3hphmatYiEqYlMzYJKtYRa04uFQg4XVxZwYGQHtEJZmr0W42nMukz43JmzCO0exp66DaMeB0paHhGTGe6GDaV0EUlLBUeW5uD0hfCx6+7EcN2BV3KLOFqKIb4YR8KrwRKMwFK2oHxpBvfv2IGdXr+4v6w0Krh66TI++uADcGVSsJby0FpVeH02dHR44LQqR59SyIbi5DYkOncgaw7jO996Djft2Y6ZqWnE0nHMXbyALqcH5kYLJosdZqcdxUYZ84uzqFtd6LC5xf0j3aygabfB63BLVEamzJiFGkb8QYStFriCHry5MIsT0wuoli2wNRwoNfKgsQWjHXhIiLsVeC3B/HqIlfcPetC+/umnn8bHP/5xTExMvOWpBJlf+MIXpKHq8ccf192U3v3Vflh4u3fvXoG8bCI9dOjQD31scjunp6c3toPrzMmTJ+VnDz/88A8EwTwXffWrX8VNN92EkZERaZj60pe+hAcffFCuNwx4y8/5d9m2H/pDtJ/YHoH2CLRHoD0C7RH4MRqBNrz9MdrZ7Y/aHoEftxH47d/7IzzyyP2wO5oolXIoFEt49tkXEY+XEQz1wOPzC2RlUYPfCT+oMEunMqK8ZYGNuYfpTALpZAxas4qPfOiDuPmG3UCzjFIhJ4UoFhjdbi9C4U4FMpvKao/FahbNn/32c3j5lVdx3d792LvvBswtLCKZSgvwJaigooiqkJnZBVitdnR1dgsYYhGM6gpmw7ISw4I+LWklqzOVwmosilgyIf+mVSDhqypMKztBBV0aUvBlCclQ/LJQKnmBYpFbE4tYpRpTqiVRj4lNGqEti5QKIEvGnFTAFMQRlWmTij/CSv5MB7xS52Txibe9DTjMLZgaFeST66BfVzadRLlM20gWJltiy2gxmxAJ+TDQ14OxkW1SXKw2Wrjz3vtxfmoKb5w6jfc//Ahcdjt+91//NnJU24hlr1K5GcBYbFTlSylH+dqGQpQ2rixkEaQ98sgjOHXmDHZMTuKnHno/vvjnn8O3vvJV/Nqv/vewRvw4fuGsZBm2NFUMY5GUReViqSgFVcm+FQtUtb85b3hnL/mIUlRT4EApYRW4NRSCWwumhm2gYXMnqmV9oFVxziTwidCUWcK01RQguwFvNZXJy4xHi3o/ZZOsgLHkmyrjTnlbUYFoyl7UAL8qU42KDWWPaLw2i998XUIQZvnRqpNqPo41x1YpmZvSWf3KK6/gzOlTon665eAt2Llrp/zuwvnzeOn572J8ZAz333UXlmZn8eW//q/4iccel9zC+eVFgbepYl4K6UZplGMt0F3Uv5uFVRkTAceqwM9to82k3a6Uopw3LBiMjAxAs66hibiAWwJci7kTNlsHqtUirDYWk5tSdCgUSgLauAYYtrW0S2YW9vDICPp7B/HFLz6NP/vTz0jxnI0XVJd2hDtEOagU3pocp1Tj+v0e+AM+Ga9UMiFzgxm6HM/Ll68KUBmfGJei4uDgoMxVIyuYc41fzOBlXiWV98rqmsBPNQWIPSyrS7RJbNRQoaqSDgAWO9bXE1hbicLjUpncXrcLPV0h1Cp5LK0swB/0wuO2ixqMdvK0Jbz2dJsAACAASURBVLRZarCYq+AqcfLN0zhy9BzKZcJhixyDLfF+ZaF5c16rIjOBQhMHDx7Crl27sbiwKJ/z4KFDWF1ZwZlz59DX14uhoT6YLVwPVHGYjRqFQhkl2jATNlUbqLTMMDs8qLR43NrhDQSlyYXKW8J5FjkJIrhuKetl2olWRd2nlBAqJ5mNLxzXDiqf3S7VgECIa7MKPGehlPCW+5agQ4AcFcRy3OkKdJOyzU+nU7IOEphytSN8ZiMDwa2yZleKTK6XLKiLokmHt9KIIYpoddSp3GAFi8QumceQWRXfDeBoHPdiG241i9KWwC3ETPJmC0defRVnTp4SZTGtkrnOcU04eOBmjI2O4sUXX5QcynAkItbTxXJVZXu6vdIoxPNGqVrDwtIy0vkcdu7ZI/DW7raiWKmr/HRadIuiMYlUIi4W8X1dnRjs7YaHxUwCPFMDbq2JVqmAIu2Us1lRwjKbfaivV8bn1MkTePGlF3H+/DmxVKV96uTkpMzla1NT0hzVEQnDF6Ctt18Az64dexAKRjBzdRFHX3kDpVITwWA3uLynMyXUq1QpM+9W2Q9LE4ye+8zX5Y4U9ayetazW0i3gVj9nGQBDVOsEd3Q+kO4jBXflP91FQp3luFZQ5V4XG2SYm4CF1LSBUHcA+2+6Hjuvm0CkO4Tu/gjsTouoeWgryyzQIh08xHa8LnbJUzMzWFhaRLXRhI2w3OWV1yVAZcMELYZ5TAukaanoAYJbAjyqYFk4ZXMXM16lmcGsiYsDlatsBuM1BZ1EuI4z350NAJxL/H9+Hu5nSmwJJ7iWWmkX7XRJRIO51UBHOIihoX4MDQzI9U08FhN1JxXAbpcTtlYD2dg6KmuLsOVSuH50CH1BnwBLB6GcKAV5rFWRSCp4W261kC6WsZpISiC1ZnMgmUljeXVVjkdCTG5XSxSDav9yvaF1Or94/PqDIbGw5+e/du2aNDVQKUx7eIJRrpmxWEyOQTbg8Njg+syMX58/KHmYVBlzLWFTSqlaRpUNVMyTtVkxODyMnbv3wOZyCtRmRAWV09LwJs4a6sxtnKOUWb1qVJOU93odGs8jzTpQLaNRyQO0fdVacNq5Vig3Eir6uAt4rhEYq1urU/nMBjPOaTYVMW+dZ24eTwSjvPYgpBPYSzcCaThhkwKb1GyyVlHdS4UsG38OHDwoERRyrSYuvpvw+e33AvKZ9A+oX+KplUsHjvx+/tx5sfq+7bbb5Jw/NzePWDSq4G0qJeshv7jW0dmAj/GJbRiUNcGMljgN0JabDUg8LvV+CjkvqHO8wFodSop1sg5vVXrs5vZs3bbNf28BsMYH3AJxt/69cb2lnvb9Vbdbx+ntClxjHhgK2Hcqb/W15Ptst/i08FpZ3wZjXZLv+rleRaar62oD0PIaQBpM9GtcvguvV9hsymZFHu/GnFLnHnXu5fwQ1wKjCUGPRNjY78Z7cY14G8jdum0f/+S/fU9vJX/pUz8JjQ2R1TqssPMIwDN/8zw0pxc1WeaZO807LSAQDqJWK2GwrxMO1HHiyGt4/J77sG8iADeKqBZWUGuxKa4HPo8Xa3NxzM/PI0nHhmITsfU4kvks/rsHH0QpGkWxWsCy24fLxTjKaCBSbODwju3o6vEjm1/HwuXzGPcPwm734/jCMi6YWnDt2Aaf0wtEU1i/OoM9jKSgXXk5j0B/GNauML74zLPYOboHWgk4lkhsqP15hcDz9NLSikAvXjPs2bMHi+lF1LQiBostDPt6sFCuY2ExC83ikwxXE2qIRS/jnzxyH+4e7IZ1+hq6rTxT1eC0aXA7TPC27LDTOMBWQobZ8g0r1lIJmLUQZjMpTMXWcMvwOErJtKx1+aYJbxQTeH5uCd6xXlxvcmA8HECqmUKnxYpgxQx/y41YPomMww63LwhLvIip1UWsDXmxUC3CHKsg7XOgZnEiuxDDuMOD2wb60FOuyZo0Vcrh6tWr+ODtt8HP6+VEFL2dQQSCbsntDQXcElXR6HSjumMSy6ExNILDuHjmgoxnvVLFtenzKMZjqCbTcJjoQGOHPxxBOpOT+2HGb/A8lU4nUa1X4He7YKs3YGlCHJ0iFtU0HU2ncXJ5HpdzSSyzka8J1MuA1aHu99jgw3OFNG/xl00VH5QrpH/g/CcUfeqpp3D77bfjAx/4gNzDGI+zZ8/ic5/7HA4ePPj3Bm+pvP27PLbCW24jz6lHjx6V7eK++kGPt8Pbrc9lU9lW5e3fZdvaf9MegfYItEegPQLtEWiPwDtHoA1v27OiPQLtEfhHOwK//Ov/M5588lGYLVS/2aUA9+yzL2F+PgW3p0MsAwmhqNSiVSXtDbPZPNbW1pDL5fTMT1rRpZFKRGE3N/HzP/th7N0ziVIhhXqlJMVNdvISgHZ09iiFhq6AIcDt7OyS4tl3XngRZ89fxI7duyXPbD0al/tBFqUI5KhESyQyyOWKUvhk7mZ3V48AOdq6EoSy8EKQR4UOC8/pfAaJVBL5YkGK4nxfQ+1FqMni9kZ2mRSkaTlLy1/dbk2yVWnJTNUdIaOy/FXlJGVpJ+JKqf2xeKnbFEtqoHoouzqqb1lnVj9VylFaDRfRrFfhcdiwa3IMI71dkn177fIlHHn1FSwszMHtcmBkZBiTE9vwkz/xQbFyzWfzWF2N4ur0DPbfcgDza2t47dhx3HfPvWIB+zu/9VuIra7BYbeiUafylZbB3F69oCVFP44rLU4JAFWBU2yWCcHdbrmpXo/FJKful37m5/DcV76Gp/70M/jFT3wCPTvH8bXnv4W1ZAylWlnl7xKe6ja4HD8FelQeq7JnpI2wQ2y3RQUlhTBlIa2AMnMKdejDvEeBpyxiqnxeyXLUFabCEMQCVBVunS6nwHwqw/me3B9UYRhZuKqYq6xt1T5jbqoqom9AdNnl6nnyvmZN5XbqzQu0PhYLVyq1xRKZBS+VsUsoJiBY1IhqDLmnjfxcwjOqoGZmpsU2mGobL3OoWi3Mzc3ib77+DEYGhnDXHXdgcXoaX/zLLwi87erpwuLyEubXV5EsEETUNgrN3HeiJpbiiVKXSMFbV56KOkvPCmVhnwCX48w5TDg/MjoAs3UdLVMSDluX2CYz99ZqDaNWLcFqU0oq2kzmmR3doHqV4EdZQRMEiEXq+ISo/Z599tuIxxKyVrBQ7va4pTnD6/EhGl3D9Mw0mo2a2Oy6CEycdni9bllHCK9Ynyf4pkKJa8LExLjMQ0Npq8Af85otMidUFrRhd63b8bLBgpSHcI+We8ydrVYly8sklrxWzM4sYPraHHzeIPq6exAK+BH2u5DPxrGwPIe+wV6Bt6kk1e7MkCvBZqnCorGobhF4e/ToWZTLFjRNOryVCrIMvg4aCcmVZTqB0fDQMG677XasrUdlnrK4T6X2qdOnxTK6r79LCqwE1JyPZpMVxWIFxWodJqtN4O16KgdPqBN2T0CyKb2+gLgJcJ2jnSn3C0ErAS7BqjSflCqiPGXOL+cFFYS0C1XZt2HJjuMazwxeWTd1K8l8oYRUOiP5t1w7axUFcJVqyS7zP5fLCnjj2sKGBIIS5otyJorittWE0+6UdUGOCe4/o+CuA0VRPMkxqHIjJXNat3rnWs7mE+5rUd6KUlQTiCUrsFgoK/Do83owNDAo8OzF51+QPGEqW5mBya+Jbdtw+tQpUUJwO/v6B9DZ1QWXLyBw0OZ0yzmDSp9YMoW1aFTmzNj4NpWZ2xESVYoqJFdQyGWBZl2AFBVzkWAAYb8XdqoLW024TE2UU3FEF+dhbdYl89PtdMKmmZDLpHDijeP49re+Jcd+sZiXxqJdO3fhlgO3yBicu3AeS0vL8Pk98mWS7MUaQoEQrtt9PXo7h3Dp3DVE1zPw+yKo1kzIF6jcpps/s3JV1jD3hwHWDNhgOAcYTScb8FatIPqXOncR2nF+cd1UmJ1nQaXe5+vrWlYdFhP2VVBvNeENeOALe1BpltCyNOD20va4gUDYi/7BLgyPjsDj8wpgJXAhTKYFOuE21zOqOZmvOjU7j69945vIlyqwOlyo1ltiGd7iHGAzDrOV9QxeWmWKSq6uIgqovMxkczKfmO9HuCoAzcL57pIcQDaJEN6yEM15azTraFzjbFZVmOZaY3fIsUKoRlP8SEcIHrdT7LP5lclkBETTOtzjcsFBlVs6iez8FGKXzgi8vXnXJLx2CzxOq6ivRWVfJRxvCbzNliqIpTNYTaTArWG24noirjIIrRZp1GCrV13yGasolipyPIc7IrJOEn7T6plrbzwew8ryspw3/T6vrJXVallyfqnU5xzg9RMBrt+nMswJcAmoW3QWYXY7M1npaMAtMGvwh4K48eZbMDA0jBJVjGwE0BW6hosGm2dUMoKCoaotSkEkueqj7bT+ZarROrkMS6smyluTicCpDo0uJmIXrFS7qmFKgUk2/vAfzK9eX1tHoVjcuCbg+Y5rH+fT1tgAyW0sl+U8w9x1Nm/Mzsxi7769eP8j7xfgq9YTBXyNPNi3qD23gNuNo2TrE3RF+6mTp2C32XHTjTfJXJuZmZHz2dzsrBzjXNN4DuGhxHWE69f2HZPo7ozIOsJjHNz7+trG6xvFhtWxZ4BidX2iruEUvN28pt7qAKOuCTatj9W/3wZit9zdyHXbVnXu2+D01tczrpHf7eZIQVy1741hkrF9eziu0Qiyca381m2Vv92wTdabIQ1oqp9LjJxtvp9yeVHOKzyWN5r1Wi1xSuDvbDZ1/UaVP68llIJdWSlzreRjK7zlz7c+ZHPeNh+M5xvP+9gv/O67Dcvf288+/OR98Hr90tTqcHhQLNfw/POvwOZwAyYrLKYGzLDIdVswHEAo5MHkUDf6gg6UkjE0y0X0hYsIOZuwW5soNnxwB3fI2n3y+FkcefUYeseGUCtWsTSzio9+/GcQn19BM5VHrlzEbDWHdWcTtz78AD5wx52Y6O1BNLsKb8Aq57xnnnoa1VQDJmsQl4tlOAaH5LyWWV3B6TeOYdQXQY/bhZDdApffgUS1gEyphJ5QN5rZGk6kctJ8ZzLTq4D2vkWsxNZRM7Wwe88eZCtZlFFFIrsG71oWDx+8C+cXV7G+WkSzZUeBLgWVPPaO9OLu7WOIlHLo0ZoY8TjhqtYQ8tThdWgoZSuSwV5p5VBumJCvO7GcScBkDuH41UuoOWzot3vgtdmQKhcQ6h/C05dO4nymJNfmN9m82NUVwVJ5FR6rCd11J3rMPrSaZlTMFsRjKcyloogPezBjqyG7lka4YseCk/cVLpRW49ju8+O23m4E4kn0dPfhYjWDE6dP4eEDN6Of55tsGt2RMEytGlx2DV4X75/qqAcsqIyPIzF0HRarbnRHuvDy88+hWm/C3ixj8dpVZONRcXow2+3wBDuwtBJDtdKEpWWByaEhE19Fr8sDV6mCkNeN/v5+WT/XV0r43olTWKo3UA6E4RroQ6FRRrmcRzIRRY1NuPpxQBtr4zCVxrwWG8F/cOYtoeiVK1dkXaYSlRnnfHD95jWa2DwXiwJJaT3/xhtvbIDcreCTf/Otb31L1LtsjuXr3XPPPRL5w7V1q23y1n/zNV566SUcOXJE7lm3/s3Wg3QrvGVDA9/j0UcflfsnuT6q1QTm8rW47YTRd955p1wPfP7zn8fy8rI8j/bIvOY3gC3P11vh7dZt+3tbJNov1B6B9gi0R6A9Au0R+DEcgTa8/THc6e2P3B6BH5cR+MSn/gc89tgj8AVs8Hpdkjf3ne+8gulpZkL6RX3CAqkv4EdnV7cUcROJFJZXVpBOZwSeVSolUdQlYmtwWE34xM/9NMaGe9Cql6Uo16QsCBoczA6i9aCF9rVUQbRE2UorZb72WjSGzz/1V2JnOLFjB0ZGx8T2MB5PIRpLIpMtQNNsNIwF5Z7soWbRVzp9s2kpTvLmjTaMVKhYnXZoVpVLu6FY0AtdrCEZqgXp0NftZEXNolv9ERhsKB9oAqhIslI56moAUWyaFegjWOAdrbJ5a7EJWf97k0A2t9upbPDE/lMV3FjMikej0BpN3H3H7bjt5htRLxVFNXv54gW89NKLePr/+a9wuRzYe90e/MInfh6D/X2IrkfFgnVheRU7du9BqlTES6+8igO3HMDePdfh07/5W5ibmhJVIseF0Ezs90R5pTJRRU2n51MayltRDBMeaRoefuQRyc9MxuL4lZ//BI58+zv4i//jP+FnPvIRXH/4EI5fOoeVxDrMNqX8pGpJCukEr7oalBaaqiBOCEPoR6WvXSljxHZTjYdh38gCrIy7DiMVS2DxVylOZIyJybmP9Dw4tT8UUCAL4nvwOWKhKLnIm3m2HHN+VlHh0jJU38dK9UtbV6XAMOCt5DVbFCRUFQpBvvJQ8FkpQGglLKMrf68snKUQSpirgyraDLMwws9DYGC120S5zkLyN7/+dYwNDePuw+/D0uwc/vpzf4EnPvAo+vp7sby6grm1FR3eKutZbgePSzth9xZ4a8AssWwWlbFujUrQa1fjT1BGy9zRsUFY7XFAS8Pl6IbD3oVqmblRXjQaFdhsZjl2eAwSHHBsZf+IGqomqkuXy4Ph0VEk4glMT81Izi3V7yqPV6mfCXBj8Ziojyg5ouKWWbMs7ctx4XFjYX4B8/ML6OnpRXe3ashQsNaA+wqKK/W7yj1VIN9YqZW9pAGf2HBCNSrXAa4HZe4PmX82TE/N4fy5Swj6O7Br+3aEAwF4HGasrcxhLbaK4bFBeFwOpFKEt2X5smj8Yn6vFadPncGRI+dQKpvRYh6tWIIrxTYXBgXMlTpO8q7rTRnvRx99DG6XR6w+xycmBC5evnwJ5VIR4Y4ArHZVjKfFZyFPiKtBs9rRMGlYiadxZW4Rkb4hdPYOi1LUTZu9OlXFdVHLEcJyjFhEop2sgIxKFflcTkAu5yjVhcom1S7AlsDM5XZLli1/TwtwHj4UNBLgMk+TsIeWyEqppI5XNkxQpU9VNuc0lUxinU7VGxWSumUy7VoNK3XD4lwgrWTgKtcD5YSgoLtSHqt9STcEKm/Z/GNkshLgSlOIrLVqTtQahOqEVD4MDw6K8vfMqVOYn5uX7bBb7ZIDfvTIa9JAMTI8jEAwJJa8gVAHLA4XLHYHasxDjsUxOz+PTD4Pl8cj8JaQJ9zZIcpN1XTDaVyTrHK/1wMf1ctELuUSWrUq7FoLjUIOuXgU9lYDXUE/AszKy+cwO30Nr79GdfAJVIq0JrfKcbS6tiYFSMJbzptLly9jZnZGjsHe7k74PMwaLqBeqcn6ftft9yKdKOCNY2eQTBRQoSVllc1HVC/aVP6oKJkJzHWHAd1fQJppJIdeWchTkS7nR85XKlcNN1Fm37ZMonhVe0WHt7rNqajRdMUa9x2bW6igraOBQCSAvpE+DIz0YWh0ALVGEcnUOuwsmJezqNWZ7duUXGLCWs5Jh4Pz0wGfzyNrwM5duzE7v4g/++x/QSyZhdXpEahZoSKUds5oieqac5rb3iSAbWmwmBTcZ/E3nkzKPqOyPF8syjjzvMn87+7eHvT09spxyPxkNhmoJh+TPDeTy0mGL59rZWODWA8H0NvdJZm30ojidKGvt0fm/vLKsqgsHTYrIj4PrM0qZk8cx+wbR7C9rwv7Jkbhc1jgd9vl791cn1omKbaXaZPOrN+WhkyxjGQmh/VkGrliUeyKeYynszlZx6g4VqDWJg0coqqlMwggDgmMlsizuQBNaZLh73lcEVzG4wmxa2bTDcFtIBAS5xOCIBaUORcIMfn6pQqjJqqoNalcNqN/aAC3H34ffIGQWHqLAl23U1YATTWHyUooUlvlqKFcLTg3eXnUENtkS6sBK6FYvYJKIYNCPi2KU5tVEyU7jycrVfe6wlLO8WiqKAKN21fDyvKK5PkaD+4D7nNCWs4prmd0h+F1Kr9z3aXilopdbuPjjz+GB+5/QK4ZCYiULbuCnbLdcr307g9DebsBe/W/O/HmCWkWuW7PdQJtaa/J77Ozs6IC52ubTcT/kHMqz5M7dm5HZ0cYNmmeY145bfGZT66uD/nZ1ZqoK+T1jFkV66CyhpVlslKv8dB/O8BVly7qZPmO7NsNe/+NS5x3AN+t6uJNGPwuo/M2K2a+pXH9vXUkNyDu/094y54pnj/E1YZOEzq8VY196tpNnFaYd1wuiQJcrk/ZWNCgk4ieD67HrxjX/4YDBrd5U2GrsuxV08rm4x1qYgAf/cTvvKe3kB968D5R4JcZOREIolCq4dTpc9K4yEY6rVVDpVxDrlARlw2X04SRLg8GA3aUYssY6vFj/x4/On0aHC4HSqZezCccWE2sYnp2EblYDkFGSeRLWFtYQd/QKMrJEmqpEqaXljB84xg+8MmPo3PHOGqlIpbn58Rhwe1zyH1f2OHBseeO4o/+4LPYceguaP4AUskkZq5eRLVSwLaOTnSxWUdU5A3QuHxlfQ2dwQjq+SKOr2dUQyLXcqsZdQ2YXVvGjut3oVCl40sMmegqBnZN4PDIDvQHu/H7/9dnYGk6YXN40dRaKKWT+Mj996C7WoW9nENiaRpDXi/unLwOY84CnK0aqnUTcqYa4KyjlKPDgB/xWhFrhSZeP38B3u5O9Du9DK9Ans0kDie+du0srjWauK5/FLe03NjmdCDtKKDULMFfMqHXwriQEGaXV1AzaZizlJEb9SO+Fkeo7kA2X8FFqxUdwQ4kLk/j1uFB7A+64VmJoau3D2crWRw99Sbuv2E/hi1mRJgNX67AH3DT6AhOiwabvQF7tx/xUACZ7TdizcqMY3asVnHm4iV02pzIJ5M4fvR7MGk1lOolcVVIJnJo1jW4rR6ULTW0Cjn400Xcve9GNFxWnJibwskLl3GtAdgjHYC/Ay2zC5V8BY1cAflUHGZzC8laQa7rrGx2pouW7EcNdRObveooF9gs/P0fhKLxOGsMdnnS4cOHZc0h7KQ7Cm2OL168+EPBWyp4aYV84403ShPoN77xDXzwgx+ULNnvB28N2Hr33XfL/Q1BKuHq2y2cDXhLFfBzzz0nVsnd3d0bH+z1118Xa/z3v//98rOvf/3rEvdCpe/blbdboXMb3r6ny2P7xdsj0B6B9gi0R+DHeATa8PbHeOe3P3p7BP6xj8DPfvKX8dGP/hSqNRa3YgIhZmdXMT+XgtniFvULlScs8Hd1dwv0iseTmF9YRKFYkMIc1RC5QhaJ+BrcNgseuv8uDPV3QWtWxArPS3WXhcVPKuaosHGLCtfpdKFaq+PK1atYXV8XqLu0uoaFpSX09PWJ7SoLrVSr0V6wWmOrrwWNBov6BBUq95RFLtqEUaXFqgoVI1QMWe1W2BxUfiqbXBZspCgn9sWqmMXimQJNVDDqVrt60VHlbdF+tCGWhPx/yW2TnFNasuoWwLpCVIAu6w3MgKQqUM8tk+KRbgUq2bgCLhUIrFeZqVlFo1TGnsnt2DM+gWa5LBCAVpuz01N46qm/xLGjRxHwefHTH/5J3HLzTZKhSkUfYcPI+AQaFg0vvPQy9l63F7cePIR/9+nfwYUzZxEM+FAq5VGrVTZsgY0MVxagFEy1iSpTjZ+yLyaBfN+dd8o+P3/mDH71n34SU2fO4T//+/+ADzzwIA4+fC+Wc0lkywWYHcqykDBN7JgFdiq4IhbJYPFMfV4FaanwM5Si+nNEQbL5M8l11e2MDatVo5IqcB1GZi6LBEYxjXDXIlmmhAGSiSuKP3UUqyKbkUus4B8BEeEGC4xipa3bHPM7C39KMUwYoFRACg6q15IsPz0/2chMUwoY9RBwKzCtrENPFhJVMbZYLkquKwseLFh8/ctfwVD/AO6+4zBiK6v4/Gf/HI8++JAorlfX1wTeJnJZyR404K2C5e+Et8pilqpqgq53wlt+Bqp+qbzVLDFYbHm4nT1Ay4dKiXmKIWhaAxaLAuyEn8yj1ON25bWVyoV5oSwk2TE7S3vIGAYHh0TRyaKMqC/1ncaiKh/G33J8CbM5ttxXp0+flnGgtfD27dvldxw3Q71jqAfFfpxWsJLDqjch6AVrFpBkJrRMAlz4GVuahkK5hGKlquCtZsXVK9M4dfIsOkIR3H7oVnQEg5I3ffniGSTSMezYtR1ejwupZAz1egnNRhlmrQSzAFwrTp8+i6NHzqFYMjMQU2XeqgNan/f6/NfhrbI4bUjhZ8+e6wUWsHOfqr/lpUUpanp8Lnh9hKgOpJIpTE3NiSovFOmG0+PDxek5nDx/CQOj2zE8vhOBcAc8voAUb4vVqrLJtip7+2qlJsoH2g+rlgYFIQR+68oylXVtFfWhy+0S0MH9SHhrNKYwJ5gwKJvPizU9VZxs5iAQ5poohXnmYVar6thi1nWlCqumiaUc1fBUQVINa1gmi60110LC242saypuVeODAW6lRUNUappS3+rQlmsKjxmBuZLR3ZQGCL4m1+RIuAOD/f2SI/qd557D3MwsgoGgjMPC7JzA286OCPoGBgRYUXWrWW2UaSORyWFmfh7xZEpgXYiK6L5ejG4bQ09vN8xWs4Ah2lDTzr5eK0tmMmEdrefphuuyWhDyeeCyaLDUq3AzA9vUQiaZwNXLF3Dm1AnMz87QXxoeJwFgHcxuZi7m6MgI9t2wX6AX7fnm5ucF5ETCAfT1dMLltGKorx93HDqEHeO7US+38NJ3j+CVl4+jVObI2dFsmKGB81yp+6ThaENNyJmwaX0t5wEL87JZ8GfjAJsRNIF3qvEAkkPP+S2qW8L0LY0sdKzgGkY1m+xLAr9aCdVmDV4qbEf7Mb5jHF09HWg0K2g1q+Lu4fFYBYKyiYaWtblsRuxvK+WSNBo1GlTi2rB9+05pjnjuhRcxM7+MalNDhdsEDVz1G7qtrjSo6Cuz3WKHzWKXbaeiMsnmAto7mkxIZzJIJJNyrPT09WLbxDhGR0fR398nzRVUTBpZpASgiWQK84uLmFuYF4jLY4br8XV7dsNmMaOUz8px3dfbKzb0VLVGV1fQatTRHwnBYzFh+sRxFBZm7Flx2wAAIABJREFUMN7bJRnIqdgKXDYNvV0RgfLMBhdrdaqFGy1RFtOGPV+uIJkrIFsoSC4zM5q5TWXaw/P6RTPD6w9KLqQBj7jGUt3JayqdncrxI9dojYasO4Uis2QbMDNaQKyg3bDxfGm3C/AkpCWwFygm+dk1gbdsxurp78We6/eJGs5GKMys8UZDto0wV80nBcOUSl65jciaI/BWrgRgRlOyfy0839YqyGfiWFqcw+rqItCsodmogn/JfFyLqO/VsWW3WQRE0+WCFvl0fykQiBq2t2ghn6MjyYq4xEQiEfnMdA5g4ZzwlM0mvKbk2kJV1+HDdwjwNdYV49ytL+d6BsZb7wI2rIX1zFUD4PIa4PWjr2NoYEggAGExlbf8zsYlUQkTtioDaRSLZVFOM/M8HArAKheoKvOW8FauFTZiOFRWtQFeN6yTZY3kNRavUTbdN3gdtwFctyhtjeuSTQCrNxFusX5WZzKVHW88X33fvD7b2jT1rvdIGxB3K9R/5zPl8+jnqK3vZfx7q1uNoS7eyJeVhgE1v+T0I8rsmpwPON95bWusV/w5r+/oMsN9sHk9qMCTXM/pANfI0uVzlAvEpvLWUNzqBjpqfN6uJgbwkY//L+/preNDt96BpkmTRg6xW89kkcnm5d6En6VcLaJSZlwKEAj44PFY4DFVsKPXD6+pgfsO7cRQdxWopuV8WnONIVXvwuCucXE0+N1/9W/gj4TFUriWr+DMpSsoZSrwmD346Cf+CXa/bzeskSCWcmlxNhro7oU/7EM8uY6OgB80banEy/jbZ17CiyfOIhDpxdrsAmz1Gjq7QnChKFmsrUpNrv/ojDA9v4CJ0TGYag0cXVgVxwFpEjFpyNdLsDLKolaELxxAxO3A5Pg2uIJ+7B8cx9riGj79R3+IRqEBzeGGuVVHX2cY91y3F+58HqgXUChl0eVyw52r4IAPmOzsQMQTRDydwnp6Hj5fN3ItN9YaZZyfX8fc6hoCPd3od/uRymcQHunHiSvX8FpqGa3eXnSWgLuDgxgya0jZ8siiiK6mDR0VG0otIFEoIWqqwbxrAMvJKEbyFnT6u/E3q1OYBa+PrRj3+jDSqGOHwwx/JodgZzfOlrJYTMcRMQEHB/rgKpdgqtXh93vRrJXQ3xmBxVaD5tKQDoeQ3HMjVmxhOMxO2KAhWS7hyrHXgVoLJ48fg9tthT/gwmBPH66enUFyKY26WUPZXIfV1MSw04ud2ybxzTdex4szM3B1hWDvDCJbrWJxfQ3NUg1hmxcoN5AtFsEreScPCd7n2uwwMWOZ1361mmrM0cxiGf+DHgYUpUL21VdfxWOPPSZNWC+//LI0ZFF5+8PCW+bFPvHEE8p94m05s98P3hK6ck2+99575Vqc17DGNfHW7eZ28rkEtrympkJ3K7xlg+TWv6NCmM06999/fxvevqcrYPvF2yPQHoH2CLRHoD0C7z4CbXjbnhntEWiPwD/aEfjpf/qL+PjHfwax6BL+5D/9MSa370J39zDS6QbKlZbYBVK1QpUfsxoJXZlFu7K2LgoxFkSoosnmM8imU6iXCnBaTegIurBtZABDvPl0OBEKMWOxE3anU6AaYTCLLsy3uXrtmih5+XNmtjFfj8VC3ojxwQxGdmBTf0nrZH7x33WqZKnCozqL0FRyRgkgafunikbMRXQ4lGpGVJYGyBBLP8bnKehBK1Fm/dBOlDeOfH+C2AYasLscWFlbgT/gF9s/FoJYcBLLOt26Too5phbqrQaaBL5UX7UaqLL4WaujSgBWqQi0UOBPwQ+nwwG/x4NGoYSJoRHcsGMXismUSN/ymYxYvb303e/ir7/wFCqlIj760z+F+++5V4qRVJTEU2kMjY7C7vXguRdfxOT4JO696x7877/3+3jz9dcRDPiRz2VQq1dE9WgAawOeUoEl0FoyYll41QtWzSb27tsnHcSvv3YEv/Cxn0NqcQV/9K8/jQfvvhv3f/hJpFsVFOsVmB02KRop2KLgrWI5utWfwPCtuWWqKCjKOz2fVN0AK9UugalkAuowxwCnxrgZ0YtiSUyfUCp6dFDMv+fNPwv6CizVxGKSIJDfDSUnC0bM+hPr441intKXKXttY6yUilJUyxtCE36ezQxczgNpItjIuFUQiiBAfU49a1LGSBX7qFqUbTeZxHr2ma98Fd2RTtx5+x3IxhP4i898FvffdTcmJsexHovq8DYjc4kFLVHdULGmNx8YiltlF7gJbwmzCXC5TwzlrQFvB4d6YXOkYbbk0Gp6sbZahNvVh1BoUPJXFbxV9tNUjzbqRDhUq5hFdchx4zzkfrpy+SoWFhYFvo6Njck+4L5l8V8gum6nyXEzCr9iU9hqwWqx4fjxY1heXsHk5IT8veTt6kpm5nupqaCAktofSk1t5NSJtaHMGaWc4zrl9fsEhBG80GpVs1CRaMalS1dx8sQpRMJduOfOO+HzuFEtpHHi2KvIFnO45dDNkgeWiEfRbBE6VWDWCgJwlfL2HI68dh6lEhXmVoHaSmEmpVzJAdO1TzrQZd5eCdfvuU6OJzZKqAcLxiqPmp+X+4evQsiwtLiGpaU15EtV2J1eNCx21ExWDG3bjp7BMfiCYcm8LVSrKFZrsj5zLZP3bbKQpizDeaRRFctjiuu1YWcnOcg2m6zDFptd5hLhJ6es2MrzYxivRxWTZpa/JfygqlcpcGlfWhX4IbbsLKRXqZ6zCpj2eNyiFC3mmUNZ0Y8DNVYC+2q041VzQCzHOY7QjxWCQlEwU6nGY0aT7RGFvf5vQ9mn1LBK6cGGBb/PD5fThSuXL+P468cla7anqwuZVAq0NeUc2LFjJ7q6umFxOCTztlxvYnk9jlW6IFit0jgUDIcQDgXR3d2Fjo6QNCsRqGazGXGTKBQyKBcLop7tCAXR1RlBVziMnkgEvbTVtVnQrJQQXVzEudMncO3SBaQSMdRrFflM1VIJpWIByWQC0fV1jI2OCbxttFqYmrqGaCymME+rjg5mnfd3Y++u3di9fRJ2swM2zY4rF2fxvZdeR7HQhNnklMYmzcQMRDNMLVXI50PspuX8Z7g+6Ao8rknMJRbFFhuSqLxUylUeszzH8ovbJMec7nzAecpxr9erMn8JOTgHqIqqterwdfgQ7A7C43fD5rKLipJ/6nHZsO/6Hdi7dw86u/y6OljlofL8lk4nkM2kkMuX0BTfDjPOX7qCN06fQyJblDxiqtEdHjesDrvMHWai8pPJeczC97LJ9vK4L5SKKJRKckxxLg0MDWDbxATGto2hf3AAgWBA1jEWb5kdzXx7XmsQHvNzE8henbqG2bk5AUJ7du/G5MS4wPtkPIpSvoBwkHOkW94jurKEZrWCgUgILhOwevUSwmYNQ11hrC3OYurKBdQrBbgdNvREwujv65O8aJ6LeB7JZfNih1ypNVBuNlEolpDKZKVJgy4CDZ6rKI2XWAhCm4w0s/CYazUaAgMJohUUTyt75WJZxoJg1mpzQDPbYHe5YXE6BNbLPtePe9V0pTf9EMTSZYEASzOhozOCkfFx2BwuuY5j4wczIwj4uQ+MpjAD4m6u0ZyDyjhZLJF1gMtCv6lRRaNalMiNxYUZRNdXUCzmYLdqojCTFU0U3g2BuSpvXsFb5jUKlJO8cdq52+TzLi0viTW9WFuyQU7sqSvSdMG831QqKXP7iSefxP79++S43pzbuvLWgHIG1DQUubJs62B0C7zlOZeg+NVXXhXVLZuYolFlz8yGgYX5eYG3EnEgsBCyb3ndybWITXYE1SaaUbfoFqKsoo1mFgOmqjE1sm9V3ARhiQKbSpmrwOymKnYTur41n1fOVrq9sHGDY0BdUa5yrulWx4ad/lYFrnF+3myI23Kb9COCt3JtoTugqMgKdd4TkGS2IJVOyT6IRDowPDIk16m8LuFaoU7Byk1Hzkm6645yT1HXgqr5T+XH62f3Lapb1eRinMu3jvmHf+69hbeTvSNwuJzIMdeb84qxB5z/taqcA4u1EmplZoI3JZrCaTPBZa5gsq8TLlMNPc4KDu3vQ5fbjmqzjJwpgjS6sfeOW2B1+fE3X/w6Xj/5Jrq9QbgsDlxbWIJZs+Ff/otfR7ZeR8doCKu835P7LpUz3mJTXbMm64/DaUEhnofN5sOpqWn83r/7A3RoDuweHpVjwGXlNYQGq2aHyxeUBhleW4Q8Pgz0dGO+Cbx56jQcbg+K1QqqrRqCnUF53YGhfgyGwtg2OIpyq4lj330VX/vGczB5bXCa7WjZLSisp3D/4UPo8bjRyqZh1njl2oDXbEHY7kRvLYteq4Zd3h50WKxIpRaxkMqhEe7HGir47tGTcPh8GNm2Ha1MDqvpBNwDPTh++QoWXCZE+vtQubyIO4Ym0M01xl1HupnBUM2OMWsY8VIGls4OrHg0TBcTMC2ncNDZh9V6E3+dnUNV8yOWTeBf/ezPI/rcc9imteCu1+Dv7MeFdAZdO8Zw+oVv49Gb9iG/MI+w3y/3uF6XE2G/B02UYDe3UOzrRHTXfqx7O+HUnACbfyxmrM1exHe+/SKCwW40tDqyhSRS8RgamRbquSaCLTPSlSxqKGNkoB/XZhdwlU0tXb1I1Rso8LzO+/t8Hv464KsD9pYNgY5OuDrCogZeTmcwnU0i1mhCczjhMFthqTZgKtcQL8Z+YM3EgLePPPKIqGN37WLdoVuUqw899JCAVboW/DC2yX8XeMtzwoULF3Ds2DFR695xxx2Sscv7x60PbufJkyfxoQ99SJ5Hi2SCZjaG8sH7HwLnN998U3d0UBbJbXj7A3d/+5ftEWiPQHsE2iPQHoH3bATa8PY9G9r2C7dHoD0C/9Aj8LFP/jJ+9mMfQSGfwK/+6qcwOjaBvv4x2GwhtNjHy5xIsUq1SKGftsf5YgnRWBxFKkRbLO7WkC9kkc+mUcplsTBzDaZGGTsnx3Dj/r3yHNqrujxe9A70Y9eePQJVTp0+hfMXLkjua6FQVIUHZlE1m5K1uPlQiqF6kzaOVAPRptaO7q5uAa3Md1tfXxUFKy2bBAhZ7QJbQ8GgWLQSVhBQ8jsJZYuFMf5bvmuitGIhzeNlbqpN2ehZzVKIDnaEsLq+KkURUaARwKqWf7R0T0nZQpGyKuBbrVdFXUnbURaGbczZc6g8P7GxpH2gWYODAMVmQzGVwb6J7bhp1x6YylVUCkWU8wXJ7Zu6elWsk69euYyf/ehP4/Btt4nChsU/qsQGR0bgDYfw7PPfwcjQKB6493782Z/8Cb73wgtim0xA0JAsNQUkVXFV2SYTkGzCWwW4CRVZwJqcmJD8ntePHMWHn/wJtHJF/MFv/CYOHziA93/8IyhYWqjRJpr1Xh1wiipOUzDTUKZKcUfA2kaJUEFbKX0pBSDHXBUe1XOlUPaWPFMqNWui4FNqTKXk3bQwVso94315cy45hixumlV+rihVJcNWKc2UtauhvFXby+IfC8OG2sLIztssam4qUFROmgK1Wx98LvPU3m4XyGIo55C8vmBQBTWZj/S1L39ZcjHvuv0wqoUiPvenn8H7Dt2KXbt3YT0exfzaKuK5jKhKBHZxfhLAWRU4//8Kb2mZOTDYDY+vAJjSaNQ9uHplDaHQKPp6JwXealLwaqkxb1I9SrBXk+2mAt3I1+WacPrUaUxNTWPnzp0YGR3RLY6bso2EHtzT3Df8zsxRZQepyThxHzF7igpEqpCGhgZFtamKwxxjUj1lSSzfRcFLwKAUrWwe4X5TRVcNfDsqSZm9y/WEyrs61bh2p2RPX7xwGSdPnEQkHMFthw7Camb2WRLHXn1Jjve7779XlJSry8vQzISCVZi1PMzmooCh0yfP4bXXLqBYUvNWAWO9CCzz0gBkSjYlqoRqVWx9qQbjHFBZzDqE5+eQor2yw+Zzi8Uq8nlClyYcLj+ahFIeP3btuwm9Q2Nwerxwef0oN5oo1xvK7lRU5WZREHIOEiZwvTLU2UbzArdZwL/dLrbJBPxGThmtYglinG4XPD6fgGb197Sfrgug4nTnWkogQrV1MpWU4i33DNW5XOO8hGvMgSb4ox1stbqpXNcL5QS4ai3U3RAEgrOppaVnOVIZr5pyJBdbzkPK0UDALRtwdNWVykVUz+O+t1ttAmuuXLqElaVlscaulct4/egxZNMZbNs2joGBIbh9flH2pHJFxNJZQcc2l1vUyFRFBoM+dHV2iPr30sULWF5egt8fQGckBLvdAlOrIYrAEOFtVwdC/iC8BGPNBir5DJqVMqJLi3jz9dewNDstSlqC32q5hFqljFq1gkQ8hmQigeGhIVy3d680FV2bmkI2k4XDYUWxkKNzJEaG+nDdzp3oDAZEoBfwBJBJFHDm5AUU83VYLW5UyrR/58CoY4Xja+SGC/zW/Rc2rD5NNkCjXTBBHbP0bKJ2lWYLPZudDg+EoWJvra92hBlssuJ6wH0mzSitBmhmbHZY4A56RH1rcViRLxfkc7LwvHvHOA4fukkyY5l5HfT7EFTOiRsPzsV8sSyNCyvrcbzwvVfx6rETqDU12TcE7lTUM5+Rc1UpO1UEAB0+eELi9hI6FkslgWdsTLj11kPYc/0egbZevxcWC5WlEOVvKp1GgefbKo93s6hSCTp5nuT6lcll5TstltnYUS7mEY+uIZOi5bxD1N2EqOl4FK1KCd3MP27UkFlewkDAj0jAi2wqjnQyJor+RrUMrVGXyw82jzB32+N0yTVFlhCBxwhXnnpd4LNSuFZRrNVQqFSRzuURT2fEGr1erYkCvK+nG9snJuS4q5RKMs+SiRQSibQo82o8V1lskvPs6+iAxeWSn/G6imprrsUcSa4HsoYRlupNIczcjfR0YdvkJLq6e2X8ufF8SW4bj2VDdctrAHVOUk4oegiujCstjxWxr1MmKXjeYmLGbR21chFra0tYWpqH1dyCy0rYq6AtwaYmzQI1sefO5jLIZtMyXkoJy4Ylq2pqy6TRGenUc4CVUwDXQtolM5eY37mNTz75pFiiF0sF1WQjNvxbDHG3gFIlRt903VBqX3U9Ja4umiaq/NdefQ2HDh5CR7hDlMGE/ol4HPMLC8qBg81UOmzkfiXo2rljB7xsGOT6JXm3qnlMXGMFrm5m8arPaWTcqjmv3E10Vb1urfx2B5C3wFwdTG8FsVv/vWkFrSt/tyhwN+HwJghWDVlbjYT1Q1lfu5X6ms437/IcvQly48rwHfm8KttcXe4pff3blbdG3rIRV2E0ffLYvXjhIr761a/g+uv34tHHPiBNEnT1kHHVlcRbX89YFw1gy8axt2Te6jmfuib5HfBWnY9a+PDP/fZ7emvX39kLm9UhTVpsgOLaXqyU5N4jEA6IOl9rtMShZ+fO7VhfW4LT3IDPbsEglZu1OHaP+DAW6YRJq2Al24BnYB/e98gDqLTsqKTi+LXf+HVsHxiHXbMh16zjlz71z3Hm3FmYQ16Ee8NYW1mV+7Lunj50hMIo53NyvZjMJMX5ZKR3AOvrMaTKJdAb4eR3XsWZI29iYGAA1VxO1rFzl65J09SePbsQsNvQFfAj6HRi2enEN599Fv0jo0iX8nA67Rga7MFtB2+G1+NAIBDAuddO4v/8L0/BVFenOzitsNZbqJma2DUwgH2T29Eq8TxbYAclPBYLQh4P3Gza1CrwNIoIpqq4MdILSyuH2WQKKc2NtUIOJ6Zm4Q93wB/qQDmaQcOuoRLw4NT0DKJhD4Y7I8ifn8ee3n6MOV1oWEtI1NPYYwtjyOyHyWvCYr2ENY+GqakpHA4Mw5xpYtpjxTczy6gWAHtvB/7lh34Ki3/1NEZMTRk/d9cQLqzFcM+HHsff/uX/jYNDfTBlE3DZLGID7LKZUSkWpH8n5LSg1teJxA03Yc7ug6Vmgc1kRrbZxPDoGKauLuOf/8q/wLbJQbRMaThQQY8riPnzM+irtDDc14Pubj88QQ80uxOlpgWXltZxanoeL0yvgAEqNAi+fXgU13cPYrJ/CNlMHi2Lhngtjmi5JMD3YjSG1XwRjZYGp80Om2bBlXT0B87/rVmytJQnSB0cHBRASvB56tSp9wze7t+/X84HqlHYIs2HzzzzjLgl7Nu37y3bvXU7+Vxm3nJ94X0xHwTPrBvQtpmvZ9hBt+Hte7r8tV+8PQLtEWiPQHsE2iPwfUegDW/bk6M9Au0R+Ec7Ah/9xD/DAw/ei76+MP7yqb9APl9CtWaCP9gPm90rKhQpGNE62eUWaMrMtEQqLUVFCioa9RqKxbzA22Iug+jKIlLxNXSGmQ/XKQos2m2yUNi0mDG+Y7tYFi4sL+GNE29KscNQAAgs0lVcAhFpn0c1pVPBX0ILZmqOj09g185dYle4uDgvRTtWxQgoqHAQaEdQKuVmCBBmPmSNXfR6IY7vRUUJi8UsRIrNsahOdFtjqRW1xC6TryNAjqCEZUhmdTHrRw9G489ZxDNblKqSCJcFKxY3CUtYKGKhRVxddeWtFNWp2MjnsT6/gDtvPoi7b/l/2XvPIEnO80zwyaqszCzfZdr7nh4/A2BmgIF3BB3oCRIURZFyJ512SUriaXVa7elCF3d7q9BpJa20cowVRZldUVpRgAwpkFqCMARA+AEGGIux7W15l1lVWXXxvF9mdwMERfFC/HGM6omO7umursr8fL2PuxmtUgVOrSEgMTMkG7Uqnnv2GfzZn/wx3nLXnfjExz8hIAozgzbyeYxOTqB/dBRf+spXMJAdxPve/V78xZ/9Gb76pS8JMKWyXAk4q+xfpZChQktZFvPaJBvSJIBKxZUrhUoyoT/wvvfjuWeexbve9nakzTD+/U//HG45ehT3f+p/ghu34HTbcNkQOz6UQ7Jf6PSLnp4iRABXVvWkHCfgrW8HKAIbsTpWSgdfQaIUlsqmeBt02Fag7CwJisrU60P2P/N1OWZZTPY/pF8IKlG5S9XYjuzNbZWvylv1AeU3rTv6VsyeJbQUSD0c17dhVkXH7Sv0laditceCudsWReOX//bvEdI0Ud5qbgef//3P4sYjx3Dk6BGsrK9hbn0VG+WiXC/bjvmbYjlM8JbWp68rNKucUMl785S3oRCVnYYUuPm6tBgbHx9CLFlDB3kEtRTOnllGX2ISY2P7wYchsJ3/jE5QiAoc2wQaqQKQHELP1vLFEyfEIvLAgf2SKSogOkiiIGBues2i7ApFFU+wT9NkXeAceOqpp7CZ28S+vXswMzMt9sG+YlmpY6gcJPGhK7agBCVJGhFgQOy4lRqXqls6xVI5l+ijNauBFvuZWZghE4ZhYXlpBS88/zwS0RhuOHYUXbeFRqWAF555ElpIx2133SGEBqohadLa7dAyuSLqW1qyvvzyKTz55CnUG8oCnCiHUuZskwqEWOCRC1jQ9TPBVBahX/NVwL9vFyy5r6JM4wfvh5a2FtodHbVWB+G+DI7eeCtm9x9G0DDhuB00Wcz2ckv5l1yrJQNZIzDegs01uquyQQnqig24B4L61sNECbg2EaAi2CVrfTwu4C3JJQRuPa4KKExgvDOf9tLFK5LlyH7iGs8HkWxiyHiEAJSci7Qxl/tnjqWQDWh978KxHQG8BN8hMUcyxSU8WOVjyt+w7RRYLwAuvxKEpD2kgLeqLQUg8MAUAsu07eZrsQ9fPXkSbccRO+dzp85g/uqcOEFMTc9I5i0He9VuSZYqr8YNBDE0PIih4SFEwgYsM4RyqYjV5UUhC+2enRVANxYNI0mL5DCvTTk5dFoETzto1WuoFwvQ2k2UNtbw9BOP4/ypVwS0om0smRBth7nENnK5TSlaTk1N4ciRo/I8r124iEq1Ks4JzFYtFTZg6Bp2T09hdnoSIwPDCHaDKGyUsbmSRwAGNOhoUGVZt+E0bFFi0nWCoHImSyvzEJymLbayBNw5JrpIol430dWo+uZnEJ0u1fqKgMD2Zf4pQVJfgUu+El0lOuC+QmC3LZ/dQAd6JIRoMgo9YoDemSRAdQNdab+wEcJ7730r7r3nDhkbtElOJ5PShrIykNAk9rhBNFsdASivLCzj0SeeFvA2FE4imc2KbWO+VELNsXfklPqEDu77howTKkKrNaq/QrjrLXdLrh7XNaeprLapoCZxho8hgUz27yAJGZaym6canZbYYifOtoHkZhIUNWn5XK1iY22NM1VZ1HcBMwDonTYMOlLYdehNB2nTlJ+7LVs5lYja1EGlmJds+4hlIJ2IiyrVDIbEalxcOuh5SmIH17VAAOV6A6ubm1jL51Ft2GKXLmebVguZZB+uPXgIEea5a0A8HBHVKmMZSoUyllbWUChVUaILBdeLaBTBWAxBOquEuD4z71ide5RdtqtyzjkiQjoSqT7M7JnF3v0HkB0cUmCvd74RK3tR0CtyjjiSiGreU4LKVarMerVGc/1vyrlEaau7Qk6Ihk2Uips4f/40Ap0mwkGCth2YegAmyWZenAOJOhsb6ygW8qLKlfMY9wbPzUPs4r0IB74WAW6el6hwZ+ZxpVyR39//4ftx6PAhNBzb26N9NwfljuFfv39u8PdY5QiiziT+/fD/tMskienWW24V5T/dZBYXFrC2toaFxUXpJ65jso9K+9oYHBjE/gP7JZuYFB62B8Fbfi8uHZIlqU5KfkSDH0/B/UKR5djWzLtVGwsJPMpe2Qej1T6jjr07lLk7vH9fr6j1zywKvEVAoc07CWI7zzXbYO8b3iZ51+97UrzZm6hvBZnVo3ygV5H0vs3bLzkvKsIeHyTEHjkLhKRv2O88k9CWde/evTh29JjMY7aXuEx4Nsl+X24BtqLA3f4UJ4odyltxevFIhjvB3p1X+QM/8kvf5qL/ZX48PjQGxyH5gerVoMxFK24hnoqjWClCDxpo1hvYWFnGL/1vv4jPfvYPsH/vLiESjQ0OoC/WRdZqYjY7hMGBGDYdF6np63D9XbejE0gi5BbxPx5/DI986WuYHJnADW+9ExoDV0MaosNpXJlfQH8yhYgZwUD/kEQ/EBQt0o2i3UIinUGfZcEOiHZWAAAgAElEQVRuVBBLJxFodzFspvHUw0/gD/7wD6E7JnKVGlwqobUAUok4wm4LE5kkurUa3AP78Pk//QLGd08hkoyLQv7gnmmY3Q4quQ388YNfxMrZHKykAR0hlVnPPqrVUbYdfOhtd0K3W+CqYERD6NQbGI0kxKoZhg5EQwiHmoiXm+iv1jGaDqHsAnMrNbRsBydyq4gl0tBDFuyNMsJDGVyqFrFYqqA2MYQ+HegvtpENGNgfiSMc7WCutoq9kSxGQzE09QZW0MRcu4bgZg13J2dgh0x8tbSC1+wG5ldyuO0j78Yn3/M+PPZL/zcORaMoVMtAPIsLq0V87NP/Mx74o9/Hfua/h3Xomot4PCZ5wQlmnJNs3HZQH0qhcMMNWM8Mw+paaFXqaEXCcGPT2DN1AD/9E/8Kdn4RqF7G/oyOO3fvQxZhDEcjGCDe3aiiG2yjzogSKncjKTjhMDYLNnJLqxjpS6HLbO4QxGa5ZQBlt4Fa2UYnaMIOGFhptHE5V8RFkqhrZTQ6bbywXv0nB/pOUJRg6F/91V8J2eVjH/uYgLg7f0+yzYMPPiiKVwLYtFN++OGH5bH8+G6VtwRoCbryPRBBV5J8qfj9TuAt1xWuKXws3YGuvfZafPnLX8bIyIjk7XKP4bWQkLMTvD106JCQWnuZt/8ya1/vWXot0GuBXgv0WqDXAv9UC/TA29746LVArwW+b1vg/k/8JG655TiOHjuARqOC1bUNLCyu48zZqwhHU5KNRotigl8ETQmE1e0miuWKKG9ZWGExrVGvoFouwWnUUMyto5zfgGUEEbZUnmq5VkEnGMRaoYBm10X/8BDifUkEDeY0dsU+mJk3BHOo8GXxdWx8DKZlKCDWsNCXSiMomYwEHDUBG0dHRwX8iSViYmVEQIIFdpaqqLKYn5+D03REkSvZl01HCh1i0Ek7QD6SNr8BAmlUv3W9jFNlyUrmPTN9WdakYjBEaygChFpQ2OSiomB2k4jmNBhGUMBsKl2Z+zg4PCxF8rXVdSyvLAtIwsIhi0cE4qjKqFeqcGt13Hb0etx88Bq0ylVorgsjqItijU++trqM//qnfyoKmw/dd58Ui6lOJoDel81ibNcu/P0/PISwFcGHP3gf/vHL/4AvfuHPBfylSpJIs6ja+E9ye1XRz88cI8jFIrfAIBqUtVk0gg/f92GcPXMGRw9fi/0T0/i1n/sFzIyM4kd/4WfQSZCt3UT7DeCtTBapPPrTRuWQbhX8diKh8vMtNOv1AK38xZsrW7ee2UPCxDKb+b2GAm22C69UZ6psZGWNp2yv2dcsGrBArlQhiqAgwJdno7yFxG5Z4n43y4CnKJSip7o/VejzQD4fcBLr7w7+8aGHYNfquPPW2xAOGfjc7/wejhw4hBtuuhGLK8uY31jDJtVf7aYCb92WUt7yfj3wlm3uZ+HpnsqX4C0/Bbw1CGpQVaXJXBsbH0Kir4Z2ZwN6MIPzZ1eQiBG83QfdJHijCAmCj1La0GGBn2rarijGAhpzbxWA8OKJF7FA2+RDB7Fn9yxCYg2sxoBYcgogr1pULJg9y3M+P9v8mWeeFlBp3/59YktqhcPKElMKs2xDZf+sHDSFdrEFjoqFq2RvUgGoFN6GaQl4y7WD6jWn6YqikAQUZsqeeOEFUbrdePwYIqYBp17Gs089gbnlJYxNTSLdl5b2os2r69bR7RSU+jag45WTp/Hkk0p5a1LN69mxs2+pmFMDfYdFpTcfdkD43u93jKdt3N8DOTg3dbRcOg7osDlPjDAOHT2OQ0euR8iKoMnCNduEazRztQVECqmxzJ+TsGIzQ9QVkD9MgCAQhN1QFsYc5yJo9gFRr6hN5arODGzmFlMJTBCYCl6TOcIhcNk/e/asfLKPWFCjEoaAU61SVfOLObTtNqLhiFiYMluac5QW2f78bNRqaNQJ8CqwR/rPVXby26sCdx8PTBHSCQvvIVmziZj6RBshfXhqfrYBAVyuuwQxz549g7XlJbGiZ+7t3KUrsMIRUd5mBphla0ELmWi0XKxs5qGFDBy65iDGJ8bQatmolAoCKs5MTWDf3r3IpJRhgyyrnuMCRymxpWazi6bTRoeAUSGPVr2KSn5DxtbZV16GziI7kSrZM6toNW1RCnLsj42O4cjRo7LfMkqgWqsjm0nJ3K1RaVjMCwC6e2YKs1O7qGNEvdxAt8V6tCnzky4LzAFtOzbCpoF0iu4TSWWdGTbRbDtYWJwXy33mpQIZ5HJBMJmAolO3w3nPfUABt+J0QTCxTYt6qm2p1Oyg3SWJQxE5GBNA4JYi3lhfDOnBDDQCsITCaX3LfNh6FWYoiPe982248+br4dRqaDeVfbQVUvbvnNzMEaZ9cq1hoxMIolCu45FvPIVXz1xEMjMsatGNYhHFSgVaSKk7uZYrEE0p14WIRWcFw0Cmvx9HjlyH62+8UfYARj44zSZK5ZLY7qpcbZKoaENPQhPV3QqslTlAtw7uC7RR7rjY3FhH07ExMjRE5AgLc3OwazUZB2HTQtwy0LXr6FSKSBlBJEmgsR0B7DvtppxFqFDm65khXdSmtFkO8zxgNxA1Ldn3aanttpoSu8DzCud3pVbDej6PYrWKkGVJXjPJGTwjDPcPIG6FYZOAQRVxuSzA+PjoOKJWDGsbeWzmS9hsNLBeq6PBORdPIJHOijWpUEa0gJy/SH6zm4waIOHOhRk2MTw2iomZaWQHBuXMxsdGE4rgwT2IY4UkJPaDvwYJ2cJbG30iiyJoUamrMki7zNNlBm5QExCbCtzNjVVUCuvQWg1YIQ2mTlpCF5o4MCjgfX1tVYG3BG5FjaoynmWf99dbqmK9rF+elQiu8kzIPEaCHx/5yP1CAmS/7vwQy2Avy94nWfnA587TyE7QkmsPQVoqPe+68y75+4WFBclxX11dw/z8vFyXuJKQfCTt6whQwcI+SRZU8dPeVRMKScdTKXuqU2lLZbmsy5wKCZGJ+6giKobUHimW56QTqLb3z1zqyEW3jm0rZjnfEnT3yHpvBKv9YxzPjhyv2wDvNiisuFPbO9vrlcvbFtSvP6+9+Tnqdc/zJjmyWxvr6zpLnS0IrBA0EbcNIaxREc34ANoIE3Rpol6ri+U/1wV++A4x3KcU2Y7kTH7PvUQ5Yfj5t8rVwwPtPbW3D+j6l6NUt4rI+AM//IvfzWHxu37sJ3/sLbJ28proMlSvd1CutmQdv3RlEZVWDW47gFqljl3TM1hcuIQj116DtZUV2Z+Go0B/KoHrDu6TnHjaLy+XavjN//KXcHXgg++8E6+eegmT0+O47yMfQCQRlTV53/6DeOGFE8gOZgWsuu7oEbkGrk3cmyVDAkCJed3lIjKpJKYmJqFzVDtdxMIxyZz+3V/7HJ57/gSGBkdQr5WQSpgwui1MjYygsL6JXTfeiF/57T+E0TeC0cFB3HB4GpMjaWzUivjjv/witCpBXxeRWFS5JARCcOlmUStjdCiNG645DDgNREIaMlS1MwO91kRXMxCN9aGOmpxDBtwAOsUikol+nDxzEYVWDgdnMrh0cR4xM45Kp4Nco4loJIGz66tw0hGEohFZ6ycCEXRfW8bt11yLcqeKWj0vNtSJLrBs8LzZRrDdxrAegdkAWpEkHl1bwmm3gXzLxeyBWXxs7yF0v/4M+sM61uwabM1CKN6PmX0H8cpLj2Ao0saIYSDuBJDQTYQtDV3DgWHFYRkdlBImGkePYyM7jlbHRLhroFprIbznGiSMSTz/N1/Fl37jF/ET79iHg6Nh9DWrSDQbQL2i3pN1mXFOBwVFeiSQLutfwJJ+5JlO1rkAoyVaslbqYRMVp4Jgl8nlJiqajlWtg7VWExW6HDgOfv7RM//kmN4JznLuMleWRMD77rtP1uadv+e4onXxQw89JM95/PhxWVff+973yv+/W/CW0SV0SXjkkUfw3HPPyevdeuutuO222+T7nR9vvE7+jiDzAw88IAAt1xyqdl999VVcd911QngmGHzvvffK+nvy5EkBewkS05aZf0dbZQLH/vc8P+/M5v2uF4PeH/RaoNcCvRbotUCvBXotsNUCPfC2Nxh6LdBrge/bFvj4T/4cZmbG8I533IrBwYwo086ev4wHHvwKS2rQAgRXNSlmEvggKGKLbV1dVFpU4EjWXbUsAC4zABvVErptG9GIiXA0jFanhUbTgUZAJxJGQAqPFnTLQJbK3HgciURSLM2ofqUylsVXkwUtghIes15M5drKapbgAItRtu0I6BgnczsaQbKvD+lMWopnVPJRZUHwmAAP86+qjZrkcCo7VqUW4Wvww1dUiCJVKoEuuiwyMnuXOVm0jjYtxKJxUbEpuReB5wiikZiAxmHTlIJquVqRAlImm0W5UsbiwiI21tel0EUGNdUstmNL3ilVYSYC2M/M2737gboj+VEE4FhQoiqoXiljaVGpOPbv2y8FfRajaFkYMAxM7t6DB/7u7wW0+dhHfxAvPP00/uRznxN1UOhNwFvJRfVUGwR0lZ0wlZrK2pBZwWyHd7373SjmChhIZ3HHseP47P/5H2C4Lj71y7+IUH8S5VYDTTF4fP2HFOL+GeCt19KvK5K9/pm+1ZJ45+9Vwe912lvPXk9ZqPrgtFh+sj+9P1bFON8E1FO27ChQ+q+xpfR9w/29/uc7X98v73pqFy+Dln8urylKSwU+yvChArXbxWNffwT1chm33XQLIoYp4O3e6RncfNutWF5fE/A2Vy17Y5dW5W2VY/ttwVvaRSv1mFiGvwG8ZTbi+NggkhkbbXcdeoDK2yXEoxMYHz+AkEW4oS1WyT54KzaDGucMi8wEvJWKlPf17HPPSoF6//79mJmZEaBPAayqWEzgR6kkVZ+wcMT+ESV7QBPbZPX3e3HwwAHJn1b5dV6msQB3LAGq/GQfWOf6ww+CIsx5JPjA52ceY186LXObRSlmSLquJqrQSqmMc2fPCGHkxhuOiYIyHApice4q/v6rX0GpWpWC49jIGFLJKJpOGZpWQUBj7m0AZ06fxTefPotylSpXFoKZuOmpaDW/Z9UVbqmd5Cp3jBNPiSqjwJcX+eC7p1yjirjdIbQRhAMddkfD6PQuXHPsRlG/6VYEHRamO7QuJaDWVRbhbGMP1GD/+NnSLMRVKlXYTlPmO4tmbB9m58UTqvBNgg6XNgq5uA7bDSrKmLXclD7hfKMN4Lmz56TfaCMrNszBAJq2g831DdTrNVk7WOBkG1ORw69+tjTHLIFVgk6lUlnIL7weFr1aLUeBDJ7qlsVzybz0QGaOaVFPMZ/bG9tig+8V17k3cLxLlrfY4gUle/LiuXMo5XPIr+ewOLcggPTAwBAGR8YQNCPQOC4aDpbWNkQ1dN3R65BMJwQwbTl1TIyP4th112JkiFbQAC+TwshWS9mLm2ZAFMm8VMfpSvZvo1IREtP6Em2Tv4nXzryKSDCAuGWK2ptkJ94v9yIqhEk+OnDwoMyNi5cvo1qrIZvNCOjKvahClWipKEX7TF8amVQalhFGEDosI4RoJAKD/eA0xJI2HrWQSfXBMg0ByFhbJ4i1tr4mIGc6k0UwOISl5RaWVgqo1kksMsXlQmUfd9FyAbvZRpPW18zTowJXVPWuRAQgSCteSqq70EwN4XgEiXQSkWQMelgpfbnfcj+1DB133XIcd958g9gG02EgxqxGKubobdFuo1qpYHlpEZuFAlLcO6s2vvbwY1jPV2DFUpLvnCuXUXccuQeOAf94IGpJPYBYMo7+wUGMjI9jdvce+dpwmtjM5eXswnvg2YV7KwlZJNdQBUpQkOsLsx393Odkuk8slgloMoN4YWFe9sdDBw7I+spIg9z6hpAcBvqzSFoGGqU82qUCprIpxDQgv7CAsABGHYmGsJu8dsjciUcj0leNalkA/zijG8IRIcE1bYKojoDN/KzbDQFVCbQyc5ZnpWq5DLteR4xzjErhTheXXzuPM6++KoD4zMwu7J7dK3bSxVIV9Q5Qp4pXvuqI9qXFfp3Zt1yjq/UacoUC6g1b+pnANbPDCdyOTozDIKmGNvqMfIhEEI5EJQ5CHA4YUxCkbbslhBw5V/mZy55NLZf+LQKVALi0u6ctvyvnFGbdcucpba7CruRhBKm85VBTanWCmiSkUanODGtf0S/nAHFAUPuqrzAlgYW2mFSxb+ZyQpIQ4kIsJuDtxOTkm1r+ispVSV9lnZPV21cO7zhD+IAn167FxUVcungRd991t+xbCrxdxsryGuYXFjyihyYAIc90tJ2fnZ3dAd4SJCV4q+5TcFbvxCLnGE/JLOdTsXgOolyuiCMM90bLikAn8UCPyP9VZq66blGG77CgF9sYiW1QMRTi2OBZ7yvg0lcVUwHM9ZeEre1M3Z3WykrtK/4J33oO9Fxs+BtfTfs6gHfHX/yzwVuPCOj/qU8AS4rNfcpTfau8dO5NqVRa3iew3/mV9yqqdu9MxrMUyQRtKuIlNkPdv8SiiOOLAsklVoNkPw+g9DFrIRCR0CLPQ4eCNj76w7/wPX3P+OkP3YlEgorbHNwOIwks1O0QLl3axPzCKty+LEpFqh91la9uV3HNtQeRSqZx5sxZtOoFTA4N4cCuaSxfncOtt9+OpVwBC5slOVO8dv4FjE+M4gc+9hFowQ7ifXGMTEzg+edelNxxw6BFvS7kA4K4dEAigYsEDiolmdst74csQwgTzAYnuSCb7hcC14Gpw/jsf/kcvvBfvyDnyMP796BN4DU7ICTG6RuO4dd/73OIZIbgNCqY6E/g4L7d+NrjTyEUzUBzOtCNIOxmAwHdgNbREIKLRjGPu+84jj7LQKjbQdTQkJT9TxMAv91mVI4Ol2QRM4o8rZNDBs6eu4SnTp7DkeEBvOstN2DutSvyvqce0pHneAgY2LTrqAVcpKMJ7JqcRqjsYMrqg9510ejU0UUDMe6JPIeGVOQHAeRdiSyibR2VkImvLFzGSsJCI2CgE2jjtngGt3YtdGoF1E0NS8UGdh24Fu1VB5XcJewaDCPqtpEIhpGMxtB2azAsF3E9jlQ0iGI8go1rrsXSwAi6egRhhFAp20iNHMGElcbqI/8Diw/9EW6ajSLCPbrVhUmWVrsEdBmXwfMxz9QeWYundpnKJMSoeA/GJnAx4qrU5BqsB1FBA3qXbhQGGloIJWgoMKagyWibNj7xD89+T8d/78l7LdBrgV4L9Fqg1wK9Fui1wJu1QA+87Y2LXgv0WuD7tgXu/5Gfxf79u/C2t96EZDKMVCqDjY0CPv+n/x11m/ZzKtORitdwJCYZiSz+V6qKxS7Zd25LcvkI4PIrrbLCRhD9/SlE4sxOjKFG9SuBBMuERYtAWtrS/inGzMWAZMJK7qmXQ0srY4WNdj3AStnGsbjqg7d+MY0FNLFvFOWdsmMloEuAgAVMFslqtaoUiFmIZaGRNsIstLCwzL9RwJSqNdJuMkAFLuvSVItpAVihkOT5pJIppFO00wrJ/VM9kc1m0ZdISYGAhUWxIK1WxBaPICjtklh4l/xB2g0yx46FABbw+OZYwFsN2VgCM0MjrJbDrtRQKuSxvrEmqltT1zE5MY6wZYramHamBKPXNnJgeN+hY9dLRhRtEj/6kR/A2VdfwWd/9/ekKMy8OJUl6dvwKeBMFG8eYERARVSnzIalrarON/Vt3H47LWQN6F0N77z9TnzhN38Hdr6AT//yv4U1mELFdeC8CXj7+gnj2/m90f/uW1W328VKX6m6bU+4bfm3Q8MoxWG/aOj/zXaxVXL3PNBsJ+DqW9Wq69wuOn67wqJ/P75Nol/UU5ViBZapQqkYL3sFUdXeyvJVFU+lMOq9nq8EJvrwxGOPo7C5iVuO34R0PIE/+p3fx0i2H3fdcw+WN9axsLmGjWpJioz8e47b7wzeEuBS+cYs3nJOUEnPeURCw5gH3na6m9CDKZw5tYCwOYzx8YMwLBZ2CISy/Zg9qHxhuxoVBZ6tI+kdtB/sunj+uedx5cpVsSfcvXtWwFuq3TmhpOjsq2Y9dRSbgGpQ1Q8aHvn613Hh4gVMTk7i8OFDoubkeFSZwl4veSofZcCriupSSBUL54AU6UXJGQwi3pcQcIoABwtTJKEQAuA8b9TqAugx13ZibFTAt3AoJMq4KwuLKNfriEdikpvabtawubGEgEb71aYUxE+9ehpPPnUatTrnCe9Bgbf8ZD6f5BkLJqtASFW03hoh38YH0rsnvxDu24vTRlXTmboL29VgJVK49vobMbtvv4AuLS2Aik11Hi1/lbCbAK4SIAakjVlQ3djYkOI1f0FLT3+wklzCtk4k+xBLGDAtJchgvc5pEuyjvWxFxjHXU6rWLly4IMoF2sX1JZOSLUtguFwqYX5uXhSpBBaZlUtQi0pCKhos0xSAkRlh7DcCYswZ5RihepyFQq7VKm+aDcgBpyyUfYG+ZFXTGpaAsXzVZc/Yof3aykbkPRpmSIC5S6+9hrnLl1ArVZBb2xD1TzyewOjENMKxJOxWG6sbOazm8hibmsbBaw6KSjWfW0cyHsXB/XuxZ9cMUsmYYJatJhX8tPV3YZgETuhcoHqZuECXBd+2i1q5iMuvncMTjzyMK6+dRSoaQYJkIreFYiEn4C2VsVTMEqgeHhkV8IB2n7V6Dal0StZjtiXbgRb65WIRLgvoVBjrIQVUBzUM9mcwNjKkFIydlhASEvGo2EWT7ET1ay6XF6UqiQ20jg4GB3Dlag1nzl1BpdZCgNnKRkRUzYxM6GrKwph5x1SvO5IfTVAvgJAVQpAKfQqudAZNAyHLgBUNI5ZKIJFKSF/xfEBAueU0cHjvLO579zsxM5gU0kG31ZE9lnsuwXyqsalurdm2qDqff+FlvHjipKiCi9U6CuUq7HZTgEYqfCLRGMYmppDpzyqFrBHCyNgIpmZ3I5FOy/U3CHw2SDHSRGVKZbUPstD+mO1LckKtXhVVGj8bTkPWrUQqKWDMCpWepRLqtarkyNManmORQPP66ppYHmczaYQ6bVQ214FaGdP9aWj1GjauXkV/JiOKSafZgtNuytmAAOxgfxZRy0StzHxkKnTJb7NEhSnBxkJ8cYWcwjFAQlvTUepYnmlKxQKato1EJIrBVBpmMIiFK1ewJGBhF8lkClPTu6QAv7K8jnbIQHxoGDUEUOkGEDAtIYe0qNJvuajW6yiWy2hQccU5H4kgOziAodFhxFN0YmF+PFXv/OS6ynOEjlg8JsQPzsst9a0H9qlDldobCXgrQokrYDnHv+SV005cgyjLaZPcrJUFvO206giRKMTVjW4TAt46sp5xHvDDJ6vICuxnknpIJfu53qgLwLSxuSlAEgkjyWQCH/7w/RgZHVF27N7jBZTcAmrVmdBfK99MmSqv7xEML126hNWVFdxx+x1yNlxeXsHC/CKWl1cxP78gT8P753rEmBGOOe6Xe/fuEeUtL554607w1gvwkDb1M4SlfYM6arU6Lly8hFq1LnsK+zoeT8snSUXS1n60QYhgmwI0xXZZVxbRZKLwzOefB/nc6izN7F31GPlUOLBn37xThbvzbLetPN16NM+enssIf+YTeP45AK683rcocH0XF79jPICVakE6kVC5bpgwTUvOAfyqrJJ5/7RT9vkESpVNIp2vuuW+owh9BGPVmCW5jvOPJDOSE1Q8Cglsys7fP1PzWrnOSQZ1q4X33//J1x+B/4X/98s/+IsImGvo6POo1ldg29zr+xGyMjh39iJemF+AacRQLFaRTMahEXRM98n455lOHCzctpBNRjNp3HP3W3Dq3Dm4wRDmFldw5Jb9uPHm45icGsOlqxdgxSKicM3lCsj2D8IMBuQswOfp7++X8cl7p6Kc+3ulVJf1eW19ReYeybprqxuyptD1ZTg9jF0zu/HNJ7+J/PoGHv/aw+hPJARQ3lhexeSRG/A3D/0jCo6NkA40ywWYIQszu69DvuIiGnJRqVVQqhQFTA5xhWhUMZCK4vojB2B1XEQNHXEzgHCgS7dndOlMYdMi2EHYjaDb1wfb1HFu7jU8+cxpWEEDptvEj91zFyqVAuxqA5ttB7lABzWCkuKW1EaiqeHa2f2o5EpIxOJYXl1Cp+tgdGxAcoUjAcDiesY5U6lgLJyA5erIBXX83ZWzqI32Y6PaQl88ghsTWVzbDiIdDeJqaQNz63ncctc9OPPsOUS6VRxiJi3aMEm0MS1Eg0DM1BA1oghqTTQySVSPHseVWBqOFhQCR9VxsDe5H6NOAyf+8D/isF5A2LBlTLdaIdBoutNR+2G3QwIAo4PEqF1Gqbx7cR0hvzHqyHZa6hxNMJdzAl2Ugk3oXbod6GhrIdhaAA7fl0imAvDWBx/5Fx7xvafrtUCvBXot0GuBXgv0WqDXAt+5BXrg7Xduo94jei3Qa4H/n7bABz7+aUxPj+Gtd9+EwcE+KRa2Wh387Ze+ho3NCrRgSN7YEcRlIY+WxixmbClvxXatDbtRR6VcRLVWQq1aQqovioGBjFjujU9PCHOXdoelpoMAM+CowKX9nqeoM1lsYoFasmeZgqbeJLLww+KKqH2knqIKVywsCXAjGZEKdWUxkIVv2hET7KSqJc7rbTrQgxqSVOeGw1JQZvGQ4CkLDPxegLS2sl3VulTo6ejzMh/5HPFwVH7m58Ty2nwrXgFDyNKXrKyuqIcWl5exvLos2Z3RaERylCQ/0stjzZWKqDsNpTZzmug2HARZKKrTX6st4G2lVES1VEKjVoFTr4mqanJ8DLOzMyrTkgVvt4N4Ko0bbrsNj3zjG6iUKvjA+9+PxStz+K3f+A0061UpirLgxAKcFDo95QbvRQG4zLH8VvCWAOGx4zdiZGQUC5ev4Ec//AP4u89+DvNnz+Fn/vd/i8zUKMrdJhwCev/k+P/O4K2y5/VzbneoXKTYRmtAX/Xhg+yquLZtZ8cinrqIb1HLbikaFQFg59/4l/3PLSb6f7v1HATuPBtvUYLx8qTo6StsVZtLgdQrhqqCobIsVGrDFp596v0+0M0AACAASURBVJui4Dp+9BhG+ofwx7//B4gbFt7xrndho5DD3OYa1qgCpG0yC9gkGOgs2Hk20b5KSNSw7NegADsEbgWQpzWpgF2kCdC2O4TR8UGkMja6yMM0Mjh9eh56IIuJsQMwLFqiKUtGWolKFKkUYjs7wFv1Wpw/zz33PC5duoz9+/dhz569MMPKdk0UwiwgB4Nyzyzukdwgdo0u1UVqrjPT6uzZc5iZnpbcTyo6EsnElg00lUR+LjMzVCWH0rOA9hUwbEvfDpggjoC7W3navJ8AOrSAFctK5mUqu1RmWGq0Bw3pcGkd2ukgFomixWzvzSXkCN6iiqDOQmIIZ86ex6OPvYRKlUBi2LOpVIVcImxbdAJNqY0E2hcwVgyAPUtatVYoIFqtayrX0FOR+gA/ATTQgjYgtr4Eb1nc23foGrH6bXaAit1Eg1bFtIzm+qUFROkasaiSayOXz6FULEtfsg1ZTKXykJmu+/YdEOs3hxbVVK0xm7vTkRxIAkx8PpJqCHDxHmjDTPUmxywBWboltJok7xB028DC3LyATKMjIwjpQbGEpzKQkzObyWB0dEyugZmrBJWV+p+6TGXBzcI3s7m5p4gqzANTfCtUrgPs9yCVP1xP+SnFeY+M4pEEONaolmL/cv0t53OiRtxcW4ddrQuIybYeHp2AGYmhVG1geW0D6/kCZvbuxcHDB7FZoHNDAZMTY5I1Oz46JGAblYBU13KfIfhEFSrvVXKXaZ9MNTmzzql4DwDLi/P40oN/jVdffB4DqST6k3FxdMhvrMFx6hgfHVGF0mZTWT17WY0kIyglmXfPQV3UqS7nEBWYbkvNI+YGax3Jjp2ZGMPYyKDk4+paVyzzuf/VKxVRKtIKN5PpRyqTFYCnWtOxuFSTvT4QDMNpdbG4vAqn7SKe7INpRaUg22gQvO2IdSKzBY0wXTXonhGCy2zsYEfAW4KLBPECRlD2+IGhARhUo9arWFtZRqdRxTvuvhPvf8+9GIrokl/bbnXEEpfEJxIAaEvMAvKJl17CyydfkfWCINWly1dkTBIcTvalsGt2F/YdOIRdu/diYGgQmq7DcV3JP7SicQQMC3WnhWK5hnypjGrDQTieRP/wGNLZkPQVLcBtm/u+K+ORr6X4OLRRDopac25BWd6GeWZhJm8ohEQ8LvOXOaprq6uwa1UMZNLQOy7K66tobK4hwzW0UkFlZQXTkxOyj+WLRQGZ2Ta0hmdWtKwPVO3RdrxakXEUooVzQGUWkyAxONAv87laKWN9ZRWlYhGNBm3Ha8r9I2TAIMlMD4ninWcVrnGKDKcLgHj50lW0gyEkhodhpDJomxHU7CZqtQaqdQdtzzaT/avs3zWEYzH0ZTJCtOMuL6pfKyLrOwlAXIdJ7uK90PWE5D5Z0TzHCarJSdjw1bYksPmAtLS5XVdRACSX0TmAwCRBXgJpbRudZg1wbQQIZHeaCDDGotmQrGESSPzX8klAPtrKtZTEQsmWbTRkzdv0wdtyWQh3H/zgB+UrSUICKu60//UAXP5M2Yh6FtBvYhEsgGeng3PnzsFu2Dh+ww2oVGpYXlrG3NyCtD0VuLw2xlX44C3XOO6X09NTsIQ1Q/BWRVwQSpFceblBdbARApiAr0FBU8ulCk6ceBnlMolFjB2Joa8vg3gipbLtvf1EFLPiLsP93HMWD/J5aJWqwEiuueLOEdIF2KY7zNbrboG4yvr+9WcldQbwTl7fegr0wFv/WvzH+ipcNVR2UG92fC+/+yfBWwXcKkcTRfRUdukWIpGYxH4w5oUEJjr2iD26KJJ1T2XMW/TzbLl3UgXOCBR1lvTPkepn6v8SwSFgLu2V1R7lO7jwK887fMw97/yh7+k7wt/9dw9jYfkpnDz3N2h3NxnqgmYzBMcFwlEDK+slNJsdVMoNxJIJmGYQ1XpFKeTpQtIJwLVrMHlebDfxb/6Xn8bf/N3fiSXuu977PoztHkI6ncIrp07CadmY2T2DfL4ohLz+7CAunT+H0eER7JqZ2QJtSbwjUZVrgqGZ2CzkhUxD0sTQ6AiK5ZLY7586cxrZRFLasT+dxd5de/HAF/4aD/75X+G6fftRK+RQDaWQGRnBXz7wIFLpJMK8/lIVAebJujoCbg1aUJ1HJQyG57pGGbdffw3ikSDSloWYoSMa0mBpPNupbGA6QFVrDTjdJKrhKOqNFv7+G19DhySjRhDtpo0P3HAUgx0XhhvAXGETOQOoal00mOmOLga7Jg6kJ/DKmbMIZOLYrJWRCYeRTYSRSlqIuB1MRE0EOi4CdRspSeU1sOg28dWly2hODiJv64h0gNuHJjFermMoaeHi+iKGJidgGnFcOH0ae/r7MB0OIYyWuD6JXX8iipFkH/KdOiJhHY1MCuU912EtOoBOyBRHkpLbxO1WEqe+9NcYr6xgoF2C22ogYHFtDsKtVNENhMXVhet8S9xdtsFbWc/ajrxnJ3GbeyojDLqMthBiooZalw4pXCF4ZibdRIcr5zjSTQK4/YsPf0/Hf+/Jey3Qa4FeC/RaoNcCvRbotcCbtUAPvO2Ni14L9Frg+7YF3v/DP4PpyVEBb8dGsuh0qOwL4CtffRxzi2tod8TATYAPKxL18mh11Oq2FM9Y/KFykG8sS+UCymUWiGsYGEghk02hE+hgcHhIgNoC1ai01jMN6JYpBVqNOaUhAwRvxZ6MeWge4KKAXE1smliYVYCpAu2kgM/fC61fqSVUfhdBsQ6CWheRsCl2gmOjwxjIZhCxLAENqFph4YAWhKVSSYAw/h2/MsMyk8qIupYFWhajpexF9YvtoFIuy337oC9BC9qF1kplKaLzuvjctEckGMGCbyIRR7lQhF1ncbglBRCqb5jZRzCIf9es1tB1WqI8attNtBu22Em6to16uYTc2gqKuQ0MZNPYNTMtRV0WoWLJFMYmp3DnO96O5196GVcuXcb73vNeVEtl/Pqv/qrKa9yCk1QR8o3gLQuGyvpUAX0sZlKlwXyjyV2zuPuee/Di08/gI/e+B8/87Zdx4vFv4Kf/3c9j4sAsqlobDS/z1nd/9d7Vqzmjqqtbmbc7J5Ky1FW/3wZUvZ/4FoU+IuspXKTQt6PAx2KwUmf6BTcva1YqC6oArQqv6uv2a+2wTN56vm3F7lYR+HWqSQUkS16rp9CgFZyfOavUMVQj+fegyhtSuCYxgIW9LZtC9Vo+iHvyxEvYXF3DNQcPY2ZsAn/8e58VIP8D992HYq2CuY1VLOc3YNtUhClQVBTrb8j4JWgsqktN5eCJ/bUH3hIgYj6aKC90fQu87XRziIT7cfbMAtDtw/jYfiEdKMyRSilK61SRlTljVBtKYXMHqP7440+I7fGuXbswO7tbCBJ+BpwPZ/L/SmWl5C+cU3xOts3CwqJYgxL4nZ7etTX3BHD21FoCgMo1EQhXfekX6AmYsU0EwPUKq1JIVV7NUnAibtD0bN1EkcQx4/UH5wjXhw6BMsuCFTJx4dx5AW+NUAdhi9ddFvvRi5ev4tHHTqJU1mCYVLEqe1BVRCbJRMm/tqBZ+Z03HD0JqRSC/XVOAIIth1FvLjBvz0Vbckc1NF0F0g6NT+He930Qu/YfEBWE3e6i3nRFTULQWY13Zo1bAuow55HAhQCwIUPWO/5/eHQU1x05gsHBKF3+kMuXhczC12sJEUblQrOVJEM2xExFRXxgG3O95OtwnBGopAowv5kTS2r2cSIeE9CJ2Z35XE76a2x0VKwViyTxlEpbSkL2KfuKIDAVeJwjBCeZG/5m4K2sU1yjhIwQkq9UoQqpx5vjHBdUSnGWUcnoNh2xTr5y8bKsrwS2CLREYkmEzLCAt+v5Igq0zJ6dxd4D+1CslEQBefDgfkyMDks2Mu2Ju5x7bONwWMCnaq0sc4GgDPuMLhKRCK2iw4hYIYkSePihL+PRr/0jEpaBoXQf0G4iv74Ku1HD+NiIZAPznrn2UilIIgTVzKl0WvY59p2QFVRoqAK43Ra0Lu2QCVxzzgN9iRjGR4aQSSUkc57ALe2ZS8x6pZo1Gpfiu2GGUa7UsLZWRaOhw7AI2KTR6QaxupHHei6HGsG/AAlVBsqVBur1JnSCdpEwQrR+DnTRJJhGK3XJve2KEjoeiyMSp16oI9nX/YP96EvGJYd36eolrM5fxfTYiAC4t950E6KmKQQKZt3S+jy/uYmXT57EK6+clHV2Y2MN586exfDwIG6/41bEJd+eitsxUdeb4QjMaBRBw0TT7aLmuCjVmnA6Aegm81x1VO0WNksVrOaKqDXbYgWcSaclboFtznWY44XAuVIfdkSltri0KAgaFeoEPmSv9PLiOc6ZnUsVfymfl/ERIyHNbqC4vIDi0jxyc3MwWk0c2LtXyDOcU+wozlSeLTiWfYU6oxLKpaJHtOoiGOxiYmIMB/bvFeVuOV/E3OXLqJfKaDSqqAvQqwshjHOd8QvNhiN27zPTU2JfTvtp5uQuLa2iQPCFis0O4JoWtEgcTSGzUGncEgvNkBWGFYvJuYyAXzgeQySWQIckAI41ntXMiPSrOtskBazxs6iZ5edboHMuJhIJUeLxHrney7wmqEElF4AqowDEKl3pvqjApvrYCGgwGFTpOtA6DoIMdnabAug6tTJyG2sST+Fn3Krzg9ob1K6rrG5JBmGf+spbxk5QMTgxPi6ZibR25V6o9pht8owPKPpkGv8M4Z8n5NTiAbs+eHv69GkEtCCOXHcExUJJxs/VuQUsLixhbW1drkuIKkIUqMn6dujQAYyNjwrgrqIE3gjeKuB2a98jSYUKUtqUFkp49tnn1R5N83TdQjTGeZwUBZ6fR8t+lOf1zoG+VTXPCsViQRT+JDcSQKc6/Ppjx5BKJWXu+UpZRTxT5zSxJ38dyKrOHG/6sQXeqnOe38b83/83APeNylul4maOLeNXItE4o82ljXjfbAOunYwLKBSKctbguZmuCxybpqnm9M78X77H2AZx/eiHbYMWRaYJyt8oAg/3SkWkUQCui7vu+dD39D3j3pG3wW7PY3SKpCoHQT0K29FQqOQRinRgb9IuvAm70RbVazwZEeCetvG0xKU6Mh62UMyvIqRr+MxnPo1f+61fw6c+80mMjI8hk07h1VdPCkkjEqHidVYIXbFoQuzBD+3bKw4muc1NIR0yN9fgeyW2eUBD3EoIKaxUriCe6kMqk8ZGMQcrGoFtk4zRQSG/rggz9Q7qeQe/9n/8Co7s24/1lXk8/uoF/NSn/hV+63c/K4NfD1F438XYxCDece870aoH8Ozzz+Dy1SvQg3QqADr1Km676TCyyTAiAQ1WEKK6jekaIoYixPA9JIlqc0UNjZaJL3z9EXl/53D8WjqMRgd333QM41UbSSOM0/NXsdyxERpMwTZIbG5hIpLAeCuMl0+dxl0f/wgeO/EsjFIdo8k4UjEDsUYTw1Fd9rNkyEAyyP0yjFP5DTxd3oQ7MYi1mo50M4Abs+OYJSmjnEOhnscnfvxH8ed/9GcYGUoi0WkhHYSyOzaD0E0N2XgMnUoNURPIxqOoJNNY2XctlvvHEEAI4boNsw0kL78MXD2PMTSg1eroBnQE6bJARwnbkXxc8hmourXlLKq8Y8SAimBsi+dp2kUH0fUsk3neZN9yvemQKK3R7YUJ3Sorl8THTkCXveKuLz76PR3/vSfvtUCvBXot0GuBXgv0WqDXAm/WAj3wtjcuei3Qa4Hv2xZ41w99EpPjw3j7PbdianwQnZYtVmMPP/o0Tp+7hGaH9P+QgLhinUzbx0QStt0S60lRAorKqYVqpYQy827RxsTUCJJ9MXSYlWWFQEiYb/JYdA+ZJgK0syRMTPCLRXe+iSQjWnLnKMhVCksCuBLWp1NBElS5mZ5VnrIkpW5FKUj5S/U9VTOaqI6opuvrS4plp4AELWZSUYWqMt5YSPQBQapueD0sNhIQULl3tKhV6kgFELEA2RIbSiqFXKcJ13bgNhyxFg6bYVFPxWJxUe7wdVlcYt4tC4hUrZVrVTQ7tKgMSj2t2WBBsiY2m7wblwBv3YbWcmFXKyhtrKNeyqPVqCAWtTA6Miz3RKvTMIvxwyO4421vw7lLF3Hy5Vdw79vfIfaJv/6r/w9WlhalHdiEtMOT9uL/JVdz2z7ZB28l+yxEQFKXvjOiMXzyU5/Cs08+hVuvPYKF51/CV774RXzq3/wMDt14FGW0UddU7qhAqDuKeFt2px54+8b6niqQespDD/zaWTR946RThT8lHdlZXJMMWR882yri+sXKbfB2+/V8ez+W0LdVvkod6YPDXpHQy4KSoqUPRHt/42fq+oVNBS6qAeqrMSQnTcBbVeRTKmICYiQfUEGjCqFnT53C/JWr2DUxjT3Tu/AXn/8T1PJFfOgj96NUq2JuYwULG2tS9FWK0g4CQT4P7VqZ2+hZx1LtySkrxVwdIcOzwmafvgG8HRkbQHagjZa7jrCVwflzC+i6CUyMHxIllVLreLnBgkcSvO1KzrUopTsdKXzz49Tp05J1lkz2YXRsDCziK3BSAZkCQPF6dF1y0Jg1yTlLYJAANBVbSi2kbI5pE8o2Nwg+S06imoNUg4t6t6my6RRAq8BkIW54IDkBRimoeuCtSzs3gtZb9s3ulgqJ9pUEGSV3U9QFGjbW1rE0P4++hIXBwSQScSrzywJcXL66iEcfewW5QlfAXD6vgHcknnSoyFEKfsUpUCC12/bV1oqAIo/xlPr+tW8px1k89vK4+RiVNQZUGjZ27TuEH/yRH8fuAwfR9MBbglFU4NM6mWOc/d60myjkC9JWVMjyUhoNB8w63r17N/bsnZBs21KJzn51KcyyqEmbvFaHtsltlQfu/VOkBFUM97gSSl2q6wI8kiyytLgoY4JAKoFMArhKoej3fwi1alVyu9mfBDh5bVzjxcaWluDSLrSutcUi3Advff9OXwGn7MBpW60+JQvXsyeXAvJWhnlXFLAE1jZWVvHS8y9gY3VVCARcd1mctCIxNDsaNotlVG0HQ+NjGJucgEv753SfgGcERZt2Q+x/+ZWK97RkKlO5WZdxznEqr0UAzDRlXtCK29AD2Fxdwdce+gfMXzgvyttgt43N1UU0G3VM+MrbFrOITbFcvXr1qtiqUnkrJCVvbeIaRBxGCEVUihG4kH3GEPCW5elELIpsOolYJCwW1I7dkPa1DFOK71RK1mo2NjZyKJdsRKMZ9A+MIhLlnpLFwPCYgH4nTr6MHHMimXcrgIgJ3TRlnDluGxXa0dp1uIQi5cWVKpD7H106+FhamVoRC9lMCoPZtOQSnn7pRQGu33vv23Hf+9+HGG20CYAwWsFx8Nq58/jKQ19GrVZBMhHF5uYqDh7cg/e8550YnZkF0ES3RtCpghYtmUUNrAl4GwhF4LQ15MotbFZaaLq0cc7AiKfQChpYL5Qxv7IiCjESW0hSYZtTLRylpbKmye8IvFGpSZCS6sxojA4eTTUmfYv0rspTJUGCVs8Ep6MhHRbXOmYZ18poFwqYzmZx3aGDAsBG41HkCnmce+08NjY3ZE1jn9I+nA4cnAMEZjmmUuk+XHP4EKYmxlAuFDB36Qqa9RoielAUt1RtExQVq9a2K+Qwfp2Z3oVdu6ZF8Ta/uIDFlVVRm3ENbHQAm5bJzTbqbhcmM2vDURVyremS/RxgO3Jdp+16OCxnDJLtrGgUsVhClLdsF+4RPCsx85ZnHd/1gGQmdR4g2NEWYgfPXdznqOwk8YztQPIDiQqlctEjv3D9bks+Ml1GaJ/M1TiINnVd0NoOuq0GnFoRG2srssZIzij3Is9xQ1knK/CN18P2JemO+dHsTwLtlXJFsmbvvfdeuQYhrHluLor8sf2xE6Dl2N4JPu48q3CdfuXkKzKGDh86jHwuj8WlZbFNnpub95T+XryCjBvmkZIYcgCjY8OvA2+pJvSVtwrmVwAi9y72STBIf/YAVlfW8cKLJxDiHiQZlSEBL/uYhU3w1iO8CeAs6K8X2yAy0g6cZgPrVInbdbF9b7cdWUvuvO02sdjl2qHaQ5H+/I/tKAD/JzujK95wauNZTQ5ZClh/4/nuzXJwX6/sfYP6Vg6YvoOFei32Nc82zLmPxRMIBOn6oWTL7BeOQWbdMvOU5wESuOq1uqxNVIUTwCUJQvrXU/r6SltffeuT/uS9RyAg5xeJF5HIFs9lxVPxcg5ef+NbvqfvGW88cgztVgnxBM9RFmwnJOve0uocjHAHWkuTNbtSdoQwZYZJKiVBQ9kHBwjOtRl/U8DMzCRuv+tmFKqbePcH78Xq+grsEl03OnIOIIEkXypiYmIKzzz7rNgkD/Rn4NpNiZbhewm6EbRIfg1b0E0DA6lBiVWgcwH3knK1jJXVVdQbVQSNINwmbdOrGBoaRFhPYOG1VXzlwa9i9/gwnHoJH/vZH8Yrp04jnsxgfGqX5H3/+//wf6EvGcPi0lUU1oJoOG2YliHWv3w+KmyvOzCD8ZEM4lTaouuBtwHETMaG6KJMZf+dv1LFcqWNuz90P068+jwWNldw4eJV1K+u4d4bjqO5toT+VBZPnn0V5bCGkdlp1AMdFKtFZAIWbkgO4aknn8HIbTcg17IxaSRQnJ/D7OgA4sUqtHZVsnyzyRSCXFfDYZxcX8dpt45KwkLBMTBkh/BDt70VtdcuIOE2sbhyCVfnruBtt9yGQKeCuKZhLBlHRIcAt522jUC7DVMLYigVgcUz8dAoFq+/Hq8woqDlYnqjhoHNOjqLpzHQriBQLwG1FhAKq7dauo623RZXmSbnQqcLpwvQb0IRNenzookDB/dVouZ8ry7kJr5XFi/oAMJtDc1AF06gK3FIJHwLkBvgaq3hnr/ugbff0wWg9+S9Fui1QK8Fei3Qa4FeC7xpC/TA297A6LVArwW+b1vgLR/5CYyPDOId99yKXZPDQNsRcPaJp1/E8y+dVuBt0FCWerQTNk0MD6tcPhaoWHwTxVG3IwXHUjkveZlTM+MIxyxoIWblaHBFQatUinxzrxksFAZhGhaitCSmqsglAEMLt64U7xuNOur86jhSLO5IIcjP21IFKd92VAr3niKPBU3mWLLQzpoVf6cy1lryGN6D5HBKMUmBlQRUpKhTb4gyl2AG37zybwTE8NRPLPbFozGxQDaoLGGhPhhCJpoQ8JZAtNNgsbCq1Gl8I8z8OIIapolCqSh2YlQsEQRjUZPFRbtWF3tRFoMIKjRrDdRLFdjlEoob67ACLjKJKLKZPkxPjSOdyYjagIVVhEI4evNNWFxbwzNPP4Pbb7kNqVgMv/Of/hOuXL4s4K2uE/BjAdXLufUyWPl/Afk8ZZ0UCSWjMiSFwobbxoc+fD/WlpZw23VHUTx/EX/1R5/Hv/7Mp3D97TehiBZYvmeW1U7g1i96+erCb0F2/cKih1j5j39j4W6rPOgBUwrc22GVJ2rD7SKe79+sVLAKqPYLfAqA9dWbfpimr2zxbRG3AUtfMSyZqV7mnF8E3VnM9JW//nOrsrUC80RlKsVP5oypQiiBRVp8s99F6QUNly5cwOL8PHZPTWPf9C588c/+Gyq5PO7/6Eclg/Xq+grmWVQjUCTqHBUiqMBPlWOrXl8RGHh9nGs7wVs+jmAvizS0XB4ZHcDAUBcNexmW1Ye5qxvouHFMjh+ScaXRLlkKv55am0iVkCqUapQfLHhynKv8665cC4kAShHMPFJaRitCBS0jWbznpyhnqdpjhpynjmFhkQCjzU/bljkrNsReFh2Lj02nKXNSgE+xCVa2j2JlKFbMnrJXVPpU0rXU87Fwy34kGO/SEJoKf1fs3ku0Jy+XpHDtakGUqShZWxeV5fEbrsXISAbRSBum0YQesnD67EX8w0PPYXWtKapNgczELlGBCSx4CnjrWfeKHbtcH4F8D2T2wAXf6llV1hThQNk2qrEjrRwIoNXluuDg8M234qd++jOY3L0HVaeFeqstilwZZh6Az9el0qhRt9W8ppKiC1FxHth/APtGLDrcYsUFVtdsKWzTlp5OBLTLpYqC3Uvlvaq7b+dPc8y1CES32B4msqk0YhET+Y0Czpw6Jda8gwODSPUlZe2lbSoBSM492jczH7RWoX1jCOGwhSCVszpJOcpGXNTGBOOatqjmeCG8/m3bZKUsZuGdAK7KU1ZKKLUHKJBZzX21VrBVY+GwhNGeeP55vPD003DqdUStMAwrDN2w0EIQuZJyhkgPDCI7OIhkOo2pqQkMDvWLIpjX1Go6AuLR5pRqTFrxm1ZI1ksxHqT1Ka2nmbPKfaRWFVVbKhaV7NunH38U9UIOwU4LmysLAviNDQ/J2sBxSeBTwNu5OXmOdCYta4m/PgoxifOfDgAyD1pSOGdbipJclItdeU3L0BGJEmCzxAY8GolCD4Qk05XZhcViGZFwAoMDo0gkM6K6TfZlsXvvQdmfXjr5Ml67fAWVegPReB/6h0ZQazSwtLKCtXweZTpJcI0LMlZB9YVYktKqXVdgCmMWOIJ4LVQCcw/bPTWBscF+jA8PiCOGOENwHedcbrdw/sxZPPy1f4TbdjA0mMb42CDuvfceBOJJwN4U+9xuowLbrgq5ijuA3e7AaXfR7hLu01F3DZQcDaVaF422AVh9CETTgGHBlsxRnlVKqFQraAppS6mbCeJyrpL4wLFLNR/3cva5mESK6lCBYATPJb++xnz6AipcQzQgaVkYzaQwOzqMkXgMo4kEMomYAJKc0e1OW/LqV1aXUWbWLWMoSnT0qMoaQjUqzz7sU/ZdvVZB23ZgcNxT9e1lxMrru23Jf23YjigumV89ODQs+wsB6GKlimq9gYbdRKvtouF20eQa13DQ1gKIJvqQ6EvDsCJoE9xt8pwVQIBW5AaJdmFE40mxT44nEghHY8qKltbMJkFE1fcEs3iOEKt115V9gHOWam/ucSQPcHyzDcMEgsMWYomYnBvFycRWltVUk5MHoEted1BZf4t2ui3gbcB10KyXsLbMTF+6HCinA/mUHAX2jVpjmfAdLgAAIABJREFUhWjHHG0qb2s1IdCxrUiiY9bs29/+dqWm9sgfEiHhgZSyGntyUnVuUL8TEounQt0JRHIfe/HFE8hmsti/bz/yuQLmFxaxtLiEy5evSG64OiCp9ahSKYlt8eHDBzA0NCBkD7V28YVVnirBH3G38M8yQlzjWsfzq46FhSW88sqprVx67tcEbgdpi01L/ZakoG9l+ArIKApzRUIoFHKo1JhbquIe6LpDwsfNNx6XHG6xbxZjG//cpBwmtshq6mS1JUnd2WZbhzJ/7fYuZPucsk3l+04A7uusk98A3rKf1RleRUTQUcAwowgEVTYz1yMVlUGikSHjpE0yikfI5Njc6Ybin3XUnalrlDOOuISo+Atx9vBcQ0w6WtD5QQh0SjnNff7aI7d8T98z3nJ0rzpHOi3oQRIh0gKSluolaIEWbKdGJ3aEjJgQFLhWcI+qkxRKEpuc6brilnTo0H5ksnF84EPvwpWrr2FschgXzl0WkJZgrORlk/BiN2R9GR0dFcv84kYO+Y1NjA+NyHuXeDKJsYlxyaK3Kw08++yzePTRx3H7HXfgPe95DxLJGJaXF9HXl4AWNBHUXZw6fRJRM43SqoPf+JXfxKHZaTQbeXzh638uDh0vvfwyDlxzBIUqXTJSOP3KaTz29Yfx8onzQvQdG5+GZUZx8dxl/NSPfAJPPfZVLFw5i6FUUtbbWDCAaEBD2KAbia5cAnQNp5dreOLiEm678604uXAaTzzxJA5MTODqqXl8/ObjqOZz0CNhfOPSGWQP7Mbw8LCQEzfWVzFghHF9MoviRgnfWLiE0OAAYtU2ZocHsGsoi4Gig83Nq+LuwIz1utOGbYRwKp/HXKCDdToKBCNIbzi4e8+1qK+uINKs4uKlM5icGcTRXXsRr9lo1WoY6UshxgzdQBthuY8QImYEnT4NZruJ7ugYlg7ux3kjiGzbxq6VDVgXlxB0KzCrObW3tg1QcE3CWDdooOoGEaLjAnPOu13YLkRF679n4nvWmsMYDhcBQycjTb5XBLWAjP1IN4RmqAuHvEU5y9NFKCDxHi1Nw1se6IG339MFoPfkvRbotUCvBXot0GuBXgu8aQv0wNvewOi1QK8Fvm9b4PYP/xgmxoZw1y3HcGD3FIKdpoC3L756Hk8+cwJNyo8CCrxlcY9FkUwmA+a8UsFQLBWlEESwgUWhUqWITreFsYkRxFNx1Jo1WPGoWJHSalEKPyzu8nuDRW9LCk0Eb01m9gggS1dJRwqYxVJJspIkk1G0ChKEtQW8it0Z32RK5iEN91ijp4UZgUpf16nysFQBnCCmUuCymMlCH4s0Aq7RPpGAkVeOYgHU//9OBQZtCmOmhbAeQiRkIKIb8v9usw2NGZF6SOzAWDysV2pShCegTAY87ZILpZIUvAlssejHom29SrCljnpNZUTWS1VR9DZKRdiVEpLhEIb705iaGMGNx49hZteMtMfaZg6leh17Dh8Ue8RvPvVN3HrTzZgeG8fv//Z/xtnTp6XIyeIc+0ipRxSAK4pI2usyT9QIye/YRCzCshgbIKhN0NowEA+H8dH3vx/dlXV8/rf/M/71Zz6N43fcgjJaqHSaAs6LKoRQD4Ep79MzIvbmjwecekUxKX5KfVL1zU5Vy84JJ9nG3odvLytfPatkperwbIi9/uN48P9OKU5DWwCIKpIqgFV0HJ6qkJaHvk2wKtZSqekBjb7iUFpdfYgywR9HMg6VAl2sGgnytJlLSdUli2kczw2xeiQwye9Z6G7UqYhyJeuQxfljhw7h4OxuPPDf/hzlzTw+/NEfRKnRwNW1ZSzQZpXgrWR9KSUwleK0HVcqWXUvLECyL6kM8W2TCZaxDajOYS5cUA9gaDiDweEAbGcFhhHH5kYVYWsII8N7EYmweBvybChpq01CRFBel8Avv1cTRRXMBUAjS99TPYpSRdqIICmVPgRmmHdL1awjII2yvFbFd9b1ub6wPQm4KlBXnsGzqubPlHqZyne2IT+pVqNSUwF+SrmmVLCqeM/nccQqmc9D1EWtLy71gl0Xa2urWFpepLRXrAKndu2WzEy7WkPENDEzM4Z0KoporI1wxBX14clXzuGLf/0YLl8t0lTYs2RWilHeE+9XgFp+L/foryg+QLtNKFDKUoHdtjKbZYnzFEUKlKCwinZ0Idz99nvx8R//SaQGBpEjQEvFnbyWoLcyJhRIrNqVylsWsCenprBn7yT6LYgtqU3L0g5QLgOVKseiI3lwAt766nNPGe8JiFU/UJnLNm3Ywh8YzGaRiieR21jHyZdO4OzpMwIUHqLSMJuVtvDBD14L1zmu7RyPBCp1UYZz3qn5pOyAVX/S3UABuh6I7dmSC3Drq6TESYDzlOQAFuup1Fbjf9smHQix8GkauHrhAr704AOYv3gRg5k0+geHEInFhaTEAnHNaSKciGNkfAIzu/difHJMCBBOk0pgZvI2BeRPpzOe7W5M2VEyf7RWQ7VcFnUxgSCC22JtDBcJWg2ji4VLF3DmpRdRWFuWT7dpY3x0WFn3UrlkmEIeovKWxXnmDlJERpXvQP8AwmEPJPbypNmezFvlXCBAZDB7N6BJ8T4YoPVuUOx5U4kkBvr7EbaiaNQJLFNpHhAluR5kDiLtUHUMDY9jenafzN3V9TU8++KLuHh1DpNTM9iz7wA2C0WcpWq0WEKDLhYcv9IfVDQptb+AHdAEGKd9N/c+FtLZDul4FIf37cHM5Bj6U0kM9mcE8HTsOgLdLirFAl47exZLi3MIaB2Jctg9O4HRkX6WhcVC13WqaDUbCIVUP3Ov4dxwNQM1AnW2jaZmQgsnUWuHsJy3ka8H0LUGYCWS0EK6kI1I6GBblyplbHAfLZXFMYBKW4Jw/QP9AiyurdKit+blV3eVOpR7jgBeygqY1rOMVGDMAYkRfZaB6/btwbF9e2EQvKxXEXCbMs5DpiLVsBjebNqyXnENICGCQCPXeALGBAsWFxewuryEsGGgvy8FjQQVqnrFFryJXC4npIh0NouJ6RkBnzkOVpnt7BFWnFYbdRI03A6azCtsuyiUq4gkkmIbzsznYMj0VPdc30OitDXDBMIUwUHl3KqscZ4HpL95XvAUtrIXeGc3AQFk/ilynWSu+nu9kFKU+0RQXBUCAu5yPHLOi+uKl/UqOdYEb7UO9G4bcarsnBpKuRUUcusCbnK98FX2PqHIdzKQvVlsk20BbFdXV0V9W6vVsXfvHrzzne/0IiIUgWSnslbOBW8Ab31y1k4AV+25Adm3mPs+NjqG3bO7Bbyl4nZ5eQXnz78mFu0EbznHeX0E+qPRsIC36UwSkYgp961Utuq1ldqeZBAfMOYDeJ3cZ0O4fHkOp5i7GWASJ/fkELIE77mmRaOo1hgPohwyeI1cT5j/zfbIbW5gbX1VgGLLouV8QMiOdHa5+WYF3ipA1yPweMRIBdD6ziLqCPCmoO1WYoZHvPHOTAQ/fftkNWS2LZh3Eve+HYlv+0Sv9lASsjgWBaQlUYznNZ0RILTUV44kfF/As4nKulU/53mGG64QwSRmwYuC8Pdd2edUPAD3IP+9BR+n3HuUJT/noX9u3VLvahpuuvmenUfYf/Hvj183A3SDAqwGNENs6+t2TcBbF00kolmsLG8ibMUlD5kW7G23iYCmSxYu39ZZIQPrG6sYHRnA//rzP4tiYQW790yIspUkGO4p4+PjOPfaBQwODkqb7d63V42lTguLV+bQdpo4vO8ABvv75ZzyzHPP4olvPiU/n53dg2sPXyfW5HTYMEOKJBAOm8gXbVRrm0ilae+fQnmtiR/60Cdw5y3XY3PtKv7i/2XvPYAsu87zwO/lHPt1znl6ZnpmgBkMiJwIgCRyjoRJyrIcVC7v2qr1ale1rt0qu0py1XplWTIpQgwmZYBBBEAQgQgkiDRIM8Dknu7pnF7OOW19/7m3uwGCJNYUa8Xie6zHHnS/cO+5J93/Sy99Fza7Ea+88jLeOvY+/vY7P8L580k0yuyyvNZU3QJlGj/VAIfVji6/F9ZmCRNj/XDZzPDYbHDTlQINOMxGuOiyYFd71IWiAQcv+xxObm7AaCwh1O7BQw8+CG+yhj/9N/8W5+bPIW8EjmY30bN/NzxmBxrFIlZnzmPYG8QQ753KwLlqCWmbGeZkAUwFv3DXKIaKtDRfg5exEQAytMM3mHE6ncaG1YCc3QJDw4CerBFT/l6Y6kU0Eht44JE7EU2F8c6PX0IXPEIeavN54TA34XeYYDPRxcqKptEq64vD3EAp4EV+eAQNmwvB+AYcc6fgzKRkX4VCBrRnKTQ8Mh5sJmYgp1Ei2F81i+q2QAU+98raHGPWQH0Ss7jI8R69IX2nKpnYnCO59+O9StViRMWibJSNdaBZM6p+A+CaJ1vg7d/7oG99YKsFWi3QaoFWC7RaoNUCv7IFWuDtr2yi1gtaLdBqgd/WFrj83i+ize/GpQencfnhC2FpVsWOd3Z5A8+99DMU6alktKDRMEg+GosjvBHsaA8JiMIMWQIySgVSQaGYx0Z4DcOjQxidGEE8E4fV5YCVWWhiUcgia1PAvrqWd0mwhugNVasmyY9UgI0Cx6oC3LLYqldMlfpW2ZXpyjuFI2kqSg3howpJmPkaGMviDQE6FrGIJ/G/WRknGEGgiypgBaKoXCTmMhJwEHDZahW7PwKwTpsduUQKhXRawFu/yw2/x4tUIik/BwYG4A8EBMQ78cEJUe243S5Rl2yGw6IYC3W0w+vziiKOxVYqVAhWr6+tYXVlGdlEGvlUCo1yCY1SEQ6zATZzEx1tfjzwwN3Yt38f1jc3kExnkCrkMDk9jWQ2g5defAmfuuhiXLh3Gn/1n/8C773zthQ4FbanmNMqL1QVzqSwxdxhgrcE5Pg7LUuV1tFNCwvxTbjsdtxxw43ogBl/+id/gt//F3+Aaz93PbKoIdsoo8KCHvMAWeTTbLgUVL5tjax/pz5WVHGSucWafkO/fpo6VsWqKgBMXV89N3Tb6lj6xc48XN0GWSsYE0yg8oBAka4uZqGWNoFiR0oIV5Sd0u1EVVguqaJ+LpsXFTULryyEsphVEVBWWWiz8EcANk+1di4nBXxmINOGkHmDvJ4EbglG6cevgEYqNxgiK7pWOS5aanZ1tuPwvn2YHhvH3337bxFeWcP9j/wj5MoVLGysYZW2yeWCKGKUjSwLxyZ5v571p9QfCrgVWz8SJbYyb6mKUypdo9mAzq4AOrpYKacKyAmnww+bpR0mox/1Bse5Q8aIblUrimd+p1bE0bPf2G/0AinPk6CpFKkJktbrKJaLoh6joowAR5lZhVqeKRteqeLrAjYUiiV5EnBVSlqVI0fiAdtOsrg05Yv0DQ3ck781akIcYG6fstNl0ZbXmfaGLNqZVX9jCZx50zYz3nnnbZw6fVLG9NjoCC65/Ap4fAEUMhkBGgN+F7xeOxxOqmzLsNlcOPb+afzN15/C2ZmopnraBrL1+UPl3ioVqK6IVf1+ezzoqlDV/z8M3qrXKutlifU2mNE0WnDjLbfjvs9/AU5/AHlakparSOWZn9iQAjXHFMcLwWoqU5xOF6ampjA5FADTeYtUw9F4tgHk8lQ6a3nforSlIpkOqiQDUGFbk+tAO0SxjOe8KePLJG0T3tyUsd4VCoF5nefPncOJ48fFRWB8YlzyiwkiiDpOJzqUi2hUa/L5LOhSvUeCga6SFTBGA3BpkS2FdQHyNYtzzTFBCov8t2aVLBbczCL9CHir22QTdCW4Wyvk8NxTT+L5p56Ey2LC4PAIQu0dsLl8KFQaSOcLsLndGNu1G7v27oMv6Ee9qSnlNdC5q6MdbaE2mTeZ10l7X+aPMgeOxysAHC2ZGwRjLXDYFHjptllRK2Rx5v1jWDh7CvGNVTRrFfTTNtlskvbmfEWgieAt24zrhsPtxLXXXIPDhy+CzWoWhRzXFqpHSfYhYByJRHFWMpojsJAYJKpERZDg/ODzeKXA7nR4UC5TLaoBO4wrKHAOK8FssWF4ZALT+y8UdSUt/s/OzeGDk6fQ3tmJ4dFxbIQjWFhZQYLEAbFTZtatRnLhWiLKeqtcFw4BWjXbzGa4XQ6EAn54nDZMDg9i7+5JhPxeuJ12lPM5pJMJye+Nbq5jbXkRNit9/ivwemzo721HX08HrE4rUMwgEV0XsJefSete9ltm3VJxW2nUkS0VkCyUYXT6YPZ0YDVRxlKkjFTZiYbJCpvbCYfTJYBkpV4TNTHbo1AsypzZ1dUlmZjc13A+53wlWa0aoYCKZyHmNJgRyvnXLGQcKsXKzK6nSrdUQrvXjSsvOoRDu3fBUCminE6IrbUseDxasxFmsbhXexSZHbin0bJ32Q9o88v9QD6ThdNqFZU13QJKGiBJBW9vfz8Gh4cFtKYqOhKLCqGBGaiFYlnU/hUCt/WGWK9HuK8wGNHW3ingbZluAATyHS6xRqbDCRXx6mmTOZSAF/9bAbZq7ZGzEPJNQ8YvQXqutRzzknvsdCjQViNncf4gcUds6vms0JpVqVqFXMUGEBCNRvEKJbQYIeBtvVxEyOuGy2rA5uo8ErGIqMs574uzAIkfuu88501t78j9G9dtguHr6+uIhCOyp7zkkktw+PBhlRetqcX1tU72EzqoqM3NOpi4bSOsiGhsCI5ZjvcjR97C6Og4xkZHEY3EsLCwiM3NCJiFy3WLh6dns1NxTSvx/QemBbh1u0ls5Byn1K5KAapIduTFCQwuvyM9jnnEFszOzeP0mRmx7qf6jeN3enqf9AdaZmdzal0QNT4jGgABb7mezs6eQzKZkH2hzca13iDuAm1tflx4wT54va6tPaO2FG25tnw031aaQfZmav+tk+n0a6jWDNVnPqny9qN7RX3PuP1THzFcAxQhTTmScA/LJ1WySnXLPT/XAUXI416X7e3WLL/tQi7gnoUkAvYXIX6xrxK85d6D1sv8/Q6XGEXmVL/nyXO/sUUgrNVw9TU3/fwh/z3+Zt+eMdn7cAxw7FBZn0hl5L6FJJxdE1NCRDl58uQWYYAzjdVil3OjDS9VsDyl//P/+mPUG1VFIDA3kM1HJQOd58O24D0Nbb6pVmf7zM3N4eJDFyCbpR1/E067Fal0DKdOnBASw0WHLkGbzy8uKiSX9PTSkt8Of5tf5rxsNgOvp036bK3aRDDQgXOnZ/BPv/B7mB6blMiYP/3On+FnP/kZjh09jhdfeB35bEPmqkQqhvFdI5hZWOPygI5QJ6LrEYwM9CO8topaJY+J0RF4HCVxQHBzXmo04XXY4XO7ZO7lHHU2VkLT5cR9v/9PUKw2cGh6WtYWv9+BR//vP8ORJ17GcjWPpMuK0PAAUkW65FRRXI+hw2DHpNEJD8zI1ypYamQQLqcQqptwYVsvhjwBrEWXpP2ZGx8tF7BSK8HQ3YmU2YSVWBzVRBw+swMHhsbhKJcRdJhxyeH9uOGGT+NvH3sc9XPLaLg8MFrcqGSrqFtNSDXyMFvr8BlNsHo86DM5MD49ima/FcbkJrrOrsBXaSJvbMBVKKHZNKNRVyRWKmcVEYHj3IxGuY6KyYgMiTN0r+AYqDbgcbuRiqeE4Sf3ZyRDcJ9l5n0hiddaFEqJkRNWmB0+FBoGlDn2eD/N+1S7BYcefeLvsbe3PqrVAq0WaLVAqwVaLdBqgVYLfLIWaIG3n6ydWq9qtUCrBX4LW+DSex5BR9CPQ/t24epLDsFuaEou4mo8jR+98BOUyoQVqC6jPaqylGWhI9TWJoUvApwEJVnMrNaoLsxjM7IuN+u7p3cjW8wi2BmCi6Cnz4tyvYIKc/gI9uo5lST312n5yOqWAn7EslPLOCVAJ3ZnOpijKWWVelQVjMSeVysg0ZyQWUwK+VCgHB/KqpWqXto8N+F0uISJT+sxFmGKRaXkU9aGCiDzev2SoxVqD4l1lsNmx+bqGlKRKMyNJoI+n9zwSkZuvYHenh4pvlEBwwIZlZVkO7NKQntWFvpGR0cFaIiEw1II9XppI2aSDLxEIo4k1TSRGHLJlOTnVYt5VAsZFHMpNGpF3H7bTbjiisvEejGTzyOeTmF0agrVRgPP//jHuGDfAVz5qUvxl3/+53jzjdcFRFCFpaYUqnaCt7piWWwPt6wvFSAoBSmrsic1Gwy47tJLMe5rw6P/6f/BZ275DG655w5kUEG2UUWVTUsbX+X6R4GjylxjwbGpLJU/pKbQVH2SWKwBVPrwUUoGXTmrIGC9KmjU8s4UoKhAH6X6UkUs5u8RiJaCw067QQHCaJnHTMEiygQUC3kkaB2YTSOXo3KKSvIMUskMUqm0KLFIUKiWqd5h0ZkW2gpB5k8hFlSUja+ofAlu0pBXy2HdyqfUiryqIEkrOyscdocUdwYHh8SejoVu9tuRrm7sHRvFk499BytzC3joS19CvlrVwNtNGV/MxNuZAapICcoiWp23ssJmMZ0/Cd7Sqljssc1WBambgfZOHzq6zag1EjCabPD5OlAtOVDM0cbWArvTq8gKBDq0jNqmTAFKKcpCPjNmRTGeK4hyjO3FwnSCNqK5LLL5nFiQK8BbB+Noj6lAOoJLSrqrFPFU0oiKiBajYoFJSr9GOuC5sRHFxnqnypjFZ2VpSWEPC5rMbBTbRFqNSgGKbaSB3Jo9JdXHR468jldf+xlCgTYcuvAgDl58MdxeL3JU/MepXLHA5bLCaivC7qjC7vDg6LGTePRrT2DmXEzyB/nZclha3rL8Wy72TlPJrd69oz9rp74FOnx4AdFVbZwjGlRXGS246fa7cNcDD8Pm8cJgs8NgtWEtEhWVHhX/fE8mzSzQGto7OjG1ewoT/X4BbvMaeFuqELhtClhFNTLBNoZic/4geUFAXAFcqYhuCLDOc1OZgKKtF8vvaCSMZCwmSl7O24lwFLPnzok9Ka0Vp3bvlnmToDI/T8BfqpPFZl8p/K2iQlSWl4rooSZsITlQpU2gTCypVa6l6veaRbhcc6Xe2868pQMD+4/6vcx1JONQ7d1owGMx44N33sLj3/wakuvL6OzuRQdtnkNdMFqdSBeKsLhcmNg9jbGpPbC7nag12QYVAa/6+vj6kKxR7Oe0UiagxgK2UQUlyrEQzKG6rVigbTIdCWj92pT1NbK8hDPvv4e187NEc9Db0ykgIM+VbUwb3qWlJQGB3V4P9u2fxsMPPSTfTdCyVle24rT5r5TKsnZxDiJY9O67byOZjMkYIBjDOYDEFZfDAS8tb802lEo1IZ0Q4Oc1yaazSGWysFhs6B8YxujYBIJt7bDbHGIxvB4OI5XJyPmHYwlxe6BVd4EK+ArXaqW01FW3/El3CoLbbBu33YHO9pA8SUKaHBnCJYcvhNVsQCaVFNDb7/VIv1hZmkellBeb3JWlWVTKOezfvxsDk8y6raORiCIWWZdYhUDALwrWfCGnrhH7DNV0jQaimTxKMMEe7Eeq6sBSpIJkyYlUviTkMVoF02KWubwb4TCyJGoEAkIoILBDe1CuH9l0WtZvccYo5iVXluAt9zxUMDpoSe12yZrCvRDdMhxmK5qlErKxODr8Hlx/5aXYPzkKS6OMWjEvrgNo1mAw1GFs1GBqqjlOHENqyr2D8yqBec6tHAvMuN1YXVNOD/WG2ADHUwn4/AHsO3AA0UQC5xcXJWaClte8lmCPa1LZWkWxUkUqm8d6JIpCpYLu/n4EQx1iGV6qMhbCIipbRltwO8Y5gPsugyhsNfCWAKDM/dr8ps1xunU551qlqHfA4VR5uFRe88lxKEBqsSCkpmKJDhRFGZNct/laEjmEWGNS1vZU3As4ZWwiHY+gms9ianwI2VQE4c11WRt4NBxfBNi4lqj1QWWKc94QtX9JXRtav9I2ma+99dZbMTQ8pIF6SrUv/VcIbBpwoZHPxJtFQyx14HKn+pbHn8lk8N57xzA5MYn+vgFsbmyKXXI4HBXwVtYsZkIKuaOCXD6Lvr4eUd5aLAYBzowG7tMUeKtn3CrwVhF+FKBrRrNhFKeKmXNzWFhcFhICVdUEb3fv3iP2tYlkSlwSeD6iHDWbEPAHMDDQL4SAt946gkQ8IvMOc0O5btJOtq+3C3t271LkCYNSSMs+S8vN/Wi8xRYVSdumfUg9q83XGqSr9uAfUd6ql2gRKB9BhX+x+nZ7LRUip1wzHbAlWU2BufI7rd3ooCL2yWqKlvmKhEz2O9rJO13MvrUp5xDNsYJzJPuPEDc0C27uH9nvZL0iaaBWl3PSnV50Fe5FF131G70b3LdnQgiznGd5bKVKGYVSVc49GGpDrVIXlTn7PfeZqi3VnpprTCwegdttwZ/9x/8gryPRq6OjHatr5zEy1oeTp89henpavd9ukzZxuR1YWFiQtWfX2IQoeuPhJAJBRiQwa3sQLpcHc7OLKBdSsFkduPiSS/HB+6cQ6ujEzMysjBN+f39/rzhebISj2FzbRDGbw0s/eg49gRCsRgPiziqOvvMu/P4ALvnUVXj5xTdkP8p7kZW1Rfgddtm7EPz1uT2SXZxPJmA21NHVGZIE1oDHhYDTLrbJdsYIOJjjTXKaGblyE4H+PviHRzB96CKZE8zVGjoCHnzj0a8icmoOL548ij3XXI4KM8br3BcB62fm0G5wottkR5fFAVO9iaVcDJlGAdZyFRf2j6DN5kI5uglYrUhUy1gpZVDze9E/vRu+9g7pF6VcCstnFpBZ2MCQLwCv3YQzM2fQ3tsNu9uNc4kEwqU6nD1DCAS6UM2mEXRbYbI3UbPUkS7m0emxoHdzDZ/v6scuAtOWOqokIFV4kmWgQbtj1T8YEaKiPIyoN0lYBqrNhtxbFEiCNJBM55A9AUlDBNlVX9busWRPRZIOu1ET6WYdFt4/u32oMWvbH0QknRDScraQw6f//PHfaP////rh3FN961vfkjWecz/3RL/Nj/feew8//vGPcfvttws58+MeHKfPPPMMrrrqKnFLaz1aLdBqgVYLtFqg1QK/Cy3QAm9/F65y6xxbLfAb6bENAAAgAElEQVQ72gJXPPBF+FwOXH7oAK697GLUi1kp0GVqwJPP/Bi1mgn1Bm/gCPrwRlDZWxJsYiabKFYKOVFR1OtUORTEiiuXzyDU0YbxXePoGexDiUVKhw012noamijUmLOocqR4g0gfr2qpKipVFn11VQdBTd4xippMFGC0K1PgHgsKQvglqMOCjK5rIwpUZ/6gKtKwkKnn4VpMqrjIIg4BJxY2RdnFm3PaoTEXVxRdRjhdbgSDIcmKJADB4nosEkGjUkXA5cJATw9275oUYOKDkydhsdnEHpcqD4IFKysrUhyTwqDRAI/HjanJXVIcPnf2DDLpFEKhDnlPJBoVoIuFQxbbitk8KsUigh43KoUc4uFVZJNRZFIRXHH5p3DdddcgX8xL0XkzGkHfyAjcPj+effY5jI2M4rorr8LXvvLXeOWnP5E2YxGOD9qLKsXrdo4r248ADosqomCzqGxitgGlLxYWVet1HNyzB5eOT+Hxr/4N9h/cj/seeRBFC5BpVFCm0ovXoqGuA23ZBLzVipa6UlQOQrcj5PHsAHd1hYa0v5azqatb9HxiPeVYt0Yke18U1AL8KQs7Aq0sQPBJUItPqqL4ZPE2HA5LAZOZbyzA036S17bOLE9VR1cFPi031irqTc2OlfaKkl/LwiBBfhaJtxXeLG4IiGgigMprz+MjgMRurABmp4PArVuA0X379guAy9ekEnEE7DZR3j77/R9gfuYcHv7il1Co17GwvorV6AZyBfYRpYCVwqRmVSoglVYE1YEUsYvWQEwq+6yiRtXB24aAt20d1H2lpUDv9YZgt3ShWXOhUqN2j0Vb1qCsUkhnO5Zo82mEAH8Et0lAIFiXTqY0K12lXGfxfCuHkIUzu00KbCyQUmG/nVGtxi+LoSbaLlMlayZYShXIdtFYACEev1hb78we1LMIVYYbj5qgsNggytygq28JslJdrtn0asXqpaUFvPLKT6SfXnDgAoxOTEg/pn1rOhGH3WaGy2mD1V6C1VaB3eHG8RNn8OjXnsSZs2EYBBBWqiZl76sK/TvVaTuL12qZ0ckIvxq8FQBYkGqLgLc333kP7rr/YRhpYerxItjZJdmjnGviiQTKYiPdEJvDfQf2o9+r6A5U3BK8zReAfF5lALOYR1tpgoBFAgqFImKJBOIs/Gu5lcwBJdmA183hoGKR19AuJBbOU1RMMvcuwwzUeEIytsMbYbR3dQhJRSz2XS6ZU9gmvDZU18lcpAEmVN7y74pIoiBcFsh1m2zOXxxjAo5rWYRCBtGs8lk8F7BQs+yVuV5IDFr7ampwApwBpwO5eARPPP5tHHnlRXlfwOdHZ3cfgqEu0GiCgPjA2CTGd0/D5fehyCzgeg1dPd0YGxtEqVzD2tqqqPC9HhdCgQAsJqPYF3PicLtcAljxuDOZFFKJGPKZtKhsXSYjyukkzr5/DDPH3xfwtq+nS4qlYhtrMMi8RfCWBcfu7i7cfsdtuOvOO2WdTaeTojBnYY7EERIm2GIsRhJgffVnP8X8/JxYHDYbVbluooK02QVIpfKGytuSKNuVQpEgcTabF9JEINCGtvYO9PT0oaO9C3a3S/JPF5aWsLC0iHg6g3Quj0rDgEK1IcrOKklXes421w6xSVYArs1kRld7CP09PXA7GDVgxNToMC48MI16tYTwxrqAoeOjQzD7PIjPz6KQSyOfjeH87Ck062VceeWn4B0eAnIpVOJRRMObQgTp7e0R+/dYIoZipYBKraxiFUxGxLMFRDI5NJxdKJlD2EgbkSg6UINJlLmc5+0O5QZCa0jOcWwrtjkBG4K3VOByJGdSKZQKeeRyWXFYkP4oKnS1D2I/SCWTQmig7aTTbIPLakO1WMDK/CzavA585qrLcGDXKNxWkzhp1GtUnVZgatRhpTUwQSMZGw0YSZrgmKTqt1SEzWaVPvHSSy9hYWkZdpdHlLPsj+O7psR94/0TH8h86/C4ZH9Fp5R6nUV6RchIZ/NYWd/EZiyOUFcXxiZ3weZwokknEnKBTBa5jgRx5HJyDWNuudWu7GdlvaPClUCARivRJzZZ7xThS+YL6QMqA5ekHxII+He2K9db3b1CMuGbBB1V+3N9kOxmCRVWfZOEJqvJgEwyjpmT72N0qA9uhxm5bFq9l8CZztAjosmNHd+rEUBIuuBaRaIbLYyTiYSoWe+55150dfP6qv2sRAyI/e6OfPePEs7ULC//v7Wf0kBAAmAnTpySvNv2tnasrq5heXkFGxubOH36rCIRaYQ0uqyQcDAyMoTJyTEBTZ0OZpMrMFrtIRQJi8At90gq0oEgJwF5E3L5ImbOzSIaTRCNkrmcOcQ+X0DsrTlHE8CkypSgtg7eEqA7c+Y0lpcWkcvRcYP27hYBam02E0ZHhzE+NiIqYNGy07mDQCj3Q5q16rbCeXsl0y2mdzTRFgiudxOl5FP7zk9inay2ijvWyo+9R1NkL0Ug0Nd22uqat8BbgzDOqJRlpIpy6+CeX6YK9lGbTe3J3Cofln1RJ+ep6cQov+O9AcFH7u/VmqRIoDpgu6XiNplwyaWf/o3eUU5PTSjb9poiZpKsxf0a905CVtDWcD0uRCcz6nvjiy+exh/90b9GOLIu+/xEPAWTxQi3x4b5hXOY3L0Hy8vL2LNnCtHwhrRLOLyBXbsmpT3ee/sYRoYn0N/TL0RdEhAk471YxvpqGHv3DMLj9uPsuUW8/NKrOHN6DufnloR44rA7kUxuwOVxC4mGx+ZzOeE0mOCzW2Gu1/H4a0cRDNpAl4sbrv8snn3mZeSLBM0tyv0FBlEb0/WB5AWSmlx0BqhWZL3xmatCjOkJ+cBEe7oWOZ1W0n/g9DiQKeTRNTaC8YMXotI04dDBS2GoAD3DY3js0Ufx7W/8JebTcRy67koUyhVY7G5sRqNIb8ZhzFQQhBXBhgVeswWxbAJ1DpFyGb3MHfcGZK3KVWrIGoBYsw5bZxD5ahlTu8dx8aGD6OxuR3w5jLeefxXxpQ3YzSY0LRbE8wXMr2yg4rUiI/EoVkx29cPlcaHiMghBzF2qI11pwrJ4Er9/eBeu7PbBls6iUaoJeM97EjOJQE3O7QZ1j0K3DrlHIo3MJPcUQnaiK0ONufUmODxexBMp+T33D2r8qXlHPbk5UvdYOd4n2uwwOTyA1QZ/V5fch7oDPkTiEdz61ad+af/nnMv7sTNnzoiS+7Of/aysuR99cLw9/vjjuPDCC3Hw4MFfa0xxbednXX755ZiYmPi1Puvv482cO2ZnZ/H8889jbW0N+/fvl3bgfeGvevC9H3zwgbTfnXfeKXPYx7UdX0OXCa7FrUerBVot0GqBVgu0WuB3oQVa4O3vwlVunWOrBX5HW+Cah38fdrMRFx/Yi89ddxU+eOdNzM3PAU43Kk0LcrmqWKgSvCX4obIjm6KwYKGNRUwqGEvlgljilUt5YXVHIhvI5FL41GWXYM++vTDarbA47FI4raIOg9UsSi+CsixI1StN1Mo1NKoNWAkc0t6zWhVFkVKCKUBNKRyVMoGFCZvZArvZKjlzLHrKv00mpYalnRiVF0UqPFgUM4m6tru7B+Njkzh/fgFJFjlqDZhFWUgAQIFDLMRS5UJQl0VHnmcsGhUW/mB/HwZ7ezDQ242hoUHE4nGEaVVoMoltYbAthPPz57ER3hSbOgJntEM8eMEFUqRloZdFR4fNhnQmKwU+WlSyXMY8UVFhGowoZLOoU6WSSQlwW6/kkEmGsXf3BK659iopAFLBEqE1Wf8AOrp78ORTP0RXRydu+9zN+N5jj+FHP3xKivPbtsnqJpz2sQrkUFmFLE4pUNKoWe5ug7dWMu9rVewbm8Ctl1yBx776N+gZ6MODX3wElqAPRcYr1VlIMcDKzxTljlJOi1aSRTPJH6W1rZZhKj91uz1IG/NaK3Ur7b1Uu+ttr1vZsegmKukCC7IpUcqWSmUBywlosICUy+aQyWbkNSy0Mbcwny+CDndaJC54L8vYMy2KT0gAbCMCwVJ41jIcFei/s4ChFzIUBic5t9I/WQxUJ6SDt0q1ooAkXm8CVDxpAjtUKPh8frmxZiGB6iqCEn6bDXtHx/Dy08/g3KlTeOgLX5BCy/m1FaxGN+WaC3jL/0kxVyncRIGsK40lf5bFdFVAV/m3fFKJq6x1DaYm2jq96OyyoNZMioK00TBhdamAfJY5kiwINqUtmXHFa8V2LHCc11mE57VRGYUsfBMY3rJqFjCWqkorLHar9C3J3CVAYrXBzpxrAuLaMYsmROyFFQAtvZNEArMCnwkCqXqvBlbLteEcoanApICqFFss5Bvp5asBCmLzSTC5pjBDFrlVHi3BF3XNBMQvlKR9SDooVcti5VopFRDwuQW8tdkrcLiacDjdOHrsBL7y1z/AzGwUJhOJIcoyUaBFTf2vJyMrkH2HUu0j64yc1s+ju1vvEViM+c3sgyYrbr/nAdxx3wNoME/VakWosxt2Ft2SSQHXaPnd3t6B8YkRdDvUl9HYsQAgkW4KwKfymOsoFErIpDNIptICAGXzeSRSaYQjEcnh5nUj0US3QBW1uNsDr9+PULBN+nGzpgG4kSii65uivI1FY6K4HRgcRFsoKNlvBHA5/9JCnDaeOshNoIfglFLfElxnP1ZZgkp9S9tkBd7qhAAxVRCQXAPuNbtkjgNRmosaV6m5lB26auBKpQan2YCg24FjR17FY1//KjaWFuH3uEWB29M7AIcvAKPdiUBHN4Ynd8MTbBOlIgG+4bExtHd6sLYRRzQagdfrQXswIFm6NJMl1YAKd0WMoQJcgRucl2Kb64hHwjCRKJLNYOaD93HqvXdhbNQFvLVaSIyqynFynC0uLQlgNzQ4gHvvvQef+eyNSGfSQvhh/hzXMQJTCrdqCHjLue/IkTdw6tQJOnXLcOJayuvndroFvK3VgGKJjgFUkHGs8HsJ4FbQJGvBaITD4RIr6c6ubvgCAVgdDlmLl1dXsbC8gmgyjbrBhHLdgGy+gCLXFyUXlPFKIITgLVFBv9uFkYFBhPw+mA1NuJmbODiAiw5eIKrVyPoqVpaX0NEeRH9/D+ZmTmJu9jRKhRQqxQx2T41i7+ELAKcdSKeQXlvB2uoyAj4fukdH0chnsRkNS95j00gLZ6UajWWyCKcyyBuDyBrbsJk2IVf3webyiJVlOp2VwjVPuXdgQJTiJKfMz88LgMv+29/fJ04aBM9ojU3QUVfiEQzzeN3St+bPn0ckvAmbxSo5kjRGYMwAy9/xzTVsrCygm9EUF+zFwb1T6GnziVVyrVqCoVaFpVkXZwvOcwIzsb8SXKJytFSUvkQF3JM/fArPv/xT+Ns7MTU9jZGJCSm8Hz95UkAlEmSsDhtokFKpkkBjRLlaF4CdiumllVXAbJX39gwMCvBBpwPO84yOKNGBhKA0506zBVa7XQBes5WFYWVRvDUONWWsgHEmo8zpHOOcL9wetwBhHItUhjPnXbldKMtklaOq5myesIovMIiCme/nQ7hm4jNcl35raNSweH4WG2tLcDutCAX9QtQhaYLEOAkW14khQhxShKpKTdkmJxJJxGJxucZc0++44w4huKic+rqMW66RKiN1p4sF5xBtgpbpXSlj+eCcL5nSNpsAXdxP7pveB7/Xj+WVFSwvrQiAe+7crMpaFZJZU9ohX8hifHwUw8ODMNNq1MbvVTObrOO0KNVsk81i+6tZJsucZ0UikcaZs+eQyeS2wFuCWFQqcp0l6KLWYLuMSZ3sJkSDdEpiDGrV8ta6Satqqn+npiZEQUkiJlXAWznAmpW0DlZqLaARAT+8qMlcsEOJ+yHlrazxOiirA7n/4+pbdW20thJnCAK4fHL/qgO4RjRoq07gViy8tXsJ7knFzUftSbnOyl6G+xTmsRMM1N0+SEjkGCkVZYyQPML5V0h/zL81cN4kaG4TYtqNn7nzN3pHuVeyZxWwzLElbSz7QKuoH/dNT+FrX/uaFpNhgN/vlX5HRfbnP38/rrv6Yvj8HqyH18VphrnWPP9KNQ+DsS7kEJ/PI58tobKE/IwGjIyMyFzY1z2A7u5eRCNJ1Col2UN1drUjFk0gFOpCNp3CCy/8BN/73lOIRdPo6RkQMLdUYr+i1ThQrJSxGdlEOpXHQI8fe0ZH4DQZYGo28Z1XPsDFhw+gI+STcXXN1TfgmedeRiyeEnCLwCyvb7leFfcA5keD8TrVElw2K/xWM7wOCwIOC7wWwGZkVE4VTjejQEzIWxsI5zJw0fXGF0IxV8epYzM4dXwGo2NTMLflYOsIINjVgUwqDbcngI1oAoaaAbmNBPwlIzqcbpSTKdkPy7xbqsBdN8JntqNszZMFhmypDksgAH9vO/K1HHw+BxqVPILtfhy+4DA6g32YO3MemxsxvPzKG+jsHsL4rv34T//5K+jb14O3z5xAe78TY8N7YCpZUVxPoN1iRyO1gj/41AHcMdmJWmIFzXId1qaD7ATU7ICxQMtvI6okRTOXneAtST1N7pDNyPG/K5yHjbL+c7w0rVZEE0nJhBeutpAedtihf6RHm6x2WBxOlOtAlYTHYgENuiY0m7j76dd+af8/evSoAI/j4+MCQt52220/B95ybiZh6dVXX5W//7rgLQ/oyJEjkn1+8803//8OaJJwSfUslcChUAhU0xLI5tr0cWDsRxtUB7aZ3c5s6taj1QKtFmi1QKsFWi3QagGJIPoFnnat1mm1QKsFWi3wW94CN3zpX8BQr2LfxCjuve0mPPfU9/C9v/s+bP4gBsem4PV1UvtA/Z1YtukKKGHsUx1noh0egbMCKuWiMKAJ3EZjm1hbX4Ev4MUVV1+FobERUfHkSwUw6I1ALit04XAMsVgSjZoBzTpVBixgananBHBo/WqlmoPqDZW5JrawAkhZpeAZ8gfQFWyHz+kS5Yuh0RDgiEWi84sLoiZjLmmxVJYnFbVdXT1SzFOZa8oOlP8WRWWzKRa6BAmpBKZSggU+1ghZvBgZHkIsvIH2NtosWsXCsK29HclMRgrY+y64AK+/+SZOnDyJwUEWLVxiD3n40CFsrq2L+oQKCKoWl5aWBVBj0ZIK10BbAC63S5jzJ48fR5IK0eim3PAbm2Xk0lHsmhjG9ddfK1bV2XwW4UgU/UPD6B0YxJNP/lCK5w/ddx+e/9Ez+O7jj4laSKutSwGGaJG081YOmOlDylsBzKiCpHUWi5o2q4C3430DuO/aG/HM49+FwWLCI//4SzD43ajZLagwx5jAGYExgq41ZhVXUCszn7EmGX0E0VURtyJKAZVpqjJm2YYEXFk4l+wxyT+lqrugCuaSM6iAH76PbShMf7LvNS2jgHQaSMwTVkpipZBlQUG3FubvWaxV+XVKsasJanTttjaqBeJWf9JAOV0JwmKfbvcrVpJasVgvSivgVn9qKlwWhw0EeGwCfNGO+9Of/rTY07GoTRWardHEnpFRvPHSyzjzwXHc9/BDAr7Nri5hNbIpamsBirUMOZVBra7lR8FbXsOtnF8ZL6qALOdgbiDU4cPgsAfVWlwKYcw/ffPVGUQjVaWu0orGlDrws0ThTICE7HtN6eiiGpNW1QThNAWbsLw1lY0q1CpwVq6HqG5VvrKU7DUHaJGRCKisXTd+nxyvBtxqFtxKgcv5yCjFWFVIZRFKWTyyoM9xwf5GkJJ9ScB9sb6uocQMY/Y/Kv/rLMAq21naoVKJT+C2YWiISrCrvQ2DAz0IBtyw2Wuw2uuw212ivP2rL38Pp8+GJUOOBWOlFFcd5UO2olpPktzaj1krfhl4ywlMCB20p+acaLHj9nsfwK1334e62YKK0QhvsA0mu11yadkj7VLAd8FnU8Ah+06+AsQSeSGq5Ap5cUvQM51JHqF6n/mIeQEEazJOCSCyeEblHK8v7SUFlLPZYXc44XG5RN3F0cVM0FwyjcjauihGC7k8/MEA+gcG0N7RDn9QWc8TTJA5tcocToIrTQGcOPfZmIfO9YRjUgugJlDS0Kx9qXLS8zX5U3Kw2a/Y9zXSAj9f+qmMCfY3Kn018JbZruUy6uUCejuCqOWS+PbffBlv/ORluC1Gscfv7OpBqKsHDm8ArrYO9I9OwNPWjhqMCHa0o294SK5HJB6V4wyF2uBxkmAAOKwAjfjY5mI7W1NP5QwBFLJ5yeTLU4Ubj+HMsWM4c+yoKGn6Cd5qWbacw9j2uvKWOcz33nM3rrjyCmSyabFqFvCdSistdoDMJo4nzvPvvvc2ZmbOCHjLHicAvMst4K2DtojVJjJZ5ruWVC6kvFBzYiCQRyWXUblO0Ha7u7dXADwH8/tKRbxz9H2cX1yCweJAw2gR4Lag2YtyXqGqnmui3WyBw2IRd4qxwUGxjEa1DLfFiq5AAFOTE+hob0OOFuuJmKgOG/UKFudnMD93BhZTDYP9nbju2sthHOoD8hnU19cwc+a0WN7vnpqCrb0dmbVVrG+sSyYf3cs5Chq0pk5lML+2iXjViYZnCOmqG8miXZS3BA3Y74vFCowWMzp6uoVgQFtdKig5x/i8XnT3dGF0eBjBYFBAGxmrYqvaUOo8NLCxvo5zMzMyBuTcCZaTmOPxoFouIbK+grXlBeSiG+hvD+CyQweEKNfb2SHgPtVaRrp9SOyDSKPU/sVogp0dS6yBFVnh7ffewQ+efgZVowl9g0PIFos4ffasnEvAzzxJEjxoiW9CpUYVbQOlal1UmizKZ3MF9A+PYJx24C63WGVSZcu5keOe5CkSZxgBQQtlgrcC3ArAXxNCmzgaqIq+jAG6mHj9Png8HnEWIbnD4/UIkEVQgKBzMpFU/bZc2sowF5KTAJSKvcK+IwCw06FIZMwtFxCQexWDtEWtVMKx997C8vI8Bvp6BMDlPC2v04Bbg/aTRAhRCfO4y2U5jng8Ie4EdBn5zGc/I3EFnOM45kQtrJFAZG3SFbiaje721L09uysQSoF958+fx/Lyqrg3uBwuLCwuYX1tXazMaZ/MOUmyoOmCQMvoYh7jE6NinWyzkVTFMahskxXhSwMkaX4t5C/N+l/IdhYBb0+eOoNMNq+AF6hrQRttGdOy/prkmgphym7XHEkUCYHtU6uURUnHuZIWvG63HdPTezDQ3yt/V+Ct2iPp65TsHTQlnmoTtapt2UpvkZH0a7vttKJep4DxD71H+zxdvcvX7Hz8QvWtCotX64VsNFSEhkQZkKQmRB6hdWqOQbqjirqHUN1YOYXIvwXY1bKT1aZFGflrkRicb3kd2Fdk78g9b72OXDYr+1eSEtj2HAe33HL/b/TOcM/khIC3ksXLPqxlVhOETaYy6Oluw/vvvy/7Ae6dqaQkaP+Hf/gHuPa6q1EoRJHLZWRPTfviRDyNerOBjc1l7J3eJfm5XPNJZunp6pA88jvvukPWdgJFjJSYnZ3H6VPnkCvm4HTaxcHm4sOX4sTxM/jm17+Ho0ePC0HCanHIvMjv4rFyzJBMmcpmMDI2LPdIxWxKcsFdJgP8Lhf+5uk30T/QiWo1jxrt6e1eXH/9ZxGNJ/HKqz+T8dzT2y8qUbknRAM2qkXrNYQCQbRZ63BZTfBZTPBZTQg4rWhUa6LuZ1sVrCacWpxHrlGDKxBCPFnAkbfOCnkvGOzGRTcOwdMVRK6Yh6FUlX3FejSFgLcdM0dPo9fsQZvTDXutgWw0LNbjbK9ypgBrtQm0GYR/kynVkSqVcMPNn4HV1sTESDdOvPsWUCsjU6hiaGQSVrcfk7v24uzZZRw/dg5Wsw/fff5FRHMrePuD7+F/+d/+d5ydSSBo7UZHpY7czEn88f1X4/rhfjg2l2Aok8RlAxrs62XZiFSJudeNqDQgriFVUqYJ3grNzIyS5LdXuasUS3ejxYoUXbSYh2y3o2ZSyvStsdFUoOwWj8XMf3OtsImil7b8ZrsNhUoJDocNtzzx+ifq/7zf+/73vw8CkB9V3hLIpOU8xz/JVR8Fb2nh/dhjj+GWW27B3r17pX/RJpj36MPDwx/7uTMzM/KaRx555BNZCVMV+9xzz/3cufB4+Bk8ZoKofA0Baf6exzM0NCTvobr42WefFYCaY+G6666T+z2eE8Fa7jduvPFGeW0kEpHPueuuu8Tq/Je9l68nKYltx++kNbI+T3KMEaR+5ZVX5DP5fTfccAP6+vrke1ZXVwU0PnHixM/97RNdtNaLWi3QaoFWC7RaoNUC/4BboAXe/gO+OK1Da7VAqwV+vRa4+3/+Y8TDm5geH8H9d9yMU8fewhNP/AAGhwueQAecnhCMJpcAuFQt6oAbi1ss0iqwk2CaKkjxSfC2WMxibX0V5WoJ+y/Yj4MXXYTO7k4p3BBYpV0hCy6RaAJHjryLapWFMLsAM8xSstldogDyBfzyU+xWKZWkZoWFTs3urlatIxgIYrhvCB3BAII+YHOjhI2NdVEpJtMpASoIJLJASRCXYA4tQFnckkKZgEpWUaMplZ9BclBZFKQiioVBgsJdnR3YvWe35M+xQN7V2amUm6JEtiGXL8DrD6BvcBAzc3OiyJUb+mJRLBQvPnyRqKk2Nzek8MubLxY4+V5aC/J7HS4y4A3YWFvD+dlZpOJxRDfXUMjGYGgUkU6EMTU5jNtvvQk2mxnJdBKRWBTtXT0YHhnDj370jBSAv/DQQ3jj1VfxrW/+N8naVapFZoIqO1GlJmV9SlkAi22ypjwQ+0ACjawu09qUtnq1GoY6e/DwZ27Gz370HJKZFL74z/4Jjp6fwVomIZZgZHgzA4pFEuacEgSicrNUKEnBkkVUAWY1cJfKZra5KL8I0NLqSyumspDGf6uCwQ61i1ZMo2Ur7VapMqFCQoqborTTCnGaukJZRKtM5J2qEV2JImDbjgKeQoK1nDfN3m+nzS0LedvfQfWrOkY9f29bVUIigFLeUnGrMvWUdaIoVE1mKXDfdPMtOHTokBSaN9fXgEIBU0PDePfV13H83fdw94MPoGE2YnZlCeuxsIBvNSohtCKqun6qmCi2igKSKitpjucFQskAACAASURBVBelRFS2skp5q1S69LcOdXjRP+hBuRoTyJHFnrmZNHIZAveK0KDnh7J9OS7NkoWn5ZWKWpuWjSq7VlcuCwDHa8F6qqhqNZWSFOVV7i7ty6UQys/lcfGzdKmiQkmkXWmpqvpMWUB2gnFU/BaYJZ3NCxkgn+NPZoEqRQxzRpm3yz5HhSJfS6CG2dZUHJIYQItVArcsUit7TiPMBjPautowOj6CkcEB+D1Osdrzemyw2WqwWquwabbJX/7K9yXzlraiBLkJ8yvh7S8Cb9Xv1WPbCvIXg7fKWlIsAk0m1EFrYYK394t1MlW3RRaTbXYUWKB3ODE8Oooep/r0LJ9lIJ0pIry5uZWBSLCbpAfOgQLYMIOR5IoKyRaquMr+TZIOwRqq9umoQJIFrysBW4tV2dCziM1+VSbwnc4gvrGJSDgir6XVfDfzYbs6NfDWI9eY14fzIYEcArAsUhFwoGqP64Ku2lL6azU2WZQT5T5zB5mbLDaAqrioj2/2aQH2RTXPfq7GgdT3tZxDgva5VBwehwV9HX4cPfIqnvrv30Jmc02cGngcgVAHXP4gAl39GJjYA2+oA7A50NnbB39HO9K5DPLFArwet4CidjpQWAywUcmveCJqaGoYtG7nb2wAKar/VlcQXlrCyXffxpn3jwqoSSCK2a2NOsGzphQDlxeXpG/v2bMbDz74AA4duhDxeEwILgRvRfFIUK1WE4cIivYy6TTee+9tnJs7q6n/maXplrZ12p1w2JyoVupSmKfqmmQotpkocMWi1STgLecOKs/4HBoZRUdXl4C37CvvHHsfH5w6A5HmmKwy5xPAZX/aLvY2Rc3c0x5CX2cXejva4eXnEciu12GoVGBnFq7DLsQmn9eNarWEzY01bKzNIx3fhN9rwxWXH0L3pw4ChjoQ2cTGubNYmD+PwcF+9O7ZA5QqWJw5K5EDbR1tMJoNKFSKqDZqWI3EcXJ2HomqC86u3aiY2xHNmpEncaNRQyyeRDyRFlVxe08n7E6nrEEkEhAI5XzO+ZprfH9f35btr7LCN4vqjqDx+fOzSMTjqJbLAr4GvH4MDw5Lv1hZXsbK4nkkY2GUs0mYG1V0+j3YOzGG6V2TmJoYR19nh1DjauUymrUGTE2IatlptwF8sjNVSijlsphfWsTrb7+NU+dmscL9wfwCEqmUALskfJFAw/mVwBXtkKsNI0qao0WpWpO9yZ59B9DV24cyc3NJZCH4I+uXUrKTLEeCBp8cS+zItDoVu+MywT4D6MRBMJDOIW6PB8G2NgFvuddRezTlmsJ5hgp+5vbKeCf5SsAxRXxS40T7qa0pynpZ2Swra32GdUCUyTazCTNnTuGN119Fd1c7+nu70eb3yx6NJAgjM2/p2sF9hAbekhTFtUGOJZ+X/QgnyOs/fb2AzJxb+OD+yyJzhqa+1XJMfx44/HjwdnZ2DpubYQFv2T/mzy/If/PnyuqqrA92q03mKzrVEOgaHx9BZ2e7ljnL+Y4EQYLa27EAhA918JbkSe7bCNYmkxl8cPykAPMShWAwyZ7W6/PL+OU1pdMAwWqvzwuf17dFehP1aIUq6JK4sHAeJ/nM63VJBm83wTpSgbT8XbaPWCZrjjdC9lDS6K3nh8FbDZzVX7PD+lhAUz1TWPv91ns/lH2r1j99jv/QXY5YVey4DmJvocBuEg1EfSvkQ/YjRTpV0QYaUWWLtKI+VcWv6I4qipwh65+2J+V+WqmhTSo/3OnUrL6V5TL3JyTccB7gvoPX4aab7vn1bsx+xbunp3YJSY1jivMWBxPHeDSWkjXc6+NxepBMpmU88f7sn/3zf4zLr/iU3Bs1TVT0k8iTQk93n4CwPLeJyRGsrS8h1NEj6xBBX7ocbK5vIBqOyHpNC/5sLoXVlQ3JoaWane+79NJLcfS94/ja1/8bzp2JYXJyXPogc+EJILvdDtQb3G8RRPWL7Tvnj2QiLmCmlyTRIlW4XXj06dcQDHhgsShHi3yuJCrzg4cP4vDhi7Cwti4gHO81OJ3IOksb6QbAaevweDc8dgs6PB64zGYEXR5YzHb4vG3IF6so0MGH2fSmJrL1Ot46+gFOzy1JTMzQ9DQuvWoYJRP3iwVU0jne4iKZK6HN04n4SkysjkmyHG/rgDWXl3kjkkujRGJZmRSiImLJFGpWK5K1CjxBN4JOG7rdVoyGOlDJJlGsG1C3WLESieP5F0+gq9uD3s5xnDl5HoVOLxLlFTz0jz6Hd155G/EYYG9aYF/cwH+841O4fawH2AiTOYci9012Lyy5BozNGsrmChplC+oNkrEaKDdqqDSqspesS0yRRdZy5qvLVCyKbTMiqRQM/Cw6JhiUCwjXFj7oxKO4RcpOuVBXJFshUpvVvYzd6ZbsZRI/b3/27U/U/38ReMu+R9Dz2muvFVCUytSPU96ur6/jhRdeELUqP+snP/mJ5MByTH8UFOa44Ge++OKLePjhhz+xkpcArv79enYuwVACxOzXTzzxhPyb1s6Li4uiFiYAy/H03e9+F7t375bv4jh58sknBWhlpMhO8JbHy//m+Xzuc5+TMf3L3svGpdXyN77xDTm2Bx98cMu1gsfAc7z77rvh8/lAwPr111/HfffdJ3PDd77zHVx55ZWieqZt89tvvy3Hy2vYerRaoNUCrRZotUCrBX7bW6AF3v62X8HW8bdaoNUCv7AFfu/f/XucnzmLyaEB3HzDNegKunH69CnAakcsVcDM3CrMVjfqdTOqYsWnsgdFZcPivYBDENVtMZ+VLDLm8lXKeSRTcXR0tmPP3t04cMEF6OnulttBAbIEWLKiUm3gmWdfQLlMIMKJppFKT4eAtwRGqCwUsEl8SJVNqlZxkaJ1sVQSAIlWdQFfAL3d3WJpGYuGlVpWADQFBfBGlEx0Km6V8sggyjIBqUwWqQfxv3kjToDWbrfCYbNIIdVptWJwoB+BoBdvvHEE5UoJ42PjCAYDAljwZpOfwwynFO1lS2X429okt45FXGbG0gKTxR7mr1VE2QABQ3ijlk1nBNgtV1kIykghnkBHPptFNhVDMrYO1PPIJCMYH+3HfffeAa/HIVaakVgMHn8QE7t24+kfPo1qqYwvPPwwzp48ha/+9V9LUUlAIN1aV3JiFQinciYJ3iqVo3oSBGFumAlNze6XltQ9wRC+cPMdePeVVzG/uIB//q/+Jf7Lt7+O148fRaZUFMDPxuJiE1IckEwwDYSVPGGqxWhRp19DKZixWKbZYUvem6YyYQFTU88KuK5ZEPNKigKXxVopDqocPn4IP0dsl1nE5fXW1EEEx9lP2W+3/i4qTcMWWKUAyO38Mt3uWM9W1gFePQtXgGU+2atYMG6q/D6VPatsX1WWqypucKxsZQqzWCIFYyvuvOtuXHrZZZJ3uLK0iHo+j93Dwzj62ht4780juOuB+2F22jG7vICVyIYARwSudDtdVTzR7P008FZXuergrSiZNJBX1D8UnZgaaGv3YGDQi1IlDrPFKEqB8HoDlaJbVJAE1zjOpf1MZlH2mKhQsqqiJYFjjkECNwQ7FGisVC0s7koWqRAj2MeUUp+KPqeDVuKa7XFNKbjoFJov5BFPxBGNR6XoHItFEY1EkUomUCjmt9TXlVJFFPSiqBVVLS2clRpRKbMJbtNNUgGqiiRAm9K6AJW0UDRZaA26fXwEtghwje0aw6dvvA4jQwMIk3xSzMDjZh5mFRZrDQ6nBx8cP4P/KuBtVIG3etq2JgTSQdftSZcgrA7rbhel1Yy246ERD5S6SSmDaPMoxXiCy1YnbrvnXtx0+12U2Ap4S9lnzWCEn2Bpbxd8VqW23YgUxLqTGc8EAamWZdsLKUNTW3JK5ZwlQLkU6FT/5/eRWELWfopq3UxGXYdEQsAhAoK0weZ1pKVpPpNDOhZDfDOCeDQm4yjYHkJPXx/aOkLw+L1SpCUYKLahpYJYmrN/EVjUwVvVp5REWexj2WZbavq6qPkJ3lIxXavLyJMxrCtvOf8otblV5TvLZ1F9S+U927KBciGLajmHkMeOSi6J1579IVbPnhAQkTEADrcXNqcHrrYudA9Pwt/ZA4vHD197O8wOB0rVimSbU4UsVuQEApi9aTSINbrYg5ulHkrei8yFPB8mjpXyZURXV7B49iyOHXlTlLfM8xzs7xXlLXWj7A/JZAJLC4tiN7tv/zTuv+9e7J3eK+OANvDs50KCsFlRpy1uviBEI16ft94+gsXleaX6Nxnh8fhkLNttDjisDlSrdaQJqBUrsubxepMMwTa0WWwC4kkh1uEU0lNnTw96+wYkn5CKzrn5JRw7fhLFSh01AxXhtN2tC0lC2ZNT6WdBf3engLY+hxM+pwNtXjfafV7YDUaUMmnk0xkBLNmGLqcDzWYNiUQUqfgGnFZg/94JTF9+CGjzAckwShtrWFw4L7nAe/ftA1xO5DbDonhkW9DGP5NLI55OihXyRjyNoydnECvZ4O2bRtXchs0MUKZav1HHRjiKcCQGp8eNsald6O3vQ1sohPZQSK6tUmumBLAkmOvz+7T4AUWM4TVaXF4Uu2QqnrPptIAMw4NDGOjrRywawbmZs0hEw6iVi6L4rhVzaFRK0hZUIx+Y3otDB/ajt7NTcpcdVptYL8ucRbv/TEa+h2DLyvoq1sIbWFxewvsffIDFhSUBJBVJhpbGVP2RGGeT/mm2OgCTKtITiLLY7Ojq7ZWsW48/gHJNgfgEWSUjnVm1dDLhPoAECK4TBip4qVytCPmNB8a+IbbITlocuwS05dgmcMu5hXsZKvtJ3CIhhOoutiXXB4IFQnISpa1GvCBYqbg+mjODRqjTyEiSGa8pb21mM5aXFvDm668KSEuQsbuzA35+P7MyNeC2STcGknKY61ilxX9RnBiovOc+jesxHS+4VnE+EeWtkIoUkU1AY40Exblym3aj71wUeVBX3rLNZs7OiDXzgf0XyJw0NzuHSJTqxDmENyOy/rJ9eZ7MrqYGjqr6tja/7DMNRo4k7h+UInmLjKXn3oq7g1pbCUgym5IZu7S6lr0rs5apsKfDgYAxal7n3K/2HwpU57wuTjnFAqq0TabdOx1WDE34fW5M79sting0aypqQ4BSTZmvuV9sK2NVPu9OTwnZ/zQVYU4pqj+ivN2hut0J2irwVc3lO9fNj6pwdwLG8vn8LjkIPWeewLICb8URQ0hiJH7aNQBX7TflqElaEDt+ZdEvFshaFq7s4YQg2hRQiO3HeUHWMaoNaxW5RnaHyn5X7UqiANe1Om679YHf6F0nM28VcS2r+i/3aDa7WMGzb3i9zDo2iMKV4+8P/unvIZtNYWr3GLp72pGtpqQfdnd34vzsPALeNkVQKWdhd1hgdfkkLoOZ9dlUFq/97FW5jwkwz1UiCCqwWZ2IJTI4cGAfbr/jVhx56y18+cuPIpnIoKtrBBaLDStLy3LPF2oPChHPZFakRrfbLxEUVPvShpnOPj3BAEzVMga6uvDlH7wsVs9WiwHVUlXuA/mdDqdZHI4OjPlw43WfBkpl9IY6pc8OjY3C7rYjnkriv/zFVxAPh8Wuv72tA5l0EcdPzaHatCOVLSHg8wjQ+m//jz/B6bNnEE0mcPzMCbx/6hQOXXkRAn0OeDp9yJfSMHPPWDNgM5pCyNuDYjSPYjqPtZUFTPX2o8tslYzyqtOGmtmMtaVVOC02pHg/12zC3e6Hy+eGsVrEHz7yeXzn619Dd0dA7KKZSUv7+vVoFKl8GbAQDC8jHc+ha1c/ZlLzlOrDkwZuC7bh3915HUYcFRQSy3BZ7OBiRytkRnegpNY2ficYRVQzoFIDSnUCqjVRFQu5ASRc1mTdlkgiEvDqdGmowcBohS2CjdpjCegrdstG1JsmWW8qUHO7JJQ0G1vOWLIHaDRw+0+PfqL+/3HgLe+rqBol8EhAdCd4+tEP5Wv59+7ubnHOoBKWQOnHfW48HhegddeuXaBl8Se1J/5l4C331wSE+VlcC3lv+vTTT2NsbEzA1DfeeEMyaQnk8nH8+HH5bmbbHjt2TJS3F1xwAb75zW/K/HfPPfeIsp3OK7/svXwt24hzABW6PGc9x5ef/9prr4kCWI8h0Nvt5MmTYs2s20ZzbqBCf2pqCl6v9xNds9aLWi3QaoFWC7RaoNUC/5BboAXe/kO+Oq1ja7VAqwV+rRb4X//8L/Hm669JsfWmG67F/qlRhNr8sDq9eOvd43ji6RdhtnpFGVupKOCNxQkpIrFgbaEizywFeapus5kUysU8igUCkElMTIzhsssuEcug8bEx+Jh9SKUqi/75IiKxJI688z42Ikl4AyEUmXNbb0q+I9UEDbKHKzUpWKmCC20dlZpKB9bEypmlLbFM0yyVaRMrGYgsqFul0B0MhjC5awynT80hGo8JWMpiDQtr/CyCPFQ58EZLcmrRgMNukxv9oM8naisWvqjoq7GIT/WQxyPFY9EhCGjZEPvRPFWmomSrq9zGSlXUiZJ9ajZL0YLWwfw82icT9Eilkqgy95BqFK0cJZak6QRKuTgsxhosxiq6Ovy49JKD8PlUgZ2KEtLN9+zdhzdeexNL8wv4/S9+CYtzc/jrL38Z0UhE/DuVSk0Vx+SYtVzIneDtlvqWSuAd4K2pAbS5PHj45tuwdPqsFGr+1R/9a3z1u/8d3332adSZdcQCbIP6BgXiiZpTs5zTO6leaJNrKco6FXDHQpjY1okiZ4flsaZs1sptaNa1IqfYGvK3WksRvNXARvks9QXyUPbIyjpZ/52eq6t/n26LrI5JgUJKyaoUyrraVn5nMknhQvqdrhTeysLTFCkswvK1BAg15a3KnlVqU544+8FnP3sTrr3uOik90ja5lE5hangYp989hueefAr3Pfwg/B0hzCydx9LmGnIsDrLoSLWI1m9FLSR5byo3UbWfAnUFNBYCBAFcWjfSjpivrSEYcmNwOIBKLalyYmFEMe+BEVQDqcw33eqYqjwdUGTBh2CByi/W1b56ViDHDYFR5igTVFaW0rq6mvaCupVmkuq3WBypZFoKELF4DGvra0ikEjJmpL9K8VhTXmtKXkUI0IrKGmCtTQ7qggspQZE2tOqxpohUbSDqfdB2lkono4BNFpPKOe7q68ad99yFyfFhZFIxFKiYM1LlXYLZUhXw9sSpcwLeim2yVSsKa9aNqjCsFLM7v3sneKsXj/WcUEU82IYIVM6eGqc1AW8tAt7aHS7cds99uOGmW2Fw2MGkuyZtO10usa/jfEMgLs0c22RSLKVZkBkcHBQ7U7oOsFjD75J522aTAip/2hwkrijL33oDyGWBmZlZLC4syrWolEpYW1mVz2Xx2uthZrNPlC/hjTA2V1cRD0dRLZVgM1vFZrinvw/+UBA2l8rK5VzJ+Y+gJIEnsZ+1UeFpg93hEGBILNupgtPs66VtGkoJrMDbmgAu/EkSg9QjxS5TWQCz3/H4hIQjlqdqreB8y+tiNjZQymVECWkzVFGOrSM6fxbZdEJsbI1mK5oGMxzBLoT6R+Bp74bdH4LTH5BMOCo1XR6vFC05wxFQatZrcl4Esml/KjgJ50KqcUX1rzRfqAHJzU0ce+sI3nj5ZazMzYkd7FB/D+wEYusVURqmknEszs+LmvOiw4dw7z33SA4lrWfF+lnsOXluTQFNuW4RrN5YW8Xrb7yOSDSs8qYls9gj5AuXi4CbGxnJA89LX6hUlMqWBUe2IbNx2Z4EK6nkZn477XNpKdzWHhIL7Gg8hXeOHkeBiiraqltssDtdQrxgIdLrcmJqchy9oRCquSwszYaAlSGfF11tQfSE2tDu96FWKmPh/HmcPXMa4Y1NTUVWhhkVDA904rM3XA3rxCBDY1GMbmJxaV7AprHxUTjb21FJJYWckEqn0dc/AF8wgNmFOayur8HhciNbaeLoyVmE80b4uqeQhweb6Qbsbq8UuDcjUSFG0Ap7ZHISdqdDCr52mw1+n0/6ItcuWqJynQ8EA6LEZV9MJhKYnT2HldXlrTWH2c/dHR0I+gOS4Ts3e04sTaulgmTbNqtloFYBgUXUq3BYrejv6cbw0BB6e2nNHpB1oVIsIRmPIx4lcSWiHAd4HKW8KswXC1g6P4fw2oZYLXMdFzKTJvmWnHCCrzYbmiYW6WWFg9vnw8DQELp6+mCyWFEgkEmrV2awO12w0fre6lA25GLbS7KTQdSHqs81BKjyeL0K3CehzemU3Geq8diPBBQUFXZJSA4CDnCccv9DUhXJNQJQKuBTqR0Vu0HZBG/b6/O3JRICGg0EfR55DwkSzNJ87513hJzH/RiVtyNDg2jz+yQHkyBQo1YRoFgyesVZoCJj58TJ41IUpxKKKiSuj0L0oZGoED8UGVGyh7mWCtFFt9fdSjHfXmPENplrpBFHjx6T9to3PS0kIebckiR4bkb91AlU/K5KuQST2YCR0WEBqGibTNWtrnTlvlr2ZkK2U+Q6meMEwFUgyvm5Bayursv1JchOu2CPxyvKW671bD8Cepx72Ia6owLjGghi5LIZaRfuO8SRxQR0doZw+KILYbZww0OCyNauTYNv1VyrA636nky3vVZg7PYec0tdvQXIEuzdVtOq9V0Ha7f//WEAd9uSeftotlW3mreHfK+4q7CFJPPWKlEQvG8wWxR4KyQogmUC2jLnuSqAoBALuE+XPqOiPGR/JaQzk7KiNhkVQVPOvynEJgX0qlgDnain95dHHv6DX+u+7Fe9eXr3uBwPbYz5nU63C02DEal0VmzU29p8sJht2NyM4Nprr5aYiHBkFTfceA327dsNa9CORDIimdQdbR1IxlOS1223s581EEnm0d/bJ3mj7cF2bK6HUa82kEtnUMjntYR3Cw4dvBiHLj6Ml19+EX/xl18WIkJ7qEfcYQr5osritjrgD3jlvsrpsMraT5tlHnM0FhNSn8vuQLvHjXouj8Gebjz+02NCZCjksvA4fXIPRzekXCGFy68+hE8fGsWFu3ej3enFkZ/+DFazEYGOkESLhHq70axb8bff+haCgRBW18Mo1U3wdwxhI1mGweaB22cVIsxVV12NxXOz8NgsCAbdePOtn+HA4QOI2csI9LShXMvDUqdbSA3FigHmhh2lWAnGYhWJfELmHCezY5t1VHgfXG3CVKqj0rSIWxNjRepUtbd5UCkXxMp5fXkJe/ZOoJDOY2JoTNaXhZVlvHX8FKKlOowOH5xlA8rWJmrJJA4aDfjT++7EZZM9qC8cg6mcBuxBbmpkk0F3q3qlDAvMqDYsMNhdcl3rdYOQo0kUrqGiyHkcF+L3QTVuQ9knG43Ikkhlc8h8wX2kmYRYQ0MAXwFtjbTY57zCpxE5E+f1qtzvkZhMEhuvL+cZri+3PP8/bptMO2TaDBPgZN/4ZeAtxwnzxv/u7/5OgMp7771X9rwfB94SOKUN+DXXXIMf/OAHuP7668Vy+Fc9fhl4+1GrY36W/nrGLbzzzjsC7OrkGZ6b/jsez07bZILPVOYy35dr6C97L4kmVOZSmcxjYI4v24tzAecwKm15jnzsVBl/1Kr5V5176++tFmi1QKsFWi3QaoHfthZogbe/bVesdbytFmi1wCdugX//1Ufx/HPPoiMUwo3XXYW9k8Ow2ywIBNpx5twinnnhVZgsblSqRpTLSvGn29my7qIUWDZUKiUU8lkBcQneZlIsQG6is70Nn//8w5jatUty4FhwtGoFMYIo4WgCJ8/M4uzsIjJFMo8tqMEgjGQWWlRB3io5oSzE1ySrUrPK2lJuMm9V4XJiEUsbYC0PVwqvfr9YQbHwMjY2LqqSpeVlAZGoLGOBhmBQtULmfRUBv0+KqSyq0UrPSctHq0WeWxmcDQW+EeBkxbsuua7M/yujUK6gRMUJ2dhV9WR2oyhJtXMvlItIJBOIRDYFzKAFoQjFjLq6uS6FXgIDNVp35dOwmeso5ZPwuEyY2jUKq82EgihezfAEgth34CDeeesdzJyewUP33Y9sKoVHv/JlbK6vKzBph86PAImyT1agtyjVJDuK11QpcAQQ1IuaMMBpMuP+m25Fcm0TL7z4Av6nP/o3ePfsSfzVN7+GSDqFJgueTWYOKwCWAOlODGursKdl2Yldo7DEt9UWOnClZ77xA8TWVs9Bk8/Ui71a/hp1ehp6vmWp/REwl9+xDSQr8E+KdpoFtyiYdoC7uqW0ZN/taDcBYC0WUfKwv2zn5aqCoiofKpxTPoMFQE3tyGIw30v7RAHJLRbcdNMtUkzgsSwtzKOQTGDP6Bjmjp/Aj77/A9x5793oGxnE6flZLGysIFOg8lYdv8rm0/P5lNpVFYmVhfJOC0oWfs1SyFQEB6OxDn/AgaGREJrGPJrNslLRN7thtXRJ3qzYstLSmpmIHBsswjcIKGrgrbSx6lcs6BFE4nFRdZXP58QeskhCRy6LVCotStpwJCIFi1QipSy1Keja8eAYcLqo7nRKP1TW01pbqrqpoHHq+imQ/cPyVUXq0C2r2SY6aE/LSZWHyuKVUk3z6kp+t4XqYgs6e7txx913YnJCgbelXBpmQx0mAW/LsDs9OHVmVmXenvl/2XsTIMnKOz/wl/f18s6su6rr6OqqvumGhu6mGxowAgmBQAKBhCTPKNaxM+MJx+zYjvXuxuw6vOuJcKzX47XXGqFj0IjRCAl0MCMQAoFEI6Bp6Kbvo+67MiurKu/72vj9v/eqClkKz+wEspfJ7Mio6qqszPe+913v/7tiAt6SZGKQAljA3+jPhu02C+iG8la3n5NWE/mZfvJ6pjL/p/L01GihkobzH4/Uo/nw4KcfxR33fBQmpxMl2om6XXD7/QLeFssVybXNZLKSqdzR0YFINAq7HUilS1hdW5cPY5FNLIpJJGAeossEJxW7DSCRKCKZTusq9hrWV9exmlhVVsfFkoDtzKLWCPjQEnAticW5BazG4yhksqKS87o94jrQ2dMFfyQMs8MqSk5aKROkJBDMAq4o5g2lOq+l2ST2nrSBo8qJWBws/AAAIABJREFURSiFvjYlu1FyfRsq55j/F+tkg2ihZ0TK3O+w6+CtssmUvsLXcXxAV9/m0jDXiqisLyEXm0WtlIfNwvcmqQZwBdsR7hmAJ9wOqzcAhy8AK22S3bR/dqJaKkrB0kP7/wZXrCY0jxuaxrlUKYcVHUKZRvBUmP+dWlnB+XdO4/Trr2PyyhWYG3WMbB8ShweunyxCF/I5zExNyB/deutRfPrhT6Gjox3ZTFqBMCaug7S1VtbTHLf8/tqVy1Lw4/VxuV1S+CR4S4DJ5STQ5hObVV7fbJ4242qsUClJK/EgIwoctNt0iU0iX8e5hgB7d083RnaOIJcv4bXXTyHLgWtzwkzLf6db+ixdIJxWM27YvRNhlwu1TBqa3YqOcFCeYZ8PUVFha6IAokV8PpMRhSndJgqFLIr5JCJBN7bfsAsIawBJKzOTSGWS6OxqR9vgIFAsYmFuFrH4MvzBELq7e7CeSeHaxBjSuTy8vgBKTTvOXZ3G5akELFoXIn07YfV3omG2YnE5jlQmjc7ebnT398PB/NdGA4lVqsuTMj5olxyNtukAeVGsbSN00igUcP3aNSwszAtgTWCMihuCiE67HYl4XKydCY4x85a5ojYSm6jwJDGLhINmU17r9yk1OjOnU8mkZMMS8OUka8zfbdEIOrs6wUxoWEwo5zKYH7uO2PwC6qWSTB9Gn+C8I+Ats6MJ3NHVAmaxvG7v7EKkvV3UmeyPtLqmqlacEMSynMpZxTpQpCtOs7TdVCQlrjMeTVN2yW5FtKBSnRm16hg4RhlNwdfXBCjg+BTwliA2QTICpTIO1b5DVlaZ/zYBXFkv9Wx0grccCx4XM+Id0mbcn71z+m0szM0JYYLzRE9nBwb6euGyWVCvlFCvVsSBQakq65InT0IDHWUYWbFv3z48+ulPb068ovrVbdepvJU8d/V8nxB0i/G9/LGJ21Xuo8w48+67AoLvGt0luerXrl1X4O0YbbXXxe6YazPPlUpgp9OG7cOD8PnoYkCUlDnyqh22grdqPaddsiKncH3htbl+bRxLS8tC7GH2O+2ug6GwPGl9zutBECaZSklmMy3eSdzhdaOTAi3Y2S56+oKQTgb6e7B//15xACC4I1tbHWiXXEyd/CfOGu9vGGXjvgWIVY27aUdsXOMNte2vVeCqviFrtv6Qz9Vfr+b7zZxaA7wVZx2dOCUxBluAW1GSW2lZra8HdaUOVAQ8BfJzHLOfKxBXrTPGGBRig+6Qw0NiX+Yeh/sb7o8UMK4IZsb5/d7v/OHf+B7s/8sLd/R1S2Ys6bS89gTuOdZii0tyjTlXuTXu95o4fuIOXLs2g1wuj6mZMfzBH/4unD6S+niP0UCtqFYpm62EYNCH5HoOwXAblpZWEI8l0NnZIwAZ93TMMyUQy7bq7e5DV1cvfvLiz/DUN5+GyeRCKNwBh8uDlfUZWGoWlHMl+PwaKs0SNJ8HZRKvSlUhXETb2+D00AlpRfLgR/sHkIrF0d/TjZ9fmkQmn4PD6UYlX0Z6dQW7e6J4+N6j6Io6YS4VEI8npJ8H/CHxrDhw0404/d4ZLMdiGL3hEF45fQqx1RSK6yXUzU40wyHEVtfhMbmwth6Dy6thbnYBj3ziHpizeTjQQCabRFt3O1L2JjxhNxZTS0gy79zqQrNsRaPYhLlaRzNPtwKgWQEyySmYqxbUKkGULUXAaZW9lGZtwlrJ49ZDh3Dt6hTmV5MweTVMLyygLVdFmsfUKOHe40No2us4+94aVvIOVDU7UMqhLZ/Bv7z1MP7RTaOwZuNo5tfRINnY6kSZtvZyr1GHWayoAUbt8nPrDbOQEwgklysNAWkJ7NOTn3OMGYwXMaFCEhizsJvAWionViHcb9IRiw/ez/L+j247zBYWe3ELd1BNJutKvxeyA+/PiCMzSoNzt8mMh1478zfq1r8MsvJemQAmwcdffhw5cuR9QKjxeyP7lTmztO7mGPzl9+XcR4CX+a+7d+8W1SofW7Nif90B/23AW8OauaurC8Fg8FeqZwkgU/lKgHoreMv2ZeYt1cNUvP8q5a3xt/zK35OExL00FcW0i+bfMSeYzwceeEDWa74v24j7wStXrmBsbEx+x31j69FqgVYLtFqg1QKtFviwtUALvP2wXdHW+bRaoNUCGy3w5A9/gGe/96yw1Y/ecgh7R4fgsNFG14FCqY5XT74jLOJa3YZqjbXHhrIZE/WPSQq9BHAb9YrYcOVzGVjNTZTyWYxfu4KgT8M//6d/iJGRESkMV4oFsYhlUZCFZWazXRubwumz57GezkELhuDUvEgyQzGZ0hmrJikUsnhFJQitgqiAUQoAFpJUMcn4nmoUFrwIxohVHS3rbHYprrFW2N8/INZPtF6dmpoWBr0ouiplKa66nHZR39ASWYrgkgfLAiwLO8qOj+3A17PAyOORHEla80l2pAIW+BkCNuigFo9ZWdrRzqqCQqkg9n4WFjMbTfnexOBEUxMWomI12lI1gEYVpVwKsYVprCzPwtQsoaMjBK/PI1l9HV3d6B0YxIGbbsa5s+dx9cpVPHT/A7CZzfjKl76E+dlZBTJuQblU0VFXwOi2ycryVgf9dPtoFlNFLUobwUYTD97zUTTLVfzg+9/D7/3+7yPY2Y4//J//Ba7PzYDSNRs1ZrRGNrJneavPyoJuU8evRoHLwEole/iXQFJDVWvYBxrgrFgb60XUTeXGZuHwffm1eq6eAsMM+1RVoJPCLpWzulXsViCNhVLaNytlkFKa8MH3MfL4mD252Q91Cz4W5s3KTlwBpFSBUH2rKzOYJWmnBa9SBjI77cYbb8LevfsE4M2kkmiUitg1NIjY+DSe+8538fEHH8DAju24NjuB6eUFsWIT8LZO22hdcSsqZH6eUsOzeGJkgIp1smTi8phsOiDK9qjC67Ojrz8KmJmbVxGVemrdjlLBgwrtWItlAXaymZwU/gjeVYyMYsnarEvhmOAu2d+5THYDvKW9K5VYVB2wOMriCQuerN/b7GYpxgv5QScPGBbsJEMohbiSTPIfx4OotaQTqf4kBBKx4N4s8vIVcu30fGfpU2KZrvABVQDndaX1G0kDLGQplbeb4IWZyttuafPdO7cjuRZDIZcRMI6FTQXearhybRxf+vIzuHwlJkVdFoVZRDRUt+IIoLMWaOsopyLKOEFxpeBr9DtDqbN1XBh9jX2Wds9UEVFkEQxH8anPfBa33fUPULfZULWa4fL5YRM7ZGWdSUiE7ap5HWANkKSWlbWyALcsYlMty6xswxaSdTra/NJeLx7PippxbT0pij7ayNJKmpbJBG0JJDBjjxbvtIqlMnBqfBIrSzFliQiTzBVupwuBUFAsdwPRECxUgTrsAt4SsCIQTOt4FpsN615l/WhHwOdDgECY06mPQQWDGkpbIwOXhUWCT7IO6G2vrFeV08JGHjuvsA4Qy5JRr6BWKqJeysJUKaCeSSATm0EulYCDwbSSqQ64Q+0IdvTB6gvA5PHBE4zA7NLQNFEFbRElrdflQijgg8thF2CKbg3+gAUeHbRVK5SCLfiVf5OrAefPnMHJl17GpTNn0KiWBbylupB9jdnoadomT00K0enOE7fh0YcfRigYEBKE9BPd/YL9SOztqdZNp0TtSRCJ89qO4WEBwlm0W02sSf+MRKIC7CzGYgL001qUAA/HOAF/qoRIsOL7iWsEVRwkKdkd2Nbfh127diKdLeLUO2exls6jZrKiabbBzciCYFDmVYepif7OdvRQLZlOw25qIOh1I+jxIECigd0KO6+T2SwggzkUArxeIJ9FNRHH+MQVNJsl7L5hJ9iB0zPjiMWXoHk96B7sJ7MIialpTM9MSUMMDA7J+j42NYHY6go05idrAczHUzj13lW8d2UeTUcYHYN70Dm0BzWYpYBPNTiJGhaHA7lSRcaF3x9AYiWO2ZlZmUMIdnPfQeUoP4v9kt/Pzc7IteD8zvmV8zhVa7xuczMzMo/XawQsS6KTtJCAJMClDvCA9sZ2IZVR1cw3j8XjompX5B72X6dkZ3LMcA9CoI3W0tVsBhOXzmNpehqNYknIElK55yZCcuqpOiR7wKoK9lYbwtE2DAxthzcQUKp1ATV5Xe3w+fwSJcG/4Wy4Ad7WqXZXRAk+CDLzWN0eN5zMxKVbgU5m43UnkYmv5b6Qc76QpcC9T0VUYAS8xBnDIDeR2KTvBYz9wCZJR5GcOD8wD5PEhHAwIGp/vvb8ubNil12rVAVoDfp9GNjWi0jAR42YKJsJ3iqHhrqAbCTJjY1fFYeHI0cO495775V9qHISpVWyUu+Lzb8oj03iUqGiGTaJNrIyGcCi5PRy71vHu2fOIByKiCVnOpnG2NgEVlZWceXyFSEuGQpayVOtVeDxODG8Ywh+P3M9OTMo8FYR6jiV644WorpVURZybYT8Y8L1a2NYWorJz6n0pXtCOBIV22QCl1yn09ms5O4OD+8QggHJUlRMkySwvraqAEczlNW5w4LtQ/3YvXunWDjzeAwLZ2Ox0FtCt91XIKuxN/ple2NjP6X2UPoCvGXvJ2scB8aWn22Cv1vXdONzVJu8H7zVXVcUnU/6tGI9bQVvlQU47wOowtW5QLJ3kAx1WiWzv8h1UUCUEA5ItmD/IZmRdsS1uswFnOf4vQGIULnLJ/c47GsGi+u3vvC7H+hd5tFDBzFBy3i7GieianU4ZX3mnsKjWdEwVfDxj39MQLzXT56GPxCWSIpDN+/HjYd3olbPI+gNYHkhgZA/gGRyUcD7esUk1vqTk9OolGtivV+vN2XMcU/A3FpmdkbCbXj66Wdw8rU3Ua5yGg/D6dTEyjtPW+Z0Ee3hTlHXV+p5FEo5sXJ944230B4Jy3sl0ykh0dotZnSGgzCVK9CcDrx5fRlrsXlUixUMtWu497bbsGuoB/VSGrVqBqZaBaUi274qRCOOZNr+Rjqj+Nh99+Hp7z2PosmEv/zej9DR2SfgbbS3V+bVt3/xJmxyf1ZDV3e7kIwevPtuuJsm5AtZrCXXkarWMBabxP7bD+PwnSdw6vQ5vPvOedhsLrnP1UwkTdTQqJpRrdEmvoI6XNKnatyS1JIIef3oi3ZiW/cAzp+/iNnFWSSyWfz+P/0iegI++Mw+rGcZNTGFyxcmMBuzY2ZqGTmksaMJ/Nt/9CncwaiBxWlYbRU0UEFZn+etFbfcG5ok55ufyf7c3ABvyzLHE8xlrIFyHhGyotwKca9qkr+BzYF8tYq1dA5mu10IO1TOcgrnnl3mRmbgGuAt3ScYfWFR4C3vc4XoIJnDZtjFtcCMh19992/U/39d5u3WP/4vKW/pJEDbYc6999xzj3w+9z0ENAnm9vX1iaXy888/L7bEXOtpLUy7Y4Kf/D/fg+fJ73/5sfXzec/3ne98B8ePH5cxwPsegsJUvfJzSHKgbTKtkvleW3Nr2c+phj127JhYHFMFSyD1vvvuk/mZebc8ZipvSbj5dX9LS2YeE9+f52dYNdPd7PDhwwLcXrx4UQBiqpH5GQSree48R2YB042Hf8t70daj1QKtFmi1QKsFWi3wYWqBFnj7YbqarXNptUCrBd7XAi++8Rr+7MlvIJnL48gtt+DO40dg4w1eo4liuY5XTr6NTIHFQQ9qdZMAkSyQMHeQRRmCt1SlEPQs5JVVcndnO0J+DWNXL0NzOfDfffGLoixlnhyVKMViQSxLqfpgYYXWyRcuX8fM/BLsHg3t3T2o1BuiDmLhLZFYFUCMN0e0XV1l8dXOTCeVf8piirLeU8x6VRakgsMmN+u0D/N4vVKolAwwsvJtdlEQLi4sCSBMFj6LcLxrZXFNFZdptaasOFkkZYGSRR2+VgBfFm5oj1wuqyIQWfuiOhFPZ72QpFQDhn2nAMxUl9hop0v7WroplsUOkQVe3mBTNei0mOVJEJdqplo5h3NnTmN6/Aqa9SI0rxPRaAiDw8Po7OlFW1cP9uy7AWMTk3jvzDncd++9CPr8At5OT05ssfdVl1+sdnXLWUNNuhW8ZTFQVDAms56HaxZ7rDuPHUdHOIKn/vyb+PznP4/Dtx3DF3/nv8eZq5cFBbLTwk9OXxXtRMUjSkmllpSina6S42uUYoLgnALaJMNSz7IVRrf+WkPhKr/ayOY0lHWqmEYwg9eAhTll2aegE8POTxVd9YxaQz3Kay5KWXpxv79oKMCi1aYXq3XQVW8XqmlYCBb74HodZdpb1puw2Zg955YiKYEsgoR8b0PZw5tlsWYUC2XVPwliRKMRyVRmLuTeHcNYn13Ad//8KXz8E/djZM8uXJudxExsEWuZjBTfWVUUIJLs6S1KTckspvJWV6ATEDPAWxaaCWyprknyhB39g50wW8qwO2gjXMX3n3kdY9dXlXVuvizZpARuc9m8kB3kGuqECWXJqBSiZhlzSoEloLiJbWGVuUFAWv2aqqKtQbYwLB2V2pzjT9SKlPzo10nUkgTADVWPgLeqYMRiqQJC+VT9epPMofczAdFV5q4U0PVMXgNM5c8IANjFNtkmNqoEb0e29yO1voJ8Lg07rXDtJQFwXZqGq9cndPB2GVabS/ow20GBxO8f96Ivk5qyUgu5xJ7UocBsqk/rtKDXLTJ1u05RiOtkAcm8tTnEzrdvYBCfePgRHDx8BGWCI7S1drnR2JJxyPdmoVquBZXtQpQhSGoV8orLRdtslcfKJwt76UxDLNtJPiHATqCXX/2BANqj7XJ8ZboiyPBhZm1JrN4vnr+Ic2fOYmlhCY1cTn7nFOVsGOFoVIqz3lAALq9bgFmCPwE/FUJVpFMpmUeFuGG2ylxL+1WSGjYy0W0kHSj5lzoXBXqzzXiszDsneWAjM1tsZC0C3Mo4k3ZR151jhO/B/FGqZpk/Z22UgWIaqdgM1pbnUC9m5Vx5jbRwO7yRTsDlgcmtQQu1wez0MrEddqcHXoKRXi+CAWYlM/OdzyocLhv8LoAJZwZwS3E5NY0aABczbQFcuTqOiStXUCuXMNDbLeBtbGEel947i8vnz2F2clKUNR+580489sgjotDL5bJq3jZbUCoV5fxpT8m5h0+SJWjzS1BwsL9fwK3lxSVcu3IVE+OTyro6EMDC8jIy+YLk20necRPIZHLSTiQtCVGJfZJKRwn5tmBwsF+KlfMLy7g6NoVMgcpbF6piSW1GKBwR1YfbakLE7cRAwAtfpQR7owZbowbNZoHf7YSLc4Geh85zoV2x1WFHNp/DanINkzPXUShlMLi9F9G2AGwOKj5d8AUD4uudiccxPjYuIOS2AWbIOzE+MYlUnsQvPzzeIErVJi5en8Xrb59HIl1DsGMIs4ksrL4oega3w+HxIhgNw+nVUGO/ojrV5UJnV5f0yYW5BbEh5JggUY1AIvulAIpV2oHm5fO5fstYLhaRTiYVaMvrwD1BqSCxC3wSSJR1SAgcOpHEYoHL7UYgGJTs6PX1dRQKRTUGmDdeb8CtedHe2QGH2410al0iKeqivL2K5clJNAtFWGVs1IkioiEhy9xTEFTndTXDI3bJA+jq7ZV5ldbjBBhURipza5WtthBQlD2HmkuZoyv7q7qAtFTdejSPOCIIkKhb0/OcuBcqU2UsGYoq1oLXlnIsKrplniMIbDhxCNTGmdEgj6n1URlyqImcn8E1gapsqpjZL72aJmN/YnJC7NzFAp7HZ7WgLRJCR1sYPg/JdgxuIOeNY6Mk4yYeW8Lk5HWJvGCB/9YjR2S/JbAf1wg9asCI3VD57QbZRycG6vsT5eSglPwCbFSqonjv7enF0NB2JFZWMTkxhZX4qqiraO3NNUZOTQD8poxngre0TSZpSnKAdeWt7Ms21i1lmfzL4C2VvczSlfWuSTKAE21t7bI3qNabAraXqBAtlOTnXPd5nMwp5pzALGW1Z6bAn+CtFcPDgxjZMST9Wq2/jBTZvC5byWyGfbCKl9gkuOmrsL7/U3u5reDt1psPQ/W71UpZreFsXsOmetNi2/jbTeWt2j8qrxM1j7FnbVonc7+j4h8M8Jb9XGVzc6/OSBOVoW6Qgti/1D2FnoGruzaww/NvuLcjqYNKZpIq6NwjTkCyx90kBH764S98oHeadxw/JuCPzcmx25Rxqbld8GleOKw2JDLz2Ldvt1iE0+r+wvnrotjknrW9I4zjd9yAUMQlbipuhw8zE5P46L0nUMzmkU2W4NDcYnnMWBb2oWKxjLXVJNyaH+FAWD7vpVdexV//6EUhvQXD7aLe51pOEkrNVEcxW4bHpSlSgpltXBMLV2ZsxpaX5V5udi6GAwd3w+t2oc3nRWolJlnpT//oJG6/aRfuvmUPun12mEtFIYGUKiU0rWZk8xmZC2rVJsxWJ4qlCgLtEen/JMDm8sy7Bp4/eRortQasdg8cTTMK6SRqjSoCAPbtH0V/Xye81ibslRrcJis8Tg+yuQKq+SYe+u1H4R3sRrZew3IiiVh8Dd/6/jOYWZpBvlKCzxuRebRWNWNphRb6WWQSQG9XG3o6e9AW7UQhX5Os9qmpCbS3A//Xn/yP6O7yIz2dwsJKEXtG9uC1n7+I65en8dqZcays53GHGXjynz2CkNmKenxJ9ikmuwmlBuMZHKhX6mLfrG4qacPfkLieKonCvEdvAoVGVdaAJoMI+DNdVc6+YhAGxZnBZkW2UEGCALpbkzVALPNpK85MW7nHIDlR3cMZf1ux6spbgsb6WBXXK50g+dhPfzPgLcftqVOnsLi4KOsMgVDuQ/hzZsoSqKRtMdcK9mcD3OW5EWTlV/6e4Cb3fnfdddd/Nm63grdb35cALfNpCd4SbOVcT0CVQO6ePXvk/TjeCBLzdwRX+f5U//J3HL8cC/yeYCvrG8xi/y/9LUHgZ599Vs6VWb980I756aefxmOPPYaenh689dZbol4muEyl8Uc+8hF5fz6y2azYoZ89e1ZeyzYx3ucDnbRab95qgVYLtFqg1QKtFvgNtEALvP0NNHLrI1ot0GqB/zot8MbZN/Efv/RlJNIFHDt+HHefOA47CzqVEj188bNfvIPYag6welGpm0WNIZlQDRZ2CGpQTch8tDoqpQJiS4u45+47cfTwIWRT6/C6HOju6JCbGBbg9AqW3NDzhlJyx2ifvJrCm2+/i5VkCgPDO+APhmG22ZFIrGFpcUluGnkTQjCJ1qDBAG2N7VKMo5UhAWECsyygs6AvhUgTi6ss5FNZYpFCJAtYytqvob7qbHsD8CODnkqEKnPTyM5usi7Kgg8toljsU6ohybcl6Ev1l6rK6ba5CjiUx1ZbVF29KYJaFtj4/goNEQtXFngl/61Zg5sWjV4NPW1RAXCpVKqXC5iZuI7F+WloHgfC4QD6tnXD7nRJkZ02loM7RhBLrOEXb7yFO46fwPDgEL7ypf+EKxfOSwacKLb0ArKoNnUbZwO8NZSQLFJvBW8lh9JiFuvHQwcO4MCevfj6l7+C+z9+P+75+Mfwe3/wT/DiyZ9DCwZgZ9lUlHA6aKrbwiqGtvqZAaaqJnp/4U9+L2C3AuYFQJWCtPpKDJDFcWX5p4PiTVVoIHhRobUvFeJ67W/zyvz68SWlP13xQiyUuV1GBidVRsw7ZOGYAFR7WzuGhgaluE4bORYFWOASC+BySQrNc/NzcjzsJLQcI4BkqAJZ9CJQQOCf4EqpUkYmmwVttm46eBCjA9uwe2gIxcQqvv1nT+Kej34U+w8ewLX5GVHeJlIpYcGLipTnr+e6Gupz9k1DPSQAsa6gJpGBYLGhuIapBrfbhoHBHthsDdidVKCU8Mf/+gm8+tPrenFerpAUQ5WyV2XrKXWrAtvNVCGKzaTKx5WfS6/mGOT42QTSlQJSAXFimasX6pUltrJB5rDlWOffy1izEkDXP09q35uqacOuUH2G6gtK5qjAa0UG0O1yDVUyAT29T0rRmPZ2Hk1sk/k2HT09+OQjD2N4aBtWV5ZQKGTAWrbdWYLdURFLwGtjE2KbfOnyMixWh8oBk2xJBWTzJFTfbAog06jU4fFr6OzsQE93j8xdnA+Zv8jcbXXsm+Ak+zavXUdXB9o7uhAMR8Satq2jC/sP3Yyubf2oM0/Y5UaK82E+T/2wUs7R/p2gRZXgEpUEAfj9PlFaEMR1OplhSutagoDA8nIO84uLAgYSOGKmpeiZmxBgzWl3KrtPFgRzBZlr6aBgt9qwuLCI6ckpxJZiGB8bw9l3z6AeiwGRCPq3D4n9m8PtFHUQ5xavzyvALvttsZBX+WgW2rMr8Nbr1VSepsMh8zbnbAHzDQB3I19azb1UbZBQYCiZ+b4s1AvQJnnLOvgi84eeA8lrzgy4fFqepewq8utxLM2MY3HquoBMUVo+bxtET/8QzG4NFZMFNrcfVo8fdocHmi8oxTq/zwe324pqpY50OiVABcHpiN8q4C1pTlWZczeVtywa+3QrZepos9kcLM06Ql5NLJRfe/kl/MXXv4ar588j7PXh05/6JL7w2c/KGpTPZ2W9SiRWkFhdE9te2k5G2trgDwVEnUoylTsQUHbUyRTSa+tILMdx8fJlTM/MYnpxERevXxNb3cEdO+DzB5HLFbAcXxHLaLpN0EKf84qZbcgxbbGiq6sTnZ3tmF+II76SRKZQRg0kjtgkToHq3HBbFD6bBW7UsT2gYUhzw2dqwFGrwGVqIkwQ1suzN6FRLIDq/HyV+fAlpAtZ5EpFZMtZlGoFeAJuRLui6OnrlnFAcDKbXMfkxKSMKSqB3R4XFghEpdPoHehHtLMTK2tpxFfTyFfMWEkVYXdHUTVpeOKp72A6vo7DJ+7A6N796B0agJ2WvyaLvB+tiwlQ0qGDIM3SMsG+SQFnDOCW8xsJJipnmErYpvRD2lkXsjnJWyWJTRRZDc7/CgDjnCUDSAgcak411PgKdPHI3oX92e32yBjlnNvV04OBkR0wOe1IMWIhtoR0bBGxiTHEJidhLhRkLJEs1qQClE+CsHxSBe9wYWTnTgwMDQnJhyQ1ZVVuEoCYa5zk41rtuiV3OYLOAAAgAElEQVSvInzIEepEOCrw+Tq+nmsHQUWOTX6vLGapUGT8gCJWqK9qzheSRamIHO1lZf/RFCKLzOv63kOtvWq+lDmTY1wfL0oFqbJyDUcQXiuqpCanppUqmGShWhUel10A3EjIj4DPK0q+cqmMYj4nltyJlRjmZqfkeD718Kdw8MANaJCAKNa+CgLkflaIPqLEJWnPIPvopDKJlTAsfRUIwmc+l8fZ984KcNu/rR9Li8uYmZ5DbHkFZ997D4V8Qa1pNaVoNZkaaGuLYHBwABqJLTa+j6HuVXskBR4bezRDeavWwVKpjHPnzkumqFpvzfD7g2IfnsnlZO/rcLlkbuRrOb55zQgskNhBJRb7rxAKzLRJVdnDu0aHMTCwDTa72u/yoTLr1VqsgBvlbrGxM5DvN3Nw1V5YxZ0IKUkn8Rn9g+dlPAzwVu0DuV83iHb8iVrMN9W4mwpc+a3+OVvB203lLdtJqdAdDpKllG2yuI8QENP3pxzLBF6NvFvZk4kaV+U00wZcyKpmi6yN3OvNzs7JWOjr2yZz7eraqqxZ/AyhKurt9ugjHyx4e9/d9+DSlcuiAmUbeb0e2G1WaC63RL2sZuM4dPONouymCnFuISYgLJXDV65eRXdvAP/wtz8tKuv0eh5elxtuuxn1YgXmmhOOkAfFcgk9fX3iTsQs3XgsidGRvZJ9++Mfv4SXXn4V7NLdfdvEIaRJIl2jhlwuI3t3h1OD2e5CtVSG22VBtZrHbbcdkxz1n774YyHoksDC4wv4vbj1xoPIrcbQqFZxbP9+jA51APkEatlVWOpNZLJFlKoNUYoy/5vzFmMfSDK22Z2oNOuIdLSLJX4uW4at6cLbY/N4bXoKTYsd5rUMnPUqfO0aBiNheDU77NYKIpoL3cEAbj14FCdfeR12iwN2VwC9e7fjlnvuRMPhwHM/fB6nz76HXbfcgFQ1i3LZhOdffQNVSx1TF6fwza/9Ce65fQjPfOP7eO77P4ZN68PsQgxryYyA5x+79yB+73c+iaC3ivXYFDJjGuYm59H021BaSaBp1fDEd17E50Y68cf3nIC1lECtUITFbkFVv1N02F1AsQ6UGqhbFcGBblACYjcaKIua3CT7jmK9ogg8sIoqmapctpl6KO8QWiLDbkM6V8JqJgu72yOqYSqZ6RMizii6M43M7bVNomHDpuJTOFuLqlfftxtExM++/M5vpKBBQJZAJgHT69eviwKd6tPf1ONXZd7+TT/7v3b+LK/p22+/LfcgBI1bj1YLtFqg1QKtFmi1wIehBVrg7YfhKrbOodUCrRb4lS3wszd+imd+8ByuzSzhwI034cSxo/C67DDVymID99Ofn8LMwipg96PasKrCBhVy9feDt41GDZVSHuurCXzs3rtx7OgtorqN+hxYS2ZVNg6z3GjBR5tJsXlilpqy+Ks2zLhyfRLnLl+Bxx+AS/PB4WRRs6QA1npdbPNYGGLhMBwKSRGFylwqK8hGpUqDhbJSmUUXKhAU0KxsnhtSyOKTAJ/Y20pRh0V+xSw2CkbCoBfg1rBlVUUZ42mUliRbU8+wVRZ0mwCuUcQR0NdQCUphV6lD5f1ZMNQzGq0EmpoN2KwmNCol9EQiuPXgQbhtVslJLGRS8vNrVy8hl03hgQfuw7ZtvZILNbu4hKXEGnoGhpDKF/DyKz/D0ZuP4PBNN+Nrf/olnHn7lBRARY2i6sY6KKorEml3pYN8vPnm9wRvFXBKq2AF3tIadXTHMO687XZ844mv4ujhI3jo0w/jj/73f4kfvfIy7MwpNVthYpvLk0piBZ4p8MRQ9ihFoFLZskhqk98YgJcUxWm3WCY4rtqJD6pPFFFAFYYNNrgqMio1J0EiKTLr4CIBS1pUCgBNZbDdIcU29kG7zS52VVQgKdtegpv8qr5XmXdKiUdWN4ue+/fvF8tF5jayuEHbbB6rKDlqVZw7fw7PPvOM2Gfxb6WwLgoXtrFNigtt0Si6u7ulIMj3iUajonIUq8dSAdva2yh7xdN/9g3ceuwYbjl6BGOLc5hcWkB8fU3ylKVky3MWz23DMlxZAxvqW7FM5lO3EacNpFLusbVrcLntGBjohdNF8LWIai2PP/l3f46f/+yCWKSzPkrFphT3LczAVYVao0CjVDm6snTDwlwH5036eNLHjZFHJz8VW0gF8m46Kuo5djrhQWEcVEUpK1wBfmlHx3Ej40hdf9U3FCiyAYwYx6Jk2nK+YietF+dVoVipwwhOhsMRAVB8Xj98oRAOHz2KkR2DSK0nkE6twmyuifKWADeL4tfGJ/HEV76Pi5eXYLEwU2ozO0rgYlF+E3hWQDc/rKu7EwcOHMC23j7pd5xHCSSUmY/N4urcLCbGJyQ3lHMU++fOXaO46dDNYovOHO1ipYrOvn70DA4i0NGJYEcnZpeWcX1qRmXjElinAon5ZySVMD/YTdUrx5dZ+hsdCDjv8cHCVyweE1BHxjytvL1eKfJrPq/0nUpJKefKor4pwW6xor2tDdGIR5xa81na69Ult/vypct48Scv4tTbbwtY093bi2h7FMzr5Bjk/E3wgOrYYj4vwBfnf6W+VRb8tKblmCSAqwAmt2R4CuAnQZxqLiAJhwoCgm6cz6W7COhBy38921knfSiQhVbZZrjsLHA7YGtWkU+uYjU2B4ephraQBku9hKWFBYxfuy5t3dbZA6cvIFaEDi0ATyAMp0uDNxBGe0eHtBOL/ysrcSniezwu9HR3o68nLNbJRpwze0ABQDqVhsNiQZtXQ0Tv+1OrCSRX4hgZHECb04O5hWk88e//PU699hpG+gfwwH334a47Tsj8yz5Cuz/2m0AwJKrMto4OODraARtB0a0PtpNyyVBgYQlYSeCt06fxl9/9Di5dvYbB7cNo7+xGvlDCcmIV+WJZHAOY7W53OcWSn3bXfCe5frS8LjeQzZWRLVZQpMSnSWDJjipBNJjgt5ngRg1Dmgv7OyJoc1jgqpVhq5bgt1nluOHSGByJZj6HTDGHtUwK6WIexUYVJocZke4o2rd1wRPywmQ1I1fMi3oxHoujUqlJG4cjYcRXYiiUShjeMQJnMIRMOoPZxbgojbq27UB7zzDMgU4sTC/j337pq3j19Bls2zGKUKfKYu4bGkRPV49kkHPPQCIYuxfHJkH1lcQK4ssx2VOo3HKzkG5oMU2wlQ/2cyrRSY5SEQcNsUyme4fY8zfoaLB1Ltycq9jnuaaxvxK05HsTKKWNsdXhREd3N/pHhtF02LC+vobY0jxik+NYnZ5AYnoa1lJJ5nax0ScJzmJDw2yD2eaE2+sVxe3g0BDcmkcIRhzn4iRiswpAzPVIgWxG9ASVWsr5QOWlcxypNUQBtzpRx8Y11ipjlOQ97i0IbHE9VC4bBMBISmKWMYEO9TuqkGUF4b6JY1Un+hhrv/o7gt6b0QpGTq5aKEziCLCyksDs/LwiaLFrk0hoAvxeN8JBP6KhoPRhKqLzWV6rApJrK1hcmEWlXMLnHn9c2QMLaY4LnSLOqTVCZdRzDZXIAx3MVWseoQwS9xQCLYAzTFhPruPihYuicuzq7BY3l+npWSwtxnDp0mU5fz4IfkifaFbQ29uDgYF+2O3M6CaouBn9IMpl/XPV2kWXDs7ZysKU/ZyKLc6BPKZ6rSl9hmOL/3drmpB1xELZrMgJzL7l+k+l99zsrBDPeH783Fq9DI/bgb17d6Ork04Lxg5XR9r1+AkhcAkgq0BlI9pCct4NAFbPdBfHA31PxgvK89kgBui8RgOsNQDaDVKVEJ/0MWO08y9l7L4fvN2IRt8gmpG8Qlcf1c8diiRk5l5IZRRLtEGzKeOuUqV7TknWYgO4Vesz93YkctbF5eCWW26RvnnhwkX5OfOe2Q5U4Cr75DI8HresuY986vEP9I5zW7hdFKS8h7K7VUwAxyiJnzyWapPkwizuuPN23HjTPjz33PeRK+YkvuYjH7kXybU4Tr75Mj7zuccwNbmAoObDudO/QNjjR3/3MFwdXswvLaNhtki/Wo6tw+nwolyo45lnvofLF6dgtdsQaeuSOYtuBCSYptfWsH/XkOwtlldTcPjDslfXHFaJftmzbzfCHW1487XXuUESi2WSJZvVCm65YS+a5TyalTL+8X1Hsb6+BIedbk9VFPJ0NrLIusO+xXPlfoSAvMlik/cpVyso1ipo62xDo9qAqWjDbLqMr736ijiU3BDthgtVrJaT8HssGB7oxa0334CbD+xFLx0OTDYsTC3h8rkrWJ1cgt3vQiK3LhE+VPi6NR/mEvPYfdM+FBwuREZ34/TEBbz28lv4v/+XP8CePguS8SK+9NVv4PL4PCwOD4Z37satx49gZLgPHmsN5nIFy7OL+METL+BMIoPe3n7Ui8u4xW/BbU0rbtkzilw5A0clL/tI7jeorOX+ywbuJ1UsjeTY6vdBJF1Rbc99CveBvMuuNSsStcEluq5nnxv3S7wenHtpm29xOJEtVbGaSsHsdKMoyv0GYHUoO2SJ+qGTAfe1yuFIkXzrQgTmDrxmkJX1OYyv/czP/maZt3/XQULVLZXeVI/G43G88MILYllMksJv4vH/Z/CW88TPfvYzmde47249Wi3QaoFWC7RaoNUCH4YWaIG3H4ar2DqHVgu0WuBXtsCrr7+Il3/+Ot65NI5de/bh2JGbEfK64bYA4WBYMm/HZuIC3taaNrmxE7tLuUVUwAht3xq1CupV2qxmMbpjCHt2j8JhtyAaDkKjPaDkxVWlUCr5hbWaqHVKpSpSmRwasCFfqmBidh6pbB7pHMGkptgjezWvFNhYYGEhRgAJPXuH4K3KnM0rII3Za2TNizWjYtEzH9EAYpWKUKk7pSBnUWCfKgIqIEjsNevKBrneoLJWKWcMBaDkY9EqTS9YsdDHQpQqzFHZwqIXi5iqmEmASdKzdAtdh9MBzbBH1D+TRnXVYhEWUxO1YgFtmoZDe/bCRiAzX4C10UTI78Ps1AS+9rUncPvtx3DixG1I5/NYjMVRrNUxvHsPkrkiXnzppziwbz/uPnEn/vxrX8Nbr59ElflFIkbeVDEaahcW2QiUGMW2DeWtFJepXibox/zNGnq6unDfvR/Fd7/5FHYOj+DRz30GX37y63j2+b9SmbdNWj0rJSFBa+OclRLSooOHhvpCB29pYy0WX1sslTfAGKsq+jWZO0qFHpWrTgFBVfFYgU7sEwJOeTxwOZ0CnLHIwNfx9aoYTSWGUvUZFtGqkGdk1jKjrypgFZ9U01K1w7zPRCKB1dVVHD5yGHecOCGKARZu2SdVpjGVpg2Mj4/h29/+S1w4f0H6FI+d58VjYTtKO5tMiLZFMTQ4iAMHD+LEiduheb2YnBjH/MQ4gi4nTPkCnvrKV3HLLTfjthMnMBVbxMTSAmKrqyiwCK8Xkw3JsHHtRHlLJaxuy0zAWtk0WwXAVoprFuhZ8LWKgs3psgo4Walk8P/8h7/AyZPnYTJxTLDtCQaaJL9ZwHchLCiwzcjX5f+NnykQlWOBOZE6XK9biLOrG1D8Rqaw1IlVIUqJZjkmldJarvtG3u0meKvU8RxbVOZstcXmZysLRSkui5xJN1XUvyrxr7JzFFtdAnpOJ9rbOrBn9154fD74gwFEwgFYzBy7VdiszGMtw+GqCZg1PjmNr379hzh3YR5ms4sJlgqQlgvO+VHlznW0t2PP3n0YHd0pyhiCPLVKDdUyFXDMFFQEEh7xxMSEFOTXk0llpWxmhpwX4WgEFpsN8cQaXF4fHn388zh6+wmYPR5Y3B4sxhOYWVwWAMdCkF23jOf7S2ZltSLn2tHRgUgkIkBngQrHXFbZfjcaOnDLArdSRsscYabLAm0JlYydoIXm1tDb04OujgjsDmW7XC4BmTRJJ2aEI0AyCfz85JsYGx9HIBhAV083NL9X+iMvMNVBBCJFsZ7LoVBURXNR5vGzdYCefUsAdar5nTQbVnMF+zYfBLqoPM0XilK45XkawA+Vkhz3yg5Vt/PmH7Hoa4bksEcDXjTKeRRzKWzrbsf+bV2iiC0BGFuYwtun38H8/KIAmlQX0VKQoK3DTcJFAO1dndB8flHNLy4vifqS59vX14vuri74NHVd+emE9gm9EMBlhqe12URnOCLq3Gtj17CyMI/RoUGMbOvHwsQYfvj0t3H57HvwOZzwaR60RyMC9ggIlUwi2taG0Z07sX37MBDwy7wrwcUkTHBwW/nOBLxVW/3yoxafxmsnf4Gz585jYSmGfLmCbKGIIuexZl36pdfvk7FAm1DmUHOeozLV5wsinS4gX65JgdfUtMBmdkjG5sraGjRTHW0eO/a2h3Ggsw1BSwP2cha2cgnOeg0umwNwuNUxkwhWzCOdzyLPvUOjBpPLiuE9IzDdtA8wV1GZncHE9BSWY3Hpz4ODQ9IHqXSmrfH2HSOwDAyiOD2LC1euoVhrom9wBzp7h2H3hGHxtyGTzOPbP/wRnvzu91DgumSzi8UwnSK2dfdh945RIXDkS0WxXlWZ5CQvmWXun52blT0G24UFT4JnknNJ4KdSEeBWkMQGPUQICCkiD901qAoVEpMORqncV105aFgosyAvikYTHE6qYR3S5zVaHu/YDi0aQjy+jOWFOaSX5rEycR2xiQnJaGQfJ0RP0LZOgM/igNPjw/aREew/cAPKFe6v0pvEJlqKO0mmcOhKWSpP1bqs7P2VLTfBelrxGuukkHh08o/uqixkC86d5TKzzGsSK2E4LtCFgteIIA7HpZH5q9N/ZL2nvb80uK6+ZTsRMFOKfK4pCrhUKl6Vv0tiCzObl5aXZe+2YeeJJlwOmwC4zMDlsYmdc6mIUiGP9PoqYktzorb9wuc/j+HtgzBxb8drJr72KqKBe1khP+lW/8b5GypbBd4q0FgcAZpNxFfiovq6Yf8N0o/mZxcEvF1YWMLExKQCe5uMxzBA/SoGBreJmp1NwMxbI0pA2WvTbULP4dXnPNmnWpTSMB6P4fLlK3JNxU2GoGOFVvLMXm3C5w/ItaRlsNfv1/+v1LScNwk48LhV8yuVONenWw4dRChkFPG3uMkIMVHfLxvrv54tr0BbNc9IRqys/xu0rA1VtWG3qkiOCvhV+b6be3H1Xrotxq9Q3srctqG6VZ9nZMsbxC3dnFwukERSyL0CleXc+xC4Vfsh9mdFFuQYJqmT61BZKW4rfFbl/wRt+aQt6+233457P/oxZNJZnDlzFrHYkqwzvBfg/pCuK3RpoRXpgw888oHecQ5qfiEGVho12D0umGwmIV6JZSzozpCWPW+9UcFDn/wYGsjjxy/+NfbvOyB7u4M37AeFnF//5jdw/PjdZKHA7wQahTwGe4dRtNdRbTaRKVRRa9qRz1UwOT6HHz33AioV7tOsiIhNt5ovNZsVsxNjODDSh9/+3KN4+/RZPP3XryDYxdc04UQDhWwKu/bugtOn4eKZ94QQ2NRtrJ02E47dfCOyqzFUixn80SO3IVvKI5VLo9wESmVGBVC1blFzLsFLMW8huGhTP0MdpUpRcoq9HicirggSxSb+j289j8HRTty59yAifg8iQ+1oooK2gB9eJ90UKgiE/LBbnfA7fAh7g9Asbvz0peehaVaZ++lqUqxUsG//fly6cgnTi1OYymWx/dZDWFxawYkD+3DTyDZYbV6s50vIpXJwEAyVv63A67WhWigjsZjFxfcm8U/+zycR9jvRrzmwt1rAb912ALcN9AGT42i0OWEmBYoW0TohlcRZ/j35wQ6LA8WqicuN7PsqfNaaumqWrgskCNXFoUdIVRJ9wCgEWqQr0qNVn/NtTg2FahWJVEbcXJgbTGDYZCUpUZEbOHZtZqXEJaDMfsX7VD54Fyx7+l8iWTz+2gcP3vIejbbIJ06cEPtiw9KYlsGPP/74bwSQ/LuAtx/oBNF681YLtFqg1QKtFmi1wN/TFmiBt39PL3zrtFst8PehBV49+TwuXB3Hj187je5t/Th6803oCPvhaFahuTSMT8dw6focyjRDNFGFo7KfLCYqK8n8VooKVQRrQHM7EY8toFTMYXVlGZFICDcePChqre6ublEm8F4yTUVGpSYZeplsQeydKozyZJ5ftY5sjkWTqhRZWFChMpUgjwJkq6K2lTq1nr/GGzdDRcLrpuycFJiqLNvqyopOMkIVuChgra4O2ACP9IIOM+2q9aoUt8hw52caCkopRNECcYuiksU2Ft4Ilol9pYcAIq1KCQJTgVqHyaKKVnyNKg6bkE5lRFVcZ2GvVIbHYUc+mUR3KIg7jxyFy2xFJZeHy2JDIZMR8OOlF59HsZjDDQdvENBvLZ1GKl9E57Z+WF0evPiTl7F9YAj33nU3nn7qKZz82auiODFs7Hj8SrmwqVZTdroK8DKATmVDStDRLsA1wfdQOIRHHvokXnj2++hp68CnPvsoXn/nLTz/ysuSfWRpmGA3WTeAEylKWhQwS/BWgGFaWVP1TDWPqOPMUoBkAYaFIAL9zBVjYYzwB4+VwCcVsAS+lQ2eVYFl+jmobFSVDydQ+RaVnir40YKxpq4HGeQsNOq5t5JTbOTkCiVBt54tlaR4YVgSs1A9MDiASCQqx8n3ZHGG9oyiLDKbUMjncOrUWxgbGxdwgYonZs+xuG0odgwFF/+G+UcPfvIhtLW3SW7ienwZIbcLXpjxzS9/GTtHR3Hn3XdhbnVFwNvlRGIDvDXyk9mfFXjLwrPKKRaw2FASi3pWZeyqvqticpl/SutGm51qaxbECnjiT/8SL/3kLckLU7nQVOaIHEuULFRjqXZW4YjKplmBZIb9sbIEVQosI+eYRSixTN40FdeVS+p9pKjL96BVJceoXsQV0oPqqkp5Wycpg9dLVzHJ9ZFeIE8W9zaVZAodEdtSXQEs449toSuS2SZGJp7LSQvaqChpAgEvBgf6EG0LwkVlMpW3jqoAqdOz83jyG3+Fd89Ow2Rioc2hish0BdCtVWntHY224dChQ+ju6VE2yTPTyGfzYtXM42DhnTbEzH4TJR8t2m0qk0+U5wS02LcoqQDQtq0P/+KP/giHj9+OyYUF1AheWGxIZotSuOM1spiUhbUoj6gyMhMQcsDjdgu4QitEvj+tTNOZjK7eUPakCuxWqmTje15fh80Oj0dDW7QN/X098GlAqQKUKywGApWSsjoNBM0IMP5cV53yZ7QNLrHIWFH4lu7UBzvxRr0vEHzia4sFYHUlg3gshmw6LdfMQnBb1PlWNf7tTrnSnI/5JJhDAJjtR/s3AiScNzRNkzEqa4Fu78ejdFjMos4L+T1oVkvQ3A6MDHWDyWEEWA1aCY8p0axiamIa01MzSOfyYh/c5DhwuBCKROD0aEIMSqwmBOBjG/b29Ymt+rZtfYjaLKA+cz2XQUjzSc7efHIV8cVFdLe3oz/agfXUKmbGrgtJx9ao49q5c5i6cgVuswVhr1dAKC8B3PaoADpUgfJ8CKT6A0EEw2F4AwHJ+TPZbRCPbyEPmQGng5JZiQ8A3FvOTg2n7MwYXnv9Dbx34aIob9OFAiw2C8LhENra2+UcHS6HWHAz95pAkNutYWpqFuupHJpWhxSSXXa3qNMSa2to5FLoCXhw++4R7AoH4K4XYC/nxDrZRKtWIuE8Hj4J6hULKFfLKFQrkiNYNtXRNdQHz8E9QDmLudlpLK7ExcqxraMTg/0DyKTSuHbtqigXO++8C8gVMf3OWZy/chU2lxc333obon3DvNqAzY1yw4pfnD2HLz/1LVyhSp0Wwo0GciR1VWoIef3o6upW2fG0oA4E9LVGWXizXzEDd31tTQAdqszZ76qci4TIxjFQkg4uThtVBdjK/kgHb5VrB9edhlwe2TuIspMAIAky+nrMsr3LAzsV504nOgf60Ds8hOXlRSzMzSC/EsPitctIzMzASayeeYQmM6ok2lhscPuC2DY0jKHhYQFzCsWCjBOOHwKyYn8sY0qRM0RFSaCUBKoN0JKqRQVyiXuEKK7U/CYwp25nXK2UZbpwOR1wu0iwoCiMyi3mhVYkn5KEFX4+QWwh+3HLRUKDDhSzPahI5XrCeZ2qcraFuEToinmCqjxOAmpcT+cW5xFfSYhjh7iqcIFqNuByWCX3U/O44Kd63+UU0lqeBKyVZSSWF8S54/OfexzdnR0C3irLZN3OWLJ61f6Ha4RBiBLgVnfyUHsOYw1VgCiBPVpsU8FEC35aJs/Nzgt4Oz+3sLEXYlsUi3mxTd6xY7sApdyfSraubjsqa7OezU4geZMYRfKVcoqh/fkUM4/1eZD7D1ri1qrM+VRqe9WduJ5aJTtZXWNF6uI1FXW9w4pAwA+rhfvhGg4fPiTXUmVbqr2qig5R649SGlMVrPqF4cCh+rCKA2nUSXzk2q+cNPiZ7Dvt7W2Sr0ySpfGeG640kltvLPL6Um8ob8XWWs+02Ng7qNfqXVLFJOgEMaOPyj7WSqcTt6zvBG2bDbMcH49NOb6o9thQi9dICuP9BYmi3I8qAJdzPPeNbGfO7w9+4iFRfb7zzmmsriXEWj2byyhHhEAA/du24ZMPPfaB3j4+etNhzC0vIl3Momxuwuy0w+ywwUJXI1FMMsqB/JgK7I46Pvu5hxCLL+DK5QlR0B7YswN33nMCP3rpZUxNLWFxYR73f/QoCmsraA9EER3shD/Qjn/z7/4UR4/djQsXx/HKS6+BnLyA34lMviT7Da8vAIfFilQ8juMHRnF03yhGB7px/vosnvj2j+BuD8v9nNtihstmxg2HbkRsfVViAWirTC2+zE+o4fDB/WgUGWWwjv/hoX8AzcdYiDUhrlUqZtQbNtRryoFDQNFmEw6bU6ya1Vito1Irw+f3wmFvopEnsuzHf3r2OfxP/9v/inIqjaX4EtIoIuTT0B4KIqRpcGsuNO1WIX5aGmasLccR8bdhR1cbFsYuYG5uCnC7kC6WsDy3hAO792OtlMSrb78BZ1sUHYOd2LFjByK+LlqCwK/5USzU4PUEhHBbraaRTC6jXKDszvcAACAASURBVKkjk7Xhj//1n+LNyTn4nA3cbrPhj+/7CAYsedTKKW4AYS/bAY+d2UWcKAUepVW1qWZCtUw3Kc6zdPWBALcE0GsNknjM4n6xMUc36ijXa6g0DeNlfQzTdUb2BGZR3pa4dqcyqFltYknd5LpEw2R97udXG+/DOT6o9GakhUHE1J2ctnZ2jtfPv/7eB9r/W2/eaoFWC7RaoNUCrRZotUCrBX5VC7TA21a/aLVAqwU+tC3w8qs/xNRCDM/99A34w204cvONOLB7BM5mBQGvH2MTizj51jkUanaY7Zrk4lERwZwsFqKSqaQAKvU6gTebZI8lV1ewEl/EzMwkatWysGK3Dw1L1qNXC0hu5HoyjWy+iFKlKvXcRoOFJipHyMa2SkFSMfppr2eFlcx5k7JeE6BV1LCbTP2NHE7emFp5E8siYgUNEwuXLDmR8a9APCn8NFSRySg4qUKQrgIwmwS4rUgubU0BSix82cjeNwswQItMfo6yGLRuKiXkdSxOKzs2svprVBSx3scimV6kJCDNp4q5baCUL6BZqcJls6FWKGCwqxM3798PS7WGai4Pv1NDrVgWhdtaYgWx+KKoJWi7m8xkkEin0d7TBy0QxvMvvIiezm48+PH78cNnn8VPXiDYq/LxlOLiPwdvleJGAa2qiKv+byhGWQBjWzGX8rGHH8Gpn7wMr8OJhx5/FGeuXMRrp94QEMFjd8n5sNAlubQsolG5S+BQ8s4UcL5R/NNzWcXWtNFU1m/M3tQ0Kb6KrbXJLKC1UsyyAEdFNAkDLBJS8fr+bDQFzm7+TilBFWAroB/7gF4rFAheFCN8D2Wla6hEWDil0leB2TbJI1TX3i3HxeNgwY7XUQpmJgipIJ/LSjGcBf/xiXGxeuTfsxDIvEparEoeX6kkOXkPPvgJRKIRJJPryKytIuxxQ4NJwNvtg4P4+P33Y3Y1jsnlRSwlVpCjQlu3JRTLZF3RLKpV3cqbxXF+JoE3ZQOtwFueny6gFbu6ocF+aJoTdnsVLocZp964gNdfO4OLV65hLZ2FmfZpTVozW1RRVvgOShWkCBscb8pGUUBb/booK2Olvpa6LAkThjG5ztIXe0z9n1g568QJjpGtQILkCZdUG/LnLADTjrNa5TVWeCPF8yz4M/uMOcXKKlGNTadYCqqsW76G4AztewnS+nx+UcGzf3Jwcqwzm7WvrxvtbRHUagQF11CpJWG1K3vhhcVlPPWtF/Du2SlUqyQ1sKCo5FgCFwtxQAEBXq9vo9goRS+YUK0QyFcFa5bJeH1I5lDWh5xLqHzV8ydlriWIDthcLjz0yKdx4OabEU+mUGmaYHF5UGmaUWtSWaHyDwmwu1weIUCEwmEZf5l0WkAo/o6fvZ5MIZNTlqbsn7SMZRagEFxsNrEWZ/uw/7B9qCgLBsNw2Kg+pCWjTkqoqmKejUV/owCv5/1S8VEhgCXuBU1dkWwScDAatIm1MGdxAryEfvjk7JxpAivxEpJra1hdXxflIFVUtCkuF8so5EvSVgSi2DYkXrB4zj7ksjvFLpVKUZXRrJTctHeVeaFeFetkgsgkIHW0R9Dd3QGv2ymfT5UsVx0CuSrFUKlxM6WKgN0pWjUXisJ+oHMEVYwE389fOI/ZuTl0dnVi9749CAX9amxIRndJ3jcaDKJRqWA9HkPUH8Bw7wBoaE17yJnrY8itJ+GxWtEe8KM9GIRN0xQA67CrpxCEIJbqyGTEPlHkzy43QDti9r5SVjJ9qWot5rICbLjcHvU6h0upXuXM9EcphzNvvonxqWk0LFZ0dnWht3+bWCR7NI+M21yhgEwuj0qNIG4RCwvLSKazKFZqKDP7tlRFJpsTW15zKY++cADHdg1j0K/BWcvDUc0D5aJYJYsfu2BlRBZYda7Jk4BnoVzEeiEDi+aAOxLAWikHk8uBjoFt0AJBAV4yyTTee/cMpiYncOzYMYzceAhzk9M4/d4FzC2vwObxYsfufegZHIE7EIXDG4TJoWF8MYYfn3wdk4tLWMvlsRBfERIMKUA1iWZoiCV6Z3c3Ojo74KWFus+PAAFrZpRXq2LLuJpIoFgoqpxlXQUodr/MWy8TQKuiztz1LeAt90dq36FsvyVdQQgSinDE/0jMA0EMsw1et1eUtw2zGb5oCKP79wjIR9V2bHoKb7/yUxTiKzDzGDjtEphzeeDxh9A/PILuvgHpl1TmCfApSnqq/BUgaxCmCBqrqVmBtxxjtFRuikOIshDmuDWcJTi8pYAvmb6KvMf5KhwKCvBBQIVWyUKcMptk/8Q9gFjci7LeAG+bimQkObAEehUArlwv8mpt0wFMAQZ1pI6zK/dUC4uLWIrFhEzBtqOFLdcih9UCn+aG2+WU/tvR3oFiIYd8Jo3Y4jxWlufg92r4h1/4HEJ+v8RUUEFmIuRBMp6Jil+1boqTBEFVndzH/0tGuli0qH2iituoi535wsICjhw5LMDm1OSM5N4SvF1eXhbQlfsdseEtFyVndOfoiBxjpVpSZKqNfFgFitIlQ9YCyZjnZ6koB37mSjyB9fWUuIPw+ohCtFhERRwIaqK2JojL9VryXZXHs4qpkPOjm4pdMqyPH7tV+u7Y2FXcdOhGaTtjf8a5UymBlcOO4YAi+yUhu3HdUxEGEqWiS5Jr1Yb0MwKg3MNxn0MS0/bt2+WYuSemlTP3SoYqmeelyDglmaflc2W7SrBK7dkkm1YnjKrYEaNvK+KBij4h4VA5LyjSH1X0tE52yj1Gmfa6ZaXcJCGQT15L2SMKOUxFfqjxqOzAjexbjm0qebu7eqRfJFbjss5wT0fiIe9JuCaNjo7gwQc+WPD2d++4E/PLSyg2a1hKrsLsdqNJRpTVAsYUMB/cblNuNA4nsG2gTeI5Ll8Yx9xsHMMDYdx6563oHx7FUjyDSxfOYfzaW7hp93bYGhbsP7QPyUwFz3z/ZdicYSwuruP6tUl0tIdRzGdQM1UBE/ujFblUEXcfuxFHd21Hem4ctx7ci6IzhG+/8BP85NQVuH0umKo13HnsKLoHt+G7z/2AWQswme0SmcO+UsqncfzQQVgaJWTWYvjsXXfB4zXDaW+gUsqhVKwjV6gjS0BWNogmIWrxookbhzi91GB1kCxQh99vhqliQblmwYXZBRy/+yOYmppBtpyHPRrAQHs72gMhOEwW1Kl+92swMZKlXMbK/CIWC1Xs72vHaFcQdVTQOTIEmz+ERrEOS9MmU3kxn8LJ197EcnEakf4+aM5eeBtl2ItVuDujqBWAerEKh4Uk3iLShSbGprL4x//sX8HnsONw0Ix/9em7sKtSAlI5AWyLXK+r/FqChXvEQhEOC2luDlSzJeQYi+F0wdLIy56QvJUKAfCmGXWZz+VGEyU6R3HP1aiiVCfRSIU4qHsB7n+4n2/KPXe51sBKOo2q2YoySZQ2O0xVlW8rLjCcj2w2RcKpqz4urkpGDI8hlufo0++rvviL8x/amknrxFot0GqBVgu0WqDVAq0W+G+3BVrg7X+716Z1ZK0WaLXA37EFfvijbyFfaeAvfvATODU/br3lJhy+cT9yq0sYHhjC9EwMr548jWzZjEpDqWAVMEOVRGEjL4qFQWJzHpcThXwWhXwGq4m4ZAiysNI/MIiBgSEUWOxlDZMALSxoitrLooBb+WqDxeZQX5lTpSv6aBlnZe6mFLJUMZJFREOFR6s2FrkEpKMqmMdXKaBYZVG5iFq9Iix0AivCuJcMMRZtWNciOEXFHwFGBeBI4c5qgsvjFPURQVIWbqiU480rlbVKe6vyVgnYCjgjVnY15ApZsdwl6MRCkwCXArSpgq0oWySj0iRul3XK2MhQt9uRXl1FZziIE0eO0C8M1XwBHosdufU0WwyNWhXFUg61WhmlSlmK62vZLCIdndD8Ybzw4xfREWnH448+huf/6q/w3aeflmslABmLx3ph1CjSbVgDbgVwCRrpx8ivVOuweEf16Rc+81lcevMUTJUq7v3kA7g8PYE3z74jVqJ9nT0oZHKYnZkVwIgFZAHltihkFcZDm1ey3TVRDwf8AVFm8GcqZ1cpdPm5VIlIW7GvyPsZMJnq/CwoqIxiFhUVsGsob8X6WpQdm4CtUmJvAv+GokQKnLryRX2vsmSV1bDqd8y6jIQjUlhlwU6scHXwlu3L//O6M9+ToBHtI2kdyb9lLvM7756W7NxyiRmLJQwMDuL+++9HJBqW4nwhnYLf5YTXZMbX/8N/RH9fHx597DFMx5dEebso4G1hQ5W01WZYbC9FfakK7wIKUi0rNoG62tQAb00mOF0OjIwMobe7A5qbeaBm1Co2JNeLuHj1Ok69+x7iq+soletYT6WwtByXY5b8YsksVuqxDZNEQTPIxFAjQxVE1Rgh1GF8b6hqN/qiXqAXVX2NancFchAMYk4oxapbdTlOYlnEtBx2aJpH7IWpeAmFwtKPCM6yX7FwS9A/4PPB69PkGqo+RxDeu2GzLUAvC/EEO1jctrOvKXVyoZDCwsIk0tklON0NATVZlP+Lb72ACxeZa+xArUr1CAENZdEsWY4bFo+qjxIUkEIylcu62lyOx2KV3F0Wm4XkYIhfOVcwk5DzIIkCBE4aQEdvL3bsovWgH3WzFRaXhqaNpoRm1HU1BdVWBAz4noFAEL6AX/oELTOpGJR88FxO+qZYI0u7U5VOu3mVo2dkcdPm3uvR4PX55Xom19fFTpzXkqAJ308ssC0WKRayn9OSVZT8FgKcVH55ZC5h0d8f8KG3rxc+twnZHC2X09Jf/D4fgn6zWAmLCrcM5HM1rK2tSaYki+h8rq8lkc8VxCY9FAohHArLtVRqrjpymaysORxzBAJ4QVwele9JFSTBEwI2SoBeFyKG1+uG3cZzaMIk86MJNoLqYkJtgtWk5iSZawjmVhUAQItbyao2QWxc5+bnYHPa0T84IGBQKrkKl90OzemEz+3Gzu1D6Al3oNEow2kyw2Hi2fJRBgo5gCCrtMCve+ion8jcssDKCurrSVGIuZiT3d2zBXKu0YdflEAClLIArCQ5KiCSY07z63D1334TkSqWkM0VBEzPZ/KILS9jamoKa4vzaNPcOLJzGMPRoJDAQPC2wmMpidpWAFvp0IIG6oCu0uTX6diRS2Itn0Uim0RbXy923nE7oHmRH5vE5NgYFmfnsDC/IGNRC4SQzBeRr9RRqDXFshJOF0Jdfdh14yH0bh+FJxRFIlfES2+cwtXJKbj8AbEanltcQiqZhFNXcGapaub1Zxa2yy3gbSQURigYlLUol81ifX0dVNVz3BIY5+zG9adG224StapVWQ/Y1yQ2gZbJkquq52AL7qDWGTVL6qCa7mxAa/LOaLvYUC+trKBhNWHHnl3o6++TdfTSmbN47skngdyarqZuwOLzo394B7r7B+EPhSXzlmpBzs3cu6j9iSKvGHOvzMUNBUBKFAXnSxbtua+SeVspLgnM1WsqEkDUuwQUTYqQRVCbGckEAwnKcazm83npZtxjMYOS4C3XZCH6iGqTZDz1lesH261eVVaeotYtFnU/Dd1SV88Ml3MQ9VdVxlksHhc7b65FHIs8NZvFBA9JJy7OewGJJchlUijnc1icn8bS/Aw62iL4/Oc/J9nTNu4jaRNuJvGKgLOav7Yqb5Vd+xYbfn2/qKx/SSSrYWJyQvoFIw6ofp2ZnkVsOY6F+UWsJFZlHebcx/mVecj8vF07R+FyOxW4zbVUB29lTWD7Gln1OjFK9iDytCpgscI+pgD/cqUkrgqq3yl7aYK3nBdIjqQqngCkWAIza1riPRo4dOgm3PORu+X/85y7bBaZD7daF3PaU4C/AnJkDuTn6msJHSVI/OFFJ7HN6/PBblPkKarWeW7JdAo33ngTRkdHJUtaCHS6Dba43+igqeynqHLV20SBwcZTV7XX66LU59pVrpQFqFZgNQH8prQJxy2JSwYxgjbkTqcHVqtD+rwBNEsfFFKZHp6sqxb5sdwzKiWzysGV/Z/FjN6eXszMzmFtdRVuj0sIrFxnFChdQnd3NwYGBnDvRz7xt59U/xZ/8eiOPQh1RmH2WHHu+iXMrMQQ7u5Elc4jZjucdreMFc1LFwo3RkZ3yLp/6dIlXLs2gY/ethc9g4NCcqmZbIhG2zF57QIs9XU0KikEgyG4Q3348pM/QC7XxMp8DD6XQ1SqJocF2fUKyqYGCtU8zIUy/vkXfwvOfAKd/ia8viayjQhKdh++8cOX8M6FMXH15z2N1WTD+v/L3ntAWXaW14L75hzqVk5dHapzViuiHEEgCRCIYKJABjkyY3u9ZcbGD/Ps8cyAE/ZbGNsE2dgMD2xLJCHJMghJKHRLnUN1VYfK+eYcZ+39n1Pd9sPvrVkPLXvhe3vdVdVVt+495z9/Ont/e+9UHqEILXddqLUcCHhcSC2l8PrbroSz1dJxvuXAEHxyjmHRYw1NhxvlugPJXEGW/Yzo8QR4T+hCzOFVFIHD3QBqGQz3xuBwc951ah9Rggc9m0ZxcWlZNr8OtwtDnT1IxPrgdHgRDLng8TMjlu/rx6GDp9Hw1tDbwwI4N0ZGRpTtfnFyFrfcfgfm5lZw6swY1nV1IuJyyfmo6vNoXx4L+nHlju0ol9Mo5ZiD7sfUhVndKyAQxV89+hS+/PXv4fUAvvI7v4jo0nm4GgXZPddped/0A8UK3NwTaJGg/J191oGyxrapeSIZW3e0UOO9VZPWz7z3hf5PL6wCC8a85pjcfp8y2B3Olu4fybB63EHN87RJ9oaCWMnkpeLNl8uye2bR9SVlvVG2GztmyyHCw6zzBhws5rbuJ3l/y/s9OjB96Nnj/z96c/ul7RZot0C7Bdot0G6Bdgu0W+An0wJt8vYn047td2m3QLsF/h22wF9/7c8Rjnfjka99Ew2HGze+7lrs27kFR178IYq5LLLZKlZSJTi8EeXgUFFCsMftccIfIFkJAXkkNwlw03Ztfm4O42fHBGTy+3Qqg45EAnv2XQE3lVEE61hpT98npxseH4kLn0gKB4EiKQzcIgUIpivfyMr2uqQUMxlVJHhEuli5rVQcktCJdURFvGbyKWQLGRRLBZGn/kDAZNr5/Hryc3lszAsjIMRzkcKWBK7bCW/Ag3CUWX9MRHRgbnbWsrijEsEQg0aRYMBZEWWWIsMGicxNsG6bLdWwUWkSXOVrabXqajnhaDThpQXZygoSkRBuvf46+PjCSgXelgv1YglB5lhVK1hZXsDq6hJyhbxA0pVsFvGubiS6evH00z9A0BfAB977Pjz9xJP488//mcA2ZVpaVrfKPxVpfZn9nZQmLv3MZIIau1IqPkjI2MrU97/rXUhemMTSzCzuffcDOL8whyOnTyHW2YGoP4hGpSZQnMQMQTXe9JvMWwMC2KSxlKG8Fsz3C4VFyFzK2DO2XXzYalhbEav+cLl61gIUjArXAIxGhWEBDZZCw2SdGaWTsdm2M3cvqW0vt+8zx2qBlfW6iNl169bJBpfHIuWtVFtUDhmQl/l/VGjxyKl6JIhMcJPqTwK833viezh8+LAhb0tlEVlvfvObpdjLZFLIp1OIeD3oDgRF3ibicTz44IO4sDSPszNTmFtZRq5UEGBiFFRGVWNyYi/ZJv848lbnbyl2SXx2dnZgy+aN6OlOIOBpwUWA3R8HnAHk01kcP3MWp8+ew2oqi9NjZ3HuwqTIW5F7VuatDJKV92iAHdIZVjKdgFuj/qFCzPQzgTsEsXUNzWvtan3+fGEpjTKlmJYCkuJDgrEsnCA5SztaZsr19fUoM5DqJdoCU7lK8oH9lPa6tAg1FD9tSq3Psa4newYLQzTfqOBDQX3muB1NeP3s7x7kcxnMzFxAMslM2TRCYYfef3Z2Ho8++gOMjy/B748o89YUCBgLaI4rKp1Fy0g5y+IDM/6VH2uRtlRpkQSyFdGmWMDkZdsZi+LbSLQ4nMo3o4JyYGQEwxtH4Q1HZV3bdPk0dzfgklqPV8EUL0CkkyyEadPeotVxxRCbtIy1xqWU+FS+qeikKGtl21K8WafCnQpqk63IOZcP5mHaVpyaUwnWBwOaSxMENSNREafM1y3XKiq0IbDf198rwieXzSOVTGlMUTlDdW8oGBKhQtCfpGkmnRaczr7KnEcCz8vLKyKmabtO0n6gr19jjOqnU6dOirglUMnzVoEGC4os8piqPf5Oili5ANCqOYdSkYQTCSQCvswrbaDJ/MhyBQ15+Vv9Yy1H2WQ/87qyuIRqRT64XsQTHejq7ZYrwsBAHzatW4doICCLxg2JQSXR/o8fpBX5fmYeMyazvDpGjWb+3wBySSCd4QUGKnU0Mxk4u7qA/nX/StatXf5Qlz91OW2ylUM9fYCXpPH/+qOQq2BmYgIrM9OIOVsYiAQR8TrgcZKsrRkbSD5tBS5RaCr4JHkTgwPUiLYXkMmlMbeyJNvHrr5ekUGpZBpuhxNhFlBMz+LVQ69iMZmCJxxBz9AI3MEoppMpnFtcRteGDXjjO9+FTbv2oO7yYiGdx/m5Rc1pS6tJdHR1q0WZSUprYWaKprIZKdILyrd1ynKVDhAsxOH6pIISKQPrmj/UuVSYQpKTThokyGgRTHKKcxxJy7rxFmexkkVaamYwJhTmytYbKibr7x/AltFRdHUkZA98enwc8yvL6Bnsx8bRzYh3JLA4v4i/+LPPo3pxDPB3oWdoELv27MbQyAi40mbyRbmj0E6ZexkV1ZEAZHGFCFJT8MaxzPFBZwmOWRZn0JWA6zVJP0M0mnNQBqvLqfzjaCQq0pbjT44UVKs1mLG5hGw2p/fmg3sSKixF3tYNecv5lRa9fC8pXWmvXOXcYJwyuEdh+4oUWOOZTWkQ1zp+Ht9ncvIilldWdE6miITkmilcYnEZCzVIuDPXk6Yrp08cxdLCHBbnp7F+ZBjvfMcD8LKAzromtFsVecuiDh2fUaaZIkGzZ7H3HspolY2KKdojKcO8W5Ko11x9tezFz42fw8rKqop8OIfpGrOoTIRgVQL6HTu2aY1R+1h7R0Pcmix2O5eVn+Gy7LX5M45/BwyJy9/JNlp7cptYMe0lM2gVQJlrKYcZZTTTuaCgPe7ePXuwfcd2RMNhHef5C+e0J7IjNKxqD9OPFGUArC6vYGVlRdeMRQyc35mzyrmd8zH7SrFQ0mdwfWGRG/mnK644gJ6eXmSzeWXK8lpx3xcJRUzBmaVyVgEH24lFRHbUhCmR0HVgkaSKEC0y2bZ0LxRKIv3YB7kP4DGrf/CyyimEa0ZA49x+cC+0VkQh5xX7ehuHH0Mwm/GsmdjlVHb8zMysXFLY/lzD7GJBOkpccQVzgzuxcf3m//UJ9X/wDg/s2gdvyAdnwCXnG2fQB6cvgEqDJHoUXr8f2VxasTXc5yU6O3Dx4kUcOviK2nEokcD+q/eiWCvimuuvVSHMS889CzSKGOhJINqRwOmJOXz1756BxxNCwOFFLORHKBKELxxEPplGplKQqjO3XMAvvPNe7OiOopqZQizURMsfgyMaxj8ePIsfvDiNQsOJdG5ZZxQMdyDkrKDIfuANwONsoVnM4vpr9sLRaGhM3bm5V04hLZcTNbcLuSr3JhVE/FHU8lU4PE04azVEo2HkykWEfX6tNb1dQbz5XW/CM995TMtMy+FH1eWHIxrDTDIFp9enoq94NAKvJ4R4vEuZtMFwC4VCDs16AN///suYmUph46ZO9PaE0ai3cO78GIq1JD7525/CN/7ucfznT3wFv/ZLD2D76Dq4fU5dh2hHAJ1RPy6On8bs2Wk0nQFcc8Ntuh6Hnnse2dkFlJcLSC9mcGPEj+u3bYQ7u6QlnY4gcpoqV8wzGNBekYUzVfVDupg4RHY3Ww40mjUR0STAuYTytqdJK2U6SdCNgGfFjHBF9rCooaa51+t0IOj1oNEy2bi0TPaEgljNFvR9oVKxyFsej1W4Yu0Pee2M65UhwB2cc6wYAN2juc0aw7nuwR8de037f/vN2y3QboF2C7RboN0C7RZot8CPa4E2edvuF+0WaLfAT20LfOZPfhf7r7wOf/W1b2I1ncPNN16Pa67Ygy/92R/h8KGD2Lp1N9Zv3IZQtAvBUGSNdAwEvUjQLi8cEhBJUF9kEoDzE+fx1FP/KCCLN5+zs3NSABCAJMjYYEYbb/xo10clGj1PSYbRoq/VRM0C0AU6CcSpoUWSVBZ7Rj1AgMdYwHmkLiHxFwwEBdqHwkF0dMSR6Eqg6TLZt7LutHPFLPKOpA0J3J27dslC9NSpU7L640nSutTjIxnk0fsRPCaoSOWZUWHxhrguMko3tBZZQtCPZIzFBAkgJS4tQFdZcUZhwip9WwlMUoWgtJN2fGwX5gjXKhjo7oSbpEk+j0axDG+Lai0HcskkwiE/du/aYXLlqlWs5rLwhSLYOLoFP3zmORTzBfzMu96NV156GX/wmc/oMwXAMZeXQKhFZIq4uewm3VgsEkwzCmGThUdLRZ+xg2428bb77kMMThw99Aoe+OD7sVzI4sLcDHLFAuampkVCD/T3y+aUD1Z421ma/L9txyXFUp2ApgGUjUWzV+Abj0OAJ9uNCiDre+MAaHKvDAlGFfVlylLZA1uZu5ZaTtbbsoPm6y5ZN/NYTP7pJWtho24x5BdJHCoqCAjyK5VXW7ZulbLCVutSic1jFLDITMpSEbOzMwKTCWoSOOdnkvxfXVnGo48+ihMnTlpZfU309fXi3vvuw9DwEFKpVaSXlxDxeTEU78Ajn/ucyKwPf/ghTK0uYWxqUnlhWSpvLXtkmwAw5LjJpjKZtMZ6kUpP5QdaVtjKw3W5RHpuWL9etrGOZg2NcgHNWgWtloeQq+xHC9U6jhw/hem5JdmqUm2QSqeNxTSaAmYJ2Aboy0cSgySFZR9NJST7ODNbCSDzODnOeYwiS0VkuAQAs+04fqma7enrFZnA9urv68O6kRFs3LgR/X39IgR5rWV/CxaQGEC5USOpWJX9L1UwGosiRcz8wa9WaKNRy3Ei1mkY9QAAIABJREFUsLJhea05jjlICfo3W8y25rFXMDFxFhcvjqOzM4yOLtr00oLdg3Qqi2efPYapyRQ8Hj+cTq/sigWoG3G7ISQshTf7tjkmK6VZhQOmOMX8zBAERq2rtG5LiWVIAqkBOafQXrXZQiASwdCGTejqH4LTF0TD6UXd4VbuJfVttE82hIhRkskCXWPAWJBSpWVy/Gg1aMaTIf+NKklUk+xSa3ot34djktfIqINdIm9pzar5l8o9y4I6GAnD66eaz7QDifhiiX2gomvHz2NO4MpKUr/3WRal9jEGfD709/TqWJcWFmVtSsKFmPvxYydw9OhRFT3Y2cJ8E6qgxsbOSD3G9+nv7UVnV5dIVfZDKqRCkZDmIPYH285dNufZjJTytIAluct+RFvcUi6PaqGIOlU/Uh8aMktzvQoWrAxmKc2bcAf86O3tRf9gPxLdneju6cK2rZtx1f79GOzpAdPig263ydhzRf6V/QRbnm9sMXtrhK2Vs6m/IhVUBbJpo6pNdALOEFBMAnMLQCQM9A78c2vkf233UkqjUSjCRTvlSMdPdI/Tmp5HfnkBjnoJATfHOpWNRJlpk0yAumyO3/Z+JEFCVS4JXD64Dheymm+4NrMPdsQTiHX1oJpKY3xsQrniy6speIIhxLp6EezoxGQyhdOzc9h14w34mV/4eQS7urFcLKHYcEjZVKzU8eqRY8pMpc3//NISxiYmUCgVsZxMyhqbc5bJDDUqSPZ9FoRRha7iF14Fqi4VvcC9hbF05bpNwkdKU8vmVfMhVatWsYuSBmXVa6pWDKFW1VqzdctW3HrzLXAzO71cwvTcLE6OjYnA3rh5K9Zv2oJQOIZDBw/j+JFj6OnsxtbNmzE0NIB8qYBzkxewvLJqsq+tNZDkKgtOGHsgRa0VHcCxzbmBcyqzk6lW5bFQ5WZsY41FJsc3iy1ko84iGRZxWXsfzfciucz8yjZiMQOVlktLi5qLZXmrJ3MpbeKWp842qyuT1igxSeRWZYVqv69dvGXsfk1xEl/PfE4SdXJzsGyBlWPqcMHvD+gYgn4frrnqKlx79QF851uP4uSJo1hdXsCuXTtwz5veiKDPC1ejwUhJkxRp2ybLgcWsoWvRBJeRt/a6b9sps+DvzOkzKiAiccdcZJK3q6tJkbcslFFRGZ8NkqllBHwebN+x1WTKsgCQGbOXKW+5P/vvyVuzfxFxDB6bOUZDplhri1VcsuYWwtdb9s/mb23nF7O/Yb4z5+7ORAIFqpNnZ3TNOL+TtOQaSGKY14X7Me4ZZmdmsLKyrGmIJD4z4hlzwbWDhWw832ya82ld7xmNRbFx0wbs3btPVv7ZbEH2zsrbZPEU17RKTS4RJOLsrHK7fRW9oOxoOkNUtU/k+dJdwmQ4c/01ezafL6D+kEyuYnl5GblCQfcL+VxBBQ12DIvslD0+xQKYvSLVi1bsgQr6jP2FTVTZX3kMnI+4F+Tf5fI5fTb7HNuTRWUbN2zU9LVn9/6f6Hz6L9/s/iuvRCQRRbqQxdmL55ErldDV3a9cX7Zt3VWTCnhkZBiFYk4W1adPnzEOLG4fSrkirr1uP7p7ophdnMSV+69AJpvG2JljeOFHp7Bj10Zc9bo78Fd/+xiqZQeq+bKIP84HkVgUEb8T+WoRuWoBq/Mp3H/bDRgJexFuZhDzt7Bp63Y03E0cOjWLhUIC/+3p55Asr1jB8l4EWMvTYnaBG9y1xAMO7N+2CV6XA9lsGndu3gCqups+N1bqFVxIJxEKRtHlCKPLGUSmuoqoz6c5t+5qao6K+B3o64vhoV/7CP7+T/4IaHlQd/hQhh9ltwfJUk2WwLSPDkZJ5kc0/7Fwo1LLIh6PynnmW998Eu5qDPMLU9i3d6cyb53uKn75Vx7CutFNQMOLesWBH73wLA69/ByuPLBPjh9U8Z89dQyNRhGdzPN1+lAqNbB+YAD9Pg/K585jT7wHqYlJ9CUiKsb1896XBGzZOCU4HJxLK2g1qcrnGKzjmcUsvjqfxYWyybM2xRnG0cYyMTLdw4jYzc9YKGkVTcriWIWVpiiX9xTGBcdYhXNeVQECx5pVxGDvl0397CVfZPOpl5yPom4nbowFsTlMdxPucrisV/HhF0+8pv2//ebtFmi3QLsF2i3QboF2C7Rb4Me1QJu8bfeLdgu0W+CntgU++Xsfx+13vQlf+pt/wNziCnZt34Y3vf52nDj8As6Pj2HDhs16BkMxgRQEIWlLzExYqeisDCo7+7OYL2F+bhHP/+hFLK+kVMW7ynyucgVxqrJ6ulRNXWFumm1TRuCKFr1eD1FeukRJzUJQtM4sM69PJHEkHBHIaIhaKmhNBipJHBIJBIAIvBF4op0wj495RuFYVH9vACmSEYZwrdNyrVIWMEnwjYrJ1WTSEEzWTapsQJkB6feDql7eUCurVnZr9i205HFSTBA4M7ZrxoqUykNbi2jUbCZDjkBUg9aKVt5fgwQXf1etwut0opBNYfrcOIqZFFokpMo1EbjlTBblXBl7dm7Gr/xvvyybu2wuh+V0WqTO5i078OLLhzA7PY33vPtnMH5mDJ/65CdFpBFwIlHMNpN9qwWI2ioS5atRASHS1gBiyjd1MzfUWNCS+HjTXXdhKBrHqy+9hHd+6IPI1so4fvoUJqensLywCL+Xqk6jOqX6lGoeo8I0pJRNvhJoM08rI9TKZrXz5uTuaaljRYTRltZpq+YMEGFASaOCWbMGVl4c1dsWObZGTl+yPzbEmSGujEUzCU6jyjAArQE/CCAtLS5J6UNSZ9/+fRjdNKp2IkhRKpC8ZZ6feZ9SuYiZ6Sn1np7ubqPkdrkEFC4tLeFb3/oWJicnjRK7CXR1deHOu+7Epk0bBVotz8/B1aijNxTG1770JdQrVTz0sz+L+UwK47NTmF9dQZqgoUgAQ/pJQWIpqG3Vjshkl0vkGIsJPCp0YHa0UScxD5CWoLVyEdnUChqVkoBstyx4XaiTXPQFcGF6DlNzi5hfXMb4uQvI5HMW2NxCPB5TjjXHncBnWsxSrW4Dohx/Vp4wSewA1ZUkr4JBKfVJ0FJtSfUNvydp29vXi3hnt2UJevm0a2VGNovKCyahT3CZqmZZQrLIg2OThR7sJxbBz/6q/GX93GTkmnxaozblWC7k80bl0WqiVMrLkpxKpPn5WXQkIti7dxu6un3weklAuJDJ5PHSi6cxPZWSCtTYuTMD2FaVm+M2oP0ltYKIDhV6mCxgAWe2BM94gUtLwdnPLjIwHdKy7iZYz6fDhVC0A/3D69HR0y8Ct+rwoOIgQUP1hU3+GSt55UtaY9r+PFOcQO0Gr7lb5M4lZbql8SThr0IAY8HNIgdT2GC5Iagow/RDAYEkrqTgNfbXHEO0TRZI7vVKTbi8uox8ISfHg1A4YghhK9eRfTUajiAcDGlMkdhnn4yGQ/D5nJrnjh45gldfeUUW43zOzc4hk0ppLWC+IskfnnNvfx8GBgc0X5CYI5HrDfiN8p/aZOUD0zDBqP44P9UaJuOQJEStVFYGuQg5FgxVqso05e/Zz0iesO+SuOC58bM55wUjITQdzKEsI5/LIhGLYnhgAA6SUuUyhnq68bqrrsK+vQcuI1jNNb+ksrXtkW3gdA2StYBUM3eZh63GbQKZJWB11ah2+gatFOHL3+tf2cY0q4DTFAf8RB/lKpBcNjm8VN4SmCYhTWK2UjQ2ylz3FHrfMt+T0KU3JHN7qVrlPC0vcReY0YrlVcxOXFSW6OrKqhwMGKngDYXhj3VgNpvD8elp7L/9Vtz/sV8C+nrlilGstZAt8f08KJarmJmbV45vMpvFiwcP4vzUJEoVE0FQoJtCjYVFxppWjiI+v/JAuRehOtKon4yrgK28s9cos78wewwrhXDNkYCnwr/nMVGFyX0TrVfZ8vv37sNNN95oZQrWZBd+5MRxzC8vYf3oNmzctgvReDdC4Tgq5ZrIQBYPcRxwXE1OXdTxR1k0ZWWRswCNcy7Hm1Tiyjs0xTwq2jBeyjpXW1Vvk4Qc8/Z+i0pbvrbRpB1vRQrZCiMhmGvfaiLEOT0U1J5nmfb/xaLek0Qs9zRSHivnlva7xkqaNufKz5VSme1NC2VTJMH2MauwIQpowc65M5fJYJXRAfm8RoyIT5fbFOSAamOfcVfxujEyNIgPfuC9OHP6BP7+77+O8YkzuPrKA3jDG16PWDCgwjgHC+WanNeNkNrY45o9j622tbNi7f+v7REYMV0qYezsGDo6OrBz5w4sLizi3MQ5JJMpzU0sYGS7imRusXCmgnAogG3bNmvvrH2mroPR1NokLtdxEbR0gJF7gymkY9GP1SJWfr3ZT5mpwJrbLItl2UprbrbUy7LuN/m7nKtIfDKWgPtaXatWU5b4LI5hhi73sLyOJEM5nw0ODshNgNdqeWnRWCT7vGtZxyR+edzcK6oYR2SfG9F4VOrDUCiiNcTlYmWP7WrCNdIcIfcOKhKQHbexv1Z0Bou+HHRYNxbRduGRZjZ9BovvaOMdlP03c5NZMEolIG2aeT5F7p3pdlKkcp6FZ3QLimhMm+tqK2+tWBZ7byWVuBnrhkyj/SxdITI6bxYzcI/LfUGpZBfyOfGB93/oJzqV/ss329XfjV17dqJYrWBpdQXJVAZDAyMqNpIKM9jEq68ex/7920UqpzNJBANhncOzz/4It958AxIdEQwN9uHCxDiSyRV85OEHceW1uzE5M47f/T8/j1C0B52dQ/j857+CdcP9unfIZwoaa/09MXgjIVQbVRVPxd0e7B8ZxKbuEMKOCvbu3qKsaW+oA+dX63ju9Az+7vvPawr3el1wNFxw0Maa+5laDe5aAa+/6Wo0KwVZ9u4b6ketQNeOOlqJCI7OTSujtb6UxZ6+DWh5aqg2K4jHQnBVa/C4XQgmvOjpieDuO27AKz/4HtyuAEp1N0otH4puH5JlqkpDUt4Ggk4kuvrkoFAoZkD1PeM0XPDhB08/h/TyNE6eHMNb3nw/YvEAjp04CIerhc7ubtx37/3oSvSge6Ab3/3ed+B1eBB0+HHkhUNya+nsisPrqKCazqELHqwPRzDM904lkZ+ZxXBnD8rFkvqS3xeW5bGK+TwOOAIuVFFHLcMCZWOL/tHj81iiA4iG+CXy1l79LUsn645VPVmvkxuM5ltTacasdRK33NNxv7P297aC39qfao9ouRn9d1sCiyA2zghm3ul0O/Duvg5T2ONwoFKv4WdfaJO3r+kE0H7zdgu0W6DdAu0WaLdAuwV+bAu0ydt2x2i3QLsFfmpb4Nd+42N469vfhW889iTOjJ3D+pF1eNMbboejXkQmtYLOzm44qeiqt0SeOp0tgXfVZk03aVJn1Y1FHomQTCqPpaVVnDx1BguLK/B4g8iXynB6PEj0dMPhcaFCVR7BO+U6umTxFaS1ZzAAh4c5iR5ZUBK0pVqPxIKxOjagkFGN2sCjIUKUVSabQGOdyhtfErhU8hL4s3PLjOVua01VwfeimpZkEgEYqkZIMtqEI++IlcFqEQwiPQQ82pXPJDKoujGEEUkBqVssa1gigsaCzdhxrjksi4ysy9JVNorErwliEqyg3VUxh2ohh0aZIHcV9XwJK3PzSC4sgTD71tGNeOBt90s1kUqnsEqFh8OF/QeuwvETp2Tl9/b734bkygp+/T/9JxFUBOl4LgRRReiRzLWIP5v8lGLHyrA0ylZj6+r3UWHnQSGfw+tvvQ27N2zC9598Eu/52Q+j6mjhq9/4mpQOJKN5rgTTYvGYMiFFdIuIta6RZVdrFA0WTmApV3VcAutsa2Pr2lkZrrKAFHdhAE2+1oCajjWgzwCvl8jny0lg2R5KBWWsJIWjS0lqyDPlyFVNzhkVzcz0pDKvUCgqz2/Xrl0Cw/hg3+f5Cqy3LLMJHE7PTIu46+rslCLAVt4uLCzgsW9+EzMzMwLA+Lk839vvuB3DQ4PIZjOGRAUtRyN47Kv/L1KrSXz0Ix/BSimP8dlpLCRXkcxmrGxOk8Vn9237GvL8/zl564ZX44aqSSfCwSA6YnGpvDPJVZTyOXhJ3DodylqknV3d4ULd5UauXEO+XBXhsbSSRK3ZEDhuiic8shOl5S2/RiJhREjQhoL6HUlBgq9uC4D1BfwGnA0GNUYFzDJ7WqS5bQ/LAGhaTBrFtdq5WhOILMvmulFwUVmaL+RV3EGiRKocqnOqJNkqUhDxSeKWqk+pukTGGBCWX/kgIU+1FJU6vB7dXR0IR4IqdqDiZ8OGIYxuHoHTWUQoBBHVqVQGL71wCjPTaUNqWqA6yVtjoW4AeUMKkqy1sHUrM0wqn8tBdSplBZzR49GoiqW15NgUEMe/t8JwpabywBsIoat3AD2D6xCMxFFxelGigsN6rgH2IveN6pYgNy2lWejC/s/zpdUxyR3lNdM6vmyAe86da7RgvalxwCcffC+pn6kqVIGH8X8lGJnN5ZFKUZ1U0DxI8oHOBQTKOY97/V5EohFE4x2a99l/SYglOuLo7IjA55FrLjKZNHKZLCrMVS+XMDM7hcmLFzA7M4WF+VlZHXMuymWzSHQksGPnDgHxE+MTmJ+bRbwjjpENI0h0JkSmFtl3qJCVLb7Hsh23SWkWrVAVbJFYJFppM8+CHItYofMDi31sFwhec5/X9GcSZPa6wv5YUt+p69jSyVURXJrDSyWEPB5ce+AKvPW+e3DlVVcDuNyymIq0y+2SbcWtaGaL4DUk1SWila/n31l2oKVVIJUGaBve2QkgbI2tf8MtTLkAlPJArQjUykZ5az+ptlUObgMg2ZsvANkcwHWPBC4V536/ycdNZbG6sISFuWUp/DgnuEjYOdxo8XpEoliuVHBwfBzbr78Ob3/4Z+HcuF77iFLTgUyxhnyxDKfbRDSQpL0wPYMXXzmE8fPnsUDrX5FtljKdRVoWVcY+z6IkuRhIuWS5aatuy3Lf0Ng31ukCxrXPMOpdWiZTcctqDhYY1CollDmnlehOQhDfh2uvuUbkLfcx3BCUK0UcPXEcZ8YnsG50G7buOYBS1QGnOwiH0w1axXKuYxHY5OQFzM5Nq6iItuUkIuKJuKxp2d+5L9JXFWAY4pbzkLHRZV4nbZTpPsB8UCrqud+ispGZuVw7qPbkmtVQLnazXtM5cc0Q+VetqOBleXVFUQ6m8MtpHR9Je0Pe8qvJwTUErchbW53LLFbum+TgcMnKXtfAUkOuLC9hdWlJpLesczlG5UpAC2VD3nr9Pq1P0WgI73jgbRgY7MVLL/0Ir77ysuzMd9IqmGuY2wW/2wkXlZw8Pisuwj52zmva01nWyXbhme1WwOtMwu7M2JiIzS1bNmN2dhbjY+PK5l5cXNKaxX5qrHc5v1QRYQbpVkPesmDEfn+jmbTna4u8lRL4n7ugGGWtmXe15uv4zF+bB0lcqzDIZqW1X3KrfXge3MOwLywuLOgace7P5XKa/ycvTmmNVISGtWZxnxQI+EBr4E0bNyjjWgV5Vka9ipJaLdlps6iFxKsskJWva/a9xv6a7hRUhrOozezTPC5TaMf9nF2EoxgEL4vqTL81NtYmd9asncaRQk4RKgbgWmNcYrKZLNKZjPYpcpfQXq1hxrVcIFhM4JCiXvEGa+4Tl9rS7IFNzrLZcxpnChPHARV5krSkwwOjNEjQs9CPX3kt3vPu97+mE+6O4W7s3rcXyUxae5fZ6TlsWrdR86TX6UErZshw5hhzP0NFM9cqsqePPPKo5rXbbt2L/Xt2ol4u4St/8w+45fZ9uPve2/GOn3krDh+bxFNP/gClchOnxybw8sGDaDQ5j/lQKxvnELfXhWA0ov1AZnkVvloJ1+/agoF4ADs2RUHNayzoQ90ZRD04gFMzKXzhkW9gOVNGib3D5UHLybUY8DaKuG7fdsSCXhQLOYwOdqGaKqBVbaAR8GEik0S4sxPnjp3CgQ3b4In4sJpZhrtVwzraIAdDaLkrGB0dxFvuuR3PP/EYiuWGyNuyM4Bcy4X5TBa9fYMqWgz4GUPB/b6xFZaCl2SqJ4Rnvv8sXK0GVpPzeOe734GuniE888zTGFrfg21bd2F4aBThoA/VVgWvHH0VyaVljPavx+N//23lArscDayLxoHlJVzV1Yl1gQDqqbSsuycmLiAYjqK/4Ua51UCF94QqznDLArlMJySvH9VSek35/d5j82t6V0PealSuqW71nVXfZZd5yapd96hWIbKibpvwsT+r+Mjcs8iExtp/2lEmlpf4pf57WU2XGcdWUrsK4bjONfHwkCFv2RfYph/5UZu8fU0ngPabt1ug3QLtFmi3QLsF2i3wY1ugTd62O0a7Bdot8FPbAvc+cA8+/hu/hWdfeBU/fPYFRCMh3HP3Xdi5bYMARoL887PzypujuoBgHYkSZt4QDGclvFQb1bKyrioVqpQaWFhYwsuHXoXT5UWlbmwlE3098ESC+r7ldqJFgISAIrNnCeQzDMwS2CgHSHmeluqMX3XjqrtQy5rQtowj9muUMna1MoFC2vzZtn68qSSgSWBJIJClJiMwQ2BT1f9U1jbqyr8lCGNbIouQsUAb3uzKXkrKOfOUbV3DKM/4ecq9o3qIypvL1Gu0+iSBJoK3XlVWHKuh3QTsWk5VzefSGRRyWWRSJNWyIvOqhQICVGE0WlhZWIBPGV5ObNk8im3btxqFMRzwBUPYd8VVOD02jmNHj+Lee+4VsPq/f+xjyKTSshoVgeoh4WTAKGOlZ6wC7YxbG7jiTT1/RpDL76UFr0fqs+uuugo3HbgaT3z723j7e96FUCKOv3jky8gUcrKW5HmbTFlDxDNXT+pWKVxtxa8h4GSbbNkv8jp0xOOy4jX5bgY1sMlyZRHLWtZW2hpFoVEH06rVqDT4M11Pi3xW5qhlGU1SlteLwKUhGf0iq0gWGbWJsWg2VpamP/FcqNjmazdv3iyVKEFnqgZJ3EtF1CSQW0Iun1cmH78nqBcMGmVHX2+v1CBffuTLOHbsmGXfa8AjkrxDQ4Po7Ihj3WA/ejo6sG14CE899k2cOn5C5G22UcW5uRnMriwhmckYcs9Shxjy1vzfVk9K9cg2kXWyW23Pvsf/E7whEcW+Fvb7MdjXh/6eblmWTpy/iEyxiEAsDk8ojAJtZOtN2Zu7fX64vT7EOuKIWKQtARu2O8kHXnuv1+5bl/gl28aNRRS2ApTjQiARwaVa3SIHLbVPqShilsA3wVKeE0FlZu0RCJcSpkGLz7KKLEiYUdFk8ukMGSCbbduu0raNs20lcUmtw/e9cP48zp07r/a7+abrsWl0A4rFPKq1MsLhADo7Y/B4SmDsJUm7dDqDl148henplJTMRnFvJi6l80npYEFstEK3KCDNG7QiVX/0iOikqjuXL2juo4oz3hFBPB7RXKd+JV6UxC6JE8npRNw4PT5E4gn0DaxDR1cfGl4/yjAAIPNvqVuTmabEsRyLHCNmHJivHI9eWc7bbgVsWxYokPDmmJNzQNUo41SkU6sJhLczIVVkYavfaH9Zq4lU43sog1FzpmVpGIvKYrO7pxsh5s2pL3mk2EvEO9AZNZbOM7NpTIyNqcBhdZX5iktYWlzA9PSkLI5ZFBAJhxDwe5DLZqTA6+7uws6dO6WoOTc+jhPHj8sCuau7E+vWr0f/4IBsNrPsU8ozpSLYK6KKxICIIYH1bvUlKbvKZeXvcX52sB/RLYGgf7NpilnY16m6tuxp2VYkt0VUMAO1QRV3EcuLC1KpVQpFOKgOr1QQDfpx5b69eOD+t+KNd90JX6jf6i8kYUk2XCJhLlko22rqf7kVsRTpZkYwRG4ta/JwSUgneiwF7r/1FoaByyRl80ClAFRLQN2yTq5WGJIKVOtALg+srACFHKqlIoq5PCqFEmrVOmrluiy4c7mSUd8zOsFh1IVN9m9fACvVCg6fP4fQ8CDe9fM/h3U33wgEfCiVa8iWqrJNpjKdqm9aypK8PXT4CC5OT2NsYhwT586jXGXEgNkTSJVnAdaynpci0rJ+t+1VrbGu3G+pug0gbgg1i8zlPoHKwXIJhWxWBVrsV7TaZBEXldskb6973XWmsMwt92NMXLyAw8eOwxuKY8uuK1CDF4VyE9Ua1d3MMXSJeFhdXUKlVlRUAa1qI7GYijK4v1EPsfcvVm2J1OVa30whmrFT5fpM0tYoHtfWagcLo6hspPKYtvpGUcx1hJ/N/cry4iJmpqc1Zrk35NrKPQrXUc7Nsrq1FI6y45UTQkN7JWMzbe3pZC9s9lF88jO0X1KcRg3zs7NIJ1OG/OVeTPs2FxxUc5IIoguCZSfMyIv3f+C9uPrqA2g0qpiaPI9sJi0SuVzIo5BOoiMcQgdjMUjUyXHDOHsol9eiTNiGNnHLc1Cxl7UX5Zx5dnxMaz3jFKanpjE+PiHbZJK3PD7GLdj5rdw7M29z8+ZNKipiu/B4VVR2GXlriE1jwy93GbuojkVn7PN2LY8K8QwJSssak8fLPZ1F0NNBhIpfFROaogJe5w0bN8r1Q/s0h0PXiSpVFt4wGzWTyer/JMm5htASm1Ekvb09+p6Zr9rjOqDcY86hl/qRKdrS9dE6bCJD+Hue1z9X+Jv10RSh2UUq7PtGtauCM+1NzXtyj8gn53Nea10PK1OY7cJiBb4f7Y3pAGHiNcz9AQlcxriouHJtPNiOLsbBxC5skNKZ1sxcI7m38ftNrIEKfBpYWV3RdeX6wf0gX8M2tPNx3/qWB17TCffGA9ux/8AVOHTksBxdSvkiwl4/fA4X4qEIqgHaOA/A43Wiu7tTcwn31eyvakcE4XSxoKCMfDYplxyeQzK1jG07t+ADDz+Mwy8fxhPf+0flpr5y4hQOnxyDqxVEucACFJfuYaimjsYT2v+UsqtITU/h1mv34JYDu9ERyCDsyiMaiJqoHG8TrnAnjh6dxxceexEXFtJa7fiI+z24Zv92eB1NOFst9PSEkZ1dgg8eNFwepBo1xPt7cOLwMQwmutG/cQRjR15BIujDzh3BKzKdAAAgAElEQVRb4Hc6EPMCA0NxvOODD+CFb/0DFpZSyFdaKMKHdLOFQoNFC+sQ9PnhQguZXFb3ctzX0uGGE2UiEsPBlw6hJzGCamMO73nwAYys34X5hRXEEz7tbbzuOCIxB06cPioXnWqliWq2gUPPvIQtzF5v1tG5uIibd2xCZ6MCrCxpv990BXH2wgz8gTBGPEEUmw0UnHVUUUWxWkSr6UG1zCK7KCrN1FoBzEMn540rizhac/+zZesW3Pfm+7D/iis0Th/68EMaX3y84e678YEHH0Sis0u5twcPHsTv/s7vqFjIx8JOu4gQwCd+6xO47fY71u5puZ/648/+CZ568kncfffd+NCHPqQCBdpuf+Mbf4dHHnlEn6GjsIhkzs0PDXZcWi9awEefP/qa9v/2m7dboN0C7RZot0C7Bdot0G6BH9cCbfK23S/aLdBugZ/aFrjp9bfi9/6v/weHj53Gk0/+o9Rzt9x0Pa66YpdsC0ne0v4tm85IzUBKgICfLxAQyMmcSVqX8j6O4HU+TyuxAPK5osjb1VQG5VoD7lAAsZ4uhLsT8IQCcBAEJMkmoNItcogKGXIgIm5Jguhm1LJ8E3krJHQtT87YElpZkcyfk7LO2L8RFCMYE6StWaJDAItNUBKQIaCkTDapdl2qxpcK1eEUacT/830I+tjApz7dIm/tyn++RuSIOGWjopUGwiBKAvlIelKdaMjPCgoExYoF1MoVlKj0KZZQzhWxMDOHuZkZVKnWyOdQmlo0IisPsGHjeuzcug0dkaje5/jxY0inU+jp6ULfwAAGhoYR7+rClVdfh/MXp/DSiy/hDW94A7o7O/HzH30YK0vLsj0WeWPluRnuzFJv8GfuS3aBRq1MVQTJW5IVHn1urVLGpvUjeMtdd+PJ73wH97z1zRjcMIJ/+O53kMymBcIRHKJacpG5d9WqSBWjWjL2ojwGAmh2piYJVbYxLfiooiPIRNWDrYg1JLkBmPlzA64aMsq2MrQtk0ko8drLMozXhiqPy1QT6h/NplQI0Yix/bNVgySsbAUubVLZD2hLSeCT/YLHNTo6qq88dqoLaT9NApdqIhJDPK8zZ5i/OY3RTZtELPEzCO6SkPrSl76EixcnZW1JcD1OsD0SRUdHDF2dCfR2dcJVr2MokcAz33scLz73Izz88MOouBw4NzeNmeVFrEp5ayyl9c8CuJVza6tUSN7q2pnrp6dF3FZKZaRWV0VIXX/ttTiwb7+OpVmuKPexVK+tkbcVgp4CatyoNZpwuN0Isw8y38rKT1TxwlruMwFap7KiBf4TWGY2rUiQpgBf2ZqXysqXTCVTUvywv/DnBI/SmbTmFY1BqXsMiW4AYCuj1QKLpWq3pK2yvbQUXwJirT7Mdri83yv7mG3hNCqB48eP4/jR47quN910A0ZHN8DjdSGdWkW5UkIsFobHU0YwyAxIt6wlDx08g4sXl+FyGjWbsUy2VBFWYYcWjZZR4xI05sPOkM5lc5iYOIdMJqesVM6BC0uLIjuH1w2ir7dbpDvnQylDSJcImHfrK9W3vkAQ3b1D6OkfhiscQYUOCXw6md1L+2Rj52776clOT3OqmVdlE+4wxTicu2k/TbBdudcOpyHGSaiRTLEyio0aywGvRQTz9cZCtbxW8MC3pzU3QX7OObSk7+ruQkcn7QoDUkTxSQVuwO9FNpMTYXB2bAxjp07J8p39QP2kXBRwyPfp6epEJBJUniVV0VOTF6R2YmHEnj17NMYWFxdw5NVXMTc/K0Vs/8CAft430G+B0ymRvmxD5a1zHaKSyyL2BWezHWo1KVVa9YbmZ87TpUJB/dzPvF+PFx5aHcoG3ti3suBHa5LLIZCcxQa0ec3ns8opR70mxXnI70NnRwd2bduKe9/4Btz/5vsQjw9ba90l4t+ocMtGgeryAaCazVaom3XRPC7X2/D3daCUBlIpIBIFIiRwLWXuv/lOpmRUuKUcUMoCJG5lldywyNuCFEv15Cqyq6tSXzMTsyrL0woKhTIKtD6tG+trguIiSjkGXW5MJpM4cvE81u3ZjYf/j19HYv8+qR2ThRLylYZIBJHaTkP05ApFvHLkGCbOn5c1/tT0DBaXl1HkmlyqqJ/aOds2gcdWV+63keytgdi2rQavvyk04xbAkP6VUklrZ0O5rpU18lbqVZdTmdGvu/4GXH31VWa8O6hqb2FucQlHjp9AyxPAwMhmlGoOZIssMCDp6tD6RCIzkYihszOqwhoWFWldk8LKzI9r+5iWIbK4vnFOta0v6TxC0tYQuCZLlGuJ1hNl0XsQZHQEyeBmQ2pyngf79zxzUJeX1N+pxKTqkuu8yT2vqOBLjgkW4amoDcVPkOyqg6p2rfFWkQ33URZTob8xLgFN2UjPzc6imM/r93LNUDGfC2S7XZ6AxrTD5ZZFOwtFPvjgB7Bx03oEqZSr0KKaDgokax2YOHMamZVlxIM+BLk/UQGUIYtZWyRakPnEsns2cRL2eDPHRJF4BuPjZ5XLPjIygqmpaZwdOyvy1uR6t7S+8dxMAUwFHfEYtmwZNcSopV5T37JITNncW9bHtrOGsSG2stGVd89+Z/a49mt5xKagyxoX2jA7tI4yvmNhcUlrDq+/KRgbkn0y9zTDw+sQCoV1rXmctBpOKrd3RhnDnIu5Z+I+gg+uqZp5SMpb0SVr9s2WpaoIabvgcs3U1azf9jpkliMTJWAXZqrojnsb8dBUiHO4mn2cyXI26zdz4E2hnu2mY+9N/CKqta+0MnMVVVKz7g/IZlsPWzGstVkuNCZbWEWdbuP4w77MNd6cr1ET5+kyYxVpmX3GpRgOHs+b733bazrTxt0OvOXtb9Se4cz4WWzbvAWtSkUFns1yFblmSRbXLndLBWEeDwveGgiFjS11NJhAucJipoKiMKKhqEjeVrOC6anz2HPNFbj5dTcqgvxb//gUDp49jfPzSSzM5lEvOtGqOJQLH/YGQd26yx9EojOG5PwklmeX8BsPP4RWfQZxZwEj0SjC/gaangIc0S60/APIezfg+UNH8eQzLyGZSqOUz2D/ri0iPv0BH9yuBprFGkqFKlzM6GVG89AAVpcXZWEfcPvhrpWRiHjh87Pwoo6OoBc33HwA177zTXjpz/4c80sp5MpNpJsOlFgIEQzD6/UjGgrDwWJZ2qa7HSgUK6iUqmhVgYDHjcXZGQT8LpwefwV/+hf/N+aX5hGPjSCXdWN4cAjVegbZUhovPf8c4tEYxiemMDO9jEahiWjNgWATuD3owraeDtQXLopYLrOwwh/F4lJS2cF+WcwzJMOBcquCQjWveaxWcaNV96HRLJriV6cTHz01u9aX5NgD4PN//nmz7liFyB/84Af1msGhIfzO7/4uVlaT+IM//EMcuPIqvPe978Fjjz6Gr/z1IypS4fxqtoUt/P7v/77W0F/51V8190ya85zYumULfvM3f1OFAZ/97Gfx4YcewrZt2/CZz3wGL774orX2mcPiGPrQUIeOV84ULhd+7odHXtP+337zdgu0W6DdAu0WaLdAuwXaLfDjWqBN3rb7RbsF2i3wU9sCu67cj9//wz9COpPH177+dREGN95wHfbt3g6X01TK0/4xm0qLvJPSkHf0zLaR/ahRuFXrVKuS8KoKYCUZc/LkaczMLSAYi6HlcSPW1w1vLAJPJIwKg5lY3S7SlkAMn0TMTI6i/TAEHjE0Aj4kSgmyOIzagAoq5tHRdpnAoov5ikEBmCQJlFNF2zQjU9T3BPVYqUzVng0oKpvSAmJIvvE8TE6blWtrH4MFntk3zbb6VgoRWg46nPASgGu2QE0abWmpsCFoS3KDOUckzTKpJDKZjNo1l84q889N0I131LQcdrrQmejA0MAABvv70N2Z0E35uuFhdMRiUhR/57vfwZNPPqGMVZI/GzaNoqu3F7v3HsDcwhKefe55XH/99di4fr1F3i6KcLOzYNl2alvLQliKSBJaFkgoQMrOTSWYS/Wm2yXQdqCnBz9z/9vx1OOP46Zbb8bWnTvw7MEXkSnkdV1MnmYDq6mkbvJ5LUj22GpcGxA22UpUZ5AcsjI/LXWiyYizcgOpKPV4BHAzN5UWcLFYVIpeG9CUckeZwsbKz5B9l+wr7d9bvNVlmb4GeLPbha9jv6CKguQ+SST2B54HLZBpmxyLxQVwHn71VYHP0UhEaj32g1i8QzZ2zGPs6e1BV1cnYh0xqdapFqOlMvsp7aRJFlJ5KJtjAv3MVCsWcGHsDDoDAbzw/e/jqSeewMMf/SgcQT/Gp6dE3q5kM1YmIAFsK7tQ6luOC4/GBN+PZC3tLqW+pRU5INKJFfhTkxfRlUjg9ptvRU9nFxrVusYRxyTJWpcvgDLBHI8b/lBYSs4y7U0JWtsAt0UOUGFpZ6vado6yDZZtW0skeCabUZ/PpFMibGk7SLUzLQ45V9iqb15nArVSrEupbQoOLuUZa4StzQ9rhK0yAY0C2xD8Jq91TVFuqc75hwYoN1gxj/H06dOYGD+na7J3zy6R6CQNmQPHuS4cYeZqGf5gQ2OA4/bgwdOYvLgMt5vqTb8A5iYBOuWokojgHGnSCe2+yLxrk5mbk0Ir4A/i1ltvw9VXXyMr47PjZ/HU00/h4sXz6EzEMNDXA2/Aa8hptbvJ/uRXp5P2v15EYl3o7h9GqLMLTa9f5C3zik0mJ9VsloWzBbLxnM0YMYo7wnX2/wnq6zpyHiapy/xJOQhYbSas0ALRRRJAxAsJHF5buRsEggiQoAyHpQDkfEwwNkiVu5822YYQojUsx+m5cxP44Q+fwaGDBzXWglT+scDEUuhzDvD5Peju7EIsGoWHZHajqsKV6alJ2cFzbA0ODgqULlJRl8+J/Ge7CVDk8dAm1R9QwYPmFZLQ/By/H17m7vq8RqFGG25asKsIpIUaVbh0YhD5RvvtGsrFsr638zmZA6p+ZZEv/FwWcqRTKVmh8/O4PjETNBoJy7I8FPBrvHvcTlx/3TV49wNvw5aRbaZSRxU7fFSAZs6oUgO0V7bJWzsf11aqXU7imiMR8ZtbAZaWgWgU6F532fv+W29nikCFClw+rdxbZvqVKkCxDCSTqF44j/mpKanT2S/p6EHVbT5flIJONrk0vBBx4xBxy5Tlsfl5nFtdxuvufj0+9snfknX0wuoysuUqmk4Pai0HyvWaGTuRGMKxKM6dn8Jjj30Ti0tL6Ojs1No1Nz+P+bl5uYtoj6OxYcgdrVnsQ5bdqhw6NAdaPK7Ufvy7Kgo546TBa60cVz75WhbfcL6mAwYTvoNB3HjjTdh/4IBRzas6Bzg/OYVnf/QCvKEY+kdGUaq2UCg1pCTmebOfkqRZv34dIpHAJSLNsnOWwtCKCjDqVpN1vWbVS5Vqk+p4v5xJlF9u5Vwrr50RB3Ba7hKmSCmXz6JsFTPQ0pwkrO0UIDIWTRU2MW5A+55ySZ9rLfH6Pce+sbJnuxjiTipJasts53lr3iGpxrmIhRkLc3Pau4nUtHMXHS44aQft8cFF5w+psH143Y3X48CVV4p4pl0y15JCIafj6O/tQV9XJy6On8XFs2cQoIWy3tOorTkuZTjaqiuig+uIufZmP2rayKVCo7GxM9i8dTMGBwYxNTWF8bEJqW5pr882ZyEHz43FHbTjZ0HX6KaNaiOujyZj2C5SNHtau7jIvk6KCdH+89JczHY0e2CufSZ3XZbKtpuKyxQlkqDdsmWr1p6pqRntTy5cuKDj4drK+Yl7mr6+fu1JNm4cVcHj4MCQog+KhYLJmF5dxblz51CulFXkoz2j4iestcAiNzkP2pnKLIhjvzcW1Na8Y52DrrnU86bYQUV3Gs9mHaLlvt0uVn3Yml2ySNe1NzQOJnxyPxQK0r0iIat+QxQ35ZxiigStCBO6vVjHayupTXGG5UJjucTIWcSygzWvpwVzXXOSsau2CrZk4cwxaYo67rvn/td0kh2MODGwbhjDG4YVXxMJBcy9R72JIIstwkF0JCLo6IhiZXUBTldLLjB8NJt1dHQwrz2KlZU8pqaXEY0mEA0zHqUCt6uKdLGCob4h3HXXXZheXcZXvvttHDo5gZWVOipZB+q5EprFClrFmuzKi80mhjeuh8tRwcTpE/jwA7cju7yM0a4uDPmc6PY7EelIoB7uwg8On8UPjxzE5GIKmYoTuVIT64a6MDoyiIDH7N0K2TRmZuYR7+xSUUY6k8Xw8DCOHjmMa665Bjt7BlFpluCo5xHzuFCtFdA53Intu9djZKgPF559Fpl8GaW6E1m4UOJ9poeRFylsGR2F0+HD9NyM9ifdfX04fXwcA919KBcKmJ08j+mL4+ju2oiP//YvIlMdRzGXwLvv+wNs3LgF/etyeMf734zxE8fQqpfQdDqwkk0jt7qK9eEYvIyWCSXQ63Mi1qigUaqg4fbDGQwhyxiFch517mVqHqDCauA6Sq0Sis0KnJ4gGk0vciVT2EHL/Z87NWP1VbO2GycW9n/g05/+jDKXH/zgB9U3eZ/4xje9EcdOnMSzzz2H/fv349d//eN46cUX8Cef/WM5Z/EdjPC8hS988Yu4ODmFT33qUxZ5a7rtnXfeiY985CP44he/iMe/9ziuvfY6fOxjH8MTT3wPX/zily71eyt25sHhDv2dito8HvzcM4df0/7ffvN2C7RboN0C7RZot0C7Bdot8ONaoE3etvtFuwXaLfBT2wLb9u3Dp/7Lf0E0HscXvvgFqSRueN21uObK/QKwCHwRgGPOGG/6aBvKR002ZHXZMvEmkyANs9CyWWbeLkudxkr/dDYvayxfNCLVbbAzAWcogCJt81ixT0KRNlYE30gYWiCVARksFZJlgSsySvavJHSMKlRKT1rgBgIiwqiUkVVgixF6FWRyOWXCyjKzUjG5mBZ4aVv5EoSRxacIGKMOJNhKYsLYjhqg1SZ8TO4WyREr667ZEHnrJonLyndmI5aNuiafyaDMDMlSSZlKBBz5eQTFCHyxijwcDKGrI4Gh/n5VdlMVQUUmyQqC/iTeSJRncznZ/vHcxyfO4vTpU0ilkyIQ/bQm9vmxZftuJNMZfP8HP8QVVx7Avt178Gu/8quYODum9yEYJQjAUkXo3Cy1gUgv67h4HXSca1l/bngIVrWaiAQDePA978FzP3gGB666Erv27sGLhw9hJZ0SQaybeJIiBL1I5spKumoyMh3GttnYM/qs/mTy26RmZiFArSZg0aiinXpPgcsihGIC5UwWnyFejbLRXFcDHptMJtum1mTY1i6zjjS2ziKtaOtn5aLZVIjIWxI1VBfpfUmyeGRJuWnTJoTCIf391OSUAOoIVavK3nMjHu8QqWzUSrT4oy2rAf0I0LtcBNDYr3kMRlHK3FWeLwmh9PISpibGMZhI4OiLL+Gbjz6Khx56COHOBCZmpjC5tICldFKWk1LcXmb1x3P2/UvylupbKrtoeUmLv3AY2XQaE+PjIm8H+/rhc3P8MKs2hAaLMpp1eIIhuKhwiEQRisWUPU05EjNxaUcoW2J9NW1uMp1rIr1pLcfMOSprqTqilW42l5WKlWOKuXZsC2VYO12yXKY6k0QBs/D8/oByC5V1J1L2kmWsrCT1NHl0AoWtLDxjA26L4S5VgAgWt5Qx9kRuoHKjVCagt7Kyqnmkp6db44QE6sLivK4tCXi3t4QAyVuPQ4TcwZdOYWoyCa8vJGVIq0Ww3yKVCRCzOAVGTcb2IQFE9RPVg4sLSzrHm264ETfccBM6E13Kf+WYoQ3fywdfxrmJ08jn0vD6aStPG2S5YsLhoBqXcwdV5x40HR64fCF0D69DR98gnLQAdHD+s8hbiqJlbWysItVGIpRpo2nUzJfcBQyJImXhZcp4EtEiZ1gMU6U1tcm7JQJIZSrnSqOWcsnmlCQpr52UvFwzfF4z37gcmutYfEPbTZ4riY+l5UX1vaHBQRWnVOXgkJedKB0L6AahAdRsCqRu1MqYm5vTe3CO4vwgurJusoKpNie5YqwymYHMjNGKCDMqEqniZT+n84OLhT/RqMkJjUTgoaW/i6ockwlnxC2mGKJRrYksTiZTyCRTyLNfZzJSL/E4lKHIPOAmM4LLVv4hpPSjqqmnu0u58ZxLmD3Mfr26sizb3H27d+CKfbuxdcN67BrdAgcSAFhAVDLKZ80bRvVm5g9beWsrde3Zyx4rPPoysLhgsmSHhgFX5N/RPobFLnmA2aW0rKTCO18ymbfJJPIXLuDCxDnMLy2hSMUic5eZQ15jn3UoApdqSzYNbcwzhSJqzRaWabkO4E0PvB0PfeyXUHE5cZEZqVR3Otyo0t6+StKKLhABdHX3aj77+n/7usDu0U2bReCSfFteWZYCMV8weds2MWOTxhzjUuBK/UinA6ccKvg9+2hyZQGL83TSKGjvpNeQsLXWVc4XIq2atKWN4JZbb8POvfvQYEGOitmcGDt3Dt9/9jm4/SGs37QNDrcfhaLJ7iTpR8Xk5s2jCNLNxGEU8peTfFLKWmudvedgJzD2zraK2+RYS81oW2EqEoM5thmpSEngGaUsSTBGPhgSmuccj0ZlZS6SjK4hpYKKK7jv4t5RRTw26ak1yxS4KA5Bezxjsc725H7L/N8ed4Z8436S+awkEKm6t2dbc9xeeP0B5SPz+nKd2rZzJ66/5WbEOxKy2eW8zuIrzuskTWORCK6/9hr4XE4cO/QykvNz8LQa8FJRKrtmXi9D3pLEJZHItYJz4aV9jBeryVWcP38eW7dtFUlKB4ELE+cxO7eAdCqredSOYKCVO5XIw0NDGFk/onXEkIswcQ8iYY3CVoray6ItjHWyyX01RW12YRvnXRZpWXbEUnLTetUophcWFtT2w0PDUgcPDAxpPmS8A/cduXwO09NT6ucmasKJaDSmvQ7J3L6+PqwbXqc1mwUxC/MLpjAlndbxG1LU5CXb56IcXO31uGbQRt4uxDM/07m5WRBg9hGKF1nL7jXzGNcmqXotQlWqZ8vFgjOzHVliK2ft9+KaSHVlOBTRPo1zLedjOl+YvZ6x6LYf9vc2cSuFr8ttFY55tYeVTbPl9KGCzYYVC6LCB3NuJqKBa75579daeXvvnVfAwT4qP11+bl2FTT4vi5VciIW5zvnh9wfhC1B5a9ZgqeZbdfhCLeSLTtSo8qzWEPK30BEze1MS4JVSHrlKCevXr8dt19yEiXwO3/3OP+EHx05iMpuFtwoUF3LwV92o1puouWuoO2oYiMfRKpRx23VX4uCzT+Ou112FqKeFkN+PeN8gXj5+Ft9+6iCWfZCTU09XHzqiHdi7cweOv/IKPM4GKqUiduzdhbGxs0il8/D4Izh19hze/b73Ysv27egfGkR1OQ13PQdno4BKrYqO/kFEw0HMjx9B6uIpbN88hJWZOfg9PpybWwU6+pAYWo+xE6ewe/MmuOJxpLMr8PldaDacmJteQW9XD6qVPM6cPY6Xnx7DHXdfjY/+0tvQdDjx5b94Bj/4pzkVz23d2YGbb9qOIydfgNvhR6VYAVxhuFyr6Kq10Jmv4Jp4AHtCMTjLGcDrlMW9xx9FtlhGhffEgZhcURxWTAsL+2q0hqezFedmrx+1prk/+Llj02uZt6bf0grdZN5++tOf1rzz4IMPrhXjmR5o5pWHPvIR3PWG1+OrX34E3338O/jiF/5S+5KPfvQXEAz58bnP/Vf09PQgEAjJ0YLk7B/84R/gzjvvWiNvv/v44yKBP/7xj+Pll1/Gpz/zac2/Jg7FHBHJWx4r9/O87/ml54//O9prtA+l3QLtFmi3QLsF2i3QboH/KC3QJm//o1zp9nm2W+A/YAts2rkLv/yxX8aevbvx11/5a6mZdu/agTfccZvUQca+tok5WqeVKwKomc1IopY4GcEbggIkuIqlohRYy8srArgIetRIcs3OotSso3fdOtRJvBJUCQcZvqXMW6luCVTZqoE1uzUrO86qcDdEos8AXVYOGeUutg0bsxlpx0dwqlAsCEAnaScQv1E3lJnxXRWpRvJHwBKB3Totop3wOFwCV6lT9FDxyZdTgVhvSBXLh3LmLKUnwUbZ01K5QcCMgCiB/zXbXqNCIFhP8JBkLUELqlFJNgcDwTVLYYGuJE/WFHsmb5LWiGxbqihIKpJ4eeGF5/V+u3fvFKHANqfSY92GzShVa/j+D5/FptFR3HjDDfjt//xJvPziC6q6DgZDVn6SAcxMXioBVWObTPWzsXY1IBsJcpFrPDf9nxZlLTz4vvfjlZdfwuYtm3HVNVfjpVcPYXF1RSAirw+JVr/sG0ng0oLO5JeRuCVIaXLEAvqZrYa1CVWbvLVJdkPuGbtlAnh2hqoq0KW2NXZfxj7XCocSKG4pcW2Q0Mp6shWXUlzzNcoetDJ67Yxinb/J+lPuqsdtss285nwIUJj8NkMCG9s8k6XK1xB8Z6YxVXk8NpLABD8JgJNAq1s5r0ZhbMBsqvvGT59CemkRe0c349zJU/j6176G97z3vegbGcH5uRmcm53CokXeGjWLAXn52QTjeZ1IoBHUIxDt4/lQne71SFHKJ625T544qYKH9cMjGN00iv7ePiRXU5hamIUvEhahRQUu8yFJlFCRyEKNcrWmIggB0lSgiOCmioqEe9UCqjnmjBWmcpNFyppCEBYjUN1DS12R9+xvNgFNNaSlQJKdtwVCs8/Irle4Lucjc65G/WTsFc3jkvXi5VO5xvwlJ85LylvrRfa1E6HZqKu/X7hwHqdOn0KiowPrR9bB5SkhEKBatYp8IYsXXziJibMLiEQ7EQzGRN7yaec9N1skJqj0MeQ2wXGO0UKhhERHF26+6RZcfdXV8PsCqDOLT13XJWBtYXERyZV5LMxPIZleEaDacDbh9HKOtPJ1pTx0oNJwIJktwh+NY9u+A0j09ILUBi2uK1UzR5MQVw6kpVbjfG47KJhsYAM6cxw1WVRjqfM43xSKeeX/yvq1Qjv3gogcZWZWKioWiIUjKgTgGKfNLQkejikWm/uv8pcAACAASURBVLCvMH9RRKgUrbRtp5KuJgWz1+/F8LphWR/zmvJnVLNVq3WtM5wjWfiSXk3q/YM+Ksc5t5c0pvjgrGnb1a+RypaVMUF9k0ltxrpdECQinOOG81LAh47OLkTjMcR7upDo7UGVtvpUSwqgtIokHEZ1xfmWThTLC4tYXJgXiWGvHyomUVYqlfpeFZtEolH1fRIwXD+Zp8pzI3lYYvsW8vB5nIhFQhjp78Pdt9+GG/e/zsqq5bWxrJC1gumArJ/ZhK0hwC7l49rkBOeFMrC8qvNER++/I/Utz4PkNNXFVUPcMu82myMbi6W5OYxNTODcxSmk8nk5AbiCQcDlYcgmPIEgfKGI1rqLk9PqayyAKNebcHi9uOGWW3DrHXegWK/r7+sOzmMG9Ja+kznmtbrIdCq3n376n/DIlx8Rqdvd3aMCIq1DdGDgvGb1BWsqWcsI5P5IhUgsjFK+OAuyvKhV8hg/fQzzsxdRLeXgdjnkbMD5Wfb1VsEYey6vZzgax2133IXNO/ei4fKpsMDt82I1ncaZ8XHNw129gyrKyKSzyGZz2lMMDQ7J7pZji/au7GeGrKrrZ9w70G6Y69XAwICKJGxHBI7Fyx0reK58Pe2Pl5aXjHKcxWflsuY1umfYa6KU7NzH+LwiQjmmSQSyL9OWn4U6JH//WeTEWoat3T8NCSYl82VkHccqf0xlK39PsnB1ZUVPqlj5B4qmsGzotTfwBcDSjVoL6Oztxbbdu7Bj9x54/AHFeNA6nWORBW+M+eCczmI52aROT2FqYgyoVeBxwGRiOlpwOzmuaqhVigjQPSBIhwXTtnamOsnRhcUF7NixQ+4CJHKnJ6cwNTmDpMhbs0dm7q+KWZoNbN1qiN6VlWXtIYzDhFGs2bnKWjc91p5MRC4dEczcyYcKpqwMWa6NhtQ1RChfa+IjTFEbrwmLqNwuD7q7ulUowLlelsP2PtZB6+6w9jEqymQkSrGE3p5eRGNxETz8nkVXJOSTVBBa6lv7GvOacU6uVEr6ez5VlGZl0dukM/cFdtYy987cQ9v/twvS1qY5a1lXn5VNtlG9m2gUs3bJ0cUieUk8sriLbcX9hcmd5h9yff6f3eCZghiPlfvMgkG6OXBPrLgUEm0WeWvIMTMf2wSwIZKNi89b3vza2iZ/5H23SJVp9vCA28kCALoQueH1ucE7G54z926MdNAqad1X0ZK9XC2gXOOrgjr+jrALibgPDvZ5OggxhsblkEPKlqH12HP77Th5bBxTyRT+5Mt/DV8ohnqqhEqyiFa1DoffJeedWDgGn8uHt959M/7yTx/B1Tu7ceXurSraOnzyFE6en0X/uk24kM1jcnIeQb8XG0c2oofRNn4fcukVrBsaRK5CHwUXcoUyTp4Zx0MPP4zp+QUsLi/hxltuRjgSQ1fIjYDHFHu+fOwkdu3cgd6gE3/5h7+Ht11/HdLZBWQLSbx64gz2HrgDm3dfgW9979vYvmMjIuE4PB6f3i8UCiCZTKrorFVv4dChV3HwmbP4/c/+KgY3MMLFi1/72OfgaG2R3bEvmEMo0EKqOIflpRRqJarpB7FxYxDrvX6EkgXckIhjG8nzWhGtgAOVckNrWL3lQr1QQpL3kyRvGbdh3YNwt0ECV3cMlh04rZ1/8eSs2dlelnmrO54WRKR2JjrxIZK3VlEOvz744Ifwzne9W6V4T3//n/C5P/pj1OsV7N+3T0r4Q68exdDwIN7+tvuRTKXwxBNP4sMffkgZun/6X/8U8/ML+MQnPqEiuU9/5jN43/veJzXuE088of9fKo00w+vB4c5/Qd62M2//Z7NN+/ftFmi3QLsF2i3QboF2C/zkW6BN3v7k27T9ju0WaLfAv5MW2LB9Bz7wgffjtttvwd9+9W9lY7lty2bc84bXIx6LCCQhwUK7quNHjwrspMUagTCSsyIGqEJtkJwqWhahDVn7EhR1er04dPgwZleWMbRxI6oEzP1euAkiup1wWpmDvAEk0EUQyoBRhpwh+SBAx2JoRLRKFWWQGCqkbABKNnwkLAhcWiSesjStPFsStnwfgUm0CgyQSA0aIo7KKZcbXn52y9gee2kR2qQlMsyTgI2UuYYgJuFHe2OqZKlsFJjpvaQIlaUasyKtan4b2CFYQoJNZK2FKNkkIm31CJZSvUiSgKAb7Xb5f7YvCUC+54+efw79/b247957dCO9tLCIpaUVrNswKiDzyaefRm9/P+695x585tOfxuPf/rY+izmTa6pb+xgEglq2ybYCx8rtY5v4fbRN9ol88HvdRA7xgfe+FyePH8PQ0ABuuulGHDpyGNOzsyJbCHRRxcNcZAKaVKJSWSn7VerHLCUtSU6SGXYm7do1tqrKpX2zco8J0tmgIqvUbYURrz2VHyR6L9NTrNlC2mCoUXAaxTaVUnYem01+Sq1CcpmFBMqKo+pXOJbhDEX6G7WmUZlQPULy0IBiJNJNVB+JWh4rLcWNapegrdS8PE4rV5SvZTW+yZcrIZ/NIZ1MYn5mCtRGX7//CsyeO4+//Zu/xdsfeAAbtm7FhflZjE9PYim9KhDYkLcG1CU4x3a0c21pxEzyNkDVSKuFcCCADSPrEItGcOzIEbxy6JCA/9ffcSfWj6yX3Vk+X8D56Unkq2XkKhUsp1LI0fJN0a0Oqe1JytYErhtilipHgqTMSFT72qofO++WFpbKkKMVpbFv5lM2lLJNtNQ36otGUavsWMuDVFa0Vn6t0b5TJW9UBbyOBLONaptgllHr2HODPcXaucBrMgHrFwLgLeLdKLUNqcn2JJg3NTUpG+De3m40mhn4A3U4Xby2JfzwmSN4/rnjcDr9iHf0IhyijXfIKgZgi1EZTTvVhoB7KvkqZeY/d6GvbxAb1m9AX2+/gPRoJAa/P6T+QFUnc8aa9SKCfhey2RTm52eQrxbQdLZQqtQEJnq9AVSrTWQKZWW75WsNbN+zD3sPXAVvMIxCqWQybx1O6/opEFjNSoWbCBK1v7EtZRtLVbq8LLUdsyE5D5UrzHyuoCWFdc1k29IGvvT/sfce0JFd15XorpwLlZCBDoiNzs3YjGIUSZEUFUlRMhUsW99jK8yX07f9bdme7780tr9n7LEt+StQ0njssRWsSEqiKObUbLKbnRMaQCMDhUKhcq6/9jn3oUGZY3t5ifq2VtVaxQaBqlev7jv33vPOPnvvknh3k30X8Oq6x/WF6zPBdu4PPb296O7ukcYLeuqSvahrZwmr6bTIZ9Nvl2sD5V95Dpw7LDhSwprNHZTVTpFtJ2s68ZWynIPIdq6DYPQcb0Iiimx9zlIjna1Kp+rJzIclrU4Qj8BbuVZDppDDyOg2jO3cgXQhD/KFw7EofG1h8Wtm8w+bgVRWWlUXKHFPdQUCt5SNpo8ufeG5RrN4z70lEo0gkVBQWHxx6altY+OHR/Y2goKlooJRBG/J8Kvmcxjo78M77robN+y/Gm5bxEQrgWo+NzJsBRLfkElYoK71K9PVUF4TNiva2gB//N9I5mGdRgXg+RG0zWRRThMsLAoom8rlsMT/bzThCbfBG4nAHQzBF44gEI3CQfC7XEMqnZG9gcAk2ay1mgJTXIuoWFHhPBf2ufrzWfR8MuhkX7Db8cLzB/CVr3xVWKYE2yT3MLYLBK/oD8qGJJWt1E2Bay+vpTby2CXvqNcqbKtAvUIP+wnMTJ3FyiJ9WrOy57AxREFHZXgy12FDhj8Yxi233YGxPZcB7gCRGDi9HthcTmkiyOTyyOSK2iRTLGNhfl7mJ/3SxY+T52LkXYVpb9RFeJ7Mf/h5ff196GhvlzGQOUSgoFYVwFbyi0LBgL30Ic/IWiF2AsY+gSx45gLMXfRn7umaD/H1qZWkHtf4lHNuWw8FHnSeyghu8EO1mLmqRkHZZKuhidesLjkQJawJJHPeq5yoMp255xBsIwu7KgR1L7YMD2PL8BDae3rFF7wtEsPmzVvQFo7g+MkTsm4MDmyVvdHrtCOzsozluRlkU8tYWVpAtVCC095EOOhFLBKC3+dEtVKAz+NCV2eH5ABUayDjj+AGwe7de3YLWH7+3DhmZ2ZxfnwSyZW0grf0bGYcVkqyT+7YsV3Oe3p6ej0XY26qfsMaT6Jc4qX3sAF1ncq8FdUZuzJr1ZeYrFBlVLJRSPZlYy+iYy/onQCkFrOW7FPGOMeWDVdUyGDcW7lQLBYXBRGOc8AflPWYjQdsNqEaDD9fY9/4I/OcPW4BOpkHiVqKR9mqzHt4fDKxc1nK2edlrWQu1BYmu7dTwf5SWYBea0+2fGwtWWJpIjXAbVPo2crUlu9NFrhpAOPPOsUtX10rZ+BWyPsKKx/ReS8jZHJM/f5sPuS4E6wPSJMl1YG4X1hqI7wnkfPbYO3B4yiwq4zyd7zt3td1nf34z924Ll2rTUmUQhfyuey/freXbixgrsx8SaTAqVrkcUt+Mze/hHLNBbsrKA0Z8bANiZiHnarSROYjyGhviv97NVNAYvswdgzsxAsvvYJQIoFP/c3fYXjzIGyVBg4dOIxkchVOVxCptSzsTi/ue/sb8dwTj6K0uoT9+/ZIk8dLR4/D4Q2jq38Lnn75sOS99J7tau/AwKZ+WTeXZy/gkr17cPjkFFxuL06cOoVbbr8D23buwiOP/gBXXn2l3Fd6IwE0ylmsLMzgkkuvRLFuw0svvojbr7sK//PBT2MT9+CwE2emTiOVSuP222/D9l2X4okXD4jy01hfP2wOL6YuzCHWThbuPJyU6a57cfCFIzh99Dj+6E9+C55ADZkc8PGP/Dl6u6+WPWCtcAE+pw2OQBWzC4uoFgvw+9qwc3sU8UodQx4/9rnc2O0Pw1cvodyk3UIDTn9IFG2Ka3nM5tbUIUjuGZh7sk2kIeAtG3QqzarcR7EZ5eMn5y0LcHmdTGmT5RK8pVITwVoz281fpA0Yb3/7O3Dfu+7D49/7Hh78wue1sZixbHFnbboWM0/cu3efeN8+/sTj+PSn/wrve9/78Pa3v11sauYXFiR+HnroITz44IOvju0N4C0bCrh+ffTZI69r/LcO3hqB1gi0RqA1Aq0RaI1AawReawRa4G0rLloj0BqBn9oRGNi+Hffe+07cffed+Na3v4nDhw9jx/Yx3PSG60XmkWATZSmPHT2CM6dPCdhJkJKypixuBENhI9/KznRlcLHI5BXwRsHXydlZjE/PIJiIo+Fxo8wbRrIYXE7Y2NUu4IuyYtaFx0wnvSUPyZtCKbaQUVZS5p8UJqXTn3LIyrBiqzlLMgQFhS1KBoOdrAI/IuE2KfASKGAxkzel/D1vNhWUrSG/lkGBQNpqCtn0GurlqvrVsUuaZ0lJVHpn1WpyvD27d6G7s1OATZ4fC1hWwdOSJeWYEOxdZwIT1CuVhVFmsRT4HQjMUtKPEoGrqZRI8lESUt5H5nCTHfNkwxVw5sxpXHLJXtz3zndKEZXHW1xcxJbBESkEf/M7DyGeSOBd992HP/uvf4q/+9u/lRt3epmpvOzFpzJvjc+aAd+0o18lHnktWSBl0cdLtk6jjgfe/S6cP3cWne0J3HzzjXjhwAFMz8wIUEEGD2sMfjKs5b0qpSzgB49nJHKFsewi+1L95Fi8JNuB14RFJhbQBQSVwqcCoeJjy+KZQYJV8tmwMJ1amLP8euX8DSi7zjIWhooCOVo0VjqHyu0adoLyEOU1rLHz+CLNa7FCWahjcchLqUqV7SUTkdeQoNfaWkYY6MJeKRUF0GGBnOCNJfFMVqSwF8X3ry7xxO9JJlA0GMC+bWNYnLqA//7FL+HOO+/CyM6duLC4gHMzkyKbrIxeAszqvceCMr+7JZvMUieBdz8L+jYbutoT2NrfL+Dugeeex4sHD2Lnjh247JJLjJStQwDctUIO5XoNK7kc5laSKLDIKyxYjoEDHjLIAwFhIus4kulD6VqvFpMpYWsYMpZ8GwEVF0FeFss9KoXMMV/3XrV8GYU1o0w08cw1cLxV3Be/OmnwcErcEKzgqxgXBCEUvDUVMbNiGxdaPZIB119rMVfGpIIZ0gxSb0jBmexiAhVATmST6w2Cc2VMTa3h5ZfP4fz5OeQLNfEHTCTa5TtRGrPZrMJmZ2EMspbMzMyJx2Yi0YG2cFRAvfZEB2LxhEhZRsJR5HMFKXRTMriUXUHI54TX7cD83DROjJ/G3MoiPIEwoolO2OwehEJRLCyv4qVDR3BhbhGJrh4pdI5s34FCqYwCm1a4BlPWnoVm4yOoxW9I8Z0yr1yHFudmMT01heXFRRTyBfHr5Cxj/LvcZG/Tk7liGmOa8i89vCkLX+B6RW/VfAOBRBB3vulNuPWWWzA6tg2JeEKk0QkWCHjQbArgOTs7J7LjJ0+dwpEjRzBx/ryAu5s2bcbgwBD8waDMC66Jq2S5JpeFuUwGM9cI9WrUgrowryhbbvwfhaHGtcD4HxNv5TogErIE5IwaA+duNk851mXc8eY34cMf/SguLMzjkScfR7FeQ2dfLzxBP2rNJvIEFOn1KPFnl3lGFQUel/se2cipZBLp1bQcX/bHYBChcFDA6XVpd8rxU8KaAJrIw5dk/rSFgqKMkEuvol4uY3NXF667/Eq8+dZb0R6hX62soOpluy6bzN9ZMsmWjLLll7sxyqtAJqndURGyb9X64N/OowxUybzNorK6KrHi4r4c8KPu8cIeCKJpJ7PSvu52Tc6bBWeXzKiw6YXfnnD4WhNILqZUupqwuIB+hqBs5EMZX4wV/o2enuPnxoXVKr66tZpIwxLUZBPC5VdcIVKyHELuGQRqCD5wjSeTmoAJWevlUgE1xkm1iFo5h0ohh+xqEhPnzmJmehrzs7PI5/Lyeq41BPPJ9g2E2vDGO+7E7kuvgMsXRpMy9ZIfUeq5LszifEHBWzaoLSzMY3F+QdbAWDQu/zJHIBgn+xXVRVwuYWWR5c0ch6AHx2J5eVHWGJ479yQCrpbUreRwZL1y7zR+46qa4ZQGNc5lgqbcu9mEsZZOS9NRLpeVRgS+nwCi7tUXmYnrYJwAt2pDIT1SRppc13aVPVeZcrU94FpEJYLlpSVzLSGMQzYUWg1ZBJvqDRsK5Sq6N2/C4PYxJHp60BaPi197KBRBb2+fKGJw3QlFIuhsbxcWP1VE8mtpFLNpVEtZXBgfx/jpM7DVq4hHQxjY0oeQ343DLx/AzAV6kUfRnkigs7MLkWgUyZWk5F2XXnopqvUqzp05i4W5eZw5M46l5ZT4M1cq6jHOWIxE2rBjx05pkDk/MaHrF9cu4wMuwK1HJfQF0KVCDNUKqFgiHrM2UZ8hkzEUblMVi4Affr8Pbo+qbrAhR2wkCLwZtRbuZwSGRQKYLHSjWsC188TJkzh65IgoZHDuDQ0Pi7+oqKKwaauic4FsPFEUcHtkLjBPY7Me44Txxv+nzDIZ3nw/paqpVsL8iM0GnGOZ7JrMg6mpSQFumYOz6YyAsuR2Ji9Tn3hLaUBllAmKMu8R1q0kbQbJ4nvkvdrUZckuW0CueGIrhq1mCcYbmDEkUvcce7Fj0ZyT40DQludOO5LmujWHgt5cGxQwZs6l7GU+ONZsgGPs/8y73/u6Lq8f/+DVsnYISN3gvROZ9k3Js7im2dd90zVf0u+ljGTG0fJyUcBbyvHbbXXEQjYk4rT4EL1y2CpNaa51MAbrwMHpc7h6z5Vwg77SbvSMDODQ0RNYzRTxzBMHcfzwOZSKdfGQXU6ncN+73obHv/9dRAM+OOraIBIIRuD00ZrDjhdfPgKfjyo1ZO+7sKmnGzZ6v2bTuOryy/DIM4fR1duDm26+Bcurabxy9Ai6+7oxODggceEPc8vI6/1gpY54ohtetw+PPfxt7B0bweTLB5DLlBAJReBw5rDrkj70D23BqXNLWFxu4rorx6QZZj65hERHApMXzkrjTSTUjlcOn0B/RwRvfedt8Pjd+ObXn8HX/+EIgr4hOOibXZrH2NZexLeE8dd/8/fine22BzA8GES3w41YuYGr/W5cEUsgUCsjX8nJNaranHBSLYJrGm0h5L5DGwgI2BKo5ZPRXawVmN2LmsBvnl2U+2hVFzLC3Ob///iP/1hY/B/8WQVvqQBwy623Sn7/zDPPyj0X7ZDKaxn8+q//mty7idqCzY4rr7wCV+3fj0cf/QFOnDy1Abx9Ap/+9KfX45fRTRD33nvvxV/+xV/g8Sef0OZoSyTcBvxsP73i1UudCg3/8fljr2v8tw7eGoHWCLRGoDUCrRFojUBrBF5rBFrgbSsuWiPQGoGf2hHoHx7Etddei1/4Dx/C8889h8cffxzdXV246013oL+vV4p7vJ1k8YxFO/6N4ClBSileVutSxFDWhPogskqixDkFZWcXFgS8rbtcqDptaFDaj13OZMKKbLIWQMjsk672DcCixSxykPfKYn3VAJ8sOFaVQctihLCA7Q6RvGNhKRaNIRwKIeT3I+j1q2yvYbtQipgAKP3TyJygNJjFdE0nV1AqFLSwSbaX0asSGWiHExEyj4NBYdv2dvdgbHQE8XhsHUjQglFD5I0J5LGQz+Ioj0/mCD+XDJdClkzLVaysLGMts4YiwdxSaf0962AvC7xG3pit9TpGDeTzOVxx+WV473vfKyBdrVpGcnkZnd39SHR24xvf+jZ8/gDe8573CHD7V5/6lBRWea5a3L0IVjK4halkCjvyr5GqtmSTWfjjazwE7eo1vOvedyC1vCQSpvfd9w4cOnRYWNvBtrBcExYNWFBmYYyFI4uNy8+yCnMiV8suc+NFzOOzYEZgKxaPC/tOfN8M89pumLPCVjLMTBYTrcKmNUmVUaRMQfGnM6CdysXyaXmwacFP2R1ajFDZPv2dFLBdZLkoIMwCocWgzWXzAiZR+lDB2rSRRdYiLQE8+RwbC2pagOUcydM/sVCQv5F1yUYI8YDjk4xlAG1+H/aMjCK7vILPf/ZzuOGGG7F93z4BlsZnlHlbaxBk5DyzinXqASvSliKPS5lLgn9u8RuLhcNoCwak+WBpfgHj4+MCSsajMSn+igSfzY4YC66xKNYqZWTKJfGRpOSqFJB5bDY+sNnBME04pjL/+B0dyp4URrkwYpXJItfLFO2NRqYUY9V/zvLv1M+XFgkWlwxDjuPO76VsaT0emWr8s8gych0ge1SAbGW6W75zplR7schkGF2vXswvFow1LrQgzJ8JMtYqKqPcaGbg97OInIfNTnn2AFZWqpicXMDx4+MCMPLcfAQ4xHNVlWq5Zq2sJFEqVhS4bYuis7MbnR1dyiDx+dWftVzF6soqSuWyxFs5s4J8egmORh3RcBCFRgUnJsYBjx92XxDxRBcGB0dx9PhpPPX085iZXxSgfcfuPbjuxpsQTSSEVcq1VJpjWCSUeUhkhgwd8lRtyKRXcWFyAtOTk8hnMuue3Bazyc6CsJtFbhbYK2hUq3A5yOp2SmMMG1wWZmeloWXX2Hbc8+Y346YbbkD/pk1wwPJ3JiBEOUZ6tlq+rbISoFrI4ezZc/jOd76NL3/5Kzh/fkJ8+jj3+STr0RcIIJfPY3JqCgvLy+LN1iyXtcjMdZ9rF6W0OX9FbpXNBpSrV3a8w8VmIpWrtRoG+OlcY5eSK9i+fRs++rGPoW9TP1L5HAr1Kg68chjzK8uwk1EWDsEfDokXLsEYFu9FmpyNQVwTeQ5kOIvnc3VdUlViXDwGdU/g3mB5ZtJntcB1okz/VYfsVVxr65UytUdhr9VkpPZt24b3vPVt2Nq/w4QtY133ZF0trOfFNey1k5U8sJpiRw3gif4bzmcs/YRXCTOun6+6O5KlJILQyANIs7VCMUcE6Pto/k4b3WqJTQZ58WLlXCT4xYcFDFlMP2XV0TqBa5iCSbofF2UfY4GcwITYCzhUkpaysgRrCJgyF+F2xhhkk0O1QqnhGrwu9RwnQ53gDhskTp04KfK9uh81kVpNo2/TJtx0863o6u1HlTKnDifqZFTabNI4wD2GoBD3M8ZaQawSllDIF4UlGQhR8pbNCcpMVfZtXdYTNgkx/+AcEpC1VBQAMk6fZ8rC2gnQKUtW3isa7k14vGy24XpGuWT19RVgjP7xbFIpF5HNqFSyeLAzPyPIVlW5XAsglPEmSGl5SBtfbcsiQmXrNS/gi/hZHBeOL3Oa5eVl+Vn2GmOtwRyF6yQZY/RD5tPrD2Foxw4wp/W3tSEYaYNPvE9DIglMEJLH7d+8ReTweZ3qVDop5ARsb4+F4Ww2kVpaQmp5EfVyAQ7U4EQd6dQips6fxakTx2WMd+3ahcsvv1yAZe79l1x6ibDzz5w+g6X5RZw5c07A23KZQJ8yiZn3JdrbMTY2hunpGZw7e05yJWt/k54lozjDfY8MYVEpoWSzz7/esMJxliY1sSTQcWBDHL21mZd2JBJijxAI+oVfJ5LEDZU0VsC+vm5fwfhgw+bU5KTsuQT1x7Ztx969e+U1IqXfbOLgiwclZ2DjDBm0kbYI3vKWe2QPY8Ph7OyM5NJsWuODTZLMwTs620UmenR0RIBd3jdwK6IkNz3Ljx49gsmJKbkuBKKp6sNjS3MYfdeN5HK5WhYwui4+01T90H1eG64oY808hMCkNmFZksZMCKQxgGot2n657t1uNc+JEo4BbRXgdonlB3NRnk8gFJb/5w4j1hDi/ayS/dZD5L3NesF1/n3v/cDrusZ+/P1XC9uca5H1EGltNlq57NJYJQx1Uf1xrOdjYjBgs6FYdqNYoZ2BG2hWEQ1CwFsqi/B+jOBvmQ0YNiAabMP/fOIRhG0e3P+2+zFxZhw333oVJhYX8ck//TS8wV5Eg314+YWX0ayTtV7H9Tffgc995ovYu3NImKnlorL/tw4OYS2bl7l56NAhaQJjvhTyecXaI+j1YvvoCP7hB4/iY//x4zjw0kHJX0KRNoyMDCGXy6BS4n1nThoYkktUobHD6wlh66atiLeFcebECTRqazj0w5ewJdqBaLyJob0xDOwcwMJ8GS8+fRb7r98Dm9uG2cU5PLM2uQAAIABJREFUuPxeLC6tylzpiEXwwvNP4v33vwcuP3MfD/7sv34V87NU1mmDy2PDyuoM/rcPvhU9QzH80f/zp5g5t4C+zn4MDoSRcPnhShdwQ8SOa9t74C1mUUUFTocHi6tZlMT33IlUqaxNBGDzMu9/Cd42pcmOjOlCJSvrfx1O/MHE0rrUvwXiSvQ3myB4y/uln/3Az8qc4Fz7nU98AnPz8/jkJ/8zrrrqajzwwM/g+SeewF9+6i+wd88eed/Bw4ex/4or8Su/8ss4evQoPvOZz+CDP/dz2LfvEvy3P/8L/PDRRyWsuOfdfvvtuP/++zExMYFf/bVfuxjXG7boD/Ql1sFbrkm/fKAF3r6uC0Dr4K0RaI1AawRaI9AagdYIvOYItMDbVmC0RqA1Aj+1I7Bl24h0M//OJ34bZ8+cwUMPP4RwMIQ33nILhocG5YawWMwjmVwSdtTg1gFhrrJjng/1VCSgosUUEZzlDbl4wVHOz47llRRmFhcxPj2NtXIRTbIJeLMeCgp4YTFFCL4SjBLwRzqSjc4uPQSFQeuA205AyitsWkv600dpXn9ACl8s3FigMdkkZSmw5kTScnVlRSUus1l90r+RbBEBFgxgZ6NvlFfksda9acWX1iNAGOVB+SSgI+ctfqYqfUtGTZ7HzSjzkv+SnUJmGz+PRT4WUIuForBn1GPTKmoapqGRfCM4IBKCBgRjYZYAKOX3tLDVwO6dO/CBD3xACrD5LL2GlxFLdKJ381Z89/uPolJr4L777pUb8f/yJ38iRdVopE2lZo13mha0CDRpVz7BiIvgrcrSkmEm7ATx9HNJ0fNtb3mzyCdPX5jE/ffdiyeeegLHjx9HLJGQ8WQhjcVhyiZLtc6wgfRzdazX5Xal6NwQcDAUCgpoI1LUgYAUjvmwClEEuqzCxUaZZEuSWIqNRkpPAXhlujE+LSBYmKHG682SQLZYfFrg1MIznwTg9d8iMua68riUtiXor0V7i+WnsoZkpPN7qxdtUwAkfheO68zMtABUbIAgwLVtZAQBv0/FUAn0lCtw2WwY3bQZlWwOn/1/P4P9V+7Hviv348LiPM5OTayDt+LeSGlvM2/YXHARvCVxS32YPW6n+Dd7eC3dHmHjMjYp78iGAr6HhTAWWzcPDiCSiCNNT1FKHXu9cJB1TeaPywGikiw2caZbTQUidS6FKC0+WxLcZlFQrzgWAslWsV30hVMgy0hlCovEyBhaUrCmwUAK2UZSmb0hlBcWiUX6WxKIlHjmiy0mzkU52VcxBCwV7let5v8YvFUwv4lsNodqWZUHao0MPJ4aavWsFDh93i64nQlUqnacPjOFp596BhcuTAsQxyK6x8vrApRLRWHwRiIxAW3b2mIil0xGHIvULBSTTUfmJivsy0uLOHHsKHzOBgIuG2prWbSHggh0tqNgB/I2JwgpbNk6hHBbDI899jSef+ElLCwlsbK6hlA0ijfcfAuuuOpKePw+VNh8Y1fpZPoVU+qTUoi8/vRrnJ+bRTGfE4ltxgoBRF4/SzqcMcbLQR89rotupx2VUgHVYhkhnw/t0RiioTAu2b0bt998C3zemBldZe6y0WMdT+dQ0yfaTlD3Hz8WJ8fxzW99C4888ihmZ2flGvPcPb6ANIXwSd/lhcVlYbxRhcDynxTPW8YSi59VZWg1qUvISOXyQ7aekdIVP3JhjDswtm0b7n/X/RLfD37+QRQaNVx3680o1GuYSyVRYmMA/aK7OuFvC0vcs4HGaHgaMFbZLCJhLhLhygqWIj+BE+OFKL67dVUQoGQyG3a4fnAfoTw3mYF1gmj1mlyPMsG25Ar2jIzgQ/e/G9u3X2pYs/xeFnhggbY/Kpn8o+NbB0opbiBAmOCt799tTsNvTnYtgdssWbbFKtLZvDAv4XTAFwyiLeSWb0iQt5irSYzXKmUjESmVb/n+bK4iGK8AlyXXq9IBwug2DV98NcEs+iQKM5JSvWQlVjl3qZih+wSBIjYuCRhsYowAKHOJ9ngckbAL2XQFk5MTct0JYJ06dRLBUAhbtm6VtZwMfAIoIu3tdAjbnIx87hkiS1ytqfcpAWSqd4gsshM+v1f2b3415l48FzImKfE7MzMjexbPk3Oa8reJ9rgwJ5nEcf1kTsP/578qgasMdzKUmcNUq2UBbmXO1Si3zvWb3DCVJWcsUwKXbHKOi+RiBA9F0lcbp5RZq0+ryUZzR33wGnCfYI7E/ZXnTCBKmbrKmjQJgXjC1htksNdFdn5kbLvYC4TicTi8HvhCAVEhcXu8wpYmgBSJxtC/eavImjM3Y1w06hW47A0kImFEqBZit2N1eRHL8zMo5TPwuexw25so59NE5o3kdB2BYEAADcbG7l27sJpexelTp7G0sISzZ84hlaKMOpu4mF+5JIegn/LIyAjOnjmL8fPnVTqb4Jphd8qKZWRMpXHJeLdKg8jG3MfYhxivBrPGsDnBjlAgKI1ZkSibGKPypLw2Y4LHZCwaLwi5tkeOHpH44B5Of+RdO3eJDLRYTFCdIJvF008/jZmZWXR2dKjqQrmM2974RmH8LszPSYzxdQRl2RTJ78pY5Tzw+r1ob2/Hzp07BfAeGhpCWyQsewzXaja8EEjle4TVanJ4fhfxtTc2KuyMYK5NOW5rvqqiQV3mgJUnalPERnCV81nzFWWqaqMA93Z+ptqUqDKK+EUbKxbJaZjbiYRycF1ZhDkp5waZydw3GJfqd2spWrjxwHve97qur5RNtnIixoDVdEbpX4dT/Y+lAZHyvhsaMwn2chxSq2we4v2SE41mDZEg0JFgjBETdiAQpCR9VcYlGori20cO4sKpCfTEOnHXbXcCxQXcctcdODuziL/43N9zRUEkEMUTj3wXpVwKt77p7fgf//2r6O2Ji1gEVV2oDkRGNhtJto4MST79xBPPgurrW/p6UczmEW0LYee2MTx79BAuu+JyUR2Id3bJ94nGIhgdGsTM9BTypSaSyRR83iBy2RJq5Romxiflulx22WWYmTuH1TPnUZufwT1vuh55WwrX33ETjhw6gUPPvYI9112Dhr2GdCGLQLgdC/MrqJUraAs2sbo6jRuueQMCIYLjQfzKL/85vM5hNG1uwFFBqZaBp7GAX/zVn8O3vvkQTrx4FGF3OwJtdXTFOuCrAdd4yrh9YBiutTRqzTJcTg8W0lmsmnWxSpMHxiIb2mwO1MjMZbOCaTTI1QuoN22owY7/Mp3c4HmrejSSUwAGvI3jgwRvTd58zz334D0P/IzkmJynBw4cwJ/90R+JZPlnP/tZaTL5xY98RNLl97/v/aK8xUYF7jEPPfxd/Nl/+3M50r59+/Abv/Eb0ojxypEjwsadmpp6dVzL2m3D+/oNeNtUqf1febEF3r6uC0Dr4K0RaI1AawRaI9AagdYIvOYItMDbVmC0RqA1Aj+1I7D90r1S3CF4ywLMN7/xDSkoveG66zA0OKASp2hgdm4W33v4YQFN+Xr+noWo9s5OkY+lBGcwGBCQU2T1xPvGBTKMMmSd5umnOY3Z5BJcZBsSAPX7hFEgfloskHgooeWVG30WMS0wRjvjCSy64KRkqtMlhSEWibLZNRTow1itiawlmTDptTRW19ak2KlSzsrm4JMAMAvofD2BE3rZtdE/zxTGpOAh/lo2kWljIVbeT8YHARB60WZzAs4SlCEAQg8vFp/o+1bKF6XAKYVMyh1TctmgjOyoth4+t8oaCiuVBU1hoRp/RvP/LArJW1l7MiCXw8jV8jtsHxvDz7zn3WiPJ5BZS2FpcQmRRAc2DwzjB489KQXtd76TrNhD+KM//KSwjwgUCiONYJeB21kQZcFG/NREmo+sSS3cCWDr8ciYi6Qf2Wu1Km6+4Q2IR9vE9/b+d92LHz72Q5yfOI+Ekcoj+B2LxYRBK/7I9Lw1/qwsgiuz1S4eoPRS08+0PleLayzKiVRejT5cypbi9Vgv8Cnf2/hY8nVa+BPARsBvgobKqGJxTYHZkrBPrKcAdCJlqgwTlb1ViWvxHM5ltcBvnhaIzLGzpCjJGBHPV5FtVg9Ygt0i8y04ANm3bvGFY4PEk08+KXLYLGLedOMNiEaiqNJHlNKsuTyalSo2d3WjXijiC5//Avbu2Yur3vAGTC8u4PTkOBZTSdQb9MQy3ruGheOyE1xXT0LOYZWldsBDIIAMPwDhQABd7e1ScJy+cAGzF6bFb5cFfM7nwZFhdPX3weH3wRdpg9vnFfYXC/CsuDcZr/K9yC7lEZXJsl6Yt2uxUGSPTVFRmS8KYikuqqCaxPQGyWTlTuqfVRrxYpGKzBkWVVXSk8xwLXgLQCivJYhgmj2U46VNAuszzkgqmgLrxgWdr7ZkPa0CMN8r0qLlqsyBSnUVXm8dTRsZLVWEgv3weToFvF1aWsPc3DxOnTotDCQWmJ1OFosbUswmY6irq0dinc9oNCaS62xUYLGRp8s1M+j3IZ1K4jvf/DqCXie29nYhS0ZtahUI+NE9PISi041kuYLOrj6kVtfw3LMv4tz4lPycYQG6VsWmbWO4+567MTA0iGJFvWZzbD5gc0mxgFQ6jSUyWPM5iZFwKIhIKCTMVGmIMddJmiBYBJZYdwooTRYhG0W8dieuvXI/rr78Cmzu7UPbq7xULXlfS6eW14mxwrnJp8bN//JRLODc+DmcOH4Cx0+dxJFjxzC/uCgSjg6XR6Rkec1ULlsbYMgoZwxzzc+uZbC6topiuSjgKj+KOG48GsXo8IiszZzfe/ftxeWXXoZ8LouvfvkrOHHsOIqU5XQ7MbBjDEM7t8MV8CNfrcAbCgpbiNVtyihb8c7vIJKzwvyymOHanEKQTNYw+nHzPGSB13jlvsjCqjTx1AjGOeH3BkR6lkxRStTSuzK/sgpPE7j2kkvx3re/A1sHdplh03Xu4uOfA2/5yjVgOQn4AkCw6991TkPWrcgjlxpI5fNI5wvIFEvIkP3GQn80JjLmAY8DLhtQKlaFdWrFA2NFmrsq9CFno46u8c26eoNazTxqMqg5gexPli8mVQjEH51giUtAKF7PIsE6eT0lSeniqC1tjBc214QCAQHq1ePZhmwug+npKQEypJmJzUqiJmKXNVDWnkpV8g2yTysE/CsVeT8bYXiuloQz3yN7q/EJJ2ClMvI6DxnzlrQ/VQUq1bKsuMy/xAqD3vZsUPN6BbzlOdOLlJ8tahGcZ6qNIMAtmbjMlJoNlfyntzePT1BMWbSmMcZaX41ho7iXSmOO/n39fMmGr1SlCY62EfQdZ07FlxEoE2l7UWXQyOc1IWPN7nRh6+AwxrbvRDiRgJe+rF4PXGQOS1OfQzzJmUO6PT6EI8z3nMJAJiDdbFTh8zgRCwcQDYVEqQK1CnLpFFLLC5ifnkRqaQ61QgaJaBvC4ZDIH5crJZw4cRwBfwCj20Yl/zoj4O0ixscnsLqWQbFACX3mem4Z/46OTgwODgrIOzk1aaR+1bPVAm6pkrDehmSUBC6yQ5Vdyv1P8lk2i6ixt+7DddO8IrLDvEb6N8nFYjE5d+47zD15TMY8c1iGCBnm/HnXzp3Ytm1U1ilKIfM6vPD88wLO9vb2SkzOzc7KtbNkshk3ZABGqJaywUaizEa4ek3YuWwcYLyqL65NQCECusPDw3IPoXPuYlOK+vp6RImBMtIE6zknpCHPeJarqoddmyLJ8CwTLFdFD3mauWwBq5ZkMvMfjqFI67MZzYwF308pfeaFvJfI5gvI0Qua9xKNprH20MYG3t/wvW5RVbHJ73gPROWfj3zkf39d19dffOCadaUc3pvoPQ5VaLRJkXOlaaMaiU5/SwVF1CrgQCZXFeZto+mT+RsJ2hGP8H5EZZMbdcr5u9CoAsFADF89/BzKmSqmzk1gbGAUd912DS7btx2BoAeTcyn8w/eeRWqtIvcEP/zet7B3z/V47tkDWFvLipyxT+7t3IhxD9WsTcbrlVdewWWXXIpmvY7jR48hEghheGgIc2sLGB4dFRWYqdk5+HwevPmuu1AtFXDm5CmsZCoIhCLwB9qQSq6iSVuVahUvv/wyGnY7egZ70OXx4JVHv48bL98Jl7uG8Qvjcm23bd+JzWO7EI134ZnnD2F+aVWakffuGkExu4hmPYvbb7sZ2VwSyeUK/uD/+lu0x3ZJM06lvoamo4Krd2/BFTfuxsc++kn8Hx+6Dx604fDpp5ErFhD1B7GrkMa9uy6FI51EpVaC3eZCoWHHcoWNvDmd73KPy/s/B6pNOyo1Ms0bwr7NN8qyttWawKdmV9Y9bq2gYmOP3r8ZtSCZBfqwsgL+K+swmgiIL7oq2mhurbmxRIOxyFHFpIt/23gs63MtKxOjU2TSOAVvOf6cjWw4+dWDx1/X+G8dvDUCrRFojUBrBFoj0BqB1gi81gi0wNtWXLRGoDUCP7UjsPOyfXJj/4d/+IcolUv4xje+jkIuiysuuxw7d2zH2bNnpIDGG8DUygqWFxcE+GEhv4O+X5GIeKuyc5eFCx99QAV9YeHArkURw0LhjWidd30ElaRQ6VG5VRZPalqAt7PQZQpSyrTQOj8Loiza8caW4F1qdVUAZUoHEsQl0MKHFno8Wlg1QJqAaQQdKblMtpbx/bHucnmDK8zKbEYKh/QpJcO1VCkLyJYrKFuWxT76FckxjO+VFINNUZLfmyABgWtlIqpsrjCyeD6qVSznuS6FbDAMAbrE902ZowKWbQCaLKjDwF7C1tu9ayfe/973ItIWRjabRnI5CV+oDUOj2/HUcy9iZn4Bb7rzTgHp/vMn/28UC3n4ODYOlQReB4cNW1Ik+OQ8DYgqnl5OAdZZLCbzWGR+bcAOMra3bsGB55/D+977gBQyWdxLdHSgf3M/fD6/yiZK9z+BPgX0pHAjLFsF39aZNFbhgcwHArRkz9Ej1gCDluSfMGJZmLTYTSLTSDaGAuYsIJPxRlYNC3EsmJJJqwV6LdK/SipTGCxa7hCpaDMWyv420qsCyjgErGXBSVgXjFsjayjyhqKRq8USKayuf1+9/nwNC5wnT57EY489iuVkEkNDw7j5ppsRj8UEsMmk0yJDaas30RvvgLPRxBcf/AIGBgZw4xtvxezSIk5NnMPyagrVuvoKK6hAmTv6AKrnLQsoAt7KeTngsDVRyRdEhrW7ox09nR3yWs6HtdVVpJIrmJqcEr/O3v4+jOwYEwZTrLMDdqdTmJp8Nh022LQ6iGaTVUGnyOop21k7EyxwVmULDfCxLuepyKzIPZtztMAFaSBgIctUnhSL0+Oao+jBST9X2tDFzxMAlyDdRkCLZan1EtM/Wr/lc01nhMwpq8hrwGP+Lp8nQ74m41guryAQ4rkXCTEg6O9DvRbEaroIu92LRHsHMmsZHDr0Ms5PjKNQyGF1LSXMZrKOenr7BOThvGCROxqJyFrJuaWADWVHGwj4PJg8fxalTAZ+pwPppUWkl5aRqzXgi8bgikWxXCxhOZnCwsIyZucWsZYpIF8sikdagdfJ6RDWyt5L9si8o+Rqho0IlGunzDTXZvr9GaBGgCSutRwlFndNMY9rhDBnKVNJj0+CX5WKSIvuHh3Dh973fgxu3va6742nTx7FQw8/jJdefhnLbNgpFAQoo4R3iIwyl1uVETweme9kGy4sLWKJsu6lkuxFXJu7O7tw3bXXYmRoWAAUzp2nn3gCLx44gIW5OYQDQZQadSymVuCPR7Dtkr3o3boFNYdNCsI2lwtlrs1G3tRiNIlagZF+JUuS6w7XNzYHMWTJWuT+JH5wLpUQ18KqzgORqW1CwFuqM3Af4jpNwAPVqhSD+xPtePMtt+Kum+8yPrcbh90q1/4TgLi8vAZkF1FbTMKZ6AQi/74B3HQJWE6vIlcuI1+ro0gmar2OpUwaqfSayOV2t3fIk76cq2tp2RtIiVe1jIKwWimffXE9uLgWyEpDcNA0FslrhGSqoCmvGRt2xEeUktfMTaoNUKGVwAd/z7nGvYexxtyCsUDQKhxuk/ewOYgSl2wUIhuWzVVOqkSIdD9BSzLjmvJeytVanreMDe51bOYisHWR3U7rCs0j1AdUwRyeJ9dY2d9F/pte6+oHbDVtSVOB+Mur7DHnjgK+3E+pdFCD3abS004mAWKTUdOGhLrKJVsWCLIfWIxA8ZU3YIO1L3BNMY0+/BOPLcBtPi/5HMHbcpHwvDK5ZF8WoEPzQIIXlCMnK79v0xYMjYyid9NmYfY3HU6EoxFpPHJS/cXuEDCaACqBXJfbq0otwpiswetmQ6ADQb8HQZ8Xdp57vQo7wU80MH7mBCZOH0d6aR5N7ruNBoaHB4XZevSVw8JG3bJlMxbmF6Q5a3FuAefPT2ItlxPmItUx6KdKywx6o5N9SJWSpcWFdQbdOlhrrEas/7eakDbOds2LNS657sj6Y+wJxHpgg+27gDWSS2quwByE+bGC/2wqqAtTuqu7W3JC5pBiCdLbIyAr83rKJZ86eVJigX9jgxjtN2KxqNwHMJ65r3H95Xu8nossYeZDZPoxpphDi71EIa8NN2Zn5zzxeNzawCj2K8qAZ1xTtjgai69LgrPBoL2dfvEJWV+tpi5L3YDjIJYA5rsxT2Rex0ZL7gtkGstDJNQ1/2TjBWOcbGzeK+hc5v2LU6TtubcyFyDolslQsScr30cUHpjjMkel2pDbLcBtMBDEn/3lRc/Q12OD/PkH9ksjq+ShkjtxzWBeTc9R2qvYiAvK/xPsl7EVujvnoh2FUgOlKtV8/DJ3w34bomGCudro6HSU4XH44La54XKG8OUjL7KfASePnMLdd9yNUmkVewY7cf1l2+Hw+bBSdePvH3oS+VwZPpcT6aUcDh46jNVUTsDiYq4gqj+be3vEY5cgZTKZlHXK5/FLDrS8kITP5UZneyeWi8u48qr98ASCOHHmrIzrjtERpFMrovgRCARRh1vY7R6nB41KEUvMlbJZTM8tIdnIYKh3M7o9QUSaBfTFnTg3fhzJQhGbhrYL8/fwK1P4xneeRiLRi3x+Bdddsxt7tg+gqz2KLVvi8PiAl18ax4OfeQrh0CjqtjJqWIUv5MbWeAQDO7rw15//H/iF+96F1bks7JEifvjc0+jp7sQVdeCdOy+BM5UEbFwjnai6PEhWKhKHHGcu8A27S8DbCpm3NVURqNebyEHvfcjI/ey8Mm814dV/RAXcNK/KWvAj4K38WW7DmT9TxcWNhlFRkSZIczARbhaGuzZo1mqi5/OarXUWcGudhgUcW8xb7h1y/+t04tdeOvF6hH3rmK0RaI1AawRaI9AagdYItEbgnxyBFnjbCpDWCLRG4Kd2BAbGRqRQ8fu///vo7OrEt7/1LczPz2L3zp245aab8LnPfU6kXlmkueaq/VK4o98au/hFWjjgF3Yli2NSGHJ7BSzLGZk/FnbcXg88Xh+cLNAIW+WijykLjGQn0UuxUSVIoH5eBJ0EQDMwDQt2BIEJ3hYrFWTJ5s1kkE6npDhEBpP6XykzkwAfWTUEYFVilcAti4NkzWakiEowj+xYi2nJAjufBLHFd9dIC4uUmik+WiCH3PDyNSLprECoSDubm2j1WeXtsrIq1MdNWW0XC3PaNb3xoYwtFq9UUnYdpDIvYmHFYsSykPbhD/+SgKj02BM2XbmCbTv34LkXD+HU2XHcfscd8l1/l8zqVFIYXQQWpDgsDBiyhBRIJVuUhUBhFxEQNBKqlIgkK48Flq7ODsSiEYSDflyz/0r89Ze+iF/40Iewd98ekRHk+S0ll5UNVCjCRTYPpXfFM1WLTVJ0NKwlfkO5VpQwpIRdoShFdS0cq3wxQVxeO7lOlKEmu0rAdDKu9dryGMoaZNFaWSeW95mAnAJIW4V4BVfJnHCSEetyr4Oxlnw0C50K0CrDRZUM9ToK4GwumwXCW2AuL5MWyyx5Z5Xxtnz9yAqfmDgv3623pwfxeEIkFVkAPHn8OJYXl9EeS2BLdy+c9Sa++IUvoqOjA3e8+S4sJJM4TfA2nRLpQJGnpmS5OSeyoz1sfDDwEK8h5xEIhhcL8Nrt6IzHEKUEbSAg8xX1BsrFovitHjt2DOVaRdi3uy/Zh+GxMSl+p7MZZAs58eBysznD6UK9aRdZNxaRrELSRlYtwRGZH9LAoZWk9eth5DQ3xr40O2x4csDVM1TnzHoRW8Bbq/akLDCVYiYvwgJv9fX/FHirlS++76JcuRaOybjnvLCjVGKBVpmnleoKIlEnqtUcavWiMG+rZR/WMmUEQwl0dXYJm4vSdGvpVZw5dwaPP/4YlpPLGB3dhr7+fgGTWIQk+E8QiTHaFgojEg4Lo52la/rJCu+f8sDTM5ifnkbQ50MwGkPT5cZatYoLyWW8dPgVHDl6HLl8UbzvKgQAOV/dLmG5R+JRxNoTUrAXhielw9lUwJj2uJW1Y5jiEi9cV5QOJ0VeggKMHWEt5nJYmplBOZvDlt4e7Nu1G7defz0uveyqH/Gwff22yXIxg/MTE5idm8OF2Vk8/8ILwshV3zgKtzbFT5JgAxtvxM98fh6FfEHWLmEDVqvo7urG1fv3484775RmpL/69KcwNTEhwC1fxzGsNGri+eyPRzG6eye6NvWhbrejWK0hVy6iJFLU2pDBuCXzirLjZAcq8FXSNZyNO8abmeCbMCONkgUbFYTRyWstzGuXfA8WtCusktuAmelp2JtNDPRvxmBfP8YGB3HnDW/AYO/ohoFmzFucG+vX1nx5reuRBcYn0CxUYRvZDqlQ/zt95AvA5Mw0VjJrsPl8YFtFjgxaux1T09PiQ00J2a39m7Bpy2YUqmUBcMlC5z5SqykAwzm/vp8bpqL0mHEOyHXR9V+WDPqXMmcRb3vTQGL8STm/yJbik40awlwjIEqgymaTecjYYAMK557PF5C4XUmtCrOVV5HgPv2ZibOIggnXd+6RZPYK0FxeB8HYVMeCuYegE706zRpCWWX+XllXlo+7Hov7nlg1kDnrVPCPaYDsscJI577KfZdMZP2d1ZhD1JShuYdLAAAgAElEQVQpEWX4CXhSmpYAK32aZQ+mnK1Illt7sQLcFtAtzWumwUeBO90TuLdTsnMtnZb8S+RzRQbX8iLlXOGea/ZVu13WM5fHi57+TRgYGkE4GjU5JmX+vfBQGtiuTX/MOUV+3U31CzImvWiL8PVeAfXbEzEBo6kOId+FwFy5hIDXha72GCqFDA6/+DyWp6fgcREotaM9EcfqahLnz53B4MBWbOrvw9zsHM6dOYeZC9MioZ8rUO2A6gbMI1zCPN28eQui0TiOvHJY8leB09Ylk3UH4/c0/GZro/tHOaIFhnPN4DUUb3lr/zScOuva61anYKWC+NqUJkoqBjglG5e/n52dk2YyWqmMbRuV3509exbnz5/H0sKCyNnz2nR1duK6668VIJpAsDbZNcXzvY3M5LY2uSfgqVAi3rKyUJUCZWpbzQFk5vL9jMGi2AykTS6vzQQ2u1PyO+YzbBCNxeiH3qZMbGEKUhmCjVE+kf32UTXEKProfYlL5cDN38km5hwge3j83DgWF5akmY5xx2PSY729ox3t7Z1wuj2wiWesU1QdyEJn42hqJSWWK2TBV4v0TS4KOK9WHTV84+Hvva6r6s/fv0/XBjY01BW09XoYZ4wdAs9e0zSoc0iZt9zp1YakaHMgn6kgGIiiWCRjsol4xAOfn00YOVXicZD1X4Hd68czh04gU7ajUvdiy6ZR/O3ffg779+7CvXffjpHNnejb3IFkMYtvPfYUnnrhEHrDYUxOJDF+Oies2XyuCrenhOGBUTREMaOB85Pj2LRpkwDm01MX4IITbaE2+D1+rBSyGB3bhs6+LtlHL8zMYPfO7fB53XKdvJ6gNHt8/etfx66de9DT04OFhSWRWec551NsHqlh22g/3PYiAl5gavwYutrbkE6l0L9jPxzuEP7uK99GpWIT5m1XVxQ+dwP333sPBgadmDi3gldenMUjDx9CONwt3uPRRACzCxdwy/V7sbqcRNjVwGBPAE//8FHsu+JanJ1bQMXbRH8+j6t7enBZMAxHahVk06/yOkWiWFhaRqFZ02tid6JaA3L5EupsJLA7RS2FzFttbHTga8kccpJkM6vQph6xJd/AshXdDTYaMYXjH2Q9s+6BdF5a+4Gw5Y2SlIL+llKITWwp9H7pR5RqzNqt96Z6D2o94m4X7umJyHzWpokGPnGEqgKtR2sEWiPQGoHWCLRGoDUCrRH4yY5AC7z9yY5369NaI9AagZ/gCGwaGhAGxC99+MPic/X9R74vTM2+nh7xvX366SeRSiYFxNq1cwc6EnH5O4sYZIv0b94sLKZINKLgJYtIwkRSCVkWlXh8CxzUIo16wmnhjgVCFnO0gGOxRQTkrKtsH9mIlHTmZ9K3sVAsSaGETE8WGwVwpRccJW8pV1wm+7IqwE9VJJK1kCmybMbL9CJzljJs6nWlHmPKUqE0LG9iCUZKVdXy4xTGHgvuTZGnlYIZgRFh6ehL2X1sMQH0ZtfIym644RWPLFNUk/fKvbABT9a9O41y9IZ4UNZPQwBUema+851vx9DQIHuxRfIumc7gsv1X49jpczjw0mHccMONIvH327/1m5i5MKnSpwRSRU3PAhYdUuC0pH4JiFgAJIuOBCXITOH3ZaFyy+Z+5LMZ3PiG6/D9hx/C7bfdhp07d8h3SGfWpBBLYIPAvT8YFJDfYkPz/Hl9yLDhkwVNMhn4M4vRco2LLKyrV63FRLbiQuLHgLQCzwkwatiCBiQVppHD8vpSD18tXKvkoDBVea1NfBJ41feQHcxiBn+2AFsD+BoWOGNZCtJG+leLGIZZLT6ElvS1Sm1qieOiH5olgcl4ZBGRBVR65FZKFTz2w8elmLhzbDvGtg7Ba3fgS1/6EijL/Oa3vhVLqys4MzGO5fSKgn+8fnKeyvQmCE3wVqAcYX+ppB/Zk5V8Hj6HA5FQUGSUpehLJo743fqlc59Fd/r2zS8tYvuOHdh36SWIxuOoNurIlgrIUzqQQLGTXfyUj7WJWLHhslwEOMhitb6z8XAWFqdhAcl5r/clGBa4AXnXgVrz+ovgrTUJXg1UEbhV6E6lEuWLS+fEPwPemvl38droHKa0OTEPu9ONYoFsoZKsaY16CqEwiZAEb0sC3rpd7ag33WjCI3FKQK6tLYy1tVUcPnwIp0+fEk9KAor0gqZkJhUHGOv0AYzGo8LYoQx7yO9Hd0engNGUQYyFIyIjT8YrGW3leh2r+bwwQzPlEh5/6ik8+sTjyBVL4utIViiLzGySICPJ4XHB4VbQgo0n/JvL7RHwliCTwWh1aTMsZMYA122R32aM8DOXFpFLraAnFscNV+7H9Vdfg4FNm4AQ5Q89P8Gd6uJH1WpFnDx9Cl/58ldw8OWXpKA5t7SITCEvftnReEJACVlT1jJo1OoS32TzrSST8Ht94jVNuXLuZdzf6DFLP2juXTWOMRmaXje2jo1g8/AgGnYHsmwsqVdR59pCqUyzFgiLy2YXL2mCBVxHWUAX2X3ubQQYqCxhiqIce9n7CIzV68qeczrlXOnzGQyHpAA9MTkBn9uL7SOjsh/nM2ugW/Bb3ngrbn/DTf8L31pLmlo+bYM8NSdcFcivArPz6juc6AbCbf8Y+/3/5ar+6z40na0KMytbrWC1VMTiahpBMgKDIayspDB5/ryAg2O7dmDT0CBqzQbml5ckn1AJb14MlZ/nfqB7MYvqKqtKAENVNAx7VBSDVarYUg0QT27mOWKBwHXOLmAPG1/oX0qfaeYgzIEYDwTyGWdc/xkbPBZzKbL0KS0aCvg0l5K40L2IDzamUVo/R9uGdFpALrK0CWZYzWkEkxhrVr4jjV4uF+LxODo7O2UvYdzl81mUy5QNrqp0N2PVNEpJ04zIfWuOxj0qHArJU/MABXEL+SxSK0lUSpZVhPGgFolwbZ9RfFvbaCzwVhqsxHOUeUBOWJFZgrYFNtQZr1yLWbouAatjStljyiTz50g8gU1btiKaaJex5pgS0LW7PPL/BNDZwEf2M9dE5iGU5+XvyXz2BwOyR4ZDysLlnsrxrZaKaNQqcKIuUsojA5swM3EOx156ETH64kbahJGbWV3B0VcOYXhwK3q6uzE9PY3xs+OYPD+F6ZkZFMtlyU1l3bWrTPPgICWCvTh48CX5/lyImVNoPqF+t7ITWd6+rzEt1BJC96v1RjvxvVdPYFUzMZmHyAdrM8dFBrnmfbQoCYVDwvJnfsb3z88vIBGLYXh4SKSgE/G4rEWcG5TTvnDhAk6cOCE+zXwfY9gCjXmqjFf64LI5jM18zG3YXEDwlKotZOfyGwpz1cgfE/Rl0xPzecosW+CQ5Ot1Sxrc2CygIefi9XlkjRdrDIlXbRpQyWTN4cjAZe7Khhnas/T29mFkdBSb+jcJy512HnCFZR2o5tQXms+F5SXM0w4lm5drFySbNhhSkL2uY8eGUd5zcMUg2E/wluov0ojabOI/ffIP/3UL2r/wXR9891UKyhJ2FVsZXk9tNiSr0+1TJrOo7GgfIeo1azwb6NsyKHvVieMnUSk74LYF4HYA4TDgD9RRLHFf0ryWgOL3nnwOqYId27dfjlMnJpCtraBWKGC0rwd3v/F6bBvuQ6S9DdlyGY8+9aygi35vAr/9f/45unq6sZLMIhBoorerX2TjuSaeP38O3d3duPaaq/DMk0/BYXPCXrch2hbBYj6H3k39iMYjwmheTacEtKfdRL6QRUd7jzTnfPe730VXZw+2bNkiTGleP41XxpwbdlsVsbAPLkcDl+7bje72hDT7ff/xg3j8yWdQhwfBcEy+5+T5MyjlUyiXm/jYR96M66+9A5/79N/j9Ml5hENxVGplVBp5ZHMp3HHzNfjm338ND7z9NqCwgEomjSoCCHR145WJUxiqOtDXbOKukVHY11YljpL0urfbka1UkDFrK3OxWt2GfLmGKuPdpk1iqmhgF2Wb6UoVR3IFpC3WuLlvXE+hjVuIeImbtVYyYcvewUZFKq/MEZUT151PpMOlV0/XID4qNTZB6h64UY1CRG/MvQx7imVHstngt9twVTyKzT7vq8HbY6f/hZHcellrBFoj0BqB1gi0RqA1Aq0R+PGNQAu8/fGNZetIrRFojcC/sRHYMjwoSqTvuv9+3PrGW/Hk00+KRBpvksVjqFwSHzWXw47V1Ip01FOqeH5uTooD9MCi5BoLfGSj8MGCiXioUTaQjBEjW0vQrkBZYiOjRkCOsoXszCcYK0BeNiuMBJEny2alGJLLks2Wlt+XK8oIYee2uX9clwWzuoHl5lMAPQXpLBBWABYyMIzfnCVVrEUzi1lJNiHlqsiZFcMxKXwJO8Cw00QSk56f8kYFmaXkRgYVGbnmZlqARjICheGnRR+rX1m9h/R22JLBk8OZ+GD9TcAoRXiNwJyyaHg8y6duZHREJFpZkGiLtiHR1YPb73wzzk/P4bGnnsVVV12Nga0D+N3f/i2Mnz0Dr9ctBVh26BtHXePbR4BTPXgtX1eCnOIT51LwlkDT6Mgw9uzeiamJ88K8XVqYx6a+XuzZs1uLV+IxqSC00+2S4jTZFCzOEhhkwUWA+LT+m8ur5yzBPWWBeORpMVkVYNUnmUXyexcLcvqzsgrMOYv8l0rE8frzmOKV7DIeqRZb1sgOyvUQNo+ycq3vLWxao0MpMWV+1sutRVP+h0VL63f81/JNlsI5yMhWT1aVLlNmI5kSMk8EC9BmBZ4/5f+effo5nD59GsMDQ9izbQxBjxcPfu5B6Zp/6zveLnKu56YmsLy6InNKokKUhBV02wje8rg8H0oY1lmUzuYQ8LjRRl9q+ihyLuZz8Hu8At4mYnGRSmTx9PiJE+jobMfY2JiAt5SghMctrLXUWlYKTBSUBJllLD4Z5pYVzxvHQguw9XXmMYdTGJ+sKFqejIZNYDV2WONF0FHY1K9aM3U+Wg+bTefevw681XmpoK+hMtjISPUgX6jgwvQcbE07OhLtaDZW4fNWYLMzxsuo18Ow26Pw+WOA3ScsEPoeU/760R88gnPnzkgBvLOrCzOzM8IeIjuEDCIW9H0BrzAsl5eWBFzc1NeP/t5eZXA6XAj5gvC6KJ2bw4njx/HCoZdwfmoKwWgU7b09SOeyyFXK6sFK/InFNgI+TsPuJLrC0GWjBmUs7fSJvVjApxQyARQbpUEN+OhmDNFPmABVpYpmpYyg04k9Y9tw8zXXoHtwCGKqt7yC5tqqHBt+P0AfO1/EeNmayfET2OdOHj+Er3ztazgzfg6ZQgEzC/PCYhSPSwIzjDE2EpAtyTW9SmnWCrKZDFaWk6hXquugAoFbNj6IbDQBNxtQc9oR6+4AG5xcXh+yhRIqbFVwO+EiCCFjbJOiaKlQkCYeAvW0EvB4KdFK9ospltZqIrnPPY2sMxakCSRxbnPtKeTzSC4tCyM03BYR2efl5WUB9IcHh4QNNzk5gUPPP4et3d348Pvfjwfe+lbYfYkfGemN4K01V6QtAViewoUnn4GnUEbn9r0St6hVgcEBIKZehP8eH+enlzExM4tkNoOJ2Vm4/X6RpKcU6tGjx4SBHY7HMLxjTPy8K2xKSKdUxaHIpi+zNxvQ1vIRVf93s3dYHoHau2UK22ZVt5qHBGQ189DtgS8QlGaJNc7VQkFlMusNkdIVz0wXQYk03G6PqJWsrCSFZR8KEBAzgKdIFGsDEtdOSjyTpUvgiPmSxVRlTLM5Ibu2hlqZAKiyX/kmygVT4rbDgLciZZvPisKFyiGr9QAbCcSh13ip8zN5ngR8o9GogHVkr1dKBQE5s2tkICZFuYHrCQFgql6suz1Y42TWa91G1faC8yWbTst3Xl1NSQ6n39FiOWvzk4JwLpGkdnl88AdDcLjdCLVFEO/oQiSWkMYVUQ1hXkDwls1F3HcaVPXQvI1ALdl1VNrg6+hT6wv4Za7XGzVtdPJ4hFVK2xB6a5YKa6iVctjS1w2f04bvfO2rSK8ksWfPLuzdtQOl3BqOvXIIO8e2yfhOTExg4tx5TE5MYXZ2XqwG2LzDec69jqxrxiVzkpcOvmTyuot5oKR6Brz9UTuJjfPSygE1d7R8by1biov7o+adF3dPaXQzQA2vO3PItnAbgqGA5OvM/+jZzjhgzsdYIOhNgK2vp1dYklQL4f79yuHDOHb8mKxpzOt1L9e9lDngOlBvlFWYqxHApV1APBYVcJeqPcz1GMfMAZk/srFL83prj391EwqPL6x0UXIxDXbMxUTGW2OL857nxH8Z11TX4bzjfQYbH7gHdHV14ZJ9+3DppZfJz2PbxtDW3rc+zBcmT+PUydNYy2aN7bVdwH1hAnOnMyo1PG6Nn8V1hIoiJrf80C995HVdSj/wHoK3xiLD5J4uFxtPtXfN5tRzUdlkzZ/VCkRz5eRyGjfedI0A1WdOzQKVII6+fASVahJ33X0NPD4/bHWOZQmVpg0VpxfPHjyJLYO78eDn/gbuWBsclPdNprF7uBc//4F3YM+uAfh8Lrg9Tvzg2WdQKLjwu7/zWfT2dyOfqyEcYQMAlUa0gYRs7qGhLdg+Nornnn5G7pvaaBHQ3YcD585j//794ttLP+Nwm65BtJfgtSV7/fnnX5CmFPpZs3GCljlUrpC57KOKiRORaFjuXcbGdqhKkt2Js6fP4at/9zV09faho6cX2VxBGOVcvqk0wpwouZrCf/q9T+B7Dz2OxbllaSJwuclMpWVDVhRsxk+dxfvvvgE9oTpK6VU0XGHYox04eOoYIrAjUsjjqo44tvjYnFlGhbLkuTxcPi/y5Ybcy1KlgW1d5TpQorIUbNJwLC4gXAvW71nUP92a+wUHm8PqKJvGY7LqfXYX/LwvsjlQKpHZXpCGnGg0gs72uDQVcuxqlH532BH2eeC3AQHDwre73ZhLpZGr1OB2qee5WDqY+2OxSJH53YDL2AlwfeEewcdG5u3vHTv3usZ/6+CtEWiNQGsEWiPQGoHWCLRG4LVGoAXetuKiNQKtEfipHYGto0NSMKGM5Hvf/z48/uQTOHDgAAJeH956zz3Y3N8nBZdmvYofPvqoFHiGh4aEtUEQk8wG8bMqluSGnLUikUMrUgaXxcU8crmsFE54A2tJ4/I1LJQRtBWfWfrPkdlkfNZ481k1dSeWRLV53GIkKOgmbEpB2S668ViepQLYSTFQWQ0WsGQVV1QyWC+ryERRPlB1X7WD38A51s2zJUSpPmOOdYCW72D3vSVXReBDjtJsqr+q8ddVgOgiUGsxSC1kyuqSFpbuOqvTFLEIeAnzwSfFLmEIsWvabkcwFJRCbKIjhp6+XvRt2oobb70dU3NL+M73HsH+/Vfjissvx2/++q+KPxsLGcK8NeCtVdAj81YKPBsk1kSKT6R3KZlMj9QqRoaHcP111+Dk8aO47uqrceTwIWze1IctmzZhcnJSfMPI1GRckIVbLJWFHcQCncoes9DXFOCV4D6ZisLQZSHP7V4HUPmzJfMoktQi+edUWWfDjBWGrAC3BoAlcMsi3jrgqt3hKnVshBqNFLUWsgzQexELXC++GdRci4hWnIhcmBUxZklggdoU7SyfXBZMtFFAgXYpOBpWboMVEPbH20lOUIaTqKNRMnUpicXFJXicbnRF4wi6PfjSF78o3/3ed9+P5dQKzk9PCQO3SGlvE/mMTQVvXfASgDenyOtJyUAyoyqFAtp8PnTE4wLgEmRMCnBYg8vuECZKezyBjvb29WkWT8TgI3smGISPBbdGQ5iehXIVxUodRfpz8bvwupGVwnloWLcWgK9AN4uILi3EO3XMWSAmI46sGy1UE+QlM0A9+jbOWRnDdcB2w8WSQ1vgrQXCWnyEf0422bzOGARSRlSYQPQn9AQwN7uIEyfPIhxsw9DgMOzNNNyuAuwOAhxVVGoBVKoBuDwsfhNAo49kDa8cehkPP/QdpNMrGB4ewM6dOwWsoYwvH1LgtdtE3o8ywCPDw7hq/36ZY1w/yUopZnMivbk0N4+FxQXMzM1ibmkJa/kmvCEnOvs3CYDrCgV44WF304dYmX8uWZ+Udc4iu0ifc75TulMaTghm1tCsVQW09XJdcTrhc7oQ8nqlYcDFeKxVEfH5sf+Sfdi8/0rqUgLT0wLcVtMZ5LJrqNFz0+GQcyYjzub1A+2dQEcnEAgq0GtW7h//BkpkpiJgw/Mvvogjx4/hxJnTmJ6eEQYrmY5W44nVVMGYIsie5Z6UyaBSpMwfCbYeYd16yLw3vtdVG1BGA66ADx39PWiLxYWVXWETjtsFj98Lh8ct15MND2TRlQsU7oVIYxPM4Vq4DqWwUYlS//QfFrnbOvyBoABKPC+yLulpGgqHBRiYnJqEzWHDyOAQeru0OYpg7sTZ06hks9i1dQseuOcteMtddwJeC8C1Yp8xuhG45e9rwPRZnHj4EWQnZ9HmDMBZBiqRNozecB0cV13+479EP6EjUmH32RcO4szEBFbSa/AGA4gn2mVOzi0sYGV1VSTfvW1htCViiHd1irSqNBVlsigUinINuE9YKg3qA6vArTILzbqjuray5lvNXOsNQ6qtr01jLrdc30BbWDx202tryBAIIrupXDWqDDak1zIC3jJ/IAAb8HlljxYQ1OQOXMkIbjKOJW8Q71m9vqpMob8jUEUWLZsyxBOeVhEEr5ifldSTnudBRjrXWoK0wrSXPEqZx9wv2PBDVh5Zk4xhrtdcg0vFHNKrq8hnswIglwniFgvaBCKNZsrypMy0ydb0X0PbIjjHvFBUN6i2QTn+TEYaBClPazVjWfYKci0sUJbsVTcZtR54/AGEozGE2qLqwW7n6xSUJbhrdzixlskK6ENGKecU2Z+SE4r6hlMkdH1+P5wuMhcV6OLn8ymNgukkStlVVEt52BpVBD1OLM1cwMzkJLq6OnDjddegWsji7KkTIudKz9bxc+cwMT6JqYkpaRigXHapUhHwlsNDgH54ZEQatQ4fOiR7JfeCix6UAp0LgPsvZd4qS1xzIokJS+7UMg0wMqaSe8p11H2S8UGp7XA4JOxZsqoZz3OzM2KzQcCTzQ2MfcZKIp4QaWKqFXBMRZ7YR/l/wzalSgpjbp39SjBf1QcYf5QcZqKj/rxWM4ICPypfTTsNzWvpXa95npGDtiuoz7/znsPt1lxVfO7ZJOdQFRHJsfgbM0ctoIt5Jx8Ec8nG55zneXEGMf/y+vzo7OzCls2bEY3FMDA4IMxs+u1Ky51dPXB5v8L9g+/l+zgeAuTaHcqcz2REpp9z4D985GOv6+r3wfdcJkAkFR+spkOHk3myFcs+o0pjNSdaua42Jy0uLIvCxK233Y5zZ6exMJ/GEz/4AYYHerF//27UbVnxt3aSZSwqFEE899JpuL1xfO3LTyLRvwXVQg1+twvJ2Qm85e7rcd1VY9i5rR8d7W0oOd04dOgsfukX/xiBkA/+QByBNhv8Hs33yeCmUtBb33YX2FY2fvo0sqsphH0h8aT/9rMvYv/VV0qDJ9ciMvS5HuzZs0fuIxizL798CO3t7ahVG7LnPv74k9JMzLipNbJiN8Kfx89NYPPWAbQnunDhwgxOnTyDzmg7mvYm1rIZpNIrcuxysQJajzRrTYQibQj5A+KznVlNS5zajKdwpVLCQnIBKFXxvrtuRE+gAnulhKY9hvlCFacXZpBPL2A4GEBfpYibRkaBbEmOy/tf3gKU3Nx/SqjWG6Jmw2gsii1QQ5rwilQLEQ9o0yjEPcBca1nvbW5UqjUUKVXf0PnCc/fSa93GZmN6lZfRbNRkjHgvws/muYu0t9+BBK0img140ZAciE1PS+kM0oUCHB6/gN1WA4iYkrAhRjRFmnA0rPXktcHb3z924XWN/9bBWyPQGoHWCLRGoDUCrRFojcBrjUALvG3FRWsEWiPwUzsCg2MjcpNH/6qPfOyjePq553DghRfgtNlx0w034LJL9qGzowPpVBIPfv7zmJq8gEsvu1QKf5S5JYuWoCtBWEock9VBYDaVSokvFP9fJAOhHrFSbBRZP7I0mtI9LDeT5v9JFtEbVgKWNmHxsijHAibZF8TeRPaJN48CzCm4JjLEFlOPnfkEi8Q3l36uWtSyipAWoGYVFoUdaFgqLGKykirlbgO4WriRfp4WywS0NV32ypJpisQp2Vxkx1AiT7ziTA19nWVp5KikK55FLCPtJv+any1JXxZOvX4FbEOhsPgMhylDHAioZynl7jxuhMNBKZDkCMitZjG6YzcuzC3jW9/9Pnbv2oMbb7gBf/D7v4eXDrwg3m6UkRMQzdSjlaFqxsoUiQn2ECyVIrbTuc683by5H7fdeiuOHTmMW268Ad97+CHx3CUj96WDBwVU5FhqlzYJGYrA8xj0IaOknhTsPPTe5XdmMc4tTz4sfz0WKsTDT87LgFEGtJbrZlBvO4XjWJAVb1qCLyx+qtQemxLUv2mDZ6HFRDEslI0TWwv0CuBrbLyK5Gleui5Wth6oIlVmYkGZppb3KiV4CUTW10EBSmpSvq6BOmqUYK03DENQdcnITC7m8gi5vfC73PjrL31Jjn3fu9+NZDqFiZkLWEolUSiVpJBiSW8zLsXzlsVucz4sdDLGCN5WCwXE2sLY1NMjEr0snM9euGAA3Lr4rgZ8PvR2d2N0dBR+SneSteF0Svc/AcJgWxgefxDFSg1LqTQOHTmOY6fOIBSNYWBoCJ3dXVL8ZCyxaM3itchIUyaxXBWWGK8l45zgh7Bj6CsrcnD0bVPJRRa7Zc4L4K0SzBfBqFcvxSqbzFdsBG81Qv5pz1tB3dd9clkIpo9w00ZpzgAWF1dw8sQZBP1hDA0Owm7LwGnPA7aSAGF2Vzts9hhqdTdSq2RU5pBMruDIoUNYSS6hWi6IrOjmTf0C5LF4zdjmd+e/LF5S9nTvnr3YtWunzBkWhcm6EwCHoKrHjabdhsXlJGYXFjE+OYXZxRW4/EFEuzpRbNZRqJRhc6knH1kcBGf5XpljLoKLysBTOWQya23wuRwC1MbbQuiKxYvMRGMAACAASURBVNERjSIRDiMaDCBAcISxZNY3Mq6lGp5ZA/I51ZUmOFOrAZQ4p5dsvYFKhV5pDoQ7OuEcHQU2beakJ2Kh04ler24yNJw/9r20VszgpcOH8PkvfgHPPPm0LjzCRjZxII0FFmvENAJw72ExXgqcDdnvBNw2zNuq3YYKWfNOG/yUSo3FhdFHxgoZKg6vB06vsm8JAHENICBMcIvXV3wfI22ydvMzcmtZ8foTdQO7XeQJs3numyq3yfkbi0SkCJ0yjMTO7k5s3bxFWHGcB9xnnFy/alW4SkVsScRxz223YfeVbzDjynmkc+nV4C0HgujRKnDkJJZfOYn6WhFdkU4gEQf6e4Cd2ymZ8WO/Nj+pAx588Sgef/JJ/H/svQe0pOdVJbor57o5376d+3aU1ApWq9UKlmRJDrLByGngkWYID2beA2YY5sEwYGN7HuDBgAkzswjGBsaAbFm2sWVZsnJWK7ZanfPtm2PlPGvv8/1Vt1vCD7yW17O0qrRKdfveCv9//i+cOvvsvVeyOakFxOJJAWDLlOYvluCLhFHkHG800NXfh5GxUQfglrTmMgfhMJUvsVh11igkOWTOKm/fEO3WWIbWeGLyyvKTFHhEEXdJfwhsjMRjYr7T+5TznZK9lPS1va6hz+ZGQ3laNl6w2M7kpkhWbLGoNUF9Zq4RyLX+2Oc5D3bJBQdsr+Y4ZF7iKYIov6qwua6AhaVFNQBwHeZTuBbFmWOEIto3rGEqICBWrCsyGSsVgaArK0tYWV5UgwHzOzZy0fO2Ua3q+WL5EgTV3tOS3DTlBFNf8OwSZHORN79Q5n282fkYgEqJWw/IJcOdHrWSQSZAG4kgmkginkojEo3Ld52/jydS8rdlA02uYPko9y76YHM8KH7yAjXgkNeBoKHlFn6EqU7AvdIx84v5DHIrC6iXKY1bQzIaRCzgQ35lGbFwCFs3bcDc9ATOnDiGPW+7ErVqBcePHsOpU6dx7OhxTE1PS3WEHpLGvKXkfgVbtozL9uPggQNig3q5qzdPnAGHmkguVJxozSTlGm6G83xMErkF3l64VzqPSjalSMbaY8ZC+wOVArhGsYmE14eKOjV6bqv5sGpS1JQeduol5olc1Fih76xALU+BxIHRAlQ9j1X5+dpYYt6v3N4pIWj8OOsHrovGujbwVmOi6eVLoJbsWssJebwEcC1fY2Oc5RQeuEtGKo/ZPN3NtkXxocKJk6tno4OaCdlQWiyqgZSsXc4TrsHMTwlYJ1NpgfwcK2Qqe9YivKaUIacMdIhNP6vUdbhm3PauO76nS9/PfmSP3l8ArrMJMVtoxh6IBBPNa+A1L3kNooxBrlTG1PQS1qwbx+VXXo6XXnoSQR+bFKKoVWqo+3MIydddGtRoRBK4++sPIhEfwtNPvIjuru2olCn9X8Pc7Gn80i/8BLo6qwgFstg+vg7rtmzDmTOL+IEf+EWsXTeCoycmEY7WkU524/bbb8fS8gIGBvrh99UwcfY0SrkMJs9OoCuexNqxMTx26DjWr1unGJ8+fVr3rVu3Kjdlkx2v/dTUtMav32f71quvvqb1jQAuAeFkMo7egX709/epiadSrePcufOYmpzR/CGQWaoU1QRg650P8WhCLFsqpfCrCxsS2NglJw7ZT1gTwanpCQQrJbz98u3YPpzA9MkT2HHJPnz98WdxbHoC0XQYOwf7MFAu4hLmxx19KCyu6FoRiI5HEpJVL7LphiuTP4BSndLfGvj6fTBg+wSbY3jjukWZbM7LHP2IKxUUqmzibLjvUiFE/PaaUjmrz+J47urqsO/GsO/m/DnkC6EvmUK4WkekURN4G0kksZDNYiGbgT/ktLYdeCw1KgfcMq8yqW6bT6uZt5z3XOs/ceD093T8t9+8HYF2BNoRaEegHYF2BNoReKMItMHb9rhoR6AdgbdsBCglmFlZxhVXXI5f/pX/iAMHD+KRRx9RV/61e/Zg29atGOzvRbVcxH/71Kfwd3/3D1i7dq2k5ijpyW5080tzPmcOoGURjd85WePnLRzyCaATNCaE1nPQsSKm2IsuypKbZTE9RNAwpC+K7JqvVT0JVYPuJG/rilgmtWrdwPy9V/hiAccDAfXl2zFoBABT0tIViZoMW/cc86R1z/cR3LVCEwu3YnI61gvPnV+I2f3Nqi2Pp+LOg46Q4YhPxR92irODPBahHxgB2LjYppTDpDeYZJATBlwRkKVEYSKVlC+Xx4Kh1B/BLT6ygGVsxYq+UmcLKzhz7iz2v/AqhtesR75cx73fehDr1m/AO265Bf/vJz6Oxx99WIAQmbcETQU4E5hbVdwyhqsVrT2mK9k4jCELlEMDA7j9tltx+LWDuPH6fXjmySfR3dmBa66+Gi+88LwKlGT6+SlNzUcB1GTZhlQQ4yMLdXz0wHRjIxIUt+Idr7/uHlDu2NUtUWkD7Iyn4o0ae9R1XyU3tnrietfeY91KWtvzhnK+n6s5nqvUeS+a/97oMqlsY0F5gC9ZUz7z7uN48ds442eRGSv5Wsn72d859jl3fJRPq9UlLU0Jvrg/iM5YAn/9+c+rgPSRH/5hLKwsCbydWphTcdrcqeyTV4O3aioAQXoW9P0qtKNSQTIaRW9Xp9gUZDstLy5iYXZOkugsUBEw4LjbNj6OzeNbxOr2fKMDDryN0fstFMHichb3ffshfOGuL2FmbhHj27Zh12WXYsvWrRghW7+nD3XJ883hzJmzYllQsrBKpoBjvTBsxUJJ55ASW65bMsMsCnN823VyhHvpiBtMe+E1NSD/uwNvCfJ7JSk2klBi049QOKZ16/zElK5db083fI0MgkEyKwuAr4JQZAjR+Ahy2RoefugpHD58RBJz2ZVlrCwtYPr8WZTyWVxx2aW4+qor0dvbI1lOgiOScqRsZSSG7p5u3eXJmGIMOtHZlYS/Iwkg4XxNi0A1h9cOHMK933oIz73wCsqNBgbHxgQO5YpFgYEsTvK9Jdtdq4mpQcZ8gte9sxPDff3oSiUE0g73dmOotwvd9P1LJmmKpqJhi2ZOHb8CQMbwwhxQLkqy0E07IF8C8kWA656Pkp0BoMyGhCr8qTT8a8eAoQF7X4K4lOH0k4n7z2XjGqvq9SCkd/29ec9jqqo54Q9+//fxR3/wh6iUymLWqemA61Aw1JSW1tqggqixzwSMca1xDrGuGwIVetaySEmFggjlWM0vmJKHoVgcdYHRBI24jscEmlE+kwoDZNFyX0ynkvIm53suzM0jt7KitTCZSiEYjYm9znlMgC2VSGhtJVuSbGICFVRSIJCgJgx/AOlEEoM93QLXM1OTWDhzBrt3bsdP/+SPIZim5CfHZ4t57lYGx352XtG1LPDCAWSPnkSyewAg076nC1i77k2d40yem8Hdd9+Nufl5dHZ2aTzKv4/F8lIZfoISLIrXKgKpu3p7MTQ6gmg8LpYmr4Mph1gh3FQ9bB8SqOT52Eu5wdikHqNU6g5UqZBnuo0vFrglJ4+GFAukRsI5H4sLEFJTDCBAt1SqIJmIIxaJoF4je7astZgNH5YrWbGcrEbtN0RnnJ9hE4xUQxnl89mEYMdj+6kBv7YPE+Ay6VzmDSYBy4Mka7Kqu2SDxYzNaixLnrlAdZSMmLZkZarZjqAtG2d4fMrfzHNcORYnHnsMqlUBx3w+71RakDyu1ihr3iPwJpDOybuabQL9ao1tSZA1FI5q/oWpChCJIpJIiIELemQSqNPfoyiVq7r+ZFKH2ZzS26uGIuZeXF/pk8p4Ua6U7881gvEgcMt8jPGbmZnG0uICCnkC1ouoV0qIhnzoSsaAcgGzE+fQ19WBrRs3YGrijO7XXbtHDVInjh2XdDLldmfn5qTiUKpUxKyWB7sP2Lx5C5aXV2RNwvg0cxY3+74TeNvMdFZ73jaVR1aDtxdO5dXGAxyz3NP5XuFAUA0jjAMbAnmtJ86d1bWVZDLBIteYoKaqSFRjg1LQtLtgYxBjy1xf27TyNvPPtNzZcklKxAtMZVMQc8EQZfypiGMNS01QzIG3Hsndy9e4B5ukN8e++bV7Hp2eAg3XS+/5pspDFrmxuTlf+N2Dx6HmTDY46HuBAby8kQ0tOe+CMRM59nlc2rMl292yPeHnMKfn2sx1n40T3V0dkvClRC3BrB+88yPf0/X05z58i46PwCXtSbQkuMYdNiP4A3WTVfYz3zaA1wPGCVZmC3XMzpdw9vwcrr/pGgyvieP4kRcQbIQQ8SUQjPC7F9eKGsqNCiLpbhw9NYPnnj2CI6+dhg/8XpJEhQoshWVsGu/FRz5yG8qVWRQLi9g2vg3r1l6CW2/9cfzar/8GfvXXPoYf/Yk7MTuzgqNHj+KqKy/Xd4BMdlFNTUWChjPTUo4Z7B/Co6+8hiuuuELj6eTxEwIJ2WCw69JLxHBOpZJqluN64XO+v0tLK7jvvvuwefNmjA6M6DrsumQHpmanUCjkpH4yMzuv1xOgtS9sDaxkljVOlF9KrjggeWDm4fSF5nNjYfPaDgbJ8I/g7OJ5VDN5xBplfOjWq9GXTuKFl07ihaMnkCEw7APGetPY3JlEqlDA3m274K+qJ0NWOgWqJNRr2pvKzKv8PjULswGP1wvVGkJBfsdjr5aB1c1/U1GhVkaxUrT9zG9KRqFQROORS3IubyAtx3JPT5ceQ2wGVENOCQF/FL0dHQgUy4hyPIt5G8Mym3zYZBmw8e7tPTxGHh+bCXlnjvmdwNu/fPbg93T8t9+8HYF2BNoRaEegHYF2BNoReKMItMHb9rhoR6AdgbdsBDZuH5d03Y6t4/hP/89/wvT8HO795jdV2Lhk1y7s3LEDg/19CAeAv/rsX+JTv/sZJJIRFa0JxLAT3+dYKSomBPzyo+WvWIRjZ7g6vtlS7Ip7LaDLvhyK9co/Oz9RMXRdkZLFFv5eha5G6/cE+/TFkgxLT17QsVkF54hs25IP9Trw7UI6r1NXBCNo5jE+m19Y9TQnoczCpgNvyaZQx7nVki64RdjxHvZj3dhajK5Zg56ebvT296Gvr1c+iGTPppIppMSeTSJK5hbZJgTZJAXn5AYdo9gKmmQCRsQ6pmejikXOj6xSMSBseWURhXJezJpn97+MvsE1CEZTuP/BR9DbN4B3v+td+L1P/Q6+/a37BM5FXbGHHCEDbj1JOicTSfatY72yGKyCmyTiGmII3XbLO3Dy+FFcecVunDpxHMVcDu+6/TacPHnCmEoEPFjIVhHJpFvNw5bsCrvm6iInK8PJPsqnigU2x3oSm0PX1pg7ntyfMZ7YKe+kiT3/WrFKHF2WvyNbQAV3KygL6G0W41tSyIJvXVXUGNneP71SaesSCzh02FGTlSsfLWNe82Y9DMbgE+fUsbp5Ok0MmmUjeQTyPOwzVeyuVJHJZSW9F/P50d/Rib/9/F+rkP7DP/Ij8jk9ce4Mphfm5KHI4o/TcVZc2ejAa0UWoVh6LFDKt9EHf70m2Ix+t9ViSdK69MIVKJRKStx2dnoKy0uLAhqvvOptGF0zqmsXJ8s7FhEQUeY8DoSI0yFTKOHe+x7A5//mfyFXzGNgeBg9fX3YfeVVuOW2d6J/eBTnzk5g//7nceb0aTHKOM7ptctxT6lD3jpSaQwODaKnt0vFYJO3dLK/DmBf7XPrcHabyWLeuuvcBK6as9zN9jdevm1cGEjIghrnUr3Bz2XRLIDFxRWBKMlEDL4G2Wo5AWTBUB2J5Dok0+vw/P5XcfeX/hGL84s6D1+9ipNHD2FuehLXXLkbH/7Andh79VWSnjd5zLqKygSFAmRkRULGSqXcNx/FfvRE20XDcAAmWat1zE+cw733PYhv3v9t+MIRDAwPCSQv0udS8qrGSOJ/ZFOsGRrElvXrMdLXi654HJ3xGOJk00aDQISesNLzBColgIXA5hzix1UNwM1mgDxZtxWgXLGOHNb3y1y3OX8CgGJG7dcsFihbHIuib+MGBMY3A32DAOJvcBH+KW6Zd11ck48t5qto8B6oyxHNWwWTJ47j93/v93DXF/4efoJl9CdkwZ3rDJuGwmGxW7zGDicI4GIVEFuxOT+51hJYIIOfIIPsmX1qRgnHYvK/rbIYHo0gHCWIRH+9gABYru0EQeZnZ+UXyCJzd2eXgHQCYNMzM7IYSHZ1o7tvUOChGGVcL2s1LMzNiZU4MDig5gntYVQ+IGs64EfE50e1UMDy1CSqy0u45cbr8fM/81MIpBhjgrce+1atTA4sb0LTwPIMVh5/Gi88/RzCvhDW79qJwauvBkbXv/EkeZP8tpQt4Ctfvgdnz5yVtCtHzlImi3ogiGK1hjr3nnBYgHyFbL9QCB3d3egbHFRRnoAUGXiexKpJ9hqTVaohTflKA089n3pjC9o+12wMoEoI2U8ELymxKmltMnsbklImq4sNWWSTLi8vazwQLOQYbAK4BDkda70pXSnvcJPPlDQ/5YodaOvNeb4HYVyTlw0LmFS+QL/cctmUD7Q3kjVXQq1SleQ3QVk+VigB7snDVs07NJfPSR7Z/HENkLXGB87/ugBlk1iw/doYnpazkflFqXC+jzGVbY+WiomnPEJZd84t2TkYU1JNXI4h2wAbaiKI0Q+cqgyRiKRFCdwGgmEUCiVMz85rKaN8MiWxO7u6MTQ8JJ9fXhuqmNCiQfKoZfOcTnWk1TSn8yuTgb2o+Ue7DynKFPLwNapIxSNIx0LIL87h1Rf2Y3z9Wtx0/T6cOPIazpw8juv3XSMp6ZMnTuDY0aM4evQY5hYWSRVVQw09h7nXc28me3BychpHjhwxJqrh3C2gxOPUOvWX1dNPrGvnievlyp6csDcmvXyg+TqnSmMS39bwyGYRjpNIMISeLtc4lEhIQefcubPOBsLY0GpgCDBHSOk7Adc0MofZnMY35Hkx3+d787kc6x7QqdyS88IpqpjFhV17SShL1r8FunKdkwLMKhUTeSFL6rrl28p/a4dwTaM2P1o5vABnNXG6BguBs1T2sHknRR42NlHRJp1qSpBzjHFv5nXnOPYaUqXkwjyOikF1Yy/qewmsKYdjqKerS97BzJPJAv7jP/2LN8nK2T7MdgTaEWhHoB2BdgTaEWhHoB2BdgTeGhFog7dvjevYPot2BNoReIMIbNw5jnw2i3Q8ho/+5kcxODqCu770RSwtLWPt2nWSTk5TTjMWxlfu+TI+/lufQLVSEzuOxTkW++Tp6cBSz1vWk3JjsYgFG5NMY6e4HUTLC7YFXpnUqYG4Yt25n6uksLgbpQxdqVCPLMJ4AJ3nHeaBtvIdDTjGoyvcECAjU4ByWyxiESgz+V6TM1XxyRVpBLxJ2pasEnYa++UDR6Zsd1e3JL3Wr18nsIt+WZS47O3tQ0e6QzJrLE7xhHk8Tckysn3F6rXztM8gC8UKQ+aN2/JW1escO4zH5YnBemAmi46RSAgr2SU88dSTeOW1Y9h12VUY2zCOr3ztXoG+H/jAnfjC3/4N7vq7v5P8scBbgl4+Ax7tzhhYl74k5gQcGxuW4HJYhTU/OtMduOXmm3D+3BnJJdfKZQG473vfe1XY5fEIawn44PNkq/U+lL4z0NyTx2uyaynV6ABHxcVJZwu49e5O4tYsaL1inRU/DeDnaDCQxxgGLW63gXTOCtdjd3gD0SuckondlMa8GChqTZyW6rLnZ0tWeFEecSxERqNJMYGarFEHIBN44xjyZCQ11hx4K5lJ6aUB88tLkqlM+PwY7e3DF//u73HuzBn82I//OHKlEk5OnMX04jwyuZwkGT12OAv6nBvm1WjFSclBUmYwHBSgReCtRpZ4saCCJeWz6VdKueSudApdHWnN6emZaYG169avx+DAIGKJuDFUGDN/EBWCWwggHEtgYnIKf/YXf4lHHnsM8VQSyXSn/Lv6htZg89Yd2LBhs9hT2eVlvZzjQ2/jB6ZnptCZTmH9+vXo6e1RAZ9jkk0JBLcJOmv9uGjdaoG3vNYtN1ybV95aYXPI81/UmuGBDG4FsflnMrMC0zX/HHjb8GN2bh5lAXBx+JEHkEO9npX6b3f3OE6dzuJv//aLOHr4lFiRyVgS+ZUFxEJ+/NAd78KPfOhOxEaGaXIJlIp6bBQKdj7pNBAns1bmYYazESwlb5/G2a75wSYTlQg81moYpYVl/P2X7sbf3fUlhKJRrNuwUaBGSetWQ0yv3u4e7Lnqaly1ezeS9GbNZdGgb5wDq/U5IU0eA2PJrC0XgIqTSuBFYnMAj71Chi3Z2wR5KzQKhFAwDyesCSEwzJlSf2QxLS9jamEBy7UKkgP9WLNpIwJjY0BfP5DucGDu6xskWpfaxcKxY5s+1mL1Oe18XmsxZmp49bnn8d//9L/jyYceQa1QklwugbMi11Z6iAbI/iUw5HxtnbS455ttgIHcqHUeYsFwbaBCQchvEswyXw+aRx1BcrJww2GxdLgGdabIvuoSQECf97m5GZOo9fsx0NeHsTWjGp3TM7PCvbv7ByQzToCjmMsjs7SEWqkk9hHnJm9i3RL8KRaxPD+PqXNnMXNuAoTK33bJLvzfP/+zuPHWdzpgmyx2XhR3DQX88+65xtP39iROPPkMThw5gf6+AVxy003A5kvfErnRgaefw/5nnlVDCplCeclKkjkGNEIE8COo+XwoEXDSUA0jke5Ed1+/gNR8sSDGnbGK2NDkgFsnjeytq16wtK9wzDifW/klcy2n5yAbCMigJUuVLC55n0bR29ePk6fOGCt0cBBzc3PKtQgWkpHKK8X92aRYjZnIfd9rYiJoyr1Cn+0WQm9P5b8JpKoRQXmHkyN2TTKU79eMI4uqSnuHovZsvR/nOj1KyQgTW7akfU2MYXqm0xKDahH0NVW+4jHXPa6ok+RVrmS/Yx5hwDE9gk1dZXXuw4MVi5jHy3zBLQeezYUyIUsmBISKeUvwLRSWry19tvlJCwtLmF9YlLwy8y/6HXdRCr6vV0ombLDgv+l7K3CZlgzhkOwVCKguLS9Jxp7zkvOuVCwIdOZ+zsadjmQUvmoRYVRQy2XEsiMD/uhrB5BZXsRVV1wmn9wTJ04IlKX37fJKFnUy+OrGiqOVBhVTtm4dx8mTp8TQbbKq3Vpkea1rJvOCcdHMVL7b3MuspUmsb5dnv24iN/Mg9xf5YTrwNhRGb3e3QH4CmWQkzs3O6lrxSCQb7ljoyXhCOQNZ2GxglD+8y2O19Ltr25wbrrHygs3bk55tPsklek29AJenuWas1fPMY/Yyt6OlB5sSksmUgbEEeB2z175buAY/15TZArptgEnG2fl58t8Ehgmw8zuA11RojYQcZ3KJb4aVeTdVgNggwLlA5nx/b59AW84nA6OBf7jrq2+JNbV9Eu0ItCPQjkA7Au0ItCPQjkA7Au0IvFki0AZv3yxXqn2c7Qi0I/AvjsDGS7ehSg8r+PDL/+Hf49IrLsddd9+NEydPYd269bjxhhvQ39uDeDSMxx55GB/76EcxNbWERII+pdalzjo/WXRiwDalzcwPx5MX9GT1xBxxwJkBmh6F1S/pMhbBDaA1f1zKy1K2SpZqYuPysxyA2wTlDLBj0ZXPDVLuyx+wIiMZjTUyYoEdO3eiv68fZ8+dFRvEK/ywkGc+WmEx/+gnS7ZhgnLHibhYBwR7eSfIRNB2ZHgYvb29CJM5F0qt8nIsA7Wyiu2lCv08qzoHPrJoZkxhA4tU/Kobg8CAo1pTxthk5WoOSCbb12QGjaVJUIu1XRaPFiX7dfjoazh+8gQqjSB2Xnoltm6/VLLJK5ksPvDBD+K+b3wDf/P5z4lxSQCXH0xPYd4N7Dbw1mM4sIosUFuMBwNw+TP9F296+9vlgdzf2y1J1kMHD+LOO3/IJFvrNQG/8v8T4cuAUPNFU6mxCbIakdUD6j2WRAs49QrUKhSLZWrALQE7/afx5VgrFxU7vXKb/fpChp/YH05e2zxVvZtj7+olTmZUuqqri3fu+DyPZcc24ksorxePp8QKokSkjtmh0TxmXk9Dpg2wJ7ODrG+dZ91Y3ovZLHKUL643sGFoBPfc9UUcfe0QfuwnfwKVWhUnzp/D9OICVnJZeV6pMMnr58BbeTUKNDfZaYH1lKEkk4SMGbJKSmX5FPLScA4kojEBt8MDA0imk2IiUUaUjG+yl+i1TGCVHGgynSgHWfMFEYrGxVj7+r334q8+/zlk8nmkO3sEmGQKVRRKDTG/N27crOYGSguS/ZRKJTA3PyO59o0b1wvU4mdZ4ZXn5HmQcW3wrlWTHu2Kxt448UBaD8u4GLy9cDy1rqQtKLwmtgaZT7KIxYGwsMiF+SVUa2UkElEE/JShI3ibQSzux8JiAN/4+jN4+aVDkqAjm7mUK2DX1k340Q9/ELe/+zagq8/YkMtLQDFvDNdSyYDOeAyIxw2kVQXZFe39cmcVSKg75f30M71nye6LSU45Pz+B//nnf4Gv3/tNdHZ3o6u3D5l8Qf6eKkT7g0gnUxjfsFEA7vZ1o+iOR41dy2MhfNUEbx3zlmwqArQat9KVd0At/1624yeYS7CXgK3uq2xWVYvnwuQnSo/y0jJOTE3i3MI8ypwfiThSa9Zg/WW7Mbj7MmBojVsPKDTvSel7LFEujPwcxy735jfBHEMLTKpVbDI+tYYDLx/A3/7FX2H/E0/LC3iF0qeFPAqcazpck+Pn3Wtu4HzxPLHVxCKdc1r72nvXCDCFAujs7kJ3Xw8i8bjkcPP1BrIEB+k57PdLdpT+h1zXJUsfDqFQzEsilVLoBMSGhwaxZs2YsS8JNoQjAke4L5D1WCcjkOxLNlyEwvKV5HXgXnX6+DGcPHoUs5OTAtA3jY3hI3e+Hz/zkz+OoXWbAdCL2RPsb+2ptgiTzc1xVgHmp4CpWSAUAbr7gN5hwoX/4rzh+/EFh5/dj7u+8AXtQ529vfBHI/BHY6j5A6gS0G34UK7VkKPPZbmquRdLpdHZ04fuvl4x38kQpQ8mwSl6khO+pcwrGXle3qFzd40gXjOPNQ2R7cc56ket0ZCnIcEucyui1AAAIABJREFUPpL1SjBxdM1aPPPc8xgeGcHGTZsE3i6vrAgkJWBIhivXZsooU/WCOQ2HPhvOmEN4zUwEjtiIJusHrWO2j/odeKu8y/m5ysaATE7KLhs8KIlkjknZXtDigh62zFHoBSrQlt6mBRRLRWPc6rOYv7gGpFXgrcLh9i8eD4/TY4xL8cR54LbASiflLHatKSxYk5+Tw/Wkzd2q4PdT+jwoAJd3SiTLMCEQRCKRkg0FWbnRWFwgntkzGPjGnIagraTKnfwtQchytYy5+TksLCwIIKdcLi8pgVuqTzAPSqZTGOjvQzwSRGFlHh2xINKRILpiEUT9wKFXXgLqFezauQNzc7MXgLeFIpn/1njD86MEdkc6jU2bNkkyeWJiQnNbsVkF3iqWHvN01SQz8NLbA1flKQ6gN+/bVc9ppTQXZD8yGHDs6Fg4jP6+PjUkcpxxLBYoF+yAWJNNZkOaxZMSsl5uwNzDu3GLukANw/3Ba5rznqcp42THDVC13dgDgVt5mtecY6+UhYl7nT3fGiY8ew9JJLv8vQXiWqysAZHet5YTeZ/HXIt7hnfz/HE9JrDHEvbSVk8hx3KUuvJgMvXZ7MF91vIHm6u8fetbD38/LpHtY2pHoB2BdgTaEWhHoB2BdgTaEWhH4C0bgTZ4+5a9tO0Ta0egHYENu7ebFONKBj/9r/813vHOd+KL93wZL7/6qvxSb7/1VhWwErGIQLpf+7VfxeHXjst71TAnsj1YiDGAjYUcT0bQCiAmaUrQimCRgMCQkzVzfqtN6UEhkladKZerKhwWiiUjezlilwfFCAZ0dXzW9fp7e1Wom5mZ0bGl0ykBsZ6Ha3dXF67ZuwfDw8M4d/YsMpmMiqldXR2StozForqzm5/eSvwdJY7pbcViIL2OdD4EPoNhVwynbGAZNTIvWaAtlQUANVkyZLgIUK6Z/6nzBfNGnZ7rip0sFMsLs0zpRt75fpSnq6p4TwZXsWi+v3xPPjeXy4qlWK4UsZJZkhdRKJrCxs3bcenlV+PBhx/HmXPn8aEPfRgvPL8ff/5n/9PAEAK3uhYthg4LYARwJVlL5i2LXpLNIyuB3qlkdfIextuvvx6VcgGhgA/Dg4M48NKL+MAHPqACJcEwgbdBKx7zoougpCqYxwBreRK/fgZ6QK/zL3Z+siaVzOKzgTyeVF6zoOneyAMzW+9rLJKLbx642ZIZtLJ2k8HbpIwYy5c3Xq8mEO1AUxZNKVfMrgIy6CiJWanWxMT1vF0tADYHiHbZKRHAJVOyjlrFAyuBhVwGGQfe7ly/Eff8/V14ef/zAm9ZCz41eR5Ti/NYymRafnGrwFtJUbrrZgXH1eBtAXUyhPnZlNymP7HfjyTldNMpdKbTYtSnOzp1/ckW4zl1dXfJj1XjQWyUMHzBMOo+e87hI0fwl5/9LF546SUEIjEEognUfWEsrVBisYxGw6/Gh8HBfoG1AwO9kr0eHOzDlVdegaGBfnkDEsCgt7QH5OlnFmrFgrO1QYxzg+zc3WNVG8Xo9czbFrvTY8qZyLVjdctnjI0Tdn1t7QpqmszPL0oaPpGMolrNIBAsIxgqIRiq4fHHXsPddz+McrGBzlQv/LUaNoyO4Uc//AHcfMe7iIoDmVkDSusVkycm6Fko2Bykz2yCzNtV5xFUZ4qNVwEVBCzIXKOsMgG2qLFgCTwFw3j+xZdw/7cfRK5QRK5QwLFTJzE7O2+gY7mK/EoWkVAI68fGsOfSHbhl3x5csmWzjb9KAfA7X1kxaSmHTHCZLNuyTRmBtwR17G/1Mu9k4lbgrzbgo1VbpWG+t5TOVBWfi3KLLccPK2VzmJiZwamJ8zgyP4dsJIxt+/Zh7/vuQNe6NSjUKihmsijn8moIkpcgwXyTc7COHSe1ae9vx8Z5VqlVbH1K92qO/vVnPoM//b0/FPMy3pFGxQcsF3JYyeeRJSgnsMt8tb1GIbFvvSYQhy8IKOOKxf0qEkLvQD82bNqIvsEhyTDnqlUsFPJY4brMuBEQItOS88vvRyTK5qaw5jdBoqnz5+Qz3dXVjcHBIfQNDCLd1Y0IpfMDAUTIJOT+QrYYATVK1xaLOD8xgdMnT2J+ehqZxUXEQiFctmMXbr7xOtx43V5cddmlSPcRgC0a2C0MZ7Vf8Grm7eq10I2n1/Ha37w50eRrh/DR3/gvOHPqFAZHR9E7MoSOvn7EKFsdiaLuD6JQqmBpOYPlXJ6mAYil04ilOpDu7kKM8vHBkNioxTJzD8pQk5xuagYEszxQR3v5BaHifsf135qTeN2L5ZKA2cWlJeUyVDLYvHkcTzz5NEbH1mLL1nEsLC6Kvcc8ins5JfJL+ZyA1XjUchIBtfTvdRYDAkHNI8Aa5tjcJpZuTeAYfWiVg7CpTrmWNhxT2iBg6mRs+Rn0163Ri5aetMphSgIwPfBWEsoEdp1HrSwyBKa5z+B4dZK1zca0JquRjFoTntZ+LVauLRFidBJUdtYKnuS0LYeWOzCW3H+451DStlypYllM9oA8b8lI7+zsFtt2eHgEXd09WrfIwPXyGYJyZL9KNrpaFcOZDRV8rNarJtPL+RqJiHVKEJb7diqVQl9fH4YG+6WIsDA9gWQ0gI5IAKmQD6FGDScPH0JHKoFtW7fg/OR5nDx1EkePHBXzluOsSv9KMr65BhaLkihes2YNXnnlFQGljCHzh4vBW09BpKUeYmPN5Ia9kefRlE0K2ZokWxLEzaG5inlrfWxsUGIu7pOHLRUBqB5A0JbHxLHvqd40c79QCLFoTPk0Zb5Xssw9mMfYOKdockv/wh1fs6uhNUk86Wavoc3+YrncxTcv57JD5hhb1UDnCLuecg2f43nzeixk5bBekw5zW/kqOxloJ6lsc4LNpFQ3oDUIbV5MEt2a+5wag8aik/L2+QR2c95lsxxLy2Yp4vJUprl8v8cfe+bNu5C2j7wdgXYE2hFoR6AdgXYE2hFoR6AdgTdhBNrg7ZvworUPuR2BdgT+eRHYdMVOxChrOjWDD915Jz7yf/wI7vnHr+Hp5/Zj/caNeOft70QqEUdXRwpTk+fxn3/11/Diiy8hHksiR2/OWEzScw0WwgjayeOWJK2KPF2NBUifNXqwkd1J8JZFUMqfGUhozCeTviWglMvmkOE9kxF4S8zDavgmgUyPqWSaDL6Ufk/W0+7du+U5Sek6AkW9fT3o7OyQVB19rfr7+zA4OKACDVk1LM4QoE2nWbC1go184MiUFauATBaT82W5U8dWa4GGlIE2IMmOy/PgJQDE15Nty0f6w/FR4Gy1KqalWDT6G4umFTFuPI81SfCS7VIpOmZMRV5slKomi7Zaqescenp6EI2y2ORDIEQwtCapxnLNj9GxDbjiqmvx2BNP49iJ0/jABz+EiXNn8Ye//2nH7OG5ediIsVfJsjX2LaVFjf3seYeRRRYNh/U7FmJvuO46hAK0w8xi+/g4nnzicdz5/h8SME9GgzFuGyLgtVgVKj8K9KaHnZXtvEKkK+MJ5DSgrlVAcwxYFYgN2PMYGybVZ2wTw0NbTA5PqlqSuCx2O3CGBWYW4kxm0Ng+dixeAdJjCHuleVabXaH6osIpWUVkZHEOCLypVDVeS2VeZx6rFcvlG8d40DWWzGQyh1XgpnSyMZXI+GOhenplCcvZDCLVGrauWYtvfOnLeP6pp/GjP/7j8IVDODV9HlML81hcWRYQ5TGPPebtxeAtGfHynqZ8aC6HRrkkHl6VzQGFggrI6VRazFuCEwST1oyNSdKTNVKO3WA4JBCAbOpIJIZgiIATZSf9KqouLC7gK1/5Ku756lcxNZ+RtGW6axCRWAcxPSwtZSTJyGONJ9ggEcPw8AB27NyGa6/Zg63jWxBPplAUQ62g5gV+rifzaQVZMtF5vVtSi6vhE7veVpx2ouQtXH7VUrh6rHjS4wY+2Nxm04iKvlwTcwWUSwUdc62ehT9QRiBYRCBQxTe+/iTu/cYTqFf86E73Y9f4ON7/7nfjHTfdCKSTQHYZqBaAqpOy9QYaqb0cjwR5CPpTVpQ/O19KTYpQ2O4Bsmx5rxmoKl9ZPyq5PFsABJ6TPcgxd+zEcTz3wvN47tn9OHz4MDJLK4iGoppphVweHbEALtu2Ge+8+Sa8/Zq9iHWlgNwyGqWifB0bZBoy7mRmV0ryzSRQ0yB4SxlrgbdkhxpD1E+wtlKDr9JwQG5DWHCIDHCKD3typzwPfwD1Ygkzc4t4/uwZPH38OIIjQ7j8nbdi/c7t8KfiKCxnUFjJoLunB2NjaxAnuE3/Xxvg7u7mpti+VVRqNZN3LRcRjScQ7+zG/V+6B5/8jY/h6IkTCCfi8HPsRyNoBMi8tOtLFQOxrhqm9CDJZIPCjNTrZEA5bDgftF+FwxgaHcbI2FokOjrQICs2wiaGgCSW6Vuay5l3Jt+7XCmJqc5Dp8xmsZBDIZvR2k9Fh8HhEQyNjMoLPUr/U79fXrcLM7OYOT+JyfMTmJyYwNLMjMB+eniuXTOKS7dtx54rr8KlO7cjHPSjIx7D5l07HCObYCPHm609LaUDb03jI8cQJbg9UPeflye8GZ61dOo0/suv/SoefOB+MW+jHSkkenrQ2d+PdFcP0t19iMWTKFVqWFzOoFxrIBRLiH1LoD+eTulaMHbcv7V381qWbe82H3F6s4ZNXtU1FDgSrtu7DLzlXkxmHtfGqelp5PMFXHrZpdi2bQcefewJbB4fx9qNG7QuEuDVHsX1Vv6zOY0FL0daDdZKbYJXMBRUU5n2a/l/1gROkiErH1r5r9s4ZAOKKZ8YuMv3kDRyqeTA27Iarwgw8ndc8ziOCSYTzCNAZ9LKhLtNWtzzGG0ybh2Yax7yftvftP8ZaCa5X75Hc3U2VQ6vnUCeolIkcfszwfIIPXvJ+ow02bZT0zNYyeVlS8G/EbxlHtjd3YOenj6kqJCSSksumTkSAeJMNqsYEyTnz9qL/D41JFF+V/nmygpmZ2a0njCfHBjol8JKb083cpllzM9MYrivE4kgkPTXUM1ncPy1g1i3dhRja0ak5nL69GkcO3ZMAC7B2zqMJcy9i2swWa6Dg4N46aWXxPgV0O5ktj1WqM0zZ7VxYXeASbq7v2vsmWZ30/der1ST3CoG7uvAW8t2uNfFozEB1MwZeO0XFxacRUgDITaThMNSE2CTIwFJssinp6flGSyFFb9fa7C1braOzZ3BBUtGC6B1C+wF0shvBN62FDTstV6TFnNxp0DjPsHGoOWCXvOeB9xaw5eBtF4PkAG9DoxVbmbMbwG+zH3pu+y+b/D7CXMoA2jtuwtVeTgX5hcW1LDDBkw1O65SFDp86PibYclsH2M7Au0ItCPQjkA7Au0ItCPQjkA7Am+ZCLTB27fMpWyfSDsC7QhcHIGNl+9ACD4U5uZxx7vehX/zMz+N+x98CA8++hhGx8Zw+623iX3Q3ZlWQfGX/8N/xJNPPoWuzi4VegjQkuUaCRG0NV3jarWuIodAODEvGkinkujsSIuByGIIi2rmIWeAbCjIo/CJAcJCJ4FhFk1ZJKT8HRmwyWRaxe6urk6xsxLJpIpLlHXt6+1DuiOt4hJZFHwOizAEjz2ZXBZaeMxks5DV5/m3sWDIn8UclvRZq2pGgC4UMkllzw/WWJMGABB4pb8hi3EsEJIhw8Knx8Iig8f7t8kKm6cupfpM8pCWjea3SXDSYxaaF6eBfyz4Exw4f34KoWBEQNOOndvFiGZ86cvLuJKNmStW0dHVj6uu3oenn30eBw8dwQ/84Pv1Pp/4rY8hs7yk62HlfGOEmnyyedqykOeBtyxWGUBJFlnIZCPrDey79lok42EsLsxiz9uuwv333Yf33fFexdXYtuQ11lGXVLBXhPPAWwLNJhVoVUYDxlW0dXKBLeDWK0YagMrY6Fo620srQhozQ17ABNFFSjIpScaGH8O467iEDVsx2WMtedLe5q3nHSOfa8cnn1onkWz/ZqHcwFyOs96eXslsE7ilV20mmxcIecG5kOEsqWcWvynrbb7DBMUJBMgbMEjvvRU88/KLyOSzSPkC2L52He7/ytfw9MOP4od/7EcRTadwYuo8JuZnbKxdBN56ktce81ZNE2RLs8BfrQq8rRUKCDQaAm85n3lCnR0d6O7sbALmBG/XbliPSCym+WLIlrGX2Jzh8xHIpZRlSLHg+H5u/3P4+7v+AQdeOykgMhjtQKpjQCzdSpUNCwRCKijkySDPIZmKiYm7edMm7Nq5E7suuUQyoumOJLJZMs1XrDDalF73gHkHxluFuCnBrTnrCrWG6L8x47pVWHYcXSfd7jUBsDDNn2OxBJYzGVTKRQSC9AnMIBypIxgsIRCq4dv3P4177r4fpWwVb9t9DT7yg+/HjdfsRaKTfq51Y7ZWi0DDMYk9XUmCmQRt5S0rCprNA7L5CeBG40CE75G0v2en8MrzL+PAwYMY37Ydl99wi2uCeP1etlRYxoGXX8G9X/8GvvLlr2gtGhocQmYlg8ziNNLxMHbv2In33vZOvH3vHsSCfhQyi/DXCdAWUSnl5YdM8NZj6Pu4LhK8JQhUKqJSNIanB94SsA3WbN4FiEnDgbdsWkBALNVyvY7sUga55RxOZrM4WywjsWEtYuvHkKvXUKZXNBngkQg2bNyE9RvWIxSNmKS0kwVVbCRpzAlIMInMW0rqVwWy1Rs+pNIdeObxJ/Fff/NjeOLZ5yUkzChTmSGSSqJD/rJBlEsVjS0yW1mE53psTRWMqV/+p97NZN2N/ctmhXgqhY6eHsQ60pKBprQqfWu7OjsFhnCt4HFpzXey+fwszjeuYfSgNhZbQow3ruVkb506dUr3XCYjJj/VIxLxmMCjtWvWYt3YKDaOrcWGsTHEw1GxM8v5Ano7U9hx+W4gRNAxB9Q55pykKenEDm5rMbw53nhnPK0Z4C1zW1nBn/7hH+Izn/60Gl1qlHoncBiJIJJIondgCGvWbUBP76D8SDO5Isq1OuLpDnT39yOWTCAcJSAakmc7xx4lj7MuFzFZVJ/AROYdzGM8wEiyrmo8ajFvqcaxuLyMs+fOYXZuFvuu3YfdV1yJhx95DOPbtmFkbAyZbEb+5WI8uj3Z5IsJnJqUMRvF1MxSZ+7EJriwZFvN9oH2FDWzKXBNCEHnH09VhEyGfrpZlIp5Y9eWy2JZ8s7mHTJv2cxWzBdQyBdQoS837Ro8eeQmhmaMWx4P8xWOLKmJeGuuN4h0DAaw8aY9yYG3nLseQ9iA2rpAbu5jamJiDsSGCu5ZzDnEPI4JpA0EQghFYljOZHF+elqNb109PVJHiURjkk7u6OjUvIrFmCsmBEzyWvI9CbTNzc8rX+Mx0QeXrH3OTYK68/PzOjf+jU1/3d1dAoX5M1UqyvkM1g4PIOarIlTJw18t4rWXX8DG9WsxODSA06dP4dy5szh29BiOHD6CAvcRf0j7CHOPbCaLocFBUAHmpZdfxvLikiUT8vvlnroaqfUsJJRxtBrUVj3H87i1fjIPsG3N5eb7XQzeOgavmheTSXR1dOo6Udkly/2uUsHgwIDOnevi2rVj2L5tuxoIn376aYHUul6ysbAmBeVyXB+bfVVe7nQxKGugMbfm1WDuhQ1ZNpBWs3G9Zr3mmtwckxeh26/jwgsGX/VenjR/a8UzRZwW8Mx5LPl8ZzthubHljDwm5sOS+faZrQvHT/O8Xc7Bv81Mzb9lltX2ibQj0I5AOwLtCLQj0I5AOwLtCLQj8GaIQBu8fTNcpfYxtiPQjsB3FYH1l21FgEW1bA43Xncdfu7f/js89+KLuPf+ByRDd8P1N2DvnrchwMJEvYaPffS38M177xWDoK+vFz093Soemk9aUcxVgq3pjg4BNouLCypSdXV2iM2QTFKGOCxmRILF73hcTCQWtCnjxqIkC3HReFxFUnr/qZjqSeg5T88Ws9JOmyCTGK5kzToJM48dIvla57smGeUA/XA9r8tWEZLvEwxS8pIel+Y3xwINX8NCqNixeQNrZ2dmMT83p3Mm44pgM6URydyx43UMAXISnAyg6mzyl6W0LYFl81vkZ9lzPI8ugt4+vY/Hknj55QN4fv8LSKU6BA5et28f1m9Y5xg2ZPaWkaX03VIWgXAc1+y9AS+/cggvvnIA737PHQIYf+PX/7P83EL6PJO79gcaKk4ZMG1sVGMbGFuGx0mAkQwVFqurpQr2XbsXnR0JTE+dx769e/DgAw/g1lveISYz/fVYnTPw1pg0LYYti2T023VSqI7turrEZ+CsxeKCeqYr6ClWRqNterPZvw1ZJQNVRWbH4GHMCYoLcG3UVZTs7e9HJrOChYXFJitDddQLvHkdswUNgZ8cC1ZrZXNCTfFiA0FXB4E2n2JPWWuT/yXbiXRxA8gJ1lIqPBIhazwikEgylI26WHn0Lsxksiryv3rssOSvB1NpXL1zF5554CF8+x+/gfd94E70jQzj+OQEzsxOS7qQBXAelOd564G3Gl9ikRBoCFkjRa2KwsqK7r5qDT42KlD+1udTEZesdbGv/QEMDg1idN1aeQWaBLiBtzY+Q/CTdcsSPR+d/POJUyfw4EMP4aHHn8LcUg51fxyhaAfCkbieJ2aYmhqKYqETl4tGQ/ps3nt6ezG+dRzXXHM1xsc3o6MzrYIy2feSsHXNDM3CrgfONk3pHDjv2Sw7dpHnL23X1hjyBqxzXBhw17q2Psl5ctyXKzUx5ni86XQCDRQQjTYQjtQQjjTwzW88jC/8zZcx3DuMn/yRf4Ob912Pgc5uAfKGAtKvlf6wlEymzLFj2BLc4clzDkQpXStqpmSHEU8CXYPytC1PHcdDjz6GJ554BmfPTmp80SfzX/3Yj+GqfTd8x7X+/OQ5/OVffhZf/vI9Wpe4jgZ8BIeqiCCATWvX44PvfQ+uu+oKBFFFpZBBtZRDvZw3OW1eIwGOlIR358BmEwG8JYG5ZN0GqnUE6z7d/Q0fApQjFj+MrF0qKwQRjEQFUBcyeSzOLuLo8griY+uw7e3Xo9SRxIEjRzCzvIRhSp/29WF4dERjgXOAlrq8Flx7fOGIgR1kzDqmlXmJ250gJFmV+59+Bp/+1KfUyHLVNdegWKvi6MmTOD1xHvPLS1JPIMOd84PHWaLqQS5nsvnRCIqlspqGPIlPAi/yc2djUbWGOvcPymtGwvLR5V7R1dONvu5u9PdwP+yRR7oH4nrzg2CcpN+rVWRXVjA9zf1jXms51/loPKbGpHXr1mHr+DjWrVuLgcF+9PX2Sq40TCaiz4diNofpiQkBt756A9GgH7t3bUegb8ikkxs5Y3tzfjjQuQXcEtwhMM19hXdP/v+7Sh2+L1/02Je/jF/+pV/CUi6LejCIEtUN/D6UGQ5Kcnf1YmTNOgwOjSIYiaFIpn0obEBgZ4fyDl5TgqFq8mGuICWRsvm/knWudTWsvUZMUscE9LOpRfLuVAlo6NpSMvncxDnMzs7i+htuwN69+/Dwo49j05YtGBgekrc4fcOptsFLRoUSjjdeKTZlsUmB4G2hkNc+wWOKx+ICNcmOlIqE55ftVB4Cbm/kPpTLZQTeZjMrGueUZea6ynHP9b/hfG4JNOdzeeRzWRRLBa25amZzMuNkFcr2QhL9bi3VYtxieUpp3fMmVR+f1wxmazMb5KRGQlBaTTMNeQO7NjJLC3j+TsJWrFsx38OSjk+mOyVrTelkqpDwtdzrEgnaXKTNJsPlVmLrMhcRgMycBAJ8ufCz4ZCM+vlFA3QFaBcLSiGYXzCP4VpLr9dYJCIQnXNqbLgfKGYQLOdQy6/gxKFXceklO9HV3YmTJ0/g7JnTOH7sOA4fPiJ2Nxty6MnLMUKwfGR4RKD/KwcOIJfJfgfw9kLvWo85KlYtY+TyHeXAjulsueU/A7w1vFhrTiIWV/7O9yf7mMfIPJznz1xgaIB7EZTrc8yIMby4oEY1Nh/WiFpyDvipwMGx4OVMtjS8Xg7Zgber/yYglzoSrZsJaLSyRp3/G642jrm9yg/XA2Iv5gE7P5Y3tNBoHacBvV7jnckq2zJqc5y5fEt+WQ0Iyiu9gzPgl69fWcp+X66P7YNqR6AdgXYE2hFoR6AdgXYE2hFoR+CtGoE2ePtWvbLt82pHoB0BbLpsG/z0o61UsGPbdoG3M3PzuPtrX5NE6qWXXIIrLt+NU8eO4NDBV/HySy+KYUDAZXx8C4aHh6xTXQypoIptLPaQAXHq1EmcOXNKwGFvby860ikBXgTQdCdoRLZENCYp5GjYWC9NNpq8XatOwo+MVmNasaAovy1KZ5JNQknPuoFkYpASOHWFFxaZKE0sQNUXUPGQr1/tgyqQlsyPWlVAAP9NQHZpaRErK8sCneiFxvPmc1iULBOgq1Qk12dgL4uOlJ2lzB892gg6BwXmiHni5NgErEmi2PxkTVK3BShZYc1kYnn3iknPPvscnn12v4EP/iDefuMNWLd+rYBXnj+Pk4DFUqaAhj+MPddcj8NHT8hf7+033YyR4WF8/OMfx8zUJCLhkECEoAq/5n1rUnFW8moyb2F+YATaCWzwmIu5gsbDxg1rceLYYdxw3bV4+KEHcctNN8svVcfcBG89kUS9a5MFZhLFq6WTV8viGbBmh2KFNLsZL8kc++z9TOzUK9d5RTcyQAxw5HiQFHalIiYbgayZ2Vnk8jknq9jtAPLVXrde4dS9t3BmXh+7bsFgCCzSR2PWaMADZdE7ly84wDiICsec8wlkEZyF8lKZBXEyn0oqpNNfb3Z2BkeOHpUHM5m0LFpv2jaOsXVjWNvXh+suvwJHnnsRX//il3DH+9+PnuFhHJ08h3Pzs2JsGej4ncFbY/cG4a/XkKfX39KS/FlFymvUBWKRWZ2MJzT/eI79A/0YHhuVbKX8DgXAk1ZJljxZ2FGxheTXJ6/GCmZmZ+R5+/jT+3Hq7BQWs2VUEUYwHEMobCCwWCpca/wEwijvWlfBnQVtMhX5NzZ47Nq1A1u3bcWmjRvR0ZEWw9kweRapyhX2AAAgAElEQVRQjaFOIF7jxDHd+ARvRDjeT3OO63WuhYAMa09QVr91vtMemEC2JG/ZbB4TE5OSu+4f6EUkXEc0wjWmDOKID9z3MB68/xG844Zb8ZEf+gh6kp0I1v2IEWgkw5oBJgNdIIgVfTlS6d9oVNAwkEwQUQCyOaBUlXXs7FIGz77wMr7+zfvx0oGDgC+IZIogeATTMzNikN7xAz+AOz/4QWzevOWf3MGmpqfw8Y9/Al/7x3+UQkE8FhYoS69aNutctm0cH/7B9+KSbZvRKOdRzC2hXqFkMsdoEYVsXuOW/qsE+ul926iUUCub1Kq/UkWw1kCQKunyv6XXps1KrYX0CQ2GEAxG5FdJDfVstoCpOjCy+3KMXXEZ8skY/KEgCny/Wl0AJeeAGKkcHY51y7WbAJsh7tI01jrMa8UxxSYh+pJSRvbF51/AZ//8L5Dq7sJ777wT0WRCTL0Dhw7h8PHjWFzgmm4sMzJweS5c/9aMjooJfur0GRx89TUBb5Kk9/s1f7hQVmsNVCmLz/0j6EcgyvMLCQiKhcKIhyPo7+3D0NCQxrTJ/IclR861iPPNmhjojUt52ormFefbZbt3Y8PGjUgSOAkFJPXPsc/ns0GI1yK7sizglkB/Kh7H0cNHUCvmceO1e7F+906jPlOqm8xbMeUdgOsYxbaGErAl43Y1iPvWSYTOvPA8fuWX/j1efu2gWLc5NiH4gBq9yCln3PAjGkuhf3AYwyNrkEim0PD5pDJAEL6rp1c/E4finIslkwhHYwKq8vk8VjIZjQ3edE3d/qM1RYxXMmENpCIgSpneyelpKYLsvXYfrr/xRjz55NNSNqA0PZm9nsIAxzUBYYKjXBtNLtkerUGBSuJsxuGYCjkfT+YP9B5lfmTMWs+3lvkRAVMCv/wMsrrJoKRsMJsw6H1ujUS2j1RKZWRzWSwvLyr/MaUSk5TX7s2YsBHJNQapgco1uHHmcz9QHuWsJ/iezBn4Yq6z/D3nrQfLGfDMnI05UlCMd8515UxiOIbUDCZlCjbyUeI6noAvGJSPbb5Aj3SyQNlUE3Z+xEA0Fte+ohYaNVpR9j/YVPdgfsX9Y2FpydaQUknzTPM94Ndrx8bG0NPXq3jOz8xgqL8bfV0p5OYmEamXUVyex8SpY7j2mqtB0vPxY0cF0h8/dkIe8OVKHf5QVM0A6jmplLFmdI2u5cGDB1EsGOvf8/a9kHn7RuCt87OVZ7E1q31X4K0DqJmHs3GSLGWuVbzelI5ev26drgXXx+HBIZw7dw4TExPagzmemINL8cBJXJN5a1bnnlpJC2Z1bV/NxUUy/KusLZpzh+Dtqg6+1eCtXvwGnrirV6wL1V1W54SuuaD55NfLM79+5fOO33JST9hbMPlFktQ8F/tsl1M42WS+Z34l99ZZVNtn0o5AOwLtCLQj0I5AOwLtCLQj0I7AmyACbfD2TXCR2ofYjkA7At9dBLZevt28DctljA6P4P/6hV+QHOoX7vqiimK7L7sMA319+Ju/+iwmzp7Gxg3rsH79WrFC6Be7fft2jAwPoSNtIAsL7x5zgoVAFqjItCW7VpK8rsipoh5Ze475RqZnkEw+FsirVRVIWXgTQ1H+acbWVKe7PEydL5gDcjxpW0+SmNEQuCu5QTI+qmI5EsjVz5SNLRZVRGORlcUoFupYnCUoyyJjqVgQS9CAVI+xEFThlKwMFr3ouSZwwXXki9lHthYZfDxHwpROjpjnrOJkiMVJFi0tHiYsbUASi7by4OUHqvhI1mEDJ0+ewssvvYJCoYTevj7s3n2ZWBPFIlk7lGdcxMuvHMDCcg6pzh7cdMvtWFzO4r77HsBll1+BXbt24Y8+8xkceu2gwIhGrWry1fL7dcVC9yhvWzFgzQeMoIjAW/kyFsQMu+H6a/HMU4/j5ptuxLNPP423XXWVAGIB4I2q/B4J4hKcaPqROgnPC2STneudSed5vmYOwFXMDThVlHwEu81TmTLSjN/WLeMquE5PT2FmZhpz8wuIxxLo7+8Xs5t/oywpxyBZUI88+iieeuopbN26FXv37hXQYmxaawrgm4u94xoBKL/I4jWLyYuLS2LMUSKb8ou8LmT4SL4yGBI4vJI1FnaWjKdcTszzmakpzJAtu7KEQp5F0mV5GBN3JA6QToexZXwLduzcgS3btyKVTiJcq+GSTZsxeego/uqP/wduf997MbZlM45MnhPzlkwYjm1PSlpyfo4xraYANQeYRxvv5CDl6Pm3sCAgNxTwG8vLeb0lWRiPGGucjPqRsVFEEjGbh3WT+SaQyziwMYPsLxbFCRqw+D23MI+Tp0/j9NkpnDgziWOnz2NiehH+YBiBUMTmMkFAV3g2aWtjMJP1yEdef85Zr3FhZHQE737Xu3DttdciFo9qrBMA9/ygVfhX0wEHioG3+r8jYvOjzM/WASA1A2DoEcuGDIFi8nkkq66suUWW2kpmBZVKTYyu4aFB9PR2IR7zIxELIBLlOC3hiUefxMzUHO647Q5cc8UeBBsB+OsBHackfhMx0tQAMrA4rEtlPVYyGdQrVbGw89lljafzU1M4evwUjhw/iSMnzuDUuUnUfUF09fYjkepArU6w28DKiekpgZ37rrsOP/tz/yduvOHGf3LhP3DgAD7xiU9i//PPa84Hyeb3BVDM5tEo5vCeW2/Gh37wDnSlIihkFlAr57QulAt5ZFeyktWWvy0BdzKfa2U0uDaWik3wNlBriIFL4Fbu4GxyINgSCDvgMowGj7/hgy8YQc+2bRi45FJkQwEsB/0YGh6GPxFHlY0F2ayK4QRq2DjgcwoJAlac36itqfRadNLH5bLWPxb/6T996NAhfPWeryAYj2Pj9m3IF4vIlgpiUCZSaQE+k5NTkjEVwMx5QJbZ0KCkkx9+5FE8t3+/mGi8sdGF8sVcGgQWEQ+llHwiho7uTiSTKWPyESCCD9FwRNKoPZTy7+mV1zqlScmAJwDH8UeQjaAugRPOq2zezptsTz6vr78fIyPDCIaDzaahuekZ5LIZJGMx7BjfqnM9fPA1xEIB7NtzNUa3bwb8FaCcB3w1G3vSJ7WmC21g8rn1JJNXg7gGQr4Vbtmzp/GJ3/hN3P3Vrwi0rZIxzTwjEETVH0S1TqCTEtudAm87urpc040pbqS7OtHTN4DO7i4Bt2y2CEWjymnoIcv8YGllWWuvx+A3lQgDbgVgGvqkfGN5ZRkTk5OS5r3+hhtx08234Jlnn2syzCWx7zzmOQ7lC6ucyJivvH4GHPkEQHL/03rnMQR10RooV00ZhHtLdiWDIr2rOZfVKFA0W4hqTaohy8sr+pvJ63P8h7Q/ct+gIgUbP1aWl8UK1h4jSWgbUhpFavwxewJZPzhpezXz1BtqTMjlstpPW01rpurB0Eh2tqk2QqWPYLNpQ/YMarRjHmXru/LJCK9BREA6fWQpka44O1UUU4gwaWfmZswRvDyLxyEZaJdhCAynEgXj4pq7bN8xpjD3czJvKd9OJvLpkyew+5IdSMdCmDx5BB3BBhamzmFh+jyu37dXHsUEb6empnDkyFEcO35c4C3Xu1jC8gfKYq8dG9P1ePXAATUltsBbB8yumoCrwVw1aElxxJLQ14O31nzWYoxyO2yBqB5v1ePFEvynNDJZ/WTbctwvzM8LvKUdChUw2JC2MDenXGdufg6jI6N6z5mZWYG3JpdsvspcEw3AvJAf+3rwtsWoXS2brDH+HcDb1zN4L1ypVjNnWxLI9hyd8yp2uP329SDu6s+wn+05nqWwfW9xbWGrWLhGOL6QcczX5Ve+t8zbvt5uHR/HPccsjzkaS7jmVFMTYYOsmgfVbGLP43c0qpmEIyn9TlYutZqUYSQFzSatRqMpL875n06n1Wzpja+Lx6YiehHAfnEzwsV7y2qGs9e8Kl9xNsZyfwyHzbJDTTKmCiRlJfccT3nJ+xz+vcnWZlMJ8/hVv/N+9hoe9f3zgtvF9gFNDfA33BYDlSKq0TjqdT+C+QrisRAKgbLUQmYmZvHVu76KeH8fvvXMs5heyqKcK4Lf9lZyWZQbVSycnEEFZSQGEpjPzQC5DHzTi5g6cwaZagVBbtuusdf7buudk2JULWl/YdiZS7LpxxpQ/Fr/mLBwHaN/N7+rMKZc7/Vdl82bkSjqHRGMJDtRnpxHNRTGrN+H8Wv3YTkZxo1X3oZ8NoilxQyisRICjSzCjTC6ogmEA3VE/UVE6gGEyhwzQIXN1E7dimPot379370V0on2ObQj0I5AOwLtCLQj0I7AmywCbfD2TXbB2ofbjkA7Av/8CGy/fLvYE7z39/Xh537+3yKWSOLeb90vpteePXvwtiuvxP6nn0J2eQkb1q5FT08nhob69KWR8qYsuJGtIO80ymqqsGiSu6b01hBoygIWAWECrB47TgVEgZjmIVUp00u2jjIZayz++ag4SolHKw4Zg88+h19EK/RipBSfvNsIwHnMJkoc8ndW3Ofd/m1SyC1JwFasBFiSNeZ82gR6BYMIhwmAsZBohX4xMJvSx8a+8goQKgA6TywefFOK2N/6Mu59KbfikGOTNYtKF/p1ErRhPFhwnZqaljQdwVsyJxg3smpYaJpfmMff/K8vIF+qYnzHJbjt9vdgOVPAAw88iC1bt+Gaa/biT/7kT/DSC88jEg6qKEwAjwU5SiJKFtfzzGMMCF5SWpSypSHKXFPu1yd2zmB/Pz74gffj2Wefwt6rr8bjjz2Kyy69FFs2bzYfO4G35nnbkqvzmLcsNJGdawUWAx+tCGVsaZNNlm+oarNBRKMcW7xmBMUJCkXwyiuv4PSZ065pgN6RdRw7dgyTk5Nifm/ZsgVr1qxRAYuFIL4vCxmUr3ziiSdw8LWDGB4axq233orevl4sLy07qVMrePMIWNTktWLxm7LGBw68isceexwnT50SeEwAZXR0DL09fTr2+YVFnD03oQI/i8HFYh7ZTP4C4ghLRLTzjMcJ+kYluUjm3Q033oh91+9DPBHF9NQklqanMb5mDPnJGfzZH/wRbrztNmzcvl3g7Vl63i4bgMBxvLpALtajK8rL24+Fbz4GfMgsLSKzsCgwjtec4C1ZVHxMRJMCbzmX+/t7Mbp2FLEkGWg+SUHzfMXEIgvLsXV5/nbtagLJliknvpDDzNwKXjl0DPtfOoCVbIFlQyusOQ1CXWfHwuGxa06FDEDgnCMILZYWC95r1+CWW27B9p3b0d3dqXhR8puseI599nFQdjQWjVuxslLFytKSCvMar7WKfPooUasGjQp9IE06lGDw0uKSNWyUaxpjwaAPPb3d2LZ1OzZt2mxNAMk4orSkZUXNx/Umj8X5BTWbbFm/Cel4Gqj7EQlGxVola4nnQRAuGAijXDaQOtLVpaJaZWEB2cySZMc5Fp9/4QWcPnseZ89P4uwMgT1g/aaN6KFspT+Mao3rHo+vhlKtqlgzhpdceik+8pF/hXe84x1am97o9tW778Gnf/8PJOkZDYd1HQS4FPNYO9iH226+HpftHEckUBNrk7LJhVwWhVwBlSIlk2saL74GH2sC/nkP0B+yWhPZk0xeSvj6CWw2yBwMmHwymz9Ysmz4UfYH0D+6Fuv2XoNiLIbnjx3DyYU5DAwMYHx8HMlkUvsDgVsy/QNsiAlasZGAp1d8jBNQCwY19rlXcIwIfKdseaGAgwdfw/79+zGyYT02bB3H+ZlpLK6sIJpIiD3Laz01PSPZe3o9b1i7DmvXrBEw9sTjj+GJp57C1BTnFyWWybYOS+qfa1ChWMbSyorApu7eHgwODaGnt0fHxvFAgIzvSeA2lUiip6tLAC5VJdgssDA/h6mZaflvch0fGRnFwOCAA65C6OrpwsjQsBi3bCCYPD+ByanzagChLUEiEsXGDRswOjIiII6s7ng4jA1joxgZ3wD4yuaz3ARvVd53DFwyIFmw9gBcgrhk4NIrl/vrW+NWn5/F737yk/js5z6nHYR8Vcomlxo+VJmM+MOIRBOyhOjo7FJjEtnUnmQvWZ0cg529PeiiZHUqLdY3m9ISqZSuFVmKXFcMiCcwSqa9NZ8xf+C4Zw7EphYqKkzPzortum37dtx88y26tj19/Vpb6ZNuyiUEf7kmBxFhg1cgKHCP815qA/TbJAOcksyugc2kjnPI0dO2VNB6xrlbzOXUiECA1lMaKdDWgeztbFYADq0pmCt5TWb8HccUG6Bm5+aMPcu5VWaORZCAfp/GCvY5uX411fFnB2x51hRUJSHjmPOSihf8DDW4SRFFTzZ5aSexQQCZc5pznueoRh41bfH3BtySBc2mQmPjhgXekjVNpRdr6GjdPB9iNs0x72TsBeyySYvKLWIAW0wJ6spvl9Yafp9iQ/lyAlbMI5YXF5HNLGPPVbuBSh7zZ0+iLxbA+dMnsLQwgz1vuxLlYh7Hjhp4e+jwYUycOy/ZZHrekgWsz6jWsGH9egEpB199VbHnHuhJOpvyAxuaWg1sXgOfC7CBhxyonrWEi5/H/mwCZk4txCLiyZhI+1d5DeNL8JZNJtxTmBdNnj8v8JayyYwVrx13FD6Xx8pcisfH3KdYLkmymkcqBq7ze+anSTn5opvOyeGlFzNvXRfAdwnetsDUVVn8Be/lIrB6dLwhePv651lzguXoOrM3XCCNm3vhSXNsf6/B2zWjwwLnrIHPgEqu7xy/XmMJH3nT9yv6E9PKw/07ky3qdWSN2/zk9zB6M2cwMzOn73amblRDV1cXwsoNLY/m6zxg9fWgtxt1F3ueXBQ9HhOP2bOm8YBhrTNuf18NVnrP85pevTWH57T6/MwD3BQuvJ/5XFNeshgIpHbrVuuw/oXgbbCBSt2PkD9iyiQ+KqdUcObUBD71X/8b3v8rv4jPfeVrWKxWkCkZO31hbhblehn5SgGHjx/DyPAAECxjeXYS/dUGll84hImDh6Fvx5TzXwXeeqCz97taw3Ifz9aH4C3Pq6ns5Lyeed5NOyFnL8QxkioBkZEeDHZ3I+EL4vDiLI6jgmt+5MM4Ws5gcMu1uP66H0C1EkCxlEEpl0GoHkWw4Uc6HsbQ4lmMpTsxStWpUgnFCpvd6ogghHDDhyv3jL/hfGn/sh2BN0sEjh49it/+7d/G7/zO76C725pl2rd2BNoRaEegHYHv/wi0wdvv/2vUPsJ2BNoR+C4jsO3SrVakaNSRTqXxUz/10xgdG8O3vv0gDh46hO07duB973k31g6PIMbimph6DSwuzaJWI1N1WcVHFpwJ2JHV2iwmqTOcRUSTJSawxAIAi/MEjMzblMUAA2RLZMQVy2I4sauYAAyL1iyO8+/lqsko67kVgrJFFeL4/irGuSKZVyzTv+k36W4qEhLI8tjBkoANq3AoGUIClu5nMRbFnjVZQjJUzUq3VWQTgBs0qT/eVLi1qoJkU0UMcV+qjQmxWga4xRFoCrU59qlYiU2ZV8oaWoGM584CJAt+kiF0Ms88p+nZGXz8E59ErljBLbe9C+957/uxtJzFQw8/ig0bN+O6G27EH//RH+O5Z59CKh5TcZcAnqQLney156fmyXxaQZns3JAYaPLBhV+M1nfe/g688vILuOG66wQIU3aULG2ybav0mJXMLoPhAbi8zoTog+riN7aCFchMSrfVOW+Xy2NYB5BMpBEKRRAKRlTIzaxk8bnPfR4PPPCAGODdPd1iQZ8+fUaFdRYjN2/eLGCIBVgCQyxYsMGgr69PbJJvfetbAnCu3Xct9u3bJwCJxTCOtSNHjoh9R7YUxxCv78pyBg89/IhYNSo+w68xSm1XAocsWhqw6TcwhtKMdQJLZJCbXDCLYxzzjDtBUoKVHR0pdHZ24Mab346bb7lJ42zy/DnMn5/EppE1qM0t4bN/8j+w9+03YPvll+P49Hmcnp0SWM95wHlrco9kdbOpgJ6t9m/GNEzQMBhENBREPrOCxblZ+CSXzEI8BN5GQxEDb8MxRKIhMU0HhweRSCV0XhXNL8ph1uR3x/ltjC1j9aqhQgzCArKFKsr1IF47egLf+Oa3cerMOdQ4atTIYc0CGhGMlerpzhvVNUUQhPSK/Z50djqdwuYtmyUnvWvXdlxxxeXo6uoUi2zy/BRefuUVvPD8iyZnWq9rHeH1TlCWGA0cPHRQbEv+zPFBr2PO43giLlCGIDQbAgi+hCMh7L7sEtx6620YpcylGlHIwAygoyOOnu6k/GPZqCJp3EBYhTY0AijlSzh96iSee/YZPPfcc4r/8PAadHb2oCPdIebVru3bJX1cmJ/FmTMncfrUKfkuLq1ksLScwfGTZ/HigYM4fW4G0WQMA4OjSHWQ3W8S1g0HDC0uL2sNvPrqPfiFX/hFXHXV5RfuAE4bupTJ4eO/9Ul88a5/UJMLgXdKjIYaNYQaFezetQ17rroMXckIgr4KQHCYwDZlwMkORwOBBtl2hODJ26wjQMY0gVsCEASuCNzqTgYuVwi/PG8971vOkVIgiHXbtmPd1VfjbDaL5w8fwpGz58QS2XvttWKem1SqyaWS2cXz49rH4iPBemIA3T0mU09wQaALxyT3jGxGrMNHHnkMBw4cxHW33ITLr7ka1UYd2WIBcwuLOHXmDFayWTGvz5+bULFz96WX6ZpQGvRb99+Hk6dOG7tyyZoj2MSSTpoHJr2yz5+fxKHDRwQmdXR2Siqe55kv5N16UJcNAOdGOpHEQH+/1tq5uTnJpbMRgvsTm1II1G7dtg2bNm9GX38fQuGgwDiuS5OTE/InrzdqiEbDYvT29/Zi3dhazT2N73gc+ZUlgbebL9lqzNtaGQg6uWQxET3w1tjpLQCXexbBW/ou8/GNwf/vMq34/+9lxTz+7NO/h9/93U9pvalQqprNIJw3bPyJxJFIpNHdTS/hJPyhEEocQwQrCXbyZ45rrpv0v02QfRtBIBySzPH4tq3o7e2TssLM3KwAUZPuJoiizd9AR/qskoFXyGNuYUHNI1xv7njv+3DddddhJZfD6TNnBXJ6TUxkVJK1Hg2FJMnPnIRru3ZDXUdYo0KhKBCQ7HBaABC0zecoA14Qc17zlHs76mLBrqjxawoLbDCo17F502adCz+buBvzHh47lUcoq5xZyYhdyfWGOZYkm8mIp2Qy56dARFu/lTO4HMcDH2uVmvZOrrXyjaVKCRuhHMhqbEWzZ/Ca27y9gc/RXdLM3EsJnEckqcw5QxllXyAENnHw+tGX3Ri61mzGvYOfRcUM3s5PTmruKdcgGOWkmz0vd4KPAqMcG5e5AtU4+NkEcOkRXK+VcfklO9Ao57AyeQYD8RDOHDuMbG4ZV12xW4D50SOH1ThGv9v5+QVUag2Bt8xXrMmqLhsAgmPMLwjmCvjmMTVBehfQJhjeAgVNgcT7t9cU6In6tqabnnMReGvv2vKEZ4zI7E8lU8pXWZg+ceIElpnv1NgoaI9dnZ0CsrlHDw0OibF5duKcLCK8ZgeLn437C+BNd6i21zsWY5Oxbc/U3uoOXX+Sws7rWZz/NPP29eCth7O+AYa8ak1qMWu9X64+Du93nhyzl4e88aL2evCWz6PtwPfytnZsVN9deOP6I/YtXe0dM9UD+cyqwqfc1hQsgmr8yxUK8mdnvtRADbEYGbnLyKwsqQmOc43jhLHn59AywLsOHkPdu4beea6+Tv9fzFserxQzXK7qMYj5bzZLcg6rwcEBrV6jiQfsro4tX+s1GfDRa/zjcV/MyOX78O7FrvU+/zLwtlCrIB6KaT0p1crwBetYmJ7H5k078cRzz+FX/v7LWCjkUAsGcX5mVt8D+H2A31cyuQxqyCMaCWIlO49GIYP+ch0TDz+LyuQCGlzzHRN6NVi+mq38v9n7DjC7zvLoub1sb9oirVbaVa9WtSzLXS64Y6oLJRBCAgk4gZAQMARICIRmMAQDBtt0A8Y2uAG2XMBdVrF6X5Xd1fZye/+fme98uytZkmVj/wFyz/Ncy7t777nnvF8977wzk81TEcqZPyU44DDFHUUDr8PEtQxmPiPbc3HvUBcoha+mTF7ewYIbw34P9gddqDtzBQ4HXOD9TZ26BOeufgO6uwcRi6ZR6q+GzxMEa38rI2n4XWlUetOY5HNhoseFErK20wSxc1h97rITdn+ugVu2bDnme771rW/hTW9602s5fF6Tc7NfEezjevOf//mfGnPF44+LAPc5H/vYx3Dbbbcd80TvfOc7X7NYvxR429PTo7aePXv2uLX5j7vf4qeLEShGoBiBYgT++AgUwds/PobFMxQjUIzAn2gE5i2a44CeWSXZrr3mOpy6ciXuue8+vLB5M5onN+OS112MhbNnoywUQiIaUzJr4wtrJV+aSMUlFUqvSkpd6qGfLDr6l4m16nf8bANK1JDNIck4x8vv4P4D6DpMmb4RPcwTYCAoJqalQCICocYvki9TVW2kIE2CwCQVxicLlPRjtTmJNnwOZiI2EDASfI7UqgGerESfc24Chs5DsP4uz0aTRFSm0klC2aQTv1NMUDHalMpwpMXcArINk9Vcp73WsW5gElfjr908gFv5YJvg4idMaskkMpisMVKGTJwxZkyEROMx/OLOX6LzcD9mzJ6L886/CF5fEPc/8FvUTWjAha97HW697TY8uuYhlJeEFX8md5U8ITDteAQzETsevGXSUDLRlFWUxCjlFd2YOqUZXZ0HceXll+Nge7sq9c8+6ywjo5tLgyKFBHLJkjRJHv6Xco8Eb8kCs8C9AcON5y6lrg3byIC+BiStqqpBZWWV/O62bNmGxx/7A+68805s2LBRHsBNTROUaBVjdlzFP4E5MoxYUEDglvfFxBSvnwANE6l8wKZ88qWXXaZ+O3HiRDRMbMHB9t34wQ9+gHQmJfblxhc2Yc3Da1RYQKlk9k8yotkOqZSRE6bMq9qa/dXxiaVnKvsO5bfJhOLv+WeyqxhTAjYEclecfhouvvR1KCsNY6CvB5G+AUxtaIJrKIbbvnEzlq46HQtOXYrdXR3Y39eth0b5s1I2TwDoWHwnfEgAACAASURBVAKb7WTBWybcCQYEvB7J3fZ2d0sWl78ngEu513AgaMBbH/1pCVKWoaqmUozTLBlklEl0CgjIuDHgtemPZmxATBwBU/DD7Qth3QtbcfevH8DBjsPybWVsmJRnkt4ZKqO4PpPv9nwsSCDTm56fJeESUI83FouomIFgbFNTg0Dut113Haqqm9S39u3dhttuvx0//elP1a/nzpmLpqYmk3TMZ/HMs8+gvb19zFuakJUjKcf2J3sr6A+rf5WGg2L4UjKZzDqydHmfZN/PnTMLp5+2FHNnT0eoYqIDfPEKWCDiJIQLMXTt2IHvfOcW/OpXv9J82DJ5KkpKQpoTT19xKi6/9BJUNk9EYaBfiXLLQEtncugfGsHz6zfiR3f8DOtf2CSp30r6cAZKkMu51A6MF8fXSDymxOwb3/QmvP/970fLxMZx04vDdAbwh4cew6c++e/YuX2bPBj58hYyyKfi8nJctngBpk5ugI+MzVwGmWQC6QSBcAMCMRFIYq+Pc6mrAC/ZMQQgyVbjXEwlBYK4fJF5W3D8qZnhZ2IxV0C0UEDL7DloWrgAeyPD6BkYQoKsXo9XjMQZs2YBZaXytM1EogJZk5m0gCEeRmEAYtupeKUAjcN4NI49u/egp6sL0eFhPPPsWsTiSSxbtRLB8lIxlcurq5BMpyVfS3lsLgxkxtfXTZCnu9/rwx/+8Ac888zTGBgcFFtycHhI6xDBMyaS6+sbsHTpUrS2tuLhNWvw29/9Vv2lqrpavu01tbVK0Pb29CAVT+ic4WAQDQ31YPEBgQ9KdBMg5BpDgNv083KUlZVqvHI+F9tN45cWAWTfAOUV5aiuqJQEc3VVNXKZrBQHmNhKRIexcvkSTJk11TBvyTU15sOOcTjXSoK5zhqqRZHALV9M/jPByH8JNv4FALiFPO74+k345CduUEEXwVkyb7NMdEvivhSlJRVibnr9QRToZeyiDHdO/Y1ALv8/w+IoeuTqX4bMp7ZiX2XxCIHYwaFBMVnVDnFKuhuLB8n5Ogw1shQJYrJggEDqnLlzsHr1+SpOGB6JiEVPoJTzFj/I5dLLfYVVI5FPsilwogUBmaTyaibYLE9aFrRlkFEhWxoeF/tWHtl0SkoLhw93qXCF/ZrrYP2Eepy24jSBobFkQsUr7HcEaqORmPopwRN55zovK1tO6XUqObB/SrqXt2l1ZVUnYEA6rueDAwPyl+acV15RITCa+y+7vxJDU57WxtNWa4Czp+P6qcKxcbLJYuLTZ4DtyH0ZC24opez1CZTVmHLmCs77LFDh3EPrDstONEApQQyS8M14s6AQf08FBwK3LS1TnP2IS770nAPnzmxFLjGCeG8n6kM+7Nu1FdlMEkuXLFKRBQHZzo4O+d0yji63F6B0fCCoIkTe7vRp0wSckb3KWDGKAo2lSGOK1ez+1jINxz82mL2NKczSbop9bJTt6tiIWBbmuA/az6lY0mEhcp/DwivObfTp3rplqxjhBJVZkMC9aC3Z55VVWtvKysrRTdUAAtP0vJXMOyXCzT7taFtaB88dBXRN/zWH1NzHAbfH8rQ1FiLOqvoSnrdHgIZ2T31souy4qBzNlz1acJnD0ZzEEJ6Pc0Lbkcc31P8H8HbSxEYVJVoZXLFonUJS9h0qEnHvwf7EwkcXTGFDNBrTviZUEjb7N8WYY4KMVxbmOnLoNJx3YmmY8EY9ZTw73N7ysdi3LwXect9oAVupajgMb8uitaxb29ctkGvZuvy9BWnZh8fGjlET4Ji3LFRep2UjG3sOY0dz5PHywFsXPaDjGXi8LsSzcfh9Hhza14Vnd7Xj+UMd+MELm1TgMDQ4rLmcthnefBbDA71SPMrkRiS3nsrFEfa5UBpP4fCT6yXBHEvGVFRpnxstk5j/2t9xHyHVGkrOj7snSu7b5yn93efTvoSHBXK5Hcj73KiYUIWqYAiRrm4MZjKoWDofoWXz0eN1wedOYWikgKnTTsWceacD7nLkcz4UsrQX8CGTzgP5FPz5KGoLGUzxujDJ60UJN42ZDC46Z9FR8T32jyyk/Zu/+Rt8+MMflsrXn/PB4p1/+Id/0Hr/5S9/WaBe8TARoFXRF7/4RXz729/+o1isX/jCF3S+f/7nf37NQ/tS4O0999yDe++9F1/60peUfygexQgUI1CMQDECfxoRKIK3fxrtULyKYgSKEXgNIjDvlNlirjKjwofoKy67Au9817vxs1/ehWfW0putCZdfcilaGhtRWVqGnKT6IhgY6gbTmsEwQVEDFik944B9ktiiTBN91kZGJMlGNgarFSlVmojFxDLq6+sXoEUQhS8yB22ygIlFyvWKheKjZJdhZyox4LBoJfvryMQSGDIMRHrKmgS4YToyUe4bZdkyjGIEO/J/NgGpNNSo1LFJdFlWjMUEnZyjWkI+d2KIOLKwTvsYecAxkEs+nA6DZiypMcY+sL6lRsrLsgIM44/5IwI2YreITeMWO4j/x2Qs24zt5/Z6kUpn0DcwgkOdPWhpbUNdQyPuuec+SZ695eprcNddd+GuO3+OEP0kxZxxWK9khAoANL6hhlFsfKb4fZKO9pmfCTgE+PJ7EI9H8OY3XIXI8LC8Qlefdx5yBbKY0iTbOQmv0ZSdgCaCBkwqjUknmkQK24xsDwHzFrh1ZKz5+02bt+Dhh9dg/bqNum+yJAmqkn0ZiZqEM5M4FsDlNRNUIQvTtLdJjKpa3WlMMYscCVr2HbKOpkyZoqrviy++GPfdfz+2bt2ia927bx/6evvF9OP3Ow6fTpKZSTJz1RwDVpqRIIryyS4m9I2MJd/FZDCZzCEyNwkOhYJYvmI5Lrv8UlRXlQu8jfUPoLlmAtzxNL7xpRuxeMVyLF15Gvb2dKG9uwu9fT0CJ9iOls1L9pF8iul968hUqoDCZ9i35GaMDA5geGBQbU855YDPi5A/gBJ/GH4C8x6yNAIoqyhFuCSEDAsE6JvIl4oqKC/J8xvvRZNk88Dl9chXNBCqQDIDPPL7J/Ho409icCQKjzfgANtWKtM0sZg2slO0fdtI8llQ2HrfSsKPfqABn5hgQ8NDeP2VV+BjH/s3TG6ZofZNJkbwwx/+APv27sWEugkC6dkfdu/ZJbCNYDeT1bxWFnKMesGJMU1WtE8J6pIwmVKUVo4IKGF7M83LOFIGG/kM2qZOxtXXXI3Lr7gcFdVTjzkrFyKd+M63v4Of//xOFRiU0deV8qP5DJYuOgXveNt1aJs31wTCegGTrRcIipa2+dln8Y2bb8ZvHnpIQFJFZS18vjByoqx5xSgtUJ4xkUR5eQXe+7fvxbve/S6E2Q72YILS60V8MIL//q/P4Z677kaOYBATvYUMPIUsvK48Zk2bioXzZiIcpG9vVjKAuXRGSXb5IjP2TASSMc4kL/swmeSU22d8Mlm4CMTS/7bggtsMfr2kEEAp62wWE2dMw6RFp6Ark1K/qKypE4uRoFhNfT1QWQHEKEk9qGIUAlwCzgNGYlzgDOVvHQUC9pz97fuxZdMW9BzuQufBg9ixYzeqquvQPK0V+w93IJ5KYer0aaitn4BEKoWBwSGxx8mIXbJ4MSY3N2PXzp14/LHHsJ9+c9GofEoptUpgjYdl89XW1uKii16HOXNm4/4HHsBjjz2OoeFhgVL8Gxn/jFksEkE8GtO6U1NTpUKC8jJ6DALJVFIMcRIpybLUnOFMHgScqiorUFZaglQiIVCIrEd6mzc3T0JNVTXKSkt1LoI/+/btg99bwPnnnYW2mVMAMqddWYgqrdw7+4oD5DrKD2LeErx1WfCWzFuCt/z5LwHAzeM3378d//XZz+LgoUMMMjwBv/z4XH4/ysoY30q4PT6NpTzHnMeHAtm5BapG0B/VALcZrr2Gmgq3zyt2LpeO2bPnYN78eSivKNOaZViwUUQpTUy1kHRGa4SUMfI5R37YeKxyzQmFw5jUPBlTW1vV9/n7HFnxXEMcCwu2L1ld1ueR4KJRMTEAqWHlEuDP6bOZVEpy5uD6m4zj4MH92L1zB/p6e7jA0ntC83ZDfSOWLVuGsgrO0xkVE3DvwDmOhSr0deccS4avlduU5zvXfr9PSg4s+rEMT8PmNuop7Mxcezipcy3t7+vT+wgysd8SaHUIoPo+s9diUQ+l8i3j1rJxHUUQ62vusHEJGLI9JJ/soQ6ASuYUE/5sZJBzmrsNcMUCPCPDzPbgusX5PxAMaP20squJZALhkhJMndqqIgnOSyMjEfnTVleWoXVyE5IjfcgM9aI+6MWubS+AhVmLFy2U1PTePXvE3id4m4gn5c/rC4QRCIYwHBkRK5jg7cBAP7q7u519lgGSHG8Rta285cles8C8YwViitoc//Zx0sr8uFFSNjtTu78cKxh0vsLuTWFYmFQkYfwryysk9U4WHMFrxo5zD/eBZOSy7Rgzfqazs3PUB5lKGwTcCXAek3nrXNd4yFPscQe8tRLOun4HqB2/kFpA8FhMXH3mOICu2bMf6aF7zAV6tCTyxX990blHFWSOdSZnrTvqT/8/mLd2PyvglmBmzrBkjfcpL8jsz7j/8PuCAno5lllwEgyHTBGA2N+OKoyKXc25zF7d9CvFwwFvbVGBBQyPbgsbu5cCb43Pru8ImXALuJqxbJ6pVBDj3J+VQbY/W4scuz7z/nhOzsEc4zzGg74W7LXPNkc22csDb/NZWkW44A565V17qP0AvvKNb2PaRRfhEz/+EVzl1doXJaMs2oqr6C022I9yzjuZJA50t2s+5ZSYS8RRlcggvX0/8v0RgbdGkcCM52OBt4yBBaRZmCrAmspVYlpTYp92FWbvwvfxfCzUtIUskyZNgttnivJciSQO9vfBv3Amys88FV25lNaeUGkNBoaBs1dfjWC4Hi5PSOfmepf3F1BOFaYctGf0eVKo87gwnYoiLi8uWjXteMPuiN//JYG3v/71r7Fx40bNmRyH73vf+04qBv8X3vSXCN7+X2i34j0WI1CMQDECf44RKIK3f46tVrzmYgSKETipCMxbMGOUpcOHsosvuhhvveZarN34An770EOSpL3qyitRX1WFVDSm9K7P44LLm2MOTbLEiSQlI5NKQpL1FIvHQY81PkgyqUkWxjAB23jcJOno7cYkms+HUCgsyWXK3Bn5YT6wkoVhWLvywaT8lYAiI01M1oRDbhEr1yYKJOflsDUEADnMV/5rZfgoZ2zAO6eqXlEi1OpITUrOzyQtrBDcaEJiXCZqLDlhZBItc1DJSYNIOUCU5ajYKv6xpIhNfFhvLfOzAVT55C1mRcHI8RosmJ9lxbppWoJMkgFUEjanZHQskUF3zwDqmiairr4B9973IMjoe+vV1+Khhx7GHT/5EUIBn5I2BmImMEwA3LJ9yPyy4K2RU5SMLWUJCc6RvRQMwud1ywvukosuhNfjQl9PLy666EKTFM1nkaRUsBNLnt/4yjEGrCg3EroChQMBVSpv275dCW/6sDEJywQm40hGy4b16/HQ7x4So2nqlFaxIufMmYtVq84QW+7BBx9QQqqlpUUvAnVMpAqoJTToyIvJ85ieyExmkNmWz4sZRE/J7r4RhAMuxFOmnVpbGpUA6uo+jFiMwHBA32tk2Kw3MvurG0zkqEkcUJj3T6lUE10Dnjh2rw5/nMk0L0L063O7lMA/9dRTceHrLkT9hGpEhgYwcOgQqoJh+ODBTV/9GtqmTcO5569Gx2A/9ncbKUjJylL+moUKTjytJxh/5jgxPxO89SBAqbpEHP09PcilU/JADXjcCHq9CFFCXOOuoLFJZlm4tESgKYFCsosJ3vI7yZ63AKthTMnQGS6PF6GyavT2j+A3Dz2GTVt3IJ3Ni7Wm94yKJDojzknamjYi6DjG9rCFDGwnMYRCQfiY7PJ6lESOJ2L48Ic+jI9+9F9RUkp2kBnH/b0d2LljB7Zv367E3foNG7Fu3TrNC9XVVZpLeO1M8LHfUY6XbCjjq0qPuIJ8GsmqpLx7SWk5wqESzUWRyAj27duD3p5+lJYGcMGFF4CyXWeddSbCJbUvnm8zw/j1L+7Cz+74BXbv2oHSkpBkCTsOHcTqs8/A9R94PxaeugIIBYnqGZCFcfAHOAgF4H71azfhoTVrkMq5EC6vQSBUCrc3IA81jnle10gkKkbfJz5xA05fPiZXFxsaEihNv9cH77kXN375y9i9b69YaYVsGq4cZXYzqKuqwPw509EycYK8kSmLbMo2OCe4xCoh0E/wVvO/2Lf0us3xIlCgt17a/D8BXBJ4HSV+gUsc14PJOCobGzBl2WL4GhuQFxMyKM9RjqcApdxdbgGrkrIOGSlytgvnATPnGM9Pj8srP9zunl489+xa7Nm9G/FIFHt37UJ3dx+mtk5D3cQmDCbI3s2guq4W1RMmIO9yYXBoWDKs8+fNx/S2NgwNDuD559diy5atYlJShpYFIQJvxUAznuu8TvYnFgVcdsmlkqveuWsnHn/8cezZs1sFAJRpnz1zJkpCYWzevFlsbzJ8CTzL/7auTkxdFhKJVSjWoSMXb1AKSSuSZTwybNZLFmfQc3BaWysmNjWqvcOhsFg7e3btRCjgwTlnr8TiRXOAAMcPgTrLunYKgUaHnknCa+EW+5YJbvuy4K31xT2x8OhJbS7+l960/9kn8Zvf/EYFN3va9+JQdxf6h4bgDYVQX9+Eqqo6sdRYApVIZxGhDHHK+HgSyOQ8xr9lWXxAgJQ7ASlUeNUn2CdbW6diwcL5qK3huDfrG/9GZhtB0HjcyCmzWIKsPfZrvthPuBiQjVpXP0EFRkziq2yKZKYsGbhmDyC/2iwVG8waIuaVM8/xH62rPG8yiSQZwBFKhw+hr69Xr0h0RGCwYcvx5HmBni3NLZg+exaqams0Pni/BEU5Ntjvrb85AVDeF9cuzp9GjcQrpQcD2I6Vmtm526hAGO9MMjU5p7KIpqKiQmPYLoYCXHlesmgduXS7Tgu4kJWDUV1RUR7bhWPFrjVu/mwAntGdnFNMZPdfUoUw2icOG5pTK/1+SyS/zKIkjnVeI69v6tSpaJrYhFJ5G/uxa+curZdtU6egNOBG/+ED8CYjqPEVsHnDWtTVVWPmjOno6upEe/s+HDp0SLYKBG+NT29Y/7IYhHPI9LZp6OnuVvGR7lkAjVPQ5LSrtnoOI1jSyiy2sYxcFY4Z/1zuY0YloAuO76zOYUFxsy8WW1LMbbOfZP/htdB/l5/nnERgduvWrYqHipoSSa25lPoPcS0MhbQX4v2Jlc05nXYl8rw14K3xfj3ycIQXxmSTLSvW6uiMk3sd/0nLeDUr+rGB2lcDvD3p6Ums2+NRef93wFsyb+1ej6AlmV8jESNTzp+tLLDdr7Iv8PeZNPtQBmUV5ZLwlRy6il1ZDEpFn6w+yznOgqL6vZ47nOJHhzU7Pn5Hs29fCrzlZ/k9nCP5L6+NhwWFLThp2bPjz2/AaXM99uD3Wclo+1xlZZ/N1tz83RZ0vLjtXx5463d7JI3OosWOw11YsHgJbr7j5/i3H30f7V43JuWDCPsDGOrvFZDeP9KNvCuHZDwqRYRMNilBjLwri3Qkisp4FoHOfqS7B0E/23jB7LHtGLaet/Z3/JexEygboO+uKb7m79kHWCjInwnsqjCae0oWjyU5tn0oD5dJMat/sAfpaBzDiQQ8C9pQcvpSjHhd8HC58LC4qRxzFqzGxMnzMTA0orZKJFLwhH3wpArwwwdfKAyXJ49wLo2mfAFNLi/+4ey2kxpexwNvybBke5H9SOl2yhDv3r1bjFba5UyePBn/+I//iCuuuEJ95uc//7n2W5aRefR5LWNz//79UsSZN28ebrjhBj1LfOUrX9G/b33rW/V57rf43WRW3nzzzXj++edxySWX4CMf+Qjmz59/zPti7uTjH/+4Cn+5lnzta1/Df/3Xf+naefDvt99+O/7nf/5Hz6qvf/3rdT7uGdm3f//73+Nzn/ucGKpnnnkmPvrRj2L58uVqTxZCff3rX8ett94qYPj666/Htddeq3Z/peflOcl25nMn75P71auuukqA8x133KHvYkHihz70IbzhDW9QjG1MGK8DBw7o/bxO3gPjT+Ca++Mf/ehHumfGg59lmzEW9rj//vtfMcv6WMzbE10Xv3PTpk3H7Tcnamf2PV4324P3tGPHDsX9X//1X9XGvOennnpKfZNr44neO/4a2dd4HjK1L7zwwj9LifCTGtzFNxUjUIxAMQL/SxEogrf/S4Evfm0xAsUIvPYRWLBolr6ECRNK/608bSXe896/xdZdu/Hg734nT78rLr1UEpl/WPMIqsrK4fcyqUY/WQI6CUnLEsRlIorJHCaYCCjaB27J7vr8Al4I/jExVBImm9ZIF5vkIMEmA4zxmZxsDMp9idXrALZMdpNxacFbc36TmLIP6EaCzySuLHjLlBUBLpNQsBLLY+km/dblALgCHPnQrBTA2LnNj0cco+wG+js6zFq9zfHJtCxCk9g0CaBjJTWOTESNMW/N9+vOlMAzqTcDYttq7KxTaU1Zxr7+QYG30WQadQ1NaJ7aivsfeBCRWAJvfsvVeOaZZ/DD228TEEPmJcFbEycjLy2pRkkZmkQt28CwaYyfqvm9T+CEz+dGLDqC8845W56QB/bvxyUXX4zS8lKBlhTQVfJOiUWbXGTCxSUwWYkkJqcLeT2cklVLZjYBUiYqhoej8t7bsmUzDncNYtasKfj4x26Q9OSTTz6NefPmY/68eaA/0tq1z4mZdvEll2DZ0qVKUPAB9Le//a3AWQLCjB8TymTTUQaYGRUlNoIBJc/J5mN/IaBHAGdkhN65QcnrMqnpod8e5VqZpKS8paHUAgUH5iLoJhlDA9lKjE4SqcYTTl6u6t/Gh5KxpmwyH8bpK03PT/rQtbW1wEu56UQS1eESuF0efO7zn8ekiZNw7nnn4WBvN/Z3dSoxnkglR5O78hUMBJSYtQk5SVE73oFk+RKkzWfSAm/p0+cu5BH0uBEg+5dAuuTJDQuD7DDeu5csbbEgIFlkxp/sQSZv1TMJQDEuCoUHJWW16Dg8gAcfegR79x9CnkC3xjgT6JY5NJZ0U/TEYHdrDmJiWokqpgvJIqbPos8jn1PNCX6vvPo6OzuUbP/0Zz6F88+/+IhxmU4MSZ6LlfDdPT1qu7q6WsyeNRtkHBAcZIKcrMbDXZ3o6+2W3x8ZUQP9/ZKFpM8l5TkLBTLOQgiEQuovbHImxSinyQTn7Dmz8cY3vRHXXnMNysuqjzFhZ/HwPb/Gt27+H+zZvVNFDwQE6CG7YulivP3tb8PyVasMgJumDLYy2gA9G/N5PPqrX+HLX/kK1m3ZgVB5NQLhcuRdBJ4MK1DsGRdV+VJ461vfgg9df71kMDWnp1Oa08PhEuzftx9f/sKX8Ojjj4kdT/CeLGJ63LoLWbQ2N2HJKXNQxfGbSYupTVa2/Jm9lOfjPOyCj5KuBFAJBnCiJjOGoHcqqxd9cpHJG59uSt9TVjydRt/ICLIeFyadMh+tyxajom4CfCWlGktUYiAYTR++ZDqDugn1Alx9lCZksUUqJYa8EpP+EMrCZRrPm7dtxcYNG9HZ0YmersPYu3uPij6WLl2OtjmzkHZDzFsCw4GSEkTppZ7OoL6+EZMnNys2e/fsxsED+9VPohz7sahALybYKB9K3EzFDwEjj59JZdT/WDiyZOkSFU8QuOHcRe/qmTNnCRxa88gjeOKJJ3QOSlJybuEYJZuNrLeK8kq1HfsS48P5gPfZ39eLeDymeZgFM2UlpWhsaMCcWbMwedIkMX0JsKXTSQwP9aGsJIjTTl2MxfOmA2GySHNjzFsrwy9zaYfyZjRjxcQ8MXhLmN5hBr7225BX8Rsy6N26STGiCgJ9jnfs3o0Nmzejd3AIpWUVqK1r0FxCdmQym0X/4DAiLN6Qz2tWfSRNFQhh3Zzb3CpM41LM/YqY3zCysg2NjaiqqkZ5Bb1BPSpwiURjsoHQ/Mx3ugtiW/O8nHso9+1ikYTHKyl4Mv4lHE82lwPKmvXDqDVwjuT+yCTwyRaldHJK8wQB/pHBQUmGD/b2YqC/z3hJcirnou6AdvyXYB2LKVjQUT+xETNmz0ZJeTncvoDWw/6BITHPmRBmgZNUB7TWOWoco4Cjwwhz9o2mBscBBj0co15dA312qYrBcVNZQSn6EhUtSHpfIKNZQ2Vz4Xie2yI73r9RXmBRkFkHGF/quhoI2xQM2YIpnscSOM2+jPs9M5XKZsKRXJdHtSM3LJY0fa09HjQ2NcnXmoU7bAVeO2XTp7VORW1lJRKRfvR27EWpK4tKdx4bn38aU6c2o3nyJHR1duLAgf3Yf2A/Duw/KPCb4C8VT7huUbKacwbH7+Huw2oz600/aiPgsGe1Z3WKwASHqnjP7HEFQueMdK0phjN9Qf7EVIlw/DytpYaAW36WfuSjvsQ5ffe0adM0pzY3N6tfbd+xQ/sxnSuZUnvQV577MYJB7PcdHYdUoMCYcWzo5YC3kk4eN4rt/xvwdWy9t/dhVYhtiYjdA2tHP45Vq/3UMVi2JwZvHT9mXc/xQNeXMeX8CYK39LyV1H6OnuimsCiZMoUSVGSwksQWtGR7UvLfKAOkQa9ozScOk9/62LoKjm+ux/Q5AkRitPpZeGGebSyb9WjA1kZ07Lnn+DHmdbFojusmD/ZD/o6KJ3zxPrhO8noJjNjnO/udnFM4n/DZgQUI7J98cY/GPTzBJZ6PvyPQwlj19vYqLpQMt3LMY1f48sBbtyePTJ5zsguHu3vw2MZ1uHv9Wjx9qEus20RHJ4a7ezHc34PBkT5MaK6HK+hGf2+PiuHciRTiiSiyKKioMhxJoqQ3ikRPH7KFLLKybDD7YhtzFWCM+oSPqdRYf1vem2yK6G+czWgeZxwZp7Jwyag0Nds0n3Ohf6AXA5EBgHNIroDwotnwLZ6DlN+HZCILX9iFVMGH+qYlOG3lpbIUCAbCoFtLLp+UFUHOKSgOcn9TcMGbCw88+wAAIABJREFUy8CVy+I75xhFnJc6TgTeEsgkeEigles5wVragxBMY3Emwc//+I//wCmnnHJS4O2GDRsEsLG/0GKF5+bn3/a2t6kv/vu//zvOOuss/cxnR9rm8P1UTvnFL36BBx54AF/96lePKZG7bdu2UcCW8f/Upz4lYI7n4/HLX/4Sjz32mH7P+H/zm9+UChl/ZqHxv/zLv+CTn/ykpJYJ5BLwvOmmm6Quxd9zLPzd3/2drvMzn/kMzj77bIF+r/S8BFkpV03LoPe+970aczwvgWrKG9MihP9PYJKywLwuWhXdfffdign9shlDAqN8D+WDCVjzfnhOgpr//d//rd9Nnz79NZVNPtF19ff3n7DfEEj+/ve/r3ug6hYLA773ve/hxhtvVEwYI4LU73jHOzRXEay+8sorFfujwdsTvXfNmjUC5/k9LACgTQtj9YEPfKAI3r7UJFH8ezECxQgUI/AyI1AEb19mwIpvL0agGIE/nwjMO2WmEstMQlPGeMaMWfjHD30YHd09uPeBB8RCOHPVKlSWlODeu36JmvJy+UJ6WJorkCpvQFfr9+rI2/EBhQkrSeXxXWSUkHcpHx6v5LkEGopVYaqHJQVIOcNsHlkCuGLREjwh+5aVw7xOVhhTlpCyeMYb1YKo5lwOo8EBYF0EGqxn7bhEjsllO0Cpk0GyUsdKUhyVsHGw3CMa1nyv0gpHgLIWvDVvHk1PjSYgjtc7xkDfMflkspBHk3DjzmeTeEy08TaYNGblff/gCIajCVRUV2P2/AX47UNrcLivD6+/6g3Ys2cPbv3Od8SUExhj6MFqh1EmpbyvDMOGCW4JNSu5ati4BNLpRRoK+hCLjOCMVaswoa4O27ZskYwsvUopQZjIpJDKpgVExGJxyReTecvKfyaxyc7mg+jA4IASKpLTHhqSPx+ltAkSypeqQCZkGBecfz5Wn3c+Dh48hGeffU4+uExOPPP000rELF2yGAsWLkBba6uSjg8+8CDuu/c+yRQyyb5w4UIlN/cfOqjkcWl5uXwtmRhi8nZiQwNKwmExp9ifmYA1jFkj00qARRLWmZySzsZfz4C34xPRKgKwzGtH6lL+dtbPz8HxxZb1egX0KPlEScqAD1OnTMb8ubMxd/oMzGqbhtqaOvzijp+jq6cbK05bia7eHmzfvQsHDx0UU5CJNT5kGsY25cfDkoQl2MQEtmHIFBBiUoc+gLk8YgR/EjEBd6UBH8I+D0IESB3wlhQwgQyBgPxgCVxaNjSBbTGzyAgzo97IVkre0g94w9i+sx2/f+o5DAxF4OL4d1i1vD6CD2beGBsdto8xIS1An5KMYoObYgIlpMKGxcTfsT+k6ekYieCDH/yAXj5/yRHDateOjXo4fvaZZ/XZupoazJ+/ABdecKEq2j3ESjIpeUMe7jiEA+170b5nj1iYu3bvQobt6mNlu0lskYVHj0yypEvLSpHJpsHEE/tLy5QW/NVf/RWuu/Ya+L2cp5jVTgMew3ZglvuuH/0At99+K7oOHTDgBuNfyGH5siX4q3e+A4tWrTTyyfGYZFAJ8HtCAcQGBnHrbbfjlu//BEOJNIJl1XD5w/D4A0hlyCJPCwjimJs4cRI+/tGP4qorX69z0duY/ZbgLaezW793K77ylRsFAHL8usiwlcxqDA21FVi2aAEmT2yUt62fXsmcB8TIN5LqlPt2cz6llLrui0CtA94mMygk08ilssgmKfuZ0ZxPxg5l3qPJBCKpBDw1lZhz+grMXrQY/vJyvW+wf0CFAbF4Aoc6O1FWUYWJkyehvLISVZWVAh/IeuZ7A/4gSsNlmjueX7dO1etMym7fshVdHR1KMq9YuQoLly9DhoyXoSHkWAzh8SGWTKG0rFzg8ED/APbv2yefRwKs8QSZ1ymNKUqSx6IxjR0WT7BgiElQ+Xa6PIjH4poTm1smY+bMmbIWoHpEOBzU7zm/7dmzF1u3bkOv2IcpeAgYOfKzlJBl8ozzCOVpJX1PWXWnoIZS1WT6Uy65qaEBExsaJblaUVaOTZu2oOtwD2rqKhEI+1Di92DB7BmY2doEML8uMQBnfGl5o5QytQ2pLGFsDRzTT3lyGslk9lPre8uWJfvWMnHtz38ue5oEYgf2IJ5MoITyhUEjNb63/SA2bN6Kjs7DAvliibjWoBSZhpI3NmAYC8/4Yn+kTLKsCahuQQUBSYhzTWRS3awNnI/klV1eoVe4pFTsZoK90XgcyUxKgBhBUZ7fFEGxqMYlOVoVyLAohUVpnEtZ9CDQ1rxUiKNx6DFsqhSVTaJiZsdoGTAyIlsK2lBIwlxrDfuAY91gdyBi9RIqMAoR9JCd0taGKW3TEAiXIpZIYSTKwqW4YSELGOT4JQZslB1URGf0WJ3zuE3RjiGN29IyKXtwb8Y1nR6p7MssVhB4K5/Uscmf+znLQucew7LRDXDrWFM47Fspuco33SNAnX3Zyovy/7kOEfizfsDyIk4k1YZso/qGRtTW1Wpc82WZaizu4j6X6wT3OAa4zmLGjBmYUFODoYF+pKNDiAx0oSboRjibwPNP/wHz5s9CfX2dfIUJmJHp3X3YsI15jWQVE6gn85bfUV9bi+7uw6MypgyclCBU+GWCOF6hw+7LFG8Jw4wpvBgxFsOqlVS0A/Dy/gXCUrZbbO8Mck4xDc+jwiS3R4ViBKc5f9HjmyoCjIfZd/E9btTVTdBaFwqGJOfM+zTAvpnXeW7+a9f38TOEaWKzFzoCkGU/ccD+8btj+9kXg7dHgr+j7zuRbDILDkZ76V8meDulpdmoGLm5VzUexcFQifZEf/3Xf61/7d/57/DwIL7zne+ipaXZhNBNtQAyQY3UcHl5pSOZnYTfH0Q6E9W5OWZ5fnk4OwxW0x+PBNWPBnJfinnL7yYDja/77rsP73rXuwSKETQ655xzpJxAxZRZs2bJwoR9mmozfA/XYjIFuQ8kqERGI8crnyFZUMf3URGF5+L5uQ9kDAjMkAm5aNEiKfQcebw88DbryaDg8uPQvk585nOfR/2yhbj99w+jcziJ4a4RlNWWYf+mTVJUmTilCb5Sn4DSXCqJVCyKbDoBr+w76FPuQWkkhZpoFuneAeRdeQwPDx0B3tp4W/CW84plEvM5zrCnHZ9cQEUoBLH1nMz5LxQSo9SoWQWQjufQ39+NgVQUmWxKoGztmUuQnT0FPZEoSv1B5DwJFHwhuL0tmDVrFVweWhiVoa52EoLVFYjFI0gnEuY6PdCzXS6Tk2vDHWe3ntSG4UTgLQF9smF5cG5i27L9bZ//2Mc+htNOO20USHsp5q21xOH5yKokg5KAGsFFHuNZnSze48Hi2uO9f/wNklHLPR2BXx4sHF2/fj14jWwXAr/spxaM5r3s3bsXCxYs0DpJr9zrrrsO5557rvo1QVEWW7CIiKAq2a70Y+fxyCOPaMwQeOb/v5LzcnwS/CZobO9/PBjJ/jK+bebOnStW8lve8haNTx7cexPM/MQnPiGgl/kFno/nPrpdTySbzO8lgMyD938iX9yjmbec5050XSzWPV6/ueyyy8QOJvuYYCwPPk+TibxkCQsz8wKqCUKThXx0HzkW8/ZY7/2nf/ongbbsz3xO5ME5dXz/PanBUnxTMQLFCBQjUIzASUWgCN6eVJiKbypGoBiBP8cIzF3IClmT7CATiewDgrexVEbgLZl8pyxYgLnTp+Pxhx9CWSiAitIwPMrA5OH1MoFmkmZirDqyxdz8U3aUAJVDOj0yoVLIiZEkZp2AQo+THKSXJuUkze9UdZzPKbFPoISbXma6+LDKh3iyFyWn6VQky3NNhwPMOgkxwwsYS+SMgrFHV9U7rIyTAm/lCWuO8cmKE1Wev1RSY0yI0CRHrK+ofXh3OMaSJWXiM5NKi4VB5i39LweHoxiOxOAPh7Fw0WKsefwP2HvgAC694goxQL5109eRjsUR4sO+I6Nn8GfjMcfvF3hrkwFHMGOYJnAJ5CwJBZU8Xr5smR4yt2zahAvOvwC79u7Gxk0b0T88pEShSTCYq2abEnStrKxSfyFwwodksjmYjGZ1Ndm2BFT5XrGy5fMLAcZk6BGIqqysVj/o6enV9dCzjd6SZGUyy0nPOjI4GxsaxZBct+55PYydedZZaGltRePEiXhozcP45rduRseBXl0bLbIaJtSpv+tFlioZww6gyISs4s3khBLIxttPDCC+nCSlST464DsLFBzmiRhMuhcL9I9JBDPmTI6SsVtRUYbG+glomdSMBXPmorG+Edu3bcfQSASz585VBTZjF41HxRBmEprXQ9lyVn/TA5QJN7L8mEwg8Epgij6cBYIU6Qy8lO0sCaOiNCQPUx9yCJIxRZ8syTzTq9fILvtZuV/Kqn2fktJMhhMoFKBh5RrFjvIJqB2OpLBx805s3bEbiXRezDWCGYaZzlFoAAl7mHHIvp7X+Kc8Mq+bHtcE/ilpzfiUlVeogMMy0f1+L/oH+nH55Zfhk5/8BCZNenGy6LbvfRO33PId9SnGg4zxhQsW4t3vfjfmLj6Vj+pAlr6mBeT6etDb3YV1z6/F3ffcjd37OwSSxlNZDAxHEUtm4PIGlOBnQptgezJN6eX4KJvjne98B952zbXyhT7W8fv778c3bvoqDu7dI2AilYyJXbni1GV459uvxfxFC5GhR1oqIfY1Bzn7zboNG/Ht236EJ57bgIzbD39ZFXyU8RVYQVlW+mKTeZMUcPvRf/4IJjY24GB7O0aiEXk5trW2Ye1za/GRj/wrtm/fgYoyAuAJuCjPhxzKQz7MaJ2M+XNmo7ayQv6ZXoK4ZNvLP9wUwVh5V8r0Ebylr1shnYUrmRZ4m0mkkeYrSYlGAodGTSGRTiOSiCPuc2Pqwnk4/fzzUdM8SSy02IgBtgaGhrB56zb4gyFMbDbgLX1e+b2GVUava78A8t6eXmzbthUdhzqwZ+9eMf+T8YTiMmvOXCxYthQVdTVitnT19KCjqxvlldVomz5dRSmdHR2aT5jg5LkoVcz1iIx2MuiisahTOEKP2QoBt6EApZsp8+qTPHzdhAmSq56/YD7qG+okedzb14/OzsPo7mYxyrAYeWT3UtpW06zDhiMQU1ZmQFwVJ5SEZFHQWF+P+roaJV9Z8EIGDSWXJzY0YWSIIMtegc91jTXo6DmAkZ7DWDZ/DlYsnmswWOlZE+mxPTBtpJTFvnWsAVi5wGyrEvIEaa3/rQVw+WEL3h4tp3x0kvtPbdczAgz0qDBCVUmkBwZLAX8IfYf7cPBQB4ZGRvDC1s3YuHkTBkci8IdC2j9Y0jsHlNZdRk7gmGFAck4i0MrCKYKoHG/GKiKh9ZeSvjW1dWhtm4Gm5kmaQ4ciwxqD7E9kkXFNYbEQ53C31yVwT4oiXO/I8uX3ydOe3+dFUH/3IMLCpk722X7EY5RljgrMJZuWgK2xQTBrCsE3jpeC27Cz2GIECOSpK6nbvPx9a+onYObsuaisrsNINI5YMo0YJZhZTCDvX1NwR7DagLfj2p7xEUBs5I8No5L1AQUEfNzLGQ95Jqa556EvN8F0rinOhsmwyrQ3MCC4AZvMWmGUWBzmLYsLVVDnkgqE6btjksMq6FPRjwHgeX+MIduHADQLmsiMJluIBUBkRJO5bJmqvC6uqyw8456V+8r6hgapNcRGIhjgPeSSiPZ3oSrgQoUrh7VPP47FixegsqocPd2HlYjftXu3ikIkNS3pZwP2c46pralBTVWl9iNG3tUUInKPI4UTswUzRTsqDiNO7ajHGGkYR37YtLFlDxuVGGf/zfg4crIqhCJInc7K1oFbEn4vY8K/lZeX6WcWNHV0dSnxzkIgrWcqMvCrqIxrP8EEzo+8dq7/xv7C7XiCE0Qn+Gykro84HD9cAfxi6FrAz+wFjH3JUR85gnk79vfx7F1+Qko0owzlo04yKqd75J7/lc9ULwUAm/sZfySisVf+dSfxScomW1lgy5olCE9QlGwzFn0efUg5IpMZlSse7Ufj9mNk+nHM8iDAyfcTAOVB8OHgwYNHnNa2gQUV2acIkrGYgX2bn+dB0I2qE3wff8fzkM1IWVWywAlScU/PZwA+O7KQk+OVoA6la3mMf66izDfBo/POOw+rV6+WygX7K89LBRV+lu+3Msxz5szBBRdcIEYjQTuyCQns2H2+9cu1PydyGQGYLsnGu5B3u5DKGz9ZzlPZQhzDewex6MwL8W8/uQ1f+ckPsP6Z5xCJxFA9ZTIayko1Rw8N9yNfYFFEDLm8YdtyFvYQ6KR6AqdUzlEeP8q4X+4agS+axmBq0MwNo4oLhnWrce8woq36Evdi/D2LP7n35/yVz6WQiieknkKbBlnAdHYjk8sLkAy4/YjlU0jG45Le786lMOdNl2OoIogUC9ZQQDKXQaCkFIORLC67/Fp43FVIxPI4cOAgPTNQV1+vZzEWDhPY9XDf6zJy1r86b+ZJ9GK8COSzHyJINx5s5TnJhmVfoFWFPai8ZFmQryZ4S1CQDEzK5VKumQcBTP7Ogp32GthXCb4SUB1/8Jnzlltu0TjiuCDz9oc//KFYqCtWrABBPSvDTDCZICzvkUzxv/3bv5Uk9Nq1a1W8cPTB4gQCguwjr+S8HGcvB7xlIROZpWSQjj9sTMhqPlH8XyvPWwsSH++62trajttvLr30UgGob37zm48p48w2+fznPy/wlnMXj/Hg8dHg7fHe+/d///cvAmqL4O1JTQ/FNxUjUIxAMQKvKAJF8PYVha34oWIEihH4c4jArPnTRj1gk4kUqmtq8JF/+SgCpWX4+S9/qQTX8qVLMKttKrZuWI/KkhAqSyl/R99OSrQaoMo+VDLrJKlWJxFnmBRHJmGMjKRhGdhDLFY9nBJAYjKLD4GGZcuNLv1dmfC00lhkSvAhld6h9sGeCTsmoPigZJI9FsB1rvGYEmrmPTYJoTSNwGj7eXOFL04zGVaIgRZffBwN0r4YtB1HPzF34Jxk7N8x8Nb8SYq7TkJMUsqjTMUCkomk5BoHBoeRSKXh8ftxyuKlePQPT2Dzjh248s1vVoL5mzd+FfGhYQQ9lMklk9ack3drZAyN5ynbTQlVh2VqwFyTHpbcb0mJmNrz5s7FooULsebhNbjiyivw45/+FA89sgbhshLDlPR6lLgLBoIIBcNobp6M1tY2xwcwo4QE2bcEU5hAoQcpfYnY7pIplnkmBJ4wEUpmSCyWUCLceCCba5o+vQ0LFsxTkFilzUIEylZRWvc3v3kQv/3Nb1BTW4tzV69G46SJeOjhh3Hg4EFce9216mffv+02+dExBrxXJnEIsLD/K2FJOViRDR1OiWVtK/viAJMCcAvqO+zbekn6cKytrdzyWCLTJDTFYiXzjuOHSSdHuppJWyZTCSAQFGQCjckDJtnIiqUX7tnnnC1pVTJGv3XzzXjyiSc0NghSV1ZVSQqW7CEyDIVQ5AsoCfpQX1OFytIQPPkMPIUsAgLojLyq8Rske8gj0JTy05bJKwnQDP1vDYAr/2J/AG6fHzt27se6jdvQPzSCvIuSowRvDdtPMpZHDRUL3lIelNe8cOECJUmY4Fv73HPYsXOH4lJRWaX+ZJhaBjCgryMTf1/+0hdxxpmrnTMTrDLg6aaNz+LTn/p3vLDxBZSWlCIRS0iG9JKLX4ePf/RfUdU8DYgR6KHXrClGyQ8O4Ic//AF+cc8DGIqmkPf4EUvnEEuRgWeuX4UjIT+8LBaQ93RGHpdkdn3kwx/GVVdc8eIJIZXGnT/9Kb5/63cx0H1Y8182mzKexW7g9BXLcN01b8GkpgakknExYiWf7TZelA88/Hv8/J77sberD55wOfwhSjgTcDKeiGTfDkVG0Nw0CR//2Mdw6eteh96uLo2tkrJSTGmZgkKugB/84Ee4/fbvo6vrEAoF+mlSEryAoAeoqSjBimVLMH1Ki6T0mMDzsm0d70nTNwngugXcUtovT5ZZNgc3xwfB22QaqVhC4y9DGegCgV8fMvm8gKEhMpJLwzjz4ouw/OyzBaKQPcjOQSBs6/btSGdzKiIKhkPwU76azD8W8kg6noCPS1LJu3fukt/t/v0HBI4xcc0EYllFJabOnI4FyxajrrERXd09GBgeQdv0WWhta9NYGhocFPC7ZfMWARcEJ3j+nt4e7D/QrjWH7UxJXDIeWAgysWkiJk9qRn1dA2on1ArsCYQCRl60rERs7HgsofkpMhLF8HAEBw/ux/r168TA1ZhmItXvlyoF59BQKKDEKsFbAsKpZAJRsoHjCakGpBIJzJg+Da1TWpGIxOELhFFX34Sd+7bi0Sd+h0A+g6uvvARXXHiu6fbunFE71hLKuZPJcyPzq4oB9nPZ2jqgi3ExHsfA5R+Px761frj2739qQG4E6D4EkNVeUwEEvdCg9fiAYL3uq3v7Bjz97NPYdfAANu3ZSYVveL2USCfybXy3jXQt46PNgJHGl72AKdIhu4jAJuclgq+UICUAxz4+NBxBKp01MutaAwNIZckqj41ZSeTpWZpFJkfvdc8ouzXoC2g/QTa2/CYDQY0hghRkiQ/2sVjJUcpQkRX3SkYOmWusnwVHZO4SdGXBg1P8ISsE6myIumrmsAzBNEqpTpuB5papSGbyiMQNcJsm61eFObxHK+VswNvRfcwxwFsj70zWvlsFdcl4UnLkZKqzgIR7Nq7pjKuk8p3iPK2e+tkAsvp/SjWzMFDxYQEfi1QMeCumKkGgbE57GoLn3AuZjZpLbNZgyBTZlJaWKRnOIgmynHkerl/cP3C/IXng6mrUNzagwvEn5O+YrOWcTouBPFU30nEM9XSgsTyIKm8eG9Y+hTNWrYDLZeYMglU7d+wSy9bYdIx5uHMurJ9Qh4ryMq1ZshjRvsX0M8NoNoVzWnfF6HZp7rX7COuPe3RhoNrDBNC0jfW5daw1OFeyeMZsQ4wsLffI1st44SmLsG3bdoFeZv9ntiss1tK8FAoqjrSc6OW1Z41yCn0vWRbA97FdrC+vRsw4kJ/rtWHfju2RTB8cD96Oez4YXTltcZvd+x65H+f1O9151MvXXvyRQO/xgddj79yPuZ0/4S9NecSRR8Jh7r38s53cJyibLFsMFV0aaV2qbHDdIluVz1EEdbiX5h6J7yFwdNFFFwmQ+OAHPygWGOVbCWLyPJRnJZuPjEH2f/qK8nMcK2SjkQVJIJfgGaWHCUD95Cc/EXuNQAf7PEElglBkz/H9HHecvwiwPffcc2Kw8VoJEPM5jQUeBFp5L1REIZPQMoYJGPG8lM0lQ5Eytvxugi4siCBgS9YcwdtHH31URQYEc+lpyutkUemqVavEDKR8rbUpIBhHxjn30hYA5x5OykIsrNFcw/qfPLxu8zP353q2pTIRmf/IYu+eLjy2aQe++8TD+MGv78a0yVMw0juIkqpqDA/0oLa2WstH72A3hob6QanlXCaJQjwKry+s9UBKBJkUQm4fyllj1T0MfzSNaHrEWAQ54K38fT1jMsqc+bnfsS/2Za4H1p86kYihdcpkhIMhdHUe0hwYjbHoMofBgWH53PpKTWFQ30gE6boKLH37G9HrKWBwKCrQOuvKoby6CqmsD7NnLUcyFUAyXkBkJI6ujgNIx2KYufAUTG6ZgnB5hWw8qE7DOe2u8/542eTx4C3BQTKoP/vZz6rtOHcfzbw9EfPzaDD4pZi3ZNJSzpisTrK1j/V+O1I5ztjnOHYYf/OcmNM447MaZXdZbMDzsM+x31Nm+Gc/+5k8cDknEwBmgQHbm99FYJfjkftFXjvlhzlOxh/8jld6XoKaLwe85bVxzmAxBcf90cdLeQ6/VuAtQegTXdeJ+s2xmLdsG7L62U4Ehl8N8LbIvD25Na34rmIEihEoRuDVikARvH21Ilk8TzECxQj8yUVg5tzW0aQNQS9KpP3DB/8Rza1tAm8Jls2fNwenLlqIXVs3o6okiIpSynDmBd5adoCgDz7kEohykjXGb9PKn7Iy36RtTHLlSEB1DNQiw0DqrkrSk4nBh1LJyvLl84vNK1ZMNqNkkgXHlHB0kpdKPDrgrWXdvjhFZCvzLXjrcmQAze/1X+une4yWE+DsJKWO/vMrA2/HJ5rGM295dibhxsBb63tLeTzr6zYyEsFIhIzMhGQFFy5ZiqeeW4vnNr6Ai6+8Uh5sN3/1axju6YOfyVF52fG8TE6QQGGASOs/Z9k2TLTaKnB5YPq8AlPJrmtrnYrTV67EPXffjTe84Y149A+/x6/vv18JPYEvrPaX3GlAvne1tROU0CktL3PktqHkJ8Fbno9sXHqrWUYjk4OU+yLgdv0Hr8e6detxyy3fxa6du8UsYQKE1eZtbVMxaVKTkp08F73aKO+0ePFigWvf/ta3cP9996F3OKkWW7VyMVacdhquvuZqJTzp30P2DB/YmRhi+zG2lBYkkEwpb/ZFA5qb5L3pd5Z1YSribUJR2VIy3ciIUk7VeBVbiW2L5xpfvoJ8SK0/HfuwycMaqVVJWPJa2NYAQl56JZbqnA1Njbjgwgswc+YMAQIP/+4hbFi/Hl56gpWWIlwS1v3T45YsbZscDgd8qKsqR3PjBIR8LhTSKbiYVKaUriOdbXwGjbwzx7qSVowLE7iZjORG6VnMvkYZzmQmi63b9mDHznZEmdx1UzLZeEYe2bPHRovYWmQ25LJiUNPLiR5WZI+seWQNtm/bKgY3mVtMyBuJNvOKRiOKzde++lW86U1XOyxonpssR7IzD+Kzn/kP3HfvvWK2MUk+MkT/wRJ86PoP4p3XXQNXyA9ERwxuQ7DH68Xup5/Gd2/7MZ5e+wLiBRdy3gCSmQLiSeM1yZgEgkbmWnMRpSqZFBsawrIly/D+979PYGl/Xx96u7vx/LPP4pknn0LnwQPwFvIoDxOkyYsJTT/fdDopMP2i88/F6nPOQlVFCVzsX/msiV3BhV0HuvDjO3+Fx55ZhyS8CIVKBGKYuRbIwQBC9Al//ZVX4QPv+ztMaZmMpNjZBlweGY5gw8YX8MP/5RazAAAgAElEQVQf/hhbt25SAU6esn2eAjz5NMIBD5YvOgULZs+ShDbBY/qpsZjA+JHTS9AAuHl6IyZSyJFRSr9oJtMd8DaTSClOBlQy8ziZfpkCEMllEHPlMXPxIlxw5RVoamzU+Of1eXxeMVeHI1GUV1RIVlbjzmVYeUr5F9y6j/Y9+7Bz+w6xIkYESNCvMYswpXJDIZTXVmPhkkWY2NIiiemGpkmY2Nyifsr6hZGhYTEg+OrrJVOJwzUvOXIyb9mvOK+QMVRfX48ZM2aqTasqKjUPkH0+MDSI/oE+FUcIPM7nUFZajrqaOrS0TEFLy1SxhTmfEZC1xS9aBfN5Fb8wQSRJaLZRgl6pQ/o9/851j5L0CxfMQ01ljfx2Pd4gDnR0Ye2Gp9DR047Fs1rxvndeg4vOPQPwkTVP8JaIJEHarPqQihM40Di/W/xV8XRUA/RLgpd8Hc20HUWCHXDTfs7+3oBOY/Mg787KLr9a8MjJbJtiQKwP6DjAxgXKg0BZECitBDxBIG9A6vVPPI6f3/UzpNwF5HyURg/D5S0BXAHA5TPe5mR/6isNY1Hgl6lp0TxYXlYuSevGxgapPLCvkiXO+Yl9d9OmrXj6uWexY9dOjUn+zR/wG3nsbBY5Fr6kk8gWcmYNy1E9wStlgGAgJCCYfqRkcVKqllYCDfUT0DZ1qiQweQ7+PZk0RUwEQCibbP3CDVDv7GWs6gXHreqgDEuThTapXAEV1bVonNSsooAUFTxSac3x3D9ZgNoA14YNa8BVAxLmpVIiJNbEhwACGWA+emQbhnJfb58Y6FSzIIBriqJYGDR2LslPj/rXmvVUgLPj581zm90i5c+9BsD1eFWEweIqzoMC0QMBecwGAiGUVZSjrKLCFEiEw6OAvL5XjGEjx8vPSpIzEVfxCNdMJsnJwOUeRLKgXH+TEQx2H0JjRQhlrgx2btmAM89YoQKc7sOH0d6+Hzt37pI8Nq+bDH2eX22SyQm8LS0JYWCwH+ms8bi2+wkB1brXglMsZ+Ihmfpxr+ONgtE2YZs7e1btx+1+o2BUbRgv7hElF04v8GAQc+bMlSJDX3+/7p1gN+c+qqHwMywoqamukhQtAQauAdwPUTqZmx2ekzYU46Wbxah1QOTxxYajRW4v0sA5krk62puc61f7j6qZjEXBeuOaAjD7e/t8MfbzceN2nKLMk5ltxs7ujIEXMW8jL+c0L/u9BG8ZW+6vtf+gPK6zqezo6NL5+DsL3nKMEewk8ML23bFjh6RYCbySTch/ZU/j8wlY5Z5b/Zj7umQSzzzzjIBQSpDydwRkrYwrv4t7ZxZK6pnI5RKYyveSjUelEzFD/X75h/LzvC5eH70frQwrWYZkK3L8cf9H70/KqBJQOf/888WgI8OOAC2PZ599FsuWLRN4S0lksufJ4OX7ee1U9SFARsYg75kH7Ra4rnMe4rXwmiwbWHOTA5Zq8LhdOhevl3tzSTP7/Fo197Tvw39/+7sonzsX//LFL2AoOoxmni/vQSFBYHcrSutqUVpTimgqhmQqBneeBXFAOpmAh97CYrhT0SYNHwqoghfunhEEEllERvrNXMm5Ssx18zzAF59sWTRngVteG9m3nCukRhUManxXVVfoevv7e/U9tRPq9ZmevgH0dfUKXB6MjiCSzaL18nPhnjEZCZ8XkYER+a8X3DmUVpQjm6dPeRmGBglclyEcLkNViIWUeaSzeXl+n3bWOaipb0C4tEzFSndfNPek+vSJZJPHg7cE/gneEshkUQFleiknzLZlYQBBf7JwCbax8IDg6Kc//Wnceuut6vMvF7zl2OCc9+EPf1jji96yZOGyKGE885bxJAOWfd9KJtsbJ6hLdjmlmVl4QJ9ejjOCuLw+FkTQQ5egMwsMeH989uGe1nrgsgCB0sQsyKDvKgsUOAY4ti6//HJdzys5L2P4csBbFknQG5bjlaA5P8+CJd4Hi0Aoc34i5u2WLVvUHmSxcpxyrX4lx9GyyWybE10X57kT9ZuX8rx9NcBbFgCwL7CfWM9b9le28Q033FD0vH0lHaH4mWIEihEoRuAEESiCt8XuUYxAMQJ/sRFondXisBwMa4OJmb/66/fg1FVn4M677xaQNa11Ks5euQL7d+9Eic+NmspyPSwyuWx8aw1LTwkbPlwSQCXQOC53O8baML6XxqPTpOT4NwtsGTalkU1m5bHX69f38IuMl5dh1vIQkOP4gI0mUwQeO6k+/cvDOHMahq1hl5pjDETmT2PSrseu1j9+KvrFfzk58HZ80soCyWNdzQLH8pOT960jP2fvqlBQpb0B/SDmLaWlB4dH5OFH8Hb95q34wzNrcc6FF2HK1DZ840s34uDuPfC5Cgh4yZww8WBluUlq8nfG83Y8eGsTCQa89SHo9wuYmFBXi0ted7HA26uvvhqxVAo33nQT2g8dEtOFD5uU5SLzsbamVt6BbMcpba2YOXsmNqzfoCp5sXPCYfT0dGPfvr1KHhrg3is25iWXXKyHRLIH7/zFnVi3foOSwpQDbmmZjGZ6ZFaUKYm9du1zWHXGmTjvvNXYs3ePANBDBw9g3drnsXfvHpSXlckricmuzs4OlJWVo7KmWj6u9ANlcnNocFj+l7GIAVgScSORSRlGy7Y2bXwkeKsCAsZT4C6ZgoZhLjaR2DYGIB9TqjPJRgHoYjs5rCQmWwkSU3baSTzxPvj9mRx9bMcOgumUcKWMMAceq+yZzGZSVVLSLHTguKG8GSXHvR6UBHySTZ7YUIfq8lJ4kYcrl5FXqht5AU1iW/voz+hWclljmMktMuLpD+mMNTLOCDIe7unHrt370N0zKI9Ysm7pN8koSFrzGLMo5xwm+jnG6ybUYeVpK9E0sQnt7fuUMOzu6lIcyKZiQl6+o2RvuV1KelGy8oaPfxzvf//7UVJapW9Ip0cMAzuVwpe+8EXc8dOfihFKX0nKnRLAvfyS1+HTn/wEmmZOA0YGgVxKECj8PqQHh3Dr7T/BT3/xK/REE8j4g8hkKc1JgN3MIV4CFD6PQAmrMkD5OLK6Jk1sFsNkmFKnHYdwuLMT6XgclWWlqKkok8+wj6wy5E1bhIKY1FiPxQvnY9HCuagqDxnZV/rW0tc2m8NwIoffPf4U7nvoUXQOjAigYDEGgR7OE9lcRqwQiqdOmz4LH/z79+HsVSvF+Gzftxfbtu/Exhc2Sza2f2BQYCK/Q8xbVx4eZIRdz5s1A0sWLpA8fj6TFnjLHjtasKBuXRCIlKWsbyolD+1CKo1sIqUCgTylOuXX6RQg0CuaRQ8uN+L5HAaTcVQ2NeKSN78Jp59+OqKxmBJlHE/xZAr9A0MmEc21JJuTd2QwEFD/I5tv75592LhuPfbt2i05cR4ZysS6XGhsnoRq+lN5PaiorUZpRSW8wSAqqqpRWVUr8JZAOwHSjkOHdK7BwSGNU47B/fvb9eJ3h8IhJXo5L/m8TPLS7ZfMyBRiyYSYTgTlKHFM7zr2Lb6nJFSCadNmYOXKVWLE79i5HZs2vaDPMShkU6roSAVP9FglGJJSf2bhBOdeJpUpT9/cPAlTp04R8Ha4s0verXwl0yMoq/Lj3BWn4D3XXIX589oAN32WydAhdY5scrJuLfM/B5kZC8B1ZAGMOO84sNVKKI8HZtn645m2Vo7zyMIV63jqQHgOk5fn533y82ZsvjZHBkgfBno7gN4uA97mWMCRBoLVQMkEoLwGCISwbftGPPrkI0hko/AE3ch7KxHLlSCTo0R/AD5vwBTa5FgoYKQqKSHLOZZAYFVlhfxLKanb0DBBBUku94tl0vuGBnH3r36F59aulRQ82daUgae8vQofMgRJOW8SkHTJDoBekwTPwqXlOHjgIB5ZswYHDhzQGnjq8uV465vfgvLSMsSjcbFzWVgnFYRUSgn03//+cRWMcD/GohruAbSv4Usy55yJWUznRYEAcY623EFU1dShrLJGv+M40hzPwhwWwBEYEIBo9lrjPWbtfi/vbH9MYZBh3vq99PB1q6CFxREEXilfbIvAtGe0igzOjmyMsWm+h3O49nLO/pLjm+OXKg+c/4LhsJE5Dod07nAwqKIlzhc++rUHAoad6GahTxSRSFQqGtxb8P7sekTAld9XW1cnueTq6qrRYiu2VZ4Sy4kI+rr2o7EyhFJk0L5rC047bSnSqQT6entHmbfcO3CtZJEh50AWlzHmjQ31CPh9Am/JvOX6ynXDAuMmvg5IzvWFUvUsnJJ0tAFt7C7TgqPGI9f5rfbeZr7l3Mm1X2xBtoLL7KVZiDY8bKwqyJ6tqKiUCspTTz2tfU9NTa0UPcii7TpsAMBwKKw9HsE6FpkQ8GUVppi79DPPcX3KSDqVMdUe3WGC2/2rGfPj9kl2N+5MTWaqt5AtNwpj92qL3oymiWOsrBu15ZVWksYWWh5dJjZqsnvk1OOc6uTKS47/LvNkcST4zC9KRF9b8JYKEFZqnM9DXJ+pxMJ/+czG2HNNpQUJWWQcdwQ4zzjjDMmE3nXXXXpuuOmmm9TmBE0JlrGwcufOnfqdZRHyGYPAKvfMPC/nJDL3yDQkAEFwhP/P7+Pek23J7yFLjyDTe97zHsWefZyFUEZhZ0jPcXfccQeuueYaZy3M44UXXhCAxf5GGWQCkfxOsm3vvvtu3QPBWh4Eo1euXIkzzzwTTz75pPZcvb29Wjt5f2QZW6a6CkQ8HrHqyERmPAgi8b2cI6Ta4YxH7TddbiQyaakqCBx13AhSyQw6ujpwyRvehA/d+CW8+4aPY/f2nSifUIvScAhhrx8jXX3o7T2MgseFQE0J3AHuV3NIRkcQZFGc1BJYIJOHh/tNMnBzWdRwHekdQmnOjfhg7+hcyz2d1HlGi3fHwNvxY4w2OIYtH9KaxfEY8PNZmuITXiRpmeL3Y3BwWMoq9DuOcB9fX4lpl6/GcIUfSRabRBNwZTyAN6e51eOhYkEpctlSlJVMQHVVHXLxiPb8bj6be31mH+b1Yc7c+QiXluBn588+qaX+ZMFb9hUCoARVebzxjW+UPDZ9jflcyD7Pvkwwk7LQ/DvBfwK8rwS8ZV9mnyZoS6YvWZoE3Pg7KgPZg0UI9LHl99B/efzBPkw5ZYKvZK4SZPzud7+rAgMWIFjZZLYhr5WS3mSWcyxa2WT2TV4L5aJZiMC5+/Wvf72AV44ljs1Xct6XK5vMGHLc0suXIDnBc4473hsZ8wSpTwTesn3oH8trvfHGG8VGfiXH0eAtz3Gi6+JYPlG/Yb8iiM74Eui95JJLBNhzfnu1ZJMJ3trvYf9lvoNzHgvFKYlt/XZfSTyKnylGoBiBYgSKEXhxBIrgbbFXFCNQjMBfbAQmT2sSK5LJcT5MEvx7y9XX4sLLLsc9994nMG1iQwMuOOdMdO7fC08uI8An4CVLhUk2hyGhhKGp9ldal4k5h5HBRLUFqEyOxlbHW1DVJHcsi9WCt2TB2PPw82SoiFnrJK1ssuvo1MoYeGsTOeMZtscAb+V761Q2KxFzfKm1k+0ILw3emnseE2Q+MXhL9o9lANlrUOVzOiWGKONC9hp9YIdHIgLMFi9bjn2HOvGLu3+NFavOxPJTV+Lb3/gmdmzeLInckhAlSZnkM2k+JWPFvDWywZTtMzE2sqVkYlKakfLFBK6Y3Caj5ILVq8VqveqqN8Dt9+PGm76OXfv2IhQuUSKTD6eV5ZWY3DxZCUSCzLPmzMLcefNURcwHYLI8qquqldyklyX9u8h8ITCy+vzVevitrqpEKBBCdXWN/CBZaMCkOiXcmiY2iAnJBCmZMGRD1dZNQGdXlx7sE7E4Bvr7EY9G5AfKJDlZd9u3b8OECfWYPX8efMGAvnc4EpEMNd/DrnHwwAHs3rMXO7bvUOLDJszJfiKYR6CUMVPi1MomK55GBtGyaOVN5rB3jWexAW2VlhTTiSC8kVKU95Yji8YkrQF+yVAtqK0lcUj12nwO02dMx8xZs5TAGhkeVsKVACsZSvQNlCciWUAZsmqZXPfKl5DsW4KJ1RVl+n+/m1KNogWqwIIJZrIf5X9rvXqdAg2yrggNECCg/208lcHuve3o7u5DIplBnsUGIDOUtpOCxo4o5rB9mEAgwVuCYEzWsZ05F+3Zsxs7d+0UGC8pU49bspt8MeHGg0mv7sNduObqq3HDDR9H8+Q2/b6QT6j9eN98WP7Jj34sGVrZfubzYiHPnzsbn7zh33Dq0sWIR4ZQyNAfzPj2kVX88Jon8MOf3ImtBzoQL7h1D5RDNf7NTKhTPpngLb25jRKAYcylNP6UTPX55RcbDtAnvAQ+jwvx4UEgm0ZpOIBwwI+SkhCaJ03C7OltaJvSgrrqcvgIvoEgOtm+ZOllkYIPG7ftxv0PP4atuwkuelBWXukkHvPw0KDWVUAynUcgGJb8cWvLJHQeOoRdO3agu7cf8URK7cEEHlldBQKe+TRbCeUlAUyd3IhpU1vQUFsDkhILlE5WcYyRZlVSngxbNTw929LIsqCBL0qLOz63+awBjeSp7UitErxNZrOIpNMYiMaQcgPLzzwDb7n6akybMV1jlIm8gYFhsW8JqLCzCmhyWCesbOjs6ML2rdtwYF87hvsHNV+xD8YSCUnVzpw7G81TpiCaTMinrqq2FuGycvgC9DVlO7kEOLCghGOTyWUyeVncwLGzadNG7Nq108hj009dwJ3PAE+UBqcsq8ejGPL7yspL5R/Ji6TkMQcFr5nABv29p0xpEXNp4wssUunQmFbxC/1zfWTnmUIPrm0c5yymIdAXDBoWIQsayPLk3EWZ6MPdvchmyXRLoKzMi8tXn4a/vuYKTGwsBwoxIMABTryUyJwFbx0JZbFxWWR1NOvWMmUtaGsKPsaA2PHgrZWJZ4RYRMWX8Vw13pe0UnADeQ/Ar0+7gUAFEGh+FXhux1t9R4ChdqD/AJCKApmEeRHxDtUAwVogEAYqqoBsCj19nUgkI8jkEhiMuXCoN4Oe/hgiMd4LGZHGe5aAJxPhAlTDIVRWlOtF+Vv+TMlrjnHOM4yGkd30ybOZk3M0HhEQsr+9XYxuFpowoa7CDA5XN31v3fAG/FpDyAKldzj7afu+djz80EPoHxhQnyOwNq1tGirKKlQcEAyEUVlZ4/i0BqVC8Ot77tb3cC3J8OV4q2r94L6MhRD8DoJvcCPLBcRLv2UWL9XCx3VD+zfDpGRf5V7KqKcYFpgFccXsFeuWzDBTGqcxz+IuL9cR7hV8AkzJHOYeRTYXWitNIZoBgq2aiJlXDbvMyNBKKpSsVJ9XYKybew/uVVUUViqWPVm1bCPtV8TKZUmMKU6gKoIBbznOKUceE0hJdQ8WXnCO5mc4xiZPbsGU1qlK/PNvxm86hyz3V8k4EiNkqx3AxOoShHIJdHfsw9LFC+RlSfCWRSC7du1WMl2AkJjHBrzlHqipsUG7veHhQe23JAntzI2Weaz9gVOMyKIexpLxEXjrKFQwLtqTOdLENlZWOlmMaM4pLu7FnbXKRbazR3uv/v4BRKNx3WNd3QRMap6MJ598SvNvQ6ORho8l4tjX3q49H8G46spKHDp4EKl0SgAZGeZm78L1n8VkOSWnTRFKWkorajun6McopPDvZJkbmX/tY8jatVWeqisxc4spFzJKJlrPnWcKY0lhi0aI8Tp/d4rbzBbWShiPPWOYnvniPf0RYPhxN/YvBmbHv/V/C7yd2NgkoE5s0EBAhT8E6HhQhpX9mMw47q0JyrKPESBisZR9NrFtRBCJrD76b3JN4uespDAZr/TyJKhEwIltQuCGjFcCKfzs9ddfL1lXMnbZP6yMM9m4fA/9ZXleXhNZhxyTBLbYXwjG0t6E3qAE4fhZgaUOy5RAEYEsvocsud/97ncCZXlY8JYMWp6PB8E8AjG8PguKkTFMn1uCY4wHgWleA8Evyzbmd9oxJV9ydl+/F8lsRsVb+WRWUsJkqJdWVeCWe+/F9x68D3fc8ysg51YBZNWEao2tfCyNSH83MsgjUFmCnJcjPodMIoaw12tkpbQGu+Ciugj7bzaLKj4r9QxiQiCMQDZtxhNl7KV0Y8aYxouWc6PIw3vUPKJfF0bBWyrVsFgol00jEYtoruR9sTiOhT1iGKfz6M9kUbtyEdJtjfA21iIRj8LF/XuGezdT0Ov3laGmpgUeVADukNb4UoLCXp/2/rSqCPL8ZGC37xfgu/sjbzvuiCr+oRiB/2sRMAoUZqzaOZqg7tvf/nYVoBSPYgSKEShGoBiBVy8CRfD21Ytl8UzFCBQj8CcWgUlTJwjsYWKNB2XVLr7sCrz5muvw24fXYPfuPaiuqsClF6zGYHcnooO9mDmtVQlmEnjEmmWOlskbyclSXsoArEyeMelHD1Ur/2Z9QC2Yy8QnP8ND3l9KvozzER0Xr6PTL8dPqxwNhI6Bt+PDb4HkFyV2Rv1KX1ljHQ3c2rO8+PcvH7wdX2mtxD/ZDmk+6GcFQjChkUqmMWlyC047fZVAm1/f9wDmL1iCxUuW4zu33IIXNm5EWTgkMIkP6GLeOsxIJqMIWFimpfX/kw+Vh4waI6VGYIZtX19XiwsvOB+/ffA3uOKKK1FeXYOvfPVr2LBpkx7iySJjkqKqslLJZ68vIJYGAZuWlhYlgtavW6cEOFlulA9t37cPu/fsRiyWQW1dhaqeyXTqPtwtwOmUUxZiyZJl+nxVRTnKqxsEIAz0HdA1kZ29d1+7QGJeK+UAG+vrEYtG8fgjjwoIKS0tUSKTwMrklsmYf8opKK2sEKuATEAydCorq9AyeTKy6Qz27Nkrb7jOrsPo7+tH+/79SsoPDEaP20nCpcYnVskVJwHLNysVazOSBjM3vHANA5O8NslRsr+c7KXD3uVnKSVrChQIMPmwYOECzJs7D08++QR6e/4fe+8BJdlZXovuyrGrq3Oe6Z6enEcBSWhGGQkRJAEGC4wfPPyMjTFY2Fxj7nV4Dth+9rNJBmxzMRmEiTYsEIMQCJSzNJImp86xuqor57v2/s9f3TMaCTBoWfaqo1Wa7q6qE77zp/Ptb+89p12TeWNktg1AbJK/jpegmLQu9V9ifgQW+7o60RZvEZhPWU9KksuDjwAuE8nyojbsHiuZKcaVA+ImlpZx6MhxsToJ2krSF4alK5vdZymI4HXKBzQQlARpb0+vktMTE2OSmyVAz7GD4wmT9mQLcawi45Wv6alJ7NyxXXJpF1x4sSRimUC3SfSP//PH8ZlPflrAHCU9ec25TAb9vV141zt/G5fvu0SsW1e1xFxdQ/b90LExfPYLX8WPHngYuYoLLq/PsBLkrciCBioGGKlxMZO95l4bjz9ze9ln/Hy/XkO5mBeT1eeqifXcHm9BezwmSUpKIPbz2rs6EQr6JKfsdlEuuC5vSmKhpboXJyfn8cO778dDTzwlX9VwpEWxYyPheZAFwdMrlqoIeD2IhoMCFNnua5SgFwDDz4jLYUD6imF7jq4dxAV7dqKns12SzRTnI/zOAg2ejzw6K2XZqBITK+cLKFB+M5vTz1WCIZIXZ0JxFdOcRT3VGgqlItLZLJL5AlKUj/W4sXn7Ntzwqlfh6muuFghFxv3k1Cwy2ZxAHzK6rHQ5QZClxQROnzyFmYlpMfUJrhFsEhOcAEGtirWj67Bl+3Z4g37kyIyljCClQOsuFEpVAUAtLa2ItUQ1hrGPMfnNAgKyvVmEQgCX8STQxLZGBq7kbB05XbK//aGg+hil/Ds7O1REQjYz+0jQH0StToZuWRKQvb09mJmdFgOayVjNtWKGm35mktVu+UvG463y02VSOZNlEQ7kLz0xMY75hTlVR3ndPvjcFYT9wCuvvhC/+aab0NFKL9EcQNwwSISevqflFUKsxWsbuslnA7LW+3a1562dn+x8zBGHP/MzQvCBWln+xwawdbDcKpEjL1BgUtoP9I4CPoK3z8eWB+pJIDsFVOeNVDR9f3nqlOZjshlc2xDRDjvS0HyziGomiYVEFtV6CEvpMo6enMbcXMJR/fBqzONcSOlssm5VPBINIxIO6n6ruIWAoXxLjVKBAeOpeOCDx2/873LpBB5//DE89tijmJqcEJsyHA7Kf5h9lszbussjtQKPL4B63YNjx4/jR3feifn5hUZhmwFPqYjBIiUy78noDSAUDKgvT09PSU7Z4+W4a4otDAhi+qy5T46Ev8sjJjyl7QOhKCKtbfBTit3xmDUqEOzsxrKcbV8FXOwDVuLYKeQhA8uas0pyXwCuR5KdBEynpqZVTGMkjc0600wdq8ruHNYo3+H6kcUiPB4LJLiOEPuWPsDhCGKtcUkwB4Ih9V3eC26MPccCKkHIB5z3RMw6j5jNXOcK0PX7dHxeHz/XSlC+rV1WC5xnCH4RbCQ4Us7nUSnmkZibxOzUKazpjMGTTyGzNIfdu7Yil02LAXbi+AkcO3ZC503QmnGygCb7NccAvpemRL/8iq2fLcdlrqWMsoXkqZ21lbFb4BrNgrd834K3pthR1gpOGAVrWgUcRx6b94XMWy4XisUyEgsJrYsI5Pb29qGvrx/33nefgNmhNWvR29erddGRI4cVY8rn0p977PRpzeBcc7EvsH0YNqBh3kq2V8WEBhS36xcjN1vV8cgU53zOuPBvvM8mRgaEMttqVRLn94aIubNOsqCu6iytssBZ7cnZm9nvuYsxxWD+idsLE7zt7+1rgKQsXmAceR84bxCIJ+BIoJLMW0qccqOSyZ49e1TsICsOFXe45RlJNhzbEu8vvXEJKFj/V36XsrUEfvkdFqRQxpWA7W/91m+JBcifyXol2E85ZYKpXNuTsWtlk3lOfBHg5TqbjDmyClm0Z8GNd73rXQ3ZZJ6TWoDLJbYhWZAEoMn440Y/y127djVYs9wHmZdvectbNBaTpcjj8Rqtty3bJ2VpyZIkeMu/M2YWMOZ+9XO5DE8kjFypiIg/jHqxDDc8ODE1jtvuvAMPzE3jj///v6N2CrojrSgXcwi1t0h23lWoIr0wg1K1An9LCO6QDxTy9ygAACAASURBVJV6SRYGQRVlllWkqVGQzFWBsTVE2Vem57Chpx9rW2NYzmaQSqaRpi1DLo98kX2Hc5t59qL6CTfeJ/VFR+KZ95frDq5TcrRkKOW0HtY9Z5FotW6MRQJhJL1edF16AeZb/Cj53QgF/WLllsqmqJLdJxRox9DAVtRqQZRYOFatSpqY4kL5YkFqHpFoTMxezXeFPJ7+XcOmbm7NCDQjYMZP+gKz2IXjH5nKHGfpeWzH52acmhFoRqAZgWYEfjERaIK3v5g4NvfSjEAzAi/ACPStaZekrZWnWl7O4NLLLsevvfVtuO/Bh/HY44+jtSWKV1x7NeamxpBPJSTvyaQ1E+oEQihDVyiXnGRZQAwlr8+v5FpICTu/8TgTg4sPoEb+WNKyZyTx6KfogFtKPjmym6tYB2cnYmz65UyJNu51ddLm3Akckzw8x3s/B3j70wO3unKnRZx5Hmdfi/xtZXy0wkbQF+uGecukIBPIyaUkPvfZz2EpkcS+yy7Hvr2XoT3egUK+hEgkBo83gA//0z/h7vvv00O6yJsEcJmwcIA4smgkV+3I5Frw1kjDMmngMhKmTgKhg360178U+7+7H/v2XYbtu3ZLNvmBhykXScktIw3Y0d6OdSPr0BpvFzOGEoXdPd1ILSUlW8SEE5OsTHIS8H3k0Udw8OBBdHR24qabXiWfUrIIKT06um4drrvupbjwwgsQjHYoFIefuh/3P3Av8rmcCgvIniQQzUQD2x6Pz0u85667cd+99ygpQYm4trZ2jK5fj3XrRxGMhJXE1Tm7PZicmEJbW1yAIgEoJk6YfEwsLslnkKw9yiSOnR5TkkwS1vWakr/08UwklgQwGrPnVSxcAWdOAtth44oc22iK5j6LZSIw0IA7BAvkMycA0fQNMrfI/OO1ZNJp7ZfJp7IDMlJKl0wsAgrm/lH61Ul6MkKs3q9WxMLu7+tBV2eH2Mtk3pr+aX34jGwms8diUzJh5DLsV7Ikp2fnMT27gEKhZPyqHc89w8Q34KtxZz1zIxONbYxJPzIoyL4u5PMYHx/DwuJCw7+MMSSzJByK6FoJyEeiEYG3XZ2dYngwqUfQnWNLazwukOnzn/ss/vZv/gbTk1NikoeoMFApi/n6Kze/FtdcsQ8tYR9cAqFKYiXQW3h8agHf3v8D3PPgY0jlS6i7vSg5stXkBjGu9Iw17C7jX2jY8eY+Wh9CArYEbsl+qJaK6OmMS5q4r7sDLfQPj7WgrZVsuoBk90IBv/qYx23uG4GRmsuNYs2L2cVlPPDYk3jwsQOYm6PMsPEC9/g8qPE+C2jxG2JHvYqg32u8J8nsLFO5gH6FJZSY9KM8tszFKwJ59+zcjm2bNyAc9KNaLjoAMpHRKsqlovw1yapyU9KS+6HnZjaLQjYv0FYgrxqxVV0gPGwSfQRgrSeiKxhEtKNTPqDxznasHRlRIQf7WSKxiNRyBuVKDdmcKaAgE56yxqlkSpKwZNvKa7dCZiAPZoBF+qxRUnXjls3YunMHIrEYyvUqFhJLSCwvK+no9gYQjkQFyBFoXZibVV9i0QhBkbmZWRw+chizszPqfz19vZJYZPKXMursb/SEJ6OO4wtBIL4Xj9MXt1tSzASVCVqRgZnLFdXn1g6vQWsshonJcRWgFCSda7z04rFWxNviatOUb+/p7UE7vehSSzh05DBOj49jdn4eS6kEKrWyGJQE0KO+GjpbArjxJefh/775JQjEPEBtGfBXgFAN8LF6gDTgswuELGhrWbbWBPdsr1s7J9nvq/zDAW6tekXJAIKSACBg65ZXHkpE95nFLQOeFmDNVgD9z8PqhwdZpEip43OddNBjh3EsSWieK8fLElDOoLiUxfz8MqYmZ7CUSGFpuYxAtAtDI9sRiHYjnSnB7yPIS2UJA0rKB5eqE2REhyjZ6zMKFCxqYXGa1yc2tVGodqRsGS7JUzPONcnuzsxMae458MTjRiUi4BXmrcbHfkqGpMePQrGKo8eOCVTjHMJjsJ1y/GWRSD7PdmWkcDUPCDCuoEwJ8zqLYcg2NQUzBpwIIOT3w+/xqvBIBSYuD2oqsPHAFwwjFG2FNxhWH9J3JQ9v5GmNbDKZrOZ65dVK4FdNwzBdNXUJeKzrRXZ6yB/QnDg9Pav+axQLqMZgiolMcR8lhk0hjgGL6N9Z0TlHW6ICzHn3WPwRCIfQ0dmlPsy1JdUuDHvVjD0EEMkorbBgyFnZ8RKMd3Ur2trb0MnvRyO6Do2LBBFVnEKmclUFFezf3C/XEWzftVIRc1OnMTt9GiO9bUiOH0fE78KWjaPIZJYFVJGpevLEaZ2H31nzVMpGEr01HtMcVSoX5I/NzcghGwCXPxsVGzPHWrsKNR9b+OVIKjPSVnGGK2rLuLUgbuPe6H6YuYjgbZWy/8WKPIjFvC2WMDS0RvPk/Q/crzY4PLIO/f19kr88fOQI4u1tkgUnWMsiTr8vgM2bN6ElGpVMP1uYKRIwgKxhApJVa4B/nZMKDDn3GP9fxtn+ayw0COQaVq7mCUkvm7gJ5BX7264nzJpIRTRCth2W7apCuGc+B1g55ecefp4Nxj2XJPLqPf1nMW8pm2ylgMUU9XrNeqxEkLwg0J1gAe/lTTfdpLGLACtZqARhKZtKQJQsVd63W2+9Fddff73kPB955BHJCxP4JGOVDDECpZQ/pqwx/St/5Vd+RYxYSsbSt/GLX/yi/C8J6vEYBF5vvvlmgRbcP1m39LblefFnrpe57qdsKI/7kY98RLLIlGG1/rT0K6X8MvfDjRLL//7v/y5ZU36GrFwybNlOGAsem/M1gWcC0hs3bpQfKBm9HIfoSUrZVvqL0ofUsoRt0Y19dmMb8tRryNKj1heAr+5BoObC8bHT+MsPfQCXvew63Pg7v43Z8Wl09a7VNFv31lHzAblUFkFXQAU7+VwaCHgQjcdQqhRRZUEclY5qVSkT8AGMRWVc17K0yE8P8/EpvGjjZox2dmA5ndbaJ7mcwTItcbJ55EtFjZG83+wjPGdJ0ZMFXynrZ9437p8gMdeAtVJBjH7JNMsv3I1iwI+JqXn07d6D0nAf5nx15LIZ9PT3oFgrqbCHk1O97EVX+xr0do8im63qOd/v9yIYNEB8Jp0zihM+vykG8HqNL+ubr3se5vvmLpsR+K8ZgbPlmVfLZv/XvKLmWTcj0IxAMwIv3Ag0wdsX7r1pnlkzAs0I/JwR6B00D9OSTa7XxbzdvnMP3vbOW3D46DE89NDDAhRedu1VyCTmsTgzgRdffKEe2OTVY+XN3C6xHAjcMgFopI9NkoXJMHr6EeytqurYgE8rsmhOotBhExoJKAOECPRpyM2sAK1iJDyrEKP5nN3/CsP2mcFqqKyd9Zbd/08b3mcDbe33n/39Bvx8RkxsfCTFq6Sw9dZy9uhI4TJRQyCASb5sJosvfuFWsUDo93r5pZehMxrHxMkxdHZ2o7uvHx/51Cdx+49/hGA0LPDBAIPOOTgsSiOZbFg2JuFqJAjFCnG7G+AtJVXpM/eqG2/C/v37sXPXLlx2xRX45Gc+jQceekj7t4yMtngb1q1bh0hLi6QO4+3tiMaMLPFXvvJVTE1OipmzadNGrFs3grmZGXnXppfTuOKKK3UcelRS/nb9+lHJqF12+WWknuLR++7E9++4HelMSlK2ZOOwBZBpyEQHkxpiJHnc+pm+txOTU5JQJJNz27bt8rpjQnfjpk1KDDPeZKBQMpmJZDISQiEmfX0ClWItMYysG1H1PpMxTA4xjPTGJIhO1gEl3k6NjcsrN5/LI7GUEBOS/pgEGE27Jtvco0SJJHkb+KbDqnEAfuUqnb5m5O6MlLBhQcHIVLL/MYkn9oCBSnlO8tV0fOga+yGYyz5UZ7K8qEKAcCiIDgFJERVcWN89C/oayU0D3uoYLrI8SwLYKOfKwg8maVloYJgUBjYxCc6zwVvnQutkeUJyjYODAwLWZmZmxcwgQ0jSkY7Xrknwe5WMJ3jL9kK5W37mllvehZtvfj0iZFkSyHMY33fdc5eSj08/9TSi4QgCjA/9HEt5XH/tVXjpNVeiNRJEvVKAq14RAJHJ5TA9n8Ijjz2NR588hPlkWpiUhIx5bQLaCVoZf0gv5ZMdlgJBFr4sA4/SwwRDS4Wc5PIGetrw4osuwPCafoT8XrHmCKzQA5dgAaWUySSj3DKPQRCeoGu+4kIiU8DB46fw8BNPY2xsHLl8wYy5wYD87pg4Y+z5eYpaE1bh/Tbtn8woYhFMHhKaoixsVeBtd0cHLjx/N9YM9EkuuVYpqgiCIHohT3/NguKsAgDetmpNbH8CuAQo2IfZFo2vufGqlOeiUGwjI2y92CKtrejq70esLa4CAEl8Ot6WBKAs2K9iEZdbCcyJ8Ukle1ngQfCY5QcChUv0rTTzBJP8jAFZtxu2bFYhBn2Zp2ZnkUilCGPB5TFFRJJuTy+jVCrou/ydsupkrS8szGnMYqsdHBzCRRdfJJnFuZk5eWyzqIVxyOSyyOVzAhs6Ojswum5EY+n01IzACoJs7NM8z8HBQWzbtkXADVlLM7MzArcG+vswODAgQIlzMO8lb1hyOYXxqQmcHDuNE6dOYXZhAVW6BtM6j/egBsQ8JWwaaMfNN1yIV1y3AwixPeaAMKkyusEOfGUpt3aeOdvD1oK4BAKZQl4ti2zGGccIwXlvtTIGA0+EyGteJQK3VaBcAwoVIF8Cot3A4HYA3T/tVPozfC4BlGcAH6+d50rwtuT47NrrJceIXsN5IJ1ANZEQgzuxkMTM9DyeOrGIiaQbG7Zdgkv2vQLBUAfc7oiux+0KyJdUdgIcz8S2J5uTntVmPqTEq5XsNSoHRg6YRTXqGFrT8I/mfpw6fAg/uON2AbnBoE9ymmQuEUxl+yTfPZMr4NCRo7jn3vuQzeXh8wWMR7L2bSWHzb8E0vbt3YuhwQEsJRaxuLiAZNIUFiVTSczMzUmie7CvH5FgCMePHZeEMEFbStszSU/mbTjWCrc/aOYMFgk5SihGgdjMNUaFges6I6VP6fwGeOXMQ1QZ4OzA4i7O2QRD6e2mvsMkP8/fWftxvwRuOb8SwJCih4rEvBrfW2IxHTNXKMi/NtwSFXBLyXLNmVoDcn1k5IkN2GfGEPllOxK9Knri3CwVjhatTw3Ibv4u1iLXpgRtGA8/wfiAKe5qjanIheDt3OQpjPS2Y+bYUxjq7cCGdWskTWpUOE7jxIlTahMEb7kZz3qy1NpUnFIsGfDWFg1aANd425rx03rfqjDAkVVu3ANnzWvZuQ3vWx7M+uJSdtm5f2aGdQq+KvTarmJ6ak52FFTvWL9hve7Fgw8/qJhy7UW/+YOHDkk6l/EnK5Je8UeOHFUx3o5t27U+4BxbZcGTKN0EaA3b1lSgmSbPdQf/xvHQqUMzPzugOeVgyZR2lv2aB3j/WCBnQUgB8ry3Dohr/zVzhj2OPS59RDm/mfnXSi//xLX5uYm5zjjkUjt/tu0/C7xdv260AVqyz7ANc71tr51zJX1lGT+zRq2JGcv2xbmGABu9N9VCnHbG9mpjpT7vtEfuW+OBx6P9sR9TjSCVMgVNfJ+gLI/HuHP/ZL0a1r/xduXGY7JPsR/yWDw+36Mn5Zvf/Gb9TMaoPSfaKFggl98x8zL0GbJLuSawf7fnyrUhz4vnaq/HAp2PPvqo1vGcz/m+PdbZzFseg+unCocHtxcBlw/jx45h48ZtuPfwE7jhzW/EHQefRtAdQiQY1Tqm6qdWSRVe2s4X6ljKLqLCNZ/Xg1AsjHwhC6+KdUz75PqO4w9VVWjPEGSsM2nkT49j3849GGyJar2znM4gnc0LvGVhWzqXVcEJ56WGOkGAPu2MMxVXfFofE7gNBwMoZjOqIYoEjf8349Te3omTyQTmltJo3bwZyc44irEwkgvzWLdpHdLVAkr1Koq5CmolL9YP70ZXxwgSS2mkMimEIgEE3MZbl+tJboxhPldUXNk2vv/Wl/8M83jzo80INCPQjEAzAs0INCPQjMAvJgJN8PYXE8fmXpoRaEbgBRiB/rUdiITpx8jEfx35QhF9A0N45+++G3OLS/LDovTndddcgYC7hpNHnsJFF56nRA5lryQhSS9At1vSlUzG8IGOVeBiAcgekZ5XTMgYkIhgC4GY1bJl8lZzklP8Dr0wV0uoNQBYx+dKD9h6bjQg1DO3sxm1z8zQqHr/WbbnAm9/UjLoXLv8ab9jAWfr7WXZC3UBR6v2zKQYJbDIenAk/ng/HnvkMTFB165Zi/N37kFhIYV/+vBHsW5kFG+/5RZ8bf938PXv3gZvKAgXveesz5zD5NR9I5uIDBuH1SbJ61VMXLKpCdpThjYWieLGV96AO+/8IdaNjuKqa67BF750Kx58+GEEw2ExZXktbGNMnMQ72gQyhSJhyfKR9X2UXo4zM5J5oywl/bbISKR3LYG8zZu2oFIq4cSx48jnsti4YQMuvvgibNq0AQvzs3joofuRyS4j2hKWhygTy1ZezCacl1NJA3JSWrZaw1IyifGJSdFTRtatQ6ylRUCk35E8ZWKlu7tXjFD6XZK5IzYlmLynVGUIMfoftsYkweyi12NDklRcZhw7dADf+/4dOHz4iIDiTDaDYpGSsCkl2Clnm8sVBKzxfCmlZvxvHXYJ2U0W+BSTxZE+tkldC6vIq9bKkxtvXDI2nR6kfTLBxgRrI6nqeOcSIDQ+Y1UBywSV6LcZCRtJSptEtmC+SRgbr1u+mCgm855e2UzUkzXpIBWm/6rJ8nwseGsbsemfbFtM4FNSm+wkghWUqJ6ZndU5Wek+myS1TAN65HJc4X0jM/SSS14skHbvvsvP6H5TM9N47/98L75723cl2UnwtlykzG8OF+7ZictefBE64zF4CI7VOX7VUKBE73Iejz5xEE8dPo6l5RzKxGHk48u2VUO5UkS9ZhgfAnOYQNU4RyBpBbwWvFGvol4uCiwd6OnEpZdcgJG1QwgGPPKUpXQ12XxkbMpzmAwJkZxN4QbH1ELVLQbw4ZPjOHDoiNouGc/iPVIWNBIVeMnwi/lMIJQJdvkNsmhG5QxmDGHCkH2ahRu1Kgb7erFt6xYxgfl3MpDp7UapaRYZcMxWoQyxWOufSYCW7Nda3WHXG5aiETMwhQPs9wRdYvFWtLXGEYmEESCAHg4bgIHtrl4Xe50AMRmD7FvymWUyMJ/H3PyCmHtk5bINU8qWfqRkDwsYoN0qZZmLRc0pW3dsx/DoKEo1ykhWkMkXBHLDTX82MnpzAgboWUq5Y85RLMbgNZIVS6ZOMpnQtbDvb1i/QV6ALD5ZTtGHOyumJccYFmPwxfMeGRnW2HX86HEVQEXCTFLTk7CssWP37p1iyJPBRu9bstkGB/vR2d4hQJiMb44BC0sJTE5PIVvII53L4OTYOBKppLGTpQddraL20uEv4oo9o/h/3nA51m+OAtVlIFAF2sKAT7xG52WZtpY5a8Hbsxm1lnkryqwBOwtZw54tsU3YFwFbIjMEhTzy+0PdB3gCBvzl3xtjoQ/oWgN0bQbQ/gte/eSB0jhQmAVi1ueSrEaCtQRwi0A5C9Azu1gEpKxbkVezGHslYOrkJJ48vojTi3W092zEtl17EY50oatrLTweSh77jK+rRC9MMZhhjTqsSSOA3yiqEeuc/UqgIMFBR5qcDPp6VVK56eUUjhx6Gg8/9ABSy0tiLgbCQZVauNw+yRinc0U88eRTuP+BB1GkFKWKexwY3QFwDWhSFqObhUz79l6qMSiVSsr/lkzV8fEJ3HXX3ZKy37p5C+rlito3lTjoq0vglscl87a9uxcev7E00Lwhn1uzfrNADotU2De5PrCMW432ArgN0579yOwVYt6yr7FYgVYOBjSKNAC2MxqElQcWu9incYM+t2T7BoIBtLa16XeBffIZcBnvVPnEGwnY1V6ZjcI/gaiG3Un5cckIc22j4hCjCEEwV5LOoSAioTAioZAjRx1CNBJGMZ/FzMQpLM6MYbg7juTESaxf24fhwT5wXXF6fAynBN6e1rooIBlnw9lkLGkZwb5fKOYE9lp2tgBb5zwMgGvalf27KZYywKxl26pQxlkHWHBMssoOUGaLubQyFiOVcxHPyoNioYLx8UlkswW1UfrLLyWX8OjjjyEQCmDb9q0Cb8munJub14G4juR66fChIwKFdu7cKSUezn+1Gpl/PIaRPeb6wl6z5gA9C1Qa7FsVlGluMrYqtFkx6joErclEZGEUpa+NbLb8cx3VBhaFkRlN8JZtlGM6QV0DDDtWBbLeNm1itX0BiyqedZ1PJYlVb65m7tonCAPeOuxyh1nfKDx11jdWRcfuK89x53nc+np6jdy/A2ra5wQCnFRR4pqACjBsT9YXl581ktUGjOXG9ifFGIe5zs8QYOV++LL75+fkq+tI9PJfgoH8rvXcteCg/axUbxwPW3ss7s+u4aheQ5CXnyML1rZZC0bLRsUpyiBQyI3POPy+Pb49JwK2BIet0g+LWu358Ds8R3ryWoCY/3KNwc/znGxs+HfGj1YpBVQFtrIIaXF6HqcXEvjW44/g1//w94Eii1iDCHO9Ij9uD8osPMgVNMcQuM1llqS+EIhEUfd4UUEFNRdjz+dgl54r6GXrDQZQLRcQKZWx/MhBXHfJRRju7VWhB8+dr5mFBSwkU1jKUuafY5h5BnNzbqnQu9slEJhjh1FRKiEWiGKgrRMoMhYVFPJZ7N62C9FQBD848CQmXW6k4p2otLQgHA1hen4KQ7s2Ieuto1grwFchSNuOof4t8AViSGbyGqPY390uKjcZqwDrvct/qWrAv9/9tlc/j62/uetmBJoRaEagGYFmBJoRaEbg3BFogrfNltGMQDMC/20jQNlkeloxmWO8NIFoaxy3vPv35cH2ve/dLibFdVddjv7uNkyPH8Pawb4GeLsiEUqftRW/WwJ0TMhIwo9sBD4oSw7UAEVMYjH5aFkdDHADvF0lD2z9vMwNWAFklSRRIsX+3by9kohZ9dnnqJx/NgD32cDbnxaEXd1gftrvrE4IGSU4h33psAhMFtmyM42sKh+YCZBaD6tCvoilxBIyy2mMrhlGuObGn/2vP5H0499+4P24+7FH8IWvfw11nxc1h1XExKv4VgYdVHKTYN1q8JZJQSvnR4agz+2Rt1082oJXvvzluPuuu+V1de3Lrsc3vvlN3P/gg2KSebw+IyUaCgqU7ejq0s9MarBNENjo7OhQsu57+/fjyNEjSkDQJ87v86O9oxMd7R1YXkrh1IkTYvttWD+K0dERMVgpW8gkYihMbzsmE8gKMoldwYWOLzCTwGx3hhllmEP8DEHHjo5ORMJhAbqLi0sG6HJ5EG1pxeDAoHwo2S/I9GPymi8mjZjoIXjb0dEuX2h5a3mMf2t7J5lmIcxOnsKBp54Sg5DXXK+VlbSfkB/ZOGan5zA3u4DFREJALosnyAJiBoZAIK+CiWYndWikItm4nGStTWLJM0+Slm4lR8kikg8qGVGELZykXdWRKeRnGBsei/EiIM/fKS1MsI9MZZu0ZztjokhsM8qxMdHHtkemmfUIYyJHMpZk4ZleaBKoBrQVqCG2gd5x3q9KXp1yd6Oj65XYn5ycwsmTpwRucyP7l8lX651rvm9AQnkw+71q/0z+UX7v0hdfioGBAYyyjazfpGP//Qc+gI997KNILCYE9rpF1Sxi++YNuOiC3ehqaxV4S/9Ogs8EB+YTy3jy0FEcPTGGZDonMiHBWybOmESW7DtVBJR8Nqldkyw3wEdDQtVJ+1KGj5zovu52XHrJhRhZOwi/z/GQbiTwWRBB2M0APwZ0IEBKFVovMqUqTk1O4+CxkxifmEAqnTby4I63IwEIyq8SoxcTigxjyQuvJLMZeubbJW/qwHtDA/1YMzQgqeYqWeHFvEBKJUrJWaWsH8cEBzi1LCuxrK30PccLtUGOE2bcYsI0GovJz5aJWAIybL9k2THZKRtOMqWqjiezgAsCFm7kC3lJfBJEZrwJIPB82F5ZrCImufx4ec41eTaSbb1x6xYMrlkjLzZ+tiS/XRYVEBQwbDw2z5aWqF5MDtv7duLECRw9elTHZp/j+TORvWZoDXbt2IX2tjYpARBgaGmNaYyitDdZ4gRnuro6MDk+pXZG4JaFILyH3IaGBjE0NKBkNZPWZLYTJGJxBPsJk+DL6WUsKzlr+tfM/BymZ2dRoByikqYswMijWs5jtMuNt7z6Mvzqay6GK54DPCXjdRu0vq7W59UyZQkoWbljArQFap4DhSKwnDEAZ7EEZJeBdBLpVArLmTSKOcrGulGpUuLRq2IB+QzrX7KNyFEii9MHrz+CUKQNsVgX4u196OgdBoY3AqFBALFVRR0/73KKLWcWWDiKXHoc4U4v0OIHSimglAVc9NrldS0jtZxGJkcZSA88gQgioVYEfS0oFIBEooBUFvBHexBr64PbG0UwFEdHzxBA8FY+voZZqP8EVJnfWMRjCiGMrP3qvi84SJVlhhGoscrrVoFCNp1CIZfB8WNH8PgTj4plTdCBRSEEVOsuL7KFEh574gDufeDBRhGSGWfMuGIZoyqE83jE7GTbisdatC8yn2g3wLb+7du+i8NHjmH7lq1SrTh54pQZs3gsx5fc6w+hu7cfLfF2+RWyEIJzo51jBBJ4DOOYczYtBYxsMvuwEw2pMZjrpe8th0Ayv3gsFj1QfYLzIudOqhfwWlS04EjsmjnCFCtZdi7XD1wrtHW0GZY+C44E8hrf7gbT0yniY1+iAoIYyrI+MMUhwjK4Jqib9RKLRlh8KHsIXlMwgGAoLJCYHsIt4YjWA9wSC/OYnZ3GcmIWmYUZdEZ8KC3NYueWDejrasfi4jwmJicU19Onx8Xc5TypOUFxcCHe2qoCr3yBcsUFScjzevk5ztlm7l4ZNyWjLAayUa6xzEizPl4lm+zM7Q22pDPu2vlRK2PdEq4DfCgVqjh9alzrDCoD7N69C0ePHcWxJy9SwQAAIABJREFU48cQjoaxfcdWtRuqhsj3t1bVvMziFjJv461t2LlzB1oiYa25ajWqh5gRwEqGGMUJM+cIwHXmRN4rO9ZzzNbnWA/isKNXihadlb7UZlYULHS/HYUFgr6SWXakmDnG6n3ZApTlrcv3eWgBwc5axxSEMiYslDP+Bpahq3bjrJPYYGzhKa/MMsy1cnGUIhrPDY7Nizjgqx5W+HzzfG5DA4NOGzHqDgQq2Q4smKlCrkpFEsoWwCUoaZmsWut5vQ0g1zJ2+XdbMGf92QnQcT98j/3fMlrtfi3YakFVC9hacJdxsKx664fM/cjX3QFvtW517od9j3Mi98F5n/9y4/e5L7vxe3zfMoIlIewAxvZYHBMtCGzP0X7eFEsYP29bAKJrZPviGsnnxtjxU/jXL34ZN/zyL+HSX3kDTmSSSM6kEGSRCfsuFQP4PMUiyUIJHqp5ZNPIZlkwWoc/HIHb60OZ87eXnyrp+Yn9lMV2BG9p21FfSKA+OYML123E9nXDmkIWFxd1zdlSAWNTU0hkMlJXqdb8WsOxU7DgL+in+gqVMyh+UUEuk0B7rB19bR2I+T3w1cqIx8LYtWuP7E0em0/gWCaDk/kivK1tKBbzqFeLGNh7AfJhLwqFHNwVP1oC3Rjs34S6O4RsrqCiwCAtBHxhtYkGQM7CGJZotbdr7Hj4f/zq89n8m/tuRqAZgWYEmhFoRqAZgWYEzhmBJnjbbBjNCDQj8N82At0DcbGKmHxgUtzl8cLl9eG33vkuxNs68J3bvgv6Nl6x7xLs2roBM5Mn0R43Mst8aFaizWGDCASkP5zjYbY6aEx2EDCyMp4EZ5jIYhKNgBsT/twsl4XJFZsLcVIuzu5WhMrMH1boqBbHtUCXPb6SW89Csn02YPVn/fuzNZCfFrjVlTSotYZxp3hIstFExv7f5JCZrDLJSEkGOkANpWsTi4soFYoY6O7F5sER/N37/j/Mzszh3e95D04vzOKTt34RZbcLFd4Tskkd8JbJwfo5wFslnwXOmISrpA5Zee92o7ezCy99ybW4/777lDh+3etvxh0/+hG+9e3bxLAlwFPIFySRTOZtR3en/s4EpmRwvR7Qv6u/rw8ET/7tG19XMpGsCyZ7z9tznmRHEwsJnDx+HD63Gxs3rJcHbqVqJDJ9PjcCASY6DZNTiSAHMDQArmF1S4KbOWkVFRi2DRPJTPbxWN09PWKo8JxLpYq84bixnS8sLEr6sb2tQwkyMmkpK0vvZ+3fYZAScO7p6UVfbz/a4u3y0BUY7vchGA6iJRpGUL6mzARWkc8VsLCQwNTUNI4cO46Dhw5jaYn+ngmcOHES4+PjAg7P3ihvy2Q6+yFbQzAYwpYtW9HV0SkZWAIvZMYyiUp5VwLvZNnQ+5VsxHNtTLbzntYdMMwe1jjfPnMT+OcwrggWi9/DpNTq9uqAzFbj3PjEsi251X4JlK5dO4z1GzYKhDt27JgAXAJo3JEdF0xizzCTDbOGEn+OIqlIny4xodeuWYM1Q0MYGBzE7j17sHHzZjzw4EP4xL/8i2QDY1GyFGtw18oYWTOA3Tu2oKstBq+rJiYqk/4cYabnEzh47AROj09jOVMQ2ZBgBe8F2XAC/ZwkvMaqGpPFRoLcKAE4bCjBPIYMSVZrf28HLn7ReRga7IPPQ3CaLW6l8ISfIYBbp1Au2S+SoyTx0YtcqYbJ2XmcGJ/A5NQUllIp+fPKOVyewD64PT4DrpFd47R3nZ9qWYxMtthbTmxbwmEMDtBruFVgNFnJ9GakLLJJgJM944LHkSvWGEHWFAFsMacMI5xjCBN5BCQo+yx/0GBQoC0Z9gRhCK7a8VDsOYENBvRX8tkZ7yj/TpbM0lLC+PNyjqmxT5Z0vfJPZFJeADXpVrylVYHDZP8TvOV9pBdjirKDuTyKpSqKpYrGnBg9hiNhXRf7NouIMtksTp44iampKcPwpXS8+hf7bAsG+wfQ19srD8iAn9fiVnvjec/O0d96EbFYVHKr87PzyKSz8iQm6MV2Qqb4wEC/5CV5TJ402e1MUBMQZn+VLDSlr1HH+OQkZhfm5eVL+JcMaR/ZnNUCAt4qXn3NLrznN29C68Z2wJOgbjpLHRzpY95sh0HLMSyZAZaWUU6kkE4msZxMIkfZ6Hxe97hEj8liWf3eFGSwgsAHl9ePQCCGSLgNgVAM/nAMfrK6OF/7zLVxDE5lkshki6jBh3hbL/r61yHeNwL0DAPhLgARFbKQyfqL2TJA4SQKs4eRyVA6M4+Ap4Z6OYdKMY8a22+tjum5BUzNpxBt60X3wIherTwvV8wwhksepJdySCRzKFdcCEfiiLd3IxyNA96AAW9tRZjA2NWjIDspWcdOAYMDPBi1A1PQsbLmMPMSCz4y6RQqJY75c7jnnrswNnZa7VFgat2InecKZTx24Ek88MjDuj8r29mLGAMMc9xhG2Y7I0ONPrGRSFTMc84l3DdlVhMLCxgfmxCIzr9xzCYjPRyJoW9wjYr2KGVLv2mqKZDlaAvqjDetAVPZt7luYBsxRVJcH3DeNaxKqxpA+WEGoVgsy2PTFDzxnG2hh1lTqOiD/U3+8FxjGFBVAKvPa4q9JG9Mr2kCdQaMJTirsUPFLyZKPLcQFRbI2nXkkeVfK4CWTF7HZ5esubApKOEVsP/zujl3srhHbH71zRRKpTxK2RRq+RTifjfKqXlcfP5uREN+zM/PiknPuXpifErzLM9HUs0sfPG4xLxlwRvnNI5JdswUcMtzd4p3OPdqrBV466zLJPnseOI2ZJNX2NCNNa4DUJvx1VFA0JrSMO7dLh8KuTLGTpN5y3WLH7t27cbTB58S+NwSi2L7zm0ar++//37df8Z4/YYNSCwuqaCqt7cP27dvRThEUJ5MZwK4lQZ4a+YZB5hlUY/zO8/RyCc7c7cjtcr1mAo+uY51pHXNGtcAeXZNLKDXkUk2475h7pqCrpU+ybbFYiUDEps5j/umooriLksDM2dozazCHXNubFsEfu1xVbzJ9TFj6BQVaP1o1+lOQag8iqXIYiTUbafneP58bmuH1jQK86znrZU1Vrw5h4yPN66Ha28rX2yvcTXIasFbrov5M2XXGQOOJxawtR6rFrxlH5PPKQshBaiXHSldw8Tm97kftin+TLCPzwgcB/g+j2UBWnsNtq3wPfs5exy+J0sU2fssN47BfVrPZa45VCjgnA9/t2A0z8GyRG1hon3G4u/chwW1fWSlZjOYXZjFVVdejdv2345v33U33vSedyOydgBzJ2fgpzWQw172hUzxIxm7XMmU81mkM0uy6PCFQvD4Aqh56qi5q6i5jXe91jWyNanJor40M4u2Ug3hUg3XXvwiU7BZ5XNIBpl8DovpNMZnZvSMni1z3cg251JhF+PCgjDdi1oZ2eUleNw+bFi7Bj2RMKKuOjaNrkNbTw9Ozc3hoVQeDx49hmokiuVsTufrbmvBmr0XIBMNopwtopytIhbuwZrBTSjXyLyuSL2BEDGLabjxPlmQnjGkusLs7CwO/cVvP2fzZ6x+/OMf4+///u/xox/9SF7F9FF+y1veooK5F9LGNnr48GFs2rRJ7bu5NSPQjEAzAs0INCPQjMALNwJN8PaFe2+aZ9aMQDMCP2cEOvpiSi5RdlV+UXzwrNbwlre+DaMbNuG2276LbHoZL77ofLz4RXswPz2GSNBnpNNKZTEVmHAidCPmH5Npqn6mnyHEJhJQq8rtmvHS9PGxk5JdxrPTsmdXwZNnXJVJmSiV48jRGTbFuTbz9zOhpucCUJ+NlPvzgLdK/DzbCT7LeSsJ1TjtMzK/zwremkpx4ytG4J3JEbIk6NVayObR2dqGF23bjU997ON44L4H8PZ3vANFnxv/9LlPo8CkMwE0B1WjR51Y0Y5sshJSBHWtHB+TVF6PvJqYnKT8LKWV6aN30ytuwIHHn0A+n8Mvv+H1uO+BB/HQY0+I9UaghUlLAiDtnR2S5yIjlElT3nvDKnGjo60NPT3dePLJJ3H77fsxv7CoSNFHl2Dc4sIijh05gpE1awXeZsm4rZbh9VG2lmAsP21gRrYrJagEDhmGJn8lu0JeWA6YxUQfQSgy5MLRmPzwCIDKz7lQEjuFD+7J5LLkTn/wgx+Kbbdp02axhRkbvk/QhYle/syCBPYLI2VNUJeyjyElR6MtUXS2d6K3uxt9vZTnbBerOEafL0/rqpZRxfzUJJ544oASq/TJ/OGdd+LwkcNYXKI06JlbyO+Wn/CVV1yJ3bt3K4F58vSYWLxGhpkM4VYlksmCJrDHmDOJzMTQiZMnJdFJEJv+q449YwNoU7LOAWd5ZIGJKh9w5HEdP0FKSTNZRt9f689r2NCUH60bD9UiPX+NNyETq7wf9Bnu6+0T85mejAuLxutMrGGCE5Y5Izliw7gy2J9BbyW1yMSe16XjM8HS1d2Nzq4ueRnzOAcOPCmZ4aCPrIqymA49XW3YtW0z+ns74XXV9SIzrFAoYXJuASfptTo1i1Q6b1g+ZDzUXWrXlrFpToEMIfNSqryB3JiELn/38eVxYaC3E+fv2Y6B/h74vUpTN2QnxQqRPDETz+zXjgw9fZvrbhTKNSwkljA5M4fpuVksLiUFJBPMEDeahTdiRhvWrqEJGh9Am8QnK0QuqE4hRkdHG7o6OwS4MlFIgIn+5PxXgJAKRCqyNpRssiOMWWHy3AEMDOPcMM5Y2EEWCKW3yeZmUYESqI4Cg5VkJdIjNj9lC3XeBsxnXyIzNbm0ZCTXnfGJYC/Pp1CqqCjBgrfG9dJcI4+/dngYI6PrlCRmf5xdWJSHqAAflxeRFvZDgq4E0wxjh8ecnp7BhKSo02aPZMKxuISFHl4vWlti6O7sRHdXtzzjKJGsccYFAWyUquW81tnRiVKxjOnJGRV/EHxiKp19rTXeqjGOcokCm+o1pMUONXLMHF+5LxYZzC0uIFvMCYLli8ldT6WOYL2MS/ZsxR/89s3YvG8TUEkC1RSQWQaWFkknxcLsLGamJ5BanEOG+05nUClmgSplMIFQyK2EOsejQGsH/PEuhFu6EY51IRhuhzcQg8sfhScUA4IxINQC+CNAgJLMvB6efBmoF4FqBqgsG69bTxCItAHgWEbmItm/1lOXrW61hPN/dOGSAcqzQOI4lpInUCgswOMpwI0CfO4yaiw8yZewnK5hZr6Azt5RbNx2EbzdQwDiznnVkF6cweGDxzE3vwSvN4je3kH09A6gra0D/ihZwj/LtsI8PMPbwBkHND9Xy2ovLI5YSiwgubSIo0cO4cCBA1IfoEKF5iW4kCsUBd4+9MijYo9b9YTVS4qVFY4DKKmgRTC/CgAavuTVOqKRFuzYvh3JRAJHDh9lzZDGCvYjgrexeDsG166TpDlxNfpBsziJBVQEpwyT1BSjCGQlAOrzC7zVPCt/TL6EhGmNYNhsBHU4/xflQ8n+SMl5t8ur/VjZUoKXYUqqKzFulD9Y8ME+zKIHspbJ2OexDHDrkaqH4kZ1CRXMGO9OgrkcgyTP2pB4ZXFXwLFqYNGGWQ8QxGNxCJliXKdy/WTZelyvim3IopxqGa4KZcTTCLurqOdSuHLvxXTexsz0NKZnpnHqJJU0psxYzxg5qhcEYmkBwQLFXDZrZkynAEZWFI7SAD9nwFuuix3mrVXOcAqCLJAu33rHk9S2UssuPhu8NVL5LnhcfuSyxQZ4yzmSEshPHHgcc/NzYjdTNpnbPffeo3GI4Pn69aMYG5/A9PQ0htcOYyv9xIO8F1SFoHSyAbys8oQFcKXI4HjgWnUOAqoC+zWfG2UOYwtgwFit3BsqMw7z1gGABZxaYNj5bMVRbTBAoVnzWbsRc3+d4zn7tcxfs4axihSmRI0KLByDCeBaBqaOZwsoVaHkeLo7hVkNaxNnVrTVpgR9l1LPL3jLgkfLtrVgqgUpOd5MTE3ijW98o1733Xcf/viP/1jKN5bhapVj+B2t2Xw+9QMrJ6xYsi83/KFNUaQFRq3MMr/LfsyN8WMfZ4GSCrwcyWO+b9mzFojl5zgHaa1dMqxN2/fYNtmO+X0ry8zvWbYsj0MfX36f3sw2DjwXyz7m33iOPGf2Y8vI5bHs501h7KqR1GlfihGLxJw4prI5TKdS+MCnPon9Dz2EaiiA8SOnBN5yPcXBhwojZKrXSmW4pQZSRCabRIWKIFTr8QdVwVd311B3lzW2skiaCiTVUhlhlwe56TkMx1oRrNSwtbcb8ZYWZFLLUjCgn3CuWsKJsXFkyTR2MUaGhS8QV8WjHt0LXXsxizrHlmoVa1vj2D4wIHWVaiSCyXQGt08t4NCp0wi1tqKUyyKfSaPaEsbwNXsxF/QighBKmSoCniiG125CqeJCtVKHl4R6xsZtChX5XEGAnlYW8Xi8Ufx27K9vec4JlG3yfe97H/7wD/9Qzyy8p//8z/8M+hz/6Z/+6QsKJGUbe9e73oU///M/l4VGc2tGoBmBZgSaEWhGoBmBF24EmuDtC/feNM+sGYFmBH7OCLT3tkjWzefxmUQK5WGrNbz6tb+MS/ddju98+zaxRPbs2oarL78UidlJhP1etJMt4oAVTJgZ/0IV28uTiqwPVrMzIcCHOybZCNy2tEQkMWnk96AHaz6Um8QjtzOBS/M3y3qx4O3KJ89JCbS7sXt8ViTVVIefi1dok2A2vM8JAD+Hd+5/5PYIx10FlJyLeUskhaCKPMEEhlUFGuZyebE2KZEYC0Vw5UV78a2vfB1fvfXL+KXXvQ6960fwj5/9FDJMzAb8uteMOcFbJYcJqohVa+RLV4O3bvoqEXgl85bJV8ro1lx47ateg6MHD2FifAKvvPFGfHv/95AplhHv6kG8LS7pUyZmmLDN5Y0s6OYtW+WFScCX50/Jw1hLVG3j7nvuUVKbbFQmGLu7OiUFPTkxjvP3nIfR4WFMTo6hXCrAH2DCwg02QePBZooCTELPUKAseGtlhQ0gCJRKBKbq6O0bRKXmwlMHD+O6a69FX3+fGjJBJTHTSiWcPHUaf/9378fxE8dx/nnn48YbblBC3HqCsY0z0UTAifeBIC4lVZNLKSSXklhILKgf0DsyHAwhHPLB4zJeiD3d3QKNR0c3CGzsHxiEr7V3NXUL6cQ0jp84gWPHTyKZWlbS6vHHH8f46dO6zgsuuAAbNmyUHzClgyMtrWJWSRbO60aABRU+ginP3CqFLD73+S/gQx/+Bxw7dFjgLZNllEBrbY0jSC/AYBhBv199mgUC2UIBpUpZL7aXUDiscSTWGleinQCk2J+oq98btkRKQBVZimQrkhHDRN3w8LB8s+lxTNYtEzlslUY60sg+m0SqAWolKO4wzlQEQvDQS+aakVlkorw1HleBAMcWAgE8FpO34UBQcsLlYg5Bvwe7tm+RDLzAW3qKMomWy2M+kcLU7DzGJqaQTGVQZkLOsfs0IK451gp4a87LcHCcEhJn2OJvBG8DPrLMe7Fz+yb0dnfA7+WnKeFovIhNEtyK2zKhbTwB2UZ5fPqjUQaWPrAzc/NYXFpCoVgRwFml2LKV4pMPoAMoOUlySZXC40glE4RhP/Yq0RqOhFAj60SMFXrkGqYSAXbGigwlSS03rstIXpKBadjzLORgG/PKt5dscDJWyTC3cokCLOw4zPvlM2w7SYbyPdSV4GVfYaKSzF/GRNLMDkDE5CjHK77EvNLYZYZvMl7IDBweXovBoSGN6yqsyBfFnAoEI5JGZTslQE/GKBnGxUJRTBGylBKJpK6ZgBUVCIzXpJGL93uNrzHB6C4WBXR3ozUek0evJNnJfiyX5IUdDoXFpk8l00K8Q0GyAOkTWtfxKetN5YCJsTFJLnMO5JjF85qbnZX3N8csJnZLrhoqXhcCNTe85Rr6WoK46ep9uG7fVgRr80hOn0Bq9hTmZycxfnoKJ08DtN1rbQEGeoDuLuhc+3o60dXZipbWqM7b1T8IdHQCbf1AuI/OnI60MQE0vjhWkNUvqH/VS1CMAykTViZDni/1xFVg7ervWEYaP2PB3HNVN8nB+Yxxb2Xu543m+4vA0jiWEydRrS6gjjxqVc4hBdSrZIuzLbiQzROoH8DIrkuBYAdQqmE5k8MUvQvHp3D65LgYz/19g7jwwosxNLgG/kBIbOMGjfNnnrzPpU/ANRVZh5zjKGlewlJiUQDu3Oy0JGqzAvn9hvHsdiOdyeKhRx+VdLLYr1Ye1y6FnPWNOK+OnLIt0hFApfcNM5UjDEHQTes3YHkpiRMnTmmM45jN8YwyzR3dvRgZ3SgJbDJvyRpkAYVRVqG3Y8BhNBr5cu2bMrOOfLEBEnXqCh1bgWXeEaDjWpCMVqNQYeS71a/I3mLfCgS0TiBYKEavy61zJjgTCHIM8UolQ5YBHi/8gSBC4Yj6nlE6sGxngrcstjCKHlYO1YSNnqmGWckXmbYECtLpjOYIAogcq1hwYgtJxDSk1HKpgEo+LfDWW80jiDKu2nep5pDpqSlMTU/h1KkxqZsYANmAt9xY6Nba2qLzkgepU7DI4/HcGz6hKqZZDd46hW2NAjcjmcyNCupGCcV6PTvX35BNdiS2nfU0x34ybzPLeUyMT4t5S9Bly5bNeOTRR5BMLaGnrwdbtm4R+/jee+/VNzmHrh1ei4MHD8rHe8P69di4cT18XoJ4XLMzngRjrTzyys/GooKqCA5r1lEBMQC8AW951oZFa9a7Zp4/E8jV/XKKt+w6wAK5Vp3GAMK27xlAzhQwmb9J4tgBd1dhdeY9tV2udSk5XAZVH1jAYxi8hlVPMJcy/dyf7DYcBjH7JgFb3UNnbjMgcg0LyedXNpnMW/WfBuBtihcIWLLfTs/OCEjjXGXBSoK3jA2Lg6Qu4fjYdnd3Y2FhQd/lekxrpnBY7FYVOzpFdvwu12qTk5M6BsE6FmVw//wON/6N87fdrDQzGZksFLSbPWZvb6+Oefz4cdO2Vczg0nG4xrUyyXb/9vtka+7bt8/401YqAqYte5b/WtDZArj8Pp85bdGdjd3qIX71WpPFq6dOncJXvvI17LvuWjx++iT+x/vehyxcWMrlsDA+DbJzLbs83tlhVJDoCyxf5zJyWarzUMbfg0AoLAnmKnU0PBW4/f7G2plMXV+5ivSpcQx0dGHj8DCSx45iZGgNogEfKnlKGleRzKQxOT+PhaUEqv5o49Q1rtK8wFE/8Xs9CLoh6wVUytg1PIIXbduGcCiKhVoVJ5JJ/HhuCdlyGWmubdMpFNNp+Pra0XbRHqTaW9DqaYOn5kY5U0F31xCCoRbUqnxO9MrTt+xhAahhKxs7FbMGp7IPnx2O/uW7Vof2GT+///3vVxt6z3ve0ygS5brn93//9wWSbty48Tm/33yzGYFmBJoRaEagGYFmBJoROFcEmuBts100I9CMwH/bCHT0tsgjzecNGLkxx4dw7+VX4nW/fDO+8939kvbbuH4dXvmya5FLLsBbr6C7rV3ejKy4ZWIjTz9CJ8HBpIZc4cioCIf1gE2mkpGtYqKsquSIUmpMjjgggQnyM8Fbo3q8GsB9tk+u3KYzBA6fgwbL5+/VWyMFdKbuYeMB85yTxGpZ5obv1RkGvD+5/eh7BDjMRxsV4RbJdYATy75QEoxJJXlvMsFE6bcKstmcwNtcJouwL4irLtmLAw8+gn94/wdx7bUvxa5LL8JHP/UvWEgvwxMKoux4kYn14cgmk9nCRICSWk6CyzI9yFgjSEO5YAIa9XINN77slVicnsWRg4fxqte8Fp/8zOfx2JEj2H7eBdi2Y4eSsvR8zedyeOrppzA2Po5rX3q9GJdkcXh99FktIJfPKNlElsd999wvUIVJKoKCBPzm5+awe+cOxKIRLC0uCLT1Ebj10uqTd85IuJG5YpK0pjnJ+1XXQ+aEaCuo18jWc8MfjKC9oxeVmgdf+/o38aKLLsS+vZcKqDTiy6xupwdnEf/2jX/Hv/7rv4o9d/1LX4qdO3agvb1DgA2TsmyirKgn61a8RAfgI7t2KZUUk3Zuch61cg21clZsuFIxg+VUAjkmdgn7ud3o6ulBT2+fQNzhdaMYGFqDrr5+RDoJ6K4AsMVsCieOH0dicUFJKUo3kt1zzUteou+RgaUkupNUN/x4hz0iX9Yas2WAK4BMcgEf/+f/jTtuv0MehdlcRufS1taOaCSKrs5Ogc5MihIIVXEGAataVZ6iTMQQgO3u7lF/J3jLdgl64tHbjn2+VpVEKwHIEydPCFxj/Lj/TDqj+84EH4E7AlqS0CTriwlv+c3VlMSSh2t9RczZJk65fx6TQHUoHBI4SHDZ5zdMMZ5fmAABE5z5HNyuKtYND2HDumFEw0HUKiWFJJcrIrWcwezcAqZnZsW8JkOLTB85/EmCm1CS8fUTmNyQNWdcG53Y8ahmYg2IhALYtHEEG0fXIhYNOT6mVaKzjtSl45XrMJotk4g5aB6fLFsCPQQ45xYWkFhKIl+kDKdbnp568RxtNtz2ASNsqvNqOKB6ja80X+wX8hB0mDIcVwRGCnTiudGv1w0v+5DHsDw4RhBcJEhCUEXALaVOybp1/OwEYjgypURYDOuW+zCsPPk5MpY1I1FK9ioBDvp2M64EjhhZArhlx9eQ10YJa+Nl6HiQ8udKVaDpyPBagZWWWeSmrJ+fDGB6WobVJsycU0axRJWCRZw+fQrz84tGotYp+CDQLIAapg1yfORNt7KLLDYhsETpVbJ5WXRi5P9Z1OIz0utFJrTJCGYfI4hRgS8QQG9/vwDdE8eOY2ZmWm2HsqqUl08RNCsUDIOZoJm/hly9AG+piii86A4CG3piiLgzyC7OoJQzFq/E0kJhoLsPGF4PjK5biw0b1qNrZL35Y6wd8FGOkC8mfq03Ln/mi+wpvgiuEbSllIG03Ve9NDM5v5t2YV6m/ZrXCohy5lxuyxKs07JtifY7dn88hsQonf2Z4iJzHBaDzAPLMyhmZlGuJpHNppDJUIqYw5kfLhd9HX0olFzo6h7C0PBE/axvAAAgAElEQVRGZPM1nKaX9vgEEsmkPANpFTE6PILh4RFE4j0/eX7+mT6xmhfrSFHXa/AJuASWkguYn5tFZjmpIqWxMUo/+5XkZ78i6/X+hx7EUwcP6qpt4ZhGlVXhtT+KZejIlJqPGKld+aXzrnq98lcuFynbnIXHQ3lit+Z+l8ePoZFRbNqyHQvJFAolssLKph/SL1MyxiuyqPLgduR4xXxUUQ3LR4w0tI4qT1GjOsG+rgmIAIVY2+beclzhupHfp6VCLB7XmG38dI3fNKXNKaFJ1Qr+znHGFGOxaMQwbw0j2K3iEqvKYJmp8sxlkSB9IMtF0IeUFgKSXy8VTbEVJVzZx8nWtZ9XvzdANGVP89k0iumkZJO9lQI6In7svfhFyGXSBrydok/7aSwmKFXq1XWyz4up7Daet/xboZBvyARbUInMfH7Wet5aEFyMYkedwIBKhmUnZRGHBW3+buX5TTuxXqwrxYamX7rgxdJiGlNTM8hlCyBotmbtGtx/370olIoYHlmL9RvXazykbDLj0dHZLvuBxx57VOPr1i1bMDIybAqOqmTcmuIsY2NgGbVWNnnld0kea242FharwVvLvl0Bb81nVjNxraqF2vZZTFy7VjbFXVzXmWcIu35u/MuW2fC4tZ357AIS8z2Csw2WL9fW1bKAXVOQavzj9TtVL2QwvyIVLU/1eh2LacMmfb62kbXD2rWVQraFbpzDWXixY9dO3H333QIgCWz+zd/8jViO/PxTTz2FrVu3Npip/O6Xv/xl3HDDDY2CgEsvvVSA7iOPPKJnOH7mne98J/7hH/4BX/3qV/GqV72qcWnnnXceXv/614udaL1p+f4f/dEfYc+ePbjnnntw8cUXq32+4Q1vwGc/+1ntj0V6BHsZL54T1WMIsH7pS1/S5772ta/hpptuwoMPPogLL7xQxyODmKzN/fv36/wJRN9+++1485vfrKIo7ouAspVc5vMExw6OZVY9gJ+xDOQzAFsHDGcMCX6/8vqX4ytf+Truf/IpHF5awP/7wfdjKZtHNBTB3MysWLf1UkUes739fbKRICuV4G2tXkY+t4wcFTFqLgQiUT2XVOol1FBCMBpFscbCu7pAYE+uhOzUNMKBMNavG0Z+fAJRvx+b1w7DQwUWKQSksJBKSZWj4AqgUrfy1GZMYJ+UOorLhZawT4zeDUPDuHjXDkT9AXhjMSzWgNseeAiHlzMIx9sxMzWDeiaHWCSIZVcR/t2bENm2HsF6DP6KG0tTC/C6QlgzshGBYBTFcg0uLowCVByhVH9NYzSPS9A+u5zW70/+2XPLJn/zm9/Epz/9abVL3vdzbZwbKav8/e9/H2vWrFH7uvHGGxtezf/2b/8GgsAsgHv1q1+N9773vWJksy2zsJXn8fnPf167Ztt/zWteo3bHcf8zn/kMPvGJT2BmZkbt/g/+4A+MPU8igXe/+91qt2yHv/M7vyNmMN//67/+a2zYsEH96yMf+YieBbm97nWvw9vf/nYVQja3ZgSaEWhGoBmBZgSaEfjPjUATvP3PjX/z6M0INCPwPEagozcqWT3JOgmYAMqVGjZt2Ypbfvf3sP/27+PQoYMYGV6DV9/4CpTTSbjKRXTH4/IG40MbQRM+uJLpx3y65DDJvpM8nQE3mIxmFq1KmTV5TBmgTckfR3LUZCafCd4aZsUzwVuG5dl4unzvTCD23EE8g1FrsBNtjYTpT9A/PpORu/psVtHufuL9M4CPQ0ZwfLXMFRAEI5DBBKW9Xrs7gbdkFDIJKhC9KuYAGWQEbwNuH/Ze8CIsTs7gb//ir3DRRRdh73UvwT9++pMYX5iDK+g3Xp4O8/Zc4O2Kf6cJNqu6AwHKEpqko7vqwkuveglyiRQeffBRvP0dt+Dfv7MfH/3MZ1FwubF7z/m47vrr0RKNKtHCxOD+730Po+s34KqXXI3z9uwUe7ZaLaBSKRhJXLhw+NARjJ0eR1d7hwC3mekp+QVuWD+KSJDJmByCAZ8BcEn89pChVBe4ZNnUCl1DYtBhEjvAE+qGAeYPMnHchborgP/9ic8ImH3Tm34VnY4HqMdrvJrZno8dPY4PfvBDApmue8lLsHPnDoEAEXrnEeylhxVhW3mhEvgykpebN29S8Pbvvx1333kfCuk8+rtasXnDGgz1daJczAi8rTvem6l0WolgAod1jxet7R2IxFoRaiFzrh3BcBTRaAxxSk13dYtFQ2YyGTIHDjwhtmwoElGyUcC1QDIj0yrPQcooip1skq6RaBQtUfoueuR9SenRI8eO4tu3fQep5LKOQy9dtkMm7wUWGHhayXRW+DMZTwZFjLJvBLMdcJiJfMNeIZOzCn8wpOT89MyM2h29RHkOTKhI2s7lEmhFIIsAL+WzWdyhpK/T3slukIed9b2VbK7ORkksSSk7suwEGOmfSOYW2VoEBI28dV4MonhrC9YM9aOnq1NgfT5P9mdKgO3C/KK8jgt5sgzop0j2sk9y42asc+SSHQacAW0d5q3Tb03cjTRyK30Ft20yTF/heRWNoTxnFggIAHbGIO674fPnxJ0Abi6TQ4pM7sVFgTz0x6w4nrgVFyWTObYaUNkMXTaRbVz5jPy1YaezaEJSi87+K2QUMQHJQZxgK1/ONRK4pd+0AFfHV5oFC/LAlr9tAKGA3wFvDRtXMuX6l6CUkUkmmMM2yXskML9UEvs+T+m+XBaVMuFx0arNPOFIrzPe6ltiPxMMMACumF3y2fRIknz96Dp0d3UpqS4GjrwvjSwt/YBVYCHv3AKW0ykBt6fHxuQ9rTHWFuJw7hIYZWSwja+mGaPlmUgwuWrYS/6g8ZtjDIznswEFCFawz+l7LrKoq/AG/GqLkojOZMRq5v0n85ljtovs8GBALF8WIdSDdSxX0vCXS+gOBTEYraE/WkbEV0Z7ixfdXSH09kbQN9SJ7oE29A32A309QKwN8FEmmBLGlknLOZ6gLX+3/9KPlq8VYM1AV3bjFVtg1f68ei5ezZTl5whYnw3EWpDEKSJosGtX/92R+RZoaxm//Dz3x78RlckBuQRq+SSWMwsYHz+GiYkJFTBFwp2IRrpRr5PBGkC0JY6htesQHxgC3H7kUktYWFrSGEc59VDo+U60mhhxHpCcJn2PCejBh0Ixg/Gx08hnMzh96hQOHjykPmxBV4IP99x/H46Sjea0ucbc/wzwln3UgDjsX2alRAjVHH2F/1wXAKACDpdh6bNvkWk8vH4TNmzagiRZqE5/k5IEAY/GOGIBLTKJDcBF8NUZ8sz6TCxMA9yqaIEKHYGgI3HsMyArxYYrlFIuqEioSJ/MqPHFDlImmX7Sjhwy+xTZtywwYd+iL738YVn8ofWlR9cudYwi0XsHQJb6hpE7l6Srxjf6lBc1b9DGgWMP+zTBU0nNW/9VeYXX1OLYB2v8XjGPcnYZ9cIyark01g304LxdO+QbPTkxgfGJCXnCLqezAuFZvGI9b9n3jWWBG5lsRnOgXchRKcAwhDkOk+HPe0PbB6dAxnrcatxcsRcxlhZGxtauVVcX2YkZbdetzvqOqgtzswnMTM8hnyuK2UYG/t1336UxfdPmjRheNywFgscef1z3rqu7Ez29PQLPCIJTaYT+6FzXUHWHc5ph2BqmqwE8nXlLbFkD4BoGqwV4z2TergZvVwDX1eCtVZEw62Edy1Fc4D1T8U9DUtnUo50N3pr3jTfzyrYyL67+qzkHsx43QLhR5zH7YJ2VWUOxcIjgrfXPleIKi1f5qtVwcmqFffoTl///gQ8Mr1lr5hhHGtgCkyyio1/8HT/8gZiplvlKoJTs12uvvRbf+ta3BIgRYP3gBz8o4IngJi1LCFp97GMfw2/+5m82AGy2s4ceegjnn3++9sdjHDt2DFu2bMHnPvc5Aaf8G0Gtjo4OfOhDH8Lv/d7vqd1QOYfg2tGjR3HVVVepzX7yk5/E1VdfLUDulltuEfBGcPe1r30trrjiCoHEBNp+6Zd+SbLPfG4gkPsbv/EbAgwJxnLc7+/vxze+8Q2d21/+5V8KpOa4xX1ZRu6dd96p67YMYrNOdzeksW0fsjYddi06vzSP7FIGY2NTyPo8+MpdP8InvvoV+Xd3trTpmgjeEiDls2zfmkFjB1IqN8DbQj6tMYKLlkA4KmWCYrWAGorG4iLo1zqa5SX1TAHVdMYUHkYi6A+EUEgvI1yrY+u6dfDVawK7k9k0EktLmKPHPPuUnm+clk0VnDrHLRaj1LF5eBTnbdoBzogsJw30dOOx8RnUoq2YSC3h0ScPoswHwHwe0YAfWW8V7k39iO/aAr+7BaWlLCqJPFILaYys34Ku/rUo6HnfDU+dKkcurWM4VsRbYhg7dVrjLddXR9//B8/ZqrkGZzv48Ic/jL179+LlL3+52gcLybkxvgRrf/3Xfx3XXHON7jcB1Le97W24/PLLVUDAe/9Xf/VXanO33nqrCqEoxcz2zTZI+eUXv/jFUhIgSMy/EXz9+Mc/Lg9bArp8ZvnoRz+qQoU/+ZM/UfHoW9/6Vvnb/tqv/Rr6+voaxyZ4S4CXn6Mq0Tve8Q6tM/n9F6Lc839gWGl+pRmBZgSaEWhGoBmB//IRaIK3/+VvYfMCmhFoRuDZItDd3yK5QIK3RroPYhn29A/iz/7ifbjjzjtx4MkDWDM4gNe96kZUc8uo5rLobWvTwyuTdkyAkeVHAJcAA5kb9AtqJLnpKyoJTTKxCDBU9RAuZoEjL7cij/hMOcXnE7y1cTGMzF8weKuH6jNTRmffByOUugL6rmbTOOlch933zLiIcVsyTE/5t5arkgOkHGQuk4e7VscF23YA+RL++s/+Aps3b8HVN7wCn/rSF3FiehJVyt85MoUGQDKAzdnMW5sg5P0iNkHQVIlZMs2qLlx35TWoZYv43nf2473/848xk1zGu/7kz/DkoacQ7RzEy172CmzeuBGFfA6PP/6EPNXYPjZt2YT/601vRHd3OyrlLAqFDKoVJuIjkh2lP18pn0coEMTC/BxKxTxG1g6hJRIy/sl+JmeZ+GSCrQQ3fZgk32g87SwQI76h5AeN1KDkkz303A2iXPVgcGgDEsk8Pvu5L4kd86Y3vREXX7gHfh+l9AgoV5QYZ8Lh85//Au74/h1i5+7buxfxWEzMUQKWknxzChaqINOUnsQVhMMhtMXb8YPv/xBf/uLXkU8XsGFtD160Zwuu2HsRBnvaEWiNQRRionqpFE4ePYap2Vk8Qt/bqWnkSiW0dXYj3tkj71OyLnl98da4Eh4EJZl4PXnihMBYAriUtTUAoykAUGKduJwtmnASrwRkh9YOY+PGLWiNxhAOhvHwo4/iC7d+CaeYkAkEJEVJ5pZJnBpPUJfjrWhYX3CYSwHDiqIksMtp3QIgDEO/Do/GG44xAnN9fiVMhoYGccUVl2NkeETSlUymkFHx1NNPS4ad/ZPnXybDv0Cgn5KN5np0bZRwl/QkOaIEL4ykLuVqCa6FIkYyl8l7xodykARjCRyS2dUSiQhMmxHTNomlxQTGT4+hXFzpsbFwAOFIVDwzATI2Wc1EtT5mgVtzTgZGWWEMd7S3Yce2zRjs79EZVspFJcEpOUxWnj7Le+Iy3+HLMmmZECYoK0/YRAKLi0tILi8jly864K2HvHMd17CgVo87DhvY8UcTK7oB7xjWnpWx1BWwk7sNAGQBYMOBdeJsyOuOz5ofYfkMB8UmJYDLBKSVUzZS5UbCVOx0RyKZjOhCsaBkK1m3Vcdfl+fN+8f7aeQqyXxiXzJKBivgrQEMhBlVWRzkF2hL2WSxeQToklkfFOhD9i3lYhlHJqpTyyyOmMLY+Jj8dVXU4CKi7miwOpKujTYs9rph+alIYxUgYEb5mtq8ABlKZ9YMC0xFBeyDrjrqLtNOeF/VXwjcmAw8XPTH5rWz3cgrki7GdZTdJVR9VQzEA9g21IHdoyHsHPZhoL8dAwNdCA90Az1tQIRJTwvOkkHLnwnSkkFr5Yz5dyuLbAFcy7K1zFjb3i2r1gKu/LvOftW//NtqSWTLjjWMe31WDcgBgwX4qHGb19m1WqZRAWKoWuYvGWysKCtg9tARHDj4BCZnJzTml8p5gYht8Q6sH92KwYFReH1BMWvDLTEEOygHzev7z9hsrMi8NfM02dseXxi1agHHjx1FNmMS8QeeeBLpbA4uN8frury/73vgAZw8dbIRbTO62OXEmWsVC1YZpr4ZdcgcV+ESg1yrql2ZmLMNGzYs8/Zunx/9Q8NYu249XB6y1AMaC7K5nKOCUFRfkky9o8wiwJTrDSqmCDSmdL2R9ZX/rEAvAy5aRqtsMgQ6GkY1i3MoD02JZoLBZL0S6OWL518slxrFEZw/W2OtSpiTTUUlD/ZrzjPcF72lqTghtr6kzf2ar2ShwL5ao7ct5xsCa6bowqwf/AKCONYRyC4Uiyqm4Ht+FqawMIn2AMUcKvkMUMygmktj56ZRbF4/imw6hfGxMUzNzMo3PpPNwe81svGGrWyKO9rjcc07yeSS1sYcBQguydPXbywFuC624C3DJwllZyxSsYwD3uqaHPDWAnb61yk4tMoi5wJvp6bmMTszj2KhjB07dwgkvuuuHyMUDmLb9m0YHBrE0WNHcfjwEQHbff098ul+6KEHtcbYtWMH+nq6UamUNDZRRUcAkrMmWA3eqoBN8zOl+C14a2wPVglDNIDQ1XLGZzNvVSpmUNmGNYL5edUcZ5u3UwG5+j2ukxvrIGcosMzas8s/z9jnqmFDcsh2nc4+1ji2lWk26g+aq6pV3PPIked10BkaGGzIJrOfWUUIAmf0MOY4Qtbt6OgofvCDH+Cyyy4Tw5CMRwKtbB8EYukzSkCMkrUEP/n9r3/967j55pt1jQSCuYld6XIJ6CXgum3bNr1PBiz3y3+vvPJKfZaSxgTiyJClnYeRizcgP5mOBMQIkH3gAx8QQPeP//iP+p49FiWVCS4TIObnLrnkEhV9khXOMYDXa9m/tp13UhkmHBboR7CXv3OeJxuS7NvVFhwq9mJhhgN8m4I3Y9vD8+R69F+/+TXs3rQTRw8dR701hv/10Q/gnqefQntrJ0LwYWxyDFqxOW17YHiN4loqFOk7BLenjmIhg2yKnvR1BEJRwE3VmhyAIoItMbgoieyqy88+N7sILGcRbm9TwVmH24Mo1TeoErOwgF1btsiSZTmf0Xr40PiUWYO4TUFDlZYxlZp8b2kNsnXnBvRF2xGtulVQVw35cCqTxXcfeBzn7bsSP7zrDgRjHShWXShnMrJCqkTcKPVE0H7hNnhcUSTHZtHlj2HqyASinb0Y3rITrkgLKixB4vq9ZKSyqT6wddNmMZ5r/4e9N4+XtCqvRlfN83Dmeeo+3afnbmhmJAgi4pCbGAdQv6CgJhpN9GeGT2P+SGLMFxNz8xmJNxrULxIEFAUiIJPN3E03U9PQTc/zmeea57q/9Tx7V51uJr3KDUmqftTv0OdUvfW+z7v3s3c961lrlcpynya+95Wfa/zzXhFgv/XWW3H48GFhVhPI5Rh87LHHBIwlwMoHxxOlvDke/viP/xhXXnllbcxRtYfMW76fVgSU4baSzARWOY7IqGUDM1UlRCJ/yXG/+tWvylzgg68jUGylm9l4YJm33H//1V/9lYDOHMdy/ePjAuRa/96f68IbL2pEoBGBRgQaEWhEoBGB1yUCDfD2dQlr46CNCDQi8EaIAMFbFsHoCcifLG7nCyWEo3F86X/9NZ7Z9RyeeeZpdHd24r2/8S74qmWk52bREW9CgMwgAiqlAhxulwAyyVRK5D3JuKJXJr8gUVqSRTIWsgmWsBBDIIcPxdisdOLLRUQ7301J0rygXrR5KaSpLzkFungN9ixf/6sHb81Z1ADcl4K4thhUB3Dt9deLQ1L2XlIoWhohKTqw85vsW8p0GlnVTDaLbDqLcq6A9cMrEXS48Ldf+mvxkXrH+96DG358Kw6cOIYsgQUyMCmqJ8wy1dcV5rSDxUQFQW2BRKT8XA4BvSiRKt63cOHSCy8WP8bHHnoMv/OJT8MTjuEzf/Fl7DpyHE1NbcISJcATDgSQTqekOC2emtUyrrnmaiwb6kOpmEKplEU+l0GYrNF8ESdOnMSeF3ZL0Zv+s+wo7+vrFvCW/pICcDhYiOFJsiBFv0pz/63nn/iZEYzSn8I4dBNcCsLpCiBfcKG7dzlOnJzB3T99QPy8Nm1aj49/7Gq0tUSRZrNCWSXwWPAhO+HGf7sRAwN9uOC889Aqssl++Oh9yW561WyUooriGsoYJXi798UDuPWm27E4s4ju1iDWrujD2hWDWLW8H91DA0AoCETIlPMAo0cwdvw47t+yBU/v3In5ZAoja9fhrPMuRDKTx9j4JBKplPpl8n45ncK+ZSGH/oHhSMQwKgmY6hiSgqopWInnF2tPIrlN1jzr+R54nW64HW7s2bcfu/e8iPHJSbkuvp+FPaIJwr7lpckxlJXCY9U8hUXKUVlnfHBsKWhHMJKFci3g8sljFjNJhOLNWL9+HZricT3Xclk63ildzJwk45NwkLDMCRrotVhmv6phWwlJLXYLa4YAAuV8gwH4Q0Epri5fMYwPfuhDWL12rchck/3E48zNzgo4Sgnnxbk5TE9OIZ1MY2ZyBkcPH8Lk+Lg0p/DaWexbyiiqw7fqM2mGQc0Lj+caDocwsmI5ujs7hPWr6F5ZWUwE7uT8NW8QZKBcI0FLBfwUMOE9n5ubl2cimUImmxO2HPmqBGMUNNaStAVk610pRtxZCugKDluIiZ8qZy4NDgreElSR+0cPSbJwhUGoLGRtknDAS+Yp5yZBcpFO9iLgJxDjE5lqgjEqeUpAziFjkGy7bJ5+tJzv6hPNAjuvX+Taq2RSU6KSUpU6PoWFLCoNCuBaLMoKMnD8h4MhtLa1wu/T/EAARz6bTSb0MjXqBQRQ6PM4OTkhPszafKBy4py/FviSho8aC05ZThwn9rXCBRZGsLJf+HQ7Vaqct9QpxgIKdjqoCEDlZc4/gvXMQ06HSCaWKX2fy8PBMUVJ8mwFuTKQM1BpRwx4ywUDuPjsEawd9GLzqgh8NLRtiQEhsmsJ1Gp866AnwU8WPS04y3/zaf9NRiKZyAbYNX7JdXDWjgzLwrWNSAZ0lYYQ4zlswMAaSGtRRgFr7c2y/88KuVBF63+zzKHawHIT2YYYmfNRqSB9+BgeenQbFtNJxFqbEQoHEY6ERXa9vb0L4fZuwEFJaPWB/I991IFbxpPzjANX5iV9JrNZnDx5oibh+8ILu3H02AkBTwlMTM/MYPuOHTh09IiOrZd43uo9qTk0WHK/UT6RTzKy38y6LkcVoUAQpTzl6PPCfmXTloi9u72ItbSjq6cPkVgTYnGCB35ZV1jkzqRTIuPNNUzHO1Q+noCYAHhkuKvEOcFAZb8aywWCkCKLoUxRSgpz7pCdyuMUCiWxU8iIf3pJ8gX3oGwCpDS/2+sWCfS+3l5jvRGWdY1ALycTc5XIsjtd0rA2Ozsj6wkZuzwfNrUJuMyeANnnsOGDwK3OVcm7Zv3i/on5jvkrGgnD53ZhgZ64C3OoMg9nU3CwWSCbwnlnbkR/TxeSi/M4euQIJqemcfTYccnF3KcQvCXrl4xw7jdom8Cf2VxG9r0qF81mD5WVZ74lWMsnly2Gkf+vgCzHjALh1v5AVBrsWldb815NNplrjVNYhDPT8ygUyti8+Uw5nyee2IpYLIp169aiq6cLL+zeLfYLPP+BwT7xJn/6mafENuGMjRvR1tIiDGYyhLkWE7BU6V4DYhrmrSjs0C/YMnMZX2HnatqopYUlMsV2zmoTQq2Nsab+oNsYk3NOA2/roHC9I8S+VtQklkgx63GMT69ZLe33CGkIesWHstztnlgaeZawnNkAYIHqLdteeF1TkPW8Vdaz+jUzHxAAu/7664U1yAebZPk3Pgh+EfjiY2hoSIBcyieT2UgAjY0EBGHJhPzin34eX/7rv8bE2KSwDd/6tssFBP3+928WYHRyclya68iCpEfpX/7lX8qYpCQygV/K2VLqmKCx5gMFmHl+ZD+SmUu2LFm2BMPIjuWxKNNM8Iwsx+9///sC0PH3BPKYj7ie87llyxYB4vj9kjGgDDivk/taypgzD/B6yHrnsa0HLs9B97wVafKQBrFiXoDfXCaP0bFxfOYPPoMvf+3v8NTD2+GPxrAnOY9P/ukX0BRrkdeEmmIYP3IEXocL2XQG0XgMA8NDOHriOKitQFA3n1xU649KVRpAPAFl4+eSi3D43PLZzqAPVYKmyQyKM4vwVB3whoOo+NwoZnNYMziIEPcGiQQSM1NYs3JE9uf5VA4zpQrGx46BDYXzs7Mo5CuIReKIR2Po7e5E1ZVDayQme7NUNoPpdAb3btuOTeddgONjkxg9NIXeS87BQi6L1NGTaO7qRjaXRqkpgKbzVyPgDOLYzr1oCrUgOTkHuHxoHhxCrHMAPl9M9mzVQgr5iXEcX5jBsrWbUJpKwRfyYnF6DJO3/j+/0PjnPeQYpEwyJYk5Vtl8QJD29IcFYzkGlj7YUPCd73wHO3fuPOW9S8FbsrJpx8PPIHOX3zH4YLOBBW/pu0vgl+OUj6XgLYFpyiUvBZX5nYGvJ0ucx288GhFoRKARgUYEGhFoROA/LgIN8PY/LvaNT25EoBGB1zkCBG8pQxcIhOF2ewVYYXHOEwjgU3/wGbi8Htxz708Rj4YFvG0JBXBs/34M9vQiHg5L4TmTTWMxmTDypAGRfSKzQHwDzZdlFhEIuCgrQ4snWqB5JfhVXmWu3vLaXlpYsX6XrxSmU2WNX/oq06hvAMq6jKPFe1/r/S8vm6wgkgJLLBDWC9/1ohSLbUu6+U0ctDhkCuRCBTYSqAShXPRrZIFIC2Z8nchuutziPUy/20wmi8RiUgq1mUQCA22d6O/oxN9/+W/Q2d6B937kw7jj/vuw/fmdSBbyCt4KC8ytkrOm0EJpRYKmNfBWwFAD2FAmlTKhHnMIqO0AACAASURBVC88DjfefP6bEIAbd/zwNlz78U9iZONmfOmb1+PRXXtQKikzJuDi6z0IBggeVMVnLZPPYNXIMN562ZvRFA/AUSVIqgw2FuMoZfrCrl04sP+AAGJN8Rh6e7rQ1dkuwEexoFLLTifHVRGoks3NS3JqcwDZBR6f8RL0yPhmkUbk7coEVljw4nhtxYt7j+HosTFMTU0inU7i2o9chQvO3ywSoIViTgBDlUIu4d777sWRQ4ewdu0arFg+jCgLylJENgAQPXcJgruVhcQCptftw+J8Ej+86XYc2X8YvW0h9HdEsWnNMNauGEJnewuC0YgCuAYsRSKJRx59FD/40a1I54tobu/AJZe9HYvpLCZnZkRamWxgyobFolEUC0VhuHM+sxBuQUmFl+xDQQQdkQbmczjx0MOP4pFHH0OlUIbf65cGDMrT8qbTY5BsTVuoVeYWMRXreWglBhU0kFlkWENmtusnKlFBQEgeUwZUtSoSmgRj2trbhCXAOLJ4PzM9LeNZQAZV8pXzEJatLd5KMVcBA5VV1CK2zCEZzmS7UarXLWO7XK0gEo/joosvxvqNG4Vt1NLWJmxcFvk4Pghilgp58dclZOxxuHD8yFFc9/Wv44nt2yV2Io9o2CQyy8lAEhlHvpvFSmWj8Zyt9Liw1SmH6/MgFo2ATFxK5PJYfA0bAMjAElABlNtVyVUCzLliGXnKoucLmE8kMTc7J/LOlACVTOlwCADCk3MTKKzJCChbtH77lfmo+dcyQTV+Cl7q/eY18SeBFt5KFuo1zvZIyqwUCWbj7WgZ0LwWDxs8fD4EAiEBUclqY1MJGXWcf7wu3gsBIYw9uMSqdt6GLW5SIc9UCu4OpzpsKqpVUy0g4KFNDCyfav61IIewAk2uFe9lYfKSDcZzsOCDYaRrF4DIEYrnrTSz6LPumWiObzzBdRwwBynTj7LkzF8y9jkGmM/IopX7rFPD63TARXZxNodKPi9Si16CNvybywmvm/negZbWMH7t4nPxtsvOxfBgC1o7AkBM9Ov1RlBvt1ACCvReJLPZD7iYQwKA0w84CJ55lc3Kp8ur+UVAzqWSx+a+WgC1tiwvAW85LjmBa+nErlOndUvJgNTGBPFzruEpllUrE8j8TSasPu1ibMBHCagwI12oTM0jnSsj0jMA+Njg8kZ/nArg1oDuSlVYomQpMVdzn3Tw4CHcc999yOWLAnaOjY3j0a2PS+OMALdmM1Jn3tbns+nXqO+UzJ6KY5frOoFEWg309/Zh+7YnJKcSRNUGBRfg9gorLBSNo6mlDc2t9Ij0C/BBYJEgCP3l6RUr+w7B3ZX1LnYZZMwzDxj/ats8JWAtm70IThr2vTSHmTVHQOASGW/qocs1yx9QdQSfPwC3z4NgOCTMOfF+FsY85e7ZqKbrDnMTJf2ZR6nWwUYMxpUMOOZU7o3El1GaeOrAn1grEHhmAxlBaVGjcAkozAabcDCAVCKBqfExFHMZeOlVSeZtMYtqIYuLzjsbXe2tmJuZwvFjxzE1NY3jJ06KHLHkeDftHDzCvOW/W1qaRf6ZvthWfYAAvfjv5ukXn1OJZ1pRUBJa2LVqRy/7ZRkC1mucKeUVwFvzOl1+rXQycyX34Q4cPXoSiwspUWgh8DUzO4Vnnn5Kzo/M25a2FvGKZNMcc/fwiuViL7Bz17Po6urAGZs2oikWQ1nYyYxfSZupTOORNATJOkigVgFqy3hVFR7uWeXsagCu+t8qI7e2QzHAbd33ts66td8dlv7UdFMHfC0r1v7kZ7+UzVtvbrK9I6cf8+UzjK499X1/XaK6dm0A7nn42dc1QdFugvPTnofsf5wOAUftdwSOPct6pZoI2dP0pr3pppukSU0k/71ekT+m5QbnOpUwOOe4ll5//bdw7bXXolSsiL89QTCyDROJlKx3du85MDAgzF0+yKwlkEr2JIE4ys8ulXQmq5XsWTIkKWtL4PfRRx/F3XffLe/XvKEKOZS/fdvb3ia+t/x/XpeVTeaxyXbk9RGEphcqZZT5Pl6HlUPmMe3xrM+tjgt+tynLOGfomAfS6SzmZuaF3bn70H6U0gV44834p9t+gG/ffjs62zoQ8ASQLxUxefKErNmFbA5Nbc1o7+7CyfExOMtqg1HOppFOpmpyzdy1sKkkk16Ua/SF/YCfFhwOVHIFVJNZOAolOL0eOII+ne+5AjYMDQkzdnr0JDwOYP3IauRSabhdXiQXpuBkk4TTAX8oDK/bD7/TiRjzaCyCybFxASej7S0osTGbTW1lF7Y+vh2lYASb334pxmdnMXr4CIZGVmJqZhJpTwWBtf1o9scwevAEfAUnysk8SmQUN7Vg2brN8IeaRVjDixJO7tsjTWR9AyswufcIgrEwFidHMX3Hv7zq+KcsN8fIr//6r9deR7Ud/p5AKFWETmfeEsxlbucYpBctZbRfDiyl5+1S4HcpeEt/Zo47NiRcffXVkpcJFC9l3r4aeNtg3r6uaa1x8EYEGhFoRKARgUYEfukINMDbXzqEjQM0ItCIwBs1Ai2dQQEF/f6QSCez0CPMCjjxiU99Cm1dnfjpT++Ey1HBOy+/DAOd7XjhmWewfmQETdGoeI+SecsCNb38RPbOoew8ytRpIcH4XRm5yKWFj1cHb6Wc8qqhk873V3nFa4Gvyho0BfrakZTta/2uXv7wL3deCoapt5vhClfJTDH1V6lP16E0ZRTre7SgcKocGxkyKkPIYkbd286Ct4wv38+CBtmCfE5Pz2Dv3r3IpTPoam3HWWvXYXl3H77yF19CLBLFhz7+cTz81A5seWIrZtNJOChvK3KzxpfSeKmRASeSg8JSMRdgwAwWPFhQ9bm9CLi9+LXzLkTM7cePbr4V73nfB3HmhRfjy9/+V9z/5LNwuvwoF+nr5EJQwCmNTL6YR66QRbVSxFXv/y0sW9YDF5mzLoI0JcG8KUE6NjqKxx59DKMnRoVJM9DfhxXDy9DZ3gqfx4ViKUdYBKjmgWpBGCFSVNRKkPhcklHa1tYl/k733HsvxscnsWLlGvT0DqFY9mBsfB65ggvFokN86aanxvFrF52D977nXWiKR1AsEiTOi8srQ7Fv34t4+qkn0dPVhaHBQfW0M+yiGjDqrAobnQAq71M4GEE6mcVtP7wTe194ER1RD1b0teKMtSuwdqWCt96gD6AnrBiiOgXcWBgbw023/AAdvX0im+zyBjE+PYupmVmRVSbIyWIZPYW1uE7fXwKElJTUhxSyaux2I39rxifnPIvh99z3AO6//wEsJDnzCS4BHnoKi5SlMokISumDzEgW0pR9qkwv/b3+Z5oXLDy8RP5RilIul7ASLLOTxdX2znaRKWM8+X4WAclyJpAhEutSsDbg7RLGrX6qYdGYoqotFmqd2MxTke11I18qCVjspT9vPC4+i26R7FRJZIIAfp9fmOIE5VvicfR09ojE7Z3/fqdIyMt8YMFZisJ1nz/GgmFQ1rrNSwR0lZXMvCA+i2Reul3CKluzZrWwmojBEdQWiUdhhrCoT3ZqWor82WIRuWIJ2UIBiUwGycUE0smkABAiy0tfM7I0mBPIiirz/DSnMH/U8iDv4Wmpy95Wy15SlrTOeSnwUpnB5xWmPYeS+heygK/+kJZFqQV4UyiveSBqMwrHJlm0tN0UnhaHpBCyVa7dYPt1j28z0gScqg878yYFmdlEICxhAYAZZ561+mrqkNNja57VfCDrkQEYeL6UM6aEtLxWkFUtgkuYzLiVN1tGvQEZakzdGsu5LGNNPs+wswTIMseyawkZt9KyUyrBU6kg4HKjo6kZw4P96O3swFB/H0aWL0dHeyva25oRDnsBH6OQA8ppQJpUCkCJwKhBRQWY9Sgw62H+8Ou/HbZBwnr5ChokYKgFBFV3mqAswV8jcywgr7KvbYOF/M14DGvnByebZeEaKp2JcZ1ep2BvlefKOIksPM+T57WEfSt/NDlPukLEXFLZt2y+kbd7gGgbM9MbdSv1CudlG7eMjDTzD+cvpRt9XpH4Jov+J3fehUNkc3l9IsP7+NatmJqdqSsb2DY3mbsvB97qyqMjQjKizDNKDq8cXo7mpmY8tX0HFhcTAnjI/GZOcvvg8QWFgesNhNDU3CLgaSQaFUUJgjvMK1TM4P6C6w33czaF1OaSyGRb9QDri83GBbewjUWVQVBI7mlUOlmVPqiE4RX2GoFrsvwDobA0AorcNJn6ubxImQqD2cwt27ghjTwOSA6Nx5ukISNB2wgjo6wLoAK3Ijls/WVdDgOYUlXALY0kzL9sOCjkshgfHZXGxICX614RPmcVTeEAsol5nHPmRrTGY7JPOHH8BGZn5gTwJPjORhW3kzlTZZspJx8KhwRUI/jMRquW1la0tLbAZTzeKbVqfelFPl6acLQhRJjCwuq3uVKB7lOZtyI0bxQRNFkq3q97UfZQ8JDHjp5EMpkVEPXCCy/E0aOH8eKLe9DZ2Y5Vq0YQjUXx1NNPCZOY58/fJZILeGHP8+jp6RLwNhaJaNMSG2BsA5PxoK353RrGbQ24Fb96+x3A7h9MA6fxwj3le0CNFauS/nwsBWRPB2e1WUutAuoNNqe9p9awZBm3Zr/C/e2S9dAe+5WTjGl4e9kXWKME4KcP73xd8xTBW5ElF+a2U0AtyphTcvjTn/60+M3SU9Tu/971rneJzyyBLYK411xzjeSgL37xiyJXfM455wgLlsehJOyTO3bIGBoZWYmPffR38OxzO8VXlPHha3/v935PGt0ofbx161ZhKRJ047FvvPFG8aglEEcPXb6W50i2IgE6+o9SYpns4FtuuUXAVz7+/M//XEBUvo6f88EPflCaDOjBSxlcAr4EpClhy598PfeMBKP5eT09PbXrZVysz7LOhzrIzt8z57BJVBRUypT/dQrQ+fzzuxGPNePwiWOi4DGVK+Bjf/Y/4WpuEjUgjyhVADMT46jkiyjm8ugf7Icn4MdCYlEAW8muxSKSiYTkGJ5rPptBKBhAOrMojUu+eAQVtxMiol4owVOsCIgrxiIBn8gpU83IXQE6m1qlWdVVKcKZLyAeDKI/3ASPt4p0ckEbcNm4Ra2PagXZVAozAhw70NPXi6LLhXQVmE/l8OKeg8gks2heO4KRMzZh74H9KJeqiHW3Yi67iHSlAHd7HC2hGKaPjsFf9sBXcYiqD7whdC5fg3h3P0LeIFILszi8fx+Wn3UGWtu6MHPouLB3F2YmsXD3/3nV8U/Za44n3sv169dL0wBZ25Q8JpDKf7+S5y3Z3N/73vcE3OX4pXfykSNHBODnuL733ntfEbzdtGmTyBtTTpxMWa4r3/72t4Wt+/Mwbxuet69rWmscvBGBRgQaEWhEoBGBXzoCDfD2lw5h4wCNCDQi8EaNQEtnQOXqXB54vAHp6C2WCa6V8fFPfEIkRu+6+06kFmdw6UUX4Iy1a/D4gw/ivLM2o621RcCDCgt3UpfTwrfIoYpnmfoc1QBA8yXafpnWmCxhhf1/CNIvD95qpUvAgCWfX2fevtJJaVHWFntMycyw3Fj5V5ZJXdpQQR4LBLBYx+52YaVYpqDxzhSwRQAyeqGxuOgSr7TFhYQUV8iKzBdy8v9kmtA7kpKvlIOanpwWzyHKJI4sH8aFZ2zG2uUr8Ld/8Vci6XfNJz+BJ3btxE8e+hkW81mRt1ZWh2Fz2PMSNh27001lywAZLIqIXxALuy4Pwt4ALjrnfHSE4/jBv92My6/4dZxz8WX4yg034YGnd8Hp9MPp8MBVriJGv9ByUcAlMjMKxTwW5mdw7rmb8a53Xga3m1K4BVQqlETWjvlKqYLndz2PZ556FjPTM4iEwhjo68PIymG0tTWLVHKhkEG1QpFRAhsseJZFUlEt/lyIxugPOYjJqTn8n3/9Hvbs2Yeh5SsxPLwKXn8M45ML8PriIqVMqcPFxTmEg2586IPvwfq1q+Fy0jMvK4AVHCwmZ7F9+xNSvOzq7ERzU1xkpIW5bEroct8pd+iib24RsWgcxXwZd/z4Ljz75LMC3p61dhjrVg5iZKgX7W1N8AbZje9T8JYAi7DOnJjZuw/T8wksW7EKi6kstu14CkeOHcPY1JTIALe1t4vUNMcxmVD0zCLzx847i6vKvBPWKkErLTR6fUHkC2Xcc9/92LptOzLJtFyH0+0VlqNl3orPnmk0sGx3KZSKrO+rgLcCAFomJIusvMclKVaz+Mc8sbC4KB3wg0NDaGtpFZCAPlIEcBcX04JRSWlKWKw2PARIFbyzgLnOVDsTjT9ejbGp10s2cTAcweDQMimi5woFpDNkhJKlRalejp+lzHdlUhBomJ+fFy9I/j/9EAkYKn6lLFYy0aw8qp6LMnEJGFj2K4FQzkMC0pFIGBe/+RJs2LgRDrcfBeJj4oZLFm1RQOZMLivsWkpcZguUFy0Ie7VCv1x6t7GhoFJGJpXAkUP7MTs9JfLGNRajDESd2xqdpUy+JYxpkdVWVr9VRdDCJhnAlDr1iO8dwQhh7oJMXJ1r6qWsqIqUtk2jgDTwCDNLWcmUjrbKDgLzmrwnssWWWS1hs80zKrUt7zVpWGXJlZkjEs9G7lggYZHv1DXFZnPJwks8IVV62TK0dbjICLbFXSMbbztuCJyYi1Iv0RrrSu+pMHOlqcB4xBofeF0PdV6I7y3lkukPz4+slOEuV9ASimDFwCA2r1+PC84+CyPLh9AcjcIjecAD+L1AOQ+Q9VdSVQL5MAFaha4ohVuVGCaL0nrGmpWsNo4N41HWJOnm0PfaeWtZsoyf1aTWRXpJ19Hp8scE0oz/bU1L1CJrJgsSCCtVRNabD8rgsuFHQFyCw1Z5Q/5NsNkg+nyxMHwZTOZCNxBrBZyURf7P+uAIJsBZQjWXw8zsLBYTCVl/eZue3bkTL+6jT6YTo+PjeHzbVkxNT5sGgnpO04nwSuDt0g2M/j9BuPa2FmkaGTtx0uD09NWmGoELTq8f3mAEHn8Q+VJVZIvJaGU+DkUiouhAdQDuMQj25HMFleMX9Q/+1PmtErUKkFqWqHjAiw4w2aQ6V9X/msKimoe4/5HPJNPXwz0opdbJFBcau+Qd5hA2+9R8KY3PKmWKCZCQuUqWKxnDas+hPqwEUXVvSn9PqsuoNzdVQyjzLqoM3IMZtjlBzRTZu/Pzssaz0UII7uU82puiGOzuwOToMWxcM4JoOISZyQkBfAhsnDg5hmKhLGCNrA9s0nG7EKKSg8uJF/fsES9Oy06l/DOBtta2NsmL9Av30zPc7xMGrnD16c/Lp4mrNPKJBPSp4K0C4XWp/toyaDy6KxUHCvkSjh8fRyKRlqaXiy66CM/tfBYnR08IMLt69SoZi0/s2I50iqxMpwB3s/Mz2L9/r3jSn3HGRgQDAZSLbBrUJjnGXT1vzXorig5G2YCAqrFrYDORjhMdlxw7Kvmrv38l8FZeuwTMtd8n9PP0YKeDt/W/aTOkZfbWmLhLjicz6yWsXwuA/6LfTcRhWh53P/T6grc9Xd01KWCy90X+Vxq3HDIm+ZONAtbflmxSe/3cw3P/oUuBU+Y65zb/3/rBxmMRzM8v1O4X5yfnFuc0j2VlkO33Ac5PvY/6ILuWr+N5sbmR58jvJ3w/G1b4N3sOfC33VkuBc7JoKX/M62ADCV/D/SAfnDdk15JNzPfwmARueQ68FuYMXg9/b1m3tXFQ21vQDsIt58dUc/LkGL7whS/ii39Gz9RnRLq9qasb3739x7ju5u+jpa9X9kLeqgOFTA65TAb5dBqFdBbLV65AOp8Ti5T5mVlw9laKWWHlshk64POLSlAo4MXi4rws2e5oCGUy+rl3KpXh4dJAdjqtKZwQT29XxYlsuiDfHdhAE/K54crn0RoOY3W8FT6/G4tz01gxuAyrlq9GppjHviMHcHL6pIDkITbZ+v1w+oNYKBRxcGwCC4m8NJGuuPhCuYf7du9F9/AQKvEgZnMJlNiQ53GK/PLiyUmEHT5EfAFhJJdLTgRautG9eh3CXj8OHjggKjDnXHYp/P4gHMkMDu59EXMzE8g8cPOrLtQcK48//ji++c1vikcyxwSbCyinTYCUj+eff17Y2/Q/XrdunTQXXH755bVmBYL+fD8BXwK69LxlYwH9c1+JeUumLhsBCPzfdddd8j4ekxLMbFrgGH815i2bFDhWr7vuOmmOoFrP+9//fvGCJmO98WhEoBGBRgQaEWhEoBGB/9gINMDb/9j4Nz69EYFGBF7HCLR2BQ14y+KZFx63H5WqA+lsHu+/8ipccOGFuOn7N2Buegy/8c4rcME5Z+G2W3+AszefieWUdCqpX2G9YENgqE7usp3zKilriyIG7BFg4dU62V/7wn858FalMJVFZTqzlyK4NQbD6edh2TRLCkiG5CeSsgo1aU2I4I2VxPPSa5UygizNscBICU9KB1Lij0y7vBQlxAeU/rXprAB/9Nmcm53H6OgYksmUSJ6Rjccn2XksXhJ05PG6u3vQ3dUtzMGgz49VA0M4a+0GXPfVf0BqYRF/+PnP44nnnsE3bvweHCEtdipDw0qBKpCrxUAtfklxTMhRWuy0zFuCt36nB28661wMd/fhxm9/D29569tx4WXvwFdvvAX37HhWZDydTi/cZSBKz1H6I8vVK4CbySSE1X3NRz6I/t52lEoZkT8m4CGFJKdLiqN79+zH/n0HkE6kEY/FsXLlcpHya26OwOdjvHncEvw+ZQc63R55ejx+BENRBIJR5PJlPPbYVtx+x0+wsJBCb/8QunuWoerwo1TxIpEiAEzyTRHZ9Dw2bViNK9/3m2iKh5HPqydvuVKA3+8RL97JiUnx/2LhgSxgGePKPRQ2n0imuhwiGdsUa5bu+HvuvB/bH9+OuK+KCzevw6ZVy9Hf2YymWBCRSACuYFBBW/r6+f2A1ydAzcmdu1CuuuAPRzExPYsTo2M4fPQoFhIJ8XMl610KatWKFMJVMtn4bcr91TEsbECRM1RWjj8YFlnrf7/rp9j53C4UWIQjQ5LEPhm+ylhl8V3YicJQ5PhQKdiaDKbhyCuYVW8EkGKzaQjgOZTyGXjcDpx5xiaRnU4kEzhy9AiOHTuO+TlKAaeRUuxe3DnFKtU85NQN4U+IY0IOtACTBQ1V6luu3bBx7GzlfCSjq6OzWwDTbjI12KDAaxJmLGOmhWWysNgkwQcBTXbo73r+eYyNjst88DAGBMIN8Mj7TfDWypnzfQbWNmCGFhJZ3KceL8EQFhn7BwbRSQnEQARObwAO+kHyPAwrjQCgSI8KiVLHFZUO6MPoo8csC31klhVz2L/nBRw8uA+FfI51RMNwYzwM7G5ACvmXkXMWUNmg3+IrWykj4A+gvaNdCqYul0ekPdOZNBKLCWENClhrYGaZyaZIz1xRGx8y0PTAFrgVX0nDMCaDOF/Iiw+iLdwrudXIKCsKrGPMsGh1qdD7y4eCp2Zd4Zg2wLOBqGug7SltOea48n5hpBvM0MRB1igBhvW4donSMaQzQJp9apLDOiB1HVIWq4woAYEJwChwS5F2R7kscsm0G2gJRzDc149N69ZhxdAQOlqa0EYZba9HvL3piSc3kcxqBsbnF4lbPSFtqpCnLDfsaOBPzTk1HWo7N/gepgLSuy3D1lKaZZ4Y1q0w6siQMxKkRopamPviUV1nt3EcEtg2XGsDxBrwXm6QgiYsglPxgKcsUtoeL7wipWvYvxzYZON6jLSzlVMnu5N+qvx7OAr4W3/pRq/X3k283q9gnAso57ICPIyOjwmAS4D65OgYDh0+LPPh+IlRbNuxXQDems622V+cvl+yJGgj0v2SCyAY2N3VKbE8KdKmDtlzKMPcBZcvIH7jwUgcuWLF5DzKnnsRDIUUvGXDBtUyRLLY7FfkvtIvks17qjjAcWfXGYJ/tjmgauTMqfBClqsqARjPXeNdS0Yv1Q/8Ab8ydZnbAn7xNGYjEj+LEvoWJOIYlb2RNLORmZuUPM1mN5mJxttd/G8JooaCAtwSUOWp0QKAzTH086W8MnMUFShUCrgokuUErbkXcVTyGB7oQUdzDCePHhTwNuD1SKPM6MmTmJ2dEzUPykB7OEfFo90tuZ7qDYzJ87t2iews55KA0GY9lsZJOScC1VTA8YkHbSgUQCQchD/gE89bkaCuWVcQCLd7No2zBW915TSgpuQgl/S0ZDMFjI5OYWEhCZ83YHxEH8HM7DR6e7tFNpmy9jue3CHzlqD/ipUrcPLkcRw5ehiDQwPCvOXc5T5VYE2CtKY5R/ZNRoWC64Eysuvy/HXwVs/NgrfaLCSDpz52l4Cr9ePWGbivxI5dyr6VxkljQSINZrVjnsrOlU+1ViU1QFjXrqVNP79IZuCZ3vXg6wve9vWoDzT3G2QpkvHKpi4rDczvEPwbxxr367xnYhliQFtej22GIIjJecXj2eYtt6uKXK5Qk11mPuD+iO8R5j4bOEol2dMwTnyfsPRLbKbU8+Dx+Df+2wKpEm6jxMH9D6WX7fv4Gl4LATHuOxRYVQB9qeSxgsSUate/8T28Nsu25XFqjYu2QazmV6/7V3ve/HxeO3PNkcPH8NxzL4hMdNXlxjxK+O3P/j4CrS3IVbWRtpBMizctWfSUL3ZVHejo6kQynRD54mwiJT72hUxSrp0KSNybU22FVgjzM1MIhAIoB6hAoc2xxUIBjnJVbGi4sypkM+Jh73K45TsDs6vb75O9QYi5zOnCQCwIdzKNeMWJlnAMY3OzSFSLcIeoIlBELOyFn2pHosLhxVgqjfF8EfvGpxBuaUPTymVYHJvBxPHj6NmwDuWYDxPZBFApwlEswR8JojC9CFeuJB7g6Zl55JJFBFp7MXz+BSikUti75yACrW045y2XCFAdczjwzKOPYGpqAtWtd/4iU6bx2kYEGhFoRKARgUYEGhFoROBXEoEGePsrCWPjII0INCLwRoxAe3dUGA8sqqmUFMEvN1KZPC684E344AeuwiMPb0HI68RFF56D4WUDuP5b9+AQ3AAAIABJREFU35ROWEp+UiZJPSjVA01FWdlErMUb+eJtmJ1Lv1BrXf//D/D21brntWC01B/p9HukksFLfmurk6ZIZgs8yjzjNRFQ8Ai7hPKD7EhmYUC9lRTwojTv7NwMpqansDA/j8WFRaSSCSlOUp6QAG0yxZ9pkeriT/5N5QMzymYjSCAgJQv9HmFrdHV14qILL0JrS4sUF1xVSKf4uZs246bv/CsO7zuAL/zpn2Lv4UO47sZ/Rc6t3pRS/BOv23o8CJoKbmIBXAN0sNDIYguvh95uAYcb559xFlb1DeKG67+LC9/0Zrzjt67EP95yG374s0cAdxBOh0/8oQJuesxS1lc9YQkAZDNJJBfn8IH3v1vGVzazgEolJwAIWR1EwMnsSCymxKtp396D8PkCWLZsEIND/ejopAxhFJGQFyw4+bwcxy44PR7x0HO5vAJelSsO5PMlzMzM4t/vvAtbtjwigO6adWciFGlFvuRCNsdCWFZGcCGXQKWYwbUf+SA2bliNajWLYjGNcjkv0s9Tk1M4fvQEWlpaEYvFjfSrMs9KFXp6FoV8zYISC9ORUEw8qbY9tgMPPfAgoj7g/E1rsbq/C81Bt+C14bBP/FhDLJgLiEvPSvo+BoBsAXv2HcC+g0fgcHnR3tWFzu5uHD5yBE8+/TS8fp/I//LBwrfbQ7ioLhdpZxrvKxmmvE4WlaLRGGZm53D7Hf+OPXv3IZ8tCZbD6qzhEkoBmPlBnyr1XS+GGk9VC/ALAGfALzKeBOhVgiCf6eS8gPWf/czv413veLswnCbGx3Hs+HGRniTjNpPOSOGPLAopANLHjJ6pmaw86YXMOZRIJoUlxDli5ciLZPoReSb72jJzDKDO3ERp5M6uHvFKFGY3JeINkCXgnMxv+kATNPWADCmCCVPTM9i3f7/MVQENqxXBy8TvVbAxBfEEAOVNMFVhkQsuFuWfUjAEC/EKYBCoWLt+A1auWoOq04NskeAbgS2PqhcYNo3IhTqrKJP1XSrKs1Ikwl2Bs1yGx1EVSb3x40dFCpMSfSz8Kf9U5WhFlrNuWGtAFl64AdrNtZNRF4/FsHHTRqxYsVILqfTIrFalsP/MU0+LzKBgnAZAUHlCBXQtP7uuOHBqRmXTAIHxbD6PVJqNGiqpW39o/CWvSiOA0q1rMsW1/LtUGlQbEgRUFrapkcIXWq2uTTXpZFmPnMoIFJDWqC7ItahUch3A1bXMQCEK2goD3XiVC7NfmxOsHLYy2ytw8rrKRVToncwmgEoJXqcTXa0tGOrrw1BvL/q7utHW1iJSpARq4rEwIvT8dJG5B3hIpvW4pflH5IMJclIKmZNT0RN9EuSVAWYmmpU7tgxNgnWUhC3wfNgYVFDm5BI7AzufLahSa7QSL1MruyyQRg1Ut6xkiZkgIIbZLxLWCqDxXgtzno0LXq5T6gkqc0HYlWQPe7RZhdfIZhUCuNTX5meFwoAv/p9QLvnldnsFZBcXkMtyDS9iamZGVAfI/Kdn6smxcclHhw4fwdbtTyCVycjclTjVwNtacpHfvRZ4y8L7yIphZJJJHDpwQMEZepRSWYF53eNHpKUNoWgTynDLvOT6wJzDtYLgYTDoR5j3QUCaCkpFZVbyGqQBgw0BS4BbO3Z0v6PNBQJmulQWWW0gpJ1B5xv9Zo0/J3Ot+HezGQ0VUUfo6OiQKU3wOJvP6RyXyapTnc1rIsNfrqgsMo9dqYiHOIFQgrYEgGVdL3IdYSPKIuYXFpCmHDPnBq+tUhUQ1etmk43+LBbSiIZ82Lh2BJV8ClOjx7Fp3Wq4ncDM1CROHD+OhfkFTE3PolSqmuacCqhUQaCzKd4kQPFzO3eKooQwc839XMpUlLQmMXSIXUEsHkVbewti8RhcbpXZ13xofLVNc90p8u1G8cBmLW3Ic8p1US55cnIW8/NJNDe14vwLzscDD9yPxcUF9PZ1SyPV3Pw8nnnmGdmzEOxeuXIFXtjzAsYnRrFq1UqsX7dOMkouq3sktSswzTs1yWLLtuX+30oja1PQ0samVwRvXwa4lXH+MvLJdobZPeqrgbf2GFbaeSkAbLf3+jtjFn3Klv+0js6XrFiWb6t/4Jpw15bnXi4B/Mp+t2xwSOadlU6WJgqO74ICrsyv/B336oyPHWu8Rs4VvoYP+3tpLPN45D18PdVmLKDr9fplD2uBYjaVktXLf/Pz+Rk87vHjx+WYZE6ql3RV/ib5gc14Pl9NicOCvfw869279D0WKLZAL/fDBKD50H2bArtLQWPLslVZZJVNtvfZNqfa33F+kqnMf58cPYl9+w7C6fHixPGT4PVWA0F8+7Yf4LaHHkS8pRXpbE4a/9KUna8QME6LD2xPR5d8D8uXi6oOQP/aYgnFrPrdZlIpkUcPh4Jyzsn5KQSiURS5tpt7wPcxkdHvm9dEOwwXKNdOJjRt69UbNxAIwFmhJHMZ/e0B9BVdaF4swEdQuSWCGWdBjh93uRFxVxH1+BFw+lBx+bBncgon8iUcmF/EyNnnIut1YPboqCjJ9G9ai/HMIvwdcfne4sxQ4aWI4vQCfHAh4HMjPTWH4lwOnuZurLn8MsyOnsTJF4+i+9zzMbJpA/LJBKIAtvz4dhRyGVSfuf9XNtYbB2pEoBGBRgQaEWhEoBGBRgR+3gg0wNufN1KN1zUi0IjAf7oIdPTEpcDDAjFZA/rF34tsrojlQ8tw7Yc/jI6WOFDIiveXx+PAsWNHEG9pRmtbq6ovGsaRlbdkWUe8MIX5Z8CcJSxOkZO0jxqA+4uErv7+12beGgbIKxx+aeFGoIwao0H/ooVI/X9LVtJDaaHNdpQrOMPiNLusyfZQUJTsPRYJKRlGb6nJqSmMT4xjanoS8wtzwvogMCW+wIa5QH8wFjWEqVauajHVIkKGGcjTcnuc8uQ98Hpc6Opsx9sufxvaWlpETjCXTqNaLOPN578JP7n5h3juyafxuc99DmMz0/jf3/sOMs6qgGMCVBmAh1cm0oYGvNV/mwKy8YxjQUaebjfCHj/OWb8R64aG8S9f/wbO3Hwufv29H8AN9/0MP7j/YZQQgDjelqnq6YTLQ+BEaZMC3mbTIv01MjyAj1/724jH/Cjkk0C1JOCbAACFonSgHzp4FA888JBI/7W0t2BgoA89fZ0YGOxBd2cL3E4FTgjeugkCkC0qhWFyOJ1yL1ifO3ToCG78/i0YG59B/+BKtLb3ivdtuepGOp2R4iQZUvMzE7jg/DPxgSvfjVjMj3RqDtUq/ekqIh+5ML8ohR6CWyrVSNndEkrlIorlAqqOihTeWcQMBSIC3u7auRuPbHkI3koBm9eOYKAlgri3Co+njGDQjVA0jlhTXOShxWvWF4Db64fbHxJm1FPP7sLj27aL/O/7r7pKGi9uu+N2pLIZ+AMBeQ+flChV/9Gl8JP6n+ayefEF9PsDUoQ7OTqKH/34x9h/8KQgtgSOXB6HgJasa1P2lIUk6yUqYI6ZGwrmKIPRljC14cH63yp5zOvmuyvIZ5JYPtSHL/zPP8ZbL7tUisEzU1NSmLdFeW3yMLR3MhPIukpnkGBTgzDPM8JYm5icEvYz5cTTwkTPCVudP8meEh9Uw/60ABznJcF/LVDSk5hAKQuVCg7zPMgSMg6VwnpgPmOhT+SKyV7kqYkMLtSLTKTiDduahVKx7aTYpcoJcw6r7bAyNvm5ZLLQX3LlyCp0dvcK65ZAij8UhsvjE5aLyIjSF9FNMJmE3YpBwdlYofnVQxXdfB7jJ47g2R1P4NDBgyhSwq8in2TARv7k52txWvFPhbt1eBgmrhRDCYC40BSPI94UF6CZ58sxRTn22ZlpYfHZvMCf0qRjfHd5QIm5AfOFnVkrvLOph4ydirD6BpctQ1NTC7I5jseEsJtTyaQyfHMZ9e+l5LSAHWaAWYl35fTqvZDLUaa1/n8NbjV8WQv0GlKq4MMK4DI/KChiGLVWm9tKCtek7w3vXMa+ud9GlYBKCgRvRV6b51ApAcW8PF0EkRwO8c5sb27GYF8vhgcH0NfTg1g4jGg0gpbmJoTCVMBwiRw3IS/OFbeTecEDH4FNr19BzZrsNau6RrZYNKfVssBQqlW2n/eV6g7Cci4Iy5DFfcuWY7MVJVBr3pUih234xUtAbQG7ReKfT5Ws1uibGW9lqYUBqL7U/KnsLOHvy1jmWkPZcImVAHi8B0w2RKoJ4FIu2jCMmb9DlEkOCgvpP+eDoJUqauTJ8Mqw0SQreww2bqTSafEX5dgX8HZ0TBQRDhw6hK3btiHHfCNT9nTwdsn2ScW0T2UuLglWLBLGyuFhJObncfzoEbnXbGZi3qs63HB4fAg3tQjztgS3+KES2FfJdDKfgVBIGbC8Z6JGIMONAArtBAoCiEqjVU0Eoa7kYdcCvpfALT1hBbyl0oFl4DIe/gACwYDkRY5lNkDRAoD7UTba8PfC0uda4vWJRDJnpIBWAiIp+CQAjgE2dR/jkDySSacEcMlk0wLYJhKLwtjj+8k25/6XMWG255aW+ykqcJSKWfR2t2HzxjWYOHEYqfkZbFy3GpVSAZPjY8K8ZUPP3Nyigr+UhzYcccrjN8ebkE1nhXmby2R17kjDj1mZbKOJbcZwOuDxexFvjqGtnY1hUWl2E+atAW8lfsbWQvP50vVYOKdmf6p7b/ZuzM4uYmZmAYuLKfT3D2LD+g247/57kUwlMDg4gBUrhjExOYk9e3bLXrCpOS5Syo8//igSqQQ2blyPFcuXC2AvY4jNUdKAqevQUosUDj9t3lwK3poGHyOVXG8WsVLKZif+KwBvdU2ygK/xw7UWDyLrXGfxLs0rdUC3vuevfwd4+Qxk1xsrmGyblu7asut1TVlDA4O1mKt6jqZ7rqGU59ZlkPsOlULmPOrq6pLf20YJO8f5Oh7DsnU5Zznuucfn/OB+iXswgowDAwOiyEFvWB6T7+HxKGnM7xb8/G984xsYGhqqfb4FYK0kswXbLQOWSkLWu5evUbBZgWULRFsWMf+mMtGqUMRz1OYxBZLrUsh1yxdtTNWGMPtaLpnMFYeOHMbXvv6PuOYjH8XTO5+D3xeC2+PD0eQCfvtzv4/2ZYPixkJRi2Q+i1KhgCqbSLJZlPMF9HZ2I5NJqV0QbSfyBZRyWVQ5T8pl+S5B5RSu74VSHvlMAv5wUEwnmB8YG+4ree+4fxdAulCE2+kRP11+N1TlDR8CsSb4PH5US1W0BF3oLLvQ7Q7I9855RwnHFqaAfBptPi96y2m0xGhrBCSrDhxKpPDE0RNYfenbkHa4kE3NYvrIKLzxCJqG+jC5MI3O1cuQLxfgyRSluSU3Poso1bj8LqTGJlGaTMPd1IXBS96M6eOHMDe6gKFLLkN3/wDc5TwKU5PY9qM7EGhvQ2br7a/r+G8cvBGBRgQaEWhEoBGBRgQaEXi5CDTA28a4aESgEYH/shHo7G2SWjcLQiyI8QslmbdksLU1t+CPPvNZLOvtwc3/+h3s2PooVq0exv+4+kMoOYBgJCisAMrfLvUlZGmkZGWqTOTsF3b1lz2FymoYuDbENTj1FWJ+amHllwVvRXbVFJR4jqcz1GzhtAbgLgGptECiEnwsUhNkJbuTYNLc3LwUZgmMkR05OkbJ46R4xLFoQICRkn624FiXAtXCp/jCCXupKgVTAh7CmDGFOrI0PF4C7SwblQTA7enuwjuvuEJ+Ls7PYXpyCsV8AVdcchnuv/0n2PbQw/j0pz6NdCEv4G2iWpbP50O96FRuzIK3KrZqmMnmvrGIyPewaOJxuRD1B3HmmnXYNLwS3/zf12H16nX4rQ/8Nm649wH8aMujqLpicDiCUvwQd1JnVUATJ4ujRnQzn00hnZzDh676Lbz10guQzyVQLubgqJYF3KaMmdsdQCZbxH33/QzP7XpepII7ujowMNiH4eEhdLbHEfQT6NDYilInfZzdZA6FBHywHp6Ug9uy5VH8bMsjcHqC6OldBrcvikKZ3nBFkbRk8XZ2egLhoBcf/+jV2Lh+BKiSlZQSBi4ZOpQZLBbUJ1UAERa9BeSjlGMWFQLQTnrtBREMhOFx+bH/xQN45KFHUM6ksGHlMnSF3AhUc3A5CyL/TLZ2OBoVucpwOIJwLC6gnjcQlgK7w+3Fnv0H8fi2bejrH8B5F56Pvfv34bHHH5e4EhQj0KbjghGusxCt5Kt4ulZ0jJFZuXv3Htzygx9gYnJB7DNlShi53nKVjOUiKiUdeyLjawA0lb+sNzYsnbAKKykzh2AUpWDLBLTKwLve/mb8yR99Dn09ncik0sI0oFRvJBKV44knW4lMhqzMGQK1LAoS5CO4SpCVQO7CYlJY6clESuSjCUjztZl0VoE/A2mIbalpylDmF2nFLFgaRnzNf1PlHAleUKo8V8iLdCDnH89HG1KUCS5yuIRNjEQzC/dl4+9HX1qyDakE6/XTI1rZk8wTKjvK5gz1aOStyJKtQba+Nwi3PygMSzLVGBPJyZxrlNP1eREIhREMh4VNRkYc2WGMb3JhFnuefw7Hjx6VOa8WlHXGqmKSlllsaHzGS1YAIuPdK/62Xo8UaClPTmBbxne5LKAHwVWOdQHzLPPWNFkYqr76ANtaPEehAY35GVxXCCbQ63Hjxo1Ys2Yd/H567iUEtKWf2OTkhHi2sShK0Jxzig0c4q9JYJ33QcAB9dvlSK95Pp7SaqME1TpZdwmoa8FJ25gixV3LGDdSzLo0GLlgKePLU0UW1B6gxjIU1mlVGLeOcgnOYh6eSglBeo42N2OgpxuDPT3o7+tFX08Xuru6RFJV/DdF/aCCAlm6XB8I4Agg7BCWKtmqtDSQrgrDrlP/W+PHaw2hLXrGyyTZlrEW+e+8FJspEyuNQhI/vae8l8yxCsjoQNBGHsvWVt9SLX4rgGslpTWu2hCi66jp2TDrKH9RLirjzu/1y3iWazGAuTQIiQoDm5A8cLLJxh8AgmGaJgJuesj9or6Tb4StWhHZbEbUM6QZiGznXA7FnAK3KuXrFCnyyckpkf+l9O7o2LgwlQ8cPITHtm5FQQBRGd2veFEyPuWvL88OpDfrssFB2Q9MjI4aOXn2AVCenZLVXllXfKEYKg63aVZhw4ltICsaADcoTUoiW8613PhJan4gUMHX6f6prmBgIC3b5GBUB7gmcjwrAKxm1/w3mwFj8biyOflaD8+nqrYTjBmllH0+UU/wswFHwFvup9TKgY1U0hgg+RySr2ZmppFOJoRhSlUTsp6FqSsMXgKQZvwaMFrnnkorF6RhsYT1a4YxsnwA+154FpVCFmtWrUC5kMfE2KioRlDeOp3KoFzWhiCn8Wj3usi8jWNuekY8b/PZnAGbaFPtrjeZGHl42dpZ8LalCe0drYhEw2ZPqrHVJhzN69yD2PmnvU5WHl92pobJq7L5E+PTAt4mkxlsWL8JvX19uO++e6WxYMXKYQwODODoMSo3HJV9TGdnB4ZXLMeWLQ8Ia/bMzWegt6dbcgk/i+CZNmgoeGsl6wWUNeCtlS22vraizrAEvOVZKphmGa/1Rh874E8HWk9n4MrIN42hlnkrxzUs2qWS/lY+2R6ztqe3m+8lDN+l88nm+PokPHWuLdVnsK95vcFbet4SxLTgKc+RbEmun9wzsTGBT8aLHrFkxRJ45X6PMW9ra6sxbfl6SnrzGJRfVrUN3euw6ZRzq7mlDcePn8CDD24Rv+QrrngHHnzwQTkW/Wnps8v/J4jLf3MPx+8I/MnjU0WFFiN8DdciAsz9/f04ceKEfO6yZcsEKOZ3C54357IFZy0bmMfj3FbGMednodZAK8CpsU3gMSwIrONNwV37XUZyl8MpY/2sc87GY1sfx9NPPYtCiWu6Ey3Nbfhf37kedz+9De5oBK4CG7BcyInNSwZBt0etaxJJBDwepBcWZN5GW1pQJRBbLMk+gLmf6yqZt16/F4VyAeVKXhorOeRoIUC/WyqpUGaDayDzl4dNMuUKfE63NPvkK2xQqSLQ2gGPJyRNed4CJQcKiHCv73DLveecZANoYmEKG3LTiMebkcqXRS75xYUUVr/lrZgquzCxmEI4t4jFo2NoXzWMOUcJ8bZmIOxHupSFL19COZNDcXIe5WwWsVgYqbEJ5I7MID60GsEN6zBzZB+ciKDr3PPQ3TuIoKOEA09ux9FtT2PZ+tU4dOd33ggLceMcGhFoRKARgUYEGhFoROC/WQQa4O1/sxveuNxGBP47RYDgrS1KU2aOzBgpmFYdiIUi+PznPofWSBh/+YXP4+iBA7jowrPwmT/8DPIE4egv6qb0nfW20sKN1I6lw12ZUEvhWCmEWNk4YegsYcZKbX3Jq6Wz//S78Vrg7WmFFQt2nnIYA0oSKDLFvtMLNARoCOIQPGCBkIUCgkcEjoQhllLfWf6NYO3s3LzI5yUSKSwmyOxICJuPoA/ZLGQ5sWhAYC1EaUyfFjZY8LRybQIKGeaB+kqp3yaL7QQJWTTVYiML6CygqqcqETGHs4KOjja884q3YTmLtQsLmJ6aRCaZxtvf8lZsve8B3Hnrj/DJT3wSHX29+Jt/+WeMJhYEJNKihmVU1T1NLVAsbBbjUajgLaWJKYPoQsQfwKZVa3Du6nX4xv/9NQwNLsdvXPkBfO2mm/Hgs7sRjPTC5Y7CVWXRl1xbslFV3lNB/Aq8Hicmxo7h3LM24Iuf/yyK+YSAUfRfoscmZXBLZX5uEJPTM7j7p/fg2IkTIim4bPkQ+vu60d4WQ09XOyKRkNzTfKksTJqAP4RAICSFTLKDGF8eL5HI4u57HsCWhx5HKNyEoeHV8PojAg4uLCxqx3u1itmpcVx6yUV433v+L0TDlIBLw+Uqw+moSjGY40DYP3LvdMyQccmwUqqRhWfxUM2XUSpUcGDfIdx/730oppPYsGI5hjua4CmmUCqm4HKW5PUslkUiESlSB0IRRONN8AWjUmgPx5qEqTk1O4v9Bw6iua0Fvf19OHDwAF7YvVv8dYMhyq8p6CRAjSBzKnfMgUP2E2NChjeLwFu2/Ay33XEnsjkgEFBbzHxRLTY5LggosPZFZmGtCcPI11lQ53TsQMBbByUWWSRXCdjWphDOOmMj3n75Zbjk4osQCniFjUTQi0VvByV1yYSiv2IhJ4VlAhxSKMupNCYLYslUWubY4kIS8wsJJJJp+ZxsviDFeevrpoCeYTiJ711d1pefx3xnJfs4lwRkdblrrB2OeeYxgpcs/vF8hBFfYbMGi2XKTuMcJ9jLZ7FCYBOIxEJo72hBe2c7wuGQjAGC0ZQ95znPzsxJMT2RoluzZr2XpLrXWoio3elxS6MB2WLqr2piSUiX2LJ4GysjUkF3S4+zmdryxPTzeY0sClNGc9WqVSLVx4IlgfEDB/bj+LFjMtYtGG56X+ryhKdkeyWA1sFbhzahwIloLCbF5I72LpHrlxxoweAyGX0E6rMCspDdJ1Lx0hxRUeb14rwAyfT65oUSdCGYoTLdpnGBLB6jpmAoucoONGxaiYvIkeoapP7O9fVIGENyr3n/DVtL8XoFb416sZw7lRMo9Vsuwl2tIux2ojUcQldbK9YMD2PT+vUY6O1BPB5FLBZBNByR8WZZawRuKWdMth/vI0FO+ncHCEoJeOsxXukaT7EslelsWe5GQ7ZKhWT1LmXTBUFvxo/ArYC3Rv5SmLNGHUOwdQJsZrxZ32K5x7XjG9ntmje6AXfJNKz52dd903k/+Bn0S64U1Uc56AvKNdt4K/PWCQfHr4u50oOy1w9vczOcHd0Awq81A94gf6dChALknCvMV5SjZM4SxnOBvqlVYeuzqUQ8qymTGfJLwwL3D9xXTExNSTPKi3v3YfuTO4SVTCl83s/THzZXiHitYF+m08C80LLqw8EAeru7kVpcwPTkRC3Xkl1Wcbjg8YcRbW5F2eFGCcqI1TVDH1wzCQrYxieVDVfFEVEFMHYK1oNSx4yCzQIsG1DFsuF1mqvfrvWsZp4NhILoHxgQUEl8KJlr2QRBdY9IBOFoBIGgX5sYVN9cpZg9npo6CnM3cxfPjfsvNq8lFheEcVvIZcULnHOMOYNAYt0mwgC+XNMIkBrmeLGYQ1M8hA1rVqI5GsDzT28HBS1GVixHuVgQ8HbKKKpkM3lUaZlhfOF5DL/bi3g0ivHRMezft1eaI7j2KlvWtsbZO2sQX6cDvqBP1vXWthaEI6Fa3hbg1syrOnir8bQNFAriSvQNeMs4uzA6OoGpyTlkMnmcf94FAqbd/wClTatYvWqVxH7f3hcxOjYqua6vrwddXR146KEt4sO76YyN6Ohol6YEvbdsXtI1lbHkuqPArf7URqdTZZMtkMb3W9nkOnhrGoiWAKl1kPWlssl6DqYZx4C3+jttcpTPMHtpu6euAb8C5FE9oT6rXg4Utn899bvBqd8/9DUvXbnvfp1lk3u7e2Tvwr0icw7/n5Li/P/Dhw8L6LpmzRo5uz179sjvzznnHLzjHe8QGfLvfve7qrDR1CSKGp/97GcRi8Vw55134umnnxbpYwKy5557LoaHh3HTTTfJXuf+++/HZZddJu/72Mc+JnP1n/7pn+Tz3/nOd0rj46OPPooPf/jDYoFBGe4/+IM/wC233ILnn3++5tN7zTXX4Jvf/CauvvpqyS0/+tGPRAWGx+EcthLJPP+XguevnfaX3k/mKK57jJVtUM0n0xidmhC58+RiChPHJ1Dh95xYBLuPH8Hv/t2X0N7SiiDzZLks58O9Pc0hqPLizZbkeyCBWnpjF7M5FDNpWeek+ZaNMGQDS3NDVRitxUoR3pBPjkFfWvX6LcNpvk/x+FwHubBzP0oFF24y2AhYAVVi/PB5g/B4/cgU0vL90u0JIByICCO4lM8hTAsdtwuxvc/BEYpgnqoCbR2IDwwhUSliKrmAIspoSuUxS8ZzPAx3UxiBlma14yhXRYaZqiG5sQn4C0W4ymUkRqdRXCyiaWQ1PAO9mDqyDx40Y+SsixAe6ELUUcTO23+CqeOjWHuSXyiHAAAgAElEQVTF5Xjh+i+/9k1qvKIRgUYEGhFoRKARgUYEGhH4FUegAd7+igPaOFwjAo0IvHEi0NXbZGTXHCKbLB5JyleCo1TBF//ojzEyMCDg7fTxo7j0gnNw7e9ci7lqGUWPA94AwV4D2rJYIv6PVjZNRUdP/QKurAH5YipfzM1nGc+8l4K3p4OxotMsDwvOqCxXydRQ9PhkM7GY76J/mZHTM7wE7f437ykZYJbsIxZa6afJwitlo+ipyd9JIVZA2zTm5hbkJ4sW/EJPph8lxcSbyF4LC5y2um6Yq+LFJkCxFq8FYFgiactCEllS4h9cA8nq0pMEiaXwaQqncngJHeXCGP8SWprjeOull2LDurUCLM5MTiO1mMAlF74JOx99DD/54Y+kqLJy/Tr8xXX/iONzMyIprCyrOotSC4HK7FAWsIK38rradagPW8QXwMaR1Thv7Qb801f/AW1t7bjmdz+Jm3+2Bbc+8DBcnja4PPSEdUuhggUKYdoQNGGBolIWf7nE/BTamsP49O9dg6GBLhQyCZHppuwY71G5Si88D/KFEp56+hmRlaTcGH1ve3q60NXRgr7eLjQ3NyEei4qEoQJX6v/l9Xmk8KkALougXhw+cgK3//tP8cLufegfHEYk2iwAApmQ+Sz9hdMiOUrpyXf/xttx/nlnoFLJwuFgkYMMlIoUySjlS9Yoi1tz87MC+Lg9lHdTgJ7XXcjRv9eJ+bkF7H5+N5ylAoZ6OhB1lpFfnEEmOQOPm8y9ivpcUq7W7UYgGEYoEoU/HEW2WIbXH0K8uRWtbe3IF4sYHR8Tfzz61y4mk8KaYCGcQGGxXFSfZa2iSlFTC+pAJpvH/PyCSFmSgfDEjh04OTYm3sIEG+jTSsYYwex8gWxTnXMEBCn5JvNPZIONYqurzuoU8EjVNRGNejDY34/BgR5s3rQBmzdtxFB/nzCb6APKIjc9B5W5THCDjEqC4EVk0mkkU0kFoEpFmYdks1FuNJHIYH6OczSNFKWSyRQg8GvYPbaQbJBYg7gZZqHJHZIfzJx0u40srGEX8+R5HlJkpr+jAIeGqVgu1Vm4pnidI9uV9XePC4FwEEPLBtDT1y1AHccej0c2GyWd6TE8OTGB8bEJkVGntSXVmKkwawgiNcKh5IWKPi3c+kqrB+v6Yo/KphCHW10JhdjGeayyyVIIFbTO5F8BbFTKlGNO2LHFguRPssZUorAkjSoc5wRAFIAx99ugzlogN7K5NSjarAekohl5fF4fQQ6Ct4NDy9DT3Qu327ekEM+5qc0pXEmkCUiAAA0OAXI2ykxMjAujjiB6OBwUUGRmelr8fillrfdfPsywipXVptLRmlclt5kGGn6mMPY4q2vzhKxCZf7qOdg6vQNlI4ut+o4aUjfVDV1OhAMB9LY0Y2VfL9aNrJRnZ0c7/F6P5B+eg3h+SiNJASmOcfoTuj2IRkKIRUIC2gYCPvil4FxnXkoYyYQ1IJnGST1nuXaIvGWejHHLGs/LXLZPjmGOZ4muAB06sOwqKwC4kTWu+dIavMLylplH+Tph6Jp1wUq31kAjw+4lcEtZ2oBXfVNdHi8qjLvJcQTnCOCyrUL8kKkG0NYOX0+/kUx+4+yVXnomReQybOBJ6X6gUKjFXoByFsPJyC8zf9IDWdd33muyyglk08uRbLnp6VksJJKYnp7Bzp27cODgQQNgluFwK9tMcq6RH2bclelqGOOGval7BAX5mO/J7G5uahLW7+LcrORb2hc4jGxypKkVrR091O4Qz21K5BNcUBK3Q/Iyz9c2TzA/m42bjoEaK7sO3Kusts5BAeeUvq4NJPT0ZmMayBTUa6KCCNetvoEBYeNp0w5l8DNyPmSuRaJsZgpIOregmzh6u7WRjFLKlF7m/xOoIiC1uLiIorDZy5K3COByn8e5o406dWnV2r2VfMHmLM2l/T2dWLGsH9ViBnt2PoVw0I/h5UPCkB8bPang7eSkNNcRaKmWjex4FQjQczcSwcnjJ3DwwAG5L5xb9blSH1HWnYPNeARvWzta0dzaLNcs88x4cmvvo9oULPUwl32lyJbbdbjOvOViMjbG85xDOpXFm950kdzbhx5+SJoI165di56eHgHXxsfGZDe/YngYoXBAZJMj0ZCoJBBMzlIS1rBtFbzVvYXkR03uZt2sNyLKOlrz11aW7angrRlTVbsn1ri8nLyxBeVeLivoGlQHb+0xloK3dQDXsH1P+5yXO/5rg7cvPZu7t+x8XRNXd2eXfFezY4Dzk8ocBCnHxsZqfq/Hjh0TVivvD8HUzs7OGkOV4O6hQ4eWSI+rwsLv/u7v4vrrr8fBgwcxODhYA085Tr70pS/hN3/zN6WRjrmLjxtuuEFAWMaOuYyqHcxXVvbYrrcEgcnMZXPL6Q8r68z3cc9hmbK1fcoSr/ufJ7A8F/XGVdat9cblexmrUVqF3PZjvO3yt2PHE09JgwOlUtxtTfjzv/9b7BobU09asQzRJhTJg5Wy5PoQwVkynadnxGo+GgyhkEkjn06jVOC+m8pKunaLLLRXTexLdBb3elAs5+H28buzaWQ16znXR/EB9hnlJRC85WSnGoBXwFq3y4d8OQOPm5Y3TpRLDlGzKGSTyKVoh+LBUFsIDl8AuaoTObiRKZYFdCZQ7GPT9dwiFhbn4e9qg7+tCVWPByWqOfE4uQIcxQJc6TQqC4tALo/UxBwcJS9WnnMe5rxuTJ88glCoCx19KxDrbkdb2IP7vv1dRLv6MLD5TOz62hd/ntvUeE0jAo0INCLQiEAjAo0INCLwK41AA7z9lYazcbBGBBoReCNFoKsnboA7BfA84knnUZAnX8Af/t6nce6Gjbju776Co3uexznrVuMjH78Wc2QyBr1SMCDzVpg8phNePR+1OGysL2vFeQUJDXgrAGZNjLIGvmp8LMBgO921vGwLX8oU1QIli0YssPDcWcCTogZZKyxCu7XrmkCQgLG5vDArWXCVAqEARCmR2COji4U/gnb8WzaTlQIsZQ0p08rfez1k6ynYIQAGmUNGek9AB+ORecoVWKk700UuLNbTHrVCJxmc5KbJsRTMYUFevQNZGLQgA8EH4TjD5aqKxF+8KSrg7aYN66VYPDM1jWwihfPOOBMHd+7Crf/2b7jyqquw4eyz8Rdf/xoOTIwLA4NsGwUINNaW1aEFevXHY5FU6gwmruLD5nQi7A9g3YoR/NrGM/H1r3wVfp8fn/2TP8G2Awdw/a13IJX1wemmr7IHhaJKLPKs/UG/5a8JAJhKzCKbWsD73vMuvPfd74DLUZJiBNl3LPzli5SzVQBsiuzbu+/GidET6BTp5H6R4O3saEN3dxeampvknlECmYBSKBQWhrjb4xJgi2B+ucICqBu7X9yPm276IebmF9HR0Y3m1jaBJYUhObcgfnXZTBpnbd6Aq//HlejsbMbC/BRLQGhpieO553Zifm5eGIq8LoIxLvkcSiB7Rd5WmK6+oLCACWIlFhLwOYHWaAiHdz+Hg7t3YnriBLyuCryMqzDrlBHIseKldG4wKFJqFJ+2bNy29g6k0ikcPHRIpBtDkQjOP/988RLl3JMCr4DvZCQaH2P6MOcLGJuYwgu794ik3dp166UIdPTYcczMzCGbLSBDlqhhkLFYxQIUwTsyoVm449zgHEokM1RvE49YHaH1R19HFBs2bsCGDeux0jCkm2MxAcQTiQW5Tr/XJ4VyFrw4j1hYY/FKpC0pNSqsy7IAGQreJs1czArLneBtOpNFlswH8UY2KLO1SNXKYU1hVkU9TeOH0jBlrtU8BUULUhk86uWqoLcAyqYIqICEstO0kE12fFXYkfHmJpHz7u3rEcBBSWgsbmuBm4wkApBkhE1NTmFicgILiUWJeaFAmVvDQJJkZ1QMpBlGGdFFPmmpyl4AxSPVo1jr+bUc6RCJU5NnTOHfCqyqLKk+2FTBoqCAIC5lsYmyQCYhfye7bSnIobGitL7Je9bf2BA/lVFmecQEb5WNVcvyVS3ce30BcPxSolDYJlb20xYxiYQaRQf5THlqBmT+Hh8fEx9L3ofe3m5EI1EcPnQIC3OzUkxVv3WjCCFergoKK9tO7wXHGhcoylJznpKNLdLcuXyNQSbyiyZackzDHKQrskxHadoBPPQG9bsRD0fR192NjatGsGFkJQZ7uhELBVEusRFCxzOvhcfinGLuINBEVnt/bx8G+nrR3taMYCAg0slcv1Qe1TDNFAHToj3BaGERK2jORhgCX0l6e6azCtiSgVvIo8B5ZcBE25BjQQlZezi4jBJGvalBc5Bl32r8zH037EGrSS3gt2l8EBY0/QUpp1sowuvyIBQMIeAPwunzoSzgoUtYz7yfMrcJNucLcPqDGFg5Ak/HsjfSNmnJuXBjo/kwvaSJi8At40uVAmnWYezZ5FEyDSAEbo06A+W+2VzF3EyfV7LVpqZmMDu3gLn5BRnfBHEXyJadmcHM/ByK9GG3qc3vk2Ydzll7PyzjlffReknKnkiYbF6w+yaXSgv7l5uKCgFBjx8t7Z3o6hsS2XYW+DN5gv0lkSvmuBYZeSoMiNcppbZVXts2D9TYjyZC0uhVY2LbfGT2bhZ8po+izw+nsWzgPGdOaW1vE/leMgC57+K+bDGZEgYzr4UM9EAwCH+AyhJ1n1d6RVLulc2HzF0TE5OYn5+ryYOTlZYncEsglwooTicCfkrmEzxh0xxVE8jGraAijXglUdaIx8Liz97T2YpCOoG9zz+D1uY4+np7ZWwT6CRwS0CKXujGdlubCi14G47g5IkT2L9/vzZ4EDQ2jRu1QVW3iJd9SiAUQBvB27ZmAbLU0lobWqx6glp0GyUMmf80pbAy+Sb/skmEMtdVYHx8CtNT87KvueSSS4WZvH37ExJrgnL0NOZehrFjYx2VF7infPqZJ9HUFMP6DeukMY65RIE1A5TKHpUNIboPl9/XZGrrLFwFb9m8oAvbqeCt+mJzb2TH08uxbms58LTMYNVALEirf7brdr1Z5xQQ10o1m7XqleSZ7bpU/8iXY96+NFW93uBtX0+v7MV57bwf3H8SnOPvKElM5RaCtZQlpv/st771LXz0ox/Fpz71KfGk5XsI7PJv7373u3HbbbfhLW95Cx544AFs27ZN9tcEam+//Xb8/d//Pf7hH/4BZ599Nu666y5h795888342te+Jixbfr/i9wgCpGwEXL58udxH7hspsfxnf/ZnAvh+5StfwcjIiDB03/e+9wnIvGPHDkxNTQkbmI0bKols1rclYf1F2bfc4/O8tCFLwVeeE78bHjhwAO/94FW44YYb8cTW7cI2dXMfGo3hvie34qv/fB0Gl69BuUorA5MXCN7mydovyk+2SnB9zlBhKZVEtZAXCWWvw4V5NsVWIGsucjlc/PYrsOPZJ+GjIo7bJetCxW0aHvgd2OnQplbut7w+iYHbr021/JtI5zvccDo8cEijHVm9JW2EoVIMP6tQQCGbgc/rQV9vN5wtIczMJTA3Owe42EQSh8/rFkuHfCaNhdFRxNpaEGxtQrJSkDVZ4sQvWWwipgJIMgk399ZjE0C+Arc/jv61GzCHKhZmZtHS3oOO7iFpNmtviuCOH/4AyzadhUhnL3b+zWfeoOt347QaEWhEoBGBRgQaEWhE4L9yBBrg7X/lu9u4tkYE/ptHoKM7JgV6K71GYJJFMMEtCkV8+Mqr8J4rrsC/feuf8fA9d2PTyHJc8zsfRz4cBPhl1Os2spi2mKPwCNk1WkKxhXQtPls/PVFmtgwolm4MmvDSznd+kTdea0YGzYKlIt3rprykT7qcKYPKgia/yP6/7L0HmKVnXTZ+n97PmT47M9uzPW2zCSHZVAKEDkJCCWBBBAUFVBD8LICKioogcME/omIQ8KOpVENPUEhIL5tks0l2N1unlzNzepnzv+779zxnzm4KGATx45y95prZmXPe857nfdr7u9vcPNVZlp14nNlkk5MqktPGkUXBaqUihaQp4lhsNZWhFID68JYJyhtnU4xS4cpCgFMK++xBqbm8lbEpOXy2VtvaUECCFeDauaFeEen6Xxu8FRC9opITeFs3xR+PZ4pYFm2sdYOBZYTCtCpcFmB46UUX4ZxdZ+mcS0tLqCwWcOopm5E/No5r/vYjeN4LXoDzL70E7/rwB7H36BEkkqmOIrAV+lT89bmmtJaOGLjjwQ8PdBEcT8bj2LZxE552zm5c/Z73oVIo4Ld/962YXG7iff/4TxifoXKoF8FgDDVaBzvlK619pY1bbiASCWK5XsHE8cPYsW0jXverr8Lq0UE0aiVUKyUrTLANZL8bEgD83e9+F7fffptqfgTKaPHX39+LVSOr0NPbo2tnSkDm4cWRSiVUKPf5eI0GM08TUtl+4Qtfwve+dwNyuR709g0InGeh+tix45iZmcXS4qKKuc9//nPwzGddjlq1hEgkgNVrRlSsoi1jMplQodUXhQm6sFAbjbDoQqA7rP5ZrzZQXCogESbwHcWN3/kWHrjnLpSW5oB6GYHlGrn2bXs3Wf8Fragj0EZAOq9HBD29fchkcwIzDx89hltuux2nn3E6Lrr4YhXTfL/kNUrEyNjnOUSlEJvPL+Lo8QnceNPNOO20M3Dq6WeoLWhryz5uKjJa1jLP0OyBqYAmkYDMfI6hublZtRHHFYvmBFv5PII9vT292LJ1K9atW4u+PuYRx0Q2oAqKIA/bk8rtMMkPzmZRanQq1ZabuuZUSUlFWK5K8UNiBd93sVAQkEzFbZF2yWWzWJY63aGfbZGks4P18aAeiDOahc/o9IVwV/b1wGx7bTAbSKn1XRFQYKAOwKIgM6dDSGfSynsbHB5S+1sB0xTBNtsZWMxx1FpmPnYFpTLt180Cj+1NW0+BJbJYpRLOsnYd5iLwViQGp8blx23UhM2481EJUDZ7tCdeUeuaEktg9Akujyz+eiDWCp0co76I6gkiK1ngVry2/3ughopsp3DVNw8e2BzVCd56RJpKl1AoaooXRxppY7wCJtyv/TVSrzRLVvbBcoV5fgRTl6X0ofqWWbm04VaeZMD+ZtaZPA9noe3y1r2SkYQfqowVFxAIosSM0grzqp1q16WAsr8SqTXhK9vLgRXMrosG0NfTi+H+QQz092PdmjXYesopGFs1jFQspuzueo15syQ9UMG8iMLiIpbyeczPzQk43bZ5C558zrkYHVmlAiwBaAJmBDwI9vE9udZRsUo7XbYDATZTdhL0t2vGnOayA+A4dgkWiwzhVKHmfLACworUQcCtw3rUE3Q8OGjPN2DI1oYVlwbrC86VAUHNL3HaQdKxYmlR470nl0M6ndU1YFRfhQQGAs31OgrlksgLXF8J6A2NrsaOs58EpPp+inZmnBNpS2mKZipCORfRql2W3gQ7HblDcQsEbwWWG+nK1PvO8oCWmSygVzlXmqKb4z6/uITJyRkRyLZt36HpYnJqElPT0zg+Pi6g4+ixo/o71zWBEW0La3PH4H7IAzrW51taj3K5LOqca4oF2TcvC1huIZpMo394FKNr1wvIrVOlVasLwDVyygrhhDbBTcYDeIWl03ubss2yTH22eCew2t73OPIQ+64ybBMJZHI5JNw6xbYiaEjnjvXr12lfwrZlu7A/cz1mDAEVttyP+OzyeCKOXDanvs/njh8f15jyNqfK463z9XWtDbStFnibiCOVTOjz0H7d2/9KwS51eh3r1o5h/brVsiKtFBaw7967sXZsBIOD/ZpnpqenMDk+gePHx41EwYxxt38SeMuIjHhcpJLjx46rjbhnEijTufd119G7qaQySQwMDaCnv8eIiE55S8KcJ2PxjXw7i7yhvemJ4K3WOqmnmxgfn8bc7KL2kpde+hTl2+65+24MDg3h1B2nIpFIyi53fmEBiXgMZ+48AxMTx/DAA3sxNDSAbdu3oqcno7WJAK5/eJJMWw7tlbeOqMDP7NcyD95qqfA2y1LtGnjrtsk69KOpbtWjT1y89FwP3vq/rzxnBcB9hPrWkY1WKE9GPn08Za995p8O8NZn3noSEvuJz2AneNvT0yP7ZAK4VN7edNNN2Llzp0B73iux7/BaUvHuPzPHDNuSz+V8c8UVV7Rtyb1TxRe/+EU897nPlZUyVbv8PY/JPFvu//jeVHHz2HSl4c8vetGL8JnPfAZ/9md/JoCYIDDBZg+M8n35/5GRkTZw26kq933tvwLg8p6Rx+ec6BXAPCcel3v2xUoJRw4dRn4uLwVrPRzCTKOKV7/lTYj29yIeTIocRcIe1bZNuv9w3qxU9SVHnVoVUd6L1atYmJlWFm5vJo2piUkEaNVeKOA5V16B977/A1gql/D1b30Tf/2Bv5HidrGypPbiPBBNJrR/JFjM/ZBMvaOOmOOjBQJ0HqJjgcVcMF6h2WghEAojm8lpPeKcwOgcEl7LrSAazZZA/ExPr+3ftQYsYmZqAsO9/eAdZRENVJp1hGJRxLkH4tpVqmC51UBzfh6RWhPBShXRQASlKrDpjJ04MDkDVBrIDK9Cb08/Rnt65UjwvXvvRu+6jQhHe/DQ+9/yU7R+d0+l2wLdFui2QLcFui3QbYGflRbogrc/K1e6+zm7LfAz2AKrRnp042iAYFD5gyoEOPD20vPOw5te8yu47ktfwL984mPYvHY1Xv1rvwr09qJJdnCMNojOolJFF6GUVowxYVI7x1WFPG/r5pwgfdHPl0WogjKbT2Mjm5DOsjqpbvPqNamHVLAyu2EqYVg4OHjwIPY98IC+k9E9vzCv9ydwRnCNn035gSx4yfLvxMK1ChkuK3NFE2wKYQNsViwBDZhQyahtLda2ZTuhyGTPMqWEz3o9sbMZeOvUTyG+nwG+LNRSvUNAhW/WCd4agNtEJBJCLB5Bo17FZZdcjPPOPVcF+zJzeefzWDc8gsQy8P/9zftx8aWX4jkvfKHA2zse2IdEOuXyFC1jV9eoA7xlGysXVDa+7CdOAUJ7zXBIRZct6zfiWU++CP/8t3+PowcP4A2/+UY0+nrwnr//Rxw8XgKovAXtV03Jw6JsUopfU6DR9jkUWMbszITUt7/zljfiKZdeiOLSPEpF2uYyb4oARRMB5ZYuY3pmCt/5zvXYf+CA7PxY+BGAO9Av8La/fwDpdEbvRwCfxazR0VUGhijvLiywj8DH/ffvw7e/9S0BbdmcAb9U8tCGdXx8Quo1Wptu2bwZr/z5VygPLkyFTDKGbDajdiDAoj6rTL26PpuBnnWze61S0cdMS7NhY2Ms16r4j+u+iVJ+Dr2ZBJYWZtAoLyIS4LEIyNEumiaWLURiMSkEqcjl+CJ4G2GfTqSUgZXO9uDb130Hhw4fxgUXXaSCHUEs9hcCNDGq0qNx9SGCOlECuuk0brz5Vjx86Ah2ETgaW+2IAss2Jzhll4F+ZjfHtiCAQfBBKr/FJYEUVDqwIM7xRZCJY2xxMY+FhXkRJTgbeEtWK0ibeksZg24oyAbUJEXtCEfalZvitywAl2pgArjMveV50J6Uij1v7WnKW5+9bRValVvbCn97M/9/G7suV80TMrxis2OIuuRgm9OktnWF5MAyotEw+vp7MTDAjMKM3s/aqCY1MPsBp0QC+bJzp0WzToDFOg5qI74QaKjXq2D+qbcdZL/yudcChqQiZWuy+AqUS3UUlpi3yeexYBdErW4KXQK4aksC5E4hZefu0VsPyBnow+qvwJmOgjhVxcxfYx/vtGi1ucnNfk5ppYK88wfoLKB7Na7OW+AP34CWhuzjHtr1a4ZXBduR/AzruCqu/W2uVOZ3kOsClXJ0XrC53LKdnSzW2bdaXriBkF71NTIyiu3bt+v/XC/m5uZVUOV1kACbY08WqszUVclU/ZVtEQlSCRhCJp1Gb08OA719GOwfFJBEm9qenpzICVrAWi1Zti7Mz2J2ZlqAz+z0tIq/61avwdOe+lQ85eJLkOvpQ2lhXrnNVAr6/Gb2Db4Prdk5rkjmEAGAeczMB5a6lgSXGurKabcvsz9norJ1frP+NmtlFrbZR9leJBrQMcGK4/x8dCegHS376oplvtYutq+zwLY+4Kx8ZdsaFLmGm4C52WlMT04KzCWgzfE6PTuLIs+pBZQbdVTqdcQScazfuAGnnn461m7cCGSGf4p2YU1UygWBnpzD2GZSXjHvWkQWU6P6PYksvjmO6wSmeT049r3dtpXd2cQC2StlFEt0+zALUV4rqiMnJqewY/upugYE0qiwZb4kr/vc7KxIaZMTkyKj8We6iXCe5Vzj4yEUIeHiFaiWZFYp+1t+fl6kADI/qo1lRFMZDI2uwdDYagTCVESHZVNMAFcqbdIDvPUx1ytZ2xuJTG4nAuHMkpQEhLYFt1OEax/VYU0vq/BAAHXOFwBiiSTSVMxGTfHPsck1e/XqMfT29Wm9EzkgFNY+g32V+0vtU5kD7TJvSVCYmpqWWnlxgS4GZVurCNgyD5tOFgJlTUHMaxCLhRGjVagjN9jei3sLW3e5Jzltx1asGRtBs1ZBpZAXeLv5lA0Cw0nompuZwZEjRzE5OWX7Z9FLGCXAn4FkLK4M7nv33COHF78H9B28rVp27hgklnH5Y87twFA/cr1ZizE5GbwNmw2+97kQmeOEyA6/otq+lH1jYmIaC/MFuRxcfPGluOOOO3Dw4AHZ6O7YcaqUuzffcov6IzPazz77LDz44F4cPXYYY2OrsGnTRtkokyRC8FbuAdzGOGKSJ3+cQF50a80jwdsOgqPrXwbeOoLTEwBv/XrUCb7q507CVUcGrrlr+LsOa8sfDN62dyo/cI76cStvN67foHNgP+dc4Z0YRGLI52VpzMxaApVU19IGmcrbj33sY3jta1+rzNtXvOIVUtBeeeWV6mdenfq9731PGbTvfve78f3vfx9XX321lLe0zubrLr/8clxwwQW45ZZbRNrjvMh+xHFHwJY/87y47+a+nJbK11xzjZS3PLc//dM/FfmS1+fiiy8W8Mg1iMQ3r459vMh37dAAACAASURBVAa2dWolSuDRnqt7vlhM59Q5zqhEvvbaa3H22WfjwEMH1e8b5NWkEnj/x/4RtzywF5FMEq3lsBFAluls5EhtXGMrpjxXFjj3+ctNRSUU5udRK5LEmdQ9SvHB/fiF174Gb33b2zA+M4VoMoVvXn8d/v2r12qvkR3MiZQi4iHjQ5yTBrmTsnt2exsRZulQIdIZ9zpGEolEQ2jUeO8XEUjLe9tWsIXF2VnZM0eCCdnT67UcY+A9he05OSeFg3HUAy3UOBNHbf8X4RxSbSi/t1Evo1WuoLVURKyxjFgshUK9hf4161AoVtEfzaIaCZhT1aFjQCqF1efsQmJoDNFwEvf85Rt+4BjpPqHbAt0W6LZAtwW6LdBtgW4L/He3QBe8/e9u0e7xui3QbYGfmhZYtYqqSBbmDcBlwYw3hHws1+rYffZZ+K1ffQ1u/8638dEPfRBbNqzH69/4Rixne1Cm7R9VHctUnjTEVGaR3HIalw3EVUiXqVhZ4FHRhGohB0oQrOGNJ99bRUCnevWFCYI3BGcI0hDEYWak7FIXl2T5SnCItoMEbmdnaD04h1KJSjd79PSmxS5nEVmFaGcP1XkBVHByv9A5OmCC5+JVvrzJdxCseZWuCMPahxIw4QGNNkCyon3Ta1yBXN99LcgD3Hq9Wc9J6eSABhaDHwneGsDFuoIVhOvKSLxo927s2rlT77O0sIDSQh4bR8ewKp3D+//yr3DaGWfila/+ZfzF1R/GDXffgXSOgEC0DbiLpc5ioFcKOyttZRu28259UTaMaDyGrRs24nm7L8GXP/kp7LnlFvzar78O4bFVeM8/XIOHjuWxHKTqKkGOuQNvG1LQxKjGDBLbZPYp7XLLOHbkIC44/0l43a+9Br25DApL88qxlN0ys2RlD0swtIy77r4T37vhBoF6LFATxKUCoL+/D0O0ZO0fkPKJBSNCWQRaM5k0qNZh4VeqAaqTyxXsvf8+HD50CKOjY0gmU7ITZCGGAAxVKZl0RoAuLZl5HHaBaq1imcpUn9OWskKL5bKBw6Gg2aTWCJCwINwUsCvwulxFqVDC0vwC9u29D8FWQ+At1beBehHhFtVcNaDFfF6qB5tObWdACscSc7OiUlBEBIL1DQwjFInj5ltu1XjZvn2bMksJMqQTzNBMIEglZqsle/FkNoN4Mo2lUglfuvariCeTOPuccx3gbYVNTzZgn2CBjsUsFptYECPIxc8n8NYpHFLptLOvDOvvUqdVKmZNrIK/AbaW6cu5wFTmHFgroKJXdhpQRMCbajO2LYvQnAf4f4K4ypWkJaxAEgPlfcaijWlTg1lRuD16TwJyDTg1wNiUTRr/zrK4Pbg5tzkyCuc2U+Jy2ASkuu7r7dF3r6oj0GqKKbM0joSp0AwhGmV/MTt3KuYJBPI7T0pKvGbNFGLMVHXZpAaWOBKM1LTMB7VCHq2W6/UA5hZKmJiYw3yeIDfPz6z2CJbwS21MBQlVck6RZZ/XgBDaV9PBgBbdBO0NtDFgW3ndIm7YteG1EvhXLgucZhHTZ3JbPbxzYpMebGW6VcNaW5KYoqvkLo8nyNjE6MFb+8mAL/c6b9npwAEWrplZbIpYT7LRCube18ACA5EZ4VaVu8Tllz8TL3jBzynb79Of+jSOHjkuFwDOSbxmoSDnYX4RkGGrUwFLK9qQLBP7e3KgfWV/bz+iobBcCHI9PVL683PVmw2NjcWlReVjzkxPKoOcqttMIonzzz0XT7nkEpxx2mlS6C3MzWGeKvbFJRFx+FoW1Qnaag0jWYrzlrsm7DNUyvPzlKgIatYNuNV1dp+e/TOTxtjYKPr7+1Xk5zpK1SBVnbT+taWKfdXmeK3PtK/UdTfHBQPElarZVvvymvOLJyTiSmMZ5XIJea7J8/Oaw3LZrMYFwUm6BuT6+tE7OIjh0TH0DQ9jaNUw0kODQIDrw0/Ho7FclTUm564KcwwrJUdWqRmRgl/OKpbfPejhlfkCDgXy+qxkm4cM2mN/pw0857GC5jCOy2Kxgompadx5x11akzKZHJKJFLK5LNZtWK+1bHhoWEX2fH4BC3nmfS/hwMEDuOuuu6Xm5vy8MmaZAxvVejY4OIiHDx7A4vy88qCpvqXyNpbOYMPmrehbNYpKYxlVKvpB0hyt3WvtOVlzgWyfLXdaQKdT4MpSnm1AW1zabTrSWbu/uFxki11gfiPzvZf1nUCxxrbrZxxnBGmppGcmNlVjBHM5nrgWc83mXMX1OR63vE3GXUxOjMv9gXtFc4iwbErtWWz7KbKMZg+dH90fmGlLYlxdazQBW1lOO8V7Ty6DU7dtQTIeRSwSQiE/jwfuuxfbt25GJp1S/yY4RXCM7hw8N5EOSX4IhuVckkok1WZ7771Xin7vhOFVoJ29neuICDKhALI9GQwNDyjLXuPPWZTzbzZns80M7NZ06xxdtGZrz21rJ6+FB2/Hj5PIWEAykcbu3Rfge9/7rpwK1q5dhy1btoq0dcvNt6rPp9JJnHvuObj3vrukvl23djU2bd6otavRsDEgIJ5zXI37FBLwaKXjAVCvrLX9cCd4K+eKDtWttYW1hF8HbI1xxKBHUdo+1izxaMRJn4HrgVn/fv4cTlbe+r3/I9/jhwdu+dofN3i7fu06AaQcF7xmBHCp3OTPvBa8pyJIyHsjkj/4uPPOOwXA8sFr+PznP18/0wpZ8QBuD8Q8WGbdEpylWlcr6fKy1iACn5dccgkuu+yytmWyV7aybbk35Dlpb724qPd+/etfj/e85z2yZr7qqqsEIL/85S+HV/F6BTDHPce/B0sffzV4fPCW58T7WJJt/LjjWH3zm98sEPnG/7hBGfPM047mevGuD/4N/uVbX0M0l0Uq1yNSJOcW5oPz83BkF7gWcO8Qj6HO/FgSx7iuBVqa+2hbLNeUchmvf9nL8YbffBOOT00iFI3gOzd8Fx/7xMexZcsWfP3rX8dyrYgkP28qLaJPk2Oalsq0X+dSywiLIONTGDFg8RaMIyJQa9HS3M/w5slAap4LXTdI5IjGSPCyvb5A+YbFKXDfIgIe52vEFF1Qphd/OCR3EO5hgrUm6sUylqtlgdLZQBSU3B6fmgKyOQQTKaSiacRKy8g3uU6WEQon0bd6DXo3b0Ek1wtUgXv+umub/NOxm+meRbcFui3QbYFuC3Rb4GerBbrg7c/W9e5+2m4L/Ey1wPCQgbe8YSYoxJs92tPpBr9ewxnbtuL/vPE3cP/NN+Lq9/41Nq4Zw+ve9CYEewdQI8gbjahYLDWZCkpUAViWnapMTvlFcFZFzqazHmXhh0VOAjLKrLQMTQI0BhKV29lvyqAtl5RtWakyD7OOcpkWhg68qZk1KW/SrdDHAoBlNfqChG50hRc5sKZTOdZRKDrZmsurzWRL167fGIhxcjnHF4o6C0AGTngVrRWk2plwHihy4JIVn5x2zWWaSV3FrDnaJjvlrVcms3hHEIyHicdo/xnGhrVrsJq2ZQQKG01EWi2cvnUrdqzZgL96159i3boNeN2b3oj3/9NHcf3N30cqm1UBQ0ou94lkvdgBXMuisA3eWj6oV79E4lFs3bgJP3fhpfjW5/4N3/vGN/Arr30N+ndsw5//7d9h39E51ANpBAPMqUuAdsXM42TxmiArAWoCz7Q2DKCBqcmjSMYjeOMbfh1nnL4DtUoRpcKSAFvBVgEqmypAq4nJ6UnccMMNuHfvvQ5A65UCkiDFwMCgMhap8JU1ZbmIaCyM1atXC8hgP2cByzPzazVTkvJ1ZjkMAZHpFLMaEwhFWIitSZ1n+cAGttWYZcmiibvOLE56wGZmZlp5ucUCs5bLUm8RmJmemkatXEOj1kCWoEwkhFwqhlQsANQKQK0ILFOxS/tcU+9Sdc7rw+KMV8SxkC0wuMaMwhDWbdgkRePde+5Rnt+G9etVVM8mM4hHE2g1lgWcEryts2gaCmFw1QiOHB/Hw0eOYOMpm9DT06tCrllmWpGI78HPZNm3tAslQGgWsPxZIF6daiXmI9PK3MA/qs7Yjiyisbjtq7TqS6q9nUh2MBDEnuaLqwISOCcQpNXcYIpB9h+CVgTQWaw3EMWUb/pyBWIWtzrVOCuKWwcRerDB2cK2aRlt315XRCYAz1P2OZBSqPLzhhCPx2SRyc8ktTXVMCyihWnzGUAsGlSfTiZIjOFrrPgejph6nYAhC3a6zo26QHsPNttb2njjT1RmEENRNBklI4EIQqEYZuaL2H/gCI4cm8NSyS1htMzUyFlxP5B7qyeeuKxFziFSZkvdHZei2+xXTQWiNSHGa7iSscexQjU6LUcJTPD6a0Z07dheRJ1K0wMWgRYpBG4udeCDV+x6634Ddw1okTWws2R1E6ABFG0A1/S5MhMU48SslT3Mqz7GAqUs+w38YKF7ZNUonvKUp2LHjh249bbb8fWvfQ35+QUjYtBGMOSyhEMtgTzRMEETqg0JPiyrsLlu9Wrs2LYd/T39AvsI1LB9S+WywFRZAucXZedaKRVQokqpXMNQby8u3H0+nnX55Thlwwb1l8JiHvn5OZSWCigusk2LGk9DQ0Oas5mfTACU/d7sko2sUFO+akMEKo7aBscrgaloDKl0Rta0ff396BkZBrIZIBhzV78G5POoMP99qYCFhUXMzs4rY5W2s6Zq55ps+e98b45nb3tN4N0ID7yW5mDBfkMVJduQ58t5dmRkFXKZrOxZB4aGEcn1AJHUD1RO/aQ3YexpFVlbc54x4JxftLpuuP0F9xgrJBGba7zSkPMPQUmRRwgg0m7T2Y9r3WbLtfceLa0bhaIRh8w2uYCZ2XkBaPv2PSBwkrb+a9auwUUXX2T7mKApvWmrTXCT73/33Xvwne98B3PzZhVMFbacIBgxEIlg+44dyoPed/9e2VjTsl4ALIJI9fTgrHPPx8DIGGbyS1goVgSoMreX4C3XHs0/jkvhwVt91zhw/ZCTET+k+3ydYJy0lNoHkhQRQojkQCpSSXAI0CnAVOKcw0lY8fsjnjtBCRKn0qm0vhNEoR2/B3RJHOEaSzW7iARUQis70uaMdvav0V1MPc+P36wrJ5ygi2VRWx6urQ1G1hge7MfG9WsRj4QRj0awMDuLh/btxY5tWwXezlMBPTkp8HZ2ZraDnBgwRTDdO1Jpqecf3PcAyhrPZjt+MnhrQAydA6h2D6K3v1eZt5lsSnOVJ1IZeOvAaLnG2Lzuc4Y1bwq4daRJsziQKn9yYgYzMwuyOd2162z1GZIANmzciC2bt4oQefvtd2jcZ7NpKW/33HMHpqbGsfGU9diyeaNUe1yj+J72ObgXq7tdo8sXV2zISsao3wc8glh1AoBro13rtFsvngh427nv9j8/Nnjb8Z6uvzzanGN7h/8acMvj/LjBW5KGvE06AUOu0aVK2Y1Xs1EncEqCK+2TCYpy/8bHmjVrpMrVDswRxN7whjfggx/8ILZt2yZiFl/DY3A8kRBJogIfBHVJBrn33nv1PDpX8DsJUFSzkkRBO2XmKHM+4u8JyjIHl7nPPB+qfV/ykpdIwfu1r30NBIu5L+dxOeatz3s67WOtBI8P3nKu5hzi7ZdJJOR4ZRvcf//9KOWL2kfHUmnsPXIIV73ipcDaNYjEEqhTvUoHlcYycomUiFZsC1ofzy7M88ZY653IndzbRiNtpxS219L8HM7YuBn/99P/jDvv3YPb774LX/jS5901yele9bbv34hoOoVUJiuiSb21rONwXiaIyz34stxDCOqaewotN+rOfYrjnA43nHO1G5K61vZrJI0tM7ZFxNuI1jEPsNPOnZ+7Xmshmk5iqVhAOMXIlygapQoq+SWko1FkgxGkUwmgWEU6FEWN6uJIBJPzC2gs1dGcz8uZAekUorRO3rwdscFh+uugtFjAkb995096Ce++X7cFui3QbYFuC3RboNsC3RZgDfsH7iK7zdRtgW4LdFvgf2ULDA32toHOE8HblsDb4f5evPOtv4PCkcP4hw+8H4FGDb/4mtdg+3m7MVOpYnBsVBk+LCxJHeoy8KiQZdGoXKU9YEkALQtD+fm8lJBz+QXMzM6q0DM3N2dWoVQMNZoqwkm5VzRQiLfxKgxHYmjRbrNFxZlZQhLsUE7tsrH/eePvb/5NebByWR5rKve/N8tQYzQLnvVZZC5TTEXItnrWjuuVevzZik8++3FFzdsiM5vM9k4F2km9ZeXcXDalU9/ycFL60CPV9FGWbxagDS0LfgTaW7LuZGPSdpVZt41aHWvGxjDU34fzzz4H55+2E+/5kz+Tiuu33/ZWXPP5f8G1/3m9bJNpwUtArQ3eCvywh1lph53ikypBAm9OeRuOKJtp+5YtuOKiy3DjV67Flz/9GbzqVa/Ctksuwh9/6Grc/uBRNEJZhEK0IqMNIs/drLzaNsyEVxpVhIMEPmlTmceznvE0XHnFiwRiLi3m0aKqTMXpkjJnWbgslQq47Y5bsXfvXmP59/Vh86aNGFs9htWr12B0ZFQ2tlRds/CYTMZVxJKKx+UD+oxAAli+kMXPbTml9vmVfUxFjbNpZFFqcnJc/a9QLKBYKkoVTCXqxPi4Cl/MDOP/PcgSdcpFFrzDgRDSqQyS8SQiwRBqlRJ60nGkogFEWhWEmhU6n9lnrrtcRWUc8lzsWum8BZSxYEM1XhiJZAZr167H3HweR44eUTEsk8pKCRRkMT8YlnqCSuvDx49hLp/H6Np12Lhli5RQzMFVvjQCKqhzPHrAol5rqPDFIrTU8AKjDeiQvVzbItTGoSnLrYjIPFFTU1hxVuAardYFstqXlNUCQ8w+0WEBpvJzYALfj8QNFis5R1ieJzNiXS6sVDymVDYg12w9DTR2hAtnn3zyOPa6XJeEq+cLoNKxmlK16Jg6rrNWp9VcNCxgk/3HWzYT5GTBnzm/8XhImajxeETKWwKBwRAJDC1wGFOhZWpRWiITsPdFcANHOPY5B4rAIXUxKQwEUamIjCAcZgZkHDNzi9h/8AgmZ8qo1KDrKY0Z54+Vacna9SRxrFcHay4LcKzz2B64NTtsc0fwoICBNgbol8ymVOCtHVgKZd9WTZJP7Froz0rkDbft191E21Z28o1ZjiRIKstLl1trV8+UZSQI+P6kduE8z78Zu8Up0UxpFwgQzDFbZZKSfFH3rLPOwtlnn6Pxe9PNN+Hggf2aP2mFzGtB1W045FS3IQNvYwTelVe8jGgwiNHhYVABlYon0WQmd72psUFVZLFax2KpIlC0WqVFeg3lQhWjQ/24/ClPw66zdsqelFa03lqZBJPJY8dRWlxSwXv1mjVSTpJEwvFY4DpaZgY418pljX+CtZW6kUhY7CU4RvvlwVWr0D84hATXhRjt0on615kxoC8CcMySJijLaze/kJdl76FDh/Hggw8ox5OKQjpcELTlGpFKpZWz3dfXj1xPr/K20/zK5KQ47hscRD+zOulO0JNFMpNzjgs/jVujFhqgcrhumercTziCiOYyWupTRSWloe0xZJXJ/iaLXU/kMNtg5Q57+/AWlaVGUvOWwr5/2jrOv3E+LQm4JYCZzy9hfHwSt9xyG44ePWbzfDCsOfyMM8/QuKLrAcfiMJXLw8MCbNh/H3joIYGI3sKUijHuv6iiJ9jCde+ePXtEtKDCPqxFI4zcwBAuuPQy9A2P4tj0LCbn8qgQtG4wO9kyec3j38FXBBk5n0rWbWpcfslBwewT2hdaYEKHZS3HdZgkkHgCKfaZXA9iyZRAXe+cwBdzLZP1tFfCBoOIhqOKvSCJius3XTs4DnntqBzX2sFUYmY7V5nHagQ4vr+35aeyjGQoqp4j4aBUpFTb0habZDDO3fxspLqwvdaMjWLV4IAU9gRipyfGcfjgfuzYtg2pZFJ57wSDjh09JmDLO6pwfVO2fCSCXDqtNt//4EMibp28V/REQa+iI+gejoRkmTw4NCCb4jZ4q7XenBDksCog+CTw1vxS2uCt31NyHz03l8fkxCxGRldj+7YduO66b8simapbfh09ehz37LlH6+rQ0CC2b9+Ku+66HQsLM9i2fQtOOWUd6g3bz3TsqK0PuN8JqHW2+B6gflTw1gNQLn7Ag6NPHLz1/Y5r9ol9UPty55Sxck5OgO0+SOfe24PGK5/RH7PjRuKHmM5+3OAt1x3umwh2ejeASIz7a2gM8HcELAmWci3hcwXwlkraK9PamPdYHE/sxycTCvgab8HMfsrncR3i8fg6quJ5TB5Le4NQSPsA/o7kSYK4/B2fx77Kezw+aKFMC2fv7sTfMReXY4iv43nwM/3gx+ODt/71HD+c32mXvGfPHgHanCvFE2kFEEmlsH92Cr/6e2/DKWeejrm5BSxX60iFw1icnsX0sXE0J6ZpCYB+xqUkzW54maSmYlEK3HhPH7I9OQGvBGD5eY/fdReefsULsWbdGtxyx60olgv6zPmFOZx++umYOHoUk9NTKJP0ReKeGZKgwmgY7VXiBsgGuJ/mLZMR/EjeE97OexJmT4uN4uZeR14LhqKICwCm2wXV8mZTH0+n5X6h/Xa5iVAsrHletjCtBhKROGIkYDZaGE2mtZ6kw1HEmwGkR4ZRiEdw4Mg4otUWqrPzCCRjAAkq8ST6129BItunc1mYmcHE3//pD76EP8Iz2Mevu+46qb+ZqUziwBN9sJ2oCmcWMy3GfxIP9h1akz/zmc8UQY/jiOOFxOEn+iARgkSL/41twbmG80v30W2Bbgt0W6DbAt0W+FFboAve/qgt2H19twW6LfBT2wIevGUhmIo53jh7QJC2h7FwEO/4nbegrwX83fv+GgvTk3jxy6/Czkufin3HjuF5V14pGykWIqn+4E3yPffei6mpGcwtzKvQSfCWxVGqAFkQNh/VAMqVqordvJnMZpjplxYwY8o52l5Fkc3mBDaZJRyBhajUtywGsEhO8NZyy6y4yvcwS04r4Hmruce6ACtFixWF3or61pRa3nZrpXxjUhRTw/jnOFPEE7g+LgPSZW0RGDJFGc/mkYUmnxhpGYVmncwffdFY5yF7S76vy6aVZR6tW2kFHER/H61ya1jKL2KofwC9PVmcc8aZOO+0nXjvu/4cwVYAb/3938e/XvcNfPn6b6mgSuXtI8FbD1QbiOMBQ+UFO/CWhYBAPIKtmzbhZZddjju+dT0++eGr8dKXvBQXXvEivPvvP4rrb9+LWiiFSDiFZpN2zASwLF+LAA+VQLTzYuYtlmtotSqoVJawbs0YXvnylymntlRYlGptcWEedamjSm0VSK1h+atkkzPrdmz1KNasXi3bZAGVsmtksY6kAIL9ZnNpeccrBSAV1Vk8qZjtG28kWZQiUE7QkMSD/QcO4oF9+zA1NakiFo/H4jkLzczHPXrkMBbyCyqhsthFNQHz+1aNrEJato9BFXV7sz3IZXukhqVV6i3fv1GWyckIEEcNkVZNFq1BAk8sZC83ZGXJQk0wFDEFLq+/ywnkZ4zGkwL0evsHkc324MDDB6WaWzu2FiESHqjyJWBMC7hQCDNUDs3OIV8sYOupp2HNug2YmSWJomHjzerAegjgqDLvq6YiNAsPLOxQNcaCHQHcdkars9/zKiOv3NR1cCCqALgg7VcJ2lqGHq8hfxb5w6mH+Dk5nqUEc5bNVNva0LYCP8FbETicCs7mDlNAGnjr1eyWhSpNZmf2nUNhRFxwtrDM9BTIKXfQpgA25dHKuttl5LLIFQkp95h507Q+ZnciGMts20Q8imSMalYCvJbHKvth2ZwTvLXvBmgTLnQqPgGf/JXNgcozdXnJnCslcuOLWzwes4UJ3sZQKFYwO59HodJAubqMchWoEafj5ziBwOIwFvc7DwZoRuP7amqyC28gJt0MYi570V6krOKQAZmWIeszL82qWipEjTMD4ZsEcGWxa+8hlax7G7WDm8vY/svLlmspIJyvd+dpNsbs/wQ4zD6Vx6Z7A8eGCah9prgMwi1XOSgjWAOhlB8NbN68CWfuPAOVSgn377sPE5PHpcpLJiJSUcuCWco8VnibiIQCiMfCSCfjIoIQnI8Eg4iF+Lu0SBHqs8vAUqGEfL6Ach2YXSBosohGvYVaqYyBnh4Bt+c/6Ty9D7NUuW4m4jH1gb333iPg9txdZ2PtunVyDeDnJPGJlo2FEslMNTSofiMITuIOi9PMtyX5JUpb4j4MrVqFnr5+ze12Xdn+ZsXOvsSsVSqC5+cXBNrmmd/J7/lFU9nS0aLekIsFnQho2dvrAFsq8zl3Mas0mckileZXBkEWHQM/TNH9f2or5MFaA2ylrNW4psUxCSC2d+Ba26IFcDvHtaG+yPVBSlr2a6c6NYCSryFwS8tg4porNsqck/h8grOcQ0guECDq5i62c7la0XzEPc2hQ0fw3e/e4NwdqD4z0GT1mtXKvqXrw1I+r/5CO+VTNp6CU087VcA552KS5ahioyW2gfumlCfQePfdd6NaLku5Gg2HBTT0DA7hSbsvFHg7PjuPqYUl7clov0n1OPsZx7bNAyGBYFRuBR2zZgW8tbHa9r91gJm3sNfUShUY95bxOCLxBKLJJOKpDOIJrlsk9pgiXkCQs/ckMYZAKGftKvMXHejHHqR9Hs9HObhGctH84bLDCcTzGts6yXMmMawie9BYPCoSDXOoy6WCrOrDnM9AwkZAe6aR4SHZHkfloBDCkYcfxuTxozh1+3adIyM6mHV7/PgxqXA9b4/zQCjowNtMRtfr0MMPa/3SWOzcH7p4EVOy2ucneDu8ahiDQ/1IcE8XDsl1oyOBxO1pzbJfJDjtZSyX04O3Zpts8y+JAYv5AsbHZ7Bl8zaMja3GdddfJxeLrVu3YvOmLXjoof1SJHLOXrd+raySb73tJpHHzjjzVIyMDKFWJ3jbcJbMtg7KTru9nnLcdChw3e81rnykgTKgvb2yy4P22t2OzFtvnexda7QeOYXyI2eQFfDWP8++2zNPBG+dC4V31HcH8/cLJ4K3tvg8Efr+jxu8HRsZtZzSHtWpSQAAIABJREFUiKk+vfpaxDYutK5veHKctz3mfs2TXP3PPAb/zteZA1NIgCf7I4Fa7hn5Ox6bz+Xel3sCfz10PR04LMDQ7e241nAPzv/zZ/ZJAsU87u7duxV1Q+IlHwRVeUxvAWwK+pXHyY5I/nN7wqVIf06FbudjZFcC1vv3H8Tb3/EO/MEfvF1gH0lITSr9m03EU0mEs2n85T/+PW7c9yCCmRzKzSAy9bIRMmgnXyihOL+ApZkZVOYXgFIRyKUUGUOyB+9qqN7X+yWS6Onp0b5l4qEDGDprB0ZOWYvawhKS8QTuv/c+bOwbRN/qMYyPj+PY+HG0OH4jBFKrOqaIP+7z6xx4LV1sh28H7qn8w/+us414j6V1rCPKR/m37r6HMSnM3OU9DEg0oUV9NI6As03O5DLIkjy4uIBp3mdnexDK9WJmfBrNpRJSAzlkEcdCK4zc2Dqkh0eV69taKuPg1HEUPv2BH7jQE7AkAHvzzTfrup9zzjm46KKLBPj/oMc999wj9fcLXvACzcc/yuPxwNupqSn80z/9k5Tkz3jGM064Z2TbEjDleZCUQBD2h310grckLXz1q1/VGOC4eKKPxwJvb7vtNnziE594xGHf+MY3PgKs/kkA2bRzpyX7C1/4Qs0ndM/iGkog+4ezTH+iLdR9XbcFui3QbYFuC/wstEAXvP1ZuMrdz9htgZ/RFqBtskBBFgI6wFsWTViwzKYSeONrfgWbewfwoXf/ORamx/FzV16J3c99Hv7iQx/C2MYNqDUaOHjwACYmJzA+MYGlAgEtWrRGkUgm2oV2KvCYVzYyMqICM5W0yvTLZlWkorUsFSksRvEGnyxUKn54LLNTrmOpUJHwQzbLSwXMTE9JMcMcPxYcDKyhrajlhVrh8IleXK/3stxHKwoYaOvBWx5ZSsOTFLmmPORffdaiHcuf3wk1PJe5a6pBUwsrN1V2gxRKmerOiNUG1gocIxhEIJWAkexXQzj9tB24+KILpc6hnSBvEgONJs7atA1/+74PYnFmHr/9O2/Ft+++DZ//1tctc5O2yU55y/OWwk4gl1kmKouNgBsLO1ThOuvRAEGUVBwb16/HVU9/Nh686VZ85C/fg2c+/XI8++d/AR/45/+Lz3/7BjSiGUSiSdm9yjJV6koqVCIIs+2YwxqmkocFTtonEpCv4PKnX4aLLtyNZamrqUo0ZQzBlMHBfvT196GvvweZLHNsk2qraNTAWt6Emp1rXX1BuZwNFqOtyOwLjp2Fj6jANqp0oecTpB0fn5CS9qH9B7Dv/n26yWRxmf1WoKmsHeNIpZJS9g0M9GP7tm3YceoOFXG8PTMVP2zLKPOlWwGkkmnl0C4u5PGvn/ss7r/vTqSiQUSbVUSWawgF6gK0ST7QWJTSy/JLnWOpqAC6HrI9jyCRyiCRSMv6luOZxaH+vgFUShWEEcRgXz9SyZQAmvmlRZSqdUzOzCKZziCVyaFSq2P9hlPA7Fpx9V3BSBmCVDWVq1I6sU/xi3m3BFOVeyplmhVy/ZhgP1KBkdliznJ3pXhtSmdeG45buzYdxaZWQEVrU+LTVpPH5/OpfLNsaCriTPFr6h+7pi5nzytOXfFKhIcO5bsHR3W2KiZTkWreyFL+6oscAfsdVVqyEZX9LoEzChqDSCQjiPMrFkE8EUMsStvokLIllasoe2QqTS2j0Pc31o7ZFwmQ8LgrgjYrbPu24ecmEFqr8Yt92IBpAZUcSybL0CRHALrWBCq1BkoCcRso1whOObWGA0I9IOrw6hVb1E78xYlsRVCR2t/NOcrwNet0zjcGStucwS8Cn5yX1FfbWeI275ma0dwVmJ3YaBD0N7IN53SJ+JTN68SobH8pgIVRSiBCcMMfX/mZDdqGs/BMkMzkK1QOE1yNqL15kIbl1YaA4VVD2HH6DpRKedx//x4Ew03kepLIZuJIxF0mnJRGYWQyCaSpiE9GpaLmtbVsSwpVWmjWGmjWeeLO4rnZQKnYQD5fwcLiMmbnG8jPF9FsBDDcP4AnnbUL5+zcJRIF804JxHLtWswvYvz4UUyOj2P7ps249KKLlT2vNc27UFQIpjVNpeMswkkcCnIeikURpnV3OiklbCyRVB+qatxy7jMFKS2ACeBVi2WzdiYhgmpTdfQgYvGE3AtGR0ak+B0aWoVILgdEWBwlMGvrwsr3J7qu/iReR7CW6nzLY9bc4cBaP1/wdzbOzO1DAC5zWx3YStBWewgPPEnB12yDiG3wVvnXDrRyc5iyV9vuBQ3UqxUBBtwP2HxppAxaXJKkRpXsnrvvxX/853cFtLGoSQCd9tO7d5+P888/X8/ft28fDuzfj+PHjtl+B8DWLVtw2umny1LZnxNVuuxDU9NTKi4fPHBQa9vo6KjUt/NLBfQNrcKajZswODKGGkJYLNfkxsD9m+WJO6KAy07VXECAxHzYBYqJZOH2Jt42WW4JHtTj5MkpVPshghScL5NIZLJIZnPKfAyFSIgwxxQPQnG+8dbJypZkbiPPya03J+emivQjYIKD0zswcDInsYTXlTbYFVkmJ5MxLOYXlGXMuYuWyjHO0eA+JIiR4UH09vaIiBMJhZCIRnDwwQexMDeDbVu3yA6fSkEW9klWJEnKwFuCv5wfQiJpZVIpkegefOhBcUekUHVWxlakPpFIxN/FE3EBtwMDfSIGGanO9pDmkLCSeetdZTQPuD2bEVgIJxHI5p4jKDv0xTxtY2dw9q5zEU8kBGKxDbdt2471GzZob0OLW/Yn7l96+3pw6603ipR09q4zkevJCKDiZ/B725PBW6mxHXHKr8MecPeuOn7fZeNlhXRjy7DtHbwDzIp18krsyMkg3qPNJHacFcWsgbd+z7cSyXDya23/3QkEe/B2BSj7YWeuHzd4u3b1Go0xAlcevOVcp4xTArHNBiYmJto2xNyL6h7Crcud4CB/1wnydtox8/d8D/93/x7sb5wfPAHSk1y90tUDy4cOHdJradXsLcN5DIK4/D/JKd4tyb+vP9bJbX3ytef/+RrOi1SqGvnPnIq4D+GDZBY6UUxNTeCmm27TnMJ7yXK1jnQ8ITJfIxpCMRbBi173GgT7+hBMJkRallvSMhCmQpf7Cu5byiU06ahTWtJcNT+XR3FpSeSVAC2UgyHLgQ4SfA4gmE1i1+4noblYwuL8gkjH84eOYNf550sRffeePZgvLOo+osVzDprrzQkPEuQ8Ac8Neud2raedDN7aNeZcfdLfeBy3Bw2Gw3qf5UBLxKBMKo1YIKTPmWCsTaOGEOMUDh/CbKmoPNvMqlHk5xexcGwSkXgQPbEeVNM9yK3fhEjvAILRMCrTC5ivLqHw0b9+3KFCAgCVpySPELRlW99+++2y1n7xi18swsDjPQhIcg4moPqjPn4Y8JbXmgAtgVb/oLqcwC77248C3v5XQN/H+6yPB97SytyDpY93jP8J8PZHvX7d13dboNsC3RbotkC3BTpboAvedvtDtwW6LfD/bAt48NaUt5YzRrCB94pkJrNg/auvfCUu27kLH/iTP8Ghfffh8uc8G09/6cvwm2//Q/zHbXvNss6VdL2qSnG4cQIcCSmIqOJhIYnFQxaMqCyiRd7o2GoV/Y+PH8MiVSVUssWouM3K/pKALW+2qQqcm51HOErrvJSKU7xZn5makkUXgSoqiUy564tIBoQqz/UEtd2Jl/Pk0ozPRrQbY8vK9RmUVBbY/zr8VzsO52+k2wCrcmkJUJqiUK9tF5fshSpkKcdQaYZmq9g0EFsKhA77RYG2Ur6x2BmSrZ8UnbGISuvr163BS19yJbZs3oQD+x/CkaNHZQP2pG2n4uNX/z2OPXQIv/v7f4B7Jo/imn/7rAqwIaIiVNacoDK2NvPgLduQijMP3rIIkspl0YqFlWv48mc+D+P37cPfvOOPccnuC/DiX3kt/vZTn8WnvvptNONpWaGymE1khgWTYMvsCHlM2czGCP60kEhEkc4kVNjbsX0LLrn4IqlgEvG48mdzmZSyOVnUBoFWAmpNWmjXldHorXRlqc0COpVVymt0VpcCipijapnJsvyV7aXZwJKAsH//Qzh8+BAefvigVAZsBxawqFihXSUZ0iy8CJyNxUQyWL9hPbZu3YLBwWEHcNRlp0yQkwAni7a8bhGCJCxgRxMq9JYKRXzzG1/D7bd+H43KEsK1MiJNgrdNfZkqUQawBmxJjM3rYv3PZzITAGB+FsFb2ujmcjkpG6imoyqrL5vD6pExFfj5eQ8dPYap2TkMDK0S4DM7xwyrIDaecoqOQ6tv/hPg4UAgZd4WigLFC8WirL6oSKalstlcuuKn688aIuyrLNqrL3vViylueB10fOX6mmJNY0D5vs7pVaDLimWxrEiphHOZn6bA8mo39zzZ7VIBavOAV9+y3/nCs4rKbdtmAi32Pqqtu6HNJlZGmNRUVtiPRqispa2dAXyJFAkqtJTlvBRDNBLRmFQJ2qmQO8ew3qfeRLXOXEnmPTpF37LLs/UgkC9ktzj+LX/YAF5fYDZVvuG4jqFCxQvHGTOKGy0VKKmuoKKjXncAdYeFsi6IA7W9W8GK+tZ1YxYBHWHEAASnMCZgS2CaIG6U1thh++wkIESpsosow1HW6JyjaMfNa87rXbOcScsrZramqXTtGhhYrehf8gdoLe0jcjX3EaQ2oR8jfw28JbBtALAn0YQDtCf35BObKnK5KLZs34SR1aswPz+JSnURQ0M59PZxLBKUZ9E3rGIm56FonKA81YARy3GmotiNBYJ8zdqyrJLrVVomU8nTwGK+jtlpjo0AFhaA/EIZvbkhnLPzLFmuhqgiLJX14ai6XVpcxPTUFOZnZ5V/+6Szz9Z8SECIakX2D85rVFXyc3P+5RrB/s2fw1RFJxNIZtL6TlU2aT6cF6gspVqbYCHnRZ6f+jMpNLxWDvSNppJS1nJNDmZGZWz9v+tB6+wVANYTSXy/MkKA61sCco0AomxakTIMwJWKi/OPm1Ms15X/NzcQAwz9HOOU8m3ilVPpO4tWAcKOMETwXAAinQLY9yt0l+DaU9M1oNKoWKrg9tvvxL77H0CR2bNO6cu9066zzsKTnnQOYnHaBVuWNs977333gUVszsv8TATe165dq/WI4CtnUa4BJB/RSnntmrVYt26dzitfKCKezsg6mSBuJJVFMxjBYqGIufl5rVvM0ORzBbKZmbnGV8gmizbTgrMdgU62lQfIRRgQkOdeS/JOOGyZ7bEoEiQM5Xod0YBAbRSRcFQEKAMf7Fic3+Xy7JS/ZmXtiUKawMwBRSQ6I5IY0cQIdmTekCjCCJAQKUmyqy5gaSlvKtxYVMAtCWGcLzKpJIYG++WUwbWDJJBkLIYH778P9WoZmzdt0hw4OTGBqalpWbAq2sPt6ZQLDlvj08mUsqu5N5UFvJTMZgfP/RT3kqaMW7E/ptq2p5c51T1IJmK2d/U5tyLW2ZdX4trcb/sAe3SCt2y7IGam5+QGMD09jwsuuAi1ah033HijXAS2b9+hfc3de+4BgTY+zt61S6Dt7bffjHQ6gbPOOhPJVLwN3vI5IjPSLcKrodsZyH5cuL85IpKNtU6VrgP/vQvNCeCtX3vc3ri9Fnri5OPPTm0Q2B/bgcQiaLn9xco+fOVYK8QyF7nwX8ds2wf7cYO3q0fH2mpYbzPMeYD7VO5pxycnsHPnToGjN910k55L0qzWcKeM5c+eZCGCRLMppSz3dScfk+3GY/DYXnXrgVoPonJO8z/z+czVvfXWW3HXXXfh1a9+tQBcb93sweNOsl9nJvSjKfA6wVsPWPN8eIxUKqP5gudkf7P7w+PHJ7DvgQd0d0qiBR16BFYHIghzr8e9Bo1MelN4y1/+KWaXKyhynVQURghhxlM0ltGo1sjoRESEjjBm996NuYUC1m7ajFYwhtm5xbZymfvGQm1e43/txg1crdGXzODBvfcL8C5Oz8iVZ2h4mBMbDh09glK9qtxb3ovVmoyg8Ep6zmDWEU9wUHG2OI8G3KpvO/zXA+G6T1DotxFACdxG48wdtz06VcEJzpCVGlr1Boq1ssDb+tws6uEQ+rZuA7I5JJNpHLhjDzAzi76eEZR7B7DtgktQjcVQoQPW1DSW6gXMf/xDjztIuW5xvnn+859v7ki8FI0GvvjFL2LLli3YvHkzvvCFL2DTpk3YtWuXopY+85nPKCeZDgFUqvJBy20Cp7QLvvPOO/HNb35Tz2XfJ7DLOgKVnsz45s8EfF/xilcIRP/yl7+sPkqbYf7/qU996iOUqCTofOUrX9G4oqXyeeed1/5c3//+93Vs9vvnPOc5Ut4uLCzg2muvVZ/nuT3vec9TdAH7KM/7S1/6kp7P92S0DpXDfF0n8Mo+ff3112vc8sHzevKTn6x24rrMv1GtynH4tKc9TefE6/tEwVuOi0drC/bRk+2kO0HzJ3Ke3/jGNx5x7fj+nUA8r8nXv/512ZyzL1CRyzbkXoZty9+RfMR27Pz8/7v2rN2z7bZAtwW6LdBtgR9XC3TB2x9Xy3aP222Bbgv8j7dAJ3hLEJVqDd5gqxjkVCdXPvvZ+IXnPh//8N73Ys+NN+C8C3bjil/7VXzq3/8dDxx6GKVaVTdOvAms1qttQKFcaSCbS6kYnk5npcTtHxjQRpw3NmSxJqkSEiCxjN7enAAxFs0ITDJvj6qBhYW8VEi0ikqmMqiUa9q4C1hk1lKprIw+3kix8MiiqFcrSK7gHl6Z1/6///1JV8FuiFcsQjv/7C3f2sqBtgWcA3WdraopZL1yjMVBqu9cVqljT6to5wEtARLS4zkV4Upery8+s5DZCd5K4ecAFBXz0EJfbw6XPeUSbN+6BaVSUaB3vVTGhaefhS9/6nPYc/MdeMvb3oaFaAAf+vg1UoARBGCGEtUxdnyvsHLgR8SUHN5STYBrJIKR1WNYatTQ09uLlz3n+Vg4fBTve/s7cObWHfiF17wOH/nkp/GxL3wFzXhKYA4BZtrIphJRJKMxFU03btiA4aFB9PX1IJtjZusaqeNYVGUxOJfNYKC/3/7PQi7Vhc6mVwpMh7SxmG1gKftJA3VXKGVfUEZruarMQNr9EpCluog/86tcKqlYzuPOzM6oOEwL75HRERUFCNYODgxgbHREZINcT05kBALoPC9eF2UQh9lOLZQrJWVJKhvRKYLUdlQK8BlSEVVRKZfRk8th7957cf1130B+bhrRehXRZl1Wr0FldVpPdAmeAlUFuOk7ASfLTI3E4rIvjcWTCAYtpzSby+H+vfdrrKxfvRYDPb1WJI9GMbuQx/jEJPoHadG4Cs3lAILMFmQ+Jot7HoB1tr5UPjFHkSAAgSW2aYEgbqGAYrEkEJdqMv86Aaay+TaNKB8GmjjwxNmJCmhhpUk2x5YRaU7Gph6Q9S6tdH0Ormx5fb4kVVUOYHFFYql1nfJLWbUq1kpOa2dhwiwDfF2uKsc07Yjb8biOiEIhRCwEJGJAOkElVQyZNLMXCVYSEKRaMYQYAb5YVOCl8liV6WtQB0kbPHcqQ42IQpJBHcVyDcVSVepHZZYSzCV4qXYze2DZnrovqrmMSGKgrQnIvdW76xMq0DGv1pS4LNCR1EDyALMsLSecn9UD2/71DghuH9dTVYz4QiWXWVm7RGCBKUYqYD/k2wnAJWgboQtfAFFnF21K3IAUKWoRh8qbHaYpG80hweY+r5iSFS0tOJfZDwh0BFSQbDZZlDWglp+DylRavVapvm0AvGbJOJBJR5BJRhGPB/XV35fAurVDGBrtRzwdRSpFkggtkmlPTqvHZUTCRoqh2wPHANtvBYCro1GzbHUDoyNqJAK35aKzFC9VMT9bxexUEfmFFirlKDKpAWzddDo2bTwFPemMgDbaJdOydXpyAkcPH5Ha88zTTsM5u3YJzJuemdHY4hzCgiiV8qVySe1P1VwsEVM/IxBGu8UWc7N5rowaSCQQl5qRueIGvBOoZfExmUqKAEOVDdX1KeaBJxOGbAcTHaBth2f6//gO5eQTMDCO/Vrgnts7WC62KVpNUUsbXSNfGfGFr1vJ8Dalvu079HyCtx2ApDFlTFHNr05XgPbPjj3hlfJad6h05nen8iVg5UlLfA8qrbneEMBl8ZNEOSpRZ2fmcOzYOMrlGo4eJRFtXjnGPDfOyVSCUo3JaAC6KSQTCeSyOWSzGeVY0iGC670U17UaItGIQP9999+P2dlpEd42rN+oQjHXv1qjiWAshng6i3RvP9J9g4imcmpDro35xbzWUoEj/OccK9QzOsBb9l2qcf2Oydu2ertO7cMIOJJoFoshQBePCF0i0kjnepWBy3PhdYpEYyIQEsD1e1APCEtxy31dm+BjltQGxq0A6QZOGbip689zF3hHO+y6ANhKtSQVLm3VuSehawkztuORMAb6erUfISmFCmz+jdACLc0T8Qg2bdwoogZVjSwm799/oA3c8t3kWtIC4tGoXC64xnPN9G4qBuJaXyN4y+srxapbb2npnMtltP8ggYTzLzcBsn4+CbxtOzkItzW1qdYIl3sr5SACmJyaQX6hoNzbpz716TpvgmqZdAbbd5yqiIlbbr4Vx46Paz99/vnnoVwuYs89d8jh5LTTdygLvFIt21zdAd62M9odScpb6OqM/NjSNTMSlblmrDif+Hz7zj25d4YwgtVKnMkPMxWtALC22NuQNlLWY4G3Xo36vwm8ZeatB2G9LTHPn+sLx3d+aVFjyGfL3nHHHQLBSD7k9ef6wH5IQJegkAfu2RYEWfk3qlaNHGggL3/mfRt/5jG4NvK17GckhRCA4Xvz4X//4IMP4r777hOIxfcSkcH9nQRDn5frQWQCUtyvdmbinnzdeT6cZ/hangPfn/nglg9NMhctn4Oyof/whz+MX/jFX8Stt96urGz+jZ99ORhCgrniCGiNbSXD+OQXPo3/uOk/EYrQVSQiVw3uQQK0Lee8IjcqEkEaSFaKmM4v4uEDx9C77TQMjK5FkUSXYEDzcTPaxOZTNsnuPRKALInvufMuLHOvVy6hOp/HrvOerH0elbfFagVFktmcy4F4RB33rR7A9X00EIq0m+VkANf+4Mi3PoecLk0k04moa3sbqm/lFhAO636sVa2jUSwj1Aqg0qoj1wJitSoOTU1i7bnnYrxSQS7Xiy1rN+CBb3wHU/uPInzKNpxx2VNRZbxDsYDKUdpAL+P4Z//ucYfrYwGNBCXZhwi8co4lSEuAk6Ah+9+ll16q7ycrb2mjTPtlqktJhuL8RlDw537u5wTQfvzjH1c27kbO382mVL9U/O7YsUN9ksAwn3ty5i3BW54DwVYe06uC2Uc///nPK7+Y50KAkcSHz372s7JY5lgjsYdA65VXXqk+/a//+q941rOepfHFccE2eNnLXnYCeHvWWWfpNeynT3nKU3SuBI+pUD7ttNP0GvZNtgPvvT73uc+1QecnAt56BfSjtcXjgbdPf/rTn/B5nmyb3HktCaLzWvCzE8DntePnYh/gg/bPtJbm+fLaEOzndf3vUi//MGtM9zndFui2QLcFui3w090CXfD2p/v6dM+u2wLdFvgRWsCDt1aQYR6p5d4SPGXBqV6r4tInn4vf+sVfxuevuQbf/9rXsGnLFrzyzb+JcjSCYDyOI+PH8YEPfAAPH35Y+XHKILM6vPLYWJTL9fSir38AQ0ODGBwkWNerQgJBICo3eVM1PDykGzPeULDYwwLB9PSslH183tJSETMzczh85KgUSyw+UYWZTqVVLD106LBySQniybpPeW0rVqUnFnaM1a8i06O0n2css/DogVyzvTPQhEdWoaqdd+eKTO5gutl3rGYeIxpyTG5ZyFpBxKtGdA5O6WjKHhYlaQFmSgMrRlt+ma/TmaUg7QbNSo/FRhYj+f1pl12KM844TTmii0tLKC8VsXvHGfjOl7+K733zevzWb78ZwdFBvO+jHxFTmAWETvBWKhfXMCwQGihp/YN/o6KO4O2W7dtwaHICyXQKV73gRajP5/E373gnNo2uxvOveCk+/9Vv4o4Dh5EdHUWuN4Oh4X5kUhEM9GbRl82gJ5uR5WMum1WxOU31WDQqlRgLz1TvEOxhMZeAKs+Tl4BALIvgvLGtVCtSGeWX8qZkYyGkWMDcwpw+W6HAQnkNVapDWeyVTatdJPa1eIygRkpKVTKzCdT20zp0bAQjq1ZJxUQglNdT6rVWy3JjmYVLNVyzZfaXjZquG9uK1q4cPMxyZb9U4UuWk0Iw0SQoU65obPE1hcIi9t63B0cOPoRAqYSo+hmlh3XlC7IA7W1xjYxgmaleZcSxyoIMVQWJZFq5uLxWo2Nj2P/QQ1jML2Hzhg3oyeZU8CbjnmXdpWIJoXAU6XQOuZ5+RKIJAX1SQNJ2nNfc2XKz/ykvs1hCseRsV4tl9S+SLGjDygK7WYVawdwGlylsVixLDXDxtqL2fNoRm6LYF/0FumismcW2B3I1t7iisFfLqRgsJR3BT7MjVv61ANoVe0/ZoHaoWAXWql+TBKIhYN9DEDibSoTRk04hm4ojk4giFQ8JCIzFAogElxEOEcjzClQbG+wXLCQKvCUI62zCOYYJ4NbqzKNtoFCqyAJ+sVRGsVJHtbGMWqMlNemy5BDBNnBLNaXSel1ArIHPBjwJuHD9mfMMxyXBR41p2pW2WlJv0oKV/bVS4XcHMsmO3UAEzS+u2O1QL7NT9qG0UiMbUcDFsK0QCKh2o3I1yPmqiUCI5BsgniBwGpV7A5W57KdUMdMq3SvH2u7yync2ZZYpjQ3YqNc59wUlO2nUmAHMvmO5uHoeezLB4TDBnzDSqRj6ekj4yCKXZUYtkEwG0dMTQ18fFaoxtIINBII8R7pNmOKWQLJAOoHtdEIOoE5lr4Bu9mMDbGnJLFyv0RJwWypUkV8oYilfQn5uCTMTS1iar6JZj6EnO4rNG7Zj7ehGxCJRKbELhSXZsU+OH1ceZjadxs4zd2LnzjOlhMuTHFEpK4OWebTz+QV8n9fIAAAgAElEQVTMM4u2WBQoxbmWFu1UL/LKE+ynIoc5opmeHmR7e6Vq5JyWzeSQkTVtSv/XXMa5KxqzTi5Yit+9XwYHLNtihbzzI2wt/htfuoxll9fLPkxQmzbHHgjyYKrNKWaRbJ7nBmjp8jlChxS3jswhUNLZrPt+x/HkAg4s39pJ8b1Nr9T6PsPT2S77+YxAAs9P5+bcHIxoIrRTaxjnSK7LsgCuVQXCc42YGJ9U3nO12sDdd98jwJ42/iQTiHxUKSGdTgoAYaZ5fmFBKt7RkVEBuly/9LkYocDXhUM4duwoqA6q1SoYGRnD+vUbkYgnBQzXOReGQoilMkj19KNnaBUyfUN6PfdfVN8xG5lFZ2uzFaIMwQzZxysGwuZ2tZvbD8mFwSn1uK4LjKVCnHnSsRiC+n8CkXgSoShjCiz4WvbR/Ioa2UDATjCofQAtv0nSIxhaKZXVhj5Owp+bt873iltPDLE5ZlmEiUq5IDIJXRREfNOGyjzbe7MZAbeZdEqW95wICN62Gg3svWcPBvp7sG7tWp3DxLgHb/e3rZ5JctFa1FxG0jmFEMjhNW/Tr0hKajtQ+M2n5YZrDx6mlSyV//z8kRPAW6lufda4m4c1R3cQFFfA2xXHhqnJaSwsLKFQKOPpT38GDh16GHfeeZfcQ3bsOFX96cYbvy8lMR1Odl+wGzMzkyKVrV07hu07toqsQ/DW2ybLFcaNHcUOOEB6RfXq98dGoFKWdAcYeyKA22mZLOd72zqcBN6aE8wKGfPRJhj/nE53G/3shOI8F9uWrJAt/XFWyFDtrcsJz32sCe3R7h9+3MrbdWvW6jN4m2SzCg7j4MMHce2/X4tnPOuZ+OhHPyqA6X3ve5/AIgJHvG9497vfrXuwT37ykwJGuA9+1atehWc/+9lSDP75n/+5xvT73/9+AWHXXHMN/uqv/ko5lW94wxvUDL/3e7+Hyy67TGOU78G/P/e5z8Uv/dIv4SMf+Yiex/9/6EMfEgjM9+Sc8Lu/+7sCvGiP+0d/9EdyYupU3PJ9vXr38RYQfg6f0WtzTUTt4QFtAkQEeai4/O73btTn5lzqHRh4D8NxSmJTo9UEsdCPfvTDmDr0AMJkiVXLWu+ZHSvSmfaVvOuzPUoMDRQbQL4RwNdvugOtZBZDmzZh6tBhPPvnfx6zzaJFiZSqSEcjWJibx7133IVN6zbgwYf2IVBvavzFUkkkUkmBt+VGTfs2Oh74ucQc6l1f7czaIcHsMSyTrd2CAp3b97y8P1REjpG+6MjC/sL2UtY4G4Dt0VgW0W6xXEB1cgrVQw/jrGc8HfOxGB5eWhTZMxNL4LUvfAk+8BcfwES1igue9TzUA8Dc1BRiS0VMz89g8sv//JiXzytsCfgTFO18dAJ5PHeuX8xr5z0XwVWfh9v5PPYDqnTZrwhy8sF5l2ApQUACoR7Y5XghqEqQmKCfJwCcrDD150SAkMehsvbGG2+UypXuFocPH9a5MaOX4CoVxHzPxzou70WptOUYZJt3Zt52Km+3b9+u9yM4yvoIHwQ0+Rn4f09s8EQFjl+OZbbjfyXzljEMBLo5Nh/rnB8PvOXnfqLn+XjgLUkmne3EPsAxzOtGFTaB9CuuuEJ72Z+ExfN/4ya2e6huC3RboNsC3Rb4CbVAF7z9CTV09226LdBtgZ98C6wa6mvnIBn4wIJ7XAU0FpJK5QLOPeMMvP033oRv/8u/4av//M8YW7MaV/3Wb2B4y2aMrFuPiZlpvP2db8dXvnId0mkrlrKozEzbkZFRbN2+DeFoTAW8oSECuENI0uoxmcT69esMMBsYUOFIAKWUf00V6ajo4435gf0P47Of+xeMj08qL4nADYFbKhf7evv0XuVyFYeOHBFbkypLWYE5BaC17EoO1sktrYJaR13IWyd3Fot8ccdUEg7EdfaLnYWfto2fA29ZOaJyjoVIgjtUN/AmnefHghxBFwIQgq+cGojgrdns+Rt3Aytk68iMWKmpYoi7jE1T4dKeeRmXXnwRzjlnl2xJF/J5lPJLePL203DTN6/HtZ/7PH7jTW/C8Bnb8d5/+IjaUtZ8BGx1fjwn5tK6EoAKhgbkC9xnppusUqPY9aRzsGffPsQSCfziS69CtN7Au97yFvTGE3j9m96MeaoLQ2EMbViPdJYK7JDA2zitVdkOBgedoLqkqooFFgLTvEFjMZcq1Vq1ZmrZJao9i2Jl0x5rYnIc8/l5HD92FLNzs8gvLcjOz1QHtKTMii2ezfYincnq5p8MaYIZtJSjqimbzqgPErwlKzoQzgEoo1ktmgJ02Su2CADbFxVWBON4LXyeq88Q5bghqETw1ttjKjOV9pl8HW0zPdjZqMnCcWZqHHNTE4jUGwjXawbeouFyfg28FSDo+ovJn3h6ZM4TMA5LNUVbM1qgKi+RdpyFEsaPjWPd2GqsGhzSc6KJuBRPBG8rFRqeh7Bq1RgisYSAPfZRAkNW2GG/NetuKjcrFSqzipaLWK4ItCXQQHWRQIYqgXXmDFOFa+ioQFVlT1L9yazTDptkvdOjFKdcJqwHbgneSnVJNa1AGgK1K4o4gY8CVbzFsBEgrN5FAJfArckZ/DDn34gbUC0ajxnIl4xHkUhE9D2TSaKHOaKJKBJU2oaXpdQMBQnGL8tK2WrJoogwGVbArb50vahYtT4ubVorIIUvLZOL5aqsSxdLVRSp3qwto1qnkhSoO8BQObAOzJX62MFKhgV5xZkBNuwHsqiWtTlBxo6+QgKIUzUTKOI1rlVpJ+5AXCpMpGAzVXLbipTzgrd1d4VDb7toxJRlBNgGUuHa95Z+Zxm1xAhTyZjsP6XKJcDKPuVy1wS6sS/UPVnFGD9mp00VJYEy587aJJHI5iTGW2ezaa0f8UQUMdoaR8Oy3O/JptDfzzUhjXQ6KgA5EuEYrSMQrAGyImff5jWxPFOL6DV1EcHiBtXJSsmlajiGSCyJWDSFZDKr/NrZ2SXMTOUxNTmP6cl5zE4tYGpiDguzBbTqIcTDSaxetQ47tp6O1cOjiAYiyh0vLS7h4UMHcfTYEY2F9RvW4aydZ2Fs9Rr1a6qwa60m5peWcPjoURw9fhz5pSJaAoVsLAmIIlgeCSGeTCCTy6Gnvw+rRkeVI59jrnU2a8pagbZpZVojzNxaD8p6Za0HbR8fEPnJ70poR10zi2rlI69k14oM46zDPWjqwdQTVX0kbnB+dpHEbbWf2dQaMcrNDR15tQberihNO+X4Ipc4a+9Om3eeBwuJJBLR6cEIO14V7MeUkRFoE07QtkIr7GpF6xRJMce5r5kgWW0OExPTmqQIfBJw4JxK4Le3L4uzzz4Ha9eswzFakt5yqwBarmMCAmKMnCBJoU/g7dzcLI4cPaK/0zFieJhASQiFpYIUYoQLW+Eo4tke9AwOo3dgWKpYgo0sLpMMpSgCtbnljhOk8wC3B28tx7qOZdqL8vNVmZVrRCa+dyqdRCptxIFwLI5gJCqmTDASQygStYxqktGiRho0y2OX1+iAN75v3UUd1GTVb/sE/r5N1HFZ6Abm+/nfzZMiCBlJg+OdZA+qSUl44xxAktRAXx8G+/v0e8U7BCA1bq1SkfJ2bHQYYyOj2n+MHz8uciGBAG/1zLZtg7eJhBTuVEexPb2ZiwequD5on9UGKem0YhEbBJaMIOfcDkTMM75F2zbZOW54kqH2tvrdin2yKV2ByclpzM0toNmAQIG99+3Fvffdi+HhEZx66mnqEwRvmb3NPcOFF16Ah/Y/iIce2ofNmzdi67bNWl985i3PWQpjBcSvgLQnq2Tb16edZX+ilXJ7z0yClttvdu7DTTFr6tsf5nEyOXNFeeuBWosdUJt3WjH793bg8AnA8g94b7cLa98P+PP8cYO3VMCau4IR3vgz91VUERJUITBDksbVV1+NP/zDP2zn3VKZyznHq435N4KctB+lcpZgKsEVkmm5V+O49G3F1xCMfec736n7Bu7BSSbhHvf1r3+97hv5dw+gegtjPpfPoxKSgBAfPGeeH51tVq1apfPhXMF5lK9/5LU8sQfws3L95znyWNz38n6AvyP5hFE67Vzqo8eRSqXbazz3Us1mUWu75p8wrdFbuPq970akNA8szWvvz/OPhCKIBNkGfI25PTRaDWXDFmtNLCdTOLRQxDdvvR+tWAiv+/134IqrrsLr//BtWA4FEG0C68ZGBVbvv28fdm4/FXfecatIVUszM0j09cq5KBANo+hy7dkGsjNxj0driwDnUPd4NOtkkhh5i9Bpm8w537FVtJf0lsnsO0nOxYEgqsWScrrphhPIL6JVWEQok0YjnQLGRpHq6RXw/PorXoHj9+3HJz71aWw4YycGR0a0Xk/evx/HpifQuu+Gxx2yP4zylgcgiYgkA4KNtEL2j5PB25PB105gj68h8cBnvp4MHv6gzFuOJwK97O8EOzmH0v6XY5B91/+dayZJ7Cc/aOvMPtppDfxY4C1dyXg8b6d88rEIAtNSmCQLgsV8vPKVr/yB4O1jZd4+Xls8HnhL5esTPc/HA28fLcvY/46q5C54+8OshN3ndFug2wLdFvjZboEuePuzff27n77bAv9Pt8DIcL+ABqm4aKHkrGB5I04FYaG4hFM3b8K73vxW3PDlr+Dz//BRrF67Ble96dexautmRFQYDuG9f/PX+Md/+jx6cxIxqKhMK9dzznkSLnvq07BEq8h6DUPDQ1LfxqIRWf6dcsop7QIEiy20tuINOAt/wUACaFVQKpZx262344/++F3KtWUxh/Z6vNmnDSSLflT3BoJhAUsPPviQbt4JFteZY6kr6PQ0JoIxcMMJH8TW9z57/ob4BDXDidbLKnx49URHEchsF01t6N+x5cOHlAtH0NYAXFmrumw2tjMBPz7s+bwWZutoD1PfsijKIi5/z+skhYZTtrGoR3Ub1V0XXbgb553/ZBU1CWjOT8/g3K2nYv+de/CJj/wDfvlXfgWnXnYxPnDNR/HwoUOWv6ZstRPBW8uRM0CIjcXvbHflI0ej2H3hhbjlrruQyWZx1RUvRjYcxvv/+I+Qn5zCW/7P72H7zl0oEhBOJ1FrVHFs/Aiq5UXkMgmkogkkowmpZ+x9qDhJqHgrsFv2Y0XMTM/g2NHjOHzkCB4+eEjqa/YH5UBWaSm6JLUV24/K7eFVgxgcGsTadWsxOjqGeDypLD1aAhPMZXGb32XjGKFy2TKy+D2eiIshf+ONN2BqchIXXXwhNm3arKIEVSdsTxa/lJNLFE7gH21zYy6bmNa4FZQqRSwuLSpr1OfuCrxkYZ92mcqhZAYlgQmCmbRiI1hcQYzs93odhaV5gYOEzwS5uGvTKZKT6pAgRCiAdCqpvsX+398/IItyFsVDwTAOPHQAw339WDU4LOZ9mMonZ1dZKlVRrtBmM4FMthdRZlNLeW3grSwoXRay9EtUQDZX7PkKBG6LBuZSgctiNUFcK/qzoM/CvgGupoQ15VpbFdsB3nr1rRsILpfS1Ld8Xw4H2r0JZHO2y7KflNrJFZGdQl3gppfbOHGSFOo+MzBEQI8ASUBW3hxH/OLPtEFOxAjg8iuMRDSERKSFeLiFcKSFSMgF4zqLO6dJdcpUArdegcs5zM8HpqYlGEubULZ5gW3faKFSb6FYWUahQlCXNsAEVa3wbq6aBDTd/52CyFRPpmgyRwBTGop8IQDXKS0IvnMuFULpnPAJNtFmluAtgVyp0gk4uUJ5R9GPqINZ05o1qs9XlHI2aNbuBBk4h2k+owg8TCeAlvJvmRnL9jSHgBZCBJldJjkL6cEWsyYtI1jqLI0pT2pxs5/y2INIJRNSH1J5ymxIknfiif+fvTcBl/Qqy0Xfmudh79pjT0l3Z54ZMgcCiCIKiBeOgMLlqHDwXMQRQQ7qVa9X7kUFBYETQcIkMz5IgBwMgSQkhDGEDJ10kp737j0PNc9V53nfb63a1Z0QxohiVT/17N67/vqH9a/1rfV/7/e+L5l9YSVgI5EQ0qk4shmCumT6cmyQkcTzJODP8dhxnpFh9UuOYyZzmck0y1MCIBEEwmSnxtAPhNHthdBpB7C+XsYD+w/h/vsPYHV5E9VKiwQdNGoi6iAaCmL79Hbs3rUX2yanUcjlkYknESUw3GxjeWEBC4vzYv5Rkn3P3j0YKxQEdLFUo9nt4MjcHO578EGUqhVJYDO5TIlExifGRrIq6fddmJzA9OwMtu/aKeA2lUmbh60rkiIDO0xWY5CxiSwdP4d54JZx9t8HaCsvYVcUw/ujwg95m574d8URjXfriF4Kmd+ROoUvAnHzqOZQVwRiyhU2nw5UNZx/uJfiNZa+6acbW8/1eSe9Kjbt0DmJ5eukmJkA5vpG42hIGlbscDHlKZ1uxSvcjsAo53kC7LwL+/bdjzvvvAfFYllFCyzu4nzEtRmLYXgtlNRl4RuVRgikrqwsa37keRFkMfnQoPqIgS5kpQcFmu7ecxryYwUBj+zrLOagtkKXhTrBiKSTJ6a3IZlOa3+SdW5R1aKu4zOWs2BJ6w8vWeBUDYxRTNCWRVYEVgnABFQYlUgmNF4p9c21HYFb/w5F4wiGDRzycvkqTnLS9k6OYcCENpzV1BO22NGmEiHmpwdv5WPMq7NiNxXxEKAFi28Yqwy49cVuvU5LDNvZ6Wmpgfg+QO9yetdSDvSB/fdhx/Ztsk+olqtiB5GVtbBwfKCkQqDdlCb6SCWTkramQgwLptgeVrRHxq9J4Hvw1quB8F6zCIvnxfjtC3J4Dx8O3rpCjgFgSzDGK7pYJaIKF7p9+X6SxZ+Ip3D11U8RkHHw4CFsmyWr9hwVYVESlH2TRWxXXnEF7rjjmzg2d1is2717dwv0lvKICqL6tn516jO2bvXzr2O2u7/JumDAUHfKF0NSyPY9P55dUeQJ4Kobi9/pKcwp4Tz8Y7/e32IfelsEz7b35831jS9WPBm4HajzOND3YcfRs8DW84D//N8CvOUY90Ap53z+n2AX++VnP/tZAbKMR1xXv/71r9f4+Iu/+Asxcl/5ylfi93//98WI5TUTXCRrkaAafUW5LxbBEnTl/y+88EJZ45Cld9VVVwnYpBfnlVdeide+9rWSOr3xxhvFuiXLl3K0/B7jIgGvl770pfjCF74gmVMy5z784Q8LTOM5kOHL50DPKuR3tooSHvnGe4CXccPUeiwG8ndKQFO+ltKyd991L2IJFi5ZcZb3kg2FWSDWRyyaUBul02Fc95FrcfBbtyHZb6LXriEUCAu4JYAbIoDLMSAv8rZ8x6t8DgiGUUcE+4+v4q/f+V6kZnbhyPFVvPE9b0OTCi4ISmXotju+jtLSKi4++3x87eu3Sz7eS0TnxigfH5OCBq+9UiOw/J3BWbXId2Pe9n0Rx9Z8J/BWnrdW0MQ2ZiEr242Ad71SNb/3TgexVAKhzRKa66vosuBu96no5LJIZHMItDr4nee8BPN37cM/ffhDAnrly51MobdZRe70Pdj8snnSfqfXd/O8pUQw+yW9TQn28VzJvGWBLV/fC/OWfYDscN7fYfD2B2HeepYuGb6XXHKJmLwEWL0cMj8nmMq/8zzZJ4dfJzNKvx/mrZcG5/4IUp911lm44IILNL6GQfAfRDb50dri+2Xefq/n+YMwb3ntjCkj8PZRh9Xow1ELjFpg1AKjFuCKr//dSgBHzTRqgVELjFrgP2gLbJuZUNJdSTGBHGRVRpRwI/hZLG5gW6GAP/6t38bifffjo++4BoXCOP7P3/tt7DzvHHQJ5kXDeM/734O3vPW9KBSYKA5ianYW4xNTuPLKq3DJpZfKQ43sIkrS5fM5zM5OY+eOHWLVDMvIMZlOGVwCc2LOdjryiJs7No+PfPijWF1ZE0jEJAUTn2N5gsQxgVUIkIEYw8GDhzE3P68HdjL0BDopQURqmCW4jHnlEjv63QBK/xpm3Cq5s/WJ0fW0O4mZnpACV8JskLw1EFas1aFK6uHEhMkSW7IuJNCDST2ygixBadMPfV7bkqw1xgnZIyavF6eXbNQSfgJv+31cesnFuOKKy7RdsbSJjZUVnLvjFFSXV3DNm9+CX/w/noenvfC/4O/f917cv3+/4EE+oDP5x/3yXC315TxvSaOTVG9Q0p5MLLNvXP3Up+LLX/sa0pkMfvFZz0E+HseHrrkG91Be7fd+B4+/7DIs12uYX6eHYwX1RhXxeAgzkxPIJDKIhczX1mQRm2IulUpFrK2tYmV1BQ/svx/H5xfkeUyAI0Fp0EwW+fwY0umMKtYpb0y2wI6d2zE7M43cWE4ghxK5aj8CX0xi2u8CzuULSqCJPrRBPdzznpDl+7GPfRRv+bu/w44d2/GqV/0m9uzeo2R7q025S5M5NvlCHsNAevZZMltYWFCtlsW4rTVrAxlLnwwn8NtptnSP5Busc+FxQ4hFQ4hHQqivraO6toZWvSLAKyapapdcVD/sS2JbIGi/J9CKjAD2hcmpAubmj2v8TE/PIB5PiJG+vrqGeCiKPFnIY3nJqKqogZKUnT5q9RZWVjeRcjKrxvJ1SR+XdCaL1MaEMUrZHiaZTA/hikDjEn8yCVSriS3GZK+xsizhy5dPsCtJakLJDmQ12WSfPDXPU4IyTNgzIW4gqJc9HYAiNjxc0YQNS3/uBj6zUCOAiAoPCIAFTTKT7O8YfVqZoKdcPMceEOH9CBN0DCFOH9dwXxLJ0TCQiFAymePMRr0lgS1JbrLGvKfGlhPzVpikk2Z18UMyxp0eGq2O3q1+AM1uANVGH+VaB+VqG7U6AVUmy+lPS3DC+9Q63z4HLJFJxmS6EuqU8yOr1IweDVQlI5uSxbGIQIEB60u+jF5W0ySsmZQkoKs2FwvXM7u3Yp+Bt45pK/Dbx66QmK8qDBArP4RYPIxYIqK2DVFSOcBxQ7YyyR8WS8gyS9CrmYVCDqAgYEn5bzLvmdwkEMVrEGuXIHGYZ2FxlecqafJ2y1h+9HVNsqCF94BjhNK6ZNvyuARWTHmB94q+ua0GwUH+jUBuEJ2WmycCIXT6IVQbXaysFnH02HEcOngURw6tY33danNiEYB2sQRo0skcMqkCMulxTIxNoEAJcsbLbgdBgnbNhmRuy5tFZMeyOP2M0zA5OaG+T/nCRrON1eIm5paWcOjIEbHmt+/cifHJSflYZ3N5jBcKmJicwMTkJMbGx5HJkV2bEvs2GI3adZkRsRsQnIf59rLIvHmKgD920JZ9muxT3jcWtRh7cphB6fxoHVg6YLGqiMB47n7Qe/atZ+MqHDhGrUdkjKhu1gPD8UEtMlC6MBanZMgH0srWZsZu49timQdweQ2cE8S2dd6LZKiKYet8b8XUdeCVFbHYXGPFWsbY3dzcwH379uPQoaMCbhlTGEOorMEz9rLE7MfeI5WXqKIqBBTn0+mUAGEBmS4mcn4giD85NYXtO3ah3e2hVmuo2KrJYiIW0wTDkgePJtMYn5hBNp8XMMNr05zcIojL62NMauv6PUApj1+qLFAuesCGtUIojguuzziGpTLC8U2mIMHGcEQM3Gg8pXHLGUDe0lJsMKl7xiq1k+wnDLzkvKmYK1lsD6xvSV97NQLeA/M8NtlrX9ziwVvGESqVMH6RddvvdpBNJTE1UVAMkXw7QaFIRGuqWrmMhx7Yj1NP3SnrgXKpjIXjLMRY1FrFwGYqYERU6MT+w3Uuiwq5TpUHMWOxWMVWIGdrK2PKerYs/845yoBbU0PWNieBt1ZQ5dSm5Stv87LKvNx3jKjPONfF3NxxFIslTE5M4bLLLsfNN9+C4/PHsXPXKTjzzLOwvraGb915p86bxQGXXnYZbv/ybVheWcL555+Dnbu2o9/nXEzbCFMb0TFPYqVqnAzJJ9u42QJvbW7fYtP6ta1NZ2594Ish3Xzpv/Noj1dSRx96+f1uKe049QY3MLYAWl8cufVlL48+DOJ664VHPActzQy8HX595sY7H+2Uf+jPKN1qsczmNMYIxgMyb3/3d38Xf/3Xf63Pyaq97bbbFF8J4BKspZwxpV498OuVAwjgco1KQI/A1K233opCoaB4wH7BggX6cXopZoLEXO/Rm/K9732vwFt6Uv7Jn/yJjsMxzXN76KGH8Jd/+Zd417vehde85jWScf6N3/gNsXTf9KY34XWve52OQ8CL1+H9cv31PVJjcTvGFu+Vy7jJ7xO4JZD2iU98DLfddrs977mCWe6HiiPqH1xbh2Potu1ZMBBoYnPpAN75lv8XY0mgW6khHCTzNopoyKSTCVCqT1NDOWgxq1KrI5LKYaMewNOf+yI8/upnoNwC/uTv34BGLIjJsXG06zXc/JXbWHmIK89/PL7+7W8O5gG/T8reR+Lmyas5pWNMfN8GemZ1T5r8f4+e90PPpSeD3QKbvWWIU4ri4ovSyWwPln2y7VgozWBSLdOXO4A4lY6cDUx/bQPRRh3dWBTxU09FhTEsnUGv1cbzn/B0XP+e96PZqhkrv9sCUmmc97gnohaL4sAHHt3z1nutsmCALE6+WEDCPuh9ZcnUZp8iyE+mKdubMsjst4/mecu25Oeebcp+OwzePprP6yN53npmLeWJKeHLAgaOq6uvvlrqC/5zFkl4H1yCqwR277jjDsk5s02/H89b3hsWH/Dnpz/9aTHhKalMj9uLL74YZ5xxhgrUeTz663432eTvxLx9tLYgC5gMY75YCMLCXMYNKnt4z9sf5DwJ3jImsYiDbfZonreMZ9ddd53iEePbCLz9oaeO0Q5GLTBqgVEL/MS3wAi8/Ym/xaMLHLXAf94WmJ0tDBIAYjSIMREzFmQkjFKljEw0it/+tV/DVCSGD/3929BttfCiV/53nHPpxah0OoikkrjhCzfgT//8jZIfzY+PY8euU3HK7j246KLHIc8H2G5b3qYET8i4PW3vHoHAZC6YVxnQ7fSwvLIq8EkejfTlYYJf3mchHD1yDAvzi1hZXsHBQ4eUGGPaJJ3NIJ5MiakUjSaxsLikam/6nZpMWtAxquPnJjEAACAASURBVAhAmZQpXwKLHDYx/CBsn9lrK7FmUsKDZNuQtJ+kjwfmjQY2eZ9ak0z2O7PEsgFXdhQDmvpirFH+M5WIScqPeXhLHDNJG1ZylLJ2lNs1lkofsVhEbDQCG0wyMhnJpOOVV1yGq5/8JF0fE3MbqyvYMzmJZD+Av3vDG/GkJz8Fz3v5r+EfP/oR3Hn3PWiTlUQGap8kascKdmKvYoyE6fPo+oYDbyk7TPD2S7d9WeDtM5/+0xhLpXH9Rz+Cr9z0Rbz8v78Cj7/0YpR7HSyXiihVS2LvMMXIc+yRWdjsKIlYLhX1oFssbmJpeckYPK2mAMl8Pi/AYnJiUpJruVwek5NTklujDDIlGZm0SaaSAkOUPO33Ua3XlAhhItzkhg20MN9Qk2YVywcBJax4/5g8/uxnPo1PffJfxOJ9zi88G1PT08YmkoQ1E4+WGCYzyXx520pqb2wUUa3WlXxijoXV6ARWmdA1WWUD/Nif42SXO9b4RGFcid6kk8BemZvD7TfdhOX5o4gF+wJvI8TahkBA45g5T2exLSklG8XEZEHHv++++5W0Z1slE2R2medyKkYJyzRi8Tha9OENRdATuBPCkWMLkvOlzKoBaybbNmD8urbzLJlWh+yxOsjc5XVXKaFMFm6tqvbyPolM9gt8GEr0msypMUaVzFVXN/k/L70oAKTTk9Qj38560p2TjSNLblsSe9hDlf9XPyYQKJYVAcGwwHIyRMnQDDkgkJdJyV/PCqUPosDbSAjRCEFfftbTPQhzXBLgZaGFfG2t6ENy8wRsg8Z09sCS91z01+6J+QKv+G530aCHc4cgXgC1Zg/VGv1w6U1LUIRJWZOCtgIEepzyd7aHZ9s6pj466EkIdSt4MaaQWRxLkFHMAheCqyZRav3SmNV8MSlP4Mckao1BKA9NdQLjFguLljwzgQru29ozxJ8EHSKMv1QEiIkZm0jFDLyVTCnVEqiswPY3eVABUCxCiUU1HhJxU1AgI97OkYxati2jPIuLOuZgSmlmSdh2UKnWVBjCU6UqAGMB7z2BG2NaWnlArxtEv8tioAAa9bZYs8XNGjY2qtgsUiqQUuYWb8k8b/eCKFWbWFxcxfJKEa0mEIsGxGpnYcR4Po+xsTyymTwyqSxymQmEgjFUShUUNzbRpZ9poI9Oq4l6tar4xvZnUcjMtmm1cbFUkucp7+ny2jrWiyUBswRUyKqlhy2LVfi3yalpBDPjAMgi8i+OHInfnrSA2ZJc9IoTP54VjnkSDxirA6aqsfjY1zwYaFK3zqfaMSgJJhHwNG9nB6K6DjmYQz3jzxWDbLWMk9hw42FrDG61lckgG7vXyyB7cGkA/DpPaQ9MCbiVBDzjvku0t0wRw1QWqL5ANQOTlKftAwFJXguZp+yfKkpj362UcPz4vKR3V1bXNNbDoYjWKBxtLKJjX+axCUiyz6vQyF0k50DOhUxWc35kQQ2PxZjIQjmpIVQqklGPJZIoV+soTExhfLyAUrWKWrOheaBNnJMWA/kxZCihnM/r3kjemUACgVyyb1t2jeYfbHF9mHHL8+QYJCBAJQgVelHFwdUeaWwRyOX5xBNSf6AKBC/IYo8VkZhnumP5M/Jw7cE/ODlkA2+diLyYj6I2u2I3UyTwY98AXZ4zhdAZt1zxjvO85d/IuiXjNpfJmJKF5HOdCk0kguLGOo4dOSwGKpVeNtY3sLS4iKWlZYG3fp3mPSQJBueyOc31BE15Twjecm3C4/P++5cKyZyqhllWuEI+grx+bcpY6RRPGQtPBG85D7KBrfiOfccHba596rUGjs3Ny/ee7MYLL3wcPve5f8Xa2oZANxanHTl6BPv27dN8yfh0wQUX4pZbvoharYLzzz8XM7NT6PW4/iEYN1TYM8S89dcjVY2BRPkj+94OxuJApMatx4eA2wHj9VFki20/rpRjMKytqMrHva39GPvdM/Y9ODuY4NwFDMeaRwJwbR05/HpkWedP3/jtxzTkkhHLOZIv9jtfPEKJYs41fN1///1SRSFTkCAIwRjGJr48w/YP/uAPBPRyLUNw99nPfrbkjX/pl35JDF4CVtw/QS0yasno5drwGc94huLOG9/4RrziFa/A+9//flx//fWSuCU4S0YtXzwvnhPtSPx64tprr5XHLn/3zxaMZWRVellnv+3Jz2UntLwr8uC4oRUEtyVQx2v+xjfuGIyDE0BOrXdNlbjRasmSRwV7oQBigTbe9qY3orSxjERjUzLQjBs9PrewwIXt3bfxG0YI3WgAxXpZaw+qRC3X+/iza67FwVIZf/OOtyOWTSE7PoaHHjqI+++6C2H0MTGWR7vTwvLaiirxuG5ME0DlzM51eaejdXRPCkS27rd1Jse3L36kggnZxm1jeAZY3FuTrjotUcRGpnoId0C7Hkpqs0CGcwjXaVEWxyUUa1tcXKtB+Oxoyg0xFmQXaVFTQp+qAekkQpkUgokUIokk4rEU4pUq5m74CpBKACzUmZhEbs8uxCfGcWRzFZ1PfPi79n8+v3/xi18UW5U5B4K49FKldDv7MFmmBD7JwvUgI1nf9D49GbxlfyEz/POf/7zksymxzD7KPnUy05MnRlY5gUAWFnB8sM14/EcDb1nAwHFEAPX5z3++WOneE5cFA/ycssYcBwSbCXIS9OS58B5y/BCIJehK8Jf3mQDwsOctQViOURZJfPWrX9UY5zb02uW94VqBYCbzGzxvvijdzP19P563/J6XW360tuD1kG3MtuW94LnynNi2P+h58l5yn2y7l7zkJfIPHpaU5vlQGvruu+8WSP2zP/uzil0Eykfg7XcdVqMNRi0waoFRC/ynb4ERePufvguMGmDUAj+5LTAzPW6SmkMPinwgJOuDyeZyoy7Zx1e+9KU4Y2oaH3nbO7CxvILn/PKL8KRnPgN1AlXhEO6460783qtfh0w6jm3bduC8Cy/CrlP3iBXJh0QyNfkws337LMbH80q2MQm1urqsRC4Tg2tr6wJvKblM1gYfTimvTKk6skuYiKoUK6hWqjhy9CgOHT7s/G8pmxtBiEyJWBJr6xuShWPiTHKJZJZ26BNrMoSeYiuPRgEXJs3GN5ONPuEogE8JN/M84vcE2ohl55KGjkUj78dAH90+JfwI2Ebl1zjIXA557DERawxKk0kmq4H+kVHKtUbDkholgKuKcN2ZgNiplDxs1Mi+NT9RJu1M7jWGVCohAIuSV5dc/ARceeUVOp9atYrFuTmcsWMHCokk/vYv3yhw4Fd/61X4yGeuw1fu+BaaTJJLOttAr7CYIUZn9LLJTIiJcRuhF3JYrK+nPPVp+OLNNwtIfeqTrsZkLo+br/8svvHlW/GiF70A2bEcDh6fQ7FRQ6lRw2a5hE6zIx9WFq9T6pbMVzJqCdQS0CHjbnZ2Bqecsgv5sZwkIgsT4xjLjykJwXMwEN1AWso/EhRmspkgjf19K+mhKnUlmwkGGquH3+f3lLzv9fUQLY++YBB33Xkn7rrz20pYn376acjmsmLeUsKZyWzzu2Uim/KQBCk9YEYAi56DcSVhInHKlpKBSFZUBtkMryWjoog42YbJJHLZjDyb45QeR4ppOABF3PrpT+FfP/lxNDfJmCW0qsZyTFXHGHfsWxHGQ32BYpSUJRt5cWEBxxcWlBDhcdm+yVhCnqySjpO2bcik04IRpNJ5VOotPHjgsBK4ZDsaQ8jYturvntHnJMMJYNTqDbEG6/WWA9Gqktrk2JZfI9mePH8XXwgAMNnfbDipaCelrKIRl5gyn1PeryHQ1o1YEqUEGro3/0/1OAKUYrty7AYsGW6wvLEl+GK/joajimnmP8jEGVlNVjzBfRsrlICtsWvJtmUCnoAuP5dDKM+BCXSfcNf4pzQxiyd4vZYss6IPiynGIDYvXrJum6026s0WGvxJALfTQaPZN9/bFvupySUzB62+q/5rb3qJsx9vgU0G3gqEdtfii0EIpErO2AHUkgwlkyRi3piM8dzGCHxMeJtPKBlWAtaY2ON1C2jlDWJLEmAy5jJlkQWCk8EciyJK79lIxFhmrpjEPH+9DHxHUstUGDAVZ/NrZqzPsRAjaR7XkjaPmjy7CF48s75Jx/L45qXs+4y1BxnkAbpoBymdSMYZwUCTQea7Ue9iY72K9dUK1lfLWF0pi1W7vLSGzc0qaDPHzmL+m/S5JbhEeea0mK9MWk1PT6MwPi7liLGxHArjY0glKMvO4oAYOu0eNtbWsba6pvtmbcx4EFO85DUxOU2mZbPdUoFFIpVEMml+oLksAeExRJIpMwwGpfeGJY///a9DCLBLTtiBolSKMOYm+5MVaalfSz7dmKgq5vGA7Un+swbMue0dc9a3gsXyIeB6WCBjwOI3MMnPGbbOMQarl3A31q8xNKXQMNS/bI7wHsxkCnftvIdAWhUbDQBdAzn5O9cPvHb6gfMYvMdkY1Kmll619D6m72OpVNNaIRYLiXHPy6Q3tOYRFZ5wXDn2qis84zg5++yzcPHFlyCXz2uNxOs0X8a2CofWNzdx4PBhrG0UcXxxGc12D7PbdyKeSCqOlGtVVGt1SVF3OPfH4wJ2Z2e26dxbkk0m85YsXGPGWgETlQCMdcvPCFwb2BIQYMtiO/4Ui3Tgwe1kusUkZVziOiJCLwkrRPKAnwP0JIfPe2GD2Ma75JINsLPiFSvM8HF2wMwdgHre67wjBi7l2VmYQ3VjxnMWkzBKp+gZPJZHLBIeFMXYui8k2eSV5WUsLhzHGafv1dy9ukxv4hWtPekr7L1HtT7hOqrbxfjYmPa9WSwaSMU5QbLNVmTH7XjdBt4aOOOlb1VUw3nFVSd5ew0Wg2hNGDTvW5NVdsU19MUmMDWQS+X+Ayr4m5ublzrG+edfqLXfpz/9Wam4nHfe+di+bdsAvOX8edppe7F79x7cdNONUi8459yzMDFRUGFFt9e2e2EQqHtmOJG9akUYWxLKNt7NU314jJujAVtgy+/Wj2tbk/v9n1yYcmIMdG7y7o9DILC+NuSl6+wV/HOOFYNYn91i6jpm5XCxiJdQHzrsiR68W/1v+Myuu/GuxzRY02/Tg7Zm22HAHsFLAh70uqVPKPsUQRCy89jPXvaylwlc5TPeXXfdJRYf+959990ndt/6+rrA3De84Q3al5dNJkOS2xC8JVhLgJev/fv3S275ne98pyRu3/e+9+Gv/uqv8Id/+Ifufvdx7733ihnIY1EumfskWEPAiww8gsA8H14Hr0lFu1L7sdcjAbicT7jW8F6/tJagD/jnb7xRINP+/Q8Otb8rrh30kpD6ssZtICTwtttqYCwZx8EH7sY/XvMOTARrpiyCPhLRGHpdbm9gOdeYZJ/Wu02EklxvMFaFcGy9jp//ry/HqU98Al7zprdjcmYS0zMT+OZtX8LCQ4ftWS4SR5uWLdEeKvSWbbakhENlGILJrXrdHk9lcE0rCuf/6zW/B1WKroiA6ySuyV3RqL6nbYNcbNpPPtOxAFdqQ1bIKBCWqh0s0C6XBZbyPjBuE7CjvU2/aeM9kIgRWUafnurJrIpCo4tLmLv92wiM5ZDbvl3s49S2ndh91rmYW13HA3/z+se0/492PmqBUQuMWmDUAqMWGLXAqAUeqQVG4O2oX4xaYNQCP7EtMDs7bmClY/YRdIiqMpfeZGFUyC5stfDyX/4VXHXe+fjY2/8nFg4fxVU//XT8wotegCZlW6NhzC8t4Xd///fFnn36038Gp599jjzWyOKIxo1ByWNQHrZcJkuxKolLJhspqVwulpXYpjcpZf1YfUuWg7zeolGk01mBOvQfYuKSgPCxuTncf/992LfvPiXxmNoPhaJKflJmef/+B+TnyAf7SJiJAWOC8BqtonlQoD9g/3o5VlYoizGjynYmIvn9CIJ9Aw+VsmHyh8/YBCPCxoA0phGTjmH0KMnZ8wk1BxYJsHUpR4K9YnTS44mS0glkUjH0u2TyUDbaJS7ESrZkqVigzdbA543fJxCYZWU0GYgAdu7YhjPOOE0MOCaZ+602zjttL7aNFfCWN7xR0n+/98d/hH+99RZ84fbbUaEcoqMwUqbQ/MzMe06Sz2L/GHjLe0GJajJdr37KU1Qhu3PXLlx1+ZWYGh/HHV++FZ/+50/gF3/h2Uim4vjKnXcgkIgiFIs6WeYIErEkkvEk8rkxzJBFWygo2ZnOpJFMJhCPR8371slfCgwjgOOS/bwvPmGs+84Em/P7lI+twHbKVVqSnYkeSlsKPCRLin9nwrpLdlJZ/a9arah9a+UKatXaQEqZSepavSYpYAOzLBFEgIrnyspunncqmUWKDLzcmGSdM/mUrp8+zARwydBLJcnsIXNuKzH1yIGlgQNf/jw+988fxcLRQwgxaSpwjaxDxyBm9lmsU157T4loJqUJgDHBu7a+ruQ3ix4k2e18FyVBLIOqECSyGyQfICy/w8PHjuPgwYPmJRqPDySmeUx9z3kT8yfHH1llZIhSdrlYKutzFhGMjeeRH8sjEmNiiSww9l36E9dQ3CzKM5BAuEBNyZAasMNcE0E0NrM8/oIG1MajEKM/mQgjm6Y0rpMKZ/JdrCQP2DNRzP+bPy6BFrJcCZgGnBSpsZ4MMBB4K+9WB8o6KV8m0gjeimHrkujyKxQQ6XJrQx6G7J9KyrPPOha+wAeX+BUw5MDbFiWTGy0x3+QXTGnSdhsdnm/PJL51fzzq7Dw7TZ6Zsr4G5sozWG9jl0r2mXKb8qHtKhYQBJDkcJQFJ46J2KfXY1RFMSZNbJLEQUkbk43O7xor3VirJs1shSsmN6r5IW5yzNEEJVCdJCgl351EKuMrix7o+VirVMW05jEoCRqJhRWzWLgwPj6BsbEJJOMpAVj0SGY705GTDBUWwxCkQIiVBgasEXQT7CKmGdmJZOsmEQzE0Gz2xKRdXy9hZXVD4OzGehmVcgsbGxUU1+uoltgXyZ602E5fbDLOx/LjGC9M6D0xOYXCBCWKC1KOIKiayabVbl7e3lQKnITpgD1n7GYCVGTCeQ1rC68utrK/si/JF82DtP9RlxgG6nj2KmOxZOLp/U3va0rFO3DPM9UF57s+LJliXzw1DJR4ScghFh9b6ATGrfvdWm6IaWsbOul8m6wdkdNYgQRjnVSzxUMr4vHyzIYb8e+O9cu5xDHSOUdwTmERChPeVBrgWoZKDFYoFtAaiMUcTMaTXUQmEAvOaAvA7zeaLf2NFgHcdiD7HrD4zUIG8383qXNf4JDJpAVwEBDOZjI45+yzsWvXKSqMk8S4EvksZmjJ75isqsNHjuGue/bhocNH0e4HkUrnkMmZxyIB5jLPnesJzu9SaxjD9PSsCg1YVMfCJhYaELxlAZnFNFuP6HqGQHkv+0vQlusEAp1cJ5h8Pxm2BiiynSjRrsIMNz+wmMrUS7xChsU6D+wzMPITxiAWttk9ZN/bioFajzn1Bu8JzslEoCkVZViYIeCUhW86ExWijGVzikVeuUT+uEPj9djRo6hWyjjrzDMVR1mcQcbt4uKSgA4PNBkj1qw+CKYTINzc2FDv5HHYcAKEXJzk9et6uCbVfLIF5KpobqDowu9w31SBsDnL1oZWrGZSycPgrc1SbGcWMi4uLop5e/nlV2Dbtp0CbzkmL7rwIhQmCnjowYfEQONceu4550rp5Itf/DzSmTjOPfcsKQxoncriGYI5brx5D2k//jxbcgu8NQa1ZMiH5kPJkzv1GX5uBZVDo9ir03xHP9utWOmudGsh7/ejAzvga+hvnq1rijxWSHIyeKt4MMQwtvjgtn8YE9i2PVn94FOff2zBWzLRjMFPpr2tSb39B4HVgex4KOTWzV09g7G/8kWwlGthKzSz7/L/UvUBxLhlYQn/zuIqxjj1Yz4XESgcevlCSs8o50+uixkffZEZ4xNlV/ny/tz8jPMqj8vPB57dTj755GMM/+7Pw7O4j80dFzD91re+FbfccovmdL4M+N2SH/b74BOOnmskLc6C2zZSsQgy8RA++pEP4/4vfVJS6nRpYMGH890xZjsBURbv9NtIZIzpGuxFsNnsITa7Hedcdjmuvf3rmN61A0108NWbb0GiFUCzXEU/GkGx1cDE5DhW54/buTEWEnTtdJCdnNA5UxGBLzJ+h1/+ehtcT/H+e/a7UyawLwURSWQMxO0FEHZ2EXYvrGiYozg/NWmSyY261BK45q+WuFYqI5INI8CCV8pMM64lkuiySC2R1nootrSC1XsPIL59Aq1kGsFYDtntp2LnrnPQjyTwtde+6MQTH/02aoFRC4xaYNQCoxYYtcCoBf4NWmAE3v4bNPLoEKMWGLXAj6cFZrdtySb7M2ASUPJ+9PuiJ223i+f+zDPw/J/+GfzzO/4BB+7dhydefgV+4YX/Bf1MAoFkAvV2G3/yp3+GtZU1PPcXn4edu/cimx9DIpFUopDsEII0nXYTxc11rK2vCjxgupOAJJObfGilbB9leJm85AMlWaUEz2rVupJhO3fsUjKBgBRZDffcfTe+dNutkqCk5CZpZvxJlu7BQ/S+XZCkbTSakISsAXsG+Mm7jXArH5Rdso4P52Sl8GG6y6fcAIEcJkbjCAXCBt4SOiDjmDJUBErCfYQiTD72xK4hWFSvMdEZRhD0I+R3zOdRTFAHOLK9Cdwy+U1PyMJYBmO5BKrlDdRrTHT4BBPZPsZCEROFzKE2wY22tiPYmUzEDVBMmH8kgUUm15Jk0+RyuOjMs/HEc8/H+//nP2BjdQ2v+dM/xh337cNnvvAFbFKKmb7HZJvApPssoWZMDyb1eFyCtwT22L6U37366qfgs9d/xsnxXYSxfB7zBx/Ce655B57x1KfgSU+6AmutGsKZlDHxgmQ/xpBOZXUvEtG4gPg4ZY+TSbGMeM68Lkt0WmKJ7Uymp6R2HYArZpPAddeu8g42WWzug8kmArON+pYvIRlPPtnMZDGTV8ury2IPqa2VLO4LQCLARrCXyQ4mSTgeyCgia4lJMMopb9u+DZMTBRUbxOL090sqCRUIEpTxDG8vo/v9jO8OGnP34GPX/iPuv/tbQLthTEUCuJKAZrJ3S8KWf6fsLxncZDBzfJBxzXHlWccE/Cxbzh0Z65a4AaV7+fvEzHa0OuZPxqSdjb2EjuWBR+2BfYMAHcHfXh+VCgGaFiLRqNpkemZKYAMlpcXYancE2vJ+NBo1yX4T6JAfrsBbel6ynS39KWZrBEjEgkgm2OZRyeqmEmGkExGkkxGBuGQaG2PUigzk4Sp2dV8MyHab0tYdlMp1VGtkSZuXJEE/D/NIQjlKVpv1TYGwYorxpzFuOQ68x/FwUYPKG6QDqhShJdcJJJMp4QoNJHFMBiJBZLK+BdCy33VQa9aVNKu3CJyISm4X7+SpjXRlyXmBXg5lNp9gRQ7HZKT8NRnrZIzyvrC/GkhguzPYluyQVoMyr4whZBazHRNO1pgpTLJ3CQKTNR0wn9wwpfrMS1fy6ZSS5txA9rKu1978v0+SytO32zVJWTJJWi01EVm5lDgfK4xLVn9srICJwjSS8TG0mvRca6JSakiSdG11Fc1WGelcHOOFDKJxNgavk9HaJJ4J1kZjKfQ6EdRqVBjoYnW1jLm5RSwurWJjs4TNYhmlTRZjUPa1h0a9g06LBQFxMdIJzk5MTmNqZgbbt+/A1NSk1CHItieYy7FOdqCxcY2x4qWm1b4OjKUctxURuMIAFjsQqHJ+lkF6IZNtI5lLdlofE06W4Px+YsSPa1sy6Oy+mtfrFktbxQScm5jYbrUGrE3PrDeJcY4c2hg4Jp7zJre52HteO9FT1/dPvlIrnPKMNwNqffGZYtQgJjhgVizfIb9sziHu+AYiDwG3AmAd+EspcafqIPCWTFOybCmLTMn4ak3gJttCQJyKnKC1B9lMLKDhT19ARDCDoCXjgTxl3fe8lQLnQkrWXn7ZZSBQy1gpFm3Q2ov9h3MNYxYB0ZSkieNIJpIKH/S8XVw8LqUKzpnzC4vYKJbxwIHDWCuWEYyl0OWKJJFEKpVWHCdwQXnnFtd5HKexOCYKkyqeY5tKNlngbcvmAQ9+U3JTY5zMWwOQWNSluOnmS2OdJ6RGIWUCjiUVChpY1KZUMuMj53WCZTIvNSl6FdjJkrZjgCFVURiLFes9a9v1NzHyTe54wKqm96++25XHNu0HYpLOJyhqkuuMobQrIHhL1QrbdRdBXyDCWN7r4cjhwxrrZ55xuu4/49PqyiqWlhYFznNNaYUJFqe5RiF4y3ah1zVfAm9ZZEPgVn67ctEcKL1YYYfzxHXM25M9bx8RvKXcqfq82R8Y89b4qCwaIsOR57q5WVRRZSaTE3hLee4LL7xQa23K6x47dlTxjYAu195fvOlGTE7mxbxl25jNARnMHgrzzFU/OrcAzmHwllvL837gd7/le7sFmm5R5jWqhxj0Hqz6jtFO5+MRrmHq/RDrdoix7/fni574Efu1f3kg8kTJ5C3Z9uHz8Ps4EcS2LT55w2PreUvmLdeaGqONhivy4LrI5HT9OpdxyltgcC0iZYxIRP3Yg7+837wWFpTIdoB+qk7dhv2bx2ChxMz0jORruT1tSfgdjnHvP8vz8IVsbEeuIQnYan8EJFstnTPPzXvbesY5P/fMc54ftxl+ncy+5e/chudCGdrNTfOWprep7kvvBBmGgf2N30+ExVWMFwEDb/Xqd5Bk0Uqjjn/8/1+NVqOGdCyCEGMv10J9KtzEtWYOUoqda61wEKkYFZ1CaCKIxXIV1T5QjRWw4/EX4M65Ody9/wA6pTri3T5i8RDKzRo6UkMJ6jmOAK2Kn3ge4ZDWIIylvEecX9qUutYzqqumtQdHq+Bw98mD9fyI/2+ZpAzCgbCAZ8ro23dCCPA5y4HFfHYvTEzoHnHdz3Mg8N7ptVQv16zW0eb3EmQMBxBOJDExMYXYRhWLd+5DfLaA6Hge8UwByEwilppEujCLb/2Pl/y4Fiij445aYNQCoxYYtcCoBUYt8J+4BUbgq+Rs1gAAIABJREFU7X/imz+69FEL/KS3wLYdBt4O/A1VXW3gLWVP+5Gw5GGvfMIT8cpfeQn++Zp34f5vfgtnn3cefvFFL0BscgzJiTHw8fev/ubNYjI985nPQiSeEjhEMIPMkGw+J0ZIrVIUKFGvV5UUpKQgwaZsOiPgkw+tnvVnIDITlhkxBw4dOoypySlsm92mh02CawcOPITPfOaz2P/Afskt53LjkszkMQngrK0XcfDgYckRUirOS6lZlbdjl/W6jk1GqeiovED7BHkDIbF2Bbq0u1SuRQhkVkWMhacMRxfhCH+SgVgWYM1EmuVlo0A/gm7PM7AsAaDEsdhATmq52wL6bUxN5jCeTWB1eR7F4rr8lpj0FwOIDNo+QTpjZIh50m6jUikqwSsANBGXnCcBVibS67Uqtm/fhqmxAnZMTuGpl16Of/ngh3H3Hd/Ca/7vP8Lc2go+8dnrsVGvoc1EKYEzMPm6JftqMn0mLcekANk0AtZTaTzp6ifjhhtuEHh7+plnCmhvlop437uuweUXXoBX/LeXoZWKAqmYdGDJfoyEowJwKUhmqJLTh2XSVoCTHYv35wTfVCZjKd3HpK8APwOtiFAxWdhs05+vhUa9Ia+/jfV1JZqUFFFbGQPXWGAGFDChIdlO1qG7XA/9aHmO9IRiopMgD5MVM9PTkpQkaM3EdySRc5KmP0yE8EnDKrodsgQXcezgAez79p24/45vorqyjGC3jSjZ3WQWq5bAwFsyGM1A2SRpmcBkQpgAnkDmeBzlEuXQyHB1bHD1WYKu1uwcn/QKo4RvNJHGWGFKPtQEWh/Y/4DAF4LQJpscMrlTZYsMqKJMYyAQRjqTE/ua47jeqGF1dQXLq0vmXd3qSCa43W7qLaC2S6DAmMTaC1miYo4GkM6kkEknkcnEkU7FEKcUejiERDSARJR+weyDAfOt9cx0D7Z0+2i3ugMp52qlgfWNKoqlGpoNgqdbVHsly7lvgZHmAesl0wVQ62390d5sA89KDzqgwKQ9jf3lpNC9x6rGuEl1W79zbCMvAyyOft9yjI4hy6Q+E/QCIpzvtc5BDCx/TnYedicshvEa5DFLhruTJCZIxv2QedxsttGoM/Y25PNKmWACCybdnZbPNhnO9PYNBjsgxkgJd3tTApmAg4G08myU1GnP+UCTxW5ta3K4giQs7sfjyKQz8omdmCoglUkhFCEDn6BRAFV6ys6XcfTwOoobdbSbQKlYxNrKCsLRLs448xScdsYuJNMsNqAsOtlfXvUgglKJ8rObmJ9bx+LCOpaXilhf31QxgZ93YtEEomHKz8YQT6SQyeQxNTmjOYTFBpPTMyhMTkkKmd7TYh/16NGsSgUlSCUZLhDf2n4gYyqA38nMa0ywjczTk8xbBDlPhCRXbg6/fA242z9M4Pg3+i7BOo7dDjoEaQkKiIFq8ucCIIfAW8YhU53oSdnAxoXzdXcFQebPyUILJ5XsW8UH4Ee5MquT8O1I9qUrZZCs8haY5Ase1EsdQ9Oz8E262UBd3mQfG/0YFtDsfC05NxCcbjVNPpgFMQQj6rW6Euv8jOPfculk1NfFdFw4voh1JsIFbtASICFWJRPxjMcE1rz8Po/BS0qn05icmsTpp52G0047XWxHFl7F4jHFHv7k9VDxgH00nkjouAT8uG9eF8HbpaUFxY5Ktaq4Xm91cODQUTTJQozE0Oj00WcRFdUzKOMcj+t+ssCGBTfsn2Nj40rgG0OuL2CXay1TELB4x+MRjDGQyORnPfBD8Jbn5UFmrhm4rvLjyJRPzOdW/UeSvK4QS3HOgAebHU1nO+ilr52H7aD/kIXLiONwDYKyOtcO7w19boEoi1voNU8AWWGRihwsKukjm07L75ZrF7Yb+y7ZdmL3B0O6z8eOHNHcdvrpe7VeXVpcsjlueRmlUllrNBUmCHQ1wJdqIgT7qTzAF0FbqZi4IrMt8JbXawxrX6zGdY3NOa4QwRXimBqFZ9462WRn/fFI4C2Pv7yyooIYnueznvUcFfFcf/3nZOVw4QUX6p7tu+8+LC4uyK/4iRdfrH59221fwo4d0zjvvLMV/wfrpO8DvDUyoPWZh4G3XhaZzwhDVibmj+zG5/cY5eRRPIitfn6wL59MlB14Z3s/96Hv+cNJycXJKvtYwfgiRQgXOwYgr1O+OBlk/ufPec/V7/Eivs/NvOetXyt78I7nRcCWz0ee9cqf/J33Qsx9FfWxWMuKN+Sb6l6yquHzQ8eAXu/t7cc298Xv8dmNfzOVheZgH/5z7s4zcbkfr74g79ahm+K38efAfWvt75inw80yDOD64/BvR44cwTe++S2xeOlvqkIS2avYnOxf1s/sNZiPnTWI9ZWu2bgk41i673b83Zv+CoVMAukI2aucK7qKma1uD+m4gdAtyi1nMmoTFQ8n4lje3MRCkWakBdy1voGHVtYRDEbRqTeRyqYUT6trK0jl6IsdQnF1TezbSJrrk4yKF2ota1/vkc5+d4I3e5s2Elb84ecfdkVTJ+oiEU9pTslm8yrCZpFMs9fRczoDS63aQKVWRTyVVBFPjUUo8Thy2Sya9QY6jabkojuSh26jw6AY7CGSSGB6egq5zQY273oA23bPohtjgW0QiZntQCKLWGESN/3ZH32fPXq0+agFRi0waoFRC4xaYNQCoxb44VtgBN7+8G042sOoBUYt8O+0Bb4TeCumEdm3sagSUOedcQZe/6rfxg3/9GHceeuXsX3bdrz0FS9HcnYCi8UNrJZK+PwXbsJFj3s8zj7nfLQ7ATFXm20m3PvI5PiAG0CzUVUCrVarCHDjszUTXblMzh72XSKHyUmR0YIBMR3J3qBMHROVTIjyoZYPpw8+8CD+6Z8+gHv27RNIMDk1I/9NJhTJtiU4tbFRwsrKujxj6YPrZZOZ5snnKdFMQC4p+dvJySkiSWhRbioWFwuXvp7H545jfu44oqEYuameFItwhElLAtRBdLpNJOjbGEug1STDjkkoytI6VgSroCVnZ8ltK5t2XpO9FhLxEPLpGDbXFrG2toR+ry3/WyXFyV6Qzy2ZY8YQpJRds0FWY1mV8kz28uF7ZnpK/lW5fEaAbrVUQrDRwk9fdTXu+NKt+JePfQKvfPXvIJJN4wMf/wSWS0W0yCTmvskSc+CLqRgSsDDpO2PeEiRKIpXO4KonPwk333IzTt29G6eceio6rSbyiRjee807cMl55+L5z3suVvtNpKcnsGvbTkTDEXRaZDORnWVMGrFlBMxuAahMSpChRFnGLXldMp+M6UVfVcFX/Z7YtRvFkrGH6DXIZAO9WBsN52lm+X7zNDTJR7KAmFCXB2E8pn7E+0+28uzMrPpRJjsmGWS+EUj/EKPX7i9AILQGdKrodOro9ZpottgfN7CwMI8DDx3A/n37MH/gIFaPH0e3VsN4OoNcOi1gXslf4Ukuqe2kBS1Z7NNRTC4S4Gf1/hii0RhqFWOHKSGphDlBtx46kuAFqnXKmzbR7gdQmJwWG4dANX3K7r13n5I89PpiPxBLxTHVBNwGKcmbRCKRVqwg6Lu+sYpqlSyIhpMT9El4eu32EKJkJZNAlCUWk5O+gvRAJCAbRDwRRSpl0sjxeBhJegjT8zHYRzTUF3gbpVwyE+3y1qRnpl2brq9DuV4CC12xbVtt/i5FOpDQLSCKgCr7nJhPljSnl7Wxzc08dgAUOQnV4QSgtlM22hiABmZwfJqn8hYQ4YSH3Wfy/5V3pWPZOqPdcIzXap6xBLAp6ylAW9ihKxIRI43AqQMInI+sQF7P5iKw6kKokrryHTXwttMmoxxoNsiwoe9qSe0wNTGObbPTiMeZ6KSPHBCL0kfYmM0Cg7l/spQjBuYS1A2GqSBABqOBcPKbpTJBiCBpRuAAQf2YWIEhAb11KizUWyhXG5I1PnpkHkcOlbC5TvYTQfq0vCl5X9PpMPbu3Y5Tds8gniSTtYtuoINqtS4p5Pn5FRw6NI8jRwikVFGvscAhJEA6EYsrAU0Pt+mpGfnVkmU7yQKMwgRyY2PI5whQ5QTohulx69jXYjQ771MpJDh5T/lES+7YSfA6OW0me/k25l1QoG2QTCP543ng1gog7HUiI+iHCCyPyVcZl8yn1pihNl4cgEt5czJHndw5fxoz1cahChg8KONYQsOYrPdLZRGPAFav8OBAKl2QwBG7NPO7PUk30n0yuHj3XRv/FuP9fnwBkLGaTELdZJqNXWtenMa85f+FKzvA11i29PQmaFsRg5YsNCqESJHBJckJaDPW8e/8nCAZ+yjnGwImnGMy6TSSVAsh6KECI7KV2ZdZWLIpWfNCoSCpUh5vc2NT/fGUnTs1j1MaeWpqApkMbSScHHSPLHnzYGTREmX9OVdKxjsErK2tSz2i3Gjh2PElNOjnnEyj3Te1BV4zC3zGxse0tmKhU6lcEihP9i2LLghUsICPiX9eM/uCwG5XQDWQ4ZT8vsUl+SmSqR42aXQVO6XTmot4P7QfenbLR9j8kRkb2NdYTMW1mfcOHwZv6Xdr8gzGuiVDVgVArhZCcZLFKi3KWddVcEiQlueiAiD6mHMOVaET+wHllIHCWB6ZZFLzkAV0cpOdR3IwLCBs4fhxgSqn7j5Fa+GVpSUsLxO8XZI0uB/7WjOzaKPfx/jYOBr1Girlis0xiuMG4p7AvHUqFt5DXfs6Aby1gi2u+wbgrbbh/ggw+3jk1piu2IrzEFVHFhYWdW/pbfzsZ/0C1tc3cNNNN2uNc/75F+jcOdevr61L4vrSSy/FyvIK7vjWN7Bnz06ceeZpWqNybKvI7fsEbwXgslBjSDZ5GLyzIootadtHA2+Hwbet4Gc+yIqqQ/uxUDLoQQNpZI1958n7nQLoMGC7tf2Wt+9gv85H18u+D+/vE9d/8zGJz36nO3bscNYvVuzoAVLPvPUyyL4gwHvEDkslS9XGAbvcr1QyXPGkZMVdUS9/esasl1tWgZaTW/bf5djndp7JOiyPzHP0zFqvJKBVK1mirHSV5U1IgKgpVHznl2fxMn4dPnwYr3/96/E/Xv/HkkuWdDu9cF0Bjs0FDwdx/bV5qWh/TH/96VAbt9z4v3Ddxz+I7RM5RFgU0qzruYHKSinaCnF9RmUe50XNWJnOZnU9pVYdnUwG3zgyhyO1JtY7ffCpJRxPIBgNo11qoVOtIZ3LYXZ6Roo3fcYsWpYkEgJVxXh2hTJah7CTq5iPhXHGlrayiKA9Tzogl9Yh0Zb5zjfpRUKVAaoYJeMIRVk8x7LiMCKxqIqSKItM4Jv3bXONRcNkGrOgL2xFl50GECTs20U6EsJEOoPTu32cEc4gM55CIhnRGrwWC6EZCOLw8go++YH/9Zj2/9HORy0waoFRC4xaYNQCoxYYtcAjtcAIvB31i1ELjFrgJ7YFHgm8ZfKMbC4y0+hVSjmtPTt24M9f84f45vU34JbrP4d8Ko3fec2r0UpG8M4Pvh/HV1cxPjWNF73oVxCNJVGrt5FIpuXnyERdLp8Tc7LdomQqmSsE25qYnZ3GxMQEsumsgAYmCpmMJBvOvLys6ZlgJGjIN4E5Js0mJyZx5MhhvOud78ThI0ckKThemEKN7MtyVYyGVpuMGCZYOyiXKpKPMzlck0o+ZdcO7NlzKgqFMT00q3o6GEaNMpukJgbDAirpobvvnvvQblCKjw/QDuwhqBShl1wMiaT54mYyWXTbfSyvrAlManf4gB2WnC6lA5n4kNyrGK0E9phMbSEc6iMVC6G0uYKNtUX0uk1EIgRzDByixCwTjEwA8sHapLwoD1tHvVqVBBclTQmsP/s5z8J5552LUmkTx44cwubCMq6+5DIsPngQ//C2t+PFv/5S7Dn7LPzjBz+IxY0NNJkEJJOsT2jaybQKPKJ8oSXBmGBMxMi6TSGZTuPKJ10lyWoCtzu270CluIntE2P4yHuvxek7tuMZz3g6jhZXxcw+/7zzMTUxrYQiGdFkgJCVRrCGDBlen7GRTK6YfcB8apvoMLnbbOg6q7UKarWq87Els3JD21L+zBgslkBlMiaeIIhDj162FT0+YwJsmCinbxPlUfk7Ae94kh5Z9J80r6wf/MX7yUQHwVoymWpAq4xGtYhavYhGo4R6o4harYQK/1atYHllWcUBq0vLCLU6CHMcNNrymyKoSFlMShhLvrpvDCX5Bgpg6KDdZHK9rxwNZYo5jthHxgvjiFPmjeilwG4mg3oqSGACvylWaAf1RguNdg/JdBYT4wWcfvppYhmTxXDo0FEUi5b8FYBLiVGC7/zZC2hfzKnXGmThEdToGEhLEJK1CgPfOcp/dhGjHHKShRfsRzEHTHsWOwEJSlTz/lHaN4BYJIpYKIIwAU0Z1LVpjIpA3yQxmcQ3pgUlbR1wxgP3jRWMABOBLIAgG97AA/UvyrqqOMAAKZ/8JSjN8WlgkPfDZPLaxsDA9VZJbPsniNZJxjLBbf7LnrhpfrT0eY0nIwZ8hkw6nQqXYQIL8Rhiiai2CdNvFvTAJshtbB/v2GmMQgMByQ4lcMYCDg+gSuXdM9Ccr2e7RdYk24kpPjLPEgD92YplrK2uY6KQV/xLpclCJqATQCwaRCTKog2XGBczmqBtVOxeAuzhGIODZwkT4I2JXQJQQpQsOyoOBCSrvbFRxmalglKlKvC23Q2o3y4trWPxeB2ddgrj+RmMj81KIpsdKhIhAJJCOhNDp0eJ6RpqzRpWltfx4IMHcfjwcVTKTYRCjNkscEghmx3H5HgBE+PjGtOcVygvOT0zjdxYHqlMWooMwQhljGOmsKD+6epodINdmzvmn+6TByKdZLj3NRZp2nkBe7YnJcilKjB4bwETP3hMeSy/2UO/w/mxJYncBudlSgO3GKddTJbdgSWDvY+z+rkDS+1vBvAYQCs6HYKShzXQ2woJKGXL/s3+4mSoXZLdSxVvSSJ/p2s28NUXV9j6YEitgecoWWRjIPmiHZNyJfZnHpXGCCSo5EAfzXG2bybfJbtfrqBSIRhLxm1ZrFsqO0j62IG7LIwh45VAL4Fcxg6xrZ0ELq+fCX/OOZTDlPIB2yAQ1Dpms7iBWr0qIDWdTgn8pQwoL2t8LI9du3bhoosucjE5bwBHi17SZQGIK6urYs0SrOCaKa5ipIT2w7herjdxdGEZNc63yTRC0biKdxj3eIxsLmdsL/R1vZTO5LmlU2RtZRWbuCZjXyCwS+avv48DWF2qBMa25fnRZoLqD/TvZWEUAWzZY1BGnf1Ic4bFVMYxsrnJwNX8wXsbsP0Ya84Y1QRvFfl0E32xjEans5cwhi77LdcJXC+Idcs2of8u1wCMjQJvzdOWbNt8LqviIbOkJVPX9sPuwLUE15ILCwsYHxvDtm2z2NzcwNrKqli3lCQmuMuXrptrZicNzsKRSqmk/nIieEslA/PKVnGirtPazseQh4O3xsLlXGDfYxGP2ShYraMpanjZZF/IxHOfm5tT8RYLdZ797Ofi8OEj+PJtt2N2dpvAW/aDe/fdK3lnWptcdumleOCBB/HgQ/tx1ll7cdppu9HuNAdg+Q8C3g6krH3hxMMKMoyNbzK2J7vHnhgHTpbPFTv5BNlk24/VfZxc+LHFnB0AsG5e979bUYlZMAwY+q5QcBi0VVd0/djWVra9f338s994LIM2yLz1bFqOK8YP3w+tENIKZLz8MGOh1JQc21ZFZw649QUhXB97xiuLGzyY6mWXh8FcFu6x7/M75ssdVjzzxx1mxnovXu/Py+PxfAfHcr8zzoo1mqDlyyMV7Ww1KY+5QoWOcFjx8su3f1XH5351no65q/4iKXHvf2v74LOtvGqDQcVyPiewrbg924nr5Hwqgve87c34yk2fwynTBSQi9OY1pQIW1qZjCUkLs3jWmMlBZHMZFY+Fe0WEkjNY6ubw9bkiPn/P/egFGshvy2Mil8BSs4UyGbfBkCTWec18zqb9DyiTHObzd1jKCARyI4m4ijhYdNjuddGQRzgtfkwKORS150p5iXNQ1Kp6lo1H4pJNVluzX7visVw0hUicz7oBFb5ybmsxlhGoZxtGwugSuG1UgXYd0WAPhRAwEw6hEI1hbzqC85IFhOJcNwaRisRoDmz7jIbxvD/6h8e0/492PmqBUQuMWmDUAqMWGLXAqAUeqQVG4O2oX4xaYNQCP7EtsH3nhK5tOFHhPT7JpjNGXQVT4wX8P699HY586y5c96GPIB2J4nde/XsoBbv4jVf/LjYbLTzj556JV/3mbylxv7FZlr8aHwbpj8RkliqVA5TuCqNSKQnAJduESfZcNq+ECxN79QY9SC3B56usmezN5bID8JYg7MTEJB7cvx/vfve1Yo2IMZLNSyKT4CCfV+njWSxWzLut2VZSk2xNsmWY6Ny+fQan7d2DwviYkrRk54xNTCEQTuLw3BLiCcoZbkO12sDx+UWsr26g2WgKIFNCWCALEz49xKJhxKJRpJIJRIIh88arNZVEJZARCscRCMckW2jepZacNDk9+qH1Eex1UKtsYH31ODrtGoIBA73ox0Tw25ISPBY9K83flgAW2bXlUlEJJSYRn/Wsn8cll12ixALleEvLq7jioieiubaOt735b/GMZz0TVz/9p3DN+96LI0uLaBFQYhJG4K3zvPWytI40RvA2GU8KvCUQcvmVV+JLX74Nu3fvxvTkFIqrqzh3727807vfhVQkhF/+5RdgsbiGWq+NU/fuxfjEpKuCdwxkydxaspWALJMv8gWUZxclFc3XliBVpVpWf2GSnAlaSjySYUNGTyKVRjpNlmxGfrrpdA6ZLNlOSSXEjVWbFsM6l8sjmcoDSP0IxzTB0TKAKtBjsqOEbnMTrWYR7XYR7VYZrXYNnR5lg+kR2BLrnEl/smLIBmcyvlqqoFOsIdAkW7KHet2kutmfmSQTO4CAGVkRHFtktjd6KJVq2FivoVrp6HutJj0n68jlMpiemtKYYVKc7dkigELPQUlNG9BLMKFcJUhuwBWlyS+44AIxpo4dOy4Ad3VtzTHX+ro/rNjnm4l3S59bUlkszRAlifvyKCVrlwm2aDSAeJyezGGkUjEDbuNbjGLvk2fgimPcSS6TjEoywgOIECAgiOs8fsMhYzLpTTZ6hMBoyJhKwSiCBG4J4PZN/pxsXIIHTHCJ2d2g13ZFP5msNeDJZH8HLGMxdayrSAJWwdL7am7JKtsWzPiToU6wkwBoCOEovSCBWDyMhK45IpYxd9nneCPrUxL1Bpb2+0yUNwRSE2QwkINvuUFa3JBDrWeuEZglk9/ikWcbqhiC8r9iG5L+ZATwICi/GlMhy9rqGjKZJE7dvQsTk2mMjSdRKGSRSvO+MKZZXzMg2slIh9nWZJiymoOxj7lD8wbvdgNoNLool8kerInhW68zZjHJSJZ3WwUDIUoZx1PoI4JuJ4pIOINUMq/zYlEOvUQZF8h0qdbIeCyiVK5oXqCPcaPBQhb6IqcUmycmZ5DPj2NmehumJqaQzWQF3nKsp7NpxBJxedMZU4/3iNcTQZfArXDGkNizJoVvAK5PQntsT2AkwRMBL3I8foT4YXCu0QEdi3vgff0jDDc/1K7Yn1kkwyIGY9eaBDKBOWPRMt5KztYBtgJCyZYcBm/VcEMJducTasCJgTCSGQ+Rkc2iDwMAVdxBBpIrtpCUrmPCnnBZnoFLhr2PB4MNTmTUGYPWpDb9OW4Byd6nVTrYxgB0TECxcAn9iEHPscb42dT6QOuEUlnyw/SeZayuVBkrTAqeCX/O72yrE5l3BtYPgDjKBzuJYjJZCZRy3UKfQYElPcb5mrZngQSBWd4Lgo6U8iZIs3PHDq2fCJaUyyV5mNKjdOH4giwCCI5OT0/Lw5pqBmTobqxvolZvotpsY25lFeVmF4F4ErFkWgVpbKd2p2VFTXHGpYTahddNQC+RTAh4JVhB9pfm45bJv6svDAFEJjFPMN4Yb8Z+o4KCgbf8O+cKth/Xd+wTVL8QU13BxTw1WVAjYIQsYV+15xjV8kLnGPWFMmJ5Mwoy7tnaaBi4ZfzjvBCLRLQmS7BIRnIdHYG/8VgEY3muJ+PmPevYuPLUZVEQ551gCJUKbQBW1b5kp21ubGBtbVVrKrKbB6xB2YOQjUfwOiLwulIqC9BX+7iiGsmsnwTeCuh3svjs4j8K8JYhn313bv64gBnKZP/czz0b++69D9/45h045ZRTce4556r/3HvPvVqH0PP7CU94Ar51553yTj7/grOwc8c2dP4twFvGTE1T3tP94UHOA7fDAK6xbl1hlSalIcbtMACoTcwHV+P1pGcezZFO2UT7cOzcE1m2thAY/tvJ2/mz/sinv/pDRenv9uWdO3cKMGRMENgo9YOuwMvhojP+zpjGN+ON2c0Yw5bf4ecetPQFE/KjDW1Ju3t1Eu9Tq/bXfM9iPAN8+Tfvectz53E829ZLM/Mc+H+uYz1gPJhn3b0a9m59tDbgNR84cEB+zXw98OABxRu/XxX/upcHcIf7TS/IYr8Aep2OYgS/58Fofq0eiCAZ7GEs2se/fOjd+PTHPojZSRZDcl3JWEe/7BTQ7sqDJBQNac2dTcaRz+bQjXYQSJyOUuwCRE6/GuV8AQcX9+G6d/8FTt2exlprGfVqDZ1aXdYMMzMzOn8W4iytriBcb4tN23M2GqBNCotDEmTPRtDq9JCgokEsgWgqgXQ2jxbjd7WiaJYaS6BVraNVa3KZhmwyJRWbdrOt59xmuY7S+rpaKJbLas3capgPcjQURi/UU6F1t15BsF1DLtjBnngc5+Zy2BlPYmwqie3dGCKpBMKxKCKtnooPk+Go+sIVfz4Cb7/bGB59PmqBUQuMWmDUAqMWGLXAj74FRuDtj75NR3sctcCoBf6dtMB3Am/1oB+JIBKLoVIuI5/J4rWv+m3014v42LuvRa9Wx6//t5dh8ozd+JM3/n+o9bt4/CWX4lk//2zs2H4KKrUGFpZWUGvUVUHM5COTLJSny2VTAt4oncw8QD6XF9MDtOp9AAAgAElEQVSPiUKxJ53vEcEIJZJblgCTtCUfLF2itjBewNe++jW89a1vVQUxv59MZTE9sw3JZMYBrAGUKzVsMpHW7WJzo4hjc8fQaNaQy2dRGM8hn8soEcgE5vT0LDq9IJYJhjX6iCVzyOUnBPxQSqpSJuuzI2legmE8Lr3d5DlKSSsmn7otJKNhcfgIPFDGmbKtwWgCgUgS/SBBOJPyMplH8/2MEPSis2OjgrWVOTTqm0C/jkiY7D3mFMlIbUhWlG1B8JZAMWGCWpmSjvTjqyk59eSnPBlXXnWlwI9KuYTaehEXnXUO4p0u3v6mv8UFj78Iz3vhL+Ga97wHB+bn0KHpJZlSlBhjMbeSqpaAN5DZkplkgFISlR7GF192KW659VaccsopmJmYxMbyCi698AK8753XoFEp4uUv+1WUG1W9E/k8emKZMJkfQq8rx1902y15CZYrJUtcOw89JnqMJdkyVi6BKOfxSXljVsoTlJzdtk33e3pqFuOFSWQzlDtmUsO8i7dAFALGP6oXmbUVoLWGXruMRrOIbqeKQKCJUIByjXW0+ff6BlrNEjrtKqE2eeqZpynzPfQKawmsIrO1uFEUeNvcrKLXIHjbR7NFoMGYrdxeErn034qYfHU0EkcknEC10sLyMqXBS1hfJUPMtA15C5lwPv30swVarK1v2lgKhcVUZgKIfZlMaDLUyU6ntyVluadnZnHmWWchHkvi6NF5rNFDuFLVvWKSi2O31qgJ8KXlIRlAfLOfkmxH8itBS/ovy3srl0Q2Q/9H+niRXUtQwxhHYoGIdW8/5TFNRmzLpC3poRgjgy0WRZwFEhECtmS/m4y4kfec/+XAo9kYkGLRkiHc7Un+XACE8wCWhKd7E5QwwMeYeASjCSJssV2dVxuZYc53VVitk8s1QJ1/oBdzH2HKQSciiCUoNczEPn+nn7dJRGv8kynMd5D3g+ATwRHGiprA2z59XgeAmQGDoSCZrWGTHXWM9QFg64BeFTwI0NBViKEfJahAhkYgjn4vLOnWZqOFeDKGwsQY8mNJTExmMTmVRzzBcWNorzGJLWmt61ZMYGt31acl2icpb0rC9lApN7C2RvYgCxIIitOvM41INIVuP4xOP4hYKov82BRSGUp7p9Bq9sXCPXJ4HoucM+gpWm+gWi4rzpoMI2VYsxgfJ/A1jcL4JCbp0Uy/2rFx5HNjUjyIM5nJYgd6V9PLj/688sU0D2IBuKp7sFhkwImBt4LdPOio+OxioNhYvp+xszkP8wHjaziueKbt8HYe6P1xSiYz3jSUxPdgrYBb9xab0vmJisntWav6G9vO5EYFkArccl7lbBsHaPSoCiDmpLWX+owLDD6pLlau20bKCw6kezjj1kBb+56TY/bguidg9q3whDK+/rzkues9bZ13pgEsOhsnl2zsW/uLk//sMqldEZtraWlJEsj1elPALedc87c19rDYo+2OSTA7v9UtL17bq/UltgNZ3ixeYZFCRH2SayuCJqYUUlChgV8LSM6fspnxmBjkZI7z+w8++CD2798vJuVmkYVBlF5uCwSf3b5dUve0fWDsTqeSKrap1hoo1ZpYWF1DqdFBP5pAJJ6UHQSBGm9JYHLHEdkG8Nw5/uThSC/wSFiFLIyPBuxbm7P9+D2CsAQkY3ECxxEFCHnS9/pajxXGJwRCM15tbG6iXK3qXvCauM4TUCkjWuIgLKxhYYZjMaqvWGSXZLAUQbhUs1itPgjGOpO4rtc4NzF+trUWkxc4WbfRmDxvw2LUdjV3pFMJ5HNpxS4vlxxw8VLS7QKng46NXJRHNovANjc3sbbKPrKI4mbRYpPCOec0AjssUopLrpngrfYj73Qve8yCHVcA4pi33x283ZJNtkJBzpvGvLX6SILgXN9YzDEgMig7CfYXgrf0Mf6pn/ppfOPr38S+fffjzDPPxN69p2FjY1OyydyGUrws2vrqV7+KYmkDF154LmZnJh8FvHWSBbp7VjjE16AQy4053qst24qT/WxPjI0DUPWkpZoH808Abh0zWwDuwM/UMW/d909gcIrdu7VjixNbfryPtDr0oO5wcatikmPa6u+OUTz8/Q9f99iCtwT7eGwWhAz70vIeeMCW/+eYZN9k3Of/rRjSANRhZq2/d8PtS5uTzfVVFU7xNTlREEhYLJdUhMJ1II/NeOXlhz2blT95fh7E5TH9ufJY3uv25Db3x+e8xP16xrBn9Xqf3fnji3jzm9+MF7/4xbj99tu1La+R56Fjur74yMxbs4JwM5RJRbtuaKoZlJDuIJWM63kuHOjga7fciA++751IhYBsilYeVWTDBYSCMXQTXa3xAmWC3j0Esm3kE+dgLvp45J/8MjyAJDaCfeSTYTx0w/tw53V/h9gpXQTbQVQ319Dv1oFoEtmJnWqjWmMNjWYfrUqdUjpAwwBixsJoPIpAOIhmt49IIoxekEoGDCQJZGZm0es30WtX0GyFxeDtUdWB6gORKMbGCzgyf9xic24WsUQQ3VAP1XpRRbXJSAIIdFCrl2yObnUwgT5OTSZwRiaLXbkktuXSGEsnEQ4S9I4iGUtqXWjAflQgMO/Dz//ZO39UD1uj/YxaYNQCoxYYtcCoBUYtMGqB77kFRuDt99xUow1HLTBqgf9oLfBI4K2XTSZ4G0sklNhBu4Pf/PWXYVduHJ94z3tRX13Hc577HDzuaU9COxFFDX0cX1nF5vomTj/tTD1QMlHXpjRXlFLCGaVOk4kYEokY6vWKkodMzEkCWOyUlEBcgW9Rq+ANR6JK6LFC2vvvMWnApOXU9DQ21jfw53/+Z1haXkYslkA6M4ZcbhyJRMoYVZGonnuZTSZ4e+jwYdx9991IZ5Pyuy1uUqKwJ4nCV/5fv4lzzjkf7/vAR3Hfg/OoNgLohxLI5gqIRONOjpZyvPRxDKhKmswFJjinp6bFFus0GwJgp8bT6LfrApooz0tm4z33PYQ2JUUjCScPZ2xFpnr5vYh82QLotetYWjyMjfV59DpkTVBmLCJZ5rWVZSUqWTVOT7lMKoloOISuGFRNSW8xgfm4Jz4OVz7pSoFxZORWNzawd9sOnDa7Hde85e/RaLfwB6/7Q3zw4x/DvgMH0CGNkclaSox5Vo2jixhDJqDkM8Fb3qfsWB5XP+2p+Ny/3oBTTtmFQjaPxaPH8LNPfQo++dGP4IF9d+HXf/UlAocqZND1uqh1Omg0CXybdDITY0qdyv+OTC/KljEJaixTY/sFBRYwL5lKp+QBuGPHdiUaxyfIGh//EftIktk8LNlmUtUAfbmKQHsB1c0F1Osb6Har6PYpi9hGKNRFSGAimT0mv0iGG6WumYhin61Wa2g2GmJ5MhnOv9dqDfPopZxso41uo4N2vYVqpS7JRkt0GQtyfDyPHTtmMT6eE1uK/Ybys81mV6DZ8tImFhbWsLpaRLlMIJytm0A2M4VePyQpczJhCRgygUMWrgBbAqeU95acNa/TkrDst5dcfDkKhUkcO3YMC4vmnzc3P4dSeVOgaYtFCSEgmQKSyfjAK7XTbaHbb2N2ZhpTk5NIpQxwj0jukclPgh/0iTUlTObaDKMx8CvEnyL3BRAJ0Q81iDD7YCiAsOR8eY6e/eeAW+Oxa2wJ8Bb73vnhEhB27e7lYAkoiHHrgCoBQW57nxD37DCCPMO+hFuSydZb2BZhgsoRSvL1aZvtWLdB/SQT1wj3ZLIau0jMCl78wMOQl852aaHXa6sIRGxgSZZb0UO/RxajAckC1PqUTSboTlCa7Wk+vqlMCjOzM5gs5BEjUI4eIoE+IsE4EjGy0MeRTudVWNPukfVWQb1ZkW93t2ey8gI6CWM78JY3iklrMTHl78tt2NNDQD+Cfo+yyWFUqy3Mzy9ieWlVn1OOM5EcR7cfRSiaQn58RlLHlVoHc3MLuOvu+/DQQ0dQqTY0D5A1I9A+EEI6k8XOHbuwd88ZmJrejonxKczM7lCfpMw9xwGlkOV4qW67JcHJ38hIltC42J0Enax3G+PP7ql5HpPVJw1Ou8/OW/jEWPBwGc6He9gOg7emrLD18p89lqsEB7ySRUsvVEohe4YtFQ3kXWoxyViO/vwckDEMTDhG60AqmSCo8wM10MMBoJKm9G1sShJW9GDzrjzmXZz3fqW6Uw681Rxg9Fc1zNYxtkCSYXDBtjcgectP0wAiyUMO7cf7nHuRcz+e6zXzpWU/IDBA/9KF4/OYm5/HiubYliTrvToGk/2MwyYbz2P4e+gCGAEAtY9dh5Um0ZuUTEtTH+CcxrmN32Wye3J6CrtPpepHQeddLG4K2N2zZ7dTI8mqcO7mm2/WW5KWToGBqhIEgrlOYoHORKFgQGS/L4UJAszNVhvFah1La0UUObdQKjwaF1uL44ZrAzFDXQEKgQMCiTYfdwbMWF6LfMLbZOuyKMSqHNgmBkjHrHAiQR9GU2ZgYQjVTgjQ096CRVb0WOSaSYoNkuk2lQ3uzoO4Au+oIODvrQPGLB4YI5csW/NYtjfjX6NR0zqHjHH2PSqTxFngxfaiwgGjVK+LUKCPRCwiaWkWqajwx/lsExwWEDgA5gICaEvFktYbvHe0oVgleMu5sFS2/kZgWbLJUe1B0q1k77GQrkf/cgNvdQ1SLmDBiPO2HbButwoZPPNWsspu7SW5ZM0dphDg1V40VnQvTGFCBQoOvF3b2MTx4wvqVzt27MQVl1+Fm2/5Eo4dPYbzz78QO3fuwuLiIvbt26d4sHfvXslzf+1rX5MyzkWPuwCTE2NaE2iu5p3y6hMqoPA+sG7cunY7Gbw1iV4bmyfL4drvJxa1+D4wiJJDntiPDOJa1PBg3PD+hkFXPzcMRq6PE0Mg7iOf3xYTV0fyRSUDqWSLncOvD37yK49lkMe2bdsGwKgHQ30BiPe9tQKNlrbzMsa+iMYDuf5auK1fO3gZZqp21MslSWqzAGxyehb1dkfj2Ese6xktHB6Awx7ElXpANDqIJYwtZHx6mWX//UdqJO7Tny/jgzH7t4pd5+fncdnlV+KGG27Abbfdpl14CemB9LO7t98LeKsduAJV74/bome5iiuASBCIR/pYPHoIb//bN6G8uYbp8QTi3YgUYUKxNsYzMQSbQBNR1OIhHA5fgNmrXoy18QtwuNZEIB5DhgU7WMHKQzfhK5/6EELNAPqlDfRKhxDNRxAfywMsoIkGkUtyTROR/U632URpYx3dTgPNOgv7+qz0lTtLIMQ1NZ/Z2mhVK0C9CXT5rBZCPxZGPxlGl1YUibjWaFx/xcIxU45AG+g06XmCSDKFfqCDTmUdE4k4xgNBnDo9g72TU5iORzARDmEyHUMuFpVliR+xiXBUJSOcQ60dzcP4Z//y2se0//+od/65z31ORSwvfOELNbb+I78o6f+BD3wA5513Hp72tKdpbJz8YszgNZ977rmyZhi9Ri0waoFRC4xaYNQCPyktMAJvf1Lu5Og6Ri0waoGHtcB3A2/pbUq2XbtWx399wYvwxDPOwsevfS/WDh/F5Vdchp978Qswe9ZpOLK+ioPH5rA4v4ixfAHtTk++QhGyaUNBZAneBiApJsq58qF4ZWVJsq56WHfsGIKyJu8VMVaHKsfJNIxJ+o37oIcXHxa5HVmf99xzDz71qeucRxnlH5lQJVjbs6QWGaPOp/X48eP49rfvRL3xv9l7E3C5rupKeNU8T28eNE+WhDxI8oQxEAZjzAyOydBNgEBMIAxpmnQ63V/T5Ouvk3RIp/MDYQhJ/AMhYAbbmGAInrCNsTzKso0tW5I1POnpjTXPt25Vf2vvc+qVnmVJDjaEdJW/8nuqd+sO556zz7l77bUW4WayaT24+OILcNmrXomNGzYJe/Hr196IqekSmp0wWgiiwQdoYQG3xS+ODz70g6PMXCyREPYC/SMT8QTSiRiilEvtNDCYDGHr5rWIRAJYyJfx6BP7MZevoeMLyzlxn0QlfWSithx4iF65Lfg8LZSLs5idOYh2q4SA3xV501gsjNmZ48LmZfIuQUZjPCZ+bnyAJlDIe5UvFrB23Rpc+OKLhGVSKRVRzuexceVKbF29Dl/6whcxffQY/uPH/gDfv+NHePDxn8KhXqAvoOwW6SWaFFRgSsEMArf0sWPCNpZK4pWvfjW+d9NNOOusTQj7Aji0bz/+3ZVX4qYbrsd999yJq9/7LpFwPDozjblyEXVK97bofcfkt0pnkrVMlpwyaSPi70rwnkAtGZtkE8UTCZGZTGbGjC/t8zmQDQhITVnxqqVkN98EMY1nrZNHq5pFrbqIRiOPdrsCf8CF30/kkv2hKX55lLm1BppeASGVCeO21E9wfm4B2cWsyMIyuU2AgAUFwq5tERToiEwwQSvL1opEw0gmE8JWT2coDU1vMzJzCfrWtE+Kr3ML5XIdhXwV2WwJ2WwV+XwdlaoHuXwD7TalKqNoNSlRSSaq3geOFZKHyJAUALXdFHavSvW6AiKsW7de7g/HKZnR8wvzmJo6jEIxK/0yQVZtMiK+zzLcvARdVPI3mYwhEY8JC8rKR0qyXLye+VPZMEKykuNLBkiku8ldV1akTxNpZB4Lw9VsbNiUCiIaQEekg5eSxdZbURkyxjJR2HwqJyz/mQSy5vsUdmH/ZNyRAgLjv0gguSuHaoouLGys8sFkHFM22bwDCuhSElmlhfW8hc3K/xu5WB5DCYgcc2w3Mm5Nn6JcqJ/3juCo3iefjwAn/bPpralgMIEUyraTHUbwJpGKy+8k1PMdJIxKydqOH41qS5iw6dFJoUlXigXki1lU6mU0Wg1lursEcAncKjAtgKbEAwuCmqvokJlH4IDJRjJwQmi1PCK/SjlwAjhUNEikRuALULKV3m1RlMpNPLH3aTy0+xEcm56FPxBGZmAIQ4NDMieMj45ifHQMkxMrMDm5EoODo6Km4PWHAV9QKbIm6a7e6F4itV2GpY0QOrotuMA2p2W5kbs2CWG5x10hZCuIbMevKiOc+LZ7Xw7G2n/b7z6fcerZ9sVzU+ljxhNRhCBA22jA4WcO32R06/2UsSaMVQU++bJAq9zbHrnQJcluy2Y1hRAC4Bqg0n7fpnNFcppMSbVM0DnE+FmKYoZhrIpvrdmmOwZ1TGpRgpEAF5BO51w5T4HXljxT7d8ETDbftWCzjKhuEp9sfXpgS1mNALDsnwSvpo8fB9cF2eyiAAxtSnvT4zlA9RELtCkYzWNwXcHBKNfYA+Z0wVsD3HJMCnBrGKwyXydTGEgPYHhkROwH2G9DfnqAxwVQ5bzOOMlCLHqRPrx7N44dPSrSyJwDqTYhbDq/xibeR4KBBAnzuawUo5BVycIm9ox8qYb5XBGlZhstXwBtFoH4CWyGRWKZRXHKMiUAqP6rtj8w7tn+Qpl59bzVWMtjyxwVCEkxFyX2yb6VfYgUNv02W2IxQSYtCyxSmYysm3hP6F1P/1iu5agPwPUF29zKKauGLlnVSz7KVGBQlQb2ZRYdkTlOafVyl3HLtmM7ErQleBti7OQdbzbgabcQCfoRj1ChhWtM9j/2G7aBK2sf7a06Jng/KT/NfkLpaq4l6X1MoJ/s7Gq5okUuAmCpXDL3IJ6d7bYUaol/rsGGuG+R918G3qrfrQJUAqD59B6oqoQWzmm/UPBW/mbAXJ0zOEcEjb885wjeTz/m5hcxMzuLfD6LzZu34pyzz8XNt9wqcvk7dp6PkeFRYebu2bNH7hv7DRP59923S7yvd+w4D5l0QguJTgre9sZFI0cs49ay5iW66FgmeLtMivhkEW05eLp8Gzv/9jJEFXfrBW/NcZdJIyuouwQUW8DVsmt74wV/t3God4zL+sBch/1cWfwnFvb8w3U/eUGDPxn5loXKtuDzUK+nLZ+NyIBkLLRyyIwbBEOtP61cY7vdLSzh9pbtyqKnDiWBWRCaXZSrGxkbR5PFE15VRhGZ34r6dVvJeuupaxm3PB6BWx7Hsn95j62P7rM1kh0LvDYWkkiBFf2+HUfG3r79T4sXNYEqC+7y3K0ENAuCl2ZpZdPauU70FgxYaxnboijS448rpWuGxUyp9Y7rIh4JIJ+bxz986UvYc89PMDmUQSLYRgQNDEY4rwRRiqzA0XYag5d+BMe9w8iG0ojEI4iHgmInEU/5MTLiRfng02h7oijn5jH1yG2oHt6Ngw/cjfCaETjJDjzeFpLhpHjqhvzsczWJ+bU6UK210SgegrcTQquuHuEs4OXajgAtWj7UojX46Zcb0gIVbzCETiCIQrEMsMg51ES5WoPf8WDEAwz7XKTCXqwcmUTcH8WqUAeDqSSSgRC8bhOxgB/pVEyKJ8W+hnHZaSEajoiUNCWgHachay32xTf+76+fsv/zPpEx/aMf/Uj6BX3dX/va16r/eqcjShMEF59++mls2rQJV1xxBdasWSP7ZMz64Q9/KEXYjFevfvWrBajsjQnPdfDxmLfddpsAz5dffvmzMsOf635/lu2p8vD9739f4jPHO89r48aNZ3SdVBC57rrr8KY3vUmsF5a/2OZs/4suukjGfP/Vb4F+C/RboN8C/Rb4t9ICffD238qd7F9HvwX6LfCMFng28JayvARQw9GISAQ6tQbe9trX4YpLX4pr//bvcGzvU9iydTOufM870YqFcKSYw9G5ebSbriT02lDAlMxZJu4GBjKSdCOrZXhoAOPjo5JUIjinrBoFcA2ZxwCG6g9GEEWBw6hI8dnkrEr7+TEwMIC9eykpOI3jM3OYnSXI1uyyfrKFguyWCVCyIQ4efBqlcgGhcBBXXHEZtm3bIqBrdrGAgwfncMddu1FphBCOj2I2W0K53pLEI5OZFTJZZmcF/KWfKoGtZCIlkqYE5Tqug5GBJFrlPFIxLy69ZBviiSCcjg+PPnEAP77/ERSrLmp1B5VqA67jCiBKEDbIZK8HSMRC8KKK48f2o9MuIxyGyM0SuJuZOY5cLispqFQigRgf0AN+BClDaB6cc/kc0gMZ7Dh/B5KJGGpMlC7OY+Pq1bj0vB34hy/8HR7d9QA+8pHfxwMHnsJtD9wHl1LVlOMT4IxpRgN5CINKE7uUVUzFU3IP/OEQdl5wvjxAk7FRr1RxYO9eXP2ud+PWm76Hm77zbbznXf8OmzZvwtTMMRwv5FAmy6ZNOcOI+NPG6EObTIqkXzqdRjqVEqCWAC4TsAgQqAwZEPSFGLwEaCsUnTbvMtApAq0yQFZtq4xWo4hmIw+nWRRpZLddR6fDviUQgJyU5Y6IZBuZrWRskSUp+Tz+9Ir85uL8IrLZLOpVBVjYRwmgEBTjWCOITXkzFirQi4/JMfV5ZqKZd6WNlkMpzyoa4lGpkseNJt9kHzmoVblfF3WycStNAXCPTS8in6dfMBPqTGSxXemFBhSLDZSKddSrKk2rQKi+CTiWKw6SSS8mJ8YxMTEuLC8mNelBzMHa7pBh4UEiFUIgRJk+XguTgspSE8DVJJ+lH4nko/Yp23IKGhsPaWbROl546REtfVFT6grcKktKQHLT8paBR19GAcJFTlh9GeXfwhTT+CKMpV7AxcjBSlKP/xlJSsYb3kuV9eyRdrVsV16X+FoqA43tpFgVk25M5pON5cLr74jXqljxiXenGNcafrChYon0KGOc8AklUS7M105T2Mkqx6l9Q0FGykcTLE8hleRYJJvPJ8x8JuroKxwKEUAhKN8UmVBhLbNYouNBrdLEY3seR73RxrqNW+APhVAkG86pCwOXjFpJ3AqDl/fLb97qy2h9cJVxyzsYgscTQqcTRof9imAuZaqFqacsPbK9PQR1217U6m2Uqg7yxTqmj1OSsYpEIiOS54wDZGlPTkxifGQU6WQS/ngSQBSEn7UYgi/eT5VmtVrHbJluYl4zsYrUS3v3JOzl+woCLn1+IvPrxEgjZQEnAXAtQLscwLXn+ELEK7tPgodsX451+hnSK5w+4GTwqzQymY2ct0Va27C35cpl7CmAK0CJ8W82+rTyeS/TVqWUjWyykU5WZuwSy1T2KxLBKu+qYLodoUv/kP1I0YR6igo+1+Nnq4UURpa362FrWOAitaz3WIFd3YH1ebbMXO5YrlcAFRtnTIGI66LZclGuVpHL5XD8+AzI4pKYTJUDkdVVTWYL4JExLx7HIputwKoAe6bt1CdZpWoFEJfjKgsvGPALqMm5jYUUtI6gNzP7+eDgoLRRvdaA3xcUX1aCvdwHLSVm52bx4IMPyFojHoshmUpLEQTbWHukephzPUNfe2Gy1mqSiD33nHMxNjEhoH2efuilKspOB82OD55gWCTyg0Em45NyTQSKu0x+40nL+YYxUOKrYdOyvxG4ZusIk9gwfwkoh8NRWV8RyFWpVjJ46Wnfkv2zf1Lrl6AxgSW2K5VXKNEssYKgPuvHDCgt8dDcR4LpIk1r324bTYd9voJqldLqFZVxJvuV0vphqguEEaLNBqMGCwBaDfhAACaEWCSEMK0uWCklXrfqnyvetwag1z7tRXYhK2oTa1avkTbi7/TAnTl+HJVypeuPTdCZa1FhPscTwmhW8Fb3afctgP7PDN4qC9xDM0s5Z67PAurcy0Iw3iOPFzMz89K3C8Uitp+3HWvXrcfNP7xZCjx2nn8BBjKDApLs3r1bALazzz4bw8ND2HXvLjnn8847Wwot6XlLr2oWXFlwW2YxO4i7xTEaU34W8HZpvyfGTwvMLP+pTFzOu3Z79c7tZfTqkD4Jw7fLvF1izfYCuXaPS0zbpSIgWyxiweblzNsvf1sZoS/Ui0zwXkDTFrdwbFEpiWtHjleORevLbMFbgqH8u/XJ5Tlaxqxd67ssCOBypdFAbnZWx3ssBh8LTkIBtJtUydE4qAUkfjkeAWS+rJ+ulVG2IDHPxTKFT9U2jLOW/c9jWK9eArZf+cpX8OrLLscDDzwg8Y4AMotCCBpyW37GdXUXzKMVjJ2QzLi24G13DWDBXCObzGthW3J9zZcU1DTrSKbiUgh1z8234+tf/RsMRDtYlYhiNBlBM5LG/YtprM8DgysAACAASURBVH/F1Xg6uBKHsg0MrlyFkVQU3lYN84UqPGEfVq0exoGnDyAdG0cqFkXY5yKEPGJuHnvuvB53fvvvMHIWi2tSqNZc6dsBXwulYh7pSAap6Aj8vhpmFmYxvzANXyyuT2ss8GPRKeNCKwjUavAkY6KuEslkEEgPIFsjXdcDLFawNTOIzSEvVkfbOGs8heFQGGh54MCPsFMWlj1X34Egn/1YNORDgwXCNfr0+sTaQtecYVRLZVQbtOzpiNLHOz5z47PeXm5z1113SSwl8Mq2JYjL+0eQlveY4CyBRxaPPvXUU6I8cdVVV8n+r7/+evkegVsWXd1www1485vfLOoIP8uLx/3ud7+LX/3VX5Wcwi/yxaImgq8EtcmOZZHZd77zHbnOk4Gxy8/VMms5Fn7lV37lF3kp/WP3W6DfAv0W6LdAvwV+ri3QB29/rs3dP1i/Bfot8PNsgWfzvCW7kowRPpgJi6Bcw6tecil++6q34+tf/Fs89cBDWLN2DX7vv/4nLLTqeHD/U8jXagj7Q+LL6A0EEYnFBbwVOeRMWh56j9Fvtl7D2rWrMDExJiwYkc6TJLLynySxbqUX6afIxBzoeUu/R5XUYoKIoAa/Ozw8IokzyvHS543VxcUiZZmbcvypo8dwRI5bl8pePrj7g/ThjWH16gnE42EUclnxL3ryyRk89PAhNNtJBGPDmMsVUa47GBoZwarVq1FvNIW5cOTIIRw/Pi0J2aGhEWzZsg3RSAys0vahBb/bQCLcxtnbJhGN+RAIx/H4vsO44549yFHStulBpUJfx7IwRMZGhhAme8NHaVhKSTcxP3cIzUYOyQRZqQTBfcLCIWNFkoTRGNLJhMgJsiJamHGdtjBzWW59wYUXCFBOkPzYkUNYMTaKKy9/HW669lu47Ts34T3vfg+m62Xc+KPb4KjuqwJl0gFV2tUyb9n2fICPR2PiKxlNxKRNWB3MyujZ6ePY/cAD+NiHP4J77vwRbvvB9/D2K9+M83aeB1/Ij0KzAar4hiNkHw0glWBCm960YZHmho8AzfPpS3uyUUSwlqxaSiHzJ728ikC7gI5DH8E8Wk4erlNCy6FfXQ2ddh3tFqvKK2g26fFKwJWAiHrRtinr61f/Xcp2BwIhYUZqupaJfYLqBADJjFZQUVkoKtnL+0hJOoK37M8BgoVdRiEr7ulRRkDPlQQ9wUhhJLXbwoLSN5PZBGwpoUxJSR6ezG4PajUH5XJDANyZmRyqFZ5HEO0OJS5DqJbJLqphfq6AXI5JcBYK+OH1q3ehY3I9iQQwPjYoY4AssdWr12Dnzh1oODU89dTjKFfn4fUR1CbgyCSuSSS3yUhWjzOVe1R/UWXbLiV7lxK+2gP9Hr8wkMlgVptg9Zo1brTaPwVYUJCW4K0FT7hfYYIYL0yyJiR1SyaT7Mow+3pAGpXL9cBjAFv6OBIMUPbgEhhle5XBbc040eSx+BD6+DtPtA0K9rZ50pRJFuBLJTbZFkv7t5wdfk/ZVX4/5eK9cg84LAlIMNkajUQQC+sYZBwjMETlACbVW606XJd+y0yqEohnJ3D1epnMdwB/x49m3cVTT+zHYq6EiRVrEI7HUa434BC047USXAiGpFiGTLpQIAafl6AsQ5v67LKwQ5QIBERhP/Gg7bJPEcilhLKvK5OpLGj6N7dQF9lVr9i4+QIRJNNDGB4Zx9DwmBRxUOqe7MRwNCFFD91KHmn0JSa7Tbhqyt3OGSfzmH0+Z9ITWWa6558nwxaoO5RNrKFZZ/GH+tXSi5VzYO9bkvIsWjDFDHqqljVuujRBQMteNoUTFgxdAmsVbLUAaRe0NaCNBSyUYKvscQNvGMxcEVwRIbA4upVPNsCcBUaserOy9HRMq8wq+7Jh/BqFYmXQn8jQVdCBoJayrCyw3Ww4AmpTpaBcrqBMf/VqVRiJtFygxYAAi7YvURZWgGICGsqYF0ltyrWTNSkxQeF/bVZVzrBAhhQ8UE446JcCHBYkEajlOoFxU+YJgrCcq41EO8MCLRcanCPF570hwCwZnmxjShITkOF5Mj7R4lBklov0OZ8TtQ3KBCfjCQFP1qxdixUrV5KIjnypikKljnKzjVrLA28gJF7nvJYUPV9FhnjJ01hGlPHp5SVKvxL2K4tB6IvMOMWiOa5H1MeXrE8Cy4xHEpMCwSUGfMeDlkO/d7WZUIZgQJRY2EYKhtN/3REAl3FcgIhORwBQy9TmPeHcKX2/0ZA1TaVSFGCRMTIQCshxxaeXQJOf3uh+kUt2mw2RBw0HvUhEI4iEtNhN1zhaMGPBWwF5TLEPz4uKKgRpWaDG86GiwOLiAo5PH1dZZEKm7CM+Fjsy9kE8jHmO/LsAq4oICyCqoLiZC01/Fc9bYd9qwcnpmbfcnoUYBnAWWVn1JqZ6h86tHUwfp3dzCcVSCRdeeJHIV99y623y9507z5fiuYcffljYbVzbXXzxxQJY7dp1j4C2W7aehUQ8imajJkxnzjNW/lmn0VMxbzU+doHPHubts0XlM2Hd6pjTtW53LpbJ+ETmqwadpcKa5eDqEqC7xM5fuqZnnqHO31pcIgUny1i9XRBXikqAL33rrudz8nnGvghqEbBkXBNrEdftMm8tWKsMbZWFt16w1v/WsnZ5vy3wy7HOF8ePzPL1JgKuK5Yr8v1oVEDABvsBbTeaze5443mI57WJ7/Z3bmNBZnte9h6eiilp2bn8aaWTySZ8+ctfLnLJ199wo1y/ffEaeMzeIp5u/zCA7NLxTs+8Dfr8Eu8aDUcsc9i+sUQctWZN2icGLw5N/RR//9m/gjO/gPHhEcwF0qiteQ0aI6/C080sIokRUQuZHErBH/JiJruAeCyBIAtF6m10OBeMxITJ7JZbCNVr2DAMfPfbn8ZTN3wCmVWbEEyOIjU4glQsjFUDaSQ6QVTm8ohGV2C2mMOTU4dx6MhhdCoVLvDgDfvgC/vg5IuIBiOoFSpgrWkgM4742k0oxzJwIhFcsP2leOVIDKEn78C2gQYGIk0E23VUijn4Q3xm4fOBrrAY36WQh9GOc53PC8dtolQoat/pAKVKGQ2njo5YC7Tx/r/952ft/7yft9xyi7BlV65cKdsdPHgQ999/P9761reKtzuLq1760pfK3wjOf/vb3xZmLgvTqLRF8NYWIxDMveCCC7B27druMa10MGMa37z3BIz5evGLXywA8PLv0HKIcsM8Lr2/T/fiOX/qU5866Wb0Yt65c6eMvdtvvx0//vGPZQ1AcNqyhHvZx9zJhRdeKEArcy48/x/84Ae48soru4UYvefMNmbsZjvyvAnykpnbOyZ+8pOfYO/evSIFzfhuYxbbj987cuSI2BD1Mnp/Frbv6dqr//d+C/RboN8C/Rbot8DPowX64O3Po5X7x+i3QL8FfiEtQPB2qXpcEw98wGdSjmyCCMFbt41qsYzzNm/Bf/nw7+Pm667HPf/8Q2QyaXzov/8R/INp3PfUXhxfXARaBFXDNHwU8JYsBCbVmKwjm7JUyGP//qekinnnzu3y8FZlArXBRIB6htlEMIECytIR5KLkIRNfKg1Jtoay0ijnyiQNGYqJZArRqPq9zc7OCcOATE56dR6ZUtCYzEEmUenD6POTSTEDv4/sQDLMoti3L4v7HjgABwPwhTKYy2cxu7gAfzCM8y+8CPFYXLxLjx07igP790uilT699GQkGEkpvqCvg6DXRTruxdo1ZJXFEEtm8OSBKex+9BDaiKHtBtAkQ7JSxOzMMbhOHaNDGYyPDALtBkKhFhbnj2B+7rCAt8lUTHxuDx8+LA+2ZOqEAgHEwsoiYaKS0nbMHrJql4yWc84+WxKsx2eOIZfNYnQgg/f/1rvwwJ1349prvoSr3nYlvLEovnXT91AjcBSOmCQ774GCt8xiM1lBX99YhMBRXNgzETKFw2Fp03PPPRdPPv4Ebrv5Fnzgd9+HWCiIwvwMtm3ZhI2bNyA9OgSXSW1WdlP2FDHDpPt5dHl6RNGrtihvSh57PPRarqHlltBqFfTt5OE4BbhOBS2njJZTh9tqwHEJilkJWY/00VCQVfG8DuH1CEDLzwnACvOW8pxGelfkEI0kop/AmC8gjHBB+ow0pJi9MjEigKMDl/6/AtgyqcxEtpE7ZZKdifSWgrfiI9emHTWB3I4k2WnHyM8IfojEZRsC7NaqTeTyVSwuVLG4WEOpSNZuAF5PCj5vSuSWnz5wBLNzBfFtTaQiUnHP3+NxSmOGBSBIpTMCJoyMjOE1r3ktVq1aibvvuQuHDj+JdrsKt10T9qnk3zVbIGC3JIKEhUSwzTLoLOOW12KkjAnWErwlgCCSyeJEKjge45QFVhQPMiAtwXQyRi1TizFD2H0qpcrvGEqdtqeAFcrOM8quXUYds+LKIFQmrgbEJfBW2bbKdlL2kwWl6XNL0NUv45TQbavdUkCC1y9AlLLHeEEW2CnX6Jtdkv5DJn8iydiUFIZHOELWubKrKC9ORnY46Je3AAXC5qXkJ/tKQwBcASII3Ho0sc+vu04bvnYQAU8Y3k4AC7M5TB07jlAkjmgiDcLr4tIs8vJxJOUeZxDwh1GteJHLNpGdz4qfea1ek2RqnUy/JmW/2d+YsCN4YFjnwtdQpiKlRMORMCIirZoUT/JkehCZgRGkB4cRI5M/EpX4qix7m5TvBQZsYl49HbVn8c1xZiURlzNgTxdbLKPWbvfzBWJPd3a8ccImN17vZPGR8VKrVlCvVgUc0iImleEmoKCs1rbM18KglwIR9ZnsMssNiGuLEjS8LHnZilSoHR9GhljHVQ9wYWRChWluGehdluuSTLUM/y6/3gCexlOX41PP31xDlwFMYJJyuRw3PHftywRjtMBDz9fGP7sG4Njg+oJzPj1J5+bmRe5WANsSAayyAqCiWOAKOCrAtwG6ybASRhj9tjnn+chgD3Zlkwm4kS0qDGMzL2p7c+3gE/WM0bFRWS8RcOT2HL8E8uhHy2ILBTS84nVNQJPFOHItLIow/sMWCGfMKDMh3mhKAphJa+kLPF/KIRfyco3Z7IJ4sY6ODGN0ZFQAHDLXN2zaKIVsB6eOosyCHk8AzY4fLu0kOlS/8CMcDmqMs31HQCmNfyIg3GFxBtm2JrZKP2E7+OU4PK6AlhzjXBMQ3IlE4aMPopECtl7h3J8tNmDbBkN6fGHqedgmZC13tM8bz10bM9n32R/4s5jPy1qG101p+RD3E2GxCf3WA6qYIGAm7yPt55twG3WEfB4koiFh3pIRrTipZUkzVmq8lM+EhavFIAvzC3IP1q1dJ8A6E+WU1yZLi+ssvhjv2Q6857xO3nMZr5WKqmpwru+05Xw4PwiD2xQ8iLoDC5oETNbYJkzvU8omK3jLIintL7pm7qpdeH2oNxwcO3ZclGK4vn7pS18miim33Xa7rO3PO2+HzDm7du0CQTGuiS+99FLpY5RNnpwcx4aN64VtR89bzuG2GKg30qr3tQUze5m3MkhOAG/5bxtLThX/Tgbinpxxa6RuRar9RPUEZdCeOCcsB3C78clWjpzkpJY/G50MxNVljrVf0J1cc+0dpw/xP8MWY2NjXblguxvLfuVPSsvac+J4sMxX3mfGIsYTC+CyL9sXYxT/HoqERTY52OmI3yrBn3ypjBrvt5mCeRyCyGQFWkWCXi/brkIBIGxBng+BKQsSd2feZfdOlntG7tl68aov+ZyMuwMHDiBfoPLLkte0jY9kGtoiiO5F9TBvtZ8sgbfLmbfW85bzSa3aEJUTgoeiChCgqkhL1u5Bt41QMoiI34Prv/JVfOv67wGrz0HkvLdiby6FsckoYslheDphxMMR0GF2vpTHYCqDEAtpaIUS8GIgHYA34sd8uYOjh7PYNJTEuiEPPv8/r0I1fxyoLQJuFQF4sXJ4DV736reglKsjm5zAzpe/Ad70JIq1FuZmDiI/fxRP7juIDZvORarTRsNtYr6YRZtFzh0/Jsc3olRooeV4sH9hHhefsxGXjIWRPnAbhhbuw5B/Hp1WDU69g6aHBaWM41zf8vmG6j9+sTlhHF8sLqBeraHZ1DmpxoIjUW5hJO3gY/946xn3bvYLxiH2CwKny8cy1THuvPNOYZ1aENLunPGYbNnXve51z2DLEoi88cYbcdlllwkASuYqtyPAeTLwlqDx5z//eQF3CSLbAoRTXUgv6MztKfXMFwFR9mFKMfNFUJYqCGTTvv71rxeWMMFkKmvw3+znBHnZxvSppbpDL3jLfs9/sw3ICiYAS29ynifHK1noU1NTeMtb3iLnzfFCwJvKWO973/u6wDZjPa/9DW94g4xJMpfZfm9729sEXObfNmzYIMAzxzVlm7nPXzQT+Yw7U3/Dfgv0W6DfAv0W+H++Bfrg7f/zXaDfAP0W+LfbAsvBWyZIVdqNDAYmMEPiyVYplLBieBQf/48fwxP33Y/vX3utJMGu/k8fxeimdbh/35M4MjuDTovMsZB47IQjlApMi28lH5jIHKtW1OuMfrdM/r7kJZcgmUqJNyITrdGw+iMxd8YkqLBy220BAUIBJvqMH5mwY9QPiQ+T/J3JRLKJuB+RMuxAfOUqlXLX64nJSiaQmKBUr1KyL8lmJEiZwN69c9i95yia7QxaiKJQK6HuOsjli9iydRtGR8cEvC0Vizhy5LAcmw82w8Nj0ma8Jr+3Db+niWi4g7M2TWBkOIloIokDh6bx8KMH4bRCgMvHcVY4t3Do4D4cPrgfPo+L9WtWYv3aSYTDbUTCHTy592EQn56YHJVENh8wmYymhDSlAQNk6/p9CAibQz3VCvk8jhw+Ig+6lCFMZ1JYv2E9hgcG8NLt5+PQT5/A33zq03jly16OVRvW46vf+jbKTE7EYgp2mSSiysH6JCnKhB8TI2T+8SeB22BYfbUot/f4Yz9FIZfDe3773Th762aEmcgMB4GwVuNrGp9AC/99MinkZ8ra6XdOTMqd2Uh0gdYMSoUZNKqLcJ2CyCN7vVX4vU14vQ0BGZ1WWeSQHaeEZrOIlkO/w7qAYZQlJQxBzib7SjAQQSQaF7ZKOEwgPYiOgFbKvlI2pd/4/Rk2h/imKnhrAT9ejTDZBDjUBDlBWytjSgBewWJlulgjWOYiBbhwzfcNk0Ukag27UZg3Atxq0p2ytcpAVZBX5JTrHZTLDgr5BnK5Oo5PE6gOYyAzBo8niMNHjmBmdk48VgfIGEsnhPVNWV4PAUED5vNehkIxjIyOGQ/NOnx+gsdkI9UVODSgM8EgjlMCFpR11IQ+nQh7k57qM2sZuGTcEhRReWKyb43HqWkIC85K8prMVvGQtWCQ/hS2rk2JC2NGZR/VS1BZrfp94ykovmoKXqhUqgK4HAd2W/Y/C+BaOWj1JdQkPoslBFhlfFFNWpVvt6lkSTTzHroid0vmMKXp0wRMkwn9Pn1yjdyyJucVAhOwueNCd09wYcmvWeSW3ab0HYJ5Xdis7UOnJWLL8LZDcB0vWo0Oqo2m9AlvMAyPPwyvPyTSxr5ACOVKHUenZnD4yDRmpktYmK8hny2I3DevhUANz5nvWDwhwGw4nEA4QsnzOKIEgCkXKwU1CSmsoQcnpV9D4Rj8oSgQZAEH44ECRkuJdguiWpBWUrlm2HN7y8i1seG5yhRbILgXHO495plFmOd3KxZaOALgqRS6smr5b3payxwnnrYNKRbi3wXY6hYhkBHTA6QKuMmiJwL7CsZ2+20PyGo68gkx1npA6zg0RSKWIW8VASzo1cNcVwDJI/OvJF+N/CyBSol1MuY5J6vXLs+P83sXgDZgi9wVoyygrF/GQSvlLFch/1lfa85vlBXmOD0+PY19+/fj6NEp5PMsyllijIrqgVE8oCy4gr8GQDafC3uXsZwArpG3lXhgPE1ZmKVj3UonK3gbCoQwPDyM4ZFhhMMqcS/gbYiqI1HEIhEBLcioZKENz4vnQt9IiYlmzhXPSpHHhyRfp44dFYC2WCwK0EKZYhaDFEolkZzk52SFct8EbFdMct0QFkCFhWzzi4s4Mj0DfySGSDID+CNoskimQxUTArAsziGQaRjSHGlSRKNSqMq6ZWEI474yZFmYxLnBng/XXAQFeVzaYzDhr0l/4+NqipcU8dG4K5oUHjLqlG3sip+qSmgTuCULVxi+hmHJflwsFJDP5VDMF0QemvNkOESP77AA0bTA4PxrmbeEEMhmbtYr8LZdJCJBJKOUUw4oE9aUFYg9hJFMNu7MOixkLgKOT89InyOri2A711ZMrDOZznvEVy94yyQ81QPoASmsSK54hJHbluOKZPIy8JZsaoK/elwtBhCVCL6t/62ZrxQkOzl4y/UIFREIypZKFSnQoecwz+Oy11wu4DPB20QihbPPOUcUQwggsNiBfeYlL3mJKKk89NCDWLd+LdatW92dY3Qt4mrxVG+JzfMA3vaCNadi39rtrFS5XVcuSSYvj8q6pjjZPk8G5NpvW2bt8r0tqQQYsNqwbGV128PI5b//7mu3P79TxLK9jYyMyBjk8xnnCiszzDYi2EWG3yc/+UmRXLUyxQSyCP7wxe8zNrEY9N577xUAiOAo90nwisAOny+cWhWL87OyVuCK6p5770O1XsPExAQef/xxAXbI4CPQw2IGxg36c/LF33lu3O43f/M3pVDXqq303vNnY+BayWXui9dE8IrXQ6AvGqOCkjKOOeZ43ragV+SbDQtYgdwTZZN7wdtn87ztMM5xjSW2vwp0858O/Z89bfhcD1yvT2SDg+029k3N44+//F2UMhuB+ARGB9NwqZKSGkFxkQWhLhKjA4gnknDKLmZLeWzYtBIeTwUjmQQKc3Xsvm8/JlZOYPX6QUSdOfz9Z/8b/JW9iDRmUHj8INZuuQATk5vwrnf/Dr5z/xOYcxLYeOmbUA9FEYl1EA624AsEUW4A+UMO/IEOBkfC8AakCVCrNzGfKyGZyCAW8OJgzsXc0Wn8+21jWD91G9p7rsdZgwHAceGGg937p+0Zhi8YQLValxhRKOUlPjccFkK5UpzbbHdQcRpouR38rxvP3PN5//79uPvuuwWI7GWO8r5zjiOgyNhEULH3xftC4JGxeceOHSf1gmVfYZzm/MTiLQKj7DPLwVv2HY4PqmSwOIDj50zkiU8F3lrpY4LHo6OjcuqUh+aLLNtvfvObwiC242VxcRH/9E//JGOK18b+TuloSkjTn/btb3+7sIUZhwhE87mbPuV82WO94hWvkP1xTBIM5u+8f9bHlwAyj0HAmNfa+yL4y/OjbDSf8dkmjzzyiIxbrm/6r34L9Fug3wL9Fui3wC9DC/TB21+Gu9Q/x34L9FvgX9QCy2WT1aeSDDIFb8X3NhRCq+4gGY7gY7/3QTQWFnHdNdfAdRr49797NbZdciF27X0cxxYXUavUBDIJx5MiWTwyNCKJKUrtMtFHH0Y+0OeyiyKhPDY+ip3n75TkPgFRJr3IoOEDijDWmCg256QsGyYLCf5pdTYT2Xw4o2edMELCIQGu6BHJayBLlUlwvRZlbnGfIlsrbI862q4jiayAP45HfzqFh/dMoemmUG8Fka+V4AkEkM+XxJdxYkITEGRWTB2dkn3Rwy6RSKsvbISgXgOdVhnRiAdbzlqDgQFKgUZw6Mgx7NmzD64bQNAfgd/rx/zsDJ4+8BSmDh9AObcgTIdXvfJSbNu2HpOTg3jggbvRatXwoq1nCTvkkUcfkXaiLCClTcnmUFU+F9GI+skxEUd2C9kog0OD2LBpA4ZGhnH86FEMhWOYffogPvNnn8R5L9qGHZdcgr/76ldRILMiFO7KGEqCUWT9vFJxTvBWE9FROS4oo8aK7paDHTu2i8/xtq1bsWXLJpFwVr/aXulTK4lsgZLloItlwp2KAcdtVA526cXP6kA7jzb9aZ0iikUmvGdQq1IKu4Ggn15cDvw+grJk8ZC5TQ/YmnjnOc26SkLSJ8swZAjYhcJhAdXI5vb7w/B5g+qBSpaiMEvVP1LO2MiG8lNNUFtGjKAR6iVpmKA8dwPHCSHUJhe7YIUBLaTvk0EnTDpu6BEsl8dlBbz6iqqErXpAekQqkwAQPXUJ/KhUM+Vu9e8cE0xK12ptFEtNzM6UcOTIPFotP4aHJ+SezczOi9dWPJ4RoFrOt8MCCfrgMqHsQSgYQ6lYwezcIoKhCCZXTIrUYjDEe0NGEtuabUopx7aej8NrMew5aQADjhKkFT9VMpQUnJaT7MHX1O/QMG8tAE6AqkPeqMoWq5Sktq5l1FrQU3wsyZgV+VMWp+hbPC2Nv2P332TZGfCGnttMzvfuT+8FYX1laxE8lnFiPLhZPe+hckGA6gVktykIzaQ8VVd5nvVGVeTNyYQZHBoS4IP3m2xdKRnwUD5UATgFZhXEYkKRjHveR4FBeO8FhKKUtzKcpZ8Z5nfb9cNtetB2gkA7jEatjdnZHHKFArwc0/E0/KEYGvU25ubz2Lf/IPbtexrHjlWQz2vBQCwGZFJpkYcfGRkFWT98E6xifEmmU4jFUohGEtJfIpG4eHwGY1GABTfCkOXbsM1PmKksmGo/5DaWTbv8b8+VXXsmU6I9xr+kSORM9v9s27CYQZmfWtjgqGQugdsG58i6/M4xQ4BPgVwt8lBfVQVRut61PIxliluws5eJa31m5XSktEJeUiAhhT8cPAqgdWWSDSBh2XLCyjXMREOFN0UapsxG5F/NOJYCBQWRxcveeMQKX16AU163FmYRyJR+3MuAM7LI3M7KN1qJXS3MUvYqgSkmk2lh8ORTTwqTxYLVAvSyqIZj0UvvcV1TKEDOMaWsZGk6U2SjRRFGQl1+V7UASvwS8BSZYQJsdn4dGMSoACkBYWgxvoyOjkgspFoB40ir2ZS/8ToDwRC8zKZzDpFYqHFdZInZJvSxrdfARC6TqUzKyvlTzcEDVPi3XE4+J/ua58v5Sdi9scRSAtvjRbFSEZbt6IqVSA2NwhOMipA65w6C3X6+A8bbm0AI11Mi22yKCUzxnIDXIwh0ygAAIABJREFUlEkOUD7TLwABgWQWdVFlhbYHlE3mNmwr6/2uizTTxyi3KfGd95/xiizWHHK5RbRcp9v3RDHiBJ9mVaQoFUooF9Xbl2Ao11lRsmiDPiku4rpHAGVjrSEy1PTCdRoIeIFkNCgAblh8acketDOwFv5oZNGfAtrAK8VPU1NHZS1JmwC2N8FbeiUT6GLxjcZ9gv3ajlyXJWJxZXmLpK0HQQZ9xm5aYvgt83Zp7uOkpWstLVCSMWkKjGxhkQDZXc/lE8FbBTN5DPZN9mU/coUijk3PyDUwnjBZPzs3j9tvux1j4xN40dZtArATvCWLeeXKVXjxiy8W+dInn3wCm87aJD73WrjEe9aylWNLhUhaUqT/mdggcuaGId/LvFXGqo0vSx6zEo2Ws2aXMWF7/26B2+5nphhqeZTVca3g7clepwKJnw3Y1fhnWcYnMm1l1dED5v7NV2/5WSaH036XwBIBKQte2mILgqhk4VFGlaAPmYZ8ETz96le/Kr9//OMfx5/8yZ8IAEtwjOxFShETSOJc9Jd/+Zf4wz/8Q6ycXAGnUROmOZdj//iPX8Wvvv3XpSjt05/+ND72sY8Jo5H7oPT2mjVr5F5S6pXnw6LWv/iLv5Dz5HaWfcuxsvx1MgBX+1Jbxto73/lO/PVf/zVuuukmAZZow6DrLWXbc1uuuwh6cV8cZ92+ReTyhH52IvNWi45MPzTbNgM+Ublh2VvAdCGufx3XQTAaRLveBgIJNOsNZGIhtGMDeOd/+z8ohwYRiIYR9CRQDgXgTQ4h6ISQCceRGBlGdHAETjuIdrMg0WZwhAonLgq5Er733duwdssGDK0ewCtXrMTC4uP42z//IIIJL377rb+GAU8ITnYWV7/zKtzx2Bw+/tmvILT+Qqw8+1Kk0qNIiCQ/MJcvY/++eazfsALjIwFjKdKELxhCpe6gUm0i4qsilBzBbL4Ob7mEN69LI/PoP2Ng+k6MhnJodMJoui2xHGhQXsU8s7B9OZcVSmV4/UEB8kuVOtr0PGbhNNcurotrbn74tH2YGxw6dEgkfAlSsqCg98UCJQKNBCi3b99+QpzgefB71tPVztvLD8p59Bvf+Ib0R/ZL9kHO/cvBW25HQJTAKccP1+WXXHLJaa/hVOBtr9yzvbYHH3xQin+ocmCloO3ferfngXuZt8xxEKgmkEpW7PLz770mjkN6BPO1detWfO973+syazlO9uzZIwxgti+lqAns8rX8Wk578f0N+i3Qb4F+C/RboN8C/wpboA/e/iu8Kf1T6rdAvwWenxaYWKkVld2qcmGlUuqNDAufABDhYAhtx0XMH8CH3vs7GAyF8bUvfB7lXA6XvfH1uOLtV+Ine3+KuVJRmAp8sM4MDQtoMTI8KsAtE0qUMBbGWZ2AKRkoTfEuo6zmytWrhNVKYEK8kczDNJO3lOalbB6TanxYI9PGJukq1YowbQV483qRSqfkesi4pUSy+OdkF4X1wO9YPIiJGCamCOAyicxcXiAQw+NPHMPu3QfRbKdQbfrR6LTQbLeFZUggholSSgMSFKYEERMZTFLwczKRKcEcDlIWrwEvGhgZziAWDSIUCWBhYRFzcwU4zQ4K+RLmZmbFw7aQW0SzXkalkAUaFazauB5nb9uI887bgoVFMjxKWLtmtUj57tu3TxIalKGeGBvD+PiYMHwI1lJ2dWhwSP7Gayc718PkGxPIHRf37boHSV8QQ+Eo/vd//x9wq3X82jt/C9dcey1mK2W4AjaRYanMHAvgimeV3y+S0WRGM4HrdFxp43Ub1knSZ+2atYhGBhRIFXDVK6C7Em6ZSCGIcyYvC85aZp0FbCkHy3cdcGvoNCuo1cqolAuoVAtwGgW0O/RsrcLnayEUZDKHHm2O+NZ6PE0KN8JpVFCvkYlN5qFKciszISAMoggZ45SijoRMYogJe5VnpY+rAhE9jFGxCVUPNv5UDET9SyVzLaw3wwrtSf6J2Kmw4jR5Lz6s/K9H0ldYuQLEqPyxjlOvArjENw3GSaYtk7QqoUpPaPUnpBQowR+Cp8L+FClgTT62XC84zBpND+bnizh8+DjKpQbgoZxlHB4vfUcj8HpYcMHzJ3ir94AS3sFgRADtptNGteagUq6LRHoqHUDHU4UHDbTbdbhNSoJyrBNkJKOL/1ZAStpdWBMhKQ5gm8l1CVtYmYWWOcNEmvoGKivWgkDCzCMkwfvgt4w5TYQrQ1alJQmiUKozFOJ9JvBgQFlTpEBAgIUTKo2qbF65hZRsZX/uJqd1f8rEJWhrWLzWv5BjhcwpX0CkgAluyJgy7BwymJTBrGCyym2qnxhBpUarKQlCARd8ZvxIsQnbQxP7Epu9LBJhX1BAn0C9+h+Tzcg+Q0DIg1bTg1rVRbXcRqXsijz20aOzyObzkpxz2z44rgeFfBlzswVQ+V58G9MeDA6NYmJiBdat24ANGzZh3dr1mFyxAkODwxJrgpEwILKnTMZyfPNtmfbLxzrbkdKbfFnWMH/vcpKXfcEm3V8IwHb5uf1LGf5nEs9sUYqVQHYMOEsWrXrVCvuUPq893rUim877IyxN/bvFIwxFrwuayFlotYjevC7IyjGnMso6v9sNbfwyTEgjM8v4YOWXtQhAk+fysxu7TPDREhL15+4qJBj4i8lwy6AVAFgZhdZrWpPy2h5SNCPFJ1qsIWx3y94V9pbGZ/sZ41ypWEI2l5Wk/owB0oolSuIr255zIeerJaDFMEuNbyrbk0CpVRGQ8SSG1T1Aj7l2titBQcqcc17gvEgwlTGERUxkrKVTaYkdTCgzvrDIiT8DQY5PZYBKvJP2Z7EI5+ug+JOKDUS1Luog9OBdzC7I71KY1mLRmc7HlplK31gWXsh6yOczfrJUhuA+A1JwxKIOh+shfwCxVArjK1chnhlCMJqUBD6Zt8LKNkUA3LdIYtIJvkGguWaKBMiOVVUTgrNRkURmnNb2DYToe0vGrbJufT6eqxapMJ4zVouvextSXFeu0M6hIuuteqOGer0qa0CJg1xrsuhF9YTlp9gAOI7ID1fLFRkL9KqVIrUgY6DG32QiKsl23hNhgzWbKBXzaDXq8HvaiEeCiIcDiIV8AljrZGpMmE3BghZhKXudFhpsc7JWDx+ekn2vXLFKwFiqxhw5MiUJePYj9geR1Db9h4w/BW9LYl1ByWTrY8+5hfOMXCJlnU21kbCajfqDKkPoHKey/GaMGq/0LqNZtjdzkWxPGX2fUfXwIJvLSxEWxxbBs8tfczn27n0Sd9xxp8TzjRs3yvqAXoyVSkmUWS668CLseWSPFFVu2bIZA4MZ6cei5mCYtzIHa9mQWbMYAPc5gLenAk5PFVGtz62ywC2iZlf0J/ummnD/S4/Xu8dugV03DlrAekmyufc4X/jKCwvesnjKFrHaZzdKJVNOdfPmzQJAESAi44/AFgtB6MP593//97Ku/cAHPoAvfOELAuDyewT3b7jhBokDfP7ivsnM409Kq1qWq2WhkulIz03Kv/L7BHM/+MEPSjzn/q1Us8wpJn7znPmycrTctrd4hv3UqihxDcv4xiIIgsOzc3NyTdwXt+F5ymxm+oGdH05kZ2sfORn7dgnss0oRCihLEQRX7ifD/A2wK+twJ4BAiHOyA683CF8khi9ffyM+9+XvYsMFl6OdHkEwlkLTE0J6cETWZ6nMAALRNJyOFxODQyiXq4gMhuCNtpFo+3DNJ7+ANetWY2jLOEYHtiOeAFqFXfjmn16NiS3r8fbL3oS034u448Gu+x9B06lgOtvAnG8Iw9svwcDaC1Frp/Hje36MHS86G0PjCWSGooBf70mt6kibkkZNtaGpORfnbBnG/GIOrboHrxpIIn3Pl7HBsx9hT12KOmr1CjpeFhZ10Gh5UWk4KFcaqLWqKLoNlLJl5FstLJZqgC+KC1//Ouy86MW48k2/etrFEdULCMaz79m+Yb9EsJLA7clYtew3ZIjyvpJp+mzArdzHdlukf/mTx+G2JwNvydBl4QPlhNnfyVq96qqrniHTvPyinit4Sx9aFl4RGD4Z89YCyLzGXvCWx+Wz/+7du/HGN75RANnlzFvuj8xiyh9fe+21AswSrCajmKxl+vhyrBL0JkidTqdl/LGt2T94PyjzfCbXfdqb29+g3wL9Fui3QL8F+i3wC2qBPnj7C2r4/mH7LdBvgRe+BSZWarWrTc6qD6Q+0DKhRoYFGZyeVgde18X7fuudOGf9enz2T/8M5WwWL33lK3DVu96Bx+emUXCaeOKnT2B+IYvB4RHhpQ0ODCGTGRRGYCqZkkQv2TICWIisVh0Li/RtC2LLli1YtWqVeJpRPpRsEib7KBNMuUg+pwtzweNBOp2SxAI/Y5JzbnZOkmyUpWLijKxQApjHj01jevqYJMKYaOOLD3BSaW3YOPw+k2XhUBKPPnYYt/9oN+azbcCfQCAagT8cRpTyoJG4JPQoE5rLFQSMpewg2ZkElJlM9HmZcK+i7dYQDHQQDZP100GzWROfOsdhNsmLqSNTyC4solalbG1D/NucZg2NehWT4yPYtu0srJgcRTDkxeBgGuNjI2gz6VmvCThLf72BTEakSZkwZLKULyZYRabPehF6OiDAHQiHcNutN6NVLOP8zVvxuT/9JOanpvGOq38H3/inf8LRQh5uIIg27z0BNQPedqvbvT55kFU5bSYuQnjVa16Nc7dvx8DggLJ+CO0x2duh5y/PhzRDMoaYWHwufdmAtMLgLKHTzKNZJ+umglaTSVy2L9uM7LQqGs0K0GkgEKBkIJND6tlLGWm+yUomSE+2JPsc3wbJUIncHmlMYVxKItawxSyrpAdkEj88cz0CiBBnY5LVgKN67KUksQCwIs+41AYiJyqsSbLOrP+eZXUYaWTjZ7kk18ftDMAp0pa6T/5kolv9Kq0nJBPvCuDSI1dkKHnehvDc6dDLjjKLfpTKDczPLWBubhGlUg3tNr17ybolIzSJYCiGUNAnvqr1Rh4+n4sgmVa+AKKxjBQ9zM5kkV3MIZkKGPYtCy6qcJtMwNtrVO81npNKw6q0M1/sw8JY7fotaluo9yBvnXoRkr3kF+lIcwsIggoASwCCjAvGLLLkCAYQzOVb2cJMnveya5XtZBLpLHIgWNQhANoU32HxknXp60r5TfY3R5LZZJXG41HEE2Shq9ciz1vvk5G19JFxS39jAvs8CNuAMq6UBFVvakPyM4xABblcUfkjx17Fglk4oKwqBWoFAHfYhh64LX7GeBhUMF4IbMoaq5FhUamjVqPfsYNKqYFioY5SqYpiqarSq5WKSOlRqpTnSDnk4aERrF61BmvXb8Da9euxauVqrF61GomhcQBk06uc+BLoaiWP1f956XWqpLre2aWgcLLg8PMCb59v5q1pH7eFhgFjCVaJjHlT+zwBMvXoIyiiAL2wEUXmd8nH2frWWm9YsW42XpkW5LLtrYUZJwNvTZwwzHWdF5TpKexdKw1uqOWW7WQBWylwsZ63OhIldlqPUPnEsEflTzrDSjEC9yEKF5aRZoAP2Z+RjpefIpOs7B5hpwvApQAN90HgL5fPI7u4iMXFLBYWF4UNVsgXulKdHIN2nFmGojBtWyyWULhJWJ1UACCwSZCXihKcO03s4RpAzpnzg2FhUq0jEg0jkaBcPr3O1eOV4z5KH+doTGIXmbeMX4w3WnBDUFrZ8Lwr9AnnOG40VBGhUXewuMhryiGfUx9Vzu2y/jLAnrCBqfRgWLG0lmA7FIu0AFAQhNfGOMz1EtcACvbyOwRXQwiQFZtIYmBkDNFUBkEWX1Ei3eNBkyooDYKnXFcFZFTzGARved94n9lv2RbqlZnUQptAUOSx2Q4s7iObmAVtsp5qEzxXpQ7GTALtvH9c87HvC+PaJbvXSoDTf56MZO5H4yXXZmxLzmtc/1GNhclsAtQsVAuzraWNON/7kEry3gSF3cftyI4tFvLouA4iIT/S8YgAt2G/ztNScGCroYSBa/q1AP9aqMW4S//kgwcPyTprcnIFKuUycrm8MJQWFxdkHanMP2Xe8txDwaDIJlcrVWViE/w3xTsyd3HOIdhrwFqJhALeahGYekgreNstBjOKEuzfJ4K3VlpawVu2v1ondGQNvrCQFXCf6+BXvOKVuP+BB/HQgw9h82aus9egUCzi3l33yj1Zv36dMLoIkC0szuFFW7cinUkaz1u1cThRNllZyraowLanxA+rEtJT5GaZt70Ap9Z09CyKTrFE7AVutc10AaDY3TNZsM9ltSl76GHNPtt3TwRwtZruhOvpuZYvfOXMPT+f67lye4Jdsl7ic5rPJ/LHv/7rv46vfe1rsjsybglakalHsJPbUJWARacsOGGMswAtCxE+8pGPiDcoAR/u873vfS+uueYaAXD598997nPCjKTsMvs9CzZvvfVWeV5jEc2f/dmfyT4khvt8UtDKZzoCQgSZyMwlWMTjcv8E0Hj+Vu7ZAr4W0GUM4+/cN2WdY/E49u7dK/vmu7fApxe47QVvu/1EVhoWnNV1xc8K3nraHJQNKdBxmoA/HMFdex7GTbsew3wtBDc2JkoHkfQY/JE4ItEEQrEkyrUWGh0vJkfH0Wm5SAzGEEx2xP/2/u/dg3vvuBXbX3EOMgPbMLBiJZKRBSzc8w2EQw782RLWTq5A1BOHr1nBXXffgPlCAcGR9ThQbiE0cQFy7mqsedFF8EcCUszadLN48SXbwdpHM63JCi4UAOot4NBT+3Duto24876D2Do4iZc0HsXaY/+MRHkfyvUympSfhwe5moO5chWLXEdW6W8L5OsV+Do+bN6xA+ftuBiD6VFkVq9BIVvA5Ze//JTdmkApAciTAbenkkPmWoHAKl+nA265DYHSr3/961L0TV9X9nkL6HJsENDk8chEZUECWb6cqwh+XnzxxVIIweIBbkNFq+UM8eXgLUFlgqFks/LYHI/cD+W+OY7ImKX/LYtnej1v2f/5XfZ5fpfb8pw4HlevXi3nxPbiuKcvcK/nLcFaMnop90zpacYCxnFeL9cs3Jbyx/w3C87py8txzOshUM2iDf6bhR4EenkubFvGif6r3wL9Fui3QL8F+i3wy9YCffD2l+2O9c+33wL9FjjjFhhfqV4syvLTJIg+DKvfFhNqETJnCQu0XFz1pjfishdfgs/9rz9HfmYGGzdtwu/8/oex4GlhOp/DvffeLz5tCfE3jGJoeARjYxPC/IvF4sq2Eb8+TaA1mnVJdPFhPp6IS/KMSdUResgNDwkoSq9cStxSZtRtaTKR7JpoTL3kmPwrl8qSLIjHEpKgqDXI7tUkLB+++NP6yQmg4iObRWXmeE5MVIZDCRw+nMO3r7sVc4sO1m7YBl8kjEqDvmxMlgblgUxkmhsEfOm1FhIwlUnEWqWEaiULp1kW/9pQkEATGaAe5HILkvAj+MYkZqlQFIBvw4Z1iNM/MsTEL0+jhYFMCmdtWo90KoFkKi7JyXQ6iVgsgghZoeItRwaeyvQJa6atYJ0wN+nhRxlkSaS54iGXGkjj1ltuxtRT+3HFy34F137+i3jkvgfx/v/wH3DdD36AA7Oz8MSiaDEh5vNJElKSk3IMMnL5WUg8Lpn0W7dhA373A+/H+MhqlJt5kXIW9jM6iIbCiEd4L61kqtG0Pa09ZQFtl16FJbgu2bFFtOrKqnWdMjpuXTyC/V4XPnkLX1HTC5T0NSxLYbaYBB/bhcxUy/rSxCiTP5oAEtaYoCLKkFNGpGWTGFlcw2qzcKKMD0MmswNNIDPD2JSx06v5Kz1U+WkW6BBwTsBbykIK1KHjTySRDVGNfzffXGLGqxcfwQ6RUyVD1Ug4S/5RyL4ETRSEIMtV2MU8jkm2asaTiXYFbxvNNkqlsgAjpWId5XIT5RKLIkLw+2JIpgbFu5QMp0QyjGqtIMCUSv0ygRhCMj6A49NzmJk5hOFhyneyEIH3TfujlTC0gAoTiuLraZiiCmZqctr+FClKI6Us49cktAneqgQlPRuVLWs9bAnYCgM+QKCW45wMe2XZk01rk72qdb2U/GUjEkyjFCblallMQaCSfYqykRwHBA3CZHHFo0gmYyKLyuIWSSYaxhg6CmK223yrv7ayu8m8470i20QZJ8pqZNMwIRmAlz7K3gA6Xh9abYIrZCxTHtsD12FfIXjLRDPZthzz+mb7e32Umvej3miiUCihUFRgtl5roVptoFKmjCiBK/Y1rxTT8K7wHjKpOjIyjInxcQFqCdgOj40ikckAsN60Fk62oGovOGsB3F5Z5F7w9WQDvxewPVVlx2mDxhnPdS/shg20mmSb6/1mMQXHCFUmanX6X9ZFdpXjVT1PVQLZqhOIZ7N8V6V8VRrZzslamKFxyjBTZayc6OVn520FWFVKX6XVNQZYrWSLMSjgu+SrqWx2XQP0sm1FqpnnZpi2XW/QLsvXSKEvXY6CcARCZV8KjljpcwV0VVVACl+MZyGThvy8WqsJUKasqxKy2ZwCtotZ9XmtlAVUJJjFtYIk9I0pNRmCltkoXtuGuct2aDaU6SxsWgKwxmZAQVcdw1ZyWSWBCcypCgXHOsFBsm/F49V8l8AcwdNuXJE2JODdkjmF8zSPxbjOwoncYl7GJwFYsiMpB1wpc02hErv0bhVlACk0UwYzGalk1BeKBRQKnGfbApxK/Hc74hPItzLaOL/54fH54SU7zReQArTU4DBi6QHE4izGCcscz/0L85sANwtGOh2RyazVlRXO+8O1GvsqwVvGCQLWvH5633roz0uWLa0sgmFZu0kxEft+jeu6CqoVgrZNJboawI2zmhQ0UBpcLAsYl+jVrexxehJrURILGnRNw3mB7ULmLeN7kHLPng6Cfi8y6RSSBNcjIZHQpj9mvVqWbVKxMDLJmAK3IrHvwtfD1tMTM4UMAupQYUM9aKnocvjQEaycXCkgFvshJWYPHNgvx+G2lnmrgKxX1qpsK3oRc63IMeo3HrYCOBt55C5bt4c0r5LAeg5L4K3aMEjdlUgnGy9hGf8WvOU8qeCxtFsHmJmZwyIZdS1XZL0vecmluPvunwj79txzz8OKyRWYmZnF/fffL310/fr1IrF57727UCqXcO452zA4mJHiA5c+nwLe0nPdMO5NccMSeGsLz/Snwf6XFH1sYdkysPZMAdxnsG6tzO3SquYZ4f1MgWH7/HMm84MFeZdLKC//7ue//MIyb8l4texTrqEIypCVR/DJgpv0u2Qb6HpK2bdk9lkGIr0tCRBxG0oSs2+TdUe2I0EdArMEjvg7xzCfr2QsA8JQJJhEiVb6a5J5SzYvQS4CZdwnz4PnRICM52vZuPb8LOOP+7OgLuO/Amzqc/vRj34Uf/RHf4Qf3nyzMAp5rbJuN/3oZMAtP7P9RUPKM31vLXhrWdxcEykwpz9pirEcqBPjWPOid3bDrUIcyrnmC/hww+0/wMOHZ3A020QntAqxgTE0fXG4fq6bB0T5gIBurQVkMmnUyw2Mjg0hnPaApTPt+Rz+8XN/hUyihfG1Z2Niy4VYu24cwaOPwM0dwIUrJuA2W5jPNjAeruKRx27FE4/9FB5vFPGV43h4wYPFyEVYs/NKFP3A+nVjiESbmD1+CFu3noU6bx0FkVhkW2vAFwmhWqygXW2g5hnAoekGrhh2cM7B67Cqej/mc1kcLxQxV63geKWBBaeNmjcIxxMAvCG4fi8++Nu/g5HxCfg8QXjrHUxn8xiIJPCa1+445XAigEhm6fLXhz/8YfnoU5/61DP+RiCT8slf/vKXpW/0vujTTODSsrrt3wj4P/TQQ9K/Xv7yl0uf5otAJ+WUCdgSWOX5sO9bz12yyslCJVudx6K8M/v88v0vB29ZbECwmCArQViOL64beB58seiBYK5lANPLttcHl8AucxrcD7/LIgjKHHNMXHTRRQL8WgCa50gWLcctZdJ5PM49HJf0qOVx+KI8MvfFc2KBBr9HWWWO23Xr1glbl7Gf/Z3jl8US9CDmfM/tl3sNn0mc7G/Tb4F+C/RboN8C/Rb4RbVAH7z9RbV8/7j9Fui3wAveAqcCb/ksywd2JuuYpOw4Di5/2cvwG29+C675q/8PB594AqtWrMCH//Mf4Cf79+L2e3fh0JEpYQ6s37hJGKrJVAaTK1cjEokZVgMlW0/0LOWDOJMCfHBnUkxZFkyuRjA2OoqNGzZgeHgAhXwO5TKBWE3+MeFIxgmTsEyQEZRjQiCfL6gkorAhOpJE4zO2JNL8AZFMpLSeSCfCYwAYbh/F9LEyvvnNmzE9U8G28y7C0NgIjs3OYnZuQZKolPorV8qSrNQkhCaC3VYDxXwW5VIWAV8b8RgZyz5h01arZczOHJfEPKvX6RtJuTICJmtXrxIWcTisMoBkhjBRPDw0KOwaJpAp8WqPw8SlUjgt0C7pCWXkidSsglCavDAJcg8Qjkdx7657cPzgYbzyohfjxq98DXfdchve+/73Y9eePXjs8CF0olG4fLj3EAALStsQKGM7SqLc7xfwtlqv45KXvARv/7VfQzo5iIXcLObmZwX4DAX8CJN9EksgFo3Dywd9Jj0kGW19b3u7dR6d2jRK5XnU61m0O2V4PJRebsAlWEtZMrTg87QQ9HfEv85HNm1HWZGO25DEL5OMmngn91DZjipJq9KVypTl39gnFCSUvIspWGDSX6BTsUmziRsD9nVxKAVt5WUAXCPIqYBBj9cqwduuLKWRDu1NVAqAJmRSstCWCidsQYHiLxZE6WF5iD+iMvWWgCBltym+o4kt3YaetwrcCvgiWIluJ9KZBBddMtJYUECGZhPValPYt/k8pTyZwCcwQbZVSGSR16xdLcnkhVwODSbWjdjk+OgKxCIJ7Nn9IFynhlCohWarqL62xuvUSlOKRKxIwlLiV4Epy+IxGXxlnYr8poIfMtbY7iKdrAx8jgWODSt3zPPyC8PWyFdT8lh8etuq7CsSyPoWhh3vC9l4xnNUgXAFMkheZ1/mWBSwlkyI2L+CAAAgAElEQVTbWMQw9RQYZn+X5L8k1pW1JzLVUjxBIMgA7bwHhmFI4FalnrVd2iDbmMAt5cgjcD1BOK4PDQeoNzuoVsjYZNKezLowggGy/4IIBaNSHEHp5EajJWOyUqliIZsVhk2hWBapao/HDy+BYf70sNgkjEQqhcHBIYyMjkq1/fDoCAYyBHbi4v0tNGZtMAP3M2nJsWuqAyzyLQPBMqcsgGsZtadj1nYH0mnmuN79vODT4XM4gAHije9sjUU91aqyZ9m/BThUpicLlKjYwDlOZZI1Lmvs0bjUBfPFm9YC4wos2bIL/Vz9+paS1ox2PZUkBtSwCW6Ofxb1iF+uYeovgbdk3lqJcb3XNh4KOGEqVCyYbOOZ3mkr+a6McunzwqZVPNr2DJVe1likAK4eQ7xCKb1L9hU9C9ttYSqScUJWDpOXLMIigFY3YKIt9JDxI2CgSbSbIi3ra8+fjPuMLZSuZZvLW3zN2zKGY/GYMCRZfCFAg/i/GhBXihpokcDiMPVR5e98K7BKYJfFTRqTTihDMACcITJ3k7RzcwuYn8+iWCgJiEtgmgxX9gkBLoSxpucQFOUA7t/C5FS0aEkhHQGMgcygnD/bZ9/+AyK/ycI4MmNpT9FltROI5DkyXtDyIJlCMBJRRi4/E+USzgP6FbYPiwwalHk2/srK+iagEpb4wPk/FksgHI2odrywg/0yx1hJd94cgre1Kn3lqWCgAIr4p5qCASmUadbQpO98sy7rNgLy4pFsvJY5xxLE5NqT58r5nGsRtacgy9Uv71Q8KmvAWo0e7LOYYyEa2cLRMNLxKNLxMIJUX2jTHkPBfaswo1O5iXOc92Wu4lrSj0KxhKkjR7H5rM2iSkBfRILnZBGy7WW+IXhvvJC5VpM+5feLrDdjvqw5ReZembQBA/KKEgQXe9Zf2QBO1nJBpL+FFa/grcons7/rWwE5064eLXKSMcu1YLsjfreLCwrerlu/TtiPd/zoThw9No3zd14g69D9+w/gsccelXU2GWYENu6++8eytjhv+7lSPKhrK2XeegjeSgGH+Wn46ScDMp8NvNVQdXK27bMBuc9g3Zr4Z6OMrNnOgMF7um2ezet2+aRwMgB3+XW90OAt523LuuVPAkyMn1THYawjAEQAhy+u2zmGGVc/8YlPiOctX5///OdBsIzbf+tb3xJJVdrMfPazn5W/U3aZcrJk1F599dXSRzhOORYJlFHWlufBYxNs+9CHPiTfo88t4yOBXzL6GC+tBLO9B73+tFrQ15JzJ8OQ381m8wJ6cawRTKLiAD/vZe1acPVnYd5yLOl6Xos5rXpIr2xyF8TtAW/9tO/2sjCKvNQQPEHgH278GvYcOoyjhQYyA9sRzUzCDaVQdUPwBqIYGp0Q4DMQSyAYjaIwV0AqHsPY6gGEIl642Sx2/+A67Lv3ZqzZuBbldgSTq9diTSyA9SkPRoJtjA2PoOF64C1N4evf+CKqc1VEOn5ERoN43PWiMvkGTGz/TdTCUaSSfqxakUJ24RhWrJpEo+miTOWoRBRwGmi6flSaXoQ7bUSCPjy4t441KOClzn2IH7oFR+dmcHhhDgtNB2VfAJVAABVfEA3G5VgUEW8Af/DO92I4mYZbdRBqedDw+hCBD1dcfs5zWEu9MJsSiCTTlQAt+y37KQHOU8ksP59ncjLP2zPdP9c/y2WTz/S7z8d2HJOUaSZj147h52O//X30W6DfAv0W6LdAvwVe6Bbog7cvdAv3999vgX4L/MJaYNzKJksGbympZR+IFbwNSTKr3Wjg/G3b8OH3vgfXf/kreOLBh5CORfFf/8cf49of3YKP/58vyj5WTqSw7dxzkRkYQtNtY926jRgdHZcEoOaDNR2tTAMm9ejVpSAW/80qcj748HeyS1LJBM7atBErVoxLoo/sFzJwKW/aarck+aRJswAOPn1Q5BVZgUrZZbI8+BDHRLT1XmKSsFqrgv5x/EyukUybUByHns7in3/wExw9XkIwnEQkHhMmA99MdFerJUlkkXlTrZThNOinyqS0A7RbiMdCyCSjGBhIIBohE8ZFLpeVa6MsNCtkN23chPGJcWG3ChNIpBJ5/QS01F9ME1I2ya/gI33qeK4CppIpY3wDKUvIC7TylExOqjSwertV6S3XdiU506k1cPG5O/D9b3wLN1z7TbzprW9D2+/HfXufgBMMoOnpwOl04Cd7h/eIzCjx3NNKeoKDg8PDePVll0kVNNl6h6cO4+Chg8JCScZjkrwMBUIik03fXbJlPMx2iCShH2g3AKeMWnEGMzOPI58/jI6nBuaDYzEfwmFuyjRkixeCjkspZgdBP+D3UDa2IYB4tVYREJ7MYgIHmr/zCkDL5DQlpCn9ZOXlBNAQAFP7HO+n9nnDvFnK3XRBKfEeNUDtCYO0C97qd9X3VvZmwHVNcIpfrQFvhT1ntP7YjspIM6CGlRQl+GqwGAve6miRDJORWFVWrTKTXMPuNECvkU0W9i3Ztobdq0l4CwbzuAQ3gKZD30UCigSBWNhATzEXdQKCVfofUvqSCXYWXPiQSg1iaGgUAfqT0aO1WZe298CPC3ZejHy2gPt37YLHW0YoTHa0VyVQJQmtUC/7t/WntNCHAMoEvMTnsCWejWwjJurpcchkpN6/lvrbGtlJgreU0qRUskpSMqZYJnMLbocyxfQ3VrliBem1eETAKQOcsd+QWU4v10Qyrmx4suCMJCpZXPwu/Ssp+YxOSzwHeTz2EWlvYVUSuOXFGPBWgFwjkS0EcO1PPl9I5I47Innsh+OQAe1F3dG32yZbj8nKIHxestrItje+khwZrZYw9hYWs5ifXxRWHhnDXr9HFAzSBHhiSYTDBDb4jksxRWZgAKNjY5J09YfpD24LKixgaAtrevqcRmvztoBuL0hr+qa0qgVxe0fLqZi1/1rB2ROnZLJPXQMCCmvcqUusJkDL+NMxUuyURhYA17BnCbrxvliGo8YDLaKwJrbs5wqcEvhkAY5h5TL+d5vHSoMqO6+bsDb+kwKKGiBK5lQCPTJHsF+yiMP4Ibc4p3AHPQBx91INUGzkj43NdrdYyEoJk/EoSgaKykp8I5uWLFAb46T3MClvJd27XuFG+tlAntyecz1ZIGTDHJ+eFhUAKkcQHNXYbRLrHTLZ1aNewEXD5hWJX7RF2nhyxaTEBwIVZOhy7q/W6ibu67EJ+CVTKQFCWRjCc+D8Tzl0xhkpJvFQ6jiO4aEhZAYyAtzyMx7bgnICOjiOzLUCzhkwmmxUxgiqUeTyBWUPL+ZQrdYFzGw2CZIS2GSBkqqDCFDLwhROk0bxhPMoPWbD0SgGBwal4Gv1mjXCxqEiCWPX/gNP48d334PZ2XmZ8+hNq4AEGayAw6Iu/psKHeEIguGQSB2HwhEkaQURjZlCJq8U1JD1zDlV5paunDUtJ3TfYc6pyRSi8Ti8AWUE13hNlF+GR0BOkZIWqWCv9DursiA+81QEkXmRc4faRHBNR+sKjpG6sNeplEDVF8okq/e8+O0uA0Ej4SBSiRjSybjITh88eAC53KJIWnMuiIQDGEglEA8F4GMBGOXqaZ9gpb97vJUFtzGhjePD6/HJvZs5Potztp1r1qULhnnL4+SkPxC8lTWZ349IhPMHrTXqwnLk+evakkU3AQM6UzHFAq8WfNXxKrLIUmSo8srPkE024K2VFFepZS2sk/stNgtqB3KYthyLLIR0sWP7dvE+vP32O4SFtWPHTiSTKTz62KN4+sDTskbavmO7FGfd9eO7ZL7dvuM8KVZiUVzLZWGlAW97JNO1uZSxbUE5+/NfAt7aMNQL4p7IoDTsyC7rtkc54zRPUKcHbk8OKPfutisNbapTeq97+eE/96WbX9BnOsYCy94jW5DMQMYUK3Evzz9DQ13gltdPCWOyY8my5YuSru94xztkrNOLk0Atma7iPw4I449rfH6Xzy6Mz5Z5+xu/8RvCMCRAS1DsM5/5DN797ndLfyerj88KZNvy7/yMLD7L3FW5dxY+UBpdi5UsEG3VFw4dOiLSr1zn7N+/H3Ej4cpt7ffsHCirD6tIYVj19tnS/o0FpL1M2iXVijPzvJXv9oC3ZMAGQz6JgSxwnC/M47pbvo1Hpg5harGCsaGL4IsOwRMdRSecQdsTRCSWQjiZQmZ4BLlqA+2GF0GvDyOTGcQzHjRLdZT27sZjt16HVKSBTCKBZDyJaDiCNcMptCpZbF63GqOjw5iZOoj//2t/jfvvvA+DiCA1MYTa2rOx6vKPwDd+IYo1F5PjA6hUZ5FJx1CpVbFi5SiKNQeBUABUfW6VXDRaPrBer1msoFWLILd3Fyr3fxELB+4DSwzbrHqJRtCKhdCKhIB4HMFYDPWAD6GGg0+8/T1YPzACT91BoOND3e+BW2vgLVdc+IL2/zPZ+VNPPSWsWxYacK5lgQKZpJRL/nm8fpnBW8aAO++8U+SdyeDvv/ot0G+Bfgv0W6DfAr8sLdAHb39Z7lT/PPst0G+B59wCE6tGTpQ26/G8ZfKUHmdM2gmrtVzG5rVr8J8/9CHce+ut+MnNtyARCOD3Pvr7ePDoQXzsj/8c6QxBHRdDY2MYn1yBSCyBiYkVWLlyDeLxRFfSyz6w8yGaD/V8CXgjwCr9MlValAhXoZCXquyVKyaRSsWFDScetZEwUpmUJF3r1RpqtSqOTR1TCd+OK8ciU0bYDybRKElhfh6m1Ch9IglS/V/23gRc0qo8F31rnvauPdWeunfP3QwNDd0MrQyCIKKIaJwSk5yrRj0OOTnGIVe9MT430XhOPIlGxOgJQrz6eJOjiUeMRhFUJAoIAt2A0A09D7v3PNauXXPVfd73W6uqetMooiTGW8VT1O6qv/76//Wv9a31f+/3vm9OwCgBlYP7p7DrwX04PjqLY6OTyBfLkn5kslMyr9WiZI1TqTjKJYKmZUke9/SkMdjfi8H+PgwNZjDY34Pe3i7zikt3yneMTyaMmfSSlx/ZJkr2m6Qq8wNK2DmWsLEkjU2rxDGPnQyZMiUH6ZtojC62GWWN9X6xhEqZTyZJyboqSWpS0pfVGuKhCC65YCf+9Vu34Qs33oTnX/58rFq3DrsO7ke2XkWFjCUBkwEEmfBgYsUn5wTChSTHdObWrdiyZbMSykePHMHBQ4cFZJgvHRO4HUh3dCDdGUMqEUagVkClvIRAnayjSczOHdNrOLSMeIzMniBiMYJaTGATeGailXJ9VdToj1pYQrW8jFqFoEnRMaerqiYv0EuvRuAuIi9BFhqk093o6+tXe8sHUElN70uqfzQlSB3zxoMihpE6cMNJPa4cWEoW6U27Npb7bbJtvcQgr6vJ4zYhWPV1B9L6nzEPSG7DY2zyGVd+T79IsESgoAG4xqpzgJFZwzqmp+EuBuQ6OW3nQUnWLWV42W588t+UfyO4RN9DAo4EXvKU3M2RPU4p5Tzm5paRTHZjaHi1xjYliQle5rIVZPpWY9OGM/D4nscxOrYX8UQZnak4IvKeJcuPQLWxeAjCeIKh2sJ5APtkP2VneY1Y4MAnGbjyJnbS1kxuE9gNSR6ZYD3BE0uKEyS2B8EvgrUcX0xFmR+ppLEd2MLY42NcgkBnMmEypxwLUgMwmT6y4lhI4D0bBd5Spjto5085Y7Yx2a7EY8xlkwCutX214v1w6YUbRa0WRqkUQKFAf1p6TYZQKoVQroVRBWNTAqFQUsxZsnkLhRKK+ZIVKxSLGvsCQ8hiJCM+lURPXy/6B/vlh53J9Au0jcXIGEwhEafkaxKBaMJ517KwhO3ENnGAhljJrsDgpA6/ErxVSrSFc9gqbXwq8Pbnnpb+Hb/gQc0ayrWy2p6ywxX6M5fMq1PMRAdENTxhxXK3cShQr8FGNT9XX5ykOc0xbh3cehJ3UwU7LeCtya0bNdLlpU9qG18v0pBclm+sAYl8WsxjXZGxhMQMF+hp19xikz31275ARMUNFuE8d17jRkVX9krpAI4H+77Nab44xeKUMaoIVlKGl3OtLAfEEs8JCJuanMLE+IRYjUywyoogGhPzVQU2lLBkLJJEcNMT2DOVZcMgKc26mGbnn79DwPqP7rlH8q8Woh3TN0SZ9bDWMwQ/CVpxHcB1AgE/slk5jlgMxoI1FolxDDE+CFzlNXWKBwY60M80rO8SKOc5ca4lO3NhfhFzcwuKnew/VnhSt/HLAhCn/EEwmA/vxc1YRl9t2iOwCKO3L4P+gQElUAnaEtwwIIrzZQzRKD3tHsX3vvd9LC6yYMbAWwHIvObVOkq1OmLJFMK0W2C8o/VCgkoCHbKZEDOvzkIeW3vxOkm1wTFgKdFsQCRl4mOywyCgHCOgHQwiXyw69QLO2VQQ5fEnBTrIQ1bWFE6SnuOH6xaybstFsWXz+aUG6KQ1TjAohQCunbwlhM41EnNKDGExWJNxKnwkJFd+5MhBjI+fQK1ixX7so2zHvu5OxDgvUMFD/sM+xnnGbetwsv4roY5AAHOz85IePmfbdo1tynaTGb5v/z6tSbkNCxIJbEuVJJUUcG2M6H16j8UAvCZSkokbiGtzGQFxY3qLhc6+ybFarerc+Jkx7M2vXbYAUkb27FvHvtd45PUO6npzzPB55MhRMW9ZPPK8Sy8Vi/F7d9yhdt5+7nYkkkk8+MAuFfRxjbRz5071q7vvuVtyydu3n4t4LHJK2WQzHLE5lv/3IGYDuFWM8/YPTTa/f+/k4P70/Go9Q1Ie3ScFQqeW8jSYtz/PpPLTwF6L0Xb+FvOe/Pj0/3Pbz/NzP/e2XHdz7cKYyWvK+ElwljGQx84YRrYr+xU/5ysLZD7wgQ+Ifcs2fN/73oePfexj+m3KutLjlqxZMmqvvvpq9UsyFb/5zW+qL3MMMnbzQdD3i1/8otb/lFX+7Gc/K59czRct18fLIDN+8Z6lFahVEa8DbvlbXjqZffJjH/trvO51r5MsLH9X/dqt37nPpuxxqwqFm69+hmyyL26yY30y85aftzJvG+fUAt4GKgEEI/S6jUlC+PHDe/G/v/NVPHbiKKbzwHDXeYikB4HEAFK9I0AgjGOjY1i7fgN6BwZRRBS55Sq60z3o7o3j8OQY1q8ZRiI3j5lH78Xc/vswkiwhFayjEI6iIxTG4MgQumJxvO63X410TxRFqglUi3j9K/8PfPuuhzF85RsQP+PFWLt1Ox7/yWPoH+hCoZLD2vVrsJBdxJr1gyoGy5dKyIcjSBcDGDs2jnVnDCG7UEL++ATu/IePIfeTLwODPVYZEQkAqQSi6RTqySiCySTinSkssI0nFvGhV7wBO9duRi2fR6BWRyEWRqBSw3VXXfhz9+lf5he4Jvj6178u8PHss8/Wrll8wPcoF87Cgmf78YuAt8/2sbX3326Bdgu0W6DdAu0W+HVtgTZ4++t6Zdvn1W6Bdgtg1bqBk2VbG563xk5kwozJTsrx5bNZbBpZjff9wR/g2J7H8I0vfQmRShW/99b/jNiaIXzpm99AsiONO394F46eGENmcBADg8MYHh7B4MCQWF9kUPjKaza//QZlQ8lsa/r+ea9IJjGZdDZP24hYM2RqMBk1vGoIGzduQHdPFw4dOIiDBw5YErBKAMokCSX9GzFvWiaEmbBlUpSJWia8mBAmG4FJvdmZRTz00AFMjC9ifHwOhw8fx8zcrECkeMzA22QqhvXr16A/0y2P2s6OGAYH+rBmzSqsGhoUsEs2CMFdHns0HhfwTNaIB2uZcOHNpQA75/9nnp0mYalEupJD/mlJIoLTBA5KAm7KyBfyKBWMCbiYXVRSmOCB2JjVisAGgtKUee5Kp8WsSMWTOG/bOdh197347A2fxsU7n4vNp52OXYf2Y65SQolJ6nBI7NUgGShMcAhYNB+6wcEhvPiaa+S5t37dOgwPDeHE6Kjk+Mj+I9jF60Qp6HQH2T30Cq2iTh/b8jxq1XlUyvMoV+YRjpTQ1UkPX0obV1Ap87yKqJJRXSFAUkSNTCfKIxeXUSrkUC5RmrRoICfoC1pHoWggrsnEhtDb24fh4dXo6elT4r0p2yvKhksUmySlSRISanMgrENiT5YqbQ0UzWSdMd3ssyaUZQCuB3I9e9p7SDZJtAYem5RoU87YmCxNpmKzBzSPQUxex1IVmNgC3soPVYCtI8w5GUUP9hpjjdfS+7ISvA2AhCgvn2n7N99cY01VUCyWkV1cxtQkZT/LAsqTqU6NPQKe4VAnSqUg1qzehJ7ufpw4sQ+L2TFEQmWEQiUB8oEgQQFeW2N2mdQzj7fp88tCBnmCOiBI8sgEcCMRARwmVVwDsVTJpEbI0CJDL+RePZhLOVbnc+tYvyZzyUIOglshgZ6Szyajz0nKspXZPmTYEhRgW3BbgsWG8dsVEUjsQX51K4IqIfOolT8t/QHtmtHT2AABxoAalnJlZOkrvMQxDBQKAbFuq5UIKvUIqmDSPIxKhdfGmJJiqgQpEx0x8KkjhZ6eLvRmMujLZNDb14vunh7FNvpmhiOUPyZA659k2HqQlQCGB2w93by1p7Wyav37XkbZ98NWNu1T/f0faYIlcFlpSuzSr1YFMiXFUQNmTa6fsduke41xKjliB9Y2iijcZ8ZedGawpoX+JIlP6+rep8/ihwdT9cqCg5ZEs5c+Z+BQAlwFAlRtYKGCechyzjNJV0pmc6wTXGaMdYx9bq8x6P4tP2aTPlb8YARzssTUMpBEK4/BqTn4eUFxksULSsS7+FqtClTILeewlM2JSUsJ2sVsFll52eYEdPJJv3sC4yqoImgbjamfN8SieSxkjzqViWbBigMYXQELj43zOwumGF8mJibNpz7M940dySIQzvsEBQlws23IriXIYf63Ua0rBOrG4moHgl988ncZP9i2fKgYplZzlgLA4sKigD1aNmR5fktk1rLfWHvaHGOFN+aBTD9UoEC2XN3UQzim6W3fP9CH/n4++5Hp7xfrjACh1kfuevO3WWRDQJXx8tZbb8MTj+8TCMvrzjWL/H7ppx2NoZN+tR1pyR0LiI3FtRYjiMvrS+YrpdfpeUsQ0OYrm5coi0ywT9YXEYIVBAjDKhbp6c+gQDCgQFZxEWUWj5XoKxtEIpZUIRdjuFcS4fqFjOjs0oIpZxTzKFeKakcCtgQtDQwlwGly2irwi0QFClPJoyOVlPwxxTz4OnbiGKanJrR24Djk3EAmtSTvU3GEUUOQxXygPHUreOtn7pMBJ8PjqAAzjYX5rJi3lO6m5PWJsRPYv3+fQHqBzA68ZXEj50H2ncnJKfni8lqzrTnPUBWGLGIWINFWgn2NbG7Gc/Z7FRpSFpYS3g7MF+tcxUhOctrJJHu5cJtcmtLMXMsy7nOsHD58BIvzWcWzK664QsdKD0euQ3fs2K416b0/uk++t9093bjwwp1ibt5//49l53HOOWcL/C6V8ppz5eHsPG9t5eXmtgZ4awVqdkgGgmtd01AU8UVBtuZpfbSudk4Fmp4KuG0ChKdaIf38887PYub6Pdr5OJWilvNYCeI+2+AtWbWMY7y+vJ86cuQIbrnlFkmc8kHQ9bvf/a5im/e8pZ3CzTffjNe//vWawxhz+KStDAFYyinfdNNNArz27NnTUCoiKPt3f/d3jWvLNiCDl7LL3vOWzNu3v/3tjf2Sacvj4m96sJVS3XzPH7OpDkBxg0UO3peXbN3HH98n704+ODbI8Od3uQ3XpF5NRyO1hXXr+0VTatsXIFnc9p/7ON4K3trntl3dZHRW9FP7TNux5iZcRVU1jxHsPboPX/3OLXhichLj2QrW9Z2PZN9qRNOrEUn2IRiK4dDB/TpPxtL1p5+H45Pz6M4MYnCoD3fffz82nbkV63qT6K0u4dHv3IL8oR+io7yIXCyGzf2r8NJXvhKf/dTfIZ1M4iv/+1t44atfjm1nn4sDe/ej1jeM7KqLEB/ZinJhAQ/cczcuu/Jy7D10ANt3bsPk9DLmFmcwONSNvt4O5MslRBHDiSOT6BnoRSRYxYE7v4YH//4jCHXkUevvQ5Br5FAEoVgUoWQMVRbixMJIdHZgMRRCZHoRH7jmtdi5bguK2azmWDJyQ5UaXvqCn+55+/OP0PY32i3QboF2C7RboN0C7RZot8DPboE2ePuz26i9RbsF2i3wH7QFVoK3jZtTss3I3gkZWBAKRlDO55GOx/D+P3wHUrUKvvCZz6CyuISrX3oNnveK63B8fhadPX24/m8+jX/+5reQ7Exj/fqN6M/0Y2BgCMNDw/JMY6JW0r+umpo35UrwORlbsW0qZMQuI7eUQ6cYMR2WYMxRUtEYUEx2vvDqF4oFdfDgAYyNjiqRzsSYknihkBLwvKkk+5VSxZQYY3KLCQSmfZhMVGV6MIDDR0Zx5533yWOyuyujRFd2cU6Jq/7+QQwNDmnfackidyGT6UIkSmCXbWTswAjBIZ6fgCbnDuiYViZz6xmQdnzyNgsFlfRgIpcSyPwez5UJQjFR6I0WgNqD7wnALZG9tKTtmbhne1DGk//m30zgMhFKwJZJw+HhITF3mJFdu2oE44eP46//+/9AprMH1738N3Dfvr2YKuZRIHDABDXlkhFASFiZyfExyXLG6WfiuuteJk+3LVtOw9DgsKQuDx7ch2Iph+X8LBKJIDL9XehIhRCLlBGhh21tHkEsCcyLhMuIxoBwhEB7Rb53xXxegJl8UAmOSEaRDKW8QFxe83rVJCqVPFPbhpDLl5BdIlBfkQQkGYes8qenJ5PAHiBsclmVejmZOSgWbStY7qGDldkbn3RsBXCNNdp8eGYdwTuTTfZAjGV9jJNJYMQSnAaM82GMWwOV7d92HH7vJt3mmS6t7FsCCZ59K9PeBpBC4Jr79aCHFQtQSpXvUQ6cwCWZUeaNKzBKQI+XYTbwgQBBIU/AsYSF+TxmZinTWxMIkOpIo7t7ANFwCuFwBzZvOhNd6RSOHj2A7OIxILAIBAiE8jo6j2IBXh5gNnYwQQMxx8UgMsBAUsapFLo6O1QUQNBRbL9KSbw8HncAACAASURBVLLpxF5jcfOkZDyQ/61kKZ1PIFlLToJS4UUy2CZHq7Z1fpw8f/MGJVBTkUQu29QDNtynSTUbA4SvjA+RcAKxeAqxWCdqtQjyy1VkF4sCrJYWl8TeoioA258Ax1KuiKWlAvLFWgNcJUmeoC/l9xCKIxxLScI9Gk2iu7dPAE5XVzfSnZ3o7iZ7v1v+k2wXxtNIPAHQW1ppf/WcFcxYvudlj1cyhVYyZU8FxD45kfnk6a7RS/8DzIRUMzAQ1qS/qVRAZi3BWsZWyiE7pifjjRsz/tWkj93YVD82EFXjRuPdy5P7MeQsAU5N0npSexk468a0Y8gqQS1jbYs35h1rA4hznh+3/IyJa87dnPeU8HbxXIUe7ONk4Dq/aY0lF6OqUgmwog3GBQNvTW5ScxoBYfl2hvSskUnL2E02bbEoBQR6/xKknZ+bw+zsrLwKWXiVV5GRgaAVJ3fsgUh5lKuIi8drXrIqQlK7ngze+uPmeZi0rylT8D/OETx2PrrSJrXOoi0CeZLhDYdNUlwe8zEBWF4q2bzl6aNNeXJKYRoDkzHavFZZ6MH3jU3MQiwWK2UXFjRvE/ji/JzPu/NUfGXxixW+kG3KuDEw0CeVDjIz5+dmBSwPDGYkz0wpc/6dyfQgne40pmY8rmvJ37NzheIIAVPZQARDmJubx1133Y3H9+7T0DcfW+Nrs8gJoQjSPT3o7svI77qzI612IKuY5+aLdAjeet9ZNiPBX/Y3AoIEeSm9TtatfHVDQXR0ptHRnUbd+a16GXDqNUtCvmiMa/Y3658cUya1X8ibXDKBQa6pCJ4TOBdQLUZhAdnsgtZxtF/I9PZpLaMiHgI4hWUszE5hbnYakxNjKBSWJZfPYjUOE0r/dnSmEIuEwFKAJ4O31k8MzGnGNzGkHfg4MT6F/HIBZ521rVGEcOjQYRw5fFgFca3gLf8mGM7igPGxcRw7fkyAEw/GmNAG/HP6YeGAB2+TqaRVgNXr+j591gnuEqTmNiociphNhskom6JD49EC3hrLMYpCsQAeJz2HWWTw4he/WN7Pt99+m8A6ekDyutNLlMUGBNouuOACjVd6HK5ZOyKbEnovE7wli5lKFJSc5pqmdcbQ8tBJxFtMbAFvZQvRwrx1a5vW9ZJXDngqALcBrmnp1GRZNue5pxlUf8FZyR9z87UhKm8z7gom7rMN3hLgZF/lfQzjGFm3Kp7QuqWG22+/XdedzFizOzHZ5Pn5ecXF++67D5dcconAV0ou87tve9vbxL5lXyaYS4BYfdZVKHIuYaErmbDvec978PGPf1zeybS5ufHGGxvMW36HscwfC7f58Y9/LOUh2TWEWZhmDHseF2Mbz4HHQLD30KFDYrxTjpmfKR67scr+y+38Ma0Ebn9e8NYULTivenD3qcHbVunlENfOwQIC8SiCkTju2X0v/v7rX8J4qYKJ2QKGes/GqnVnYXS+io70ILq7e7E4O60Cw7mFWYys245QdwbL1bp8bw+NjqNzYAgbVvfjjMEEohOT2P0vn0aqOIdcLITXXH4laqEo9u46ih/+8Ec4cXQCx2YiSHadhuXFaVz2pldh+PnXYI6ONLOHcMdXv47fettbcM+u3dhxyXNRqgEnxkZx6NCjeOUrrka0uIRcpANjk0CgVMJgqopbrv+viOX3ohAIoZ7gvWkUAd6fxuIIJRKguy8tduKpJOZDVdTGpvG+F70Gl23bgVI2q3UQ/XDj9SBe9uI2ePsLhpz219st0G6Bdgu0W6DdAu0WeAYt0AZvn0Gjtb/SboF2C/zHaIHhNZmT/KqaFe0GerDylmwYsh6YrKUT47vf9lZs7O/DzZ+8HoW5Bey48AJc9/rfxUK1jHhXFz77uc/j7//xn1APhLBmzVoM9g8KwB0ieJvqUDKSQBuTAFJmogebWAkO1HUSWkxCTE5MKjlM0JUsBSaw+MrkX3ZpUTf9R48cUvLvsuddKqbH6LFjGBs/oeT1unXrsWHDRiXATO6SCUXzSbUkbU0JN7JwpiZnsG//MflMdnV2K+lLyde+3i6sW7segwODOHKEiY484omImLcmwdpk45H1oQQgnIymYzKJwVNiYpFgb9wSKqjLrzO3tCTZs4X5BSU7BdBRgqpIJkze2F41A38WFxd0HkxQVgRil3TTTOCYIDb9Ffn73V3dkk8d7B8QG2T16hEl4OlxNtDXj1q+hL/8879AuFzHa17zW9h1+AAm6T9H2WSyhJSkCyBI/zkxjaryCL7oOc/FFc+/EmPj49h61tnozwzgyOFDGBs7grn5MUSiJfT2JtDVTZ/kIiLBPIL1LIJYRDiwjEC9iFCggnCUHrqWuMnncsYgpoQ0kSwyyhwrjH5rTP4yietr6KlpRmluJsaXcgV5GiZTKazfsBHr169TH/OPJgPVs0IsId+asG3JhLawnU9OCnqwppUNbe89eV+eecvzaMiROi1kL3tI2pUpqPqEp/3dKpP85LSk98NtJkS9HLK8MgXquIS9vuzTrMY2bn0SnCX4WnYerR685DGZzCmZhSaZKiVV5SqDoEVzfrmMufksFhZz2gd9UxOJTjFuI5EODA+uxZlnnoXJ8TEcPrIbxdIEAoECavVl1OhBS9lk+mPSk9fJJYtJnqekKqX1IHCSAHxPT7f8rJmMZx8X8EoWVYCykyH5dzUA25AluCUH68AvShqLNai3CdoSkHAsISWlDWTh2DQ2nfnTNpnvLlnufEQl3Un50AgZ9Wl0pPro9Ijp6SXs338MBw8cx9iYjeXlXB55yaYaa4RAUTKVRjBIdi2Zf3EBIwREkslOdHR0obO7F109GXR196FLf/cgwZhJv8dQGMkkZeNTissG1vLJv+287eH/bu1BTyVnvLL/Ph2g9qnmtl9VAJfHZaB803/TYidBRykhEGAimCsP0xoFt41J5satQFIHzoqxSmDL+babDLLvc4z8DdF1S+w7JQXJzzv27coWbJSFePYa9+L8ZJsxx4G3Xu5YbHFj9XpZfIG3rshAwI8KsMICdPkZz5FxlsBSs+DDCkzs/GoCV2XbLHUDMv9sPxx/kioPBJBfymH8xAlMTIzLdkBywGUClfSYNSBzOUdJXFOJ0HhyUvVNn2sbf6GA7d8fK2OkycHbmPQsVysqqRqwruNvKlfIf5hgprxq4xhQwUOXWOhegpbzOUFLvR+jh2tcPqWSpuX4VvzgvMx4aR6HZh1BIDilwquJyUkVK83Mzqh4itLq8k90F5QSyQJrCyw+qqlNmhL3FQwPD+DCnedh9PgxLGYX0NlpDPpVq1cJLOHx0Eub15ztQVCbfZLMT8+4LhRLmou5HpiZncWRY8cxenwUczOzUplQ+znZeV5H0L8+HEFQsSaB/v4BMfK4pqL3L4tmOA4MuKVcsp+HCBZSxjmhOMXYQ/ZtNJZQUp8SzDHJJycRSxhzjtGSLFO+ZuezOHFiDNPTM1haylqBWbWCQCggBRUqk6TpL06f8c5OAYtSYEFd6x762lOWetXQENaMjCAejWNhfg5T4+OYmZrA7PQElpcWUcgvSanD2OF1XW8W87DoT96x9BJ+EvPWF2s1i6Ukj8/rr7EAjI1NqD03bdgsNjWlsPc+/rgBZYWiwESeK5+8Vp3ptADxgwcPYnJqyhj3jsHnwSdj6Vs/5ZqV58xtWKxAsD7G4oVA0IqRUkkB0OwX1jcDWpe1PjimxSJ38rhc8+ZyWYG3jG9cV1977bU6ZkrQEkDbsX2H1l0E8HjNuVakbPLRY0fx+N69OOOM07F6hKAfC7sE2RhwSz7+U4K3bk3SAG9d6HwSeHuy8sCTwdtTzy0qXGmwLDmX+ev31PdZJ8sr//T7safDvF0J4PrY7vfcyij+1Oe+/azeAA4PDmnMUL2A17xcrQjsJABLT1vGSkob05fWPwi4UhaZhSZk7bJYQqpDTo2GjNwvfOELGsf/5e2/j0/ecAOu/8Qn5IOrc+W84xQHPvyRP5f8MmMIC0q9bDLjNvucZ9XyewSC6Z97zTXXSE2AfV6qSI4x62Wdefxk+L7kJS/BXXfd1Thu2+5k5qwfT08F3vq+0uwzVjjRAHcbhcJWnNQEg93vIKQCv4Z8Mn3X3dCTfomTOteaOhLE127/Jr73wI8wmV9EtphHPRfGxtN34tB4HanejVi3aQvGjx9DrZhDTzKJ5VwVq8+5AP0btyKfq2FyahyHJg7jtLO24LRNa3FGALj/n29GKj+J7ngM4XoF1VgQhXIQN33iJtRDBdSS5wLpbeg9YyMu/a1rEOjNIFQJ4cC9d+Ohu7+FV3/ww9j14B7s3LoRgUwU2bkCvn/LHbj6N16CZAeQj1axkKugMlZAcm4//uXz70RqTQiVZBewnJNHer5aRkdHGuFQBEvFPMLJOGrhIKKhFPKLC/jPl7wI125/DqqLOd3T5oM1JCtBXPOiNnj7rAaA9s7bLdBugXYLtFug3QLtFjhlC7TB23bHaLdAuwV+bVugFbwVk0M3siavycQlk3RMDvDmrU7Zxfwy3vb61+EFOy/Exz70IdSXl7Fu4wa86o1vQDESQj0ew3d/eBc+fsPfILdcQl9PLzZv3GzJ1HQXOtNdSDoAN9lBL0aTyiPrxmTymrJk8jqS552xVJkkI0OGyTWyMnbv3oVdux/E5OSEgJk3vfGNuOTii/HwQ7slW8fvsEL9rK1niXnLpAUTMD4RpIS0GDdRPUulKoidElwh65Tsj3RnCoP9GSW8x8fGMDg4IAZMoZB3SXK2FEEhcRAk/8tEMpmzTMjZIyBmI5O4TECSYaFzWMpidnoaU5OTWFzMKrHJXLx5ZBrziGzUfLGghDUzxGwL7pugJhOTBJ2ZlCYjhck9JuxXj4xg3dq16OntUbvyOhLQnBgfx65duzHQ249V/UP4m49fj8XxGbz6Va/BnvFRTAm8DaHC5L+S6mSGUqI2IOlQtsHFF12Ciy66GEePHse2c84VoH382GGMjR/Acn4akTCTqAUsL88inY6gI1FFR7yCUCAH1HIIoYJ6lUncPEoVsm8MPKmR6cnzrxKM5qtQSAEhBpbQe9f7slpSmcl0JrG7e3uxbsP6hseXl+U2eWAHxp2U82zheeh9A7uaCbzm35Yi9P/2CcPWxOFKUOxk2WTbrx2HYWtufAWCzlOy6Q0nAMX1l0bAcTK9ljyz45acpQOMPAvPZPuU0rLfEOOWnrbWjhzT3lfM/JIJXlEStCogvEIg1/t78lUyse68KVEcIgsoCqon5pYL8r9dzpdAkcdyua7vxqJksvUg3dmLTRu3KNF39PijyOXGUMcSAsGCga9kE5IdRsavgB2LOywSIdMsEokp+cjj5DETvO3tSaOjw7woCdZKBtUVfBhYS0YuGYWUZKbfsy+iqLKMQoxd/m6l3pS8tetqDDvJTbPNJDvNv5nEszYkiGNAONm29KyNoC7PWmBqIocDB8bxk5/sw+FDYyjkWYwSUGI0mUgJKCJrn0lLsmYJgBAMCpHhx1iQpIxrp+KimGzpTqS70kilO4FwzF1PA8gNpOWrlzBugvOnLkb4tZ22VpyYl4A2f1gDMtkfagb0ySPc+9WaHzhjuCkhsK87yWExWI1pSwBLHqvOw9ZVWhhkcJLspwGQrQCuhRoyV23UNkauffmk75tEsT1ceYkDeF3Acl60/lPzlm0WYgjgdYUtngFslQrG0iNw2/CQDZqihRjGBTKM6eFebsqAUjhabUB3aEE1jXIAjkcCBXMzM5ifmcXc7AwW5xck/8t9GNPTgdguwe+vAT/zccmzZE0m2jN7yWq3+GSS72S3mqSzB2hbwQDOFwYK08MUKgajzC5BwN7ebqTTzhJBUpshZDK96O/PyMuT4Jr8El0xh5GZTTKfoLd5nvLYyHaMSpWAbNrsYg4zM/OSRibgUZUXNjEt1/cosUwWd4H9y+InwVv2QW7IbRmXhlcN4vnPv1TrGB4z2Y0eSOZ6hHGKBS7mvx5UMZbkuwm4kzFdNYWAXH5ZkreP7d0reV/GQrZthUUolM927cgCOgK4FdmQ0luVgLAxebu6u7F+wwYMDA6qDblvMtF5HRnrw2EqmCiQqtiOT8YvMndjqSRCBIOTSQQjEY0VzsXmW8zziiEWZhyHmNdaD4mxbqUN4VAAiXgUHR1JsaA9q9z7p2qcoCbVkGQ8Lkb3idExHDt8CHMz06iVi4iEgDAl8VkK4+X0CQzTL5eFMom4WLqctIKUv38q2WTOxbJNsD7IdQaLeY6PjsorfM2aNfIunpudwyOPPCowmtdVxY0BAqf0qI3IroGqCA88uEvFeJRLFiu1ZW3BeY5rWs+kl4qD+12OAV9Kw32zUCKeiIuFzWdKXswm/61CB+9tze+pwMrWi/Pzczp2Ms2ptnLVVS+Q3+Od379T6jHbd+zA3Nws7v/x/WLT0wqDvpB79zyGw4cPYfuO7RoztnZxUtN65RqsqQ3iS4T8euQk2eQVa5STJZVPDt+NMPlU05UriGyCbCf7f2tNfypD8F/S9NcK7J4KwFXsduop/idvuPnWX9Kvn3o3q4dXNe6LdP5U5wEwPj6OV73qVfKjZd8iQE+57CuvvBIXX3yxpJQpqcz1ydLSEt7ylrfgM5/5TMN79o477tC2vCacJ9k/+Hjfe9+HD3/4w8bEdfHzBz/4AS677DLs378fmzZt0nacU7g2I3uWv8/7Lx7fO9/5Ttxwww1SxeG14r0YwWfGdRb6MK7SZ/crX/mK5JKfLIt8avDWr/M0br1H+ylfKQ7fLABoeuY+M/BWfbHuJJ/THfjk52/EA/v3YKFWRLZSRGA5iGA0A8RWY9XabRgYWoN9+w6gO92Fcr6g9eBUoYJo/wgGRjZiTd8q/MNNN+GMnediZOsmXLimE8uHjuHOf/prXHxaDzb1rEElVkPn4CDS4TMwOvswbvzMv+LAXBIXvel3EOzvwZkb1+P4gVk8dmgXMr2d2PScnZjdN4aju3+Ml77lZVgoAQ/fdwDhdD/ClQqGN/eq7ctj8+jKjmH+2HfwnR9+GZ0DPQhWQyigikIA6Fs9rHlBszjX54kYyqU6CgsLeONFL8R1512E2mJO17sQqiNRDuAlLz7/We3/7Z23W6DdAu0WaLdAuwXaLdBugVO1QBu8bfeLdgu0W+DXtgVWMm/tZthAAb4SDCRoGqKPWrWKpblZvPX1r8N1V1yOT/7FX6A0v4Ch4WH85pvegCXezaaSeOSJJ/Dhv/gfWJhZRmd3J9aOrMXq4WHJ3pFZwUreJCu/6T8rqdMwovwNgsVBekYS/KyoOry3q1vSh5QtJNvGJLOARx55CPf86G4cOLBPyT8mtHt7unH5856n7zMxakmVOrrSnRgZGZFsM5l8HhQWE0nJfpOKZMIyFCa4mjJmXyiIbHYR99x9Fx584H6UikW86c1vwsjqESUduB8CvExeVyXDaaxCAkhMqMtPUGwhZUAFDDG5kV1YVPJsYWFBiU3uw3uX8Q6Z25vkmCWVeS5M5jFBQ181so0pFcsEMNuIDI6ujk5jJ8YoEWnCegQsmCQha2SJUpbzC5idnsNpm0/D5vUbceMNn8b4gaP4jZe/Akfm5zBN/7kI4VWT9iNJ0TznDLzlMV568SXYuvUsHD9+Ajt2nIehwX4cObIPR489CiCL3NIEpqePYmlpFpm+Dqxf24NMTwSxcAn1Sk5ypfKvLeZQKi0rqWsgioG3gTp9iinRZwl0pgrpZUt2ZFDAlXl3CmChpGJPN9asGUH/qmFjuRAM9GxWB95aws3khL13b3NAN8HX1sScgaMGHnseneWEWoBb9neBfq1sRTWagHzzpPTPJngr6WSBt+7VSSF71m0DZ3aAbHPv9ltN8NaAWStIsCSwTlNyhcYoNbYtAREDq9ivTB6YfxNkIEhqf1uBgYHdkvd2gLNnp3p5ZQG+AgkImvI36UNmEpnRSFKAR2dHDwb6B1EozMjfuB5gZb6xo+jxyLFAIIHFG3yyT5O5xCIDem1xbFBCj2ATE9eZvh50dtIvm9e/yTwWG09FD0wuEQS2McNzFmOPUrBeglZM6KZ/s8m28hqEEKTscCCMes3YrDwvnZvrcwR0SGYrFCvIF8pi1z60+zE89ugoFuakIopM3wDWrF2H9es2iPE/ODSEgQFK5hE0SiARZ/I94aRsIwhQjpUxJxYHolH3W+w7HIEEhch+tt4XDPBzPj3j1vvX/tpOTT/jxPw4pM+rxQKTBjePUj+HMCYzdhEEY//03rAm48o+b/3efInND1rMa8e8taILV8KxArS1+cUxyRpFIk5OueHDZ/2RHqAWPrzksWfrWpwRy0cD35VvSL3Bfps+s1aEYszYqgOADeiqqrMLSNG+nQ9uAwym5LEVKXG+4HYEbyXDS3C6boAP5yUrDGIBUwVFFmqRhUv/Wqoj5POYm5vD2OgJTE9OqX29R7ty+QReOcc5T0gB3B5/dgx+FUI0QDInJ6ugaqAZpcltziporhfQpf1yTrTra3OsAaIWPyiXzjkwJlYtmZz0OuW+eAyUQu7p7UZ3F1mRcQfOGrNVfqKuuEZMV6pOCBwl+G8FHPl8GVMTMzh0+Kj8T3meBMU4H7NIS2zSsjGZKfneKARQwQx9uCOas8l4pFzzqtXD2LBhnWwWuG7h3N7KHqvVbC2hflrltTA/WbY/X7lOEXsTkPrFnj17Nb+zDSiTy/iutqrYtRO06TyM9eotXzmvx2ICcDP9Ga3HKI3MYjBKikSotkLwFuw/tv7j5xajO8XgDRC0rdXVV8i2JnhLJicnIa4Zu9LdxvLtzWgNx3WEAfq2TiKbk/1XUuMstHB2FjoHnj+L5PLLmJ6cxInRUQNNS0UkY1F0JGNIxMKIMAzWyoq/LDfg2ocAPb2MWdRG8Ja+uAHaaKwAbxVgNGc6hrn6m1lGUC75+PFRycL29PTq35SnfuihRzA7O2+FjbJboK8y18hh9GX6BVrv2v0QZmbnEI3HdJ0agHSDOXqy/K8H6p0rcqOIjHMZGbUsQCGQSyZxTzeLE7jWSwokM2l0suLJsLc+Scny8XEWTNWxdu0aXHLJxdi1axce+PEDAtO2b9+OsRNjeOjhh/T9tWvWYPPmzXhw14MYGzuB5zxnp37DBrAVJDZLOTyA2ywXaqxHVkgHN2KBKzSz8Hey3PDTnb28fPtKgO6nff+XBej6Qjl/P/Hk32wp9nNA8idv+tbTPbVntJ1X1JGqQb2OYtkK3fhvxmm+R2D1uuuuU/HBgw8+iI9+9KPGEO/s1HVnzOd9EaWMyXrl/Qz/vueee5DLLmlu4NzBeLtt2zatWyi7zAf7NiWZCfZeddVVOHr0qN7n71OGm7/BOYYAMR+U4+Zv8cHj5L54L8cHXynZTcY6iwxY+PBkILYp32zKRvZ4Kubtqb7f1EcwH137vq2jmvs5NfOWcdR/37tvROgrTvnnZBwfuuEvsXd6FAvVIuaXlxCsABecfzl27z6KwdVnYGo2h3TPEHr7hjAxMYe1m1cplnQNjGDdmedh6+btCBeBr3zjFgyctgbn79yOrZ1J7P7Ol7ExPoNzMgmsOn0ddlxyCSbuP4y9c0fwte+cwG0/fhjh8j6Ei3M6QoKxiY6E1hRcR1fyBSzNziKaTqK7rxvFAtfutl7g57zHrZUKSIQ421VUODS/MI881Z2iUdRUt+iKuV1b+WIJFi6tHlyNN/7e7+P09afruhbDQLyENnj7jEZ1+0vtFmi3QLsF2i3QboF2C/yiLdAGb3/RFmx/v90C7Rb4lW2BVvC2eZCOuSNWQUg32gJvazUszkzj1de9FG/53d/GP33hC9jzwIO64f+dN79RzNtKMoYDJ0bxf3/oI5gaXUAgGkCa3rdr15n0HcGLaAxh+py1eM6RYcFEAZ8EjI3tSxllY9XwlTeNTN4yKfDEE49j/4F9SnSSjUDvOMp3dXd14bLnPU+JAibuyuWSQEF69CViMaRSCfmJmc2Y+cKRXUyPP0qRxgnchggmh9GRSGDPnsfw6U/dIAnj/kwfXvObv4ktW7YowcyEI4FXerMy0VEqFxtebrypZ6KKydfs4hKWlnIoFkvyweRxEpTyyT8yKYyJw0SJAWeS1YsnBDx3MCGdIvMloVeyMeTRF6EPn/lG1eTDl5f32/zCHOZmZzE7O4PZ+Xm1HX+rr7cPsUhcMtbnnbsDN33mb/HovQ/i2hdfixnKri3MoxaLSDY55JIV3DeTrjwfyhxectFFYttOTExi584LBdCOjR1ANnsUuWXKCc4il51CLreIWBQYXtWJrs4gYsESUDX/WiZki2LpFFTdbyAhwUdWs5eU1DW2o4FoBAPJ7uR7YrzQMy4ekn/g6jWr0dnb0wRuldg39paAWsssGoOyxUu2wQRb8b7bXEOhCduuZNw2UYmmbLJP4BkTy0sNNsDek+QOHctT0IGBFw111haPWw8aGTDjibUujdoAlTzD1OR9BTqJjWc+tgQT2MYG2hqARcDKn3+lyoICft4C3Eqq1AG/AkDrqJTp38jEO98nAGRsRgIMUbFhbXyWK3UsLlJickkSm0ODPUh1RBCL15BKUQ6SgIUVhQi0TVgxAiVM1f9Nq1kna+CasdAsOU8Qn8CzFUqUK0WNbdOKZr+wCCbWrljE7Fv8IvdLH0hj0DJNVa/bk+w6SiCHQnHCN0DdmK3clt/hewJtS1XkSxXMzi1iYnIaE5MzmJ2eRyrRjU0bTseG9Vuwft0mrF23Hj09ffL7RpRgkZc2tnNyKccW9qxSh41EuYG2HmFp7Xe+cIH7MzbM/78e7NkVUx2QZK5nn3qGZk3vW98wWV31e/+39zJ2kscevDWfZ9/XDbxtyDl60MHLHbvrp5HmiyR8MYADK20cN6WTWU/CJ8FbFgT5+g8PCFjhkI0xL4vb7CdWPMN4aN7dztvWbSslYgfwStaZ73vWq9vWF6H4fTLGMi7KW1zgHiXDS0r6sjiJkryUoac0f6Hs3qe/apVAWh7LgwNnDQAAIABJREFUuWWUiyxOavKET/bsboLIKj7ybuKufbyks2K9PCxZmGRPnivnVQKBkv1VDGgqCnjghyoZLIYg2EBWfibTh2SKRRFU8AgjmYoLzGRc4XtM1HPOYN8gYCFwkdtGyV5kUZXFGc5H9AZdyi1jYW4J0zOLWFxY1tzDGGlzEuOqxVN6t5YK9GqnT7eB2Sq0olpAmrLvvRgc7Mfg8KBAQMrA87i4nmIsZl/mukSFPM6aoFSmZ7152xuATXDDmLdcSwhcLln/P378uOSOVexVqZrvLou16DGcL0hNhFeABToGrLNFDawkCG2xNqCCLyoAsJguySKwFNcbzhOXssD0Io7GxLxNpyk5nUDIgbzsL+RkhmlpoQIUm6t4TAYgWzGEftn5tmpM0IvcFdoIRKfUM4sFKmTi5QTmLCzMCSwqFQvq+wSEEzxWsk+dly2B20CddhT0ejb/XCq6cF4hqKqWpXf5ScxbF4UFArl1gSt8IgDCSorcUk7g7YaNG6ReQuB8fm5BzFuCt1wj8sH+w7Ui+xhBXp4q2dDcJkZJZI23VlWPkwEnH8Nby7/839ZOti5ydtcmXx4JS16ZcybXzWJuS4KZa+iQximLDrkWpATy+eefJ39bAv2bN23G6lWr5HNKKWWy8jds2ICRkdViaXLNePHFF4FevLJ/kLWAza8NAFfs2yZ42wA3XSFL6/l61RErjGuq6vy8c1crePt0Qdmnu93POpZTMW/9d5pgdKPkTuugT9707DJvCd4ylvi5kH2e90x+/mIMIpuV15h9hkxb3qf5NrF+FFGRnL9+/jxZaFJTUVNF++T9lrcbYExl7GOH5HuUX+dY5XbcN7/jWbP8nhX4BCWvTFCZc44V6pgPLx/Hjh3Dl7/8Zfkus5/6eN0YG08hm6yVU6NIqlkQ0SqD3NzmZNlkD95akXJrMYVj8HLtJ9EVG40ykXGyyxLt5rHLWqSOUHcH3vvRP8WR5TlMZOcRjIRxzuYt2LfnMM4752IcOjSFUjWKkY1n4+jUMhBOIdJRxfLEDPo6M0gNrcPasy7EwMAqLC0W8OV//Ac8Z+fFuPDS0xHJL2Bofg/OSpzAUFcXxqfnMXHiYXx39yHsWT4dk/t+iHpxUTE3u5hFurvLiqAZ2zh35Jf171qgjkQyhkqRsv5VRBMRqedEWNxSzSMRrqGvu9MY19UacqU8JibGEEomJTrDMc01jB/1mp1rVfQlO7H19LPwtrf+kX6zFAm0wdufFVDan7dboN0C7RZot0C7Bdot8Ky1QBu8fdaatr3jdgu0W+DfuwWG1/S3yMU6Fp/88ew2jQkzkyelVGgV+aUsdp6zDX/0X96O22/5Gn78/TvR39eH3/v9tyLS24UFVDE2P4cP/beP4tATJwxnqAPDg4PYsG69mBhMNDGxSNCHyU4mwpiEElAYCOj3mGyQlGqEjKGobkAtMUhpx4q2LxTz4B11LBYxFkskgtWrVymhILCXx7uck6QwZfqYqmOizcAwA0gMZms+yb5lcoH+vunOTtz5/TvwwP0/1jEzuUsJ5tNOO03JVspIMmFK9o38ZynnWLB/E8j1cp1MjLMCnZKKTHrzXJh443ny/CQN6EDleDyJFBOpkv1L6LzEPI5ExERhIpfJTYLJTAATFM4uLhrrR4wVyjaWlPSTJDQZG52dGBoYxNDgIMbHJjE/Ny/w9mv/9FXc9d07cfVVL8JivYajM9MIUMKQHm5BshE9A5tSklV0dXXiuTsvQDIeU2Lo/PPPRUcqiNHRvajXWS2/iGiETK0FAbShUA3RGK9VFcFqAbUyAewCimwjyl46thfbIxSMGP2MQAXZoEyYFwlWMMnPRHtC29CHjeyknr4OjIwMoqOTbCHKbhJwM7lIS7Zwd46C6Zm3DWaYZ8zx1fq6JZgbAqeW7D7Ju3IlgKu0UOP3PEvFA2+t4G2Dvdc4DpdEl7SqB3ANxG0Ya/kEkXX6huyyP69Gws1LQ/M8nF+rsVFNNlbSsWSFOdlN84z0PpIshqDcJ2WPCXjZ99QWvBYuDhjjzRLyxoJm9b4HQuoqnGAxgdhuMBbu0hJlxUNYNTyA4aF+pNMs1gghGqOPtvkSauwT1HIJPmNUGLOQzCwD6BzIJHaWMQWNhWgMd15zk3Nsgips5lCYgHIcgSBZ+SFUa2E9jVnLRGMEwSBBW8a2KGr1MKrVgDx9yU4oMDFHsDcYkUxyLRgGhTcpFSof8EgMvX0ZrB4e0RNhMpXIiiWA0cLOboCxPiXvmUc+/W1xraXXtgC5rWBvk3X+7z1n/Nv+PmMAZb6LTelYyRxbvxBrT33FWKdipqrvexatsWslOSuWv+/jTSlzzxzTOPPpSYfOqq+5ucKua1Oy07NubXzb0NWs4oBUJjxVpkHQikxRiZm7hHNjLuN4dOxwx/Zv9gZHlWxl3rq/G0xdB6Q0wGA33jlHkgXJdiOYkyPoSrDQjbvGb9QJTJZQIGBboC81vVYj1KOQJDIZfIz1HnS2EhHru17CudkuxohqZS9r1q07CNfFPwPxnExyi5KAkr+OFexZtwKYmTgO0XvV1gUEAjh/qognFhVQ2qGiJgOyYmRkRji+m+x0D/Zzvzw/sZAp1FAqYjm3pDmVvqxLOc6nVKnIIZfjXMqWijj1AlOzYJtqjmfxUYXFRjWBa6mOpABbMlkHB/oxOJiRdUGyI6Fjplw6gVArrLFiGrajvJZpS6DCAzJtc7JSIGAodmUk2vBOrZTKAhbJfibAS4Y/GXCLSznk6d1cqUrG9KFHHtV0wnWbdCAEpHN+oZqFAbcOTmuwvUPRmNi1lEKmlDsL2QiSd6S7FOs6CO4myW7uQndPr2SBl1jEhgASqRRCUcZQzg8m7UwAmW1JMJzXUXFaFurmQ25e5By3njVvUvlcK3FdxfbhfMA1IWWdJRPMvsOSGoK1BBQJ3IIMQchHl9ef6g1cU9kcTL9bJ63cYN5a77f5xuZdA7Wc2kc9IM9yAl9bt27V+GTRApVL9u59HAsLWeeNa3K90QjXSiGxmHnO+w8e0rYevPXxwI85U8hohWubEVVHoSIP27fO3ckiG2vdmItaM9E2Q4UPJrFMn1wWRHEfZDezX19w4fk466ytuPvuu3H48FGctXUrhoaGsHvXLgHj7F9k3RLYu+uuu5FbXsLFF10kr2griLJiD+vj0mZ2vrtN+WQPYHrLk5PBW6+S4dbbVnHSUsj09GaTf0/w1t93tB6pBx4N4G6Zwd0C9PrPPrvM21VDw/pRAqUcKxddcrEKVjl+vIcsj5HX1zMlPbjq/cR9TOXnfI8x068duS7jvqx4M6iYx1jg5xkyb6WA4IpO+HcrKMt9efUE/g73Tzlk7tMDtzwe+uHSa/eTn/wkvvnNb+oYWsHyJoO2ybz1veepgFs/tv2r7ePJssl+zK8Eb21l3/S8tThh4C0fKgEMhxENhlT0lIsC7//Ef8Px3BwWl3PYtvUspKs1bFi9Eb2dGZwYncKBoxNYrMYQSA5j36EJ7Dz/bORzy3jkwYdx3oWXIjG0DqvO3o6hoR585xt3Y8+ju/A773oT1gYK2Ji9D5efn8NAYB65iSl868Hb8f/eGkFg7WvxxHdubCgUsF2jMRZBxqRIsJjLaZyxiDIctmozFg8HQhGk0nEsZ4vIZxcxlEmjVl5COBhAZ6pT6/ZyoIZyrYKjo8elPhSQQoSLW85Oh+utnkQH+jrT+LMPfVJtU44GESvWce01Fzy9gd3eqt0C7RZot0C7Bdot0G6Bdgv8ElugDd7+Ehuzvat2C7Rb4FerBVatHWzcLJ9UYU6vNjAhRpaLyekxyVjILWHLujX4s/e/D9/753/G3bfehkxvL97wtreiZ80qnFhexEK5hBs+/Rn86N5HLK9bAaKJAAYy/Uo2EmBl1TjvqXmDzxtgJiBYqd2RTGL9ektIssrbJy+9Ty0TmamOlNizYt5IJtFATrJJyLTK5ZYEDCqRK3A0qmQYGbKS0xSTyJIuSt45yUqyS3hjK9ZmpSKftUMHD0herqsrLXCMjARKoS7nyXBdEDhsLEBj45Adw88kp+gABCZNmYBjYqIj2WESil1d8sNkOxCoFXtYIDPZtAbocL8LC/NKnBAoZrJ2Kbfkkir0ZmQijIm7iK5RLBaXtB6lqCkPTelAykX29vQgQRmz+QXce+99OHL4CC487wJ8+1vfxu3fvh2XXHoZ6rEYDhw/jgSZQWJBmleur4InSNbT3YWdF+5QonRyYhRnnrkJ8XgV2cVRlMsTiISXEQ5VEQl7b8UConEm3suoFLIoLC+IHSzZxGoJVSJlAj1MmhH1kLyUclkmcJnYjqKntx/Dw6uR6uhwA4fycFUkUyEkkmxXk/ZjklHJGJeEFefLMVYM/PRArWVgPMNWwG1D+tQSp5Ie9qCCB3xbAP9WZlyTNWmJ1QaIK6aK+y2x55oyol6W3La2CvmTuCyeoacN7HueRWyyv05y1UsGC1wik4HAdis4RbDVEuIE/UtF66cm4W2ywgRjK1Xz9/QsDmPIcF+WiKcfrmdQSU5ZSTuTmCSDypjOxiTneCUA4L1ce7u7kErFEI2S2U7WRRUk8YsVRSlwdzG8TGiV4D3FzJ3suDEOyfwl2EFJUZf8JbvLeWKaEiMT3WRAcbwnEI2lBL6WKowJ9P4lCJtANJLSk0zbQCCMYqmKbHYZCwt85pDNkg1eRzgSR2dXN3r7BtHV3Yd4Ko1UZ5fOK55IKAYlE2kAZNeaVKgBt60sWt8fPAjrJXg9lZptZ4CKSwm6/tP0cLVObyx0e/66P+z6N9mzZDiSMV4U25v91IOzkgh2DO2mP2qTpcp+arLIFpv56mNykzHliiZamlXJWpeE97LnjWqmFc3vAVxBmuyTbnz6K28xgKwV8xE37rfBn/KodOdDydiVDD39lANO/PH48W/CuS5eOUCZ56biHjIwl/ONOVWMWaodlIoCbym5yrHHhwdLWdShYh+x3w2M5HxzYP8+zEzPaE7hUbPQSkUiXjGgERdN4phB0PyCKXvLrRTctDWBNzGx3PEyZhsz1IHrVa4FjMnKuZ/zI8Fazm8eiOUcymIkSnOKWUu/dydBbGoUjIPWR8Ts9fMAFUQE2lK+N6QiounpKXn3cl3A+TWXy6oIih63y8sl5JYZN9mHRN5sxEPGKs5j+eIymBMfGMhgaHAAgy3PXsm8d6iwzB8H1Uu4FigKALbiK7JoDUwhiF+RksDC4jxGj48iu5RFd1e31hsehGHR0+zUNJ7Y+ziyCws4/4IL8LKXv1yMq6V8XgzZhx5+GF/6x3/EoaNHjWGrfmS2AfL1Nj5qo1DI+h3XQ7RmCKMuBnHEFFK4fkrRu7sbXd09AiiHh1dh/YaNGFq1GsFwBJPT0yhQhaFe07nxGhJg5t/6TdU8eAUM61tmm+lY5VWL7ZyrrBiOoJF5yqrfO/lsP5/7MzDwtirP2xCZZWTdUskhznWjFe9pbSAAmH3R+bc2FBBcbFWRGnslWa4GUtBHeHJyUnKxBNbJZibYeejQYRXM+WJCFQOQPQ0INObY23/gIBYWs2o/fu79Xk8KHYbStkadBiuSIKkHzXz8UJQiiMsx5OXEnUy6rDWCAa1zWdRAj2AWVLGA7rLLnod169bi+3feidHRMWzauFEs8L179+o8uO4844wzBMj/8Ic/0Lx7wYUXIJUkUGf3AI1XV0jhGbj+1UBd60N8rgRvGQfs4RZbvtLlaU5lHrj18c4Dej/r6093u5+1H2uDJrO29d8rwVu/r0/c+M2ns9tnvA09b5tr8xompiYb6zcCuop/7Hu1mgBezn2tDw+oagQwRjSukW1lpQxOut990eK/yXibj7ft3wpiwsbIXfFonUsJLvsiGm7PIg2O9ccffxx79uwRg5f7YMz3wG/zmj/Z87a1P5wMwNo5+c/tlSz85nhrlU323/Xb2fk3wVvbkTF31V6MKsEAWAbM1yemRvGOv/ggSrEQtp+9Db2JDmzq7EJ5uYhqgcUlIUzNL+H4QhH9G87FxEIFD3/vLlzx6ldhZj6L/Y/txdr1G7H23B1IrdqI3sxq3PxXN6B/0wguv+AcvHBzHutK30Ay+zhKgShmQxV8/UfD+EnxXMz94NOoFEvILS0hnkoo3l/8nEvx1re9Vfd+LJC+7bbbcP1fX685h/NWJJlUAW5nIoH3vusduOSi85HuSGJhdh5f+MIXcNttt8rGiGuSa3/jZbjyhS9AJBbDd75/B/7y4x+nU4zde9Zq6I6nkEl34U//7Hq1TTUeRqxQw0va4O0zHtvtL7ZboN0C7RZot0C7Bdot8MxboA3ePvO2a3+z3QLtFvgVb4FVa4caR2hV1Y6R5NAtJnPJwmBFr5ikxTwGe7rwkQ/+CfY/9BC+ctPnkOnuxqv/0+9g47azcGRxBqVwCDd//vO49ds/AK3NmKMLxYBoJID+TD8GBvqVHGLSp1AoSvaQfrT0Ztq8aRPWrl0rUJM38gRifQLW++8StPWMXS9T6EE3MQjpEaZENBkRBKrolWuMTwKhTFSL/UOJZsrSBZmQqKJET91yRTLHZLMWKCVZopTispI3fPVegcsFMgtN/pXJSLGcKDVJGUHKNAtQTShZTK/fTF+fkmaZ3ozzKzOmoliRTOKWS2I+MaHGxCcT7nzPQO289s/EGqWUo/R860iht68X3V09uj5MvvE3KacnQDiZFKDGfU5PTWJ+dg7jJ07g+OgoyN55/uXPx49+dC/+/h++hHN3nIfNZ56BXY88IpAunkxKIpHJ5kiEzMQw6tWKJJwvvHA7IuE6Ro/vx9q1GfRnYsgtjaJcmkQgQPDWkogms1dHLBFCfnkBSwszyOcWUa6WhVeJLcdkYJV53RCzISiXKFcYQH45iP7MKpx22pnoHxhUcj6/PIdqbZkOWQiGKM3GBBK92ChnyU7WlNdUsi9Ifk4zCdUU+WviqCad6j0rmwO1wdp1IK+3uvTjw5I8bvsG0OrBW4l9NtgpnqngDC0bR+R/rcnRNBC38b6TRfZ4sPldGsDD4254W3K86kyZQCb72MDVhsRqrY5CvugY2lkxonQBXFKdIK3YUg4I84x0z6CS13CAzGdKZ7IIwph1TBJJHk+7MnahihM6kur3SiInkgLX5cvpPFx5zVibwL6vdnTgtLFpeY7mdeh5Yfx98+N1oByBB7KVdVEI3pOVz7HEgoM4IuG4tp+dXcTsXBbVWgjxZBodHX1IJHvkyVur0cuyiLm5BUxOTmN2bkHS3MlEJ/r6hjBMNu3IWmT6B5FIkYHWiUg0IRjAcS/VnSxBSLCIY5PnZJLLvq856N58S3UhPdu2dVLwUnT+1Usmt/YQ/u0B3l/xCeVpH57FaQFYDlgVuOq8aD1Dtgm4ejatY3I1vF2tfxlI2wRo5XfcGAsmwc33GvNbo3lXXBM3nnXtxE5086EKGvRmg20vFpx8qw2gNAlmY/xacYMvKGE8sGAiANfh+5Q4ZoJUfr0Nf+7WOGTm1SaNbDoRfvxbO9mT3yfoyMKe7NKyGJss0vBKFpw/Oa7oScqCJAK4TJCz3bNZxgTzSyQ7lIVQxvyrYXFhHvv37cfM9JSKFkzm2CTea2TTBigzbkUUfE9+qYGAAGn6szNe8Lg4n3EeJrAqmWB3ipJQFlvf5DZVQFKuCAzj8cXiHM9hdAo87FJMYYxhARXnVLFvOX+H6EdN9nXVgEFK8qqR7Zf8XMx5fnZ2DkePHsPE5IQkQ8l+otct24TtQF9TgnX1ehCUlKecPD0CGVNYvCYWGxP3oSC6ujuxbu0ItmzZJACXoDJ9dbk+YTEZWbbsGlaYwhhAkKSuOd1kkVmMUlMbmR85GbhFTE1NiPXJ91YNr8Lg4LAsHxTzyxUcO3wEu+9/QBLZZFFe/eIX4cXXXotAlMA7MDUzg1u+8XV89Wtfw9JyTvO4/OPddeO5OUy9MY9pnnJKJAa2mbwyK7XIIGVhGMFy7ouyyWTebti0CVvPOhs9mQwq9Tpm5uZ0Xoyt+UJR56P9ugIcFrBRMl8+v5TAr5DZXESF8tOMAWW2kyt0kk6wKaO4oWiAkQk/IyypZSou0MtWXGLEI2Z1kYonBDIZY5RrPc5PPKdTgbeueMPZNJiXbRDjExNYmJ/Htm3naN23sLBons9j4yqQaIBDgnwN1KI6y8zMLA4cPCTp8XCEig5NyWTPqrUo4sUtDKhdCVA2ZgurjWp6gDoZVwNMDVg1MDwgAJfM2y4xpBOyFbjyiis0du+8806cGBtTMQAfPCeOTxZnnnf++ZrL77rrLs3L27efK4sO9lvNPA0/ArMtkGxsrYJQyPy4PaPag7eNNY/z+/Vt4K5kY63WCl2vnDZOBl5XegT/tG829/RvAd6erLLR/O1nG7wdHhzSNWNbT0xM4PW/9wYVtNAv9swzz9T7jO18JUDKOMF/c5snnnhC/YnFCVdccYX6Au+LWJzAzzmGKZv89a9/HW9+85u1/U0334TrP3G9WP2rV6/G7Pwcdu/ejUsuuUQg7Be/+EV88IMflPzxa1/7Wjz66KNaM/I3uQ0luT/1qU9heHhYY4WxjTGO/TKTyeD+++9XPOecxPjpwfJTMW99QUTzMysKWvlvfzUMnD21bPIz9bzl8fFeC9Ewdo8exO//8TvxvOtegngFWJXoQnyZUsRR5CVhv4yJxXkUggkcmsoj1j2I5VwSYws5XHrFVTjw6EM4cXQfLrj0MvRs3I7MxnMRna/gq9/6ZyygjnM2DOCq0An88H9+BPsXjmE2VMfOV78TW17yHnz3o69APjuPOJWJ4lGEwkFc/1efQAV1fO7mm3HVC16Ayy+/DJ/97E340v/6smTxWXEUDQCv/0+/jZdcdQW+/rWv4Af/+q/4kw98EP39GbzrnX8o//RXvOqVeN0bXo+HH30EN958E26/4w5Sve0+xakadceTyKS7G+BtPRZGuFDFtS+58GmvBNsbtlug3QLtFmi3QLsF2i3QboFfVgu0wdtfVku299NugXYL/Mq1wODqTOOYDEAxhgQTocwEsgK3M50WmCdZ2moZoXoNH/6TD6C2sIgb//tfoi/diauvuxYXXvE8PHTkAKI9XfhfX/kKvnLLbaa+GgTSnXH092XQnU4LWPSMUMoQn7PtHMm2MfnppbeYzCVoaZXtlrxhUtcntezmnklfS+ozIRCOEDxhMoxsGbJmCqjKM9OSTub7yad5yZHFSwBRyblsFtmlHOYXspLIW14iaFzXzbCYMU6CktKGbCMmmuWvljLvPSYq+MqEcywRR1c6LQ+0jlSH+fjSRzcaU8KVN8aLiwti1bLanAC1mEry+WMijh6/xtblcRKMpfxiX6YP/f39Sl7b70W1X5M3pr9vRcduIPASpqemMDU1iX1PPI6FuTkxnwmsMeF/1QtfiAMHD+K2276DzaedjtPOPAP/etcPMT0zKw9g+ZCKzcvfiqudmETfsWObvGxPjO7F0GAMw0Nh5JaOo15bQr2aF/ORCXdSlZIJJrEjWMzOYXZ6UsCBJLjod0W+IhPiZSK5UYSDCQSQQiwygjUjZ2HtunUIJxPIL8xhauooioVj6O4mI5LArTFq6nWCt7y+/NsAPwH9YqiEmgRZlykVo9nl/Uzy0zFyXXK5lVuhRLbzRXYcN8feNWBmJXjbTBR6XzcvF+iSt458okSt2N62D2cF2RyDPC/nb6k+7pLfAmpaWC3G5mlCvyZNaolobcd9KLsbEGNxaWkZ2SzZZctKkjflolVA3/A/NPKckzoNhCQPTNYzfavJOKVsNccTAmRGEXyxJDsBDYIkkTDZS5ZUrtUrAv15nQQK6zp5MWrH3CA7veLlrltkVx1JtUKJ0XINtSrHfwzBcNS4VPSkrQZRq1DSr4qlbBkL8wXMTM/jxIlJedIWixV0pLvRPzCMrq4MYokOBCl/bJdQYBIT2729GbG7V69eg6GhESR7MkCAjFrPonWZdueHqLZjSyseiYfhtl0JxPKytoKxDcT/FLKRrSBia3K6WZTQWoDwKzeR/NQDkhi2MV89SEcZb+fj6WVoTQa56f/qk/4aDy0FCzYJGNurJuDWvG7lwyzpeCej7NhSRsg/OeHvGbMNoN0N/ibI3hzH/DmxTRtATJP1Ku9W95+2cbLMBvIxDtmhqkjBDXZdaV+swHNewepSr2l46ZpceJNlTKlz8/718xmT82T8kT1aIGuRcJJYrQzDlDgvqeiI4C7nB/Nbb4gUCEyjdyw93ckWtXOlVGwWx44ew+TEpM6FI1egOsempirr73b8ATFbKSdJ4JgsTErpsh0Ye6hkQeYt5zU+xSAUGOwLYRhLwpqfqEpB8JZtSSsCAqGc9yhJzLUDWaH+cvKXBX47YDVMgJgy7kyss6iKdgJOFvrEiTHs278fE5OTOg/aExCw5u8QyOVcTLCBMTMaSwh8MwUCsw1gvOVczGKz/v5erB5hwdlq9PZ0q6DK5nkv7+lAQQdMe/UDrzLC6+el7NVeLBwrGDOKYPnE+LjWGOvWrsPGDRuRiicl/1stlnDwiX3Y++hjku3kOfZlMnjBi16EroE+lBjcgkEcPnYU/3LrrQIhdXXE7ud58CxcnGoMCevPnuVq6gama8w/Q/RYjVFintLz5hEt7/lQGIPDq7D17G1Ys36drj1Z8jY/0sPWAde8Ns6LXkAgQdkqC+ryKBaWJV3NfkqAmeu/xhzBwqBGXHHx0cn3CvIP1MR8JmhJFm4sFERnMiEAl2tFmy9VHaZtA4FWP3G/YwN2zM+Y6y0DuQks8fqQlco5c25uFtPTMwJnyRD260yOFcMyWEQQVN9iQRALANiGvgjkpPjj/J5PZuS6Qg8H1LYCtrZcWAFYuqKnhqe2G0sE+Qf6M6Y2E4SK9NiPCMwSeObJ8dg4zrq6u8RU3n7eDoF3VGVhLDjnnG1aY7YWK3CNyf8sFlVVMOfZzATR/VrkZI9b925DxaC5XSuj+FRTR+v5eqWSVnAwMf8BAAAgAElEQVTu6cx/zyZ463//qZi3f/23//J0DvEZb+PBW86Z4xPjeNe73y0PbBaInnPOORgdHcXtt9+OK6+8UrFt06ZNAmEpkT0+Pi6m66WXXqqCBNrAHDlyRJ/v2LFD2+97/Ans3LlT/YTzzU033YR3vOMdOHDggBUN0YImGm2wuHkiF110Eb797W/rnLZs2aL98Ph4X8T9vuENb1AcJ+hMn9t3v/vdeO973ytmKLfxACy/0xidrt8LfG0ZAz4utDJuT/W3LRUsFpvig42jVuat38aDvBYMVR0ilqn+2SK7zEhRKZSQ7uhAMVDHnXt346v3fBe9AxkMRjsQmc+jJxiRxVAiEsH8wiyWq2UUY3HMVSJYrkYQGt6OXfc8ht50Py7YeSb2PXGf1BS6Vp2D86/6LZx95nqMjpdw33e/iTWnbcB0toxXDC7i2C0fwZG5OSRf+WdIZp6DOz7xUnAZGo+ltB49/YzNeOc734m7f3QvPn/z57Bm9Sr86Yf/FPc/8CA+9lefQDLZqWJLVHJ48ZVXYPP6Nfi7z96o9fn/9cd/jEsvfR4+/rGP4eFHHsaffPBPsGrVEN73/vdjfjGLUrWK4xPjKFLun/fatRq6Ykn0dxl4q/kjHmmDt894VLe/2G6Bdgu0W6DdAu0WaLfAL9oCbfD2F23B9vfbLdBugV/ZFujp7zrp2MTaczKvvBkjeMtq7I7OtG6uK+UCSvllvP9d78RIVzf+8n0fQHcigcuvfgFe9IqX4f4De3F0ZgoHjx3Dvfffj1gqhZG1a9HX04M1IyPo7kyjP5PBquEh9BHc7KA/Gf3rQkpceuktfwPPhG9rJX9Dnk3+ngSDDHxi8t7fmJtv2qKYNKVyQWwCJvSZoBK7pWgeikwekxXESvMsJbwke0wmJ4HdiFgFum13LEHe8IsRxERmmEyLhHz2yHYQ25WSw/LSMxky8yYLC5QlmEpW7VI2h+VczmRAJQNblQQfGSmUuCJIxvam/DH3ywSJGD1kKodNcJMgNVm+rLInELyk6u6C9k0/W/47t0wG75IAbCbo6N+7fu06Jb3Jvn3uRRcpa05pw56+PuTyy3hw1y4cOXoEs3PzSgrT5y6RIMMpKfVOArpbz9iCVCqE2el96OupY6CfudFZVCsEBfNi0ApMrpURi7KNyL7KY3ZmTuB4RUkRysuSJRpCqUi/2w70dA1ioH89hgbORDTag1xuAZPTo8gtTSMcziPdkUdfLw+5hFq96CrzxdlakZQ1FosSpy5XaMztFkYkgRHj0BlQumJ02tf8fz6BvKIftrBhmgkiS/P4/tqQZhUA65h8jR9zPBSvxeaS52IIOvaeACAdjEuu+327hJLkE9U33f4bbBwCGsbIDdTZFyG2UH7Z+r9JEZtssnLqTJrL08oBsQIm6RtJD0kyrlKIRWMO52K/NqXfuvdzFYnWCiRq1bJYOSZdWlbxhP7tz08MQu+DaQxg27FJVvKVnrlkbuULJckaU/EvCAIySdQDYeTyRSzOL2NxkfKcJSwt5jE3t4z5WUqZL6GQLyOWSKF/YAg9PRmxZ2Nxyh13qBCFnthDw4OSbyfTgKBQpKMXAH1rvWdt0fTepS/NtnQFAWQb8tngD/oLatehya5dyQ5qBWd/3unA7/fn/d6/9fYGvIod6r1lqwasehlkAY4Eq7yMsXxouY3zOPay4GKZ+iKAFvDWMVR9SlXAnZiNTallAgzNMekKLVwBkBhrbkg1xv+KMdkYw5J1NVDLAKWmhKhv2QZ46xWxmdjmuJLcK/O/VgCg/7siEfYpMcc9i975W9r4M+9qjl8xk0vmYc5zMj9fJ8/vwG+CZcUCFR8KUo4Q8BbkfFeT/zpBWz3phyp2o9kG8HwSSbLjEypiIGib6evVq3lyEoguY3Exi9FjxwVK2TkZU5ZjtMLiG52rnSGl7zknEpjN5fM6DkrJ8pzkxSjWXl2KGFTGoE9nJGre14w3BIgJupJVS1lyAgeJWFzzYEJ+tiySovQw53tjOPtrw++arCzMozRPtuSC5kD6ro6dGMfhw4fFPiZz7LTTTsfg4BBWrxrRGoAAwq7de1R4Eqf0I8HbKKX8jVHMdunt7VHMoAztwGAGHR0JHb8Vq5i8r+R0WTBTqaGs2MUnr0VBFguzszNYzC4i3dWlNuE15rwqCe1CCUvZRYweP4ZxMW9rWLd2LU4/7Qz0dXcjHAhicvQEDj6+D5NjYwJzWRDG8ZTO9KJ/ZDVqoSCnYPm97z94EEePH9eaRj3QM2+d8oKAUs0pxnZVV6XstcBbq7pjERTXGyx6YRuLTSwQt4ZCoYRSoYhIqgOrRkaQoaJKB9nHSa1lqNYiD1bJbJqcvxRGSvS7p2dw3uYHN17Zfzz4TYBBUc+BkkYVtrHrPXM59Qm4ZXRmsVgkjK5UEin5IZtXq6k4UEKb+3KFNNy3WxwQnG+dezgXst0J3rJ9NqzfoKIIgra8dlRrsIJBMrJtPDUZ/zWxF7mmohS4B7FPkkd2bH2Nczef23buaYHLXQ83h7jPLHCZhYKul28L9jutA2pIxGNYPTysAolkMo5LL7kUs3NzuP/+B+Rdre/XamI5Sno8lcTZ27apcGHX7t36aRUIcr3p2Ixc22rNy/4g5Q0ymAm2mxw1r4EV07n29eo9Tj+jVZLX1ui2wvIAbmtR0qkAVytONBDOMyWfzsz2dMBbtaFjMz/VPlXQ6h6eEXryts0iOv/+sw3erhlZpXjolYAmJqZw1llnYt++fWqnVEda19RsWVJi2fJegmsfMnVTiaTuPzhHDA0O6f5k3bp1ePSxR3UKm7dsckAtMNDbg57ODt0nIRZBrDOFI/uPYuPGjdqGrwSB+TmLcDkGKEVP6xsWw7B4h/M7ZZP5yvG0lLVimVtvvbUBpPJ4vO+uFZg0HyuvZYDxqAHsurjQMk6CIRZrOJuJuhVl2Pa2bSKSQL6cN9CYzPmA2drkinkEIlGEyyY9zQLZUqXs/NVjGvtc/IYiMVQ6Izi8MIWvfe2r6KPNRj2IUmFZc1+0UkUgEtJT7ZzPKzZXwlEslUo4upDE8PotODA6gRPHxvHyF12DQ3v34fHH92HzljMw/JxzsXPHc/DDOx7Cd+9/BFdffQH+4JJNeODGj+PwgT04fubzURhej91/+z4kaCXUmZBM+pYtp+PDH/5z3HHH93DzTTerUPPTn/mfmJyZx4c/9BF87nM3Y3lpAe/5gzdLuSAi5akgtm49G+959x9hYX4Of/iOP8SO7dvxrvf+n5icm8blF10kK5wf3XMv/vhDf4ojJ0ZlGcRinWQsjoGuXnzozz+tAhoVeJcrePnLLn46Q7S9TbsF2i3QboF2C7RboN0C7Rb4pbZAG7z9pTZne2ftFmi3wK9SCyTTiUZihH80kqEONGIyrae3V+w0Sgvy5rSQy+Ltb/w9PGfrVvzZf/1DROvAFS+8Ci//3dfivv17MLY4h8HVq5Ek6NjZiY50WqxNJmvDTAYySRsOK9HJ3/OymQ1fTy936XyYPAxiHoYEVBzziaybqrGFJenMxGCx6BgtBKqKAi8FlDqmCz/njbQBuSbVxyQqv2vAKD0z4wJlySCVHF3YZGOZZDVpxISkBCUjGDLvTh4TAVWCwARSmTym91sxT7nmkpKI3D8TUQJ+YzElzigXTUCJnrpsD4LGnsXLfSupWykrOa8k4uyMEi3aPxnCuZwA3EKhbPsOhnXclG/UscYN/B0cGNC+Dx08iEd+8hPsfO5z0d3Tg0w/0dcADh0+JFYSk9ujJ0YlvRiLUx4xg2gsqaRtIpnE5g3rke4Io5A7jFR8GQOZAGKRvIDbQmFJCsZM5pERS3nlaJTJ7DqWcgUsEmhbZnI9hmqVnnQxOsWhv28tBgZGkEp2g7kRMsTm5k6gWJ5DZ2cFfb1hpBJ1hFBAMGDSh17ClJKIZHRSEtHkee3hEzWSNXUSkMa6tGS1gBAHcBpU65Kmem0yfsS2c/tsjA3nSWcM1SYLz/+2MWY9g9Z9u/Fv26rhs+sr+51kudhCDfatIENLmnriEZOezvfO5TQbY1bnyoS8Y916z1oxa+XZaEPHJBpNHrIBdLuEqmfeevYy2VZklHnJTzFJlVg3cEkAraSOHdBJz1oH4IqhK1CXwJN5Dpt0LdnRBuCjzmtC+fA6ypInrcmDdm4+i4WFJeRyBeTzBPgI7ka13eIivWkpYc7fpGw5+zyBKMqHdwuw7esfRG9mUJ7J6XQPkh3mWcsiFCY25TMdj5v+phA6odgt3rMueahr6RpfXtSt2yhi+h7X8uoTj60A7kow91dpFvhFjsUXGxgo4MeVlzsme4tPAkxkURJsVNGKi70E9hs6xAYBNABgG3tWhOA91qy4yOSVvZSw2LpkeEu+t1VW3LNLjZPekCYVfuDZht6ZuqUNHGjsx7ax3j2T3QBZn673st+6us6DsgH42gE6CXWLMvJTZ3EGPdelssCxcPIx8NRYZMHEPCUXmZQV6C1QyCR2Lb40QSS1K+cJeo4WimLics7g+5wbjfFvxy77AUrs02ddcxz9OhOyM6BihFd84Ps8XgJZDz/yiHw8Wcjx/7H3JlCWZmWV6L7zPMQ8ZURmRk41kxZTYekDFFDGbuX1U5sWh27Rxi7s7oeztu2IQz95S0EosG0aUHr58An6FKUKmUqGqqKqqDnnzMiIyJinO89v7f2dc++NrEJQq4DSG7nuyhju8P/ff853zv/tb+/Nd6L3tZqg6HXa5hpOq4AoMtmcgDvaD6gBJBrVecvflsdMlQyy9NmsRBA3Hu3ORXqEUuVB62zafG2zWSpXhATykZnK/7lOeuaU98T2TQPMScVSAQuXF7G4tCwFDa710XAUQ/khTE5N4dChQzh8eN6UMdIZLF5exDvfeTvuf/AxJGNBHQPBLT6odjEzPYWR0WGMjo1ibHxEfqoCn6POdoFMYge6a1gy37YN4GYTSqlYwerqihhya6urUiugVC2PlUxcjiGx0Cs12SVsb25ie2sLrUZTgMpNN9yIidEx1CsVnD91GqcffQy7ZIDW6wJKQ9yfZFKYODiLZgCocR0MBrC6to5zFy/qGIQ/OfCW4EPPY939wSmccJAwph5MJOpJRhevjTxcnfqJXh8IotnuoE6gmszZcEj5lf64tHEwxYYMMtkMYg50J3jLBgSOeKmjsLHA+dxyflLG16S0bT3uAWuWgw1sM+lx7jPko0wtBoK34ZBUYcjA1diORvXEUCSgxjf5qVNmWeoRbAAwmWZ53RIMco7UHM9Xlpe1D5yemRG4TzltqqUQxGUjlFROymTkbut/D1AydgRuLYbGXpbUeJdR22P/9cdaTSBXs2t7uxkHBNsa0gNvDYTma9kAQYULguVzB6b1u/xQDt94yws09r5w731YX19XYwNfQ0WY4eFhyZFfc921WFxcwkMPP6SYcJ/Pees9VQn+DQ0NqYGLsueMPYcBt73xOFVTOGh4zsz11qwlRQ418bTUSNADbW3N3P9zb23sNte4Rhkv2aw9j4Or94GtfTbyV69iTwd4u2+P93csm2+9/c//MYvql33t9NSEQDcBjqWS4sl85ZukQuFo14e2n9Hqme0iXzabAnd5P+R9cjWeuIcMtHX9+djZ2ES1WFL0M8M5SQWzma5/78v1iZ+vXBuNar3y8sh8P4Kk/OKaRiD5/vvv1+cS/GW+17hutzWXJIfvpbr37ed7YfHg7pMBuHxWKOzGnBj11qDYD/zHg2GpVLBBx/dPMpa0MaDkf5DE+XAA4WhYv/OKUPF4AuVSFRuNOu45/QjueewhDOeymM+PIrhTRjIYRHGvgGKtrHWw1TF7mHAngLpsEgIIJeNYK2fxyKVHMDR9GJu7VHso4rk3fxM++5nHUOs0UIlE8eJbnotGoYqP3HknXvqSb8DLpoM40lxHq1PAXQthvP0vPoVIcRUBWpMEG+g0axgbncLb3/ZutBDGb/7Gb+HZJ5+N7/7ef4PT587jZ37mp3HTDdciHY/isfvvl2w98/L73/8+zMwcwNr6Om6//Z34+N/8Da654Sb87C/8LC5cuIBf/63fwMtf/BL8+zf8W/zFX/wlfuf33omd4h5W1laRTWcxNjSM//JLbzN/cTZRtVp41cuf92XH8OAJgwgMIjCIwCACgwgMIjCIwFMdgQF4+1RHdPB+gwgMIvB1E4FwnCyy/bJsvoDC4gtvxvL5IUxMTQlwrJaKqJb28K//1Wvx7bfeit/+6Z/DzpUV3PrC/w3f/e9+AI1MAsmJUbGAIok4qo2Ginre667TJPvGQEx+jmcZEkQVcOW8Cs1Hz8ArMW3I2mDx2jEd7Hn8nTGRWMDggwUBFgibjvXHYrcVwSsqVvj6GF/D3xOc8sUpAqiSPiawmkx0PewENrTaKnDIry0QFEtX7NYSmbRlfc/ChZfC80AfpSRZyGQRkywkyjQSTE0LWI2L1UIZSF88IRhLJhXfy0s5skC4W9gVY4fSwyyIsaDKQievSU7vn0cuNwTKqQ0PDemcWDtcX1tR/Pia5eVlnDl9GucvXMB1N1yvG3ZKYLGIzEI2i3vsMmdX9eXFRSxfWcHw6CSGRsZUuGVcpifHMZSLY2f9MWSSZRw/MoRwiEziEhr1KjrNttxX6UkbDrXlgctie73ZQanawvZuG8USWV0RBEF/1GGMDE8jnR5SV3utXkIHdURjLYTC9LfdQyhYRiQIRCnTy5qxwBQbswY2moSyl6g1FpT5URprwwA3D5iq0N6F3YSu9H7mABH4bMVj7zPpgaJ+pm6PEe58MB1B0sDbHkCkCaaKvrHFe5LNfQwgB/RImbdPOjEkRqqxVdTc4JhSnrXTPQbniWnyqvbZAmBZtCI3SRrQxqQSIOvGHH821prNRYGxBMLcP5OHtIK+B74N3DagTgVbSSMTQCcTx64RD4LgQ1Maq4x9GFTUpFQ2Z3UoRFnTiADbSqWOcqmGUrmG3Z0idvcI2hKAqgmgFfDcCqHZNNlPFtrjsSSG8vSRnsTY2LjGbzadExjDfJXNjwiwDUcSYkmEIzFEYgmEyCAORbqSr/LiFehvY6YHzl4NvHrWhgdvnyyF++fsZ4183ST7p+xAHNvVMR+ZW2q1hnIWC6LyW3Uy3/pf0r0+dxuYy9cYgEnwwa0/LuQaSV422LPTHDAqyU7nEetBVVs3nJxn15PWg7N20gZGPTEANi96v/cMcT+H/XyzvO7ew881B/JKRdzNOWPUWnOJvQfZ770GEL4Pi8H8zFBXPtWaksiOpQc8Y0Vg1L6vmUypcXdNMrlB1mJVDz6nWiGz1hqEGNGma3ISw9ldIw/cmtc7fUetSUgSxoGOwNsp5vahIZdvvJwxZY+LAkK5blDdgWsPcwo/u0iZ/ro1zbBhKJsbEvuWoC4l9L10svcO5vVmE1darN+YfELZSJHN55GiNDs93SMmoakCftfz1xRBCNbRa5DHzvgSnK6Uqyokb2xuYmNzQ41ILEQTSJ52YO38oXkcmDkgQJjrJRumuOfgoFhaWsbbfvdt+MJ9D2Nqchijo2NiH46NjmF0fASjo8PIZjOIJ8kkjTlgymTsLW84VquTza5V6pKoX9/YwsoK/WtXsUlJ5r1dFIoFzM3O4g0//AYxIilnu7uzhVadEvO2drLThU1fzKnTk5OgtcTo0DD2tnfw6IMPYZvrdLUqIJy5m3uj3NgoRgnaJeICcCllvVco4Mz5c1heXVWTm+Vyc431rLQem9yviK7hwI1NkwMOIxQhK5ay2JRqlsuppg29j70XuNN6MC9yeuXGYoo3Y8lrPsTvx0c1/gjYMh5qPquUpUpC0Ib7Is98JyjtWanGt7V1zcttcyyoESAEgbe1QgEri5dQ3NnBBBsRclk1yB2cP4hUJg3ODs4dSrhz78i55KaoFCp8kxen8NLikkmJj41JNplqJpwH6+sb+plzlMdeLJWMbVujUoP7cow/SxkEwhzwrLWxH7x1frd9zFv/Fp7pbytSz8+zP1P5lg++O2NKYDqVjOPggRnNm6mpScnVLi8t4v77HhB7nntoHhavBUH28YlxHD9xAmfPnZNPKfeXzFZqCIjFDMDjniHMpsuQxj+bKRjHdCop5Qqy92JkZwuv9eobBMq53w6KoWd+8M47wjZE3R2YKaNcvWba3w2oNbC3q3LQn8i/RuDtl1tKf/udf/blnvKP+vvkhMkPdy1jwtxfsZnDZI7J/PcgKseSgEknLa9rKmUaa5xlbLmW8v26TRtBA94Z88peUXOLz8+NDCGSTqIDNt2Z8gGf54+Fn8nfewUlniR/x3st/k+55Le85S34wR/8QXnqMj/4xgfmCw/69r/+yUD4ltRP+td2W9z9c6OuocaeYfNnP3hr++AaQeaInQtjxDVHzSXBFrLJBNr1GnY2N5GMxLCjHM7m3AoeLxXx0IUzyB2YxNzcHALFKsLVJqIBqiiFUd4roKl7EiDEtb5FdYAggrGo7ot39oBzKw9jYWUPe+Uarqzeh1Qyi+c85yX4+F1/hrHhCm46lsEN1yVx4sYZDOXDmO20MZ9IIxCPoJasotbK4l+97i41rarls9XE1k4R3/KS78Rrv+MHMTw+jUK5hngmhc/f/Tm85dd+BcFmAwemxhAKUBGqgWqlJFb9ddddg9ve9CaMj43g53/+59QA+e/f9GP48Ic/hF97y6/SfwAf+eidarj68R9/M+odYK9YwPbWjux4fu4X3qp70ValhngniJe9ZgDe/qMm+ODFgwgMIjCIwCACgwgMIvAPisAAvP0HhW3wokEEBhF4JkSA4O3VDMIueOtAU3bnT0waeNusVdCsVvCyb3khXvea1+A9v/V/4fSDD+HoiRO47ad+HI1sAruNOvKUYMznUGtZgVQd9NJqFS3FeRjSO9ZucFkEYDGf/3umK79nJ7ZJP9YEkpJFxJ/FqCWTyzFtWeQm87XHvKU0JDuBCfCR2UeZx4aKQfTQY7c3u875mJycxOjoqCsIwwG09NNtYGvL5MCMMUKpQJOhFLjsZDA90MzihH/PJKUDIwRlI8hl8xgeGRF4K8A2HFZBj0wpFQZLRUmZsSOdn0Ugot3qmLxYsajjYGWMxU1KNxoInBFrYphAFT2JY0mBWixsFwsFLCxcwtLyogrD9NZlgcUXc/i+E5OTKsSyYMLjOXT4sIq9FbK1anXs7O3hwsUF7BWqyA2PqvhJmc3RoTyGsjFcOHMPktEirj2eRypZQweUoSY7NiQibChIJnBLkoYqClFqEZS8pdwgi0VhhAJkd8QRiSTML1EoTstkkAN1BIIEAFgYaiNAeWkWZ8jalA+hwYsEHgjeGvOW7Elf5nXsDqPw2Phy10vAAAEI57/nKGk2Dq0C5IBP/3MPCDKw1ApFXYCq+972WV2VPSfNKHDHVYk9qKOjdwxAnYe8eu1zyTxSoclpgtMT1kCbBhqUmHUysV42XDKrHDPttgB7P38I7lP6mNKa0Sj9aiMqxHr/SsOYne8vGbIevJXMMUFWgrO8XmS00+vZgVLO41YgrmMMe3AoIDZtkKrZ8qJt1MmwjqPVZIGMbJAkgqGYwB1Ksq5vrLnid0NFtk5HIpgIsDin75k7OI84bwj4cOznMTw0gpERSh6PSIKURUuOIXpzE/yhrB74YCE9GEGAQIA8Ivvlsx2Xyxtv9snq9XK3Q+Sd3N6T5/R+YPdJEMJnwkLwJY/RQHk+xKBt9LzDpYKgwi/E8iTDjzlY4K33h3XFXb7OpJGNleb/5/wlAGOsWDdXHRPegzXGGjXpZA/S+sKx2L5GdezJdvZ5UnuGfv/p2bTsZ0y7+ezWId+oISat0WjdEfXAWw8u63gIKFkPiLFL7cAtBk4eWUAu1yKXd/gzwcNqjQxZqhZQEcKBsPSA1ik5RrgDCLVeFIvY3d1GqVAQeGtMZLd2uvxlCu09j14H23VDYIytqFufrHGDEsAzM5MYHh5RLvINMGrTEDhfw6WFBZw6dVqKEmIWgsAh5XCNcUOlBrItmW8I6qnBSOsdmyWM6cVrSDnXkeE8xhwoymMJiyVpc5MWClKdcIA95R1ZmCbQnKWkciqpeC0tLmJh4bLkYHf3drFXLGJbsrU1zB85glu/+Ztw4thxrY8m+UrgmsxBMk87YhJyH0Dw9oN/8kEBdlNTUwLsZF1A1miGcuvMWzwmB6Ix/7kYETj1wD4vMfcoVxaXcO7cBbEZt7Z2dF25x+LrCfrNzh7Aq179apw9fw733H23zimdTKJFGd5qDS0B8hXth8iEnp2ZQSxCD8UyrlxeRI3sNK7boSBqzQYqtZr84cdmpjFz+DCyY2NqylrbWMdDDz8i/1vvwcrrwhzbkxH148R7cxt46yWoNS95PQhsEIBzjU/KnMqnlqN70C/BXPsyH3RTWCEwQq/gyckJ7QXX19a0L+Fk8WxyqoAw/rYfNV9KL/fspScEG4v0a8Atm8Oo9FDY3sL5xx/D9voqbrzmBG59wQs0ri8tXMTG9iZGxkaRzmWRzWUQjUVMLUJ7T2vGCWrdsjzE4ycbm17G2UxOezTuywjS0veWPzOfcc3lvlNAbtnY8QYShbqy55TMtmasnvRvdyJ6EFKpwTUruD96Jjl/5Hh9cjnhLqTtBYqRSSdxkCB+EJL3pp/pwsVLePDBB7G2uq5j5f6AzU7cP87OzWLu0Jw8UPlgI4ga35xcNpVoOD/5cNRtKZ+QKc68QNl1L2ueSlKNJq5xSTll5ni/l7FrSilbY05b450BsnYNrmYeE7i1POpZulIWkce4G1/dDZtrlLlqDXs6mbdfbkl/usHbAzNTmh+UJeZ19LYDnu1K5q3AV9cEY42rlv/4PbMh5ySBSN4X9P9d61nYpO61Ra3UUS8V1VySzGcFBlaa1tjr7604pvhezKdmedMD4+1zA2JxXn/99bjrrrtwx8fu1PN5v8TP8XLp/v8mVVWuairuj3lbjR09sLYLOrsnRfp9opXv9oO3kWgQ7cyiqIgAACAASURBVKY1OAbJFJatTlX5lo0g1XoB5x98BGc+dy8++xd/jXC9oTV+t13G+PAUxo4dRSidQBUt3PSc5yCdzSCZz6PcaeL0wgUMxfOIstGBYG0whBjvzaJR3f5W2SC7fAV3/s2f44v3n0WjWcVrXnkDrjk6is98+uN4/fe/HM+6Pozrjk8iGKugHGohksggxrkbqqLc2kE0UUW4U8GLX3pB9z7y6KV9UIvHnkBxL4Gl9R286rXfjTfe9ib88Qf+EH/2J3+Mdq2MVDyCSCKF17/+9UinUnj7771dx/+GH/4hvOpVr8Tt73wHVq6s4md+6qfwsU/fhR/94R9CIJXE7//e21CoVPCud9yORDii+xzu+Rq1Bn71Le9Eg02w4aDW2ld/y8kvN0UGfx9EYBCBQQQGERhEYBCBQQSe8ggMwNunPKSDNxxEYBCBr5cIRBJ2E+xBJSuq2I23AV4stiYxNj6hG71Au4lGpYznP/sk/sP3fR8+8Lbfw4Of+zzm5g/jP/zEm3F+ZwNnryzihS9+sYplwUhYjCJj0JheLIsAXjrSF/lZw/EFeT2t1ZKEL31dCWCyeExQkR5rYh01yEwiy9ZkN02hLigAR+BUl6FhYC0ZefStS6dTKub64ixfw0IZCwjec5cMUBbjCoU9ecia1yAL6lakZuGQBY9UMiVmB31q+b4sWkuOMhoBwVuCrU7oT8U7HiuBUxaY+SDDlWwhxodFGF9A4TkQgGJhjOAq/f+y+RyGWEwkUNsv2RwIoLC3h7XVDexu78hHioVRFrTJjmDBmODv+Pi4CiWSbQwGMXvwoJNtrKgAec2116rQTkYxCwA8542tHTx26hwq1YY+n4XPkaEMRofSeOT+v0VpdxEH5xI4OJdGNh9FLBZALBxVca/dpBxkQ2VdFr6j8YTYj50AZTTD6LSMBcTCpBX3PQBLZkhTQLCVgV1ZmMANNZXbHCjGFDDg0Vg0kk/2z3VyvRrErpKsQp4DbFhQZLGJ4IJn3Yrh4UA8L8tnQGrAgazGABFzyYEzAo66QKrzkdXfvOSuyksa93Jz7TJGWK31H8ciuBWhPGHX5I6dhycL+jXHWpQ3aEuFJvtcJ+fqFH859sRiy3GsG7NbEsWU0yZriqBFB5J1ZMFcD+dBSraeSSpzLnW6EpMCmcSUtPMz4NfHyoBWgeK8Jk2ybYFmvaNHixSwdhLBQAqdTgztFguKQVRrLY397d0dFIu7un6cO5QATWdySKYyiMcSiMWTSCUpvUnP7RzSqaz9PWG+08m4+WsSvDM2lmPFKqAGLIhx7YJtYL39rnutnaR2j3Xri8nKgH1puv/7J2Plfr1k9H/Mcbg5KEZ1S3mAACMbV7y0PYFZNsFIClsNAwYc8vf6G1/nZe/d+uGfqxzaBXXdcWq8OWasG1eaaY4Qq6shDNM1/DiGrRilTs7YMyB74sM9/0jJHfvGCQ/O2urm5nHf9fbetvuYuB689oVi89L0ChHdNYtgpm/W6DsPfgjXMp9T+dYcr1xvuMZQTYFsTGNFmUoBm3A82MjPYn5mgw8baijdWi2X9J5MWWKj6bj7pNiVdizvWJb0X0wUpkbA/MdGH4Fr4SAymSRmDkxJSlUyr14C2t5K6wiVIAjeXrx4STKyBHQ4T5l3IvKjJchJsCcm5p7GRoeSzGmtt75RiCzffC4rliAPUsCDwG03Z8UOJSPbAH07TztXgkbbm1tYXFyUnPPu3p485ZkHOP5GRkfxohe/GC+49RuRy+cUA0nzVitSAjAM3dQYyPjkeaysrAico1qFrd8xpDPmXy/iX4Cgk4FPzLkaPbRqoO8pm8m0fpe05i4uLGLh4gXJ63LuEASz5gPzqmdDl3yGCZi0WsrReYIv9CQvFNGu1dGhzDVZuM5DN04pYZ57raZziCrGYa3r1UYd8XQKmeFhHDx2TABuhWB7o6H8+vCjj8r7tlSuaFJJvl6rkVub9nmvujVU4K01E9l+x3kS+8YD91rbJzpFC5cStWq7piADtW3+KZ80DECS4zz3UgRKKVMa6IitzT3K7NycZJYNzHNSp45d2d9jI/A2RJsIiD22cP4cdtbX8OybbsR3vOqVOHxwDu1mAw8+/CA+9vGPYW1zE/FkErkhyjknlVQofU2mdyJhDT9BmJcvxyPHFlnoBHN2d/e0D6UyCa8rGwe8d6ZWe7H1PJPX/OeZB/2eVet5nz+zn402L9W2Zd/1MUqVJ2QbYjmhxxrszWbjPxvILdsCtJHPpjE7M6V917HjRzE3O4dLFy/i0Ucfw8qVFYG39HMeHhmWjDjB28mpSQG39Dv1QJpUNdx+iQxFelGTiUtLDioid3Ma5y4Z4IBTrKFCC61HImLic6/K13uw3bBaA/4kea0x5BrXmHecVYq2bhwbTiLbA70evPXrgsXSN9f1r9H74/mlVkW9z9/D8/YrXV2fbvD24NwBHYoBpb0x2AVTQ6ZM4MeU1sC+L8805ev9PR+bUnm91ISgbiTbMzcKZZQKe6DbeDKbQThFdr/dN3bBYN5H+fsjrUn2s+VNayxcW18Ru5tza+HyUtff1ssz+70mczDXv7/zS0zuLw3eXi1DzqbCffNLDaEEsGNg62mhVsH46Ag2FpfwmU98Artba2gsb2D1nodwcmIG20tXMDV/EHefeQSddBzTkSTGhkeQSqSlaBSIRZGdncbIsYO4/pbnIDE9h63CriTs+bmF3T016J65eBaPnz2Dxz9zj+ZMjo2GzRq+//UvxvUncsjEKhgfjmJyZh7jEzMID00iMjkPhEd1PVqdZTQDG4i0d4DGBXzLt/0REGiooRVsRunU0W4msLLSwote8iq88ju+B8FgBP/1534OVxYu4JtveS7a7RoeeORR/PibfwLf/vKX4/1/+H588tOfxq/82q8oF/zKL/8yTp0+jV/51V9VE9Qb/9N/kl3Ad33P9+AjH/4w3nX7uzF/4BDylNAG0Kg28cs/+d9QDrQQSsR0rV/57c/9SqfK4HmDCAwiMIjAIAKDCAwiMIjAUxaBAXj7lIVy8EaDCAwi8PUWgWjSy1/1utdZcPQArrFNghgZGcNQPgdyIWrlIq49No+feOMb8b/e/g488NnPYXr2AN745v+M02vLOHX5Ir71ZS/F/LEjKNFfVr577NRn4Z/ygFZwIBDFwrRYC82GikAsJpiMHuWpjPHAYgILpyzmsFBLBpgKDvRiC1POLyyPMxbi+CCQSm8+FotZQCKISgCaf/PFBgPIml0glUVx8xSk/GfdutODLGrTr43AZEzFYBb0DKg16UYyYPg3foZ589k5smBMrzQW5nd2ydrYxe7Ors7H/AjJUjNJacaXx0e5V7KAKWeXiBmjgQXlJP2CY+x0bquQWCoVxfAh22hjYx17u7sCf8ma4HHTo5TAMjvyyYLgF0HjU48/ru53SuYNj46qeMxiHQvelNebnp5CPMHCJouPbUlxXlxYxMOPPKZC3tBQDhNjw5gcH8bF04/hi1/4LMZGIrj++gM4eHgYuaEIUsmoCgiN2i5azbJgTPoqRmNxydYGw2RwBOWZKL85AgMq0NFjy4FHsHHgY8n/NTbIYmnLOVhFJV8ctiKOMXJMXth8bX1hk2PYWALG9DAZQPezA+O7BUTvP+nZt66IbaxQqxP2g8bGIjSGqoEVBmj25Hd1dCrEywtYzBOj6VHmkMdJiW8PiNErsScR3kS7QdDaSRQTrPWetyx+0puOQD/HuYrQcSRTCRVOxe5mLOS/50jvBBvqBBvM45nF/2bbADfK7HFWyu9SDQ1OftkVBllIp7csmVuNFucOgYAganV237dRJaOaPRrNIDqtkIpJfH6gHUGnzXnB5gUyNPn5lKULIJGkdzTnJucsmeRkkRPkSSAcIis7gkwmaw0LZNRG40AkZiBPV3WRqJVJHxvAxz/0eflKtrLPc9D5/JrXr10bhx52GUCeCfRE8LafhftMZth6bpxJcXvvRzUEKA8bS5bNJsYsqwmk4t8JWgqI8OAtQX03LhkdzWB5Snsmt+V6D9p2wVu/EPZV4a246oEMhxpKdtgYrVADgbFv/Zzz8t72Srs+vT4NL2fuivs6DsdU7WfeOrCw/xg9SOBlk/3het9ajTWtSe69Heig+WOUdAM4HNjN+DHXUtmgTBn/alVrDceYyY2amgDXN/mw00+2UkO5WkGlUkKZ3ul1yvIbu16Sy4yJ87LtAa4GFJoCgJvDSjrKjPo913eCMFy/CAISVMzl0jhwwJi3eq0D8NUOIYYj1ymIeXj//Q/gwoWLmp9s6CIQqfWQa6EamMxv0fJzENlcXn6xBHG5zrHBhFKrrSbHlcn2c7wQJKQ8P8FrzmNeA445gsZsUKIP7NrqGlaWV9RYxa+u961bD5518iRu+7E3Yf7IPNY31iU5Xa2aNzzjz/HLdZlNWVubW9pnsHFEQF0uJ5BKSiFcM7RG2Ng1liVzJlmHvK4tAb9Ly1ewtb0j1YylJTJttzReGa8I2bpu3eGa4/cj/BvzPfcOXN/pXVuizCalRdnMZL09AmmjZAoLpKEagoFmnJes1TN3Bgl0xGK4/uSzcODwIRRrNexQirhWQ7FcwoVLCzhz7pyOUe/K9UlSx71mBK+g0E2qXeatB29NOtn8buU4r9h3PdP7wLf9kspuvkqimMfNzh7njS4WunkGe1CWzWOzs7M4evyYmoW4DoU0FngNnJ99H/jHxioCiWqaaDZwaGYatz7/eZgYHkK5sId6tYzV9VV84Qv34vylBVSZ01pNVOsVNS5x/rIJiNL7bBBioxA/jwoUZLhz7cnnybwtykaCTG/KO3Oeeg9Mz+jrB4b4PZ/DuW9jxpo3vMy72XAYY5u5U40XLq+aeoYDNfk+rtlgH3irhNjLd95WgXmB4O305JhiesMNN2BqchIXL1zAY489LoY597hcS0dHRpEfyive3P+dOnUKjz76qPI8mx2Zn8gYtz4U2zMxT+j/cMiBslzXzc6EwJ9kzcNsoORz6B1t3rls6Eglk1rn+d7KXyH/nKg1qmhvZvs0P9+84gKHnZfWl9+us7Xorgu2wnQ9WLtLy5Pp5F91A/ZMBW9npicFfjLPsknAmlV78tp+ffTx9H/3IK7Pm7z38n60/vX+3seaE1sI1Joo7e4ol6UoRZ7PouZUkvjZfi74fMzXREI9Nm8kGlLDzzvf+Xa84hWvwJ133oFkKqv35jl4kJnnohytxo4vvb/SuqCGxV7TQ//3PA6uR1fPyf6fG4EWYiE2xUTRoKpRNo1HH34Id37oQ5jO5pGuA4sPPIx8qYFMraGxu4EKPrt4GrvhNkbrwHgqjUP5MWRDcQQ4UZMJnN9cwdLWOuLXHcctL/xmHLn2WptL5bLYx7F0HIlMEiOxISTDUcSCTURCFSTTbcSjdUQ7TYRbQaA1hBrXmHAL280mSjvcyycQzSQwPMQGowyC1QX8u5/4TQSCTd2XU4EoGOJ+IoF3vO33EQomcfbMJfz+u/87HvriF9Uw899//92oVsr4kTf+CEbHxvFjP/YfcfLZz0Y0GUexUsb73v8+fOQv/0r3J4fmj+IXfvGXMD03iaXVVdxz/334tV//DZR2d4FqHaNTU5gcn0AkGMT/+8d34oFHH8ZWpYhYJITXvOSWr7dSx+B4BhEYRGAQgUEEBhEYROCfQQQG4O0/g4s8OMVBBP65RiAc9yxbK1KaxJV5u7JywyIvGS1kl1KiNNBpoVWr4tCBKfz0m96Ej/zhB/DJv/6oZJJv+/H/E7to4lP3fB7f8Oybcf2zbpSHKov/BG/J4CJzVkVr+Wi2BUCyUFaumOxcw0kfU8KKRV2xXUNBMVbUkU15RgeWsiBEwJMFOB4v/55OZ3XjTmCXRTEWl/jFQoGxaYuolCu6oWbBieemm/2YAbQEPr1fG4t3LOjyxt2za1nAIojs5b3ks0tpZxbX3XvyHItk7e7siBnEzyVLhwU4ngeLZwmCyYkkhoaHBTRTbpISfTwGFt8lT0qTUARUPNwt7KFYpMwsPdfoi2tALQFAYxyHDaROJFTQqdcaKkwztixUX168jJWVKyqQESDma3Z2d1Rwp+fZLbc8H4cOHdbrCRgwfgRwi6UKzp2/gHvv/YIK2SeOz2N2egoby2v4+J13oFrZwPzhUVx34ywOz49ieDiFeIzAxR5ajaIkDTnCBDQ671GxdRyiSOCWj0CA15rS1DX5qAr0YNGTnsZ1AzME3or5apJ7Xm7YpPlMRlGYnmROrQCkcUGvYgGdLD6SeeaYfl35Pucr68BVU0U2WUhJGTupTQNEDJThMTL2/awP48GY9K/9b0VyFbeEKBmLj5LE5vVsEsjyrqxVNf5l6enYvSYRTUlHJ/kZDhs4S9Azbn6RHC/GeOPnETQjS9aAWY4fxlAsMQeWM4aSOnWepA2CEgSZHPDMyqr5IZrEsDVykOVAn7s2KlUyBulH2xRwW612UK0FUOOjStYtcVQW3emDF0MsErdzCJLlZOx0srDJrhILKkVZUgI6aWQyOTH5wmECt/aZHMsc10HJNpLyQ7DcsjWjzGtlILgH770Er7Fsvd+gMRGNMdwr4kkfsk/ir591+0wGZ5+4mmnMiVHv2K+e3a2GmoYx7p2fOAFcL9PNYioZ/F6Wu/vOnpkp5i1ZiAZG2Oi2Boou63UfT23/sXXlw/t/7eefYY496WEPznslBIKnooO74v4+uWQDOLw3tMr7zoe2H6R1OumWNySr3mtasEPyv/PyyQ7icmxez8AViOqKyVyzJO9fIQBC2f+a5rbFvy0AifOO36vpxLHbq9W6pHEJLpZLFRXlleOZy5i32OgTlK6BwHMCk/wsjVoHfJtMs52ssWdNnl1Aswq8ZOEzF0fM3z3OdS+KfD6D2dkpracCkxjjdlPvHXYAJHMp16Vz587hzJlzkk/2zDqyGAnMkj1PAJdyq5y3mtvptJiV5pXLJhZj3bHhgqAk83eI6gtiqdKugD7YVa1PG+sbWF1bxc7WtilwVKpaD3hg8vlst+URz/zJtCDw9rbbcPDQQaxvrSvXN2pVbO9saz0uF+mxWkWtUtEaziYnKlLwuHm8jI0AeUpA8uGaG3gdKB1Pb+6tzV352BJIvrJKr92t7rVi8Jj7CGDRH5AeoXFKZ6oBLGrNMa4BQSoi1apyGgvgsWBI4G2EOaoNhNXwY+sV522dYCDXCHQQoZpINos2gYwAcO2NN2J4cgKbe7vYLRRRbTS0jq+ub+DM2XPY2SuwhUi5nA1CNrKtQUJzzHXDmEy4l022XMpxx3VA4K0f4/3grxoCnCypmHYG8NowdAx5jac+CXIXJ2PPejnxgJjfx44fRzKVFrjL/QrXMO65fI73NvZc7flaWjmcOHoExw4fRioWw9bqCjbXVrC+uoJSqYCNrU2x1rf3Ctgp7GFze9PtN21/ZU1COYwMjWgv5hmEVGph4xDnLfdOZN9KSlbMdBt/XuJbzYTOJ9g3PvrGLmPFG/uW7237XDZQNVxzFddnNlCxSbHHlPf7EJP+6Psy1NJ2G27ei6EaCmI4n8XYCH2rO7j55psVzwvnzgm8XV5e0Wcnk+bly3F/eH4euXxewO3Zs2c1v7U3k0iO5Vd/zPwdX881mXHhWs65x8Yxyxl+P2SNLbbHoU+1NS7EE9ZMyXnAphE+zNoh0m0mMVlzO19jbvIcOwK+DLR1MvvMZV0A2+bp1V9i1O4nnD7xOc9Q5u3E+Khyr79n470M85fizRgGKdFe73qDM391G12cv6sHZ21t7MkgcyzzOneB30odmxvr2sMm8hmkhnLap3rg1oOwfH/vVeuZr3yvy5eX8IpXvBQf/OAH8clPfdzkklNZ/c/X9Bi6vUZIr3DwhGvaHRv7wVtLZT0wl7LRXFv9lzVZ9OZRKB5FvVBFCBGkh4fw8LnTuOMvP4LhYAiZTgA7j5xFYK+MUTYfcQ+cCOJsYRUP7iyjnosjHwkhWGkgXKgiWLE1uB0GTtx4HW594Yswee0RIBYB2PTCe5NAEJJyDnd0L9RBFPFQG+lIElz6msGS8lA+PooQ/YpRQTSRRyUClDtFtLYrWLpSwuMLCyjtbKBQbuDIwVn80v/4gOYFm1h8c2p5t4zdrS1EglRBYsMObWg4F8zvnF9NWtO4+wrLOaaOwEVUzTJ2B2N761AEiATRpkQ91yI21IStyZTNozMTU/jYxz+DRrWNtdUruHLpMr712wbg7RN34YPfDCIwiMAgAoMIDCIwiMDTHYEBePt0R3jw/oMIDCLwNYtAMOp8/NwRsCAjQChCANSKU/RQZWFgZGQYbbJeWw1MjY3gv7z5zfjsX30U7333ezE0msaP/uf/iJFDB/Dpuz+PGD3YxseQyqZVlKqUyKQ19gsBVd6wE7giSMvCA4vg3mfNfK6MBUj5RRYpctkcstkc6KvFYxHTVjJu5pXK4o0YKZJDrArgpDeZ+QjWjFUriWXeT5Px4QrY8Zi82IaHhlXMEihGFmPcis1krlI+kQWrYqEoNg8BURadyRpicZkAdLVcViHLFy9YN1ARNxZBNkcGx7AK4ywO8v2j8bhuj8l6rNeN0UZQjUDr9ta2+ftKSrOt82Cs5KdLJnAs2pV6I0hHYJNgsbFb6ipyUyJve3tbwDHl/sheDUdCKqwfPHQI11ImORZVwZ1FSnrykmVCBpIxRNqo1mvyDq1UaviTP/0Qzp07ixe84DmYnZpBswLc/ZnP4/Tp+5FINHH8mmlcd/1BHDo4ibHRFJLxBjrtIuq1Ilpt+qVSWo8yZXGBgwTJrdjQkW8dOgQ7OEYKAnxNZrGBFpmnLYLvLAKbD6QjdPk6ctfPyhdozAvX6hWeASV5UHmxuSKrY+lqrHnJXb3Iiqcsehh4a7p9knB0bDYeC8+JxUleY7KiOW8M0DeWJ4skXgZZBXIWb3mtGmQyEqg1gNpLynrPskCQ7xVHPBaXlGM0HDUGVoQM2yhSGTLd6JlMIqI1NxDEabc5vtkYQR9M8xzlUehY5ZlrTOdmg/930CSRsd1BQ/9Tjo1AJ0FbzqcYQHnrDhmuEckfU+q4WKqKeUTwllLa1WoL9QZZEGF0OhE0GkHJJdPLmFLf9GMWoy2TRSaVVYGcjQtkWCVScSTSSbH0GDMyNQjuCyRwPoveW5igEcFfnXTXG9BAuy7JuVulddLIXh75CdXbvwug9X/7pwLc2jyWl7HzTRbb2rFm7XdsruG4NLUBjlHmtt7Y5PeOKeaK+lYT9Tq9BhTyM9jsIYCiC6o7hh7nuRcH7fcs5FuozcJDR24RcuCtQ5WMUSvaobFmTS7Z1hDT8u6Jj3r2vWcYeaC2x0a1ArH93ppB+oeIAGdJstuxGQhqR2jFYCfJLJn/jtYVayyxuegL4vRjZ3HaAFgywy0WfCc2DFHW1kv/l8slVMsVMW1bjZYAHRWv2bzhQJlAiHnFAeLu6Ow8jE2rvgZ50xJsb6nQHhX4RU/Qthj2BnTbmsr8wkYQNiZJuncog7m5GTUrMT+Itav3N3UAa3gx3/BatS4GLh/88lLDZNJ7hQv9LkE/c1urjOlOXz4Dq1lCZm4m6CuVgE5AoOP6+qZYooViSX7zXG+5ngmU5p6Ax+/YeWpQaVApg/moSmI2Zmdn8OrXvAZHjx0RyM39BQFSzyBnzOL0uqX1QMpsCUyqmiPUgEICwVz7mh1jTtuehetwBQsXl3FlaV1AGNdXStBrtXAKF4xTNELliwSSiSgoecxz5NpDMJjXlvLHjUoVLUok04s+GEI8HEGM16vd0c9cbUIaMnYdeP0a7TbC8RhiqaQ8aDnfStUKIokEZg4dRDSVRLFSQYVNchxjZPRWqli4vIjNzR00GSDmeLFvHbDhwVsvcWztDi4HGwOU+yDPvJUMahcRsW/srfy8MNWJ7vzhT30v8OuSQDnXFCBcwQG9BPkpnXxgdk6MTQNAXR4xuqk1PLjZRIB8ZmoS1544jmwqicLWFlYWF7G9uY6dzU3th2qNGtY3N7GxtY0Cm+3qHCumOFDnnpFM2kBQez42AvKEuNZyj8i9J49OgGuj0QeAEexicxjXSzZEGGvUN1FYHuoBRoqbP08x7HtNM2qocns3L1es5hlnk9A1Ee7eJdjark9wgJT2UsGAfHqHh3NqHnje856DdCqN06dO4fHHT2F1ZU2NT9xD0jOe+79rr7tOjRWUs6V/tFfDoVzqoYOHtO+k3CubHpmnCGAX9gqo1dsIR8jIj2hvzjls89isLnhYshvRHtax99VgyUY67v+MecumBv6O9xteJYfzk783L3Q2j9i+zK67gbf6lVMtEDj1JChtF8z7OwDcZyrzdnJizNQN+mSmObeYdzl2bF4aIOuBWw/KqgnWAa3d9VGNjvZ+AhsRQFPKEm3uCLG3Zbk+GI+KpSq/WPca/7nMw3xf5kteX+5D+f3eXhEXL53Bfffdh4WFi2oCbtVtTumeK2ZSu3wfNd4yvz8J83Yf+OpAyCdj3/I4y3Xzn7ZJYufU/3o16jSpchDCXr2Bt73rnTg8N4N0rYUvfvJTGC61kWy1MEIViVYDkUwMVxp7OHzrzcjMTmJiOIeRTA6hujXF7Zb3kB7OIzOUV26p1goI0vudksy7RdToTZxIqLEiloyjFgJS4SYygQl02nGE0yUEQwlkwmOIoohApAkEc6irWauIeL2D5fUilsollPe2EawT3E3ix976B7qXioRMoYCWAoWNLcQjbLRhA6RaHLuKRGoECwUQ7Jicv80ia3ZlfqL3t+VDa2aTtQybrHgvwb0ExwUtG5IpLsamtNJs4ad+5tfwf7zuuzCUC2Nvo4rRUd7fDr4GERhEYBCBQQQGERhEYBCBr24EBuDtVzfeg08bRGAQga9iBAIRFn0M6OKNWixqUr0qaoZCerBgwxtEygVHCJQ2G5gYzuMXfuon8cjn78Hb/+/fxezcNL733/4AJuYP4b6HH1ShOMCbxHBIBdRyuSBWrfcUM2k02k4N5gAAIABJREFUAwv4RbadMWrZnU85waSkFkeGRyRfR8CHRVZ6vhkLgzKtZLgWrEArJkMNRTKXypRJrFhhrgMk4vQBzcnjixLEBH3JtCEjKCfvvaSYsHbO5uEp0LdalSyx98bb3d1xv684f1xjNvLzeVyUkCRYJanXTFrfD40MIZ/L6/hZwCZQwmLG1s4O9vYKKliTwWTAmvOYFNDcUCGDss1kOXh2EAv+9D80D7Y1bG1vYXNjE1ubm8YorpRVzO7vnCd4Ls9AerO1W5LKe+lLX4qbv+EbBCwTGOS5lsolFd+NuUyvUGPUhSNRfPBP/hR33HEHvvVbXojpySkkIzmcP3Mejzx8L7a3lzA0HMfh+QkcPzaL+cMTGB8lsF5FIFhHvU62U8UKQ50gwgIojXHB44rHwpLQ3NnZRGF3Gx36txGMr9fQYcFZMp78lZPzdMxasWvFTAqKFSRupS/YqJhpEnss/onh48BbY6qJamcypEZhMX8usa0I2ljjAn+vwrXzpGWhRsBri968QDwe1bzg9RFD1EkOG9PGi7o6gEvSmwR1eI0YF5PYNhlGkyJMpXMC+um1R4CFRRmVV1xRlIAtJR8rtTJqdQK1BMUdU0wATQNtgroeLDJ7QbQpc9ykuiTj2kadgLhA2xA6lDcOxxAM8ZFAIEB/2hCq1TYKe1UUCpxXnA+UFefcI5hOj0meowG+7Q5jFEUinsbo8DimpqYwMTmJ4SF61JoMsmQRxbILq6khliBrOOYYtZ6t7BiMTjLSM0s8k5nvQWZ8VybbG2K6cn4PzfWeaVcDsU8GzPb/7p8CcMuZYX7MHnTg/8w93r+2v2lAIJiAW2NCUjbZe8p6hrgBKI7N6tieHkj1EuYCLp04r418k1a1OWoNDP4yeUDHmNOOIevWPYcFqYBr9tWOCuLYrgaS9th4/m2tEN/9iG4B2wrU9uY8Zs8I1vG7Y/RLLp8ruWPnqd2V43Q+2obJ9GSRmbvZ1MPGHTabiIkrb9SWvheDRaAOBPTS45Z+55S0lSemk6VmEMJsaglQatc1MLiTMQCeOaelwrAjkJuXqDsxfg7zPI+HzNQUG5xCbLzgdbXX8n0kmUx/6WRCTTvJJNmxcYwM5zF7cEbrjY5b721xlmSt8jGlZqE8xdzFRg6eJ8FU5j4x6GglwLU6bD6XvihvcrtAsBNQTiOoSZCGsSEYRICREsSbW1SrKMij1Xt6WxNTb7/A62brtEkZM4bNpvnrjowO4fkvuAWTUxNIphPmD+sYy2TAcq33NghcHziu1bPDLEownhKV9CIuFqQaYr7PZDgDa2sbuP8LD2F32/K3ms4cuMjj4zHxM7j257LcZ0TFsmVzDfO+crVSNWV+WwgRXGHu5/6nExDTNtgmyclA7mB30LITLIB2MCDgNpnLilm7TauHdkuNcqOTkwhEIihxTHEOO+YkwdrdvSIWFhaxs1uQlL3UKxy448ezX19slu8Hb6U8QYCb17QfVOmCrt3ehC54qblm8KVjpNo6bWCK5Xh7OEn0bh6AlEGOHj9uALKT+bZrZI1WBCldJxcS8QgOzc1ibvaAQPGlSxexubqKSrGIOCVZ0cHK6hUsLi2hUCqj7mLDc+Hf/B6R8TaPYu4V2FQQ1djy19W8nK3pr2vB4MBagV2O7ejZjcbCNTC3Cxw5f2EP8koqWZLKJgXvmfmys2DDo5j7FanVmMWEcaRdJnOKA27f0jHGpYG3eY29W17wfMXv1KnHcfrUGWxubmv+ZtIZjI6O6ly+4eabtSd85JFHsbS4ZM1e7TZuueUWvOhFL9Lc3ti0/SXly2n/cWXlCpaXr2B7Z1f7bQJ1BL0ZM113x4I19R4DmI2JaWxe9cMFA85zOC5FGR9z3ntk0mm3J7cmTdpuRCJX+1/bCGNW8UDu1bdNXWDPsXR7f9+P5u73vL16/Tf1gr/v19PteUvZ5Kfzq1WtGyAfjWgeMNcxnsz9/J9sf64HiWjMclogIEuAEJtxNO/CasJcW1/G+9/7Xtxw3XF84hOfQJSM1WAYwSdhStvezaWIq8DW/rxjn2/7Ch4jmx219jgZ6WAgxO27/mb7dttf82fdA7VaiLViaAQ6qHbqWFhYwN6VVVw/Pov3vfV3UV7ZRJZjLgAkAwGk2ZAT7mClsYVv+tevQnJ+ErlIFMtXrqBI9YlUBolUEtEIFaDYcMK5GNS8YOMsH2yKOnLooO4JeUyRsDHLqQaUTiSR4F6fx8h7buamNu+Lnf0HVWg6tCuqSoGpUC5JRSERTuC2t74bm1STKhaxtbaOTpPgbBgh01t3yhymhECVBjYy8zMSEWuM6X453+fuFs3HjVmX17pjjWFqCovF0UIbdcY1FkUuN4y5E8/CwRuvw+u++3twcu4giO0OvgYRGERgEIFBBAYRGERgEIGvdgQG4O1XO+KDzxtEYBCBr1oEQlEycwAS2yiflklnreBCab5IRDe6ZLHyXlugZzQi8HY4l8Ybvv/7MD89g53NDQMoUwlslIpYuLKkEj5lCnd2t0E/WRacU+mkk1Ozm1YyfigrmM2STZoQ+DlCFuxw3skxBiU5SeaNfO94kyqZ4oqKoWI10ZPJFQBZpGbxmP6Z9O6j1LGXxGNRmoAtC6iUaCWblt3+/L9AeWHnibe1tYkry1d0k8vi2sYmZYqL3SK0LxiwkEfWEpm0PP7xsXFMT011wU8WvXh8BFrpz0dGET3yWPDe5rmQTaTCvjEtyZAgS4lMYi/l6IubLJzw/C9fXpRkJb31KANJVq1AcrGrjNnKmBKMZeFQsphkkERcN3UoqMIy2RQ83tf9m9epmLC7s2MSmeykZwHEsTxZRCiWKWldwX33PYC//qu/xs0nT2J6cgK5zLAkLB984F5cXjgngDaZCmFiPINrr5nDNScIBLBAR4ls+jUaOy1MoJBCwK4wSzCJDAwSl8qlgsDbtmS1CWab3LYhL+zkt2KDwJiAMV+8ZLKxNa2go+d4D1yCs4yRKxh62WSTMHaFe0ryueKrf38BBw7c8TwfFns5HwjYM0aZbBb5XBaZNNmk9Hpk3K1A6WWJzXfSd7j3CoNdtlKHoDLHIj1r6W1s7FMCaGTo8vxVtA7wsxuo1kuo1spotuvoyCc43JUjNXYa/WQNgNaxNihDyqppFJ12hNaA8p4laMtJ3wlE0aYkcgt6tNsR1GpAoVDFzk5R4G2tRoAmglg8YdLXYbLlCL6TnU6JVLLYchgZHsfM9CxGhsc0DwUCqHDmmZFW0JZ8aohy1DYONBYYOIJ4KlA7NQCHxvFvjKOxLB0bTMVxgnVXyx77n32hu59p2y0N9uXXZypY6+YCyMozyU2CDwJrJTnufKId65ZNH6Y+YJLIxqx0gJgDaw2068mcinWqi2Jj2LBTY6a6HwQyGYPVeYMS8PPdESrA2rV10HyXBeJKtI4Tsg+S6P3O+Vl2i+dOCth/ppdS9QBrFyhyl9TmWE8+WOfspIQNwLVxaQueA0GcV68HO70ks80ni5/8a8n2dE1CXKPIoPRKEXwur4VkYgExbPd29wSAyFudzCgx/D2j0I4jRJlya0FxzEdDor0EqYB03xSlcW/MehZVyeTlVaKywsT4ODszsHhxQfL6ZKtaI44xqZi7mPepOEEpUzZMEfQk85aMea4l8i51jGo/Jgjiyi+cxWFKqWvOuvg6CVcVzMWMbQto7nkusjksjFg4omI/fbwpD728tIxzZ89hc3PLSQKT2eMUA7py3I5hLO9Us2GghDtjwyI4Gb5U5ZicmsKBAwcwPjmpNTmepIJIRMVqDxjx+CTVKk9e82EVO9AB+2QXco0mEFElg7VW13pMRtIX7rkP589fRq1mMvScLwISuB6EQxgbG0Uum0EiFhbbt1wsoFYtI8BiPgv2zmuYUsgCapkbOQYdG5nP4/Xnc/nerJpzjeP16AQDiCRiSGYzKFAOeWNdAEqKAHw2jXQujzabw9hAQQBS0pyW+2h9cPr0Wezs7ElNgu9Laf7el/cL7Ykn25SwZhuCt1pnwmRyWeOC5gWvs0BieydLz35GeTlmk/YVgKemBEcU99IYfbLkfBuO0ampaUkne0afE7wXSGcMVwcQdjqIR8MYGxlBKhnH4uXLaNZqYi532LhSq+Lc2bNYXLqs/UeALFmOT4H5rmPRH7dv/PIn460VdNwWK1uOCBhZU6M/Hzs320N4KeV+0FbfO0sHH1cPRmntcw1oyk2Kp1My0PrdUHMDG0SsAcDmlKkpmDKLX+s5zkdHhpEfyiGbyeD5tzxf85+SyadPn8bW1o7WWgJJ4+MTaii86aab1ET42KOPYml5WedJJjCb0QjwPv/5z8fcwYNeBEFS4WPjE2oIO3/hAu6++241XrB5heevpg/JJ3N8mASyRc/ZGmjfxlHekT+uxY17IAN6dS5kHTfJcg5qHuuRSWufFafKiUA6A3M9iM/392CdrAHkoU2pZWPqc6SqaaKbc+3vfVC4mw79+wVj+hpI7EdA37Rx3/ZAsF5z0m+/48+f+MSn8DdPN3jLvGTX0MBO74Pr7wnZSKJrSyWGWk33a/yfG3k2xRYKJYGW3/kdr8bt7/o9/PEH/giJeNQASzbhskFTF/zq/dd+ANeHbF/TiPQIes/zjYpeqUVXKmpjiiCnbwC08WFS+6MzsyaJXqvKe3b5sdP4jZ/8eWTqHYwnsogQqOx0kI1GkAkD8WgIa80d/IsffT22E7y3LarJp8PGJTYn0iogZA3IHG/8jMXFRVy6dAmpRBwnT57U2mRez2TKmpQyGx7YyKQZ0eJO3PJII2BNzdoPBEK6BlU2DHHta7WQZQMWYvjUPQ/ire//AC4sLSNJm5JwTPd3akhQAyRZtDaKm50OKtWK3jcZi7v3dns6n7u722Zb//2PXGs4f/i7Sr0msJlKEJF2AMeHDuDQNddhNRpAJJXEbT/4Bnzjt978FI72wVsNIjCIwCACgwgMIjCIwCACX1kEBuDtVxanwbMGERhE4BkYgUSKkngh+VBm83mTjXNFffnSAY5h00YkFEKS4FKnhVg4iH/56lfh1d/2MuQzWRX0V9bXsL63i+W1FZSKBQMu93Z1I5nLZ5HOprvesslEXN31KckXmhcmq38GypKpW8L29pYkFFlAlfeiJCprKqZQepgFJnp6UZaQICW79lmUZiGXAC7BWhaiWGTmzS+/2C1OYI2AKMHPKysr2NzaVPHYA7jGqGkLCGUBK5lKdmXhyExlMYmsJfPDNcaugBOyf51cJsFWSj6yWL+ysiqpSQOtQmKysthh502Pz4gripIZaf6ue3t7uHJlGSsrK/qe77G6umZFLVcE9QCiWE9eCjORUHGaRRd54KaTSGfSAoUJOLMYu7G+rmP5pltvxejYGKq1igHplAiUMq353PHGn5/H/y9dWsAnPv5JTI6PYe7AAcWXRYfC7g7Onn4cZ86cwtbmGlKpAI7MT+LYsSlMT+eQyfBaOS9lFoIoXc26NAvzjaZYqDzeZDImpu3O1qaK3mLfqlhfF3PJmJcObBHjx7NwvD+fFZL5ZWw0J//oi2/OF1MFYAGI5p+m1zgPOUkqs7DIgrnYc2TRGbDD+JGhZnFiTCkDnNF7sZDIwqmkS/lPYJe+M5YRWb0sKHtQhiCN854kCCIgBCzQmMyn+WRWuufupWAp1dxssWGhRgqb5JNZNOLcIaNK8tJk3RKqETuWhdAQmpIzDqFeC6Beo1dZB7UGwZwgGq0gagRz22TSBrC1XUS1RinJoCSuM5m8HgQw6EspOWd+XoigSFSgbSY7jGyOjHM+jzEJ9/xVJevX6/BXzV4xZt7xMtZ9dEkhso6R5UBv8+HtJVer+/cXWf33/N9kO/uefdXPBqTv//vXa+L2cfPHS/DOmgfEjCVIKCa4AxXlT9sDaH0R2xdf+//30ujyb3aeweb56qWC+/0pzfvQGKyOBe6lTF093HvFCnzw4K3CalLXNvp98byH9jjH1u4FEEys5gw3avQSD1R7qWYPGFsMjBDsgVAH/LvXeTDJezfqvOVZ7V9hH63mASkzG7Ncc9k1QJDprnlZraDqpJCZ57ke8YvNF8wdBPHYjGKS022xYLe2t+V7TrsBMYAoAyrmeM+reV9YLCHZ+CZw5phsXalrx8IVOBEIaO3JZvMYHR/HxNQkrrnmGhw+dAif/NjH8YH3/1G3qUdgrHzt2lrLRkZH5XtJyXfmkbGxYczOTmutM6Cl72oJ8GZzEA/JAXnOn9YK5xZ7L7npwSo1aHiasEA/+mLXsLG6hqXFZTVJ0SaAa6PeQwXnEBpNqmpQOt+ukbHA6b9rrD2CPgQRkokk8kN5TE5PYmpy2nw8MxmB08bwN3BI/sCdtmNOhgSOykO2VusyjAuFgql3aJ9Rt8zjGJjM1efOnMO9d38B5QoVFyLWgMRYUPI4FjPVjXyObu6oloqoV8piglLugCMrQml42ijI/9w80E0+2savAFrtURygpBxogJbmLecoQctgAMzw5XoNwWgE6WxG+6pIPClwkpAIC+2aV5Zstc85d/aC9ji2DvGNWJz388aDt279/AqZtzZGuFZelU33gbi9xogeYGnHZnPcy5T3gEtaWBw+cqQr/0rlhlg0ov0GAT37VPNB9RLc/JlzlPOMTM3drW2cfvwx7SEr5ZJkpinZH47FdF09ZuSzRreNw+NvDpz2GLMBt9ZU4cFGY/PZ2uTBaZMvNsatgbtuLveps/f/zgBOk+3ml203DHTx4ImUDdqcE8aA5KVlQyFZuaauYE0GBIJofUHgNp/P47nPe64aHU+dOoXHHmUsttVUxabGsbFx2XicOHFCe0yCu9wLqxmhZZK2HDc875kDM7juuutMrSaZxujYuBpGDh0+rL0AmwovL1Kae1NKOCur9INe7eaDrv+pB3C1d7OzVZojS5GsSCc9ztxGAIrnxufw2lNSOZ2ip3YcMe6fqdCTdP65Tq5ZftK+CcfFT9662mdwy9S/BvloC6G8agPg11sP3NoqtX/f0HvJP0XwNh6JOtuWXm734LgY6VQ+oOcpWbbNloG8bu2WulKDCkO7WFlexCc/+THsbG+aupPyTkfMzf1f+0FcD8ja2tz7m/9eNibu9/q/4yXL7flsaPPz0IO3ZPxqbnENHB/FzPAYxmIJrD9+Abd97w/gxpnDSHSARqmieU254Dybi4NBJGJBbLYK+K6f+BE8tHYRa0vrYhlTsSksC5yeehTzO+//KEXOe0Q2QIwO55XHeY9lTbXcoLtmMjXq2Hyn1QFjmolbEzXfSz7lnJOc69yfIIhkJokzDzyO237oNoGwE+k8ZtJDiLTCaAYiaIYaaIQDyhexYBSVThPrzSqubK1r7XvZkZswPTwGVOpo1OpqpGy69YXXN0KFHdrshCmxHUGN9/yBECqtBj70yN/iyPQ8DgyPYW9pA4lMHvET86jOTWCxVkYgFMWfvOcdV13fwY+DCAwiMIjAIAKDCAwiMIjA0x+BAXj79Md48AmDCAwi8DWKQDYfNx/VZFJyivSwUvd80zyDWPQ0icCaQN10Ik4FPwG4L37hN+O1/+I1iEXCAuJYBKmhhY2tLaytroj9QGCOBSXebIYj9BCjpCKBKpNz5G25bkwpA7i9jfX1VVSqZfN5axFEgoqxLODJ6zYaFbuIXdNkuhCwZUGNBXEyVwnq8uaX78djpsQti+hkAbNASxYvi15V+uKWS+aVx8KpvPvIBqZ0rcm2kYVEfyYVjOLGimWdYD8I0hGDaGd7G1sCgIu6YSZDiOcZCUfNYzDO849Kdpa/5zmZhHJBnrZ8D57/9taWGFqUpyNoy3Oo1ztIJMKSY+YxstObBTqxiVMpFQQIKjIuLCJTEpPnIfCWcl7RqHV7R1l0DmB1bRVra2uKGQt0lOg7evQIjh8/rsKegY30422brGejgcuXL+Njd34M+VwO05OT+kwCeewq39vZlizfwqULqNcKSCaB0fEE5mbzmJpOYWwsBYL1rJE1WfhhMbpu3o4slJP5xevLAlu9WhZ4WyoVxMRtkSlYd4X8viKxnqzCjivimnZet/jZLYR6MMgxbemxawW+nnyjMcvoE+kKiZRHlDdbGNFYQkVfFg451gTW05MtYteVhUnPQjTnKCdrGnRuntKUswK2Sof0G2y7wrn7kzHACBBRjpuSnCzKmsypVFK7DEZx7fQw5qrgFPkShyl5HIwK/CCrir6XlQqbHYBSoSHp41KRUqeUYyQAyGscRyhCUDaNcITjk00KEY0bjn0xi/NDklkkS4cghnIEGUyUd2WhKZpEPJFWEwKLTC1KKUvquv/L2JueoWRewo5B2/UJdEW6ru6tFU49uNdlMnWLqFeDt/7znuz3V7M7vkbJ9u/1sRxJxpBVcZigXZMew5TaptTmfr/knjzyfo9aY0IZ49IeBnz6n8mAkcylcFEDbI1xa6CpMW49Y9Uzcz34amjDvlK3A157+sUGqGveuffzTHLhVk6O3APDAln3eeDauXevrtBhzwh2x0fp2r4GAeUFd4iC8u1knMStlwT2ssAOvvGyngQOxPwy9hdVB9hMIYDEAbPMWybbbOxded826i6PF022vtmUegPXHoLtBCBi9FpX4jEtc12H7rWwmMtflMx71XYNpDcJZgKQZJeZpCvz0NTkJI4dPY7D8/MYm5jAyNgYJibGBUC+7z3/E//zD94jCWUyPVWcdaB1PJkwWfOJCedBGcTo6DCmpye01omU2AcmkdFk2avna2pgtzFsrTjuASwrNkvaPMhGEcaFXpnb8sjd2tjCxuq6vOIpC8tCNtUrGAe/1hC8NcDWWEEMMhvJGEM2+aTTSQyPDGN8fBxj4+MYHR0TWCVJTw/EaFAaWK4j9euDA4Z8kxWPjXsDrttUTyAgTDCJo5r/8z3pP3/XXZ/BQw8+ovWg3ebfIsqNBBrpSy52OuXHqxW0ahVqWItdS7CWrTn8nqwqMtr8mLR54+Y2rzPnBxuH2Gymxoyex7FWFqpR8HMCATQ6bUQTceRHhiTZGYrG5FlOYJcMKz6UNii3STnhxWVsbG6pmU1ggGPlWnhdE0R3krnr7PYBXjZZ1gT9gInjJD4peGuLs+WGfulgx9C+GrxVA4nzDuZ6Q8/VmQMHNM6ZNwp7e9pPchwIiHeNP5KkrtU0/qhSwT0Un7u9sYGVpSXtMSORkBQtxI6jtK9bf3odQQ7o7vYh2Fhn4ug2eukpPW9bzyo1CX83viTx3L+uOeayi1m3Fcc9h2NMyhMO5PXh7189GW82TXJPyy9JLbfNqsP8tBva03Ifxy/uo7gv5L712muvEXh79uxZnHr8ce0pGQfu8YZHRqS+Mj8/L9nY06fPYH19Q/mHLGXOOa4pbFipVzsIRYC5uVmNeTaKMb/NHz2Kudk5NTh6xQfOZ/rrcq/I/TWbCk0239YJL89tOzUH4sqypSev7+NgrEHr6egym9kAQfa8U5XhXoX+xLzGkm+OsknRQH6B64ydJGyNhUsZ867qSne8Xw3euj9o4fjSsszd43wSWeVnumyyZ9hy7SFTltfXPI1N0UV5qt22xlXXmNTvwbt2ZRX/3198SM2en/jknbKnsbUPqFZqCNKTdd/X/j1av5evpRC/33fPc6oHHsTt7g/1vCDazufWUqxd335gPz46gli1ieqlVfzOz/4yTh6cR5RNcbQxYXuOa1jK8x6H1i6RIDYae3jpD/zv+PylUyg3CwJumXuDvMeTdHgMkaDJJpN1zDk4MTmGbDrTvQeLRsM2J9rWUCwgORSyPXc8YfLJVPBJhLTf4xA03+K2FBQomcz7tdBKBb/587+OYCuIaquNrcK2PNPjySwawRAKxR3Ug0CpUgYabZQ7TewEWqQQI9AO4BCi+OaTz0WkWEM6YL7dW4UdhGJ2r4hyBZ1kVPdo6Rh9vwFUmihHgD8/dS8ysQRumD2E6somUok0msNZlCZGUZuYQCEYwP/z/ndddX0HPw4iMIjAIAKDCAwiMIjAIAJPfwQG4O3TH+PBJwwiMIjA1ygCuaG4ZNDiRNwk1+oL8yzvmd8Ti0QEEdlNnZDMEwtJbdx88iZ87/d8twoivAFlYazGwlKjhs31dTEnc5ksckM5+dHWGlUVIFkoZVd2qVg0eUkxlqxTmh6iLMSw8EuwlF61ZHl6sNL8sFJOTtCKvCYfR/8yA2wpe7ixsSGmiQeeCdjy+FnY5o02WbuSzWq39Rn8XmBokqAkpSTjAphYGDRv0bZYV7t7DlTl+5FhxfhUnY9QIqEbcxWbKa0XZtHDPFLLZTK3aig7b1kW3La2tnDx4iWTP1aR3jxQeT4mAxfRMSVTaYyOjKgYQOCWbB8WNQnm5oby5jcYooyz/Y7nxgKAJLnkRWhMSMpEM05kWDz+2OM4e+6swF0+n8yKG268QUxmxm19Y0PF/gKlLa8s44EHHpD83vyhQ4ohC3OS0XY+gtFITLHa3lxDsbiJQLCM/FAER46M4ciRKYyO5hEJkxJEMLYmVpIHcglISC6SPmgRgoIBNBtVsbcpk81xUipVVEDyHoMEr+xnspUcu9OzOvs69X0Hv2d4RMnEIDjrWFlk4FKGL5kg8E0ZbPOAZEEwGo+pWK+ijANqvXysscyskMjueFOTNECIrJ5giOxBOy7DmzxgZsAqgR3G0bxHyaglI5zn03AFTgN4Cc5SWpuyxWJuS5bZPDlNHpdFfRaVkwggilqdrJwGCkWCTg006gFQeVpSnw0Wgng+GaRSnFdDyOTGkEoPIZHIIZHojf9onDLJ5kssYI1MJ7FlyTYz+TkejMBoFsfoM9Yh+5DnSRDcpCX9pWAuUQnNSVsbkGsF2y6zQgiQI2uq2tYTOTQYoP/hntD9nU+gz0Sg1h87wToCswYOtjrW4CAPVo6TJqW0+SDD1sBbAxHbBjg6P3CT/Dawzx5WNPfArcap8zbk3PHgTc+ftH8xcmPayQ2r4N6PLgjYsy8bJ74s78EbA0Z6vLL0/8qtAAAgAElEQVQem0lzQ+w/FoLtWI213v8ePWanB5ZNvm8/I9de22MHd0eKwOWrmgkcUO29aX0R1WJoa4Q8wB3LVr6oDtDktSDjlkAjn8P1ho1AaghS0w49rK3xiNeMny6lBfmf0reuhOLuLmpVqh3E1CCRzmVkWVCr0yNwHeUKPdztMzg/CCAyL4+NjmF8bEzAy9joCA7OHcTk5JRsANhsUnfHz/X605/6FN77P96DtbUdJBOUGQ2bTDnfL5nC+PiY1hOpVsRj8qYm+5YKFvtI7Wo4setrLGZmai856yV0A8qpzJN8LtdfNkrR33dldU2NQmur6/odBUzDwbDzi4VyL3OKpJCdxyznAMcyQVz2p3DNp8Qz5aBHRqgEkFJDGGPC+FEKlw01XG+tCcEkjfk/1xTmdh4b16diqSQJWjIy2XxC0P2BB74ogH56ekp+q4y3/BOdv+nlxcv427s+g40NY65yfg0PjWCS+6ZoDKVCCdViCZ1GHRFaDxBcDIYQJcvWIG4DbTmO+hoLfHOE02jwbTlokjlGuW3l9rb5rjsJWPkPMj6tFjL5HMYmxrXe0M+wxfyLjv7O9YFrA8chx/Puzp5Y4GQ5E/AQ59ex4Py86WZQRzeVZLLpTRvA6MDbfiacNST1tBX2nd9V4G13DHUXBc5M1xgicNpSPPcpzzr5LHzna1+LY0ePYnNjA48/8igWLy+ooYvzSKAcWa8IoFyif3QVu3s7WKVCydoqqqWy2P5qynI+65yHZODyIfloOyDLN5qzxoCTmobkTW299cdtgKDFouvjrfD4daz3vX+NqUt4NQmTT+7+zYG2Zhtw1brlmyEIGPuGBC8b7xpNxNZlTqnX1CBB0Jq5KpPNYGp6GocPHcYeGYAPP4IL58+LDcgmrLHRcWPej47iwOwszp45g/PnL2Bza1vHwYZGfkkRxnl9S8abDQhBzhk2IIa1387m8pianOqq4FDJhYz6u++5x0B1B7Zr6XdrhOV9v2czK4TekLA9gKmgELRmg1zfeuSahboxY/xDlJ819R01MQrY5d4thhj3dvGYPIA9A5cbFLL4/brg5cX334I54JaXzh+rW0e8jLZ//j7vUPfLZzp466ZiV6a7XCh2PWO5liQzlEYuKM7MEVw3uRfmfQ1//0M/8P34xV/8r3jPe/4A+aG01nZeH/q2co2MxM0f+YlsZptw3BM/GeO2N3c84L6fcWsbkSDCEeY315jFtpmr2bsEpDd28b7f/F3MxdJIcR/DJrBgADU0kAiElbdTkQjSyuXAVrOA2VtuxKntJcSTpvTEBhqqFFkTUhJhB97yvo1riO5n+fpoVPdyjB1tT2glI+ugRELvk0laE67kw5WQEgyChagTRKNSweY2bYh2JVv82Q/egYfvuh+5zCgWdjax16mJKbu1t4c6m48qVdSCHVTbTa1BNF/Z5htHAqg3OogBmIon8LzpoziYzKFTqiIbT6LF++NgEFHO90wCtUoFMTaHskG6AVRTEfzl+QdQL5TwjSdvRml9A6FWB/nRCWx0AqhOTqA1MYp3/eGAebs/nwx+GkRgEIFBBAYRGERgEIGvRgQG4O1XI8qDzxhEYBCBr0kE0tmwCjjRRNKYgdS8dB3vYiuR7aVidk3FGBZDeBMeiQRxdP4w3vjDb5DPmKRjyQ6IhFW03SF7dGvT+ZSF0KRfYKuBcrWEspPKZYGMxTfe2BIYkg+f2LQJMQjYrZ1K8ybYvJIIXqiQ1enIP3Z1ZUV+rWRHsXjAovXubkEylSxA8R6YRV0WWxPxpIq/ZOhQympkeMRkb8lkUtG5owI85ZpZ0GXxmCAzwVqChwRYxahqEPwNqghmbGACfgRNMyr4MVZb21vGoN3eckXTHaxtbGBnt6BiKguN9O8tFBsuPkA8HnL+XlmkHMuT0sxWBDCZZbIeyHIg45UMSJ4HgW3GjwxfepLyb1Z4MelfFiWNGWKFWBbhGLudnW0xn1jAP3BgViA2PZp43AuXL+P0mXMGELXbuHDhIi5eXNBnz83NCcjd3d1GOpPSteK1YzxZzM6kklhfv4JicQPhSBOHD0/i8PwkDs5NYWI8h0SM7NsiysU91ColgbQszolNoWJHRN5Y0SjBwKaKjwT6KxXKkfbYbmIh0uuxRqDDpEpV6JacpZfZ7Sg2LNxwfJJVZjLXUckmcyjFYpTkiyGTTiKRJEhrbBmPSJm8rDFxjIXjCrjyaON8MVCW/4uVIAaVl01m8aUn8eqlTwn+yLuq2bDXOY6pFbJdMZugqIASHj8741nsYjmaReYWKjUyAcmzIus8gXAwi3Y7gWYrjFqV3oE8vCjCIUpqE4xgUZPevGlksmTT5pFKcfxTYpvSaPSqJEuGhS5VLHv8x67/nwfk5CDnnOCMpSZvMTIe5IcqTpHNVUdqYjG2J2vYk5rsl5C0J/t63lWAW1cO+Wpw9mqZ5K9JGv0HfqgViOXvrAYW+qnWNS4MxHXNHGJeUoqQYL35IBK49wCtNX4Q3O3JKffYsj0Wrfe5NflcL5HsZL775G/7JQtVO/SgQR983j1hp2/clfk0qp2ry3qmprHlDKb1VF03Z/T+4mT1QGYPODu/VwOY/XH48eU/pQf62thz7OH+0rAv4rrD6sohS2Ka4BYZspQqJ5PN5Do9oEuQh3OD14MstGKhJACwK59cNw9hsZHc5ygfuH/KSMy7zaYaUfa2t9m/gumpEZy86UYcPjqPPKX+83ns7O3hc5+7G3f97d9iY6uJ8ZEIjh8/gaPHjmJ6ekbgoqSB02lrKCHwKf9AY8kRTJHkYiYjQOb222/Hffd9EaMjtBLIap1jMw8fPhdSepTFY3pKUm2CYIln0erad6+/zXL5oLocQYY91zwCqFwHCaLR/3Lh0oLWEK4xxZLFlaERIKPuE8+o9XLVtlY1GjWUK/SbbWm2Dw9nMDM9hanJCTGKCQxx/abXPHM49xsqynsZdY6XbhMAMyUQDgZUQCeIt7K8gnPnzmJ1bU3X6sTxE2LOfvSjH8Xq6qoA7WtOXCPvXLHIeEzNJs6dP48Hv/gg9goF7YcmJyZx6MAs6pUaVpeW0GTzVhuIBgKIO19fsiXlZ+tY1kbR7jVTMLaaMwFjjRN05daLwC3FuAne0taX44jgtvdZ5djy/saMx9jkRNcHkR6EZGWJNe682W3NoT1BFYU986+XMgLBCnopErDozu8+dhuv1ZcDbx1o2+81+QQ45irWbTff84nyHPWyyV6a3ebL7NwsXv7yV+B5z32uGr0uXbiAywuXUC4VdS0ZX8ojcx5evrygBgE2lGke16pS7EDTJKu51hNsDDnw1tjtrgHBeTvXm2bLwZwqUIXzJBZ3Euc+n9l49dfC76v6pZINXHLrm/MF9ZLIXm3CK2n0WLrW5PQEBrRjKWuM7/Pi9fLAFivvNXvlyhXtYVPprPw1Z2cPKC5nTp/G2sqaVACYx+h3y0cul1cDxNkzZ7FweQF7uwVnFWF7GjsXylvbDsUEECwHcPPEp6ixRU1cUN5hnilI3aasnMi9sixLvNy+oVFuffCriF/rnVT0VUCb8kaXmWse6l2mpWfUO2UP7jE4t3mNuUdnnhvJ59Vwyr0plWKoiCtLGPeanp2Fse3tXAlWe5CXJ97uKjh8PYC309PT/8A9x1f2Mq5pflxxF0pJbM25qIGWzEH8Xs0kDfoTWzNErVJVA8zf3PER3HHHR6WgE6DFh5oyQ6hUzLeZ+26D8/u+HEPWcmPzS4K3/Lu3wek2AQZMErmbX9Q0YCo7Pfnk3t9TmQzu+OCHceqTn8dsKod4OyCbkmKzhkA8jGCHjZlBJEJhZEJhRIMd7LarwHQOa50qcomM1mGuqcGINc6mE1TlMeYqP5N/Z6zUyEg2LxtHQuZfm6L1imsg5nPYCOvjzb8Hwjyephr3atWG4r90ZQVbuztqMvnw79yOY6PzaNcDeHTxEjbaZbTQEjM3kkgjxC7OeERqDPFwBK1gCJvtKkrtBgo7e6gnA4iXmhhuBPCssVlMJnMYzWQk20x58XqgiWbUjlU+urU6ws0OQkNpfHThUWB1F9ceO4ZkNIJaoYShZB4NRLAWCaB1YBzv/9MPfGUDbfCsQQQGERhEYBCBQQQGERhE4CmMwAC8fQqDOXirQQQGEfj6ikA2H8HU9Ayi8js1nggLRep2JxhFdp8DRsks4g2odbhHMT01gTe+4Q3qUGbBi0WeQCQiwHNnYwPrqyto1KoCblkIDRLgjYaRy2cwMT4h8JPAH5m0LCRRvplFFRZQyHxkYZgg7O7unnxaKUVV2N0TWMfiEP21/PERNJNMIJlOZKzmsmIXENxkgXZ0ZBRD+WHdMLMYRCCkVq2qYL6+tq6CLuWKyRBWAYgMloZ1f/PBY+K5E1hNp51HLyUK5TnZxPLSEk6dPqViWaGwZ8UrSpIa1oAq/XpZUAQMrA6ZLC8BUb6fsauGBNCyEMCCM4thHmCmnCO9fOk7RjCXDzKDTJqZTBKya8k4csfkmFuKiDsHsTLILo4n9Duezx13fEwsieWlZYG3BEpnDsxibu6gpJ7PnT2PU6dOq2Bw4sQ1AjD4c7lSRDgSku8Y48lreWD6AI4dOSIf493dDWxtryIcIfupgfHxLE4cn8PcgRHkszGEAk0EA4xPHcEgGVaMMSUCef1YcCFgQzDK2HBkdLLYLMleyfBZhzoLnl5alOOUMeAXC2yS0g4bA5ksUvMCNjlEXywFJYgFVJq/Ljv+Wez215xFXxaafOGlG8tO2zwSBejzNU7ilECawLSeJKqxHlsO6DV2JR9iiKkuav5/JnNpsm8IEJhg00IErSZl01jM4bW118QTKeSHRpDN0fM5BXRSaLUobxZDJEqZ4xTCkbh8aSlzyNgJdCFQSx8reR8a1mWyvGQXmuQpn2f4m3mPOiKW4moMhqDzKzSkVces43b+fgbzmPSkg3g5pwz89iwID9R20dpeUbfLvewHap/sebrST8Le+HrKsQbk25kw4gRfDZQ171prtfDs2Wq9KgCXeY1jikCMgMQmwc6eBLIHF/dLIvvmBt8A4IHNno+tZ9d6OdrudXbM2qsh8/3FVceC3fek/uvyRB5N7/X9EszeB9nOvQsQ2mRwTD6Tfe1nBveYxP1cqZ50speDVkNEF3wwkIhvKjaz8wg2xqyxZQn2sBGEseH45FpGoIXPJVORsvYEbEsO4CXzzDOZWVyVtzABAy2a9joVjllADticLRbM9/bo/Dye95xn4/rrrsX46AgoYUyQfntnV3FgU8+9934Buzu7OHnyJKZnZhCJRaW4IGl5AXlhFzNeZ/M19Z+Xz+Y0Rz/z2c/iQx/6U/mkc80j4El54lw2K9/LMBuQ+L4EqSi7z+KxGIXG8vT4iRjNtrAaW5G5yq2xXEdisbhAoYsX/3/23jxG1uss931rnqvn3r1H7+3EDnYcEpKQEwOZyL1wIIQkZCARSMAfgC4IBGIWIASIeTyIWUICXXHFYTiMAv5hCDmEHCBw4tixHdvbe+x5rO6ap6vf865VVd17e0hiJzlJddLq7e7qqq/W931rrX5/7/M8V+yBBx5Q/iXj5cX1mIcaVPaCt96wFecSjhV4yNyrzNJB1yqVgp07e9YuXbokYI3yVrB65CQR5vEIl4MUPCrU+cqYOKRLyNb/4Y98xNbX14I62qHSqz7/VfaCO19gf/o//tSeeOIJWzl1yl7yks+1s2fPCAxzPQADH374YfvoRx8VmDi1tCRw2zg4tJtXrtqw3bEZVFPpjKVpYZHKnPcZVMlhLtO1q7XBZ4NwpavRh88O1yYzBcV9bDKBZhw/hf902iGieUGfPRHQYGl5ycrVquBti7UIgI86H4AbGzyCCpmfcZ6aDeYX3B08J9LvsDBLhyBYB+KuEj2mvA12w8dUomHef8oZ9ymskwUFw5yoqIFgl841g4qSvc3K6RW7794Xa8xx6Tg6OrRBv6f7ExXl2s1Vu3z5CamoAbfkr7Kmcl8rkgMIIvjt1wKKW64h/i3FbVD6K09WY4Y+DWdRtyVnTxabv+L16veHK0KBLd4UF6DQhDXreN/lDU+Teax6rvA7UWGqbGbtB47nD9/SyxRUqYJScsHguiAHOiX7Y+Y1nGQuXrykRsjr166ryRElP1cm+1zu+bNnz2pfzHuh0eLq1WuacxSXIecXz7eWUlj7I2+40HmTWNYbuOS4MYCTe1a4ojm0v+667TT5wmpqGzeyxWvlFrVxjLgIjXCxGUZNBGoaCfd0aCAZXXNJ0/XCPcG1w95LltLs48L0j+MKCtxysWCzlbLNVMtS4/IedU0ENbXOTbBbT+GeMuQaglLzXH7X6t4+9nGLt4P94m/++afTJmR6LNMRmI7AdASmIzAdgekITEdgOgLTEfiMH4EpvP2MP8XTNzgdgc/eEZiZy8l6DxgE1Bl1Q8tazByOyq6zI2UNhUQVQop5KXr+n2/6Rlucm/PCF4WsbFpF8k6jIZVRu3EkEFpCpVkuWqlaksKUbFYApIrsQy9EUaxB+UoG3cHBvu3t7smCi08K550WXdvexS/Ql07LPpEiMs+F8pRiZrlSdbtlQCUZu0msjE25suTS7mzvCAZTZG7Um1Ynl7DbV4GU/NV8gVxPinMA27QX3pIOOymyodQiH+zm6prdvHlTNn3A2/0DB4c4UJdKKT0P7ylLblK5pEI3Baa5+TmbX1gUqBW0LpdDji3WzVU9Dute1B+8ZgSHbhkcVI3KWkNJiz0nHdpD2TJTSKN4hW2iqyd8TGM+I0Tk6tWr9sEPftAuP/mkPXn5irIIed9kIN5zz73qnD916rQs0D747/9hV568aplcThadjz9xWcoKrHsBq9lcRqrVXDoj5ey999xrr3jFK5TX+/DDD9rhwa41WwfW79etmE/YXS88Yy+664KdO7tkszMFK5czlklTFOuZDcMnyX1DtxCOpeV4/DLuxEqQYrmsLeno9/OjZgPsYJWlTKc7RW/P+aXeJgs+WRC6Gpbjd9tZ1HOod4H1qHUzyrMClvD+aDogTw/FeMy/7GPxKWtPB7cOYvl0C1h3POO1IqyI2Z2uypNlq4r5FEGBImmzBGovPsm8zNhwAEDI2qDPvyk4oxIuW3V23paWTtnc/BLaMv2OJYqWShYtlSa7lkYMhyIjhaXoS4CrE0Vr19MFJUvI4hur2cZZY05w43+HYmVQ0k3a3gJnHK6jkI/w1mFGLHQ/PXB9Onx4wj9Rd9tT5NV9GkzpA7QQssLu21CNFUDYAGWD6pMMbN3XAbJ0UYBxP+u6BDZ61i3K25gBOlLQcg3x/ZEl99gqedIC2UW1Y/gbtLje/BBVUBO2ww4qHOyPPHOfdjzHytlby9oB8IfMzmiIHFXm3oDhIGWk+B3ZLzuspoA+afkcYXg8Pl2NMbM3/juOX7gvBW2D1XGz0VAWJHajjC1jENVwvE3NDajbm02r7dfUPMTcKgX+BDgYH/MYqsf5Sfe3KIdZqVq2i3dcsHvuucde/nkvszsunNf8tLO9pTWVOYS1DZhCg44DrKzmtL2DmtWODmVtzLoAZGJuj68NV1VuZgolXF/5rDTiPPjgQ7a+thbWVb9OgLW4W9DQ5Bnp43xINSxFW9+gGPRbPp6/2Fzi4Ib7nPXz6rVrgptXr1y1/YOaN/IUS1Li0qDkzSjBFlvH7XjEz1dQtKVoaEpboZi1U8sLduedd9iF8+cUYQCUIQdQyl2ydGVlHOY2Wbn600U1NXsVwBHnizz5rc1Nu37tim1ubAgAk2fv8+LAvvD++5X5+ad/8j+kVMZG9r77XmJ33HGH5Yga6HW1T3j04Udsc33DZisVe8H5C1bfO7Abl69YZjC0pbk5ywHxeFvcq2quGXp+bcg/j8fHeQPeInz1dy5vE8FbZdSyhtE4AABD1ZZhXg8AlaaAXlf2uIAplNpz8zTuZIObR0cNYuSVyk4f9XhoJOJaYVxoVGC/A8hzK3AaeHwsJ2Hu8wlvfW4ZzxK6BkIOPcfLiZYjS1gvzmL/e8cdssqODVBcq9h5PvH4E7a6elPNVodHh5rJlNfI++n3dD7EHmkcSqdkXw5c1F6Tdi32SRonVyczTjw3ilv2jeyJBJK11wprJy4eKbch9/1gzLUNl2J8XJhDfc0EPI4bmW6Flj65PuX3Azj1udLnFFejeqMJ/+b7ly9fFkRlH3fx4kUBaO5LbMzZB/F+2fOxt2GPh4qfyA/2f8Bb9t0xF1uNVlLY+xoR7fl9SXC4T/ayVLBD9g/eaOBLjV/7cW3x+1wz66hB66S7g8+7sXnH41pGtrcBdNOQ4dA6xDao92espoyNpWo+i68oJxPWvhAx0O1YLpOSErdcxDmmqPmKeQGorb0+15HiNGg4Y96J8BZHgLBWTLwjx73HV75f+q0pvP002IJND2E6AtMRmI7AdASmIzAdgekITEfgs2gEpvD2s+hkT9/qdAQ+20ZgZj5ns3Nkx82ouDUqrgr+OSgFHLjatanvoWDMF7I2Uynbu97+dvu8l36uCuMUaRJ0s6eSlh4MLZdOWSGHFW7OcoWsZQs5Gwx6gmAUiihCoqikoIgtFMAPONZqNQUI+bkAcr+vQhQWb7MzM7KYKhZzsnrERpECL0UkIGk6m7fegExRYBs2yA23MN7ZtfrhkfLuKF5SoqFIh4qqXJmxudlZKTcE9JQlicKlKevHTptsw5bt7e9JvYO6loJ+vd6zQnGsvuB9e3Yux1UxckOB3dhKyrJ5bl5qDvKFy+Wqvu+F7qJeWxadwaaTQjOFaj5cleeqMSwPVXiVHaCrJGQh3KWw27Bup+dF6+0dHefW9pbeQ6vVUTEfC72NrbplUmZnzizIlpMCNoU8ileAZNQSFPzW1zfsoQ8/JMVzsVTR98jLJZuRzFgOAvVtuVxQFjL2hpyPN335V6i4+eijj9rO1oZ12nVrNvdtOGhaPju0u154zl74gvM2P1+yhYWClUtpy+cAAox7x4ZDcvn6yo3FuswBekrvmyYBrguNAdcZ6trwcxd6kskJDPO8KM5zVJYqsw5Vt4C4q5ZdDep5u7JDDM8nRRg5x52mroNmo64CsdsBAocdoES4lUiNdBk2EJCliEwREXjLe3NFW1ThUqj2swikyZklSKHKOrQ1roWCpdMly2WxJK1aNlu0fI4s47wVywD+gg1kU0yBNevQNl20ZCprlgSaREgM0HOloKuBJEpTuTFCQI0ShdEAwF1mF4HrceltLDAHt1z/PalvvVQ7AsHBNtnB+Uhrdzvj3fC9k9D2dhA3FkjjV3/FT/1HzDb2kvUxW94O2c4oxz3LOn66JV4A+DGTNly3I/tMLFWlpA8Znv1ouxrhnWc1ynUAlX8EtMF6e8xlx8pbgY2gbvV/+z0zqWo9OZ7RQjO6Wp/8+fg5IsDwGn3QVzq8i9dbsAaPDRTh5cO9ND6bropz5VNULfp/h2J8gARBfu9cYAQbmTOZE7Hh9TUAdS1zRx+rce+AGRf4saKlOanREBzjk/keVT3rkytIvXHG1eWudPWMXNT6Dn6ARKxF1XLVTq2cspUzZ+zU6VP6BKacOrUkxevB3p4d7O8p0w7wl8OmNZOVZSFNSJVSRfnxG1ubtrGzrYaoYrWiSII2jVTB1tmh00Bqyu3tLa1NV69cU+4nczhrGk1MrJ38N6CH5iFZ1GO9H8BPtJuOtsZS4AsQSSIoUMscisJzf79mqzfXpNa7eeOm1oajOk03AFgTZMYlgveRSgG3mAcTI4cKV4q7eg2QhgvH2fOnbeX0si0uztncbMUqZRSPKPgcBCWiGwHoRGDIbexjMwjzGNn2rH+oMNc3NuymnCRu2v7urrKFz5w9o7WXc0vWPGNCfvv87JxUudubW1IlY1F934vvs7MrK9Y+OrJ//1//ag99+MO2ODtnZ06tWKLXt60bN5m1bb5UsSTXY2hwUyY16zRwNuFWyLrDEujtYYlDz6IF4AarZHdcGFif8c5mLYutf6koBxNal9pcX+Sbo6zF3rvZlJvE/OKCZfNAbeYIXCP6uobZ20RoO75ffM+AGpcmOICdN0M4dPLmEaaBYIGv8+7QWMrb+G8pTY/nR0bHhaedg59CfSt0HeYqz4L1veao0SeRUJMfjQ8oRW3YtxqNFA2/R1GUEm3B/BUzpnUf8l64J/v9UVaw1MsCtwBxh/26f3vuCsMahRMKGcbsDXyPEPYD7AuiClqRDK5+5/GcC893d0A7ad06boKKjhSTa9pkPnf8+e0Brmd8B51y+Ldehz0LzQzkHfd6grc8bnl5Wap1gG1U45KLzf1x/fp1K5bIjJ4T5GUvRSMiin/AreJBWlxHXHfeNCQL/y7APyiDA7SN4djMD9zr2hOoeS2sh5pjHXb6fD+Gtz7vj8cj7h9GwDYA6XhdRaW2Wyb7OdBcHMbcXSnYM7rbijdfAuzdBj6C4wENeoMeC8RIHc8+W40dJRxvsMtmDsvbTLVkpWLO3WES7Lb6smF35e34nMX1YfIe+OXfnsLbT/2+bHoE0xGYjsB0BKYjMB2B6QhMR2A6Ap9NIzCFt59NZ3v6Xqcj8Fk2AtX5nCBidWZWQGhUTwnFkJHCpz8YFbQzyonNWLlUsHd91VfZ57/i5VKFqBQTlLfYCWLuiLoH21mgKJagtaOa7In3yKqt172gqdxBz4JFjxLz+MgCinmyQFEpIWWp58VlaiheWEJV0rFDlLStjuAiNoLYGVPYlDKBwo4UP66eosBDYZk6U6ftGZMUspRzi+p3b9d2dlDnUig8VOHUi32ARZPaF+BaKKIkrtrCwrzAJRbIwOpCqeBWvXngODm7c0YBDVBLYZ7XVn6arI8pVKOs9KIgMI2CUrSZdVDA8Xn2MOoqrJmBqcDng4MDqSf2gAIHNVlXrq6u6TEU9zc3N4wIpMmP/+uNX2SvfOUrdcwCoyhp+30pefiK6vbatet2+YnLUiZT4MWCkwIgBV2KhYBb1NSMR7VSshypdgoAACAASURBVKPagQp3r3/d6+38+fN6jqPDA9vcWLNm/cB63abVj3Ytmx7ahQun7IUvPG+nlopWKaeskCejLGG5HKozMyzrUMFKARFsFD3PzJsKXOVKYXzoqpoRxGVMvZCqIr9q5w4Xg9TQwbeUJSHDdkIVyvtqtdsB9qBkauvcU/h2FSDqKldGjq0Rqbx7EV4wNUnuFSA1z5nUPRVtupVzKwtSlMN5S/GYFHaojGPeUumKZXNVy+X9E2CbzaBSRw1OYZmsR6wfuWZQoYU83ERWyt2QKupqGSED13gBwZTbprrjZBE1Km8p0gcV6ygj1BXLUZkodBVUUy6oi9bIfmX5z/zTrUP9+aJ6b0zMTkLYk5Pu8SLv+KfP9HvP9+QdYTFGnw7OBE8EHdw+Xc0UzEkCOkDboLpVIbynzEwe68Vm1F/9oKQc56R6WmcoNwvOODh05X343ZHa1hW1IUj0mPWmfz8W/WPOaPjvkHvrHsVjkBBH8CQsmFRNTY7y6BWCujdeByeujJHaPCrU/ZqMSqtgyXmimB/zk2VVKcU8vBPlstsiC7oEouwNLJ5byVfmcmzxAY6cjyj2E2ALVucOi/pq6CGnneYkZQkrvdkbPzzH2Rto1AQS5hLOtZqP+n1BSKx9gSHkh7/whS+UenNuYV4OCplcRpCXvM4s7wO3hFbbcsmE5SB9jZa1Gw1LDAaWTqQsk0hbbziwg0bdmoOuFedmrLyyZIlK0Y7IdQdA7u/ZlStPSmULjJP6n2sJOD10G3tl6YZ1E5cC5WOGBiFdXyN3BlwsUmpmQp3rPxtqHFlr9vYO1Fy1ubUlMMxaQ/4rgBuBI7e59gRZstm9EUmwt9W2drvr9rxqrsppfSxXyjY3U5VrRnV2xuYW5mxpeV756cz3qaRD+qj8Bd76pezXQMwU5PzS8EX++u7uvq2vr9va2rpt7ezY/t6+1etkAJstL3lcgq6NTtsyyaTWlCx7AN9E6D4F2Fw4f8HuuvtuO724aIc7u/bgf/yn7ayu29Likh5br9UsDxQaDC3LcUlJ70pW1LbMsr0hsNYzbKPmULMw64DAbRySpPWsb61e11rdjmWLBSvPzgriDhIJawdXDa5f5bp3uwJs7NdQJfN6zDOo+rmWuSb51C09cZNGMMZ7JPuW5jjy0mkKcdW7Q1z/GmZpdfiEhp5gFZyINsFxnRhNFs8wL5+Atz5HxBku2vH6OhMboiIERYW7ML9gF86fl/vF2uqqHdb2NR5j42UHhmpmwPLXb1izcN8LcAJgg5JZ54l7RU163sjBNQW44/r3pga/rnn9NHEfsq52IKj8XGx2cWZJh0awALb5nqtWHXzLZjk0bk3OmxGsS00bL5Jjy5efwUlD3lGDjd+gHu0QXot7AXjLnhJ4S0OeLJGvXdP8gAsN+0Xmi0q1or0oubeMI/s6gD+qf+5R7SP3D3wObbd1zfA4Kbq1vrH+eYOXC4F5r6661aEFRWxskPH7eJxnezvV7eR6d6stcbiedd1FcBpsmwVw3S1BWbzR7nmk0mUvzflzxxWpapnbR81FE7uLsEjg6pOjYaZAPEzGivnM6CtWy9mM540rKiasndxbem3t381+8Tf/+NjZnP7HdASmIzAdgekITEdgOgLTEZiOwHQEpiPw/I7AFN4+v+M7ffbpCExH4FM4AuU5z1admZ2zQqE0Qi0qVqP4UgHMi3NRjUTRN5+joJG1r333u5XhhyKR4lgvmRDw2ltbt4Od7ZFdWacXgBi2oGSEDshCRTVJ7l5B9sHzc3NWKLptMcVnVKl0xMu2OeRASgXbbFg9qCCP6ofWaJCVZ9brD63d6Vs277+LBTEF5UwqZa0WGbmoNppBxeJK1VrtSEpVIK1ydOtHeu5648h6PRQ9rigqlTICtHNzMxovV9hWpGACgPLfwGbUPeTA5vJ5FcnIE5TqI4NWh4ITRVG30nUFlyty+MzmCjanzNuSCqkc3872tm3v7NjurhfUVETf3LTt7W2BWorjBweHsg9UEU7qXLIyx+Vb1z34B0XJz/3ce+31r3+DMnYBnxQ8KTYCISheMt7kAD/++ON6TsaHvDyOAYCs50FllnFlA5CaYny73VSF+t5775FShuIW3zvY37XD2p61God2dLhn7dahzc2W7AWXztjiAmpfFNrYTCf9M0ehn6IpGbgUSFOWzbhyDDUM/IMsSYeKCE29YDoCuKmgjuCNB0AWVYlSoEb1YcgQVe5rsNLk2kTdBHhAJaWMx5D1Jss+ZfU5XHAsGfMBg0otlbMswDVbtsEgLbheOziy3R0H681mW+eWTFryaguFqmXzFcvnZ6xUXrBKdclKJaBP1bK5kmXS+TG0DaDfs+gAtdHakH87/I+qooAU3bpzwqRzEsI5a43ZhxG8+nXiatl45UygAKluYjF1/DtRWxvHxM0HJz/GYPeZ1bLH4fL4WT4dVLZ+NENza1LUbnxSvBUQCGouYB3wdhjUsm5bHBW0DnQ9UNjVr5TD/RoM2chBted2piGbWIX+oLQNmcpRoQqoiIrdCECcp95G7RTsN6NCyt0sjyu79B6P5S8G1Wt49/Gc6LeU83nrWVXjRIT9UZGMBXJQz0odH4FtUB+7ynZCkReeY3Q1hmNS1rgadMaKMN27yqVtjXJnpXoEftGQAbhqYpWP9ez4MQK6YU2KTQlKkpT6Fw4U8zHdajXmE6NWw36YnNSXvvSldvHSJbvzzkuaw9ex0l9b1TCxDizOzWr2bx8eWveobh3WnN1d62M13Gxbp9nUY1kHUE+2+j1rQkZzaSvOz1h+ad4SMyVr9vp20GjYzs623Vy7qWiBVAL3g7LNzswGNwcAKg0kaW8OCtmvamIJTQPOXly9ytoEfOaTuYV8X9YYMtBpBNrY2JBTBvEFrAO9LtnAHiMQP0dWt7I1TroDxCHuGR0r5EvKn59fWLC5uVlbWlqw+flZm6lWZOGayQNEyBkmZ9PBlBOtAMtR39LolPb3xNxM9AFOEpsb67a7uyP1IJ8AqhDh7RmcmaRVlFGfsUwqbaViQa9LNm2r0bRWo2EDQGana8V83s6dOWvnzp1Tjm27dmTr165bErBbLMoxpHF0ZFkyU7tdS6LK1vXL3YuNLDBWKeoCuD3d2wkbyuaZ/Umw0k6mLJ3LWLFcsEQmZbu1Pdva2xXwLZTKgrcAxqhW53pjPmFci6WywG0EaSOlop7fGxt8nedqO65upAkECEdzEkAOy3YHtuxD/Bj9iH0tY6EVENMiGxqdlLE6YVUfrfQ/5uzbuM5MziSTyDl8f2iWy+ZsdqYqUL67uy3lbYxBQF0a7xuty+TcBngrABvmpSRANp2SKwtjx5zNfCsAqz0oNsl5XYe4cLht/EDwlT2H50Sn9Kms2YnPGGuhfV7MKNbX4OwBwFVua1i/wvw7grFxjZhYLj3/1q+v8RwaLIlHzgoDHQd7tv29Pe3XaJw4vXLGLt15p373ySef1DkH+B/WDtXcwF6V+WJxcUn3C44yNA/Ozy9o38rjo/KW+73VbEuxzbzJ3kjW3Nj+h0x2Wfpz6pSR7M1qUsqGtytR9bHTfPw86y4PkDv+ZNJCerwLGe8hpL0f5e6O1zgaPbj29bNwbXIOAbJc3donKpva3VDiXsejHvw8eVMeJ6mn+SibdhvlPHNxkXxwz0Lmk2tGFvS5vO5PRRwMBvbffuu/n9j/TP9zOgLTEZiOwHQEpiMwHYHpCExHYDoC0xF4PkdgCm+fz9GdPvd0BKYj8CkdgfJczsqlstShxaIXb/mQKmEC3lIMQfVEbiwWyeRGlQt5e+ub32xveP3rrNVuqlgyyKQFQXfX1mx/a8sODw5kX0lhJyXYl1EhldcEfs5h2UxGbbAbpmiCYpScVkCIW1miNAWwHsnCGAUGtngUZbDCo3BSLALASrKNzeeKOn6g42ENheqhbW9v2ubmuh0eHui5UBSgZqXIHLVoboebsGwuq4KY8m/zOQHb6gzAtiJL5EoZ5YJn9vJ+sHLm+GdCzq7sBik2Z1BDArMBDADChHW7QBCUHtjteX4fJcZMNmfpTE7F8Rowdm1dqteHPvIRqZ1QsUYLUN4T4IAiNkXXmPNK4cmholcsKXRTrFcxHRXyYCB103959X+x+++/30rFopRIMd+X3ykVSypSX37iCVtbX7O93X3b3dsXzKXgGz8oGvKRzqYtk03b8uKCQP3plRW7++67/DhUZEQR17JmvSbFzOHhrh3V9qyQT9rFC6dtppq1XAYbzb6lUgPLZlHfouJKWS4LtEUlhbUodscUUoG5SUtnKaJG60wspF0JE4YzwHGHuyOr1Wi5KsWejxGwRDAmWNPyFeCKQgobSVdzeOEVSOJ2yjwvcBl4gSLWbfp4sf4gZZ2u2UGtaesb2HUf2O4O12DTBn0gEIAVW8aclSuztrxyxs6eu2hnz160UyvnbGYO++qKroVU0hXaZDbrvaH2cc9jHZOX2YOEROA2FOx1ZoKqcWRXGL4XrGXHsYOhIOoUzv8//mFQq4Qq+MRMFXVBIyXMCNZGne3tQOskwH26ae82RfxPmj3yqHwcxjCqbL0oG20kKdKioua+QsUWs8FdGRoyJ7Hk1HU0UXQP2bcxX9TfVgS4gEsv2quwHzKFdV4jwFVzhjfVRHArC+7RtR3OzERm7aj47b6/Dpxi3m0AtxH4Hs/KvZ2d8gkYHED+ydQ/V7w794mFdCmSUR8HMKHGgqC+1TEK3IbM0KgKjZmuNA1ExRzwpd3WXIlalrFnrHyMxvmzwHQaiWjGOarVBOt0nlAworCVdbmDA9nDxsmD88F5A5SjelZzx7jBg9ehcE8zz30v/lx77Wteq6xv1g2aah548AH7lw/8i91cXRUMunTxor32/lfLevfKgw/Z1Qc/YslmywpkbGLh32oLhHA0jVTCjmwgcMtnF2cBIgcqJWva0PbrR8pDBULSzAIwyucKUrPS9MMxAI0ETwA/4xYTV2Wj9A1NJ/xuJk2uZ17vh/Xk5o0bgkBAW5qGUCUDujtdVI0+RWTSCblj0KhE8068lhzSjLO2OfkocU+dWrGzZ8/ZwuKClctkTAI8clK3AXvcntdtSN26OTQpoFAfNRD4+8EienNr225cvy6b6NoBa0rN6ocNtwwWCPPf58Bo6MEdYhl4PDsjS1xAKNC2h5q12bbm0ZElekMr5wp6HHbThXRWELDbaEopzWsD+PldxSp0upYA7sW5kvk3mbI++yRLyPK4A1ANKlzWEyyVOSPZfM6qc1WrzJQsmU3aQf3QVtfXbHtvV9dBVLyO1easjSmNJdERnDep+kPmb7x3ojo8nndXdwbFo2sfNV9xngFyQExeznNvbwdvHZBFkBvXoE8I3uoS8XU7/NPVpcFaN35/tDrEeSR6SugaJpselWPS70vNhyELll+U1fbQIa7szD33lvHohOYa4LgsdlFS5nJuk8x6nmaN9Tk5vgb3GdeRwG1Ur48iF3xPqz1UgLdRpavfyXgzw0iNG5tZJpplAI7+n37tyhEguItEeBv3HbG5x1Xz2EK7ipymPvaLWJaj/j9z5owaWIC3PGW1UpWbDPCWyA7gLVEZ+wcH2ltybaHUZ0+KMlt7jVRSjjhqlOl21RRDM4YcYORSUxfUjY4FUuSqMS6+n3gWx5nivibExclXvpgl7tbZ4ecRrD7FniPObKM9UJjHpQMOCt1o1xz3QhHmSzUdyHI8HkVmSGXtX9WQMeDvAZx72J/6uqeehuDcQ2NpsYRzjDduCv6raSZjv/4b/+/TbXCmP5uOwHQEpiMwHYHpCExHYDoC0xGYjsB0BJ7jEZjC2+d4QKdPNx2B6Qh8+oxAda4ga0cysICpFG9GBfCQyTgCgkF92241bdjtCN5+8eteZ29761tcGZJJWT9NXuqhHe3s2qDdUqGTOkyOgm2pKPs2lKoUO6KyieIPqqijo5rt72NXvC14S/c/hSIKbxRcKJ5RfM2jps0A+DIqIANvu92BANnBgStpsQ1+4oknpBiSCq5P0bUr0EhxbaSWSKWD3WNBz62i1uKi1FIUmVHczMwAbSsq1JRL/HdVYJaCFsomni8WbaJahboqKkuydwGEWNxij5xMomylANnXMXhhrGcHtUO7eu2ave+f3mf/+0MP2OrqutWPGlITU3TC+s1BiBe4KPJRYPNc3ISKuRSdot0khTt+R8V0vb5nBwMcvvALv9DuuusuFaoo1HH8FH4903hgrWbTNrc2VRxE1Xvz5k3b3zvQsUY7Q64RFbuAt5m0LQV4+7KXvtRe/nkvlZXz7t6OlJ/dbss6rYa1mke2v79trUZN6to7zp+2LMKZPrafgOiO7JIBtvkcSltyaM3SSeyTB0Q+6mf6vhoBQrENWBGtCoGsAp2eSynVacItaaNVo4+jAzMvNLqFLbVezptA7hC7VLdMBZBL7YqFah/1nZ9PbMbTqaz+TaYm1p2b23u2uX1gW9sHVquhpmN8gBUVK5dnLZdFTU7m3LydOXve7nzBC+3inS+0ldNnrVSakZ2yg1mHxv4R8Vv4L5fMuqkimaCyeJwAt7dw08l8tuNzz9jq+MT3R5qlk9/344nw9lZL5Pj4eIy6Wifex7OZ+z7Wxz+b53y6x/h1gqGprLhDFqwUmUFZK7eAoGoXAOTf+uqWq4AUKd8EVRxQujVwPBkhF1gA2NW1QIaxCjXkY2p4HSa6tbfnTPq59nvY1T1u06h83aDqjXbL8Zpxu0of/jin63WPsfFoVerAS58xCzdMNJMK3JFaNjQB+NsLZHlkgxzUe6Oz7gfix+rHrmOOWcwTdsn+kjgRMJ6uUGYoGetuq638aTlAoHamISU0q0g9H7Akv4eDApa6AAYaVFBXAnOkNGU8NR8GdVu4d5j7HCwEK9eYU6pzi+LZj4vzh4r01a9+tb3i5a+wcqmiufP6tWv2z+9/vz38yEcEUIulgix6Oc5zp07Za199v82m0rb66GPW2d2z4nBoaeZRIDHHkzA7TJkdIOxkXFMpS2RTUmdaOmU7B/u2W6vZ3OKS4Mzc7IyVy+7+wPWi3E8y20fKZreNBzDqPhXM9YYUZZdqbTBrNNt2/doN+/CDHxG4Pai1NA/GaAI4G0tJOoOFPQ1NBcM+1NcXVyOz7nhmuK+twKJTKys6TvYWrKU0QjFna43SZe5NMKyLyq2XpYLnnsomWHDR4wJqtQNl7F67dkPwlqYurh9OFzAecMulQP4mlzd7BQBxFYvm2RmbqZRt2Ova3u6u7e/tWK/dkXVqemhWRHmcK1olX5T6Foin3HRZnHfdGlmNBxONFbqPRD5Drm3KhrghJFPWGyYNU9/20Kw7GFqbhiBsvfns9wRv77h03pZXFqw37Npebd/2azRJ7dl+7UCZow6yfb0nooExZ6+D8o81P8ZFjPpsIgyUcJmmg9DcEZogBEVpLmJs2yjUmxpX3hOODXzxHPYwZwS17TF4G5rSPHM0zGvPVnkb57X4VQ4O/hzxfcbGoWPNQ1y/4TEei8v859EVNG+5W8F4vfCmERS4ZJTGlTM2aBF74c16NP1xHgC3OMa4WpN13sdd98wx62TffzqEDRA3ZKpOwlvuCWWuZlDhJj3SIajRpS4djWFY04PAPK7D3nQRM819jp/cczH3+HrjTULMlTzn9taWXblyRffaxTsu2tLSsubJq1ev6n0wT2xtu+05LjfsZ9nrAm9Z25jPaKLUetdqC2wT+eFNf24zLWt2NUX4nrKD3XerZfv7B1ZvuCq32WqryYE5WB8jlfF47ypV+MScrzV38iPm2MZdTtzz+miE/Uf8Gle7cWyDVLkn5L6+Y/H5ME0Od7zOA/QXqGe+DXA2gnuPaCGaw6+PGJtB4+doreoNtAemeXNxcVFQ/L//f3/2iW5Kpr8/HYHpCExHYDoC0xGYjsB0BKYjMB2B6Qh8DCMwhbcfw2BNHzodgekI/J81AtUZclkLyrytzs5aVva+WEW68taL6F4konhBoaeHmql2YMVc1t7w2tfaV7/jHcq0pSCfyGWkiqptb1s+7TaFwNpMPqfCPSUU797Huq9hB7WabA8pIqGQovBIPhUFYDrbZXucoVDsBTaKszq+nmcbUjTH+m19bd2uXruuwu7e3r4RfUYDPQU+VELk8wKpKX7K+qxQsHKJ/L2KiqNS75aKtri4oOIL0Na78BMqnHpnfU6KXBeNjJVN/BeFfRSbbVR4ffNireACYC0lBcPRIQrisVUzgBPAzOf1mzdVvO0g1znxgWWbF9wnqZwXPykyRbWcYDBvPNCZqGJh7Dif/AyFMHmMWCZTMwPU8p5Qmu0f7FvtoKZXZxyw1SP/9+bqmmz5BDilNsKSzl+fMQGIS4mcTtrnvOgue81rvkjje+36NasdHlizXlfRFXhbPzqwTHooOFsp5ywx6Nqg37HhADvmniBtOj0MoNaVtunU0NLJvqWSA8sFeAt/oaCmwqgUMeH6GFkUupLO634U3d2uNaowYkFUFxOPk501sDYhy2lqc6iRhgOeI2WpRFrQtt2iYNm1dovxBAANrdFo2/r6hm1ub9tRo2sDA9zM2Ozcsi0uLls2i80e11DVTi2fsbNn77ALFy7ambPnZFVoeezKU24VCthXtqNrGUc18gjiopzxGN+cANEnwO1xFe34whrbHI/KmKMfBv3LxFV4Cw0OPxtD5OOmuScf/8mGsc80B8fjccDKvERWqIBssD4GCElZqwxVsmsdJAneBYAn2BFYKPeP4JngLbnGAQgLLgQJquaMgcDCuAgfCvEBnOhshCK/7DmD9e0I4EZFagAWnm3MteqF9ZGdd1AxikUGFalUUQHOjptAxvDWlfJBdcqBRNVjKK6PbJaP0d9gXx7VquEeG1s3OwwdZd3SNBFzq6PyNvxcx0mmNGtOL+QGA+bafLZd+dVqCdhggcuHsoUDLOB3mu2mwFQDyEverZpYUpZjDQlglmm03wOoOcgR2I5gYkJYrDMYbO2Zy1HtSe049HkPe2TWFOZxrIX5yhzttsBzUsYCAY/2D6zbaNhdly7Zy+5+kRUsYbWNDct0Ow6RGQ/m8WTCDpNmNTJfEzSupLRu5qVWZT1KWyKVtkLIguf6kGpVmCqMq+Y6h3AC5P0ISnmch7DyPQeiR7a2vmmPPf6EPfroY3ZYd2X2/EJF17UgO24UyaHWY3eiyOvfPMCzv5mvyYd09S/rC04US0uLtry8ZDNVogsyuj45T54/DMSKlvPAXIdBHDTXOfuOw6O6Ig7I37x+44bduH7Dtra31eTFekaOMMpANUzoPkQVBzhjP5O3mXLZquTPZzI27HateVSzBpbVzYb2DrlkykqZnJVQz6WzUtryVa+PKXrIRO12cejoykJf91dQabsNvzd7+J2eMHBh31LWtaR1hklrDxLWGQysA7zFsphMWsYrn7XT55btzNllgyNtbRN34HOH7GhZWEITCQAZVSiQkVlV14Agd7BEDtnADgUTo3vBVbgxGzooH5UZDRgnGoDsW94b14tDULlQxAktQEqsoHWRjpqjHP4/F/CWa017unDsUoQHcBefPyr61Zo0IN8XxxW/SXUOaHMKz+H5vb4/EXwFnnPuQuONLm4gXYbrJ6uYCMBr2NCFrYADXG/w4vHBapd7UVm3Ed5yf+I64u4rsRkwKje5Nt1CGRW8K2913asJL7znCGaJPwj7Kd+X+P08/oyg2+fq6B7AtRn3fijl11bXbGFh0e66624BWppXrl+/rrfNfbmxsa57CHt1wC0fXAPc51iF815wV4lNLFG9r2ELSn5fWR2Fcq1wn6ihJtjSY7lerzcFgR10+vWmNTSo4uMxu6V/fMbwj5CvrJ9M7Hf1+uG1fXywZY75DePdh9qG4h7p2A5m/FpJpZlHDBwfNJ74x+cpgHMaV0Kmd2wKjM1Q2hdorUJrP/QYkWzOrj5+45k2IdOfT0dgOgLTEZiOwHQEpiMwHYHpCExHYDoCz+EITOHtcziY06eajsB0BD69RqBcRkGYt3J1xmawTi4UR7ZmFFopjNJ974pOlBsU0lt2uLdn+UzaXv+a19i73/lO1Vl6FHNCxuDB1rY1jw4tn82ogIUdYLvr+ZDK1MJ+MNhnjgp1CTJOsQck59OL83xQrKUQtba6KgCKleNhze2PXZ2LNebROMcsmRRMRF2g/NlcTmpZbI8BtuR/8XO+DzxTVm2+qP8G7FKQB9jSTS9bxGD96TA0AkBXZ0jxpRzKoQqhnd7A9g8ObW/vwLPlWm3b3NwSWL55Y9XW1jalVAA4k4HaaANbj3+kU2T1eSGZj1E2mmCKA5b44WPn6gsvakXbuQg2enof8TlczZdU8S7awFKU51lc6eQ5b6dOnbKV0ysqlkt5e7A/zpEESCvzzW2fKc4DK7DEROX0hV9wv12685IdHh3Z6uqqrW+syZrSVUwtKxbIWS5YKkHJu6+SN0mBWCcnk1jVddES678Bt6hxgbopIAL/TlNgdTCPItYzHV0NI9s8iq+ADSkYNYJCXFGR5sU5L6pKzahCN+OW1ifwFZiaSmF77QrYfm9orUbbdvcANdu2u0t+MuDZf4/ifiqdlRXyzNyi7I/5So50uVQVCEddu7x82hbmlyxXrZoZKlsuoJiNiuoH++VgVakLL57rUFwcSa1unUf0iJPw9ikUtE81C43B7fFGgds//qng7afXHOdF8LGydlR4DepZ5UcGACh10Sg32u2QbwdtxwA3WBALfrgal0YWNb9wcfiPRQJUWA4A1Yu+fr/p96TudLWcHh7yAz3HOVisy7bbL4k48vGd6Xik9A0wdSJvVirCCXDrmYR6Fbfo1JM4hfY8Zwe4o4MPVsR+VuVJG4yeA+AVugqXsoDWWHUVAbegUGik8DzHkO0bbd6xmEVd2+3K6hj1l+ecu7JZaq6QbyuoDajq0RBzJGiKgwDwVvOhVIbcCw5LHLo4FASS8YYFNwG4PKdUlv59PY55PEBBWVZrFVMCawAAIABJREFUsMbKRedbQ9kJY9kLVOaDJhjmQaz1o/3qkMI+iuGjI0sOB3bnufN2x+nTlur1LI1yFOtXmKqipxPWTiWtRT4jgCeVsmwhZ6VKWRC0UiypEUg2o8EGVu+ZOU8532Gmk+W2X3OALLkqYMdPjMABFtKsn4dqmNra3rWNzS2rHXpj1exs2ZaWl9VUhbo1nUlaLkfMATm6OEcE1ZwgmdtHs37SoLWwsBBy4Wf98ayfsrYHzk7kG4/WTa4lrOY591wPDpO2tnZtdxfLeVw4/N9YuwKBgLWcXBp3yDDVe0zh1JAP63hB8IR9RAIAS05trWbto0NLDvpWyedtrlSyUjYngJtl/RgmLG1J5WAyBp24V+GaC01pUTkuvJ30PE9fVYaa+1HYEoHbAdjSvIX6dpiyboCi/KzXQ9s/lJK6MksO8KwVSznFStD4RKOb1i7vyHKQS7yDlMUdnUea6xwMAnETmkOUWssxsZYFlTBfJ22T4z5CislOV9cDSslOh/vVm8+i7a3beviaqgzTQDId2j4H8DbMh3G9FrRlWKMqdQLgyv4Y4JqgwQIszj7UIxl86+N7H2/g8lgBzmG33VHDh7Jt+6zNKcvnUH7jgOIKyziJyro7AFUgq9S3LvMNOczkLQflLeMe3D0ivAV6AoKVg8vvB0tlV3JO2IHLHjw4KoygtV938b3zumOY7XPweH/sUJe5yp0gfF/OPUMD4M72rq2srMjNg1gSLNzJrY6W28Bb9swobNljM3/KQSWdtpVTp/TVbcF9r38S4k7uO+NeY6LXReukoj1G8JY9MfElNe2D+fSGgRBBEJou3BragarWyWjFr/0b4xH2wT4aYZ/r6+lovZzccoTfi9/yv10CPA/7J+fy8feP77GOQWutwzEL93ikRLQn5/Ex85tzwrnZXdt9XjdBZ3IlbzpiqZCzTsLSRKXQKIB1O81c/C3G0q6endik5X8joCaebOzTnjgMg5pAEkPLALlDrAjfy9I0w/MD4bHUHvStzYzG+RuyY2Y373Oirp9wfDwvfyvxfPy+2o1Yv7BxB/BP/E78+8Wzq2nM4LHetKK1J+wh0rjiDIfWTbk1PceCs0FXDUVmBTVu9CyVzVgpX7D0wCwV3DnIvWbSaw66ls/mrCS3G7P6oKu/UfOJtHVw6xkOLZdMa43gmPuplO31WrbVOLQybkPJgs1mC1oP2jgs9Lp22G1Zrde2dCFnC6msdbF4TydsPpGxDG5MadOYZTs0LUU7cRp/htYa9q3d71q735P1dhyLbCJluYQfg8YMN6N2xw67HevgJIKLwCBhJUtbCTcA9ibZpLH3kHMFjbN9b0AqpjJWzOUtNUjqHDaJIep0rVIo+lyQSev1e4OuHXXbOtZ8KmOVVFbnj+uikzTLdMwa/Y41B/ydlrBCMmfpZNLaiaE1hj097/RjOgLTEZiOwHQEpiMwHYHpCHyyR2AKbz/ZIz59vekITEfgkzYCxWJSHfflSlUgE6inHDspyYC3riD1IolncbWadWuRvdfv2f2vepV99TvfoT+ugZXZclG5uEcoNTsdWRTSmc9f4DmgbCieUQiWzW/8I7+PXW9DBWPUoABZCra7u3u2v7+nvFQArfJIpWj1P+ylqsplpUxCOQuILJWKKuRiY8ZXPnlvs7MzUtmWyoBb4GzGcllUuA6sgZEUarDGjVbRPH/MsqJAqCJNMmHNRkNwsnZwIKXvxuam7ezuy/4Y9e/6OgXxQz1mfX1dP6PGH1Inj51fmaImXeWlIowKFQ7P/A98/Rk/ss/zotpY/eKKuFsf69aqbhmo56HAK4VSQsVuPnh/ZN9KzYZSulzWuGSzacFvwASKjr19lLfjo5f9qLJesakcSq3M8wBVX3T3XfbKz3+lnT9/QYDgkUcesWajLrvDTvPIjg73VaymSJoBrqRQ2HrWbS5LoQyA1rJ+nwJAT4XbLFbJuIemA7zVv0NGYlC1eI3ZVTNeeKbAF+GY51w6tuGBDmiBpalUzjIZrCkrli8ULZXOWSqVkQqX87mxsWUbG5sCCajVWm3gcloZy+XyjM3PL/r9s7Bks3MLVq7MWbE8Y6XKrGwMq9XZ0DBQtqRykL0ww3sLvswTwNazawWLVEwbg/pQ3XyaueGpFLLjX/H3P/54apXt7eDt7Z4/YsRP2pT1Mb4QFr2o2kIWraxQvaglaDvxKfXlKHc15NsGtW3MYvXmidCwEdSaUUEkK1Pl3Dq4jY+NuiDNoFFdSmEt5NbyhGRiUtSO1pTRDpjr2MEBNpxcq0AKv+75n8NW3eWuaA2gdozVAzAOPxtBWY1inGMmGkR0fOFTNpNBiTtqGPEcSc+09jVB/xv9XsjfdWng6PKmuuvzmK8hrjJ0a1yAHApnXBSALcqwNQep/BIuBsBcKW8Bu+22dYAzstb1XOHR+w2AxK2nfYxGV62ogINPxpF5jqadUqms/NPVGzdsd3tHdrkUNhPY3CvL0vMwHYSG3NB2Uypgjt2fD4AEVEu6IhPICDSgAK1hYn5N2dzMjJ1dWbH52apcBTg4LEcpduaLRblfZLBBll+8Z127miurT66HUbbvRB5smvz3YFuMFe5Ro67IABqF9Lm3bzVy0hutYDetNhcHgBSelW05lH3q3MKCFHqoXlE5InL2jFryHNOyU6UJioYoQeUyebve/MQawCfuGTR68YltvdvSRmv30PSk/FKPF8CWH7hM49PmxraO9+jQc++VSY6CMmQdc49wDEDtcrlkxVLJ1amprPW7XavXDqWyZY9i3a4VUkmr5HI2Vy7bYrls86WyIILskDs9nW8yUGWNTXEccNp3i2NX1gJJgiqV6yudEhABPAANmjSldXk8/415AvAkaf0EoD1ApgFf+W9gytAq1ZKdOXfazp0/o+metQyHDeDPwf6uzt3SwrzWadZJAS+aO8J9QbYx84Bs2jWH+c+5P6KC19W3YweVuA/QvdZqCbI1Wx3dX7hNRHire0n3UchRH6lCvanoE1beauoJEM47WxzQhoaqSfXtKKcUxX7IIMXFA0cU7jVuBlkTp9mz5HR/HoRrnoYO9nSFfN4K7A/JaBbwB1azp6XzyjO5tW8A4Mcs26i+TQYrZSyQg+qWe13qbxS3Uu+iwGWOiC4g/lieS2A57ktG+xSPAeHe1tcAJAV2Qx6wYNrkHnAE9cOcO8o5Hyqy4YEPPaD3ffr0GTt/7oIALW4Aa2urI9XsNnPboK89Ps2JzMXMoflCwVZOn9b6wvXD/TX5MYK2o/km5H9PNInEc8ayQLOn2yx7swzNAnLaCZm5RIlE63uuRT61p4+ZuaHxxJvvgH0+TwWUHfZHY+VthKjxmH0P6PCddSfuocfXbVg7R8rfyT1WHN9IMn2F80s2xlj4K0W1tNZn1gmcADRf9W3r+tbHuE/52B5+NlsSyIsfyuU1B6RANN33iioYw1utvnyTY3cePuoNjCDXfY1sBG+TAd7yd1qWeBjukd7QhumkoCDzH8cBGI1wkdU7AvDwcgK7zLk0yehrAOeASLXVTYBMHQAODXrOgWD0rfDWYwZ6iYR1jHl3GDK8aaTpC2K3BzSuZpRlHuEtT605OzVUU0w1lbM5y+ol9xNdq/XbamJIKjN7KHCbT+KgAbxN2EG/LXibS6dsOVm0hXTBm64ApDQq9Nq232/J1WEpmbXuAAsos4VERmPUzgB6adzT6huiMZLWT5rgb73HWtKxTDYXrrmEwC2fabW0ekwGjwMUA28zmZxlhgmrWNKKNCPxN7XWX99PAoVZyxgX3CWKmZyeC6cPwdtuV5EBk/CW83LUaWms8umMVZJZnXteH2Ce7A3sCHg77HFFWCGVsUwyZa3EwFqDntXbOCl99n489thj9jM/8zP2sz/7s8qpf64//uiP/kg2+d/zPd/zXD/1p/z5PvCBD9gf/uEf2k/8xE/IwWv6MR2B6QhMR2A6AtMR+FhGYApvP5bRmj52OgLTEfg/agSAZahYKGAvLi3b3PycirB8yHJOSg7PUKOMof/udqzVOLR2o273fc7n2Ne85z0CnHUseEsFL8g3m9bvkPwW7G2zWUukklIrtWRtCfw8NApKdOtTzAH6SkEbLDIb9bqOQc+RGls5A9ZQFgAagcDkuJI1hWqWLNwZMu5Q15bLei8oi6uVGVkkU4Tnj3MpWPij3Mh7I9Or59mKKngCCNMqSEu1kM/LtpBj3NrassuXL9tDDz1kV65cFXDgk6IztsfYPcpis921o3rDOl1XtoxYh/MDFSsp1kpVIKVBVBT45UPxJapwolKQ73thapyFOtk9Hzu54+Mc8o7zLsdwE1BK3lvWbbID3UA5JYtrKf0oCqRtb39f6lnskychsRclHZ4znvyeLKVtaGfPnLYXvehFds+9L7Z7X/xiQYDLTzxuB3t7trO9Yas3rtnB/r4VC3kppIAdqGmKxazNz1Wlyk0mKTxgvedqG3Jvk0nUtwNLpvg3BW8HwAB1f+8UYSMkCkAqXMdAoTg+2BySO1udmbOF+WWbqZLJiL1nUecByAGsvX79pq2uresTAEJxH4txLAmXllbs1PJpW1pesbm5ecsFCFQsVa1YrlqhRGYyOcklFZajUo77yAG9n3cHYNGjMebcTmbdPt10cjvA+lxNP5NQNr7OU8Hb5+o14/NM6nmeCg4fV8uMIXe0kA45h8H6eKSuRbUUlbYhu1YwN9qMhgK11PRRhRutktW8EGBpUKPGwrYsIkMWrUPbqDT14x8pXQVX3U5yDHcdHHl+rhe+I2iRsjDktEaIG+89XT5jMunzRoC0micCNOQhI+UtD5JN8Tjb18WvY3Vu/JnmlpBBGhX/KqHrvTuc9g//3WjbPJmR7omVoZAerE57wK52K6wFfG27Hb9yBN2mlHmRcTis19VAwRwbxyUWJYUfQ5au57lG6OSK0whvo0lmPMZuB2DVs3PnzttrX/s6O336tD3y0MP2vve+165cvqwOmywODKwvIU82CuAZtm6n55ns3fZobfSGEY20xoeCKLCpkMvbbLUq2Cg8lDQpAOcWZq0yw/Nn9b6YcxcWF61arliSvG2AXTifMSPWz7urC6OqUvMvQF/wCTVwR+sQVvc311bVcFKvNwRHmB/TFFlZAwMoE0RTRjhQtmgXL12S/fGHHnjAVtfXtJ4y3zJXY0NMM8rC/LxVZ6ruUpHL+Wfe3TIEn7RGuVISSDa+NznukK0a7rNGo6XIg7U1bKcPrV5v2UGt7rmbCc+4F/xpNa3bobCeEnzSGj9TFVDm2ui1OtZutKzdaFi32bJEr2e5ZNKKmYyVyODN52yGeAhyY9NpjYeaxGgWoHFC3g+uHKM43uMcxuxnoHPSpOrCXQSQAbilkI2iqdFpWxNrWO7hQcIGyt2lMY0mLD5RdgLp0ES5Ii2bz9qZs6ft81/1Sjt34Zy12w1rtetqjHv0kY/Yhx/435bLZmxudtbuvusuu3Tnndrz8Lvsi4icYM8CMOSWBNg6JCMPmvvJr3Gu9Unbd1nd8t5bbV0X9QYA138XeO/3vt9HNKtJ3TiyMw7uHp+obbLmjBPzepjnHF5645Wud5/VDDG6u3MwP+DEkVSDGdcxH7K97/Z0/e/vu2qcZj6szWPDAYA/No94s0tQDYZ5w8/TBEDF3UPHEVXBrsD0JhpvXlOsRzYt62SOhTk6Ntx4o8047sL3X8F2OfwsuigAcT1fOCpvHQ7GPcLkPs8dX3Ak8b0g18IH//0/ZBd/euWMGumAtzdv3rC1tTU9hmsCtxeeh70fRXGOj7mXJoizZ8/q+8zBKJbZd4/WoHAHT+4vadYBurnrTLCvlmrZ3z9LjxTjck8gLxpFaowmcJcJ1jrOV6NO06Y3bNIAGmNaRnbWQ3+f7iYwdiWJtsnxSvLlzps6I7yNa1HcMkfluNbtkzYluiwn9x7jfc3xlrfx90ewPSi149q8eW3jud4UHXu+c5kJeEtzDO2EiahsNQO6StEqW35X3mqlDipZHBHiRwS28e8Gv9NceetrvSuxUd4K3kblrTmoi/B8pLwNIJbhdT8HV+VyfLlhUl8FD3ElCPOt3CQmrMP1twbOFEMTQAUM6l4PitiE5mHaH8fwFkDJHKa4gGRC8zV/35RyeSlTGRPNFf2+HWQGamJaTOZtPsDbXevYzrAt9SkzNYsV0LSII8+QNSBh+wOHt/zNsZIq2kIyr8ZkAHKz37Xdfst2h22bTRQc3tK8lB7YfCJn2eHQmkDvAXtQh92TUJrfB5g2+w5veX+A63wiZXlzeKtIicRQkJjPnppYspYdorxNWpmGWkBzJmkD7rfhQGCZ52ZMUdGWs3lXIScTipbgHi3ni2oyozGJcQTC1rttuVAUU+kRvOV89ZK+hju8xTkpMYK3bcZhCLy91VHqdjcEex8gJy4BEdaxnv/gD/6g/e7v/u5t76Gv//qvtx/+4R+2H//xH7f777/f3vnOd972cbgO/PzP/7z9xV/8hX7+5V/+5fad3/md9oIXvOCWxzM2OEy9//3vt7/927+1r/iKr7C3v/3to8dR0/jzP/9z+6Vf+iW7du2avfGNb7Qf+qEfuu1z8UsfC7x9uvf713/91/bqV7/6luOdhLebm5sav3vuueeYmj7+0jP9/BOZqH7u537OLl68eOwcxPfzdOfm6V5zCm8/kTMy/d3pCExHYDoC0xGYwtvpNTAdgekIfMaOQD7rYAEohV3iqZUVFWIpUrk1GwUY/wNdBZleR9m0XZRHjbpdPH9embezs1VB2Hy5pEL0ow8+ZE9evmxnTp+WDTEqs0bTgS1K2qOjmpS1ZGyhuJE6dwiQ8yIYRVtgIEpa7I4BddRHyOtCEepF5AUpHjheilEUn6pVB7quriUzN6/CqVsteiFV2a39CPv4b2oUnl/J4zgGWVZmsra9s2X88ROB7YMffkgFMY6dP+h4PqCLq1e8051xinFdQnPHOFiEOVHt4Y93YZvD0Kh8i0Vvfp8/ciOgjFm242LauBATO94nHzO+eEMhRWA2I6DgecAlqS9QKKNOAVRTGKQwJRBw47rOm9SHo2xOVzR4cZKx8jHHKhMl1rmz51SIe+lLX2Zf8iVfIthx9cknbWtzXV9Xb95U8Vy2j3KJ9K9nzpy2M6dPuQI8hQq6YzakEMDgup0yJR8BErJFKSwJiriShZPJlYoaBiWOF1jJM67Y7NyczVRRY1esWK6M8o45aahpBZmffNI++thH9Yc84INCTzqTlSJuYWnZlhaXBWv5RKU2Mzsna+RMNm9ZOtr1mbUUUJzmANkAxmLiWD09uiQmVU2hVH3rZHM7aOrXS1RPfmIT1MnSZHze+LrHFSef2Gud/O2Trx2Lpye/7/fwJKRVlrFRBHb4GtWxEbxKkaYMWweD0X5UFrzRDnkC0HpBd1yQnoSoMT8ydEOc0C/7/OG5nW4HzKF68d3VlX62XA3qdUFXw/M7MRswFrT5Onq9MFw8lzIUJ9S3jut8flGxmmstqOwnRzm+r6Afkkp2DFuD7XNQz8bj8naSiTxYvG31HsZqvlF2Lc0Xsir2Nxpza3mdaAcq+z4ad+Sq0JL1PvdvBASMgxqEAvjEtQA75DoZjMpCDRmTGbfujXpa7JfdIjbaPjtoiY0vQbc1mmN5HKpd5jXeIfnfHMPVJ69Yq9GwQReAnLBytWIzasrIudIaFS2zT68v8IXqVvA2ZKOyeGjNyufcwrbft2qFefCsLczNCzo2Ww2tc4xPrpBTTIEs+pmDgbYACixLZSUsguZOEKEZQO4QQECBHrc1jdc8wGV7a8uuXb0um34yfwXtVLCetG7F2pU1b2B1IGCrpQaT02fOaH5Egcf4PfSRh2SVn8tnrTpTseWlRVtClTs3K6cKWVEHK1ld5+FDMwdFZ9n4utpd2bhhfcM6GOUdzhW8L0Dkk5eftJs316QCBTTA8LVmE9MQnDZwZyjksjYz524avA5OHa1607qtjg06XUv2BzKiL6AUyuVsFpcNFMsBm6aUV9zXuZHVMbabAdR2KUpzDysrGDAVFLNJVLQmNS6F7E6va+1ezzrYWw6wl3Sll6t1AQfYX2N9nyZc1VJJLLv9ExjNfeIwNGnZfM7uuusue90bXmelUt463YZ1WnUb9ABtB3b16pP2wQ9+UA1j5Ji+4hWvsIt3XBzZJdcO9jXHxPnOgXxC6knGF1UlDWdxnQTI0TTCdSx4K5eTtm1v71ntkEY5Ry3qO3FiOXb8CIp2h2ITmbeaFMJ6Ed0AJmIdblkr9Ji4dp34aXDMUGat5joaUHw9ANri1sF1kM0G9wGpYgGT5DfX7LB2pLWAdR94iSpbWcE+kel5NP+GOUz7rLCfOQluo1OA9kHRyliNYq645dqnCQJ4y14DCOOuLK7qd3Wuf40KWh+qYN8b7uGwG9Q9OQlo3V457hviOIU9V9gz+HMnBav/8z//U9EOQFjybTku8m53dnY8poRGyhAXwb3rmbcJO6ozZr2w/ysrNiXma/s65Gursr5HziYOj6Mbj6897kYxUuly/8SmpwnFLo/V80lNHxqV+ij/O/r7gTmJz6jMVQ6zMuaDvb/WGb8+4njFDFtvrPJVTk0IYS3S+55oevRrwF0wxvunOIcd33eEaeuW9Z7fj41Dk7CY4+Jj9+bzq7w9h11vWJ/5ChyVk03MT2bcQmMTqk5lmMtJw9d0miH9ehzP3ZPzOOMHZOVhzG8R3gq+ci4yKVnqYrHL8wIM4+4MuCib4QCPgZD8XPAW+DucsE2WM45nvsfjiWsbrw1kRK2bpVFzQvlMu43DWz6HUt52Bj1r00CDpX/S/37lPqhm8pYbJKS+ZX7HNvkwyb6wZzOZvMAqH3vWsYMumeopGzKF9wZS3RYsM1KqorzdaNa1/p1OFGwhlddrNa1vjX7PtgcB3iYLtih423blbTIjdWw7ZdZmfenQkJKwNPd9ivZUs8agK2Da7HWUde9/RyasgLKVGBeyyQPs3hu0rU5zBE2s2azgdHmYtFIqK/AclbecuwhvgdooZIG3HAvK5ZaijNqCt1xDAGopexN92SbjCJNPJm02mdO5Y6w5V51hXzbTzZ43CJdY62gGAegPB3bUIgP6mT/4W/rbvu3bdM//4i/+ogDkyQ8AIR+TKtNnAoTAzO/+7u+2N7zhDfa2t71Nc/Y//uM/2q//+q/bL//yL98CXQGGP/ZjPyZoC8B9y1vecgxIvve977Vf/dVfFWi+cOGC/fEf/7H93d/9nf3CL/yC5lt+H1D827/921Lafjzw9mOBnZPwFqj8V3/1V6NjOTleJ3/+zGfl2T/iUw1vGefv//7vt5/+6Z/WXmr6MR2B6QhMR2A6AtMRmMLb6TUwHYHpCHzGjkClmHHL4EzG5ubn7czZc6F4gyI1Wo3KCMszhsjBQW3aOLR6rWanFhfsq9/5dquUK3ZQO7ACBbNs1v75n95n7/+f/1MFYf6qp/OfDl+KSABb+EY+79mrUUnqateS/hiqlAGKQFmy7ApS+fA5NzdnpQKqyRkrFiKgzQrYut2vf6XwRfEJe9x02rNLBXBkTYrCzZVuEdhyXBSPagc1HR+f5Ij9x3980B599BG7uXF4zPKYWkOWokTaYYEX+INyJdhrxkKS15tidSIq0cbFimiDGYvskwWVCKvGRTGVOLwQOSq8nCzyRYWuP062ouGx1D9k6YcddCE/kdHIuGH/l5XtJeCc36UoCsisN45Ckdg7qlGtxOwyjkcWpIW85TIZ5eXeeelO5fxub2/ZW77yLeoepphy9fJl2botLizYP/zDP9hDH/mI4BrnnvcIhOccr5xa0TVQyGdUcJcKd8AnsKYzUi5yLK6yC3m/GhfT+8AqcX5uQYrySnU25EglLZfP6zoD7gOR9nZ3bW193a5evWpXrj4paEFhlCJmZWbGFhaXbOnUii2fOm1zykimyEk2ckGFYmxVHaqhsI0KmpCVGdQ2sUjoMCvklgaw62f0xHXho/w0886xjoATj5uEvU/3HMdfA+jtJTgv0B//eCqA/FxMjZPHGP/NV0pak8fi30Pzxj3s0MKVZCMLZDWchIJzgLcjK+IA2ka5kAK7XFtu2RihJkXnqMSVVWm0EY5F6BGA8Pc+Vt8GQBBza3XoDlVjk8OoqSJAgwhuXU2KnZ6rlMgdHBXDgypFSncUKFh7huK1g9nITxwM60wpYzcWsKMVcjzecaE9gt14Jfh7B6J6E4TgRijKR9jhMC6cpwAW49wXX9MbZBg7zzMFmMr2uO0KStk6yjbX7V6jSpCiXAMHhiauBdGS2OelsZLN1XG8R7eF9bFzkB3HOgBLmW66Xa+re/wxnU7Pdvb2BDgO60PLpczKRbempmmHZg3WGM8LD64PAu2sZR01ozCfuboXZwiyYbHsJ2u9LHXqTBUg64ApWisnUMoAPbFbzXnevHLmWh01j9T2a9bByrbruXc4YfDJmsoH5x9oxGsDwmkiAnLfvLlq165elYINSIgSkExYd3bwnFpZ5gMn+z29FupE7HKzuZRdvHRR4Jb3G99XJoc1fN7mF+cFblHeyj46zrUhU9ebb8Ywxy21Pc+ca8etyd2SnCW513XLcM4dwJkC3ObmtgrFyXRWufGce+7+5DBhxXzB5ioVm6uUtRdAub23s2NbaxvWbjRli4lNZZn8QtavbNaK6YwV0mQ0pizJNd3tEgjr0AjlU4C3gIYBdqc2lP2x7mDu2WRaaexo2lBzNRlvlJ3AW7JoAbco6IfA2zBfSAnPYp/CbiSAughusTPFVtdtuFknuJ5pAHrF57/S7rvvHqUZJoZdKxXSVq0Wda888ujDcvlA7VOvN+3s2XO2TJPdqWXZmLLmsgbF/YDbend1viO8Zc8W7dx9vhtqr9NstOQOsr9Xk002ykxIA+fI7aKj8tRBrs77Jwpvw9x0bIUKViQO2aIyNcJLty3hlOSzaSnA8zngaVLzCJnT2AUzb3Ddc/8RU1Aq0kSY1j3K993dAAAgAElEQVQjFbiaa1zZ75BvHDXhj5GJqTeGBMtkYBink72kYCzXk6I2svq35grtN5mbfE/FfQ7E9Rxev/fj/eKvE9B1/Cr3gFv3hD6PBdP3MFg0qnhzhDer8ZocNy4hDzzwYdmn0iyCwwznHuWZmgy5XtUkl/B9Sz7ve59uV7EfZEpzPTAkzEfs32ZpLMl5EyfzCEcSXUNGe9kAAqM1cVwnpZqOjTwBqPp79KaA6BoQFZ3RTp15guPgmNVYwhoQbJXlZoMds6yVmcPG529yjuU9xizfSZtjH7dwDOHrqJkpup88xVbm2A5qBBnjg49nx8ZzvLe2/VxsjJ7yOe7IFgVHR/EuwZZY+cmyivbGLsBtVLiyM1DDpSKtHeROXpNSXobzxrnh2uVDTVVBeZsfJi3TG1ovl/LMW7J1B9yf7vQBUI0qWiAf82uEkIBfAKAUvWruuTXzdvT6oZEuhQuGlLcJqW8jfB4msWv2HWK0TUYFDMRlTo7XQTadsZlsQXmzabY1HNOgb/tJbxyYTxdsPhng7bBjuz2s1nFNgPQOpbp1cJqyXspkm7yBw1Q2KXi7lCrIvallDjNR3W4NWjabyttiIm+9YUfLAbbJmUHC2mky1Xs27Cc9Jzg0YgBSAcD1fkdq5kwqrWOVqhV4m0y7olbNRgOrDTpWI3aCv3UyWcHpsqWsTFPVMGG9tN+vQFael+fkPAnepnOWoVkJ54iBuzBUsJRnnxTykQ8TQ6v32lqLS8mUVZNZ49xzPmVXPQjwts8KacrSBUTLNtn6dtR8dsrbv/zLv7QPfehDqgOwx/mWb/mWW675jwfe/tu//ZtA62/+5m/KlYsPlP0/8iM/Yi972cvs3e9+97HXiXMRe1RUv5MglXFEFXz+/Hn7hm/4Bv0ecPg7vuM77Ad+4AfsxS9+8acU3p4csNuN1/M1GU3h7fM1stPnnY7AdASmIzAdgY93BKbw9uMduenvTUdgOgKf9iNQLWUdPiQTUrOePXdeWbFetEZNgp1eTwVgWflSMKfIclSzvZ0tI2vvXe94uwo+//qv/6pCD38kYZG7sbZum1tbUmBSiEIlS7ELMMhXYCzFR/74dPhX1Gt7Vm3RSuWiiuDYSXpeWToU5bCqywY1ixcB3PZ46NCuUJTtG0oSCpWpdFYFhKN6U9bMTfITm9gG1nV8N2/clLqFgjagcnV1TcX5w+bxhFpKgTjvUTRzpZjDgFiY8uKUK3ulqlMBFJvfSaXKSQg2CeGOF1MmL57j8HZcOHIYGPMdb73comI6/oTHU5RhLBl7LKdRMrt4JiEFbaXqlph8jwL/2uqqK29VqHG7VNnqhYxQ4Bnnj3NE4ePcmbNqAgACX7t+XcXB13zRa+xlL/s8ZRFC7rFaeuCBB+z9H/iA4IMrhs3IqeO5zp09owI1xXos0vjQGFAoR2knuOVwKKRujgqzDlI8B3lp+ZRgLX+UUzjEehKoq4zmFlmLe/rc3d2x3Z1dKVEoIiwsLtiplWVbOX1Wz7GwfEpKvEKhrAL8KE0zgLxYtOX8C5gI1oectlCE0XdGhc1QxB3B0snr4vYqkONn99br5vaTzWTp8dlA3fiY2x3P8zWdTSpg4mtQaPfsPd1FoVkgZtS6og8w1BfooljtGaqusB1l2U5YEE8qc+O/43U1BrSeaeu5rgFISanqqqLxZziyoJ49rggeWwBKrSQYELMig/IqqJXi80ldJIWRw0iOHwgjABrV5QFMRog5eTZGUCAU91F7+70/tnmetHweqWaxQAx2gj6XROUxhXLPk520dx4rXv288BGVf7E5RxmGQVXl5yNkDgviMS+Tc0h2LQpc8mtDji3gPVgno2BiLkfFHpszIrCdvDJlQR3ygyPAispb/Z7r8kW0UVRGz3ogKEU5Go6AVqPc4p5bGFcrVTW3xLuUMQAkxA/OjSyeg0tEoViQ4wDwSIXITFbKUM4fzgbMRTyf5khZpg9VKAWg7O0fSCHHXEsDCE4BwCgcKVg7KD4uLy1p3mI8aweHtre7Y9s727KfJ2qA3NjgK+qtIOl0cElw4B+VSNgPs+4dHtYFQQo0UFXKNjs3Y4tLC772lsu2tLSg73HMgB6p/GSZzdTmtrb6CMBN6YQAUex6uQ+7bRsQeSBA7xbk3hrikIz5l+P46GOPytXChcYpq7M2d/vW7vbkBjKPRf38ghWwwazXrVE7sB62yNjP990GspTOWRVL5FzB8kQiSJntwF2NA8EqvU8TENdLyIPkHqEQjSWyq7co/rvCNkHDVxrANbTDesvBbVTs0kCk5/GMXEEEzQ3xFIT1nuJ8aOoB3MpuNx2uadS5ipRI2wvvusu+9L/+37awMGO7O2vWaR0oA75SxQ2jqL0T1v3Xr98QkENZzb1NgR/r6HPnzmnPw7rFdVatzuh8cz643/b2gHMNNd51uwNrt7vWBoqh3JIldcfW1zfs5uqq1Y/Imk/qvck9IKo/gwr8+Ye30UUjNGEoC5dYD+6vktTXOHFwb21ubuiTYwTWzi8syia5iAVoyu9vrkXyp7VXCJbmUcke91TREQG192Tzh6v9HcrGXFPmJO5t9rJxH0WTBfvlaEUu4DkxdqMmu4l83TiPaBV3P+Bji+sI3rpsOMzjwRp+pLx1NwpU6w8++KCVimU7d/689nOHtZquFWboaI/MPEtDCvczz4/qHYcD5hrWUBoWmbe5kGkI0JxWqegaRU3GvlD72mCjG630fR82bhSKSuU4H4+BtTexjBppwloVexC9oSPs9Vj9uXdplKnXNUfTaMDeHbeAaMccf2c0eqGJkuMRFA7SWeWnx9lc2dsT+7NngLfHmylvjSqIU+HkOdxbf37h7flcYULlDAQMmbdqfvBmHTVU0bTK1RPiU9QngZr1hPJW9t2TDgo00oT/pgmWhhayTwuDpKW7A8FbslQjvGVH7Dsit0qWhXKYV6P9L2pPQCSPVX4q+51omzxaTrzpCkcE5egOB3oscx1Nn/4RYimCDw/5rKhZORaUt/zuIOUQv5B25S22wklsEZIJQeetVNeS3b4tp4u2NPT7YdNattVvSlWc4TrsDwRvi4msJckyTycMxetmo2nFXMpOSV2bp6MqqFv7I9vkuUTeFpM56+IclDJbsoyOoZnxzN1eOA+8R16bdaiRcCAKUM0mMjpWVjKsm+O4KZMdeNtv21G7o2Pi7+d8P2GlYdLKqSyG/TbI0HQ0hreN4HICZK1oPIaC3lLlNlsOb7lH2O8lzA6wTZ6AtzMpz9XlZ132iL2+K4WBt4kJeEt0g/Xt8Fkob5l3sB7G9ph9x6/8yq/YT/3UTymCZ/Lj44G3NOJ+67d+qz6/9Eu/9FgDzdP9FXM7RW/83jve8Q77gi/4Av06ezXA7Xve8x573/vep+OOH1gdE0HE91772tfa7//+79ujjz5qX/M1XyOVKO918uOZVMQ89sMf/rDyc1EAY9nM38+s9aiRUeH+y7/8i5TG3/7t325///d/r6f/4i/+YimBUQjz82hLTZ3j137t15Qry8e73vUujRNN0/yt/r3f+732ute9zv7kT/7E/umf/sne+ta3yqIaV4eTH88G3sbzxznBwvq+++4TRH/Vq16la591CuUsP3v5y1+uMeN78Xgn7a/ZWwP4v+7rvk5q42/+5m8eHdJv/dZv6Vo6aXH9VV/1VTpX1KgY69/7vd+TApsmIVTZvF9+Nv2YjsB0BKYjMB2Bz4wRmMLbz4zzOH0X0xGYjsBtRmB+pqgCHoVtCjV0l5KZBVyN4FGF76Au4c9nFAnNo0Pb3FgTwH3Pu79aG/v3//P7bW5h3ubn5qzX6dp73/uPtruHijGlbn+es1DMywaZPzwKBZRK2LShBqBQWZYdLRbMPB7LZNSNqDH5AzXaxHpWrf+RL7s5QwGb1u97vldXsLGBJfMhsLZjR/W6bW3v2Orquq2vr9vu7r7t7e7p309cvnpMVTs5TJkU2bRjS9DxzwIcCeBD6qqgTvbCEB/+h/BETeTEGTgJcm89QV5QCYWRYP03+SjB46gWCZ31EaqcfDYKOlLuqRiJyrlgi4sLDilCQRBwAWzgvMjqs9mUOsqVt9ineb5eu9NS8Rf7UBV6AQHkCWK/vbQk5S0W3DzmySefVJ7hvffcY/e/+n4VJK5cuSLgvr2zo3ND9hkw9fDwUDl95Qogv2IrKytWLhV1XqXm67lCkqqc1IrKZI6QL1gmo2xLp2RhyrVGMwHXAmBlaWlRGY00FAjQH9QEEaQ2SyR03VE8kIX46RWpdmdm561YAtpmXFUldUNU6kxk1AULaQrHrrZxm7P4cVxfE78bz+/troVnvj6e20nt+Qa2t4O0t3sHwBEAoMNLtz4GZgKGIpj1Qq8DI4r0DiNG0Fag0NUVbqs7tlSchLC8ut51KJKfFDvrvjihvI2vGwvZMSPWv47tJeN96SXN8Xl2W1CKrGPVOC8foTGwK2ZYojIU+BLAHSvqdf2NLLcnxjCCZ5psVPcPRXXZRE4CaBRMri6J4FIzlvJ4e9aXVflAxXZvrAj328hqEvtLL67rUzm2bQPcRoWWmheCMjrmGdKcgaVrC9tkwEp4X/7aDr1dtRayXFOeozr6mFA9+1v143KgEEZZ07Wbafr86fBWgCGMmV4rKMHGebuuVuF8oTD14XMIwPeUTZtOC2IAQOJYcWyeEe4NSMwzzDFkpWNDyleeC+jA+5eVabdjF+64oCvj0Y8+pudeXl6yXI6mmbSAKuCRxpaWrKO5zrt2cFCz3d09QWegBtcJc3p0kGCd5G2itGNelkIPkNsfqOBI5AHjn0mnbGFx3lZWTgkAsi7PL8wK0pAVypqQzXm2p55HKkwgAfm6Drmwe9TYYJkpm0rPka3Xj6x2sGf9bkfqUNwY1DSkTNyUP0cqbRsbG/bhhx603b1drUfM0fuHR1K70vxz9vx5G3Z7drC9Y51azZLttmXJQBwOLZdMWQFYmclJdYu9ZZZ7gvPFXgVVF9cndt3MHWRu0nwkdaw6rmyASm/oBW5+1u539PhkLmdE9vUGSWu0+tZo8xwU3FnP3U4Z7KBlKNzWky0y+rc4QUT/7FMc3qKOzOR8P0NpHnhfmanaV37lm+w1X3S/HeyT/bth6dTAsjkgN9muGVljMta4hdy4fsMef/xxu36N7PgDFV0jkAO6UYhcWFjUOoaLSb2OBfm+HR7VBG/rDc+75b6lAYZrhGtDz3l9zVrNYJ8cwJ/uIZ98wvQYFYxhX6If3351e8r1afI+Pqa8jfe/K28BA2TKYttdrVTkurG2dtM21lbVAEID2tmzZzQGOLFwHXGQcjDA3jrAWzUAKZ8zZo1z/nxN8L3kuLkmWh3zvtlHxIZDnpt7XBbJIYKDx8o6OdiIu3LY5wtXKrvTyUkAeGwPN3zqnweDgRE0FVAPFsAxYgOo/8gjj+r9X7hwhwAtzWirN1etUq3YpUt32s72tt24eUP7bOYm5m6K1+y7NF+jYMR6XJBzKKjLnK39YKWiXHDGWOA1AlaNX8yBHzfYxXXJx8Cb8uI+NmbXjpsRx8/BmIwVtczn3oShZsGQZ8y+rd2NLg6ekUtDJmuWZ+q6e4Wv8b788feC21I7wHWl7xjeRkXqLfvl8I2nhrd+o4/Wp4kM3b2N59c2GXg73lu68hVFq6yOIbEDB21S3SaSQaXrs5SUt0F2q/X2BLj1P12GsimWOjbYJucivMW1KJtyWBqUtzE3N74m1zzQmHzUqCBFuSnl7SBhGfbz/DwA3Phe4rXD7yZ53ZB5C1jMyJJ6vIfR9YLKNAG4DSpSXBV4PynTepnHRSPYJgNgB0mHp/uJrgDkcrZki+bK221r21a3oXVN49gfuuqV7PJh0rrphJS1m40jK2cStpwq2Hwqb8NU2sei15Xt8t6ga+X0GN6m0kNbMODn0Noph8cohPkrVrm3rJ1JU1bsYb8jgFtK5rR/Y1yBt3zGTGHB20FP+bidVMIy6ZzlBwmrkHmbSOtxTD2oYzkuoHDMvC0m3TY5PzRBVgDuUaMpeJtD7YsbVcKsZiHzVlbLaZtJZAXRY+ZtrzcI8Lbn8DaZleOAsn+fJbx9+OGHR8CWvx1/9Ed/VKAVcDj58fHAW65boCrPydr45je/2d70pjepvvF0c/HTwVsgZ8yfjY+L37udbfI3fdM3GeAQ0Li/vy+ACAg9mdH7VJm3ZPsCMIGtwFVeC9iIWwyZv8QoTMLbCDtPjleEu/ycD8Ap+zzsqpn7AZlAW8aKY+G47733XkFS1raf/Mmf1N/h3/Vd33XL2D1beEv8AwD4zJkzspzmmHhd9ijf933fJ8vjb/zGb9Tf/0Bq1k6Ol3uY1wVYA8+JsOI9f+3Xfq192Zd9mVxbTtomA53/7M/+TPAciP4Hf/AHgt8839/8zd8IgMfr4jd+4zf0nPG/n9u/p6fPNh2B6QhMR2A6Ap+KEZjC20/FqE9fczoC0xH4pIxAteh/uKLUQVXA5vr8eayT8/pDWapRcsWUl9Zz2yoy3lotI3Pt8ccetTe+8Q32FW96k+1s71g2l3X4VyzZ7/zO76jIDIDFVpn8PKAtxWKUFMDZ2dkZKZWAZvyMfwORKVrqjyypRLMqMgFpsKiiwEShBhXlTLWqPwAotvMH0kcfe9yuXLlqaxvrUi5tbG7b+sam7R8chkJPQwVwlEdYtMlaORZpUNZSlAPWTliOTp6IWwo5AQKM7EqD2lL1j6cFt5PPOi79evHi2WeMaoik9Bj/zu1Vug4iolI3Km+BmSgsYhGTgmCV81MsCBigWD1SIa8lmO+QCRWaw08vALZHBU2K1MtLy/aSl7xExT4VWPp9u37thlTOd991t73trW/TH6QU7/f29wRPOVeHh0eCG0B1rj2OC1XRufPnpKTlnEuZFwCVW836+fMsXrdEJKcOK1LPq8NesaMiHtcVxV4gtFtLOhABEAKLKA5LZbuwaGUy8yozKoQCZMiyFcgis0sQwou9k1auHEeET17MHqsTo2Ix2jaOz/6k6ubpYO3H+7OPdxp5PsBxvM5Vkp34jCPlhdxYdOcac3UYSj63fvT82rFtMuCRXLwIaQWtwnURM29jlqoX8F05NFLVcv9GK+tjjND/g6Kol5BD/mtQHrly13NuowKJwnO0MRQyBEBKljNBeSTFdTtNXac8RtdTfI3wOuEa9ffukHOkFAvgYwSBow1kgLG656RWDg4AOtYAr0OxXf8dLJF9qvPzoXsoKHalnKL4rqxz7PVayit1C1wHhNz7WI9znHxgu0mxjHHhXsaGnk8AJI/nXpv8GOVJjnKhYzNKuH+C4nl0b4XcRv6b40Fhxj3+4vvus/Pnzstm9qOPPqI1gkYg1pVJuD4GC16glmp4YmxH14Vgt/+c4j7nCYjDV89Wr+i/WRPdknYg4DlTnZUlO80vFI5mZ2YEF66Q8726piIZ8x1Q7e6771YBG3cCNU6dOy+lpisATWozbOt3tnddZXuAPWw73AcOmSePV+oyTdCh2UrWxR4XUDskDqCpAji2ziunlu3C+XO2srKs98LanM2mld/pimfcAxym67rTOIBVuRsc3noTUEZz6/7BgW1tbUsRjBoYiIu9LUB6fhYLVtS7DpkTw6SUtZevXLFHPvqolNjcN+wfUIW+6J57lfHK9XLlscdte23NqumMLZfKtgAMV2F9oPeCIgvrSQrxA6yWg/05oBXowFdZTQroKvVRebYUwJUFmU5avduyta11S2RT9oK777b5U6fs5uqWXbm2ZrWjtnX72FUmbQgkD3bkwa1ccA4r7GPXlSMiv+0n7kmpb0MuOurqTDob7Nn7ds89d9lXvvnL7OLF09bpHtr2NhnANW9gy2VDbjpqdJxL8gL37hqxLxDLOsx9cFCr2ZUnr+i/gbj33PM5dvfdd9nyqSVB++3dPdve3lferRTvNFtI7Z6wtbVVe/DBR2x7ax90onnJPxzejoBYbIoIjRZU713d7jr3p9p/HLvxnyW8Zf5kzaaBS3bfu9vWaBza/NysXbrjDl3LNCL4vRryUcN6IEVosIH3xh/WE4eV7hkb2+xitq/vLV1t6/AYeCmb4XzO7ZC55keNJW5djFuJcm9lZR/tpcM8pqaHp4O30RsgzP9hnRmPFfegN//ENcBtnP1Y+R7w9oknnrR8jv3See3ftre2paQ+e+aM3fvie+3q1WtqotP7CfD2sHaoDG6uU0Fv7aOG+jdwl2uLpgf+JqB4jxU7xXxvqoprSnRAGbvUxPM/Vm0HeItyb7LLIe6Qwpo0es+JsXNFnH/ic/q6NRSkBdzSEHN0yB6UqJPmqJmo3mhao06DkPcdsH/E1cDthKO6OzTYBdA7eX3Gw9TXsbTW74YT7yHm2E/+/vMNb8/lY+atr6fsHwCOmRALkOp585bvio/DWx6vjNpJpe3E/ajvq6ljDG+5t7HcLQTb5HbW1aY0vshimTs/bHMAr8BZFJooSplnWTWAt7JdDpm3AoHMw/rLYsKtRPsXwG2At8QAhAzsuA8DOHMuZc2MYw8K0sHAgeSgb1g0s2dBLSzb5L5Da46F4ybrldeeKZRsNs3fumb7vZbVWg2No2WTcnYoWtbyoVmpl0rYzrBt642aVVMJWwTeZgo2kJp3qL+Ra92W1XodSxQKtpSkSaJridTAliyrzN3/n703C7I0P88637OfPLln1l7VVV29qrvV3ZJa3XLLatlGNiPDBGHZRmJmYBgTzK0dcMEFQxAEcMEFBDZ4JsYjMIxNmLkgwhgsS8Y2YCwsS9ba+1JLd1V3rbkvZ18mfs/7f7/zZVZWb2opJMXJjuyqyjzL9/338/7e53llm8we1WUvLcgSmrlMO+2MHP7uDno2V2r4WAPKF0tWx7o51RFGabwx6tpWtyMr5zy8Bc4yk6VsJnEp4K1KIA2kzFWyEzbC9B/2yK2mzdYbupaAt9gm7/Ta1hsM1O+zpaq3acGBPNbPKG+bYceObTLwduT2z9udzp7l/qB/AO849/yVv/JX9GsslKndjW0xbRJf7wbexnNZEwCHUfcV6IfdMQl2B329l/AWeAiIDNvm29kZv5XyFuDI9fN82ouvfM3bPJwFgr8ZvEUB/A//4T+0f/7P/7kScviKusOooKnni4IXIMr5NN4rr9zNt9vbhbcohQNah2oZSH/XXXfdcj2AcFTBwFb2K84yxIVij8rf3354C/wF7n7mM59RveO4P8D53/27f1cKaJS3AGEUwFwLzi+PPPKIzvWTr0kLTFpg0gKTFvj+b4EJvP3+78PJHUxaYNICt2mB+WmC25IgKTiDXeJdd91pi0sLUpyqRmqppA+7fJCcnmpYo16zaWrRNqbsC5//nIK6HPiXFxdlwYSFHMEEPjS9+tolBQEBeTMzBLWxlaSebc3rhVU9OIadJJCM5/I+AmzYa/ZQ3mG9SBZ5wcol6v0N7eSJk15frFiUevaP/uiL9qdf+YpUTAK9/Z5s1rpdLBh7Ct5CUz0bn+CPq0X5UuA12QMCRARjAmZk0aYxzDmoKfXbHJu6JUZ1YPuPa1bFr11pEUqQgsPzWwJ64xfLP/bA64rg+z5lG6pagnjYJvOBL4LPfEACrhM07iRrUwJ1uq5MgEyQdKCAWdQpw3KYvxPA4QMXGc6PPvoBgQHgAT+7cP6iPfvsc/b440/YJz/5SSm0rt+4LgCzurqWqT3cBrSp9wee8lonTp7QNUh5m7PoC6tZr3+ZqmClNqTmnNBTUs9JHaMgUMB5h1UEHQiIM0ZPnDgpte30zJxVa1icEpitKlDKq9Fusk2Mn2XqxxS01lxKNd8U8x6rr8a2evnR8XbhrUbqd2Ad+0685kGXGbDWf+fhOrcJJlDs9aiTra5skFF2h9LW1bN7wKzqqaISBdy6LWsEt0MZm69lG5Arq3+b1ENZAJOAsS8GmcJVQfcA8qE6S13ndsQeSJZ1b1IHR41cvRRB9kzR6/0c8zWgZdhxjutJpvYBLOo13WY4VMSuBPVxFYK4DJow1kOVLlDtcFk2oQGZ8+uaVEk+VpnPkQjBfMCmGviKKl42ldhSK4En1dNLoCaSOXguayfBdZJjbt64qWQa+k11H7E9lG2s/+mJEGOw4fV1fdWNNneVbBotqnWd9oRuT8rdVrMlKAkg/dm/+Gn72A8/ZVevvWFf/pMv2bPPPSclGesObUf7ss94PfRccgxwT7WTPSGAMcXvmeMAG9W0Vm1LrFLLrmB7/XXB2fvuv9ct/rB2rNWUtATM5A54PH3F48+9ck4BIqAt68aZ03favffda0uLS153cmfblhYWVct0fX3DLly4KPt+klgE75M1uEoDSMbkNX8F1qU8TtetBTop84ooZlFG01YdPW5xcUE1MY8ePqQ2cweMKd0X4xBIRL+QyMVLEXjmvaUe1JqWMpJGqb5noajgF2UHzl+4oLrh/W5Xiq3BsK/XBrDddfZOWUprLgANRkVb29yyF15+2a5cu6KxR+3N1k7TPvzY4/bQgw/Z+VfO2blXXrHm5qbVS0U7Pr9opxaXbZF67AThu66cCrW9xnrqS2rnorwFCkSVU9lzCuCiGB+pViAqrM3WjjV7XbvjrjP2gSc+ZGfOnrWNnR37T7//X+3Z589Zq835A/hBPUCHc1kiRFY0cqzozqy9ddZw6M2Y0t4h+2rqtWKzW1PQ3RWcBZuZqdujjzxgJ04cspXVN6zZ2rSlpTm79967leAGNJYSMcYulsx0CAoqbJBTaQrmD2PuW08/bX/ypS+pDMCZM6ftY099zJ54/MNWn5q2GzdWlTzFc3gudtXMPeb3iy+8Yl/76jdVYoLzIG3mlrPefg6tHVACMtMByte25D7yXsJb3WI6a7An7GxtKsngnrvO2kMPPmCnT9+hRAEcQASiZTufLOhl2c2+wRzyBAufQ6G+zSfNed+G2tZtkP1MTEJf1LMNq2TWEU9gGNsqRx3yWMtj/9iz3qT9JHeC87V834ExXGwdytwAACAASURBVAXUwaJinqDm+4evm5xJ6I+LF1+V7XW93rAjR47qPIeaiHMxiibmPPOTecq6xDoI/CTQDcBnPHM/vH5zt6nHzC+g3l3TnkuQGztm2pkxQDJcJLxk9vvJBUOrdTjEFNxWPhsPB9hDZ/eXNcj4nMBcinaI14g6rPxc54aoma6auFhkD63T7Qrospbi+IJtP4p//NGZ+8ksR2M2EH42r7IzVnwCeBvw9oBky+80vD1DglRS1ipJlHM38Ja5qb3BbdMz6J2OefEzAcoEfeMMpMTDuH/Z4bJWDgVo+R0WxNOFskBo2P92pGYf18+VmtaoIV/Wn4BG2pjXAkBOFaq6zkJ/DG2jJm8kPgJZOft0cfFFeV90VWktbJz5TKp6uTjx4LRQsO1C37YrI9tsN22mUtM6X2x3bApLYVyfBmY1zomoSguAR7N+p2vHZudsYQTUH9nKoGU7lIqwkdVJCOkNBH/rFWrXDg3r4U65aCvbmzZVn7FT9WmbafWtUS/bSq9pO9pPWtbq9eWaMF2sWKE3sFks7XsDa2BoXCpaqzSyfhfADBB3eLs76ttqt23bQFYbSR1b7A+9Lm6lLGcJwDdgesf6bptMoiJrVKkkO+uFUs2mSxUplstsbsWB7Qy61rSRNTkjDIc2R/JGYWRTlYq15EZhSgibm5q1GnXehz29f3MwsG3r2+6wazOVqi3Sb92hCHhzRM+WbWvUs+awrzTVmWJVz28Vh7aD/XPTk/lu98XZEOXn5z5H/GD8hZr0X/yLf2FnzpzJfvjtwNv8a3OmAtqhhEW1edDXu7FNRo17kPKWmrvAW1SufL1beAucffnll6Xcjb3k3cJb6gsHGGWf4ItzKepXwDbAFhvhUMPy+/1wON9u7wbeRlsAdPls/2/+zb9RfeIA6nl4y9z96le/ar/0S78kC2dALl+0BZB2P7xlz0I5HNbRca3UJf7VX/1VO3v2rJS3vCfvQ9/9zb/5N5VsPvmatMCkBSYtMGmBH4wWmMDbH4x+nNzFpAUmLXBACyzMTSu46+qisi0vL9rZu+6048eOWmOaYLerbAgecrhGndgAdM3P2fLSgn3hd3/HvvXNr9sv/PzP24kTx/VBgIgSyhAC1VghokpAjURmI8pcAkVA2wCmvL6s5ygoi31bp2P9gStCgLd8uMROEsHE+vqmarQRVPrmN75p//kP/rO9+upF29jpZeyUzGNinBEGAhio1lZSJO1vhv1qWgXIBGcyMy89ZQzi9r7C/uf7byMaF6BgP87dC7PiFcMmj8BoHqvtDwD64x0GCSxK/XIriMvsWFNQTXn4QO8EJAjgA9IFNYtYf1alZkHtQtCTYA/BS/qQQGVcnxRng74rlYtFW9/YsBvXr9vKjZuyTqWf+SB4//33a9yoxuRwaOfPX5DtI/VvH3n0EY0VAsxYgRJQ5sMZQULZsPawZO0pwI2K6PjxYxo7znNy9UeluvXgJtApPUDto9pzUif7/QFXGGf0LwFd2g1QTWYvH7KPHTthC4tLVqujtq1aKYFaV8T5HNH4FQTy4LX6INXXVLAsEajM2jZZ9I1HzZ6efY+g7HcLwr6TZTTGuExGM+tHV8uO67oSDPaata6u5d+qm8kaICjrc4fgE8HagLJjpVVSXqdx4GorkjNCSZoCyklp6UH8UAyl107qn0hiuO2f3uGeUBHqzP3wNt2rq/GToiQbAwniAk2Bu8nyXEpcIIGC8q54ERAmwEbd8WQDrQSFBHD39kTYRDqodQWiAy2fLjFfEtgYBqz2dS4UzgRNCRjS9oA5amUCGCOwCtUL5SWvKcBMok23p7X/+vUbUmACjFlLGlN1T8opM1+YQw6gfI0dr5S61tR/8XP+7UprbNo7SgySNTNQH3in6+7aoeVl+4uf/ox94hM/LoUVNrEvv/SyffNb35I9Owp/rjPquUYGv64/C3AnKJ7UhMDbxvS01kESO3ABoF9IKmlSF7tWs8NH3JqWhA7qwAuw94e6zpWVFQHYq1ewoW1rfaWO7omTJ+2OO04LnjJ+AWYkFwG5CWi+9NIrSnIBQHCd2JzKqhWlXVhAq8bq2EY7IHf0sSveqKfr0KremLKjR45o/aSt5md8fZcdb0qWkgVysjgFfMpSOzlHCOgqcybVmO6iwu6o9uqlS5fsyhtv6NoBJ+zjKBGZo/x555nTdj9q1oWUDDYs2KA7sEtXrwjebm5tKEmgMBjZ++65zx5+4CF7/dVL9vTXv279dsuOHzpkh+fnbaExbTPUocUSNanxWSdIwnJVrXwhHGiw96dlmDKHAFzSelgT3PqY6H9R7TJ3aNlOnjlt9zxwnx0/fdJGxaK9+PLL9pv//rfthRcvWG/g9snDETafbrvqCWCefOJ14F11GPAvlJY6F0Tde0GVNHcC4lLfWGch5v3I5ucbdvTogh0/vmR3nD5uS8tzSnTz8erZUzqL8WbJJtxzk5KqHtBRqaiEBXXen376WwqOP/Ps09btdKWC/uAHH7MHHngwqVQH1mjMSJHolrlFe/3yVfu93/sDOZigwOa1SZjLTjSat4BsVzDG/hc2tPHvt9wl3qbylnZuN3flUkAyQLVSUh1MXD+A13ecOqnSD7hlsDczBpmvUgprv2Bv6WTwNpJfwqlDyUPJDSDGuSy+gbK40SSLZF+3fJ8H7NIn2R7hORMJaPv6rVZKoD0ed3CbJOVtTgUZja1+9YrvY3ibkm0C3nIfnKk2NrasMeVlR3i/N674nHzk4YdVw/rC+Qtak7gHzn58kQAji+Fk/cv9soZxXmO9vvz6Ze0BDz38sD300IN6ntarDpCURBoSXvIw3OtMZ24oo3Et3JRDl511fD/RKdsTZrL7H6/DsW9JdZw7743bM52peZ10psgS+1A5tjtyL9jdacrZpdNhjR5obeWbeRwuEu5YMD5DueNEKkCyX3mbP94nG+b9ffvdhrey3zW3Tg6bbp0h0tqkEgrhHjIcuro0l5jG38dlBrRYZvAWBwMO0Xl42y4n5SZ1xLHVj6S2BJTZrwLe8tp8mqlSu7VY1jWiavU1O32n6+O66N9Bb5jg7VDKU+AtxQfoIpSfZeAtl9kb7oG3262mwCdQMuDtVK1uleEY3m4XsRH2xJ+j0/OCt3zd6O0KovIelXrFCp2h1QYmcFriXGF92xz0bAXb5HLNTtZnbWFoVikVBDrX+h3bpaY4ZV/mpwSrh+2uNVDu91HxepsAX/mYUueetNYcDG9LA4fiRRJtc/B2tzCwzX5bgLWPO0CxJFXsfniL4ne733nb8Jb68ayXjJud4e3hLcravpUEuvPwFmvrbnGktmi26J3bfwHQqHGKCjQgIusGEI+Ek7y18LuBt//qX/0rqSzzdrjcF69PHOJv/I2/ceDFHQRvuS5UoIDGn/u5n9PzWEtR8AIRAYPfSXj73VbevhN4+0//6T9VElBeLR1g/q/9tb8m9et+wBvKWxK4Uf/uVwLn4S3tDFylrT/ykY9o330z5S1ONb/wC7+gWrhhcR0dTT8+//zzOrPTl+x11M0FZoeF81ueWyYPmLTApAUmLTBpge/5FpjA2+/5Lppc4KQFJi3wblsAxQd2tARICM6gujx58rjdefa0LBWpS0twmgD8wsKiTdVqya6QD51mFy6esz/8w/9in/ixH5MKAigjJdcAxUZRIGwe28QUhC4lxQI8hg/9HpRx5RofprHC5HAf1mybWzvWarbt8uU37PU3rli33bNLl163F1580dY3W3tuu1Y0ZVm7kmogBRH3Fe+jmm23+rbl7MPGdTHdfdLVYA5n/bkR3slsTm9RUsQl5eFthnpy15vqY+Z+EqoKvV9SV+QDMfvVef5UAoooesIGbWyHFkEuBeITqFAgJWV7o7bChgnQGvCIoAt10giUqu5Vuai/uyo6rKwICgEqvJYoXwQ5Aa83BW9u2s7Ots3NzQvenr3zbKrxyZgp2zNPP2OvvfaaPfDgg/o9qmv6nQ9e2D7KAq/tNnhAYYJwqODImkWFpHqUERhPUXqBmAiop7Ay/acaiAW3BfSgelgkAnRddQi8pY4l8NZr3C7a1NS0AG6lil2y17B1S0UHt1LmJGguSJcDuHsxfx6qHgRYQ3n7buDru3nOu10p3unzhNMNfQUBUreXRRUFkERR38+skAVtpewc/2yQwO0YOjoIHgPbgMFJYYqyIGcj689zyB+JFBIwBcCVKitZ5iZ1XCRrKJweAdtUj3FcpzapzlJgPlS+ei2pNwlYYyucFN80m6bIeF56UD4C/v5eqkVddhWGQyC/VtZTORAk9S1Awr9SYD/ZH+eD267487HvTeAK3MxOOgELAu0CowFEBRFd0Uw/8XuCtkBYAl7MgX4PRW5XSjcgJer5NmC12bLVtTX9WatPyRYYG3zNVcE/n3dRhzDWjVijHFY7wA0VM0BfirpOy+2ZsTxNCm1eR+tRwQQmf+ZnfsY+9rGnvKb67Jzu6+VXXrFnnnlaQTxqQEp5WyZAyX7nX6oVWMEO2dX4AIwa0CrZMtOv1IDFAWBmblZ2rfNzs+oz+kRrq4LIfdV5pxYcymPA7cbmhi3MztvS0rLUX8CS6elZQeRQOm7v7Eghh8Xp1StXbH2jKYfi6UZN71ur1rTWCAKG8lGQwdc1B02+/rsFtNcld2V3Qe2Ba8Fdd51VDXGeqWCvkqjKgpr0hcacFNdpyqTny2GhDTgPdWNX/Y4qGCvWa1evZWNmz7UM+mrH03fcYQ/c/z47ceyoatQOewPbWt+0V85fsHOvXtAasDg3Z/fffY+dPnHKrr32uj33zadt0G7Z4cV5O7ywaNNYLvuBQXsO4JgAuRJAOEOovjNAsSh4O6IttB9QE5FvV+Cqp0pFm19clMJ2ZmHeTt95p52684x1h33b2t2WHeTF116z3/qPn7eXX37VrIj6lNcrSXEatquoraXtzdl6x7p/K6xz6+2C1LgOP7HGJpnBrWhJjAKSjuzDH37E/qf/+Wdsbm7KNjZWlEAlW+NkfRGJYqo/vy8xhD2Z+yaxgHIS1J4n+QIb8f/2R38kS0rG87333SdL7+npGTlNUCuV60FljrL+2Wefty/87u/axsamJywVHfZJ/ZuSUDgJqXZwWtfeMbzVkuiv5uNvbD3ttsCeMID7C+vIsaOH7eixw1KN97sde+P1y3bt6hXNa/Z2lN1z89T4nbfZmTmbnplO5xWStDpJwZ9el0SycErAWjnN4T07XK5WbTh2+CUny+KUXOfXnWrnpsw2reEJ5sZz9u+e0Y/Rngfu5FrG83VllQ2ktTQSBLiPc+fOW7PZttlZSpDMCtSz/rCvvv/h9+tsRxILCXLYJLOWsw7yXJJi2HsIZJPARpLKsaPHpPTCzp2vpUPLOnuRFMDaRf/w2nFm930PiDuGt74PeoKUzt9yB/A9jbWGs2e2iyV4ewuUzRptb+v43p5q7AZgzdVnjvMtFI65w3rR3GUP6Vm3D1hqCeryze+8HENKHkpt7vtrXKG7aGRf3g3pa3zuzvfx2vWV/V3+nv77Tj7npNIIMcZQtGKXK/VscmXIEqIAoul8hH08ADWeF59l3i68xf63i/2wuS0v/avxLkt6L9cQ8Jb3ytduBUIeBG/jWrLPLP2R9QoDG5SAvmbTVha85b6w7mVFQnnbT/CWuq6b5aFsj4G3rPvW7brVM6UchgUrce4pmjVtYE3GZa9vR2bmbX7o6xvwFiBJIpNVy9bd2rWj9Vm9Bltuq2z2xvaaNUsjmx/WbLlStZkBimcTsFzvdVR7d1QoW61RsgZ7Rg9l7pRNUbt2wDVTr7Yr9wngLcpb5jLQeK3XkfIWlS/3sB/eoq6V8rY4hrcob2WrPCjYfKlmDZLkkvL2IHg7X61azYZ6XFs1cUfWbHVsfmrW8vB2G2U+EJb6vVVX3lZFxAuyRe5bwXZR9aK8RZVdSLbJb7Pm7d//+39fa0pYJsfkAOpSE/Uf/aN/lCkx3w28PX/+vIAfrw8k5OyHcvMf/+N/bH/v7/29W8BevP/tLIy5rl/+5V8W/GUdBPh95Stfya7zueeeM+4JpS0W8yS1vVfK2ytXrryjmreAayzyUc+y1v/mb/6mhe0x9/lWNW/fCbzlTPHzP//z9rf/9t+2H/3RH9U5/dd//dflukZbYxlN/9Ef1OklCfv3f//37bOf/awBft+q5i2WzqilcXb74Ac/qNcBpEe9X34PiOeaqdPL/f7ar/2affGLXxRQxgaatgDSAt5/4zd+w1588UXDIpr35udYUqPs5TPL5GvSApMWmLTApAW+/1tgAm+///twcgeTFpi0wG1aYHquIahCQISgEHbIpxTsvVMAd35uRlCh3mjI5nGqWrOpWtUGqJ/6Hdva2rD//sdftNOnTymb0W382raxvqYPOY996DEFbRSwSUpGVLi9/sBaBIWTJSfqS5SbqLZkJbm5aefOnbMb12/YjRsrtiYLtF3r7HNjIn6fBYISJPGQyzi4kv/3fv2rPyp+eutvD4S9YfeZd0oOSeqe11NIwn8SMGdPOVva3IGGgh9ZQDCeNwZPUuM5JUy1VhM8TBaqPFd2aRmcjPclyDWuXRgqoaibBhQl8xn4KshSLApOzMzOuFK1UralpUV9kHZAPG4rF4JhzzayUQJCAAyHQT2psAAXXsO4pJ9L/TwY6gMUVqLUvPnAB7BXnlMGLwCY2nzU5CPrlixeIA73xzVRT5fgotQYsnBN31JB+b0G2ECFC/CIew0I7yrzVG8UBVZ9SvfItZJoMDMzZ41pFMnTVipXZfkadokEch3gYgHrqvToLVcTjgPc4xDf/tDsWwHdN1uuvp3n3u51D54V40fvv/54/O3g8UDY1oGmK3HGYBbVpCtfYpxEvVpgTAC8oWp0hZXtOKkim0tpznrN2bAI9gCsVD5J6pMB3AQIpMhKFpQElm8FuBG0zSnaUl3cLOlBtT7Lmot6rQzcRs3NVA9X9S6TKi9kjHvUnt7CoehS7eqop8hck2coFu8D6/YcXiqZJAWSHb6OlcgZSEl2rdArbxtXOQuGqmZt2DCPawj7OufALw+quT71X7cnaNfc2VVyjQCa6pA7dJf9eKUi2Kh1PtS1KfHBa0Cn9kr2yPmavPS77IHTuGB8oAaURWeqiar+StahWosI5PZ7duL4CfvMX/qMffSjT2agC1tjatCypnzlK1+2F55/TpAXIErAh/2l0227sjDVnUOJimoPmMvPZbdcKgkEsfZMTfs6SQIKSS3cc6ijIYOqSTeg1q+ryGVRWqX+79Atnre2ZQ1PDVz6ktcmWQXrN+rEyqJVbUeiiSeKSBkbsjUpxfpyo2B+sFbjYOHuBwl+JTU36xNJOIePLNvRY0fs0OFl1bGnTmy4BGguJS981YJVHcSwYx1pvKBwxNZ+a2tTNXcBHgAg+p7fA4qwKMWujjbjfQX6SZjB7vjoMXvw/gfsvrvvsuX5eVlVXrr4qj3/3PMCTPOzs/bBRx61MydP2cWXX7HL5y7aQr1hs1N1K6nm4VCqZhTNJA70sG2VgnZofXMlrVZ9WYVSp9dVoab6tEUF8Xl8h/HPelIY2YlTp+zjP/Yjtnz4iAL12M2ubqxaq9Oy2lTdLr72qv3Wf/i8XXz1ipUrJIPthbduncw6k+a2lJeRhJNUy0qcYLwni17GvBIqmAc8wWuW0m/uakEC1Mjuv/+sfeYvfcruvvu0bW+jSm667bKUrqluQWad7uuwJ5ukWuzFkqvoex2VRVhYRPFcUk1i7L75pk9JGCApDhvZ2dk5O3b0uPa9+flFze0vfelP7Bvf/JbGt9smR4XYlMiWnXdSPYW8AjGcCXKJcrrS9G9PTkvuBQdsIfyIsTNVr9vhw4fsnnvutsWFOatWymqPcrFgc7PTegzzG4vg7e0d63XdWp/1mPMGiQuMeRIVSECTA4hq2aZap6orzpo9Vk+rTi5WpUqi8ePbOMEjt9/nanR7/6TdMin33wzexpkh6zvm4AFJhbH/juuqR0mNsd08c5DkFNbOhQVKYDRUYxwXE9TXp+84rbFz7twrKk2Byh1HAc7gJJSwlnOvrFHA2+VDhzRuCH6zBrOGkXQyNz9r9913v9177z1qz3AviDIEsVd7W/qez89oX/0ulS052EEmzmy3DoY4f4/h/tjJJn82j2Qg2iws5f0s7FbvviWyXnttUvYW1rBms+WOL5QHaI5rt2v9T+4cbu3s62vsWWOlsMN0h9Lj61+5vvZmh7hv+3cBbz05yz9HAEUBuNSzJUlFyTzJPUjXLvME/xnW9nyxZ+Xhbfj9sL7y93A74fVq5YpNFcpWHZqgquqpjjxhRFOFNk7wlj3JnQ6GAp+AXWyPsVNGgYslsCyWWd8FPFMCZEoGwQ4ZFeew5PVzZ0Zlm0oOUL3iyCojsy7v1eOMVTDUqFvYJrd2BT4ZboN+16gBy7+rw4KgJqpdoHMTK/XhUPB2blARlLzR2RG8Vb1VzvhDE4CtsbeWSrbT79iN9qZtD8wwnD27fMhOzC/a7My0rexs2mavY1fXN22n2bKZqapskwHdtFt5MLAy11ouZbbJUyiRtc4U9L4bg55t4bKyD95yPQ1cGobU1h3YbnGg+rwob3GK4PxSHxZsrlSzGVwSRm6bDLzFNnl3NLQWbiy4j3AmwTa5VBa8bdvIWs2OzU3PqW9pM8bT1jAPb+u2VKzsgbc9K1gTeDtwV5Za0ctRAKd7o4FtdccJcgcN9p/92Z+1f/AP/oE98MADe34d9VdRtALo+HozePuv//W/3vP8sMdFvQtA/ZVf+RXV0uVzJMpNrJqfeuqpPXM1/wK3g7ecu4B8AEde9y/8hb+gurCnTp3S03GdocYt4PAXf/EXZcP7TuHt/nvhdbl+VMjPPPOMwDBOGn/+z/95u+eee5TUhHXwfltjzpP8nPPav/yX/1IgNV+zlvUOEA3kZc3/9Kc/LThM2SDOce8E3jJWnn76ad3zH/zBHwiI/tRP/ZReD1Ab/cc+QwIRj8GGH0X0448/rt9zJgHWo8Tmdz/+4z+unwFpge6/8zu/o7YFYn/qU5/ypNBKRXCW96eN/sk/+SfqW0Aunyvpc37OvX/84x+XQvqJJ55Qkjh9RLtwBvrEJz4xsU3+tnejyQtMWmDSApMW+N5qgQm8/d7qj8nVTFpg0gLvYQvML80JlqrmZK9v9WpF8Pbuu++0e+69S0ojsvEBXIsLizaDgpZ6QLLN7dr2zpa9+tpFBdFUDU2WvCWbqtfs/Q89aA89+KAUu+0uweaybRH8bXVsdW3DVtbWFXg7f+G8/tzc3JAV48rKql6v3SYQBxzJXAPHQTKJaMawMprkTWJgmY3ywc13MMCKuoJhT5gFkVKQyMt4jYM2EcTJB3fy7+cPTUHXpNYM69S9j3NwA9CSIix9yEcZFvXmBMSlvNpr7xcKByGsBG+kRiawmdRZfJAnkJnB20o1u64FFCzzswrcEajDbpEPdvV6NQtqqp5sgsUKnlMXlz5JqhCC+IAIAIRUdSimOq7g4mc89pVz52RjBOR/8smPykqUD4/rG+sCHPwdZdr29paCbYD+6ca0HTt2XPaAqi8ZLsWqWToOorqlpVvHhoo52teD3cRnKh7krU/pQyf3ODfHeMfie0rwtlaftmq1ngLsABUHd26d6IGXvIomAK6/VxbRTW+9/9/vdCIHIHinz3u7j98/B1wxlteZ7P17Nuu8fq1Uoq7IVi3KgQfSQ6HjtsgAH1fOSb0T6m0p5fIg1oPqAXPzgVqP/bstpaCGEgLGNW817lOt18g10LxUl6T+ShA1VPpSmqYatqGm83+7ajXGEGubxg3zMVNyJ3Vrqr8XgWuvNesKYd7bBbGpDl3YDOaVwcydALhlt+70JAVXKw/w2kvjyi2F+wpUEJCgLaWUTQ4BAK8ealXshaWCGvetVIlqW18PaEMgINAN9wVel3lKQIpkCtZi5iMKTJIzZIspxWpNgASFpZJHpCJBDet94pMz1ep0naB4l9cmdfBJcJ+xgLUwgXTeV2qoXs+D0sAt1dckQO6wnddn7WcN4nF33HHK/vJf/l/sIx95QvfL70lImZmb0X2++uoF+8bXv66gJrXSWVfeuPK6dTttDzgmUMz9Ly6w9s3LDUAW7fRBcmwYFbx2qeojFr0vw56aunsE8UvUVpSyMiV1FAqygcdOOqzhqQeMJTwQhecTTKMPeT0UYIx5AC7rG/cf2Ez7QYLc9B2/o9+weEa9yd8bcshYUDLKwuK8zcxOW71RS8DFgZngRoLpQESgZwFgXMLRAGvojq2s3FQi1ebGumyi6RfeU/OuhAX+QONjc2NTsAiIjvpRikfZr/as3+nY8uKSPXDf++y+s2ft0Ny89Zote/7pp+2Zbz1t1VLZ7j571s6cPGkbq2u2ev2GVE7sDuhcjQSOnq8lUuoPqFVbkHpqUECBhSWyw1thVAFMT7ZBjQu0bQMysUplrlCzcNC32aV5e/yJJ+zRD35AexRlGKj1JwWlmaGi+e3P/Se7fnPdypUpt0yW8tbrnmvz0FdKrspZAPtEd5WhVMzALIFeSUxtJHib2j/tlYxjlLcF69vi0rQ99dRH7Ed/7GNWrfJ+jLGkalSN6hhbaT0Ly+R0DqB/ZC2vxIPxGhlAS1c9Gmoscta6evWaHC/6fZIVhrazvSu7ZMpTvHLuvNaOUM37fe+Htzr1paSx8Z6XB1l5cOtLcO68lFxGxnuzVjCN0aNHDtujjzxiR44eUe1aFLTDfk9zf6qOPber1ki4YDwzh1CEr6yuyt5c+5GSXjr6O4FgFMfUlg4VKffO+saat72z7Q4IgpkDt/XVGoRSNJw7/P494WZck/uWs1us1Gm/2bt/ubOKzgpSYt+6rwu2RSJS5qAQsN6fy2hl/ScJYntrW+ci5u8VklO2tm1+bl51rlnvbq6sKNGC68CKe3pmVmsu0JL3Z+0jKM78xeodQMGaS1soqaFWDfU+IQAAIABJREFU1Zr64AMP2n333atzozth+P4YCVR+5vR9O6AtY5F/x94U51Nvk3GCos7aUSIhzaFQ2ObX04CyByqmNb7c4jo7nch4xl07eDeVGUnAVTVdqQveSk4SzaYSbUge5OfAcYA3CQ/sU5HgyP6vcixpPc3Gb7I1X7m+8XYPXe/qcWcaU35PaV+XSn1UkPI2rIcFTpM1MXsY8FZKWOpYvwt4q/qv1LylPYsOb6XCDAt/3+4z5a3OVukzSDnVwQXcllmXeg56VZc8s50fq+9ly10YCRLXCqWkvPUkHRJw2GVJ3GHNIiEG5epWNQdvUbkOutYoV22+4jVvGZfAW2r4NrstJfccmZ636ZHv2cDb7YEnLAh+Dkcwa50D+pSQsYFtt1p25NhhO3H6tI26Xav0B1arV2x1c8M6pbJtkJDM52jGYbNr3WbLKjhaVWtS3lJzd73XEnBuFMuCt3wBbzdxfxj0lGQ0M9UQ7OX8ytqD3TTqWirySuU7cHjLmlxNtsmzxarq046GfatwT29S83a6VJb6GHi72+rYQmNONWtHJAiORrKHduVt32ZrdVsqcP3UvHXlLfC21e9aa9DTuMJan3NaLyVrbiYr+nc1uCdP+oFqgYPq4v5A3eDkZiYtMGmBSQtMWuB7qgUm8PZ7qjsmFzNpgUkLvJctMLMwkyzkHN5WSkXZJZ85c4fdffdZ2dXNL8wLWMxOz9rcVMOmp6YUUCQo2Wo3bXNrU8qcELBOzzTs1Injdvfdd9mxI0cUXHvp5XP29W88bc+98JKtbWzZ+saW7e42FUBEyUOAloB2c7dp7ZZDiuSMq7/zIVouyBGckdLGYUAe2OaDZPvbaRwmenstuCcApIhTvL8H7oCukhhl6loHIXtM1XKByiRyyt5csDOpXWXBm+5JcFbBFbeHcyGRByql/iOQGNbHKLT0M/6M2r5JjaqgmkOeqEMW1tQEpQh7U3NPNc6qDm9pP+oa0+fURcR6kWDn9PSUBzAJ6Omak2KojOWoB7HifrymmgM0QswOcKlT15RKi2YkQELg9NJrl+zrX/+GMol/8id/UpB05eaK7JIJOgIIeByAA4BAu2ANePjwEal1Cb57m4fC2JvXLa9DiZtUlMrq9y5T7bdkU0vgEnUwloCzswuZZTLWyaHAdaVtWWoftXX6ztc3jH4bV/N08HJ7Be7bG4d7H5WXbt+qVHk3rzh+Tn6GxN/z49l/Fv/xPFezoIoDsORr1yZ1J4o5Qbqk0gTqptq2jEuBxVz+gwd2HQQHGCO4l1fgZCpDBcADKIztgfXYBEz4ex7cav2IxUWcJayTk+12rraeQ9NcTcQEjCNBRX2f5q9YU8DaVKs2VEh+PUn1si9Q6QkarlIWpEuggPEVc02BeoElD5Yzd5kLBJldBUlNxzGIVcBWFtSueoqawWPYneoMpvUk6jeyRgBrmWt8M/cEhdO1sUZht8l8DwU6c2GvmmpcC1PLpYLxUU/Qf4eiyZVPqHexyu/I9tOVvA6HY+66XTnw1ucSP9eIZOkVvO3Y6TN32F/9q/+rPf74hwWYy+WqrOCbbVcYvv76JXv98mVbW11xJbOAYFtgE3vZqF9NghJrIZACIC3FYQpGJwPqFCz3/gBgZteTappiWgngRsWlGr29ju1iJ7+yIrDEGojrBAsRymDmjsCoQJNDSuWbyDrb7bMdgvt32EorAF8uKpnF160ZrdlYRqOmQHkshZygritz3Sbe5wlBbyx8SVKZqs/Y0Iq2sbltFy5ctHOvnJNqQ7UoeZ5IU6odjtPCCHUxSuJNATPaD3BLohf7E/26u7OtWqWH5xft3jvvspOHj1i9ULT25patXb1uW6trUiQtLy5IDdxtd+TewLwF9rBGCHwOXXkuFRw2qMWCAvrDYtEBbgIAUhBLbVuw/nBk3cHAWt2OtRlTrE+FkVRBBO5HlaKdPHVSNn93nb3bhXXDgWoX0gdf/drX7Qtf+H1b39i1QrGqmrdSvQa8xT5Z6CFqzQbIC7t1RnkklvlcE5QaAeT4t88Hh+betmY9KxUGVqmO7JFHH7BPf/qnbX5+xjptIKSrmKQsjr1ODpaq7ZDWZJ8U4d7hLh1uY+tA0guzuurVhxPQmr2VpCipmnsD1U798pe/Ys8997y1Wl2Nr7cHb/OJSeOEpjR69xzS3hzeentVy2XVS0Ytw1ro44G6vCSIUR6jYtVkvcv5ggQGEh409nZ35f7iySwjwdsbN2/YhQvnta4xx8+cOSPVF9adrGVb21tyF2B+jq9vbIcsNV4OPOcfkx0MD9h88/eaP/hlMHLkSR8HJUUF2wzr24CdcmpJKkqulzWOa3/o/e+31dVVe/mlV6S0BlZzFosEHE/umErKpaptb7uLAmvPGFoP5XjCmsQayv4ByATq0m7Uvr377nuULOLWyJ5gE0lscY1h+z9OiIpzEHNgDHc92dHXJI2VdJhnXcwnIWpvFHCNsgG3P+kEvPXELj+06yya3CUyRW5WysDnJe/JvuTOFAOtG+zNm5vrtra6msoCoIR3e33O3X4GGl97JDTe/C7D26h3K9vkpGznOkP5qtwRxkw6Q3jiQLIBJ/UBtXlqD2YyqFIK3uRAwbmEPbFmJcFb3qMFBC0keMvZKClv1T5K8PFzG4i2BFguF6W6VQJcz8GuErlYR9PyAVRW4gJJXVLeeq3cWSurrisbGFAX5W0PGJ2Ut9SRBd5imzxXqVsfa+d+x6YqVVsq1a0COC0OBW8Zt7vdps5ah6bnrDH0+tXX2rtSqvJ5oN7lrDKwcq2qpNV2x+tu33HipB05esj61YrdvH7Nuq0d9X+Tcj/DoW1TVqLft/LIrYyxPmYtmyUZqzuwYbFgmwP2OrNpLJ1LJbUR8HYLxSoJRv2e4G2l7zVvpbwtlK0+Khr1h1EZrw7b1sZ1BdVroaTfzZVrNqWE1rHy9nY1b/fD2/nGnOrqAm85s60PerZTwF66J3i7XKxblespmeBtmzHS71mLUhasyamUDUm8nD03svIe394nksmzv/9bYAJvv//7cHIHkxaYtMCkBb6fWmACb7+femtyrZMWmLTAO2qBxcOLKUveLSv5yErd2zvuOGlnz562o0cO2ZJUl1OCt/PT0zY3O6MPuyjr9N3vK5jBF0G0paUFa0zVVMPvwvnz9vWvfd1eOX/RXnr5vDXbZpVa0bo9oI5fKpnYfCh3GDIOuESNSoK4Y1fiMbAK1d04GPPWty789BbMKx9wi79nEEhq2QRukworrjkgzUFXAYjxwE5SPiWo63XdUr1LbBQTHBUQlbojlbtD1VUGnjhELKH8LLkaJABwgOMI0LrazwPHobgF/BCYR0lH3xEYVbCiVsuCltPUj5ubFRDAsvD48WOCrWE56JA5qYASdOY+9J1sgwnZqMapPsR7QAm4JaVgi3zvkaA+4ObVi6+qftCjjz5qP/IjP6LHbWCTvbVlqysrqtsnhdfWtgAPgTaCiYeWD0nV7VCK4N64PrH3wRg2RqfHOFLbpjEHfJDqZHrGZmfmbaoxI4DbmKEN5q2OEhc7WGCvILnbSQuwZeqpBJkyVRvvnx9o8feDFd5vPXLjEXt8tw8M+r7919r/yPy1BfgeXzfhNlfUhC0iCq9hskTuygo2q12b1LeqUSq4i71uAF23UQy1ax6mOphzu9GsnmyysoxAb8wj/ozAdwDEgPau4BmD81uC6LlbDQVLprhNMFXKyqw+bNTE8yf62PFECgVxU6aJxiJWw7r/jquP0/WHQsnXAA/aKQCeskJ8/YgLc/jCdYcyH6NBYAtzA5t5qTVzQTK1RbJR1zUmuJ1fwzQrcokorDdcK3NtfX1NdS6BHwSwZd2LRXCJepgVq2MpHFAzvc6tTgdeC1P3SvBWdn15la0r8Nstt10GIrradJwcE2stkUv1cUoWCYjp4wU7xpEgLBb/P/dz/5s99uEPaY0gQWRldcVeu/yaLJJ53nSj7hD1xg2N0YWFOSUpoVBFrVqXdXxVAd1QS6vOrMajJ6sAjtxe2KEY/aHxmjYU5kKn1bZNXCVW1qToY+3CdpQ9cgzYS1L0KnCd1Nqq3ZrqNAu2K7AOHHCVdEBiH3tY/dakoAvHAP4E4mKbSn+hMtJ4zuriupJbgXGpQQkKV5TjsLGxba+/ftXOX3zVLl64KHtVxqiATWNadrUOrxyshQ03ZwUUeCTTTDcasjje2tyQBXRnd9eKo6GdPHzU7jxxymZxduj09F0bmVVZN70hM4cJHECA3XDSCPx7qVsP8gNvh6Wi9UuoblFgFaS+EqID5mKl2etbq9u13VbLmp22VLcEzGUjWk6q3VJBNtg/9JEfsic/8hGrFMs27HasDKsYjuwb3/im/aff+8+2sbGr+oWDYaipOeM4eM2SKdKczY9T1bBm/85cGdLY1j6cnEQEAlFH+VpSKLBOdKxUGjq8/Ys/bXML09Zu7ngiSspYiCSCzKA/U3+6Ijib6wVPRnGVXUH7ltTrKQGCMcb8jjWJOThVb8g6mTn03HMv2B/90R/bSy++pDU+LUa3Vd5qSmaJa7n63r7g7Nlo3gzeem3ngdVqFTt75k577LEP6j2lgCsX9c08BLTzd728wJzrmR2a+9u5Mr1sRSVpoShv2aVLr9nLL5+zV869rLX9zJ132vve9z47fuy4bMZZa/OJbvmkIX/VsWpW1xqENeVpebra+AybHj52PgiAHqAsrjtTc4+bSuptQcyoXT4uE8EawHoCjKYO4N13320ff+rj9pWv/Kk9++yzqrvtySBdJT9w7uKMg7MAtY0ZF7vJ6QDwK9CnetIkBLWl0gX+KkGlMJLtNM47R48dU6IdiSGA3ViP3CUiHDG8A+QikTlkeDKK9lrVNWfd533HbilZ3fZMzeugTQQrvXb0xy0nl6TYjZ/vqVGbfqgSJUDMpAIev4Zfm+zkZYmeEqqyYetrMG3I/ktSITasYX+vRMg0xuOzyMqNrXd/DHsbz0R5y1cob0vUgDeveSuj/aj7TVsrN8Br3ubhrfpILgdjeBuOQXl4G04bAW/1Xjg0jAa2a329bpoZPlaBt8WK4KcSD0YDKX2rzEfOzpwreg5tA95G/8aaCbwFtPZKZnUr2TTwEj8GgC2OQ4Y9rytvodLUsd2qjGvekrfRHnWVIHQI8DgE+nrN21F/YDudHStWyrY8PW9TA9bhgl1vObxt1BpW6nQFa3WtJfaVtj300AOG+0a5UrJSrSo1bqfb0ucpuZ9YybZQcY8KtrnbkpUxULVertoiZ6d2X2ej9X5LblKzlZrVOW/k4C01b9u97oHwdmrkNW/z8JakJZS3gGJe763gbdS8DXjboV5vq20LU2N4y3Rb63elvG2NXHkLvEU5zFlI8LYwVLK1LMgLIyviUsL86g1sBLy99WD4Nkb15CE/iC0wgbc/iL06uadJC0xaYNIC37stMIG337t9M7mySQtMWuDbbIHDJ49J1SBLTOrwFQo2NzdjJ08ek/JheXnB5mfn7PChQ7Y0v2j1alUqG2rDEczd2W1KLcRnNQJG2B+Tpb5y87o9//yz9vql122tNb5IwjoBJGVflv6hoEeyOstql5LVn6laPct/T+BP/z5YtXC7ZnkreJspInKKWQU5UhZ/FqRVsIcg7u11FxGI0D1LPTaumeY1Zj04QGAcK2oP4noAlp9J3UmgID03FH95eKu/yy7SQSJf+YAj4aqoQYaqoImSdXtLigv6HKAWNsAEQQn0EaRZXl6yRx59WIFNYH6ATq45X3uSgLGsV1NY14GNKxFcPTGSAo3ghte89eAO6jDZkqbaf1/+8pft8uVLqn9LneRqrWYb6+sCIKhIAFZYPVLbDntVAo28xrFjx2R3TDtxXWrzXAA3An8edBdp8UBTghqqG1khu75u0w1sP2dVD65Wa1htqmHzC9T7ndH1qJ3UJw5uUfxICa2kA+9j/V0qLQ+N+VdelTRWAx+ktnnz6ZxXweYf+e0A4TxgDuAZ0NtVsxo/ZPkr6Or1U732ZrIzRcnYxwIZq+Qx2PXHYKOMnbIrWsbBW3/diPEoyJvqNmcKMYzqVHfOLRg9EOhAVgosBYdTDU+p1ZM6MwO/EVRMVrcpAOx37G0ZgfE0cVKSA2PY7U5VbzO9t8NkB9jqXSValFUPLZIyNBdVU9G8Jmiy7CRgrNpwmVoYwIuyR35+eq9xnUDa1UF3qJNlqYulHnbTUgd5e+g60vt5nd8EfJMyn/HJ75nbYVEcVuLMR1RZKChdRdnS+kNSBerTaqWWEmr2JohEDcZQVXng25M3AGj8PhSigvsENNu+BqCERG3rqmDaU2hG6wCKRFcv+/hTW6m2rStQB7g9kCiE3XutYpUaMG1oZ8+esT/7P/yEHTt6RApXlPtvXL2idQPHAGzfcRMgSaiXrEOpmYk1PEkr6i+uXSWKxypv75cAyDHfHAAwPrAA555Q2eIiAfRqbu9aa7epNc+tfklU2Lt3ifdJBZVWgKjbChhOsDtAbiGpyOlDEmhQvwFquXZs5qnhS/JNjbp+2FcntbDTrLHazOs1l9N63LTNzW2Betrq8utv2KVLl211dd1gJbWqJwg5hExKqUpZAB9oU6tUrFqjvjG28xWtC63dXdve3LJuc5eBLWVUo1yyw3MLduLQYZvFen44spoVrc6eRxt0sf12sI3aiMB0j4C/S8LcZjslWyVTfOuhvJJOFSUt6p+Bahd2sEZWrde+tTpdBcBRKQkv4RjBWAH2VUo2KhcEst7//oftyccftyrwtte1krmdKOrj3/+DP7QrV29asVi14dBVt/7tlsdeLiFjeRmo9X0+gaCUyBEOIsBCOn2co+EgsFIpWaVStN0m47VqP/ZnPmYf/egTVqtRv7ZjJbVHOufo72n9kmrTk5B0DorMJMG+8X++J45rZfv6CsXwldDnqp+lKBEwP79gC/PL9vnP/5599v/5rOaqzhU5paJMm3X/qRbvPnjre6z33zuBtzIDHnrN2tOnTtqHPvQhm5me1q1VytzvSNCWuUyyVmYJL2t6T/SIsxPrRCikcY4hSYO9HnUxZ40XX3xe51Vf8zjzHLKlpSUlrrH+TTUaKWmlpr0J+AvU5BzA/NB5NLtPrsX3qr2JQtFf+T06X2pBqW0+rtKZM85I7iozLifgTelra8DbG9evy+b7Uz/90/bUUx+3f/tv/z975umn3ZkBCAtYTCUEWB9I8EBl6w4skUDj/cv+424IlDXoJIt6X4NZZ3AnOX36tGoZ0l6RDOLn1TG89WHoP/Mzkpf2CLAZ8NbvwxMBNQ5z9v4xJr0t8memW5WuAX3VPgniBryNf8e1ehv6XpydzZKVuc4VcYZOw9aTd3yPZUyyPtM+nJ/Dcnt3B0eZbVlQc77mDLS5gTbxO/cl2+TcWV/K25HXvZUPTtS85czC0Zdze842Ocbam8FbXkvOJKlMQh7eAonb2Ajvg7dR97ZYwCg5JW8OB1p6+ayDWp41ttL3sYwbQgZ/U7KLasdzdiSJp0iiT8lmUN5yRrCifhbwFuUt54Y3g7eHC3WrDQvWKQ6szxLeG9huZ8cKGbz1GunAW5Sq0/Vps15bbbk0M2M766v2yCPvt+p0zXa74Oqh3XPnXba+uWZXrr1h3U7Luuxlw4JdXd+w8vSs7Y4KVmr3rdDpC3Qfqjes3htZsVy2jQHJEX2HraneNMrbbZLzBr0D4S31c4HBB8HbeqEkOC3lbQWXo1tr3jb5LDYcquZtzYY2Uyzb7mhgAW9R3lLz1vr4WY/eFrzVGkLtYNbsiicSA28L/b6tTeDtd27yT1550gKTFpi0wKQFJi0waYHbtsAE3k4Gx6QFJi3wA9sCwFvgSkfBdWxpzRpTdQHc991/rx09esjmZmbs6KEjNj3VENgjmMYDCY5TM21nZ9euXrluW9s7qpN39eoV29rctW7CVwp7Uhen6nURUdJgbZgFq5LaLiQTmZoB28YEwFxJtBfeZsGXnMLxFoXdvp47CLZmgYx9wDYCkHnIFkA2rIOjhmZcm2BDCkIE1FAgi6BFqFQJBKW6mQTAUSuHTWoEAxUsqpTV3nm74qh561AjrJRRoyTbZeEMDyQSGKM+HEExgaT0TWBPUHRjw23zAFQEuvt9wQGCdChuP/bUD9uxY0el9nVgO1ZeZVZxCd7KCrfbUfDKlRwe9CGowXsR6AIUyY6vWlXNOayPUYqh6qau7TPPPCOlHArcj3zkh6QuW1/fkN3o2vq6xtrG+qY1qce5s6OxtLS4ZIcOH5IanPbyOnQRzFaozoPIORVF2PwFDAdWAW1RkAFusV3FBoyano3pGZuank6qQ/rK692iQAQ+S/1MsD4F+Nw6OVdTMsPaMRADkL7bJWW/8vbdvs5BzwPQkojhyhNgqwBUApgE8QUUU01Fr2/rgBfAqZqkgk8OevVYgd1kjxxQNSkOx/a4ntHvSQo+lqVyTDVnZZuarL8d+AYEdQWr6iwn8CsmkZ7nMDMIi4OOWGPytSv976k9ou6u6sU5xMXOVdAaECclcQKniuxGDUy3j5S1cFIqEiwLaB0q4xiIwBKUhgFpAd88VnOUWrWqB0w7uupSiq6ok5hAqQeo3dowU+AI0iWVUwra04fUXd3e2ZVaSFbLbSxlCe67vSjXLnUtQUbqmqfEiljXBIiTTavGR6oR7HTGr8EDvYwHV2OrlmzHv7lPkkf4ObVLBZkFawGWYYeQgz3qkuQPmhwIQvmJkpA6c9Oz0zYzM2XHjx+1O++8U0F27o/5zj2yTiwuLco5YHaGee1QjfUM208U9JkdcYgjpYD1GqVK1EljJuyGUQs3W1izbtna+qorlakHrPt0KI11oIPpBG4kiPZEgZgb9KhqtGbKYq89K2CptnTAxliifjzKVtYmwNLC4qL+jZ0j+4i/tveDOwqQ0ODd4ntO0S1yt7dtbXXNrl+7bm9cuWJX3rgihXKz63VjA1EqF4DnlsteE70x5XarU3Vr1GuyOdbrA007XdvZ2rHm9o4Nej2rl0s2W6/ZbK1mc1X+rNtcfcoalaqC2EUIOeMae2glfY007rGaVFXB4kj2lgFrPeeGyq8IrIo6U7RRwQ0SsO2j1nVg21E9Zrc6dShgBnclSF+sVa1QLZtVivoZ8Pbhh95vH3nsMSurvG7PygUsLisC23/8pa/YM8+8YJ3OAON/CLAVCG7n6hmjSIwzQiRQZGrbtA+Fki1TadKviQgxDditUXghbO72mnbmzAn71E//j3bmzCnr9bEz7ghYeu+6st7f1ztYqUKp3ELOnsRV0nrcGFLF8cbXuzF9diDods6MFRJS5uYW7b/+1/9uv/b//tp4afyuwFuf94zBE8eOqY71oUOHNAKYroy7YnGk86SPilRvNVm7y8kENwQAa4K3SsJJVq4kpJRKft5COUfJD2pQYz2M5TCtxVlGKlU5znA2aAjqokymf1Hpa/1st5LlvxdKCKeISMDzTvN1O772n0/9pDDe0wPO6uSS4G0e0sXveR574vXr1+3cuVfsr//1/13JCP/3r/yKnT93Tklu1PBlTcYBhfvl3FWrUx/YZN2upCrZtDtwjv1NJUy0B3W1zpcqpVRWYk4KZWqCs1egxs3GVIKeXic42a2npEM5y6iUho+v/Dmese/JDbee7b1mtCcfxjhm/wigyHP2lgIYg+6AtmpHqXujhnzMh/RY5T9xDSQPhXp8X75BOtNHH44TNDhbj1TqBbeHtfU1uRagxLxw4cp7eTC75bXupB9l1OGWw8BZat0CVQGVJDAA+rCJB64xcTT2sprCKSkp2a/LnjetJdgfU5s12+dJpiiVbIpyBOxRg6FViiVrY5s87KkOK8+PvpA9876apwK2XB/JdkZt3pENOEckeIuiVa49USOaM8tooDUb+2bgLfXQVbOXe6EbOW+wh9SqttXv2E5hZLu9jhUo61AaWafVtTkcdEYVm0rJt+iEuwXUrR1R+UONWZsrVPU5ZWXQ0et4EpTZTGdkDSvYzPKsnbnvTltfvWHF0lAAd6E6b6W5hrULZSsXp2zl4gu2VG3bYLdp/XbFrjW71loqWxe98I6p7u5Ud6S+uFEZWK0zNKArQJqvneHANkZd2xl5EhMAudIdynaZtsc2Gdto6gxvlQaqzXtz2JUiuTosCuzOVes2rJas0R9ZdVSyzrBt3ZLZDlC4iy64YLOc8WwoUMt+uzsggapjc9S8ZSUauvPAxtCVt7uDrs1Ua1Le1vtDuRiguqXWbZN64uy3nAfK7iTD2CBlZi1stb6js2Dy4pMWmLTApAUmLTBpgUkLTFpgbwtM4O1kRExaYNICP7AtcPyOk66g67qKCAA3Va+qHuCZ06dsfm7G6rWqAlcEmuvVmgK5BMMAatev35Bip9XiQ29dqkgCwr1Oz63uKh4JLlJPR9a5gFsPkGc8LdnwOmTznyrgktSSHvu6nbpwrxrxncLbLEC/RzkyDuIotJMCHxFgcnWlB46ATQ5wk/pM8IkAqMNUh1EAg0oGcAG5qtGGMgHVLaqmCrCwksGrsFLmea70dDAp+8ochDpoYLqgJtRrHlgk0CcopHqZbdvc3JBCrNN1JQkWnHwvLy/biRMn7Z57zgqKAjtUrxTFX6/jwbykICYoKJBK8GoXMLQly0xqcYZCEwUHwS3+TTsQKOD5vA+1dI8dOynlGG0F4P3a174qoPzwww/bkz/0pBSvKzdXbX19U7XYog4uCQPYrxKAJIh4+PAhqYUBsWG/vW8r938WsHTzPqGNqeuGNShW0ShsK9W6LN8ExktAnppVa3VdY6Y8q1UV4BGA5ztZUoaddgZ8FJTdrwz/TsDb282Nt7tseV0y1abtYmXrikECu97vrqgNgBp/OnxNAcRkqco7ZnU5MxWuK0wDqjL3AworCSBnPUmQN8aXgFl6PVehJttlBQZT8FEBx7AdTzVCE5vwl3XQkXMKzholIP84ySJnO0zQXfDXAa6PZ4fUApBcJvBfAAAgAElEQVRJ+eoqU921ron5wnwFEHqdagebkRzhamVUT6y3Hc2pbtfnZVhOS/2ZEiWY665K9gSBSEIYg9zkTZCUTq7IGngdWRSg2GC2Wkqw8VqQ2I47mGZdKJWpe1rV+HbggaIcNX/ZKHAWKjDBHZ9A+uY1AuQL3quObM/6XR830V8kcig5RFANuO9Wj65OdyWjriQN4YxzCBD3rT/say2lhuvs3IwSiQQuGyRWTLlqC6WJ1HAlqVIFewoF6/b7SgDhudR7pOZr8KyozCtXBNwOtIwnpWcCCfQhDU6/0Ia7u9uq1U49bqAPNtO0rxJnnKopOM54lFJYCSx+D2k5ztTU3C4qHN5Diqb6lH9Xa17TXNdUVKIUdWEBRtozpPh3q27dj7nNJ+OCPmMvEdAtOtzBnnp7a8uuXqH27xt2/epVQSpUwq0ewWRfoYQlUzcwzqrYIc/P2dz8nKt7AaDs2/QlML7Vsl67ZYNO30b9oVUKJWvU6rYwM23z0w2bq9etQfIRa20E2VMyB23EuqExMRqonbqsCaxC1DksjgQjsIT0+QVcLlhvOLT2kAA9tfZQKBGE9xqBSnQYJJBH/UqtaAneVt3mslitCN7yOxTXDz/0kD3xocesxJjsd/mVknFIfHrppfP2J1/+mq2ublipVDMbOcANeLvf8CODtvuX3Egm8oXRa92G6l8W3LpKG416Nhz17NEPPGif/vRPWaNRkyU4SR2FQjoLZWpXn4dRE1l1IlPtXKV5iPy78ja+9K45uXCoIBljmoMpYYCxTB3k7e2m/Yf/8Dv2pT/+Uu6OQh2aZk9OeZvh5FzDxHx6Z8pbX0s5ax4/dsQ+/vGP2YkTx9M63E8gGVg0tGLB11wlrpAMqHNmsrOXEjQ5GygRIZxJ2At8lSEBJJIbSJbZ3NiyjY01u3rtms4irMmc0XCkYU5OT8/KdvjkyVNyI2HNjP1Oe0Ja9/JKULVU3twi35opqUxqz1QTnTbzBCh3VfD+zO3vCbTzeNZTSpNcv3Hd/tbf+lu2uLBkv/iLv2SXL1+23d0dJZYE7OU+SDhj7QiHFRKv9NokVqIAVHLJWD3s67VbdrMGsI56fW3uHbeSWlaD1hOutBgnoD50u/mcbTKPCUAaalzWK2+fcSJEwO/8fUdJg9iD2XP4vc7iqYGzUgyZBf3B56Jw6EgHwtQjKYko7Qf5PmRh5MziiYF+dowv+k6fCxJM5zMUVta/9Vu/93YPX+/qcWenpjTm98NbAF8V1WepJOcBYN9+eAuczZJNk3UyFxHwNnojxg5nn3cKb7PSA+nubgdvGd9el/dWeNvhTFUpvSm8HWKLX63cAm8rxZF1E7ytW8UaqEJV+3xgaEVb/Y76crkxawuFqnV6A1vttW1j0NG8BjQPt3fsUGPG7n/4Xmttr9sH7j1r3Z11e/3aZeuN+mb1ivU4ew6rdnKubg+cXLB7Tp2yUa9mv/u1b9rnn3vOCrPLNmqbzZcb1r25xqZv10s9a4xKNmUOb1mOgLebQ4e39FsDeNsbWnk4rnmLspr+3C4OVDd3ddi7Bd6OKiWbBviO6P+OtUsj2x0Nbbvbc1etSkXKW2AwELbJGaHbkW0y4L8wemt4K+g77FkL22j23Qm8fVdzePKkSQtMWmDSApMWmLTApAXe+xaYwNv3vk0nrzhpgUkLfI+0wMnTpzL701YLK922zc/PqOYt1pLEwGQRi+XiYGhVZTV7HTGCw2T4UzvLRgSRTTbKKHoAflgsCzgQ/0m2aQqwSAnhNQsVJElhqnyTeEDEFVlvBm8jGJQFI28XKeO1UrDRgxM5FJGeA2zRwzL15l5VW/xO8C8UU7KEc0Uxz3Po6lbGYTu5B8DK1g9FlcNaKZIFEYGDVQXopehM6j2pdgV4UXn6+yhgk2zuaE8xpgTA4ncuHfOYGNdKEE4QtkeIfGSVEsHIaTt+/LgCkfydP7EiBlJiGwhoZUzEuGBscE+oTlDTYmO8ub2lMbCzsy11H99hf+d1C5NdLOaoCWYRnKQNeE/Ut0tLy1L7EVhEDfzcc8/aysqqffSjH7XHH39CY2Bl1QHu9WtXfcwBi3ebAr0EHJeWF2WhTC1DqQYJRtEnUok5XFGQj/pMSQntSsO6VDZTqA2r2CNi/+XfgiglB7QAFh4bQUv6S30CSIn6t7LR5f0ScMsC2UJEaQDutQB858vAQcrbdwNvU5DVXDmbt0J2xSwWpJ7UEcBRFsqhQk1ALpTnmqNJwBrA1a2CU82+ZEebWS+n189bEoeVtQCuEiO8z0IZFtfoz3HbZR/mSTGWxpc4RkgPswZOADdR3CQidd2TAsA+X8dqS2+f6LVQkkfNX1cpuQq530sW0OZ2ljGHZSmaFLxKjqHWa9vnFEpI4ABAOoLkmTo31qCc5k0QOJJakro3H0QWZOz3NS9IzMAaVAkObbeljfWU8Q0gZBx7fw2thA0pYz0LSnuyzdiSPlnYppK8BNC1NsgGOYHnNFb63V4GHkI1JRDNxUtB6/BXKj9pNALeOnSK59C3bo9cE5BFPXv06BFbXKCuaz3Bya4gxW5zW8kxQNvDhw9bfarh67H6M027WA+1WLr6MfGupLL1XUFrP/O4QC3goW1srNvN69e8xmGzqTWH5BdZ9PZdmcb+WKF+bFKK+Vs4OJLVsxTnIxv0fJ6FChCYApxdnF+wmdlZt2yfbiQ1P2s++0FFyluSUmIuOKzwzgi4SZtiUUoyCvfebLdtdeWm3AquXb1uayurtr667vVoqb2X5kWmy0wJD9Va2eYXFmxxeclm5+akTlbSBPXtsIJutWzU6Vmx37cyij4r2FS5ZtP1huDtFGsq62WJWny088hGCa6GXaoLr103GXUYuaJeAZiMzSdnA2w+vb4wc66HXWl/YK0+lpddawraDgTogb8aYwlm+PnCwS0bbAHFNfCe8wj2+ux/5ZI99MCD9sRjj1mJGrbAWxSwBO0HI7t+fcX+9KvfsNffuG7DIXapJElUfD+VzYLjJm0pfjDYt5SP/x3HDqkB03rlD/Yny9p31LVypWAf//iT9uf+3I/bcMi6AJRGa+zKyFDeRq6DdLeZOtz3+zBLHpcLSElco7Dz5zm+H2YnoGRR7bfh9uXnzl2w3/r3/1Hjx+8kbnRcCmDsYpIS2PT88e8d3o5rWUcD5RPsdA1p8xgrg310HDlyyH7ixz9hp0+fUjuglKVYpF8PAJcyCXH2Ge+5bmcPVPPkAK3jydbX60n7mi8bf50TPOmB/iH5kL9zrsApAKt61uX1jXW7fOmyXbt2XY8/deqkPfjgQ1L8AzX1XOpbM0dSYk/Ax/E1Rgt4soUn9vj+xf8Z52oz1ooEb7WXyjZ4PM58rA+19uJUQlLJ3/k//o4cD/7ZL/2SVMRcw+rKqvZuP/eQ3OH3HZDW7bvdLnv8GE8OQXHPOZ+2QIELiK1PUVoCxf84mY29OGo8+z7q66irZf2qo+3DBSMAezhUsM+PHVNwqfFERY1l1LUA0mSJrHrbShrz32W1bVMd8nCE0F6ag7hjJe74OaGKDzVwJDDEOV8q4jRPQp2s83hqw0hsIiki9k93GunZZz/7G+/8aPcOnhHwVq2dlLfMauCtFJTF4pvCWwag1pSkNtY6klMex6V4KYe98JbFFZXvfuUtP/Okm73lB/TaqG05t0hnPlbeshb7HjDYo7zFnSGUtyTXoLxtlKvWJwmQuZzqpe+Ht03WCGrAFs2Vt41pqw/LNsWavQ/ekkyw1Ji1eatYtzewlV5bUFTwdlC0ku57YPfcfcref/KIPXX3XXaoWrJ2a9v+y3/7PfvA44/Z/MKywOfp5UWrDnZtsLFpqze37Bkr23+/esV++6vftIWFY1bpmvU3duQ0slspaA+lhi/qW+4feLuF8nbYk1p6pjZtpd7QKkM+f5etTmIW9tDDvpS3W8BbVLGFilUHBWsMi7ZQmxLsnu6PpKDtWcc6hZErb3s9te8c+/NoaFPFsgHHdylZ0Ova/NSsVVkXE7xdGXVVz/gg5S3wtjnq71HecmYK5S2faVeT1f47GNKTh05aYNICkxaYtMCkBSYtMGmBb7sFJvD2227CyQtMWmDSAt+rLXD85Ins0gimoCxYPrSkWreNqZqCMNQpkpUUdQF7KDi7Cm4BBgRjZMVVsOYuqts1u3LlmtRkCnIkuIiSMSxGHei5OuT28DaxR+pi7QuMRvAvC54oG97Ba3zJPjKL3IcaxSPUBJMiMBQh1gC2Yd2az/53NcS4viQQ1W2PQ12XYGyqhSbrPurYJdWsVJrYJqc6tl5/0KFvlUBZBm5ddaVanqleHvcDBNA9p4CLguBSRGRX7ypg+mcw8EBbfUrBQYJ3fKGWBpYuLi5Ipbq0vGxT9XqyR+V5fQUrZZsr0OsKQYAvoAZQxX2jfv36175mzz73rD6sl6tAoIDZBVMwBZUtQfAE7qJmmIP2UA86eAASA2ewag5FH+rA119/3W7evGlPPvlRe+ih90vVsr6xaetra1KNAY9VRxf1Ype6vSXZGy4sLtnS0qI1ZqYz+2IskN1K1GGOgkmqdes1HIG4/F3qQl03AZOqVLgO0vk9KrmKgprUzpuemc5gLv0rxVtSxKlGZwJwPgYPqst8GzlONoJvB2T3w9u3Arf53zPqx7A2wCyQVsrPrM+TnS/WvQqURt1Zt1JWgDT9zIPvDj2jvqq3L0ocrMLHtogOiRkfXAPvN35P1VVzPZk/D+CSgs0xN93GzxW4bjfsijsHKt6nYd3nsGPPipBT4ObbxKFIZnceHCZJNL0nk8Il1WKNOcm1yB43QWp/N6/xDPSjTjPK83yXBuxxi9J0hS749fGXkEoE/qkTJ2V3WkvpK1dDuRqIednttFXH+saNm1JVYl3OnKzX6kmxmWozo/QkYSTVRfW2SnUjjYQKt9h1JbKv16OhQwWsjt0K21W9JOzsNt2CWQkhKN9SvojuKtW91TwQ7CKom2pvRk8rKO+vjwLRQbdpTi7Mz9nRI4elcsOylKaiPirjZLpBPcq6bJCV8MIcpg4r9vNyL3AwJUghdpQAVsDZUNsmGO7jx+EG97e9uyPYee3qNbt584a1m6hrfXzp9Vzol15VJvUaAwFnBV5Qbpf8vR3w9/Uk2h/lGuvvoeVlKdliHXa714oVyg7XwsGhHJbVidk65Pf9SO1OnUOeVyzZTnPXLrz6qr340kt24+YN9QnuAQCGLjUu2bN72NkD3XtSHMueH5vj+Tk7cuSoLSwtOrBaX7OdjU0borQFng2GVh6NpBaaL5VtoVy1+UbD5qkJXvbzgdYK2al3bTgAtrnCO0ARSl/wG9+CsyiU+Rl/6nsogKseUw1lkhIG1u72rdsfWhdIRu32LkFu1M2uaqf9Vac6JYl4r9CxJnhbYn1GXS6lnytvH3jf++wDjzwqC9BOa9cKWL8DJqgJOjC79PpVWSevrm4J4Lry1vsliSWzPUV9safOX2QN+NhLS0NmL66EEwCj1uO+FUsjO3v2DvvkJz9h99931vp96tFjaY5q26sjR4LJWKi+L7EtwVtx1gD8ybaX/qe2tPR1qU64BqjgGnO9KBcOxu6N6yv2+c9/wV555VxKpvD3T+l0uUOWn6dcd7jXkj4PaPcvw+OVOSWkpL0yExarVvPADh9etp/85J+1O+44IftogWy3enAr6VQ8OPaHKB2Rh4ihQo7zU75Ot7dplt1xwBE9YevkGA/Up0YuYPuFF16QOnd5acmefPKH7N5775WluWzVm02NBbee9zkaZQh8jISbQkGJPz6mgMdpXU92+5VyVb/rdr1+KpbPUYMeV4UrV97QOYiEtR/5kR/VOvL5L3xBVsokieBSEvWKY0wEHI7zbMpodJCH9a6ArZ+HIlmNRDX+zjdnwAC9Xn4iSfbTHul9sde5xvs1XHW8vUN5i22y79s+H1iDfS3zvdTbyuFylrTYTzWY91kthxtEnE2ir0O1658XfN3M5mSu15OjcKboZTzx2Sb6zI8644SyeGpcX4x5/vxn/+xXDxhP792PgLcH2SZnylss5kcDryOeMpV0fThDsCzmjkBxT3F//Bm/j7Me/dKouCJV+1ihaK1km4xylq/98DZ/t6G8Bd7y94Nsk8N6Wc/Lwdu8bXIe3pIYlLdNpmYs8JZE4bq58na2MW1TVrEpLZokCGEl3bP2oKt9M1Pe9gd2s9cWFBW87QDpR1aumZ04Mmt/5r6z9lClau9bwtljznq1sk3PzFlvMLLK7JzZ9oa1VldsZ3VVDkfnCjW7XC3bF1540Wxq3q5feMMGGy05SDQLBauORlLeonZlnO6MBlL9YoeMDfV0tWHVPgragvYu4C0QG2i6WexLabw26tnMqGy1YdGmRyVbqNbJBLaZoVlxULDuqGOdYoK3+2yTeT1BWClvu7YwNesWzjrvDWzFqMHbs51B1+YqY9tkzijUOr4dvNX4stEE3r53U33ySpMWmLTApAUmLTBpgUkLvIMWmMDbd9BYk4dOWmDSAt9fLYA1LgBtbm7ODh1alp0twXOs+qgthvKGf/PhnS+HtyjI2oJ6fPD0IMfQdrZ37dq1G3b16nWpAlzJlYeoEfB2W2TAMMHXTCGV6YESLPV0e6+vF/qPUMVmSrRknxrWlSmIGgGJMej1upGyH0W9mtWRS+GrzN7NA0sKnEstPO5Pgqd8eHWFLCrNBDsIXCQIq7qrCkA5dOHnAn+qk1qRTaaCelhKyzKzJlVnqUSgb2wBF4FgDzaNIy08B7s6QAuwhxpmBI+4JinUTpyw+bl5QYfz5y9IiYY9MXCU5wEqvSZmQeqMgHaqWZtsadU3AjZuhapgWN/hCvf22muv2ec+99sKZM7NLyjoRgCd65BRcGrLDDKk/gu71nEwbCSLOQAG1w1sCoDELb926ZLUvQ89+JDdc+99HtPpDWx7Z0sQmQAmtqAACWAEX9Ozs3b8xHGBEZRtgCqCgdnrJgWTq3PcZnEM+t38liAeiluUb6HK4TXoN1S62EtTf5J5g2UzQFcBH6lwAcXevg4xo6bd7YLEMcD2Q9gI+u9/3pspbz3YGXMFLILySPMsKSjoA9UhzYHTqIXs8JY+D1UotWrxFE3wVjVNc+BWdqYpuJn63JMfXKkf0DugLv3jykqC2Z4Y4O/tICkSPTwZgD7weeQKZ+YHAVzq9AGbO1p/GLcCWPkak7k56zwlV/v2luU53155PaLLMwNI6mlRc1Ygw9cvgbxUU7rZaqt28+rKipRaBM59zjPfU4JD1KtNkFRrH/NRSRrezmFpqAQD1hslH5AIM7BWpyPIwjc1DW9cv2YrN29KzRuWjrQ3yRv6ZlxqfUnWvroH91/OVNGRZJGA0hjeFq3XdViLLf5uqy1lGpbPqvub6gMrqSS1qwuvUrvl1m2CrowVic1QZVFftILixVWgwFrmEqD21B2nBEWAtAKPhYKtra3Yq69e1GPvuusuO3H8mOaf7FBT7dhIDBG0DTvVbFykXJfkWuDLv49F1XhsN21rY0M121H904+MTcYW6yXXQT96ggnj16GsQ82u1qWoh+x8Bnjr2SpAVe5ldmbGwe3Ssh0+dEh7LvOEmwpVnMuBc0kmKeDuyTpjCMJ1aUxQ+7XjVvgkt7x6+bKdv/iqbe1saf4wBthjZBnZcQtrr7/q9w/4np2blQIYOMNrojDeWFuzne1NK7R7Vu655T1B5GnVsZ2ypWrdFimhwPiWyhGFLMkZySZbtbNJrPCxodWsWLABimbURtTYVB1bQK5ixsnqeGQDEgpS//VHrrhtU9MW6DwYqcZtk3OIajqb1FjMQYL58ZWQelYrmrqdJBpRsxxgRF+87/732b333KPn9bsdwVtPtSnasFCyze2mvfjiObv42hvW69JmqRQCQW7NWzf/zlbwLDlpvA77XhfAyOeGIJ3AoasqmUtLS3P2wx/7IXviiQ/adINEIurGexv6GcDXqcz5OBYk/ZmrF5oWrDE85aI4QzH/GWuuvJVl+cipZCQ5cB5oNtuCtn/4h3+o5CklYWUq0Fxt8PGCeAC83Qfv9q+5epl9CU2RbOPFLHVPKG9/8pM/YadPn7Ret2WDficlhhWMhAZ3dUmqZK2nqO3HtTfH7e7jYgzx4jyZS6CJa8xcTBJYTvXVOTuq7nNj2trtnsqFPP/88/bss89Yr9MWuD16FHeAo3Iz4XGcycbnT9YaPz+FSwrX1+8Do33PjD3Ak/SKyaq96eU1UtINZzQSdEgswWWBswd/HjnsiS6oblHjsnaR0CPXCiWT5Poku8e4aQenAWa55oC72ktYZ/mzVtNZDXcWL9+RzijJ6SLOy5n4+jYfhWQTnYHzVLdW4Nhda+Qwk1S8cVbMEhfSGUI9mCVo+voSls+RzJF/e/+8EeUbUq3klGAU+20++SKgfiSmunuNX6ve+xal/d6b/T//z1+7zd2/Nz++q9Fwq3DugXWkhC+A17yta44D7xzeouxk7dUZKRFq7Hiz3k975EH3Fee9W2yTSfYYDWSfS31xvvLwNhJr4z3erW0yNW9DeRs1b9+W8nYfvG2QKEbyWap5i20yayLwFuUte8xKNwdve5x9Wra4NGPHluv25Knj9uGZGTs86Nkdp47aqEx5Ff/cxdzsoIjd3rVma8s67V17o1i157a37U/X1229V7D1i9es1O5boVK3jW7XZopum0x/0Vbbg76tDx3e0m9z1WkrA4aVmFW2Gm40Cd5uFHq22Wvb2qhvs+bwdmZYssXalBK/pt3SIoO3mW0yZRgAwbfYJndtsTG2TSbx42ahJwvngLeHinWbUs3bsnULQymEsU2Omrf7lbcrXU8annxNWmDSApMWmLTApAUmLTBpge9mC0zg7XeztSfvNWmBSQt8V1vg/Y88Irvc5aVFQalyicBhX/DWy6sCX7mkVLex53UxZV2qulP+GIJKO9s7dunSG3ZzZdWwRqQGnSseHer5q7giKrLggbcKGiR1gz/Ks+y95uRevUcoBCITn0eHQin/M73KHvKaao8R5MPXKemxMotbAVcHrwFvA7aqTpjuc2x3TDA/6nzxPgFvXW3Bv+OxwF7UmyhxXZ2poFPR7ddUpzDBxbhvIE2mNBAcLwgeAF8FAGZmBBxWpaxwmHby5En70IcesxMnT+g9AEiACIJ7MyijqhW1PdCr3QbAUN/YLVsVsE52zFJAhsI3QVxBtFJZgXmugXv8d//u39kXv/hFAQyC+kDSsCp00JtUtmHOmAsQeVvVBQ4Yd0eOHrXFhUXb3t61y5cv6TVR0VFn8sUXX1IN3Xvvu8/uvfc+myXbnfp0Wxu2ubGphAEgLuOP8QjUOnLsqN1x6pTNzs0nkIxSmr71gPVItokEszxQHIBckNpD4YLpAX3HAL4q9TIgnBq5wCMsXKewEkzqaZ6DNW0ouNXPe+yTYxbENM+RxhykH6c57Ie3+/+dh76uWHN9o6tUaZdQqQacZQzkVbZh9UfQxh/rf/INkBoNPPCc1bLN2WHndGU+c5OtIEFYxrXmUKoLrPqCqgUNrCSQCoTtSVEJgPL3Zjz7XCVxRPVjsY8lSCYrXFgyykF/HiA6gJS3bAJTAekS0csY7p429rVGz0vrUPwZ1ssBI3XvtEuf2rSpTZNKXUA81UVlzPJ7XjaDzmnN85FFiVa3dQ31XVpgFVzU+wcIJ5hNYgSwCvvyZkuqUOAataYJzu9ub0uZReCcoDrJBUouoXZqGocRiNZoz5RE6c4TWYufa9WVbefIOh1qpra9Pm+3Z+2O95db3ye9XeI5Xuc5IaaMgacapOoLVO38G0A2tEqlZLMz0wKHCwvztrS4mCnb5+ZnM+tz7T8lAqnUCW7JXphkFIAkbxkuBgr2o6wRUKV+qOttfb8oqYamr+su2OP1aNPtrU3Vhtza3FBtWE8IaadEFTbAmKdJjZymL22AIpQEhP6AWuCe2CClOoHsalkWyPTJ7Py8HVpe1D16Ek3Datj4ah6oiuoYzMqNIo0DJT55gB5A6ep0X09Q6nW6PVu5uWI3rt+wldV1W11bt9XNTesOh1pbfa54bWLGFrswc4q1FQtU1i8lnbBnYUvcbtvW1qbaod/pCJAtFKu2WKjqevmuV6o2xTfB51T7nXUXe1nVPk7XGXbhYc4LpBW8LZasX+AbkOuW2YIPAW9RUyXVLH3YH5l1SY6gth7tMDJr90hi8MBxXy4RKclE487XR2w4VU82JT+hxvY92OucH1pasvvvu09W+1h9G2eelIDEOjUqlKzbH9nrV27Yiy++YlvbTRv0o+Yl6xDnCD/X5Ffw8VoStuCh9hsD83H6jZ+peIF77j1rn/zkT9ipk0dsNCIRKWrhuu2vnw3SrpDL9xkDpwQoBdLS2SeU7prj9IQD3EKhbIP+KNXdbqtePUkZJGeQpIHN9vkL52xjfVVjhzNhtmvtu1mtaAHjfAPwHngzuPUm8NYtpEkWGNnRY0ftz9Emp45bv49inGQKksQAfZ4ME+A6Et901szVXo3EN1dtRh/kj9j5tJO9v+c57Ed8MW6S0Nempho2OzuvhBnm380b1+zixQuymGbtZV6RCEFyBt/MeSVAlio6P3A2ZL1lH/brdgV0QFNKT6ytr8uieWd7W/sfr8kZDsC+vrYu1S9rPWp57pl9lrkMcOeadM7reEKbAG6C3H6kHtfRDXApV5hUBoLn+Jz2RCnO+/F8QC7rGO9br1WVTMD6zHtzz3J2SOUO2H/G0HRMC6N2bHYCipruuQRKv27OwckJQuUvEoDM/ky1nuOFGOPZZ4tkq5ygdYB75ps7iXjN3CjtofeLGrIHKOjHduDjerH7T3Bja2azX/6/fj0/yN7zv9891chALGsnZwj2BcAt9rqMJfYMrIf3w1vNz7RHa3/NWSdn0zsrV+H72lvBW6l5U9LiQHtsJEyk5NqcbfKbKW8jCe+9VN7WR2ULeIvytmf9t1TeFtsja1RKNjNdtfnpot2/OGza55gAACAASURBVGM/fPKEHS6O7OSxJTu6cNiGnYGVygWzWsF65Zo1rWjNLuvoqp1fa9qXzp+355ode+XSNTti01buj2wDS/VSyRol7IsdtjMGt4f9THkLvJ2tNGSZXC0kG3OSIYfUxu3ZxqhrG/22rdvgFnhbJMEqwdvOsC3l7UHwNpS3rYEnBObhLf19w7q2NepZc9C1+Wrdlgs1awxISCsJ3u7exjY5lLcTePueT/nJC05aYNICkxaYtMCkBSYt8DZaYAJv30YjTR4yaYFJC3x/tsBP/dSnFFgimI4ChNCb1F5VIFeoPggoe70+KfMUzEHpEha4QMGeFJGvXrxkG1s7Dm+xb4oaoKox6BZRCqCkD/fUq1PMLwKOqRn1Id5DlrdYnOUDg67ydEVMVv8q1LcRFFewx4MICjalmnVu6epWbSi4AJT+J2o/FDpJ9YfVourLuaUbATqCVQJ1yaqVwFoEwrkFFINux8truoJOqt/wTU1qnFIBQOO1bMNmWsG21D4KmkxN2R133CEguba6Zjdv3JDC4srVqwoCEtxDjfbww4/Y8vKSFLHAG9RpqDII+BG8CrtUrxfqgCCgHG0TddYIwFHHTTZ5wGZLcH5nxzY3NwVbUOb89uc+ZyurKwKxPA6YhmUrymxeA6g53Zh2gDE7q/vgT5IFUAmj4qCOJWo07h9o8NWvftUuX75snU5PMAeQcf78RcHmw4cO233336/XAJbRFttb2wIu2NMSaAWeYWmM/Sc1MKek3kvgT0FSAoqEz31c+RiPQLkruRiMGhepxrDgbaonqfuZndE98doEMwnmYlkodR5qXVlfu00240kgd48iNg9cA8bmf3brmPdpsTfQPP7ZSArbUElEAJN5KlVrz2Etc9T/pH4gdWM9MOdWxv2k/PR/O7jFonjgVthAoFTzdqy4FPr2sZoLCHNdngThbRA2jPxJG7mKkb4YWreP6hHltKtwA+ICnrldKXiTWt1VDqhyXBmk9QiIk+4nbHdjXHv7jIOIt3DbfUs2wX0lXqRANn9vN5u2s70lK0zGloCxxpq3nz/HcYwnnDhQjBrYru4MGJdEwLKSByaWlfggEATIAkYl2K62oE3azCksindsd2fXWp1UU5GkDmpns1ajpiB4PlWXIwDjTwALK1klfxDkdkBAP6FYxvKY3wMAWMdUV1Q1WR2MN3fbtrvbSorosB8eAyTu120pSf7wOtKOo8PNdAwzubdK1eso1qcqqql++NCSzc/OWGN6SklD1EdnzGHD3O5Qp7enuTS/MK+1AiUb18oaSz/TPrKIzymuvTaiw08uRAkElaquatDvaV2iD+lLanRvbm4J3NK2jPH87Eq+nXoPtxVn7uBI4MH/sE7mdQcDryv5/7P3XkGSZted30nvyldXdbWfNuMtzICYGcwAIEgYkgAIAiTIB/FRDxsbjJB7UCg2NpYKaqWXVYhGsXxabRAUKVIkggQ9QXgCJMxwPDCuvSvXVZWV3ip+/3Nv5lc1PYOZIYAViMyOiu6uysr8vvvd79yb53f+/wNAIR4AaGZmZ21+cU7HT6wgnlLowfXS3R3aCcT+6a50cxcK1ijuPZK66TCnWDOZd4r3KICHaRVKUdyCPTfK1P4gZSngSQGlt9tqc64otPmdxfkFFf5oPgjkD6Rc73H/YI2P+r3HHmBohUzGKrmCzedKtpgtWZk1j1hGbOSYOF7ZhnOcAAJwaZjrfhWCzWkAj1LdYosc4K2lHOCyBgFvhSu9KMBVs1gi85oB8spSnLFJWxe1cZdefbhFULADYMKq2XsL+7XxbooqYxEgHVgu6y4iqCQpdjp+7JhNT01rDFK4SvAbFKvIPj/j6ttq3c6du2jXr69bq92zdMqLgLynMuMYrGP3AJ8Yq6NVbLC4VijifeLD90IUMLzr0YftkUd+zLJZlJLY5Pqa5Ax0PN8cQiYiW/j/COJGd4BR/2ruf2AqMSGsfcO01KPr65sChLgwML+9x+vAqju7tr2zJbU7xQ3aN8RI+hrwdrRCfTeA+13gLb1tAZxHjqzYT//0B+3I4YOuvJUNd19FBa5UH7eSGLmgBGg8Zsd7QWU8kb3KwBC/E0U8cYRjv25O2/u1U27ga5s7b5StE4rhWBOIKZcvX5KdMe0diFPsD9gzxfYZs7Nzau1ATCCuAW8poKIghzV7dQ3XlJdtd7ehe7XdalpWLiAZ/ZvjmJqa1lwl7iwszNnKoUPa6124cFF253FNjOuK4GuwfhfrS+yZmcO+JwxrSrBM5ni59hTDqJf69rbVajXFDe2TgysGBTV8+R6PfZDH3biHHrlOJBxJ4nqpOQNwH8H40ciPlNJu8x3sygV6fU8VY3/sWet/713Utd1OmJWMwa3HmngcSbcZrdeKIwm78oR1875tw56dXfzZr//m9x/eAky113kT8DYepzphB3irMQ7jNwjORq/a89ZSe5S3/J7cmYIVvpcRjh+vxzZZ0TTaUnd7o563b8Y2uZAajnreloc5KwTVcQ/bZOuZlLeJnrfsfZK2ydYdWqnTt+li1mZninbi4Ky97/577a7DSzZVKdjBYd4G1aZVb2zY3OEFa+fLdnZ1x75z9jvWHezY8OBBe+7SNfub516wra2OzXXMypaxXqViLRtaCcel0J+Y+Qa8vdFvSXmLinc6X7FC3+GtLMzTWUsPhlbvd21n2LGtfstusHakMlYcorbN2EKxbJbP2jQ1S72hRXhLz9safeqD8raU8tYH9Lxt9GlJ0LY5lLeh5y17HODtrvUEb2WbHOAtMQi7Zf2s2x4pb9NZnKBw6XHb5Am83R8lJv+fjMBkBCYjMBmByQhMRuAHMQITePuDGOXJe0xGYDIC/0VG4OM/9wkrlgqWzaQEbwErvW7HKlMly6RN4EcQB2UNid6g9AR4uZ2eJygBhCSRXzp7zuqNllKUcmsLNqE4SEZ4O7brDD0eQ3IlQtlYYe+Zlb22wcmq/VHingMNao/Yf2qUnJCNqys1Yp86WQ+qx6PbXqk3rZJRrhrAZpR+Y2616/ZsqCZkc1zIuxVlAJZ+DPRpdOtc1AuuPPH3iNZy6vEliBITFI7iZOsri1lXr8aHxoLXzeft+LHjdvToUZubnbXz5857Yq+2q3GfmZmzubl5waTt7W0lzFBlrKwcsjNnTisxNlJdhORktD+WSjJY1PG+QLLYfzaTK3uPv2FDfWYBwoCOzc11q9Xq9vzzz9tTTz0ptRcKlJ1qVWCXczy4fNBOnDhhx48f07EBlLFDBWoAhElmlisV2aZKCReGivO5sXXDnnrySUEJ4BbzkRzblStX7dzZc3bk6BG79957dF4kmYHF2Lo6VANKeqIbYI5l9MmTJ2Ut7WCN5B5JBnm3BsDgCi1dLpSBQUmEpRpJwgjnGRsBsiJwhuMHxpB8DX+jYkN5kgC4sjqM8Jb7wNHWvmKECG/DIIxmwL4sZDI6JDKUAI6okInAJ6pEScozLiSEZYGt5DxgFugSIZTDriT4HUNdYE5QqQSLwZG1ryxLA6wJvVr3QlPigltauo24240zfg7isMh2yzj1WwbcNRpKEjelCne1T7yvRwC3QG9Tt8EWIorqoKAY9mIEPy6H8yEJG/qxJofR7aS9/7bgW9b7/KEuZy4x565fuyr1k9SLGnf/ivdOVJ07gPVEtIpEgjo1Kpviz6LSn/gi9X42o9cGKqKAq+7s6P7FxaDRqDuklOqQOUrliccnQKjHKeKH9/x2tTPKOopEvD8r1zXa19Mfulav2fbWlqDX4sKibM95fZKXDm8HVqs1ZFeOJTmvS1wcldFE+94wbYFeXmDjYJeHF+i4op2YBrxcWTloi0sLNj1dEcClh2WzXrNKpaQCjlKBe9RtLbkeHDPzRfeZ1MQobbE+9LFwqBKUvbEfeUjsq0igkNf9y/gxloAHznt3Z8chOLb/qGax3R56v1/d74AM7OQDGGRd40tKW2x72231jgW2ECPkhjBdCZB53ubn+ZoTkPMCGIcY4uah0MEVlAlXCd1LY3grxamKKrxPLolvPAE6XQf5WVS37a5985v/ZJcuXpQyMpWmCCCLDE6QlPWZYirudQDykcNH5FrA/UIxQrvRVGEA16DX6qibazGbtXKhYGV6JaMOYj3Il20mW7A88ysQ62FQGKv/9KBnvaDu6vG+wfI4GKornkp1q5+5bXLP0tYbum0ytsjSlqYoQPEvlUTo+f47g2DLoSKJ2CeZuaLY4QpoFKONWsuaXBuKTTSHfP8gBZ8NdC24NodWVuzYsaM2PT2l21nQSh7GIQ6ioh5gx0yfZYecFy9dta3tqmXSOCvgrgG89ZYQ+5W3fheE0rOb2CZHNTIxAoX2bbefscfe/agdO3bI2u26pVPEGtxPgPlu9xumi99XvliFPYYP1Lhb9tgKOEIzQCjwtt3m/IbWanZsp1qz1dUNW9/cFByg0Mz7s3LOPVlmX7x8QYVi/rhJAPVIOFLexrP+rurbm8Hb0bv49WIfduTIIfvYz37YDh9etlazLitp7gSMU1RwFwgt4zFyMXjFLnoMb/cuoYlepj6gfpb7HBj8zN16OCr5k+rVeP2J+cBc/qZgggKUzY1N9Z0lnvI8Yg5uKaxzvOrRo0fs/vsfsFtuOWWVypTiPm0k2N9RxAYAXTm4IkcSrdcU3nRaul7s0wDF3Mvz8wsqWOPnW1vbWkPkjCOb39TIjt+LBIMNK0VUUuen5QQBoFULDaziw95YRXdTMyqwKRVLmu/s/dbWVqX2VwFQ2H9E5xnth8oUEbGnBuJitTxt9M3l/bHGZx/IWHF8FOVRqBPHPX4G8L/jHsiL6WSJHfYTWu9C+494v+1Xxzqg3gtvx0V7Cd/gYLnsRaU4bIRWE6P9h8PjWLSm9T06BgWAmowB/Pz/+I3/f8NbX7Hd9UGqWT4LcBeFIe/Lncj3D1F5u6fn7TCl3qfRNvn1wltgJO95s563rwfest8FLLtpjrdzGeRz6gFbSw2t3m2r5y3wFseQ2VLFSsOcFQO87aT71hs6vMVa6kDJbZM73b5t9Nt6HfYdLEpT7b7dffIW29pZt6NHD1jFOpZuNyybHth9J87Y/bffY7PFvF3euGyf+eJX7fpu3+aW5qwyM7B8uWTzh2+xT/3139nORsP+x1/6r+3SufP2B1/6G6vMLuocitgmsw4OB7JN3t4Hb/N9RL0UAee9520feNuxrWHHdnot2xz0Zb8MvKX37Rz3aC6rnreD7tC6KG8zpn661U5XttbYJgNvuQ5A2Pqgr2K+JLzleq+mOlLX8n6zrwJvsU3GbrrPvknOBEPFku8FvOXz5l/91V/Zxz/+ccWL7/b41re+pVY6H/jAB77bU1/3z5PHwL+/8Y1v2Mc+9jHF3+TjjR7r6z6AyRMnIzAZgckITEZgMgKTEXjDIzCBt294yCa/MBmByQj8sIzAL/7CJ115m3f1Kh/pSTb3ui0li71/FMkMBz4DJLXB0oxEYmroySGgLuDt7LnzDm9TWe8dGm1Ug1WXErKCPg5VlHhLZD4chgbIKdVMhAMhRbOn5+04URkr8QXbQmU+vwE8816kJHtCP0EBVGxNvf+s+pSSxBD88A/LDt0CvJPCDQtYB7Te3xS4G6v/XeU1gkqhT5qr7ujpCBxwiBVtmSPUyqFMBB4HIBWvgZ4roJR167x83s6cPiNVICCiUCy55eLQrFKZto3NdXvyiSdH0w5l0V13323zc3PK0kQ1QXxChCNAIBSkWCtbumhmJTPbtc31VVtdW1X/x82NdSUF+ZCP1Wh1p6qk5PnzF6QywcaV9zh58pQ99NA77cTxE3b48CErlujLBcEHXI/VzN6/k7FxS8horQdAIckHkH366aft/IWLUtWSxCQhf+niZdu8sWGHDx+2Y8eOayxbDYBGI/TuxXq3J/Vmp9cT4AIiH1g8oESiW8KOjS5dqekKJ+8zGWwxpRiNEMwV3QB2rgGwJgI+EpHFYsUq5THMzQP1UYhmvReWoDwJ03A9paYKsCsmHV9pvOkp4/0PHW+4byI4dfvW0Ls4KFBdIeRKPWxdoxWy9zEGfLkVZLQNlOomqDRHieqgkOf7XofgsHak1g5Wyv5eblvqPeX8b59v44S34GgOdXrRyoL3jJ0DTK4NoApbXK4988mTug5MIwhVsUPWoR73IPeblB6DYO8YrZ5DX94IbgWRR7rQ0G87QFtOzVXW9ActSn124cJ5e+H5F2x9Y13HtjA7KyUlhRQ8fN4yrT1ORcifVB+LcwVlbrTEBDDwPt73Oi/AitpqbX1daivuaynlOx1dflfWOqgeqXlRVIZerdi25rMZqVaJP9HeXPbgUQ8UQCDQESUYRRYUVzz8yCN2y4mT9vTTz9rTTz9jrSaW1Sha+7JQJUnPPadkebCs9JMOcTv0Uub+dnRkUu256jUtBRbqdwo46AGJKosYCJrL5lK2u7NtF8+fE0A4c+aUHVhYlC2vYlVwJYhARva0WNmGMXU7XMDWuEc4hxZ7BHPNuCdubG8JMtzY3LRm3VVtbvXvCjoHpn4dNcWBGAIY9BV21bn6qcpOneS993zHZpf1ZmZ61pZXlqUilj3qFMDWFcKsLbJMx0I02Eg6mA5+8oK5DKf3B3YQ7feP1tPYb5z7UuyOtdIhHsNz/vxF+/rXvynnganylJR5qEJJXGMl3Gm3BP/o/00/cc6tWq3JZlu20L0umXnL9QeWQ81rZgUKVLB9zResxL+Jx9g2oujFylyq1ODYQBIdcKOrNTSsMoG3AyDsyPaYYw7WyEFZC7Tt86Xvg+JQ446hLWPM60aAq7gslau3X/B7zpV6KoRiXljKOq2e7Vbrso/erdU1nm7jSaGFf83MVOyWW26xW46f0J7HYZCr9XxeEGt8b8Jc1vXvDQTPLl+5Zteur4X+pPQydZUZv+/tAvbH7ECfRwVcIZrHdhBBpVyZKtuPvfMd9tDD77ByuWC12paluc6hA/C42McnTLL0x5WUbkMfm0sMZR0bHFGCVTiFabXdpm1ubuv+pgihVsdFoKuxZE3wdUl3QzhnFKQXBepGxU03WZa0n4vRddS39nVYJyf0ihHY+Qhxhn1LpYGbh+0Tn/iYHT2y4vAWhTtgN+W9s71ILrmB9DV8pEKOpTajopu9K2osDhrHyghvk8DXV2vZ7IaCkfGrOLyPPh7ey5WCAo8ZvC7/jq4XsibOZtXO4mtf+6pdu3ZVa9yJE6fsgQce0BfxnkIeYjIqWgAUzgRYIPP+FIQQG4jPuAcAXFUAyP6zkA/uFW6XHGOiX1WPc3IQ0fpZDAWDKd/rar/jsE4FL/WaNWo1q+7uqnhzYXFRzi+LBw5ovgOiKdrj3ljbWFOxD4Vivq/0NSu+P04lsWWILKCxe56ZtpnpacVKrpnintpt7IWqfi2TTVdQBwc3E93fsXAzrgXj65/cn48Kq3TP+9iMVJ5hfvj+JuxfZAHv/1ZxRHSpCc8ZgeKwJ4uVS16wlrbf+K3/e+9k+x7/72SppM8scb4TL1GoFlMZKwAFKcJAfZoaWDe4IGidCZWlKugM8BZoKyty7JZjG5z0UIARsNgd9C0H+MvkrZTKW7Zv1s8OrTXoWbPf1c+9vbvfK6wFWDcnd7De2iZtObUwSFsmxttoc809H8C8hqo/sIb19VqVTN5mhvR2xXbfrJtza2jUsZxHJ2NWTw1tp9+1Jp+3gvtAp9OyxdKUzXQcTFslJ7ib7g+tke6YdXp2uDxvFctbKzO0y81dw0YYx4lhO2Xz1rYPPvqQvXjxorVSA5uexT0kbXX2medftgfuvt9uv/1O+/zXvmLXqhu2eOiIlTLT1tho2MbwhtXMbOPGlj0wc9huHRbtnsfeab/xR79vmU7KOqUFy7H+ZrLW6LXtxrBj1UHHaq22pYZp9ZUf9voqmqrw2YN1IwswH1it17a1TttqQ7NSIWuzg7x63lYo6ONzrdb1tNV5zVTHaqmBNXtDy/TSNp3L23See92vbYPr127bTInuuV4QQ+uJG8O2bQxbVh8ObSGVtaVMyUoUhxEDuTbZoVW7LcHfoQppcOTwOxVjo43mOAa91tSn0OX3f//37e1vf7vdd999o6e+USD6ZuHtX//1XwsSJx98dv7lX/5lfSsC5Am8/R4HsMnLTUZgMgKTEZiMwGQEvk8jMIG336eBnbzsZAQmI/BffgR+4eM/H2wfB1I50Y+vXkOVcVW2gyhiSHTmAxwA1noC2j+aqycjyi2S5Td27Nz5C7Zbb0ptQ3Y0wts0iYHE6SpJEoBQMnk3VqbutU3eD3jdplMpmLF1Zialfn7R0i32wgWgYeVGElNq2pBU9160AZwG5ZpUgsE21e2UXc2WAbDKVjk76qMard6UBOJPSCyTwCNB5MCF3rbet5FkPsfgSjgsYd16Tu/Da4eEVxwm9fi0lOyBt3d27K1veUDvjWqBRB5JV3rFLi4u2fnz5+zzX/iCFBIoioCgqIvOnL5V14+keATTgC9XFZNIJ0HdFbDB6o8PqddXr0s1wvdQ0wIA3caVfrktQ8EXE5RcQ2DtnXffaadOnZbalfOr05uzXveEc7Cy5PyjYgJ4okQdifVQ4a+xRwWUy+n9/umfnrBLly5bs9kaWbueP3/erl69Khtp3hf1G3AbqOwKwp6OuxtsgFEXoloulStKctI3MT5GqkwpKUMv1qBGZuxH0EqCR+9hzLhyfPmCqzRR3wJssFMGVhfLJcsVggJXKtyszxvgvRKGDhKCVog7KCQn9ytyE6mvkDgc9dSU1bOrG6MycE8PW6rh+9HqFTWyW8y6Lba/rqwSpVwLFtpKUrqi1O1wg9VvOIyoFIyWpMDaCG5H/T6l0PdiDyU7k68jcOn3jyeQs1L8UzSA3a9bhqMs8jkmFTV2tcHmmTkoK+Vw35Colmpe6m3gCcrIYAmNsjhaswdlqCti/crHRKz3d/b/kxzf2dm2F154wS5fvqJcLH1KDywuqjcrkDmZmI/mpUmlUCxKiTbJDhYAK8FKWGDI+4/Sqxel/Nr6pmwuuaeIHx4TvFCAWBb7cKPQY+xI9tcaDV236dkZm67Q+26sHo6FAF4c4QBLMaNcdjX+6TN2z7332r333m83NrftP/2n/2xf+tKXrd3u44IrsIOSHXtM4oIXnIxVUKwJQBSp40IiXElgilDyefV3nZuft7n5udAbcVbnwJyQSo14mEn5mKJIHdL/lsKXvJYU4lGycMHhkM/Y6PKgkoAIZKL6LiimUJsTDwDvQPHabkNjxm9nQwEJBTMx0SyFKwpSzhvb0lZLsIKx03tGOATEpFdswZX3uCAsLS+rZ3e5gtIMa/Zolx4LRPye9rUuggnvd44sVHdjKHIIKFfPQwXHfcC5OMvwcfOerQWrblftG9/4pj3zzHO6ZtOVkhXyRctKFerHgNrtzOlTtrR0wNZXsWE9J8Uxsb9UKNigi11502aHaTuYLwne5kKxEOsip+5OG2EsKOKI9zOHRBEBsAeAi/KW/rqcE78nAD+2P2YsUclSxqR2CtLBplxxKytkV2tHC3bfX7h9hdbWaMEeip+Ya6hJUftIGS63i6w1G227cpV2AgBHXiM6XbiCFYX0mdOn7fTpU7rmsvwO1g++Foz7QGDBzFrS6fjXxsYNu3LturVbKBO9T6kr3P0Ybv5w9wGPFWEW69QcUBEnKGK5/y332Vvfer9VpoqWTnF/dUa2yeN7ARgSIFIoXHAnD/oyR7jl886dJQIGBUJ3aWmB7e2uihJQ1qJUVjFSqaRr2Go1VITBeXHeu7tVu379qnqospZoFr6ynsjV0Yl92OhOTfS4f7WxibFqD7xNeUEVcebo4RX7xCc+bmfO3GLNBhCxq7ETvI122JqLY3AX43nyPd39QJF/rKwdqWyTzhdj5e14k+DK7FgsFb+vmKd1x+eMLGM19r6vUeFLgPremqCne49WEbMzs7ZT3bGXX37JvvSlL9lzz31H+4fDFNzddZfddtvtWiu/8+3v2OOP/5NUtUBOXgcnEdS5Z8+e073BXoTXpghIbSZY99SjN9p7e/xWkcGoNy2tHkqCvTzYn0blrFplYOWfSmn/xnvRomNne0drJOdwACeVRS+24b0oVmOPxpxhD0nsktuH9iG+ZkfIyJrC8TL3ZqZn5MrCmGC77Mc8hrG+Vu+5kiM3j1jg6Qu6L+xerBFKEEbtVDQ9RmDQ44l/bomvkexVG/cHRDAvdIvuHUPtL/a0QIjFAyEucq4RPv/m//n/vEpM+N58O8JbPiHEYpkkvKVfaudNwFt3hzHrJuAt847xcnjrvVdR5t4M3nKj9VLDNwxvsbVPXkPAZRN4m0lZOZ0bwdtBJiV4yzHwHLat3bRZLT2UarYRCoKp06XY9EBxyqa7Dm+HZUBpR/C2nmpbujewQ6U5m0oVrJkeBHjbtelsScc/067aL/30T9nmbt3+4vN/Z3fff5uly1mzQtFW13fsxWdftttvPWLPn71iJ++at5n5GTs4v2w3rm5a78qmPfjoo/ZHn/8bu3V2yd45c9gGi1P26We+ZZ0bbcuUFy0LZE1nrDHo2NZgH7wtlaUqpjdumX0LN0I6Za1U32rdlq3ug7fT9PWlCHsfvN1Nd23X+tbqDS2dgLeMB8rbCG9nyzOCt9x9wNvtQdvWrGXN4dDmArwtp7DdV3WV1TOD7wm8Zb/9l3/5lyrI/chHPqL4wuMHCW95v5spdifK2+9NrJq8ymQEJiMwGYHJCExG4Ac5AhN4+4Mc7cl7TUZgMgI/0BG4/fStAozFYk7V8Pl80S5fvmxbW+tKv6IMQTVF4hOFYaFQCpalY0tTPu6T8MeK7/r1NbuxXbU2qjlSqlJtUZnrqbo9iZKElWQ8aU+IJqz/lFAM6txglyeFlZSqnqCK9sYAUpLo9O/l356UcktkFHsRygIxXcGHmhbVMb293NpS6gj1KsXG2FU+en2q01G5CBaTDYq5/fHxkhgCHEsxC7TDSN/neQAAIABJREFUrlDAEoDrfXXjuflrOOQd9+2VRCvYHHuyjbFDibF6fdUeeeRhO3XylJRfJNj4HI2VL/mtJ5980p579jmdNz3VFhcW7PgtJwRzo10eEBfYSIIPFR7QqFrbVYJ2c3NDCV4ABooOEh8xoR2VnIJp2LgGxe+9990vtcjhw0d0rAIOnY4DwIH3zwxNZMP3ggIyKt10rm5ZHKF97JFKgh4Ig5r45bPnNA5cSyq1n3/+BdlGYwXKeGDFi1UgCURsM0kgMh9JEvJ6wCRAHwplEoVK9usYA0BWnt+T8LxPVEdHxWNUaPD+rqjjWIKdmWyAHeCqJ2e54javstb2HrgR0HsS0eczc8KNlEmX+HXXQzdJ7LcW1LGAUilbPRnqFor+PXrGqvdr7EcdQLvUtvStDYr5sRooqS5SqtItpfcl5qNqNt6XnqQOvSRH6ju3LY6qGYBI/H9SfesQNyb5fU5ns6EPat57tZaVTC7o9F351hPg5HoD5lGOYt0ebYhlQ44yUCoitziXCkN9cyku8GNRMjVa/YYiAfqDMsdRkGNNDOznPbDXdfA1a/ML8zaFXZugMIrNCGH2hucxePD+i7GPXlQaM69iQcFusO9FCYpLAefGLFDBQrCU9r6IAfhn/Rw1lsOhK5Q5x27XFhYX7PY77rBiPmeXL160Gzc2R4pn7LF53yOHj9rpM2dkWY5t8e233WZHjx1X3ARWPvXUs/b7v/cH9vjjT1gHFUs/pd6h3Ec1We52gs2m9xkGdlEI0Ouj9hrK+no2KKhmZmdkzzu7sCCVMnGIGIOVHedZKZVseWnJFg4sChxwzQo5t9oDlrrDghMi3RvBhtrVUAoQI+WlYJ8KF7q61u12M4CGbdvc3HTQ0GrrXnJLfApuuNeidNHnPIUc3CcqFsB2vd12yDx6v4xl816wUSpNKa4uLy8LiLImEnfkWAEMiAqw/cAhKJWlnQ1xU73ZUTyGnrMo5FHDyp4SKJkB7LqFu2BGWG+Y80DFl1582R5//HHZQAsap3PKfVNYRZHBsaPH7P7771OBxEvPv2AvPP+8tepN9btdWli06XJFvXSxQcZicbo/tDT3dLQGD/C1zfj2ABaj5W6EIQMflEUzx9pFPRvArX/PEWVU62OP7H1s3SbZfzbiLmML7IR1LYFS67EKq9wmVWt/6CWu/sCK3Wkr5suUh9jq+oadPXvedusNKXal20OlmzErlChoOmZnbr11VJAQuhN4zFVxi+n6u+oW+2x6Hvdtp7prq2vrxj2MGhd5kfYq0a76VXdte4tyAoIN6liUlCW759677a676eVetrQaWXaCU0eIz/tBY1CWqdgrqG7BmVIt91PW63qMQLWJQrLTpi+zWybzhY0v5zczM6txZd3GArcL2MDet9lSXCR5vbu7E9boURXPvgC43yMisXd7zd63e4vvRi8qeOu20cSsX/j5j9tdd91ujTrwtu37SNlgx17GUX2bdNTYW6A13lv6919hjYxULDxGP0s+T0uIFzPtVQn7axFZmJtJJS+QkrEmhvKuKnIE1oTetQcPHtQcZL26evW6XbhwwZ577lnb2qpqj3zq1Cm5QFAMyePg8rJgIutkLFICvOMGcX11VVbMKiwM/azdycVjphwc5HpBHPN9ib7y9EeneDBYcAeXHBUOhS+exzyn/zEQl3WG43LXEu+Rq5YiedTo9BangIv+0/63x1didFyTfc8V4wKvITVu0Xufq38ue6lKRcenPXei1cjoWkZwOioJ9aKzqMaOe3GpOcP94s4UHq8d9Ia9O5A9WCQn++AmYb/gfSh0U9EbBUHBvjcWg9FuJs6f3/it3/u+fo57NXiLzS52vMDbdnooxSjFGXGPl1Te6rMILUYSytskvCX+otpl3mG5W8nmrWIOb7uoQG+ivOV3KOQRXE2MQFTeyjaZz0L7lLda+tN+f2ke9fvqqYv6t5LO2ZShPvW2ET3WSH4htPDpZNJWT/Vtu9/VMdEXnTjBvbVYqNhML21pxqCc13pGnK9Zy7L9lB0qz7ryNjWwi82q3hNITVlDrr5j/9UH3qM+7X/y139n97ztTqu2G9bPl+zEcMYauzX7tV/9t/Zr/9u/sYOH52197aqVM0V7y11vsXY3bVc21+zPnvyaLWYL9oGDt1r+2Ir9+7/4jC2X5603LI7gbb3ftu1h13aHXau3O1LeThVLgrca86C85ZSbw57tdhq2ivp+SO/cvM0OsxbhbUHwdmDpfsoaw45FeNvum+DtVDZnM4WcrjnnCrzl3pxPwFvGHmtm4G1jMBC8XcmUZeHMIkMRVy3A29o/Q3nL+vqnf/qndvr0afv2t79tDz/8sB0/flyzhrXnM5/5jN166632D//wD9qj/cRP/IS9853vDMXBdUM1+/Wvf91uu+022cjzGQwISxx+4okn7LOf/ayKj/mMyvdxR9n/4DV4vB54+5WvfMWI2xwPRS4f+tCH7J577tHnZwA0x/HlL395z7Eylp/+9Kd1Xs8995yKQ9/61rfqd9lDEh+/9rWv2Re+8AVdh0cffdTe+973Kj5TPMP3v/rVr+r/8fxZK774xS/aJz/5ScVzzvGP//iP7ad/+qe1P508JiMwGYHJCExGYDICP8ojMIG3P8pXf3LukxH4Fz4CCzNzlsvTy9WVqdju8aG302lansQ0yZlsWolfku8oPT3x7TZX/OFDehurz1TK1tc27NLlq9Zok7QKSkugmOtG9tiiufopqGxQ5o6SNP4BPkJHT774hYhJGVROJKpJGvFv72vrSV5XTY4Vr6gTcqhss66WIUFOckq9ubBtVc/AcS/aJGB19Vx8bRQJMuAaKWmiktcBrb+/H/v4fKL6jd/aA6ZDD6+RpVtI/CdBWkxkYFGMyosPdytLy9YWoEkrwcyHPKxeSbEfOLBoS0sHrVIuBfVUT4oJkrPAvNhXDdUf9rQkd6WmVW/NricGQ/9QAZVgQ6hrLvVmT0lHPjA++thj9uCD7xBUFUwJyoSYgAlilwBlxoqImAQdK19dCaoke0jYe2I6ZTtbW/bct79tV65ekz0yic16vWEXL7pd89EjR+2WEycsVyhYW9AJGNcSjOP5JKalsEyllRA8tHLIlpU4Za67ta8njhzeRkjPOcpSG4ifsACM1tcR4ALDY6KT5AHgqjI9I4CLUk99kPUasedxLEbw+ZZGeYuaPagnBRHAIQnFhzcjHDqkFUAHZHovMlkmd/m+Q0v1rQPahp62sZdmTDBG6+UIBMdINSjjwz3tM9zTb8xZ/Svau0qV6D8bJTWjijfC3KDAjeBf6jsBaH89h3SeROX+JBEN/CYpop5SQ/ptd6zdaml+M39j0jiqqPibez8qaPh9vrhe9FRtNRuydsSOGaBJYQLQf+vGlm1vb0mtxDUH8HEtpD5CTa1jCMAyYaUY409M0CZVPlKFMi7hWjEu3Ffb21X1OaQ/M0UYKGzVCzbMK4FaFQXQUxvlpKukRtawIZHJ68luPKgSVw6t2MlTp9Sf/Py5c7Z940awfBxKKchr3X//W+zd73633XHnnVI4AQ93q1hh7qif9YXzl+wv/vyv7NlnviNA1esOXYHaamp8gKLupI/CC1vOnBVYK4o5qQQX5mfUQxT7cBVd5HNWAWqWy1ojgLaAIB6VUtlmuS8qFDaQ6IeLu/2xqzkGXsiirGyYdyqgoRurKzSl0B8MrdluW61Rs+2dbdu8sam/Af2y7u7768WCmKjkklJc8Q2FMcUOXojS5pq0XSnG9WPtAIhgS18pT7mCeGFByUFg1/TMjM4FFawgbFCY+iHv7YHq9Q78ibbknkTHIaDZaVm15u4EWI7SL565vLKybIcPHZSajaQ78zOYjyuG7GxX7cknnrZLFy4oFmO7CLjtNNu2OL9ot525VVbxzO1nnn3Grl68ZK163Wanpuzw4rKtLCxIzQO4RbGNFXIapTF9fblHQgEOdtGofQVAE60KfBUP8BXlLcqvAG27qK7MFbZRWasYMer/7GbAihmhcMuVagnYFqHZCFB6IQNFShRdRTgjwB+B+ZD1NqtCmK3tHbt0+Yrt7O56j10J81KGW34mn7OVI4fs1JnTSnryIMkPKk8Hmqz+j8ECXoUSvb41OihXmW9V3c+AdqZuKiidFX+iSnv/flHxPAlwHTBFm2VU3CikT5+5xebmpi2XA8D7nitCNVfvJh5BjSxlp64HCtC0deln26LgpaVCOmyyM/QrzhV13xB/pdKsuUvFgQMHpL7EpYL9AKAW61sejXrNNre2rNmoBwwf9bV7T/AmYtw9bih+VwTAGq70KH4G1xRfgH0P4Ao8L7qZX5i1j37kZ+yRh39MvV2Bt5wx18sLMYLFrld9jOyj4+u/8kjH12GktE706o7buuTva64n1+J911c2s6H/8J7fG7UGGfddj/VZbnLhrTTUI7ZU1trG3kxFdTe2BGTX1jb02sw79t8ETX4mxXbZISxrEPFPlsXaO/kaFlWsrjRNSdlLH26tj8FRRm0HvC5m5MSi9T5YHzM3AKjubpHSeqaiqOFA6zJxkzVtY/OGCp/Yi8SCuLh/lwV66KlLbPbWCsGZg+KzUBjFKGotDIVMKjQMhXE4AnEcFFsmx1hrt9pSuFI47nFG+8/Rhwa/7uP9uauNBW+DC4PvZdx9xHs2x13+3hnOfkbPldV4KAQIMDepzP313/zd/ZHge/r/UxRlhvsnqbyN8BYbYwpqgJLY48pVJWGbrD14wjZZzhRDLyfkgZU94DQJb6cyWSuns7JN7mYzI3jL6++3Tc7sdb/WnAMAqxAHuBocT+REEm4Mn6sOcNnfdijSSKWsnM0bqk+AsK5zJu291WWzbdZDeWsDq/bb1gytOng/rsd8vmyzg5TH92JOx8zv1QYtQe6DpRkrW8YaNrQrrR2pUbFppkBntlezt996wu657377my98zk6fOGwrhw5aoz2w+ypFu/DyBftX/82v2P/7e79jRw4v29133mXrV25YIVu0T//Nl3U8T6yds7ecutX+9Qc/bl+/8LL9t//5d23h4KLl2jkBbGyRZZs86FjdelprssOMF+X2B4K3AFf63/atb81B16rtpq2m+PdQLhqCt4OMTRULRnOYAsVFlha8raVceUtxXroPvM1bpeAg3OFtx1qdji1UZi0PEqdwstezrVTX1octKZnn0zlbTpfUd5djSsLbBvt9Ptu8CdtkCu3+4i/+wj760Y8KbBL/fvInf1LXGHj7qU99yh577DF729vepiLAP/mTPxHYxH3gc5/7nOIPQJPPOn/+538uOAuEfeaZZwR16U8LIKV/+KVLl+xnf/ZnX9Gv9o3A29/5nd+xX/zFXxRQvnjxooDtz/3cz+l+4ViBz9g/c+xAaX42Pz8veMsDYEss5TzOnDmj8wIEc2wf/vCH9ZzkzyLQfd/73qd94h/90R/Zu971LjlJ/eEf/qH9+I//uIrRAMIUb9/s/L6nQWfyYpMRmIzAZAQmIzAZgR+CEZjA2x+CizQ5xMkITEbgzY1AIQtgyklJRfKCXp0kNkulvOUBujnAbj5Y6qVkc6oKVhRFJAQF+NICfiSNNtY37ez5C9ag5w2ATNadMq1Ssk2pxghKY+MyTyGNkn6umo0Q1JUDI8vhoIwkyeN9L10lEJW2QJEsz5c9pyskXWmQHykmXbnrfb7cllS15wHgek/MmABSQj6oZr0HrveTdBWlJ73GwDiow5TsHl8PB8AOFFwJEO3dQu+2kdWbJ4GTBtOcG4kMVLWrq9ftxx580N7z7vcoaQuwc/WxK5BIbtFrkn9je1pVwrMn0EpSkAQtvWsBMyTdBGNlHem/H3t0RlDLtQssSs9FScElY55gp/fQOx+2t73t7UGp6rDVz2988ntNCcdJ3JvN1jjmrqT260ESEoUwH05ffPElJacB7sCOi5cuSdV49Ogxu+OOO5Tsa7Tatn1jW+eMAlfKj5BkBJIdOXLUTtxyy0iNh02rJ5e9r6aUsKFXoHqTospOJPjicbs615Wfgn4qBihLOQLA5W+sml1964oYB/3CfGN7Pwu9PEPPWZJZSngCPKK1tCy53Z9SarBOx8F7EzjdCapbV9rKAhY7OeBtUK3HY469Y2OC1a1hxwlIJfOi6j0mMIPaPfYFddgWk+3+yu4cyTF7UccI9AOE1MsOuIxi2J/jyTpX4Ai06X7MKyEtC+pKRUkOnkaCJlpwM2dRNDnscTkgeUkpplHfFYs2NTWl827Wa4IOqMmYB7vVHc1/FNokQlwFheK1YEVsroMiagxf3QLRp3JI5CY8HF09HS0eAbd+VBwLCW76Gl65fMW2q1X1WyU5rwR1Lis4jD2999t2eDyKeaEhn/rtBTtGD4+8x8Bq9YZtbW+pn/PcwpzuD8B0pwV0GQhieT9Xs6UDy+rxeebMrXb77bfZqVMnbXp6xmr1uop0zp29YH/y6c/Ys89823thYjve6Sp2bG/fsFbXlcH5bF5W7CQuDx1atpmZKSsUM75G5HOaa/RI5BwBt1Mz3vvV7dkdSueJU6HvqRfseNGOYl0A5CTU6bkm3WZwV2A8eV16KzLnAcL8vbNbFajDOQAQq57a6jvO/Yods4OC2G8SuCvrbRU7YMntCnbuGY6fYwSkMT5zc7MOaqdn9W8KlujT7Jb5YfoJMjlUI5HscwRFUFQeeuTTOpT1iN5td21nd8euX6N/6nXb2tmRolMW1d2+AAtWsbedOW0LSwd0zXkHAIMUlgPv+/3UU88J2rOm9dpdq+1U7fihI/bOt71dvSzPvvSSPffctxU3c6mMLc3N22y5bNP0N2ec+oBbV9AIeGB7jNIUK2XmUrfrvYnzWUtT2JAlWe7Q1m2OsUzGcn8gi2RMqfmiXMsNb11lq9U+KPYjLEN566riYRi3cC8LJrg9R8Qlmnuo8koUVFBk5cljqfujpankpq58ZnyB1js7VVu/se3mxGnUvmaKGhmzxeVFO3Pbrerd6VcMxW3P1WccgTfdVQwmlrUFbzsC7UA0FWE0iENcngCOQt/Z196BJQFujJtDndfRI4ft+PEjNjtLu4OMlctY8lOY5i0aHJWH3wlrleKxbh0Uh1yLtLW6PatWKQbYse2dXWu1u5bP45YypbmoIwCYtVqCKbQ4yOQytqV9wZbUtlgkE7/4N3uGTqdlFtakUH4VVMuvdbZj9a2HrsRmKPFrSajr7DveXG6dPDVVsp/6qQ/aT/7Ej1u9xl6mI8tkvuJeUutPiI/qTRoWpFe+p4+/5mHSPjkUXcR18BXgF5vvBLzd//Pon7F3NMb2zN4eItlD19eTWLgWf87egPWLdRJFf7PR0vhTtPfCCy+qYM3dTbpeTBaLpbTuussEewR+F/DjLi+u9uUUF0PPWgrYiIVxyx0LoXRnB6W0WhuEnt3az0mxShENwNmdbnwtp7iEAkJ3p4g2y9Fy3/dUrmqNezCeI9vkHHtVt28mxnPeFFc1VIC363A7m1XcJc6xrrOmsN+Ke0zWFxV7hfYJAnsBrnpcc7cD32d4IYwXcI7n5Ghfpr677AVd7a+1PTbH1WCN1dlxbjFH4wZISuNgE83a/R/+9//rtcPBP/OnZwql0V5NSmCujaWkjuQrCW8FnL8LvN3f85bYLotiYrx63nrvWYeoA+vm8q/Z8/bV4C3rURbVc4C3DtzH1trxM0Bn6BbVPACYgENeU/tTVOx8Xu31tYZ10imBz9jzVlcr7S0mZrN5mx9kBab7xay1eV3iZL+t81kqTFkllZWi9WJz2wbpjN7LOllbyLatPGzZx37+E/YPX/uKLZVTdmRm2lYWl+3yxWft7Q8+ZA8/9qh9/nOftRe+85zNzxywXLZs/V7Wnq1X7enzZ+3Slar9h//uX9tbl2+x/+F/+jd2qTewZmXKBtmcZbo99RKu9du2M+haI9W3Voe1KCOFvcPbrI7T4e1Qts/VTtNWrW+NQc9KhaLNDlDeotYtyF45z72JY9MQINy1+rBvUt7201bJ5GyqmLPCMGXNYd/qvbbg7fz0nBVxIGAP3+naVqZnq4OmNQ3lbc4OAm9TWY03z9lN92232zKUt7RLkJI9LNx8xnk9PW8Bl6w7ANfV1VXB0E984hPKL9zMNhkFKvs/ICnwEnBLf1oesectQBMAeu+999rtt9+un/E7KFMBv/H58fa7Wc/bD37wgzqm17JNZm5Gu2deM/bGJUax5wTYPvjggwKt8d9A5+Sx8h58volOYvzsG9/4ht24cUPvz/jQJgigTQEhn/u8aDgr5S2x8KGHHrK//du/VXwHBk8ekxGYjMBkBCYjMBmBH/URmMDbH/UZMDn/yQj8Cx6BqaInR9IZlBkkVYpSb5I4y+bSqtbH2g9LSYAYSRxUSCSlSfjKQlf9M00KAqrwX375rDXaXSWcpXp0N8yYPgzqMrcTRtkbgWgEdm6x5QmUnEAsCSNAHpX2DgNcDeD/d6tdQJvbj7oC13srAuzU2xarrVFvWe9/GbvquupyDFRjciaqK70fbajUD4la/7+DXf/yhNBeNZ5PHFf1jsFYTD7JUjnkNd3CLVr/xTRpSsoYxvDc2XPqa0vS9QM/+X575F2PWL48a4MOEK+pD4yyZd1xcEmSDAVdTA6SUCMBKKvkajVYM3vPQq4hoJDknJQIup5BlRoSYlLjdrt+fimTou7uu++x97z73UH54IB9v/okIPmQMBv3HfVxemVSN46hrkewnGYMr165Yt/61uOy7gMAAnHp4bi1XZXClgpk+ngyB3Z2dm2HhDSQmv63QIk2FpJtfQi+++67BTn4vkCtiOoYqseEJcoUigTU+zaAurE1YuxZTLEA849ih7zUvVNT0zYzNyeVntsBOwD2OebQP/4b+01yVLI1Vt9Ot0F260G/v/za+HC1mvQj3VV/OUCFYKgg5tiKMKoZdS1e0ajQe6GOAW6ExA5zfBzCPA7/HtlHhzHQoYS5z7/dCj0mxp3muuLGrbMBgpzT6Hz0/vQr4yv2I3TlDclYIFq57IlaWQXT57VW03kDFQC4br3oxFTQPUUS2e8BrB3p4VgsOvhhXnY7bWuiwJW1oSedpYiWYs/noicS47G5IiSZ3I3XjZgiFWy0Bg9qpThHSBadO3feLl64qLhIv2xiSD4HgPIEsuZV6Ec7Ag2JcY+qaiXpUWqS2EZ93O1aaapiBxYWpEZmnlM0U6SARTwHFZ7bvgJjSX5jh8+8f+CBtxpV/KdPnZYq/Btf/5Z96lO/a888/az1gq0q9psk1EgUlcol9fxFtQtYn56Z0rogSJwxK5fzOg8uAqorqWSmptX7WTFZ7gh52dxK0cN4cc0DviP2iONqLnksVV/ukGDHwhlYTb9vik6wdQc8q6e1ChXcsjuCn7huMBsFItveO5Zrn+wJHe9h3hclEHOO/osLC/NSIzJW3MMFwIEAf1BFB+tlBy9AAb9nhSPdjzJYcbrVMcchENaq2y6gWepG7Oq3bPPGlq4fTgEAGdY0YtLc9LTdedsZO33rGUtTwABUkZK8ozlw/vxFu3Tpqvq9ttot29rYsGOHjtmH3vvjlmp37clvfEs22kw8igSm8gWbzhetSCxjsUGtFHpCqzgk9qcN8DTD8yjW4p5B+U7hBXbt3G9caak906625boDpbEWF7R1W2TvSZzsV+mAnu/xKoK3Ydw8lkRVZ+it4N/UXgO4Mw20yZI4dsUb8YTeszgQDHsDQQti+KADQOnqfqFwyc/N1zjOg+Odmp2xEydvsSOHD49gVVyFiAMkyGVnPQiuBrKO9j7qtTotBepW262rbywA19XW3h/9VRjlzXePAS7RN/Tg8gE7fPiQzcxULJdPW6lEHPSCM+aeO2f73FKskOW+u5YAbt2iOqvE//r6lm1t7Vi7wzkw7IA+9FjR6cGXhGIhr16q3Bfrm+sqvsASnXUEgMv6TtGM4uUANO9Kvf2PsGQk1v1YuPbdAe5rwlvrq6gQcPvhn/kpa7Xq1qdYLTW0rOKcAyndi6MCm9jr95X2xo54Y19jL1hyiBsW1ljEtP9vgLCuVfidhEow/qYAe0KgGWGtYGIoUBrvi3hu2F8F5TCxWkl8YFmHPuO+j2UNBN5+/nNfUOER+2sVLaondUqxhH15q93UdUNVC8hkPaSnOHshta6wlFoBrKysaO/OusearZ7aKqgc6L3jSbg7jTuTxJ61si9nvcwCcVOhJYGFoid3v/BzpOUBhSD0qHdoylriPXG9gJDiQQpviMv5QtFWlldU8MZenufyPNZQjp2jYs3znrxhHyWg7MU6so4e2UC704ncToKqGKhK64gY8+M+3/u4h23VqHjSvzfaG7DIjfY88fleqBPvdR8/38l6qwj2NAP7tX//H7+vnxpvLZSCc4vHrJvBW2yTUZLuh7fMy2gxLcvvm9gmJ+Et8QDgin1vVMC+GrxlYOh5ezN4m7O0lKaxxUC8T2IxXxx7jg94qzYClrIiBWAU2qqzucf6Trrna9kwpZ63AEqAbCusaUaLgX7f5jIFmxvmBG+7eVcjAycBj1P5oi0Xpqw8zAj+Xqxv2TCXMTTN+f6UVXo1y/Qa9uBD77RKMW353TV7+PaTVsThodGzrfqu3XnfPfbFL37Obj9zi95ju9qyXi9tu4Wi/cPLL9jV66v2sff9lEDcy5euWr9SsdpMxSqtlGUpYrC01Xotqw57grftLhbVWZsrT+ke49yxjVafYeDtoGs7wNt+R/8G3gKnp4cZq7Be2EDFWf10xlpJeBuUt5WcK285h+agp3Foo1CentN5p1SI0bXtdM/WhvS87dt8Om9LmZIV+HnseZvqq+ct8Bbl7RuFt9zff/AHfyAQi91wBJ4U4d533303hbcR0KI+RYUKZI02wUl4ux+WJmFqBKjx5nwjylvAKmpeOQOZybaZ/SKfPd8svOVzOiAWdTD7Qh4RHvO559lnn7V//Md/1HigQgbW8v4of4HZPJfjAExPLJO/ryEWn5yLAAAgAElEQVR38uKTEZiMwGQEJiPwQzICE3j7Q3KhJoc5GYHJCLzxEZidmpEKlaSh+mLlSzY7N6MkPckz+hgWinklWuhBShKLZLdbILvFUkxuTU3PyALyxZfOqZo3lc56vzSSLSFJT5W17E5D/1cogCr9ZZlG71nvDStVLMpGescG62YHH66ukto2qDOVbKEvEEn20GtWMCBYKcdeV4Il6gO2N1GVVP0qNxosbgVt1RPMe+hGwBphQyL7sxfO7qnYT8CJYGGXBLxRfOwWkGMAoERGUIBynlivvvjiC1ar1mx2dsZ+/ud/3paWlm23VrW11TVVLgNtsc8jabFfeRKTh1hV0etTNsn9vmVyKPVcNbAnAxkAXfJYY6KWa0Afs+XlA/boux5TT8ioiOB9PGkZE/LBJjfxetHu8mazNfl+XAuS8YJdKHC3t+3xbz1uV65ctc3NbVd+pHLqc4n11Fvf+nZVXDOOfBCmFxFjAvhTH1USI7msqqEBNMx3bLClGB5BJJ8jvJ8KBIK9rRQkUakW7KQjfJMNHLay2CRjuysFLj1A56QYoTeoQCRqljg2moLcQyg+6KeGpSW2rkAJVAdck6CilQLB+3NyXoAs7K4jfElSA6nJAvj2sdznXxeS02NQGSB9UPt6HjzgzAi1g2p4BJ9VkBCLFoIiZZzF92kc1JT0X5SqD7tFVDCy7xyD29gbV3A39ATlPgbalEuA8IpAIOcOvALKMsfj68VEMvCQefDiiy/a5saGenUDLd1y0W2RhY5in+MwHzOoVKL1csjIuurZwdz4nvCkrVs+u6ofYE+ciUlqfs6xUjRB0v3atVXFI5LwHtvoq+33havv9/ZadCW8J1vd2tftbNUjmOKUbM5OnDwpAHvHnbfbhfPn7S//6i+V4MEiGmDp6iIvaInFEXJGkJ12X4mx97//A3b8+Al77tlv29/93efs8uUrDntlv+19hQGZ2O8CbgFIJNso/NjeuSE7ZdaHlUPL3musXFISnTiQzhDzw/UPfWxj/PcCg55ETMBHEuO8V+zn7Ep/LyIAIm+sb9jq+rrmO4CT1/ZCH01SXRvdOyo0CWpJQWvuo57Utfyb6xlBigo2DJeCgubH0oEDtnxgyWZm6Znmtt188XO936gnebDGDYBC4DaoFDVPBN4jtMUGfSgVGSqKa9eu2PWrV1VIovUtk9H9W93dDTba3puXc6KH8W0nb7E77r7bpmawSvV4xLXd3t6xtdVVL9LZrdrla9dseWHRPvgT77dCf2h//7d/Z+vXVm1+atoW5+blBoAtck4Jb1el6d4LLgoCGoD1XFb3M8CDnsWzi4t6DoUy6xtrPh+DPTQ4BdUtiluArQPcodStrraNSvxQDEJvWAY8FG8JdUu17PBspOeVhbwDSZS9FM5QPDBVrghkoohFaSXngVbHWo2G4mSqP7Qs8JQ+f6j1VCSgBsCu+guWw/F16WE8PTvjqtNQOCaVv8A05+V2klgJk9RuYVMve/q+0Su7XgdCof5uWbtFUQrnElouvIHtV1SIcp7cY4cOHXR4m6MXeGoEbn3d8F6dKg5Rw84xGGUEpXBO5azZ7tq1a/Sv3zZLZSmxsCbH2HF7e98nZayQzUmdyUtVqzvu0CEfaHdO6LSaAnsoNFUogzIuQKpXnqKDrCScjG4FyT3I/v1I8nW06xmdk8cAet7Ss/k973lM1sntVtMG7AVQsqfcwSXFtR1x03EBjkcHn0vj9030kR+5PwSkmwC4flxeeaA/em6MN8nzHKs3b1aG5m4UHutfoeZNKG+jywvPkb1/l/0x652ry1lDvvr3f68YRkxif0CRB84L6gffaAreUsTD/b14gNYms9qDEGvUHgIA2mZtSNn8woIdOXzE6FGuHtyhF3d0q+F4Y1GU6+cTVDqsW14s5Xs8LyhI9o/1Vilx3Ef7wFjsNRwq7l27dk19fq9fX1NR0tTUjC3Mz8lmlD2UijRQ47Zao97mxMBYqDMulBzvNblX2G+h3MM5gbjhLj/ja7C/uDJCXXfg8eKIWLQVv8f9pvgwsuP3dduLFcfwNp4r99q/+9XfeAPR4I0/FXgbXR5uBm/ZZnTTQ2vTs5ZiNTkthPdJO7x9rZ63xHM+tKkwZ9CVQrSMCjQV+unmCq/Z8zatFxg/+H32ya8Ob72IJ17XNmVB7Nfl/OHwljUMu1+AZzvT08+1f0C9mupZtdfRMbHB6Ge9B/VsOu/wlnUqh2LXrNfp2k67YTPF8gje1vodKW+tkJECNdcv2UopY8N6zZrdgS0vzNpbbz1odxyas6l81kqLp+zTf/4Z22ns2tZG3f77f/VLtjw3Z2vrW/aNbz5pg4MH7JvfeclsZs6+9dS3rTxVNHoFDNN56wPBhxm1Kygk4G0zjU3/QPB2oVjSWpdP562E6lhA1qS2RXm7AewVvC3b/CC9B96yF+hix2wdaw671sBBgvDeSxnwFuVtaZi2+sAhNp/VF2cXRvCWgpDtTH8PvJXyFttk7vneQMrbJLyNQN5vDLNNnLde43Hu3Dn77d/+bRWtJB/veMc7ZDfM57YkEOU5/xzlbdJmOPl+bxbefi+UtyhqeX+KboDY7EMihH7/+9+v2Bdb9xDr6QEM6H7LW96iz0JAamD01atX7SMf+cgrLKHfeFSZ/MZkBCYjMBmByQhMRuCHfwQm8PaH/xpOzmAyApMReJURWJxfUIKmVM7bVIVEadmK2BSWSISQzCaJTTKaXogtKbsAEkqKA/+UIMVabiBgBVw6e/aCdUPfHVRDAqKerdQXKlhXxjq4dXiLyjGqZh3cAu1kXYvFcYC6UXXrytsIkBymOGj1BAw5fu+V6xXzo4QMEETQblx5P+qPyGuQJEX1g6JXECwmp6Kd8bg3bhzSqKzl/558iIDY31e8J6HMje+t9x0dhis/R4ngqAYw1A05KX5eeukl2b6StMYClQRVrVbV+EflGipijkdKJBQjKDjpU6Sc9lCqBwC7q3VRWmd17Uj8JZOMsfcYPwcCADSk2AhjKQvbbtfe/uA7pGLiRGShnZhnUlWi03qFIjmRfA6wdzx2EaxHdYMnXWWRXSzaxfMXVKV89ux5JTixZSWZeeniRVtbX7d77rnf7rzjTl1H+iRhX4sSs9/z80MVggqFvrdYG7s9rzcDUzKMsdPc8x7JN4O3SUBNQiwWD2RyeY2nlJAoxmbcgpW+S7FHnaszPUkONIf7uN2wAzvvERvAU7BBVoIRC+FOW0Aa+O5JXpL2UREUO2O6rZzby8XEZjKJHJLRURGk5G1QMQUbZWev3qkxJtPG1tFx/gc78QCKg9jO+9iG95YClz53odedA2NXzMZ56SB3EOye/bx5Hu+H0sYT1UUHUQAjwBx9Obtug0vvPfob71arsjVtNunRCACJaudwbwQgHWGx5puU79zfqNMccMgaEkV/3nuAAzVRoDUaNcU/VOsogLHXPXnylM3OTgvgRIcBri+A8MbWDRUbcJ14D5RCfu/oncdKf30zWk4PpaQiaQesRTXLXD16+IidPnNailn6dc7PzelYOX+A6je++S37ype/ZC+++LysNjkerpurvV3ly3nvoP6sVm12ds4OHlzReRKnsRhkfHkeSvHpGayCZ2xquuw9MhuonhsCBNhQY6E8N0e/W3o7e1wAgEuUEayx+Y+wnWIwcdUT3lj0SicUIDjHVUfRGEAmEHq3ijprWwCXnqO8roB0UDzHGOvKMHcOoEBgBG25j4KtrsBuUJVGy2qs7VBMrBw6pLFUbJHKOwJvhxLA9mQBDZdKvXMpROgHNaJ6m7vqioKWar1u27uMV119V7Hr5jy4tx1iegxq1JtWr9XkBsD7MO7EEpSFx1YO2u133WlLy8s2Oz8v+/XdnW27cO6crV65ajtb27a5vW1Lh5bssYfepWT2N7/8VdtZXbPF6RkrF0vqLygLakHPoOSXnbYn87U2MBOJdXIYyFuu6DHWshmBO+yYmftEAtSoDl7dDhkFExicVDkAdwxvQ6dswQJialptTGPbhGEK4BYsk7UpCL0Xg/NEdBKgQGludk7Kecat1+npvheQxwKbXuYo8/r08jNL9fuWxuWj17fs0CyXRrkrE3yNA2u5F4hxvqFdgkAoczNrWWyZcbnIZaxtQ2sHS+gOEGQwdPvkdsdara7Vm22rVhtWq7kdOsecbBWwZ6uVgHg324Ix7xzeYkeONTdz3VsgeM9Rdx8QaI4uJdonhCKpaE+dylirA3Bft9XVDSlyewPUZykb9Hxt5sE4oNJnrlNM0O60pOB2FaorB7mPVEjUcXgryBf7gb6unfTN1bf7f3Uv3B27Ubgdbd/yuYw99ti77MMf/hmpbimWIIzEvrexMGmP8ja8yR5YLNF3KBiI1vdJuLq/763vGEfS8bh1Tbjmj05lj3o4fvcmTxyDXG9R4Srg5J7L7WO5TMSOZrMt4Lq2tm5PPvXEyOafQhbiD4UnFCzyPGKw2yzvCPCeuOXEyNWh03XVKXGSAh6+KIg8dvyYLS+vaI+vok1ap6jgx4uruO58xfU/Hn90lxj1mxbs9DUtFjXG5+gsY2sGtUvxIjxgBfMP8Ly5sWmXLl9WYQprOXGJeyJC1eisI5iruO7Fn1pnwrqpvQrFecT84TCcDz2yfa+PY4SslaXe9R6+8TOAn9d41+qwfjgqJtC5BMcUzieemzvv+AXXfifsleI4/dt/9+uv6055s09KwlviMjE4aZv8z4W32hJmkvDWbCoDSHzz8JbGCbhwqD9qCmW37/3GgP+V8BZYK3jL5z0+CwV4201771qtp6m0lLNjeGs2yGZVcDSTytm85S0DhE7A22qrYbOlii3lKwKpu4OOXWxtWZq4Sz/Yft8W02YLuZINhiXb3d22hx84aUcXczY7XbbMzJKdvXzZMrm0LU5X7PTyAWtubMub/9rqlj21s2arG7u2W56ycztVa1XrNo39s2Wt1M7YoOTwlveKyttWZjiCt3NZ+u5iq5x1G+fgsNMwh6Y7qZQ1+l25a0R467bJfRVytSkiHI7hbZeFegCAd9vkJLxtdjt2YGZBqmqAeIS3G4OW1a1vC6m8LWcc3qp6uz+wWrpvO/tsk0dz+bvAW6450JICzXe/+92jz+IUuqGo/Zmf+RnFIvrIPvroo7IDpjDzzfS8Zf8MEH355ZelmuX+Tz7eCLyl5+0nP/lJ9bylWDjZ8/bNKG8pwvyzP/szO3z4sHrlUmTM63DMEeyyVwXsMhc4/whvOQdgNscPuJ1YJr/ZSDr5vckITEZgMgKTEfiXNgITePsv7YpOzmcyApMRGI3AweWDqngulvI2PTVleSwWiwUrljyRjwouJvWwKeRBXy2+p/6TI6Ul3y/bTnXbLl26IigAWJMtsuwpSaB6wgPIiqqCZArJYwFcKW2zghz8HfvIul2ygxTvMeqWcnv6RAqOji15IySOfXk90elWcFFRGS2aI+QQ/BW4dfjrlr1u37z3EeBVOJeY3IrJW//daMGcgLehD64QsMCFJ/L1fL2Bd09LwluOBajKOZN0e/75F5TwAlQBCVFPAAZ1vYpFHb9AeugJyAe+qEpTIk3qjrbUVIAY/i2r0hxWeJ4Qm1+Yl2Uoc4GEl44swNfYQxILYgdZ23b//ffbPffcay0S60AnAG8Af6EZakhsh7Pc5y0Zofr4fSKM1BFLDaTxCkCP47185ao9+cQTdvHiJc1X7ARJDD7zzLPqd3j7bXfqAzZJdeAWSQF6FZL4xx4W2nJw5aAdWDrgCjsSdBLPuX2rwC1zQb0mveeb5oHsiUNyL17DkJyMFt6MmcB3oaDkBMr1+XkA7owDcF0jEo3eu1aK02CLHJXh+nmwT5ZqNcAoxh3wXt3dEVxxbZDP9iSUjH3BdD7KKjq89X6zniyLvWd1rUSQg1J67Ac4SqBKaZqY02FS6LrGAgq/Wl6owL00UrjIdtJtneMcdAdV7IAdsjnAdbAbeyuTrI3vC2yRhXU2o/kMMEF9S9U+SlwUS1Smk3SSgpC4Eq4V10zqGyWSiVmezPZrTfGH20CGDPTo3iVJTIECsHNnZ8vq9V3939XtqM4P2l133WUHV5YVn3wcHToDfLHF3a7uuO01PYh9gof728dH17jbC2DJ7S5JFANtV1aW7cTxE3bq5Ek7sHhAaiKAFrES+3MAMgwHu0nO5/KVK/bCC9+xp558yl588WVB/li5zxxXgUAfAOaqVMZoYWFR6v2Z6VkV7BTybjmJbSX268AkrFVd9YXbgc9pEv4OY723rvfJpAAkREoSv7GQQ30PXY0lpZLUfa5qxMYaUEH/aqBzl2vaalmrSe/NgdRlAFvU6T6fKCLyaxgV6vHeUJ/nUSJ4PL+5xthnY4u8eGBR50xyjKQY46yksHo6uvV2vB+EHWV97MUOWguCmln3jwCuK8iZi1i0oyK7tnbdNra21G/UrT29eCn2aRVsBkS0u5qvrHv0kSdBLcjabtn8zJSdOn3Gjp44ZisHD2nebK2t2ZULF+3i2Zdt58aWVLlnbr/NFmZm7cK581bbuKF+djlswFFaOVF2y/UQj6VSIrZwTroW1KykLcW6y/pKIUsmLdUpx9eX+s+Vy6NetaEPL6+B+hbM1gs9F2MXYLfkxG3Dn+Dw1tWSWpPTDm+H6YHgrhSCoeCJ64w6dm5uXjETNwOOX4UaFDbgGBF7eg8G6u3I+6SIJa2WDdtdyw6Gho45j8MHUCMoz1jJiYc4xEplF22u2aPkspahf3M+a/1c1gasfcWC9bJ5a6XS1qZ4hl5/9aZtVbk/alavEYNQpo5VbcnipbCC3XS3GcppdL/RpmJlZclbVWQpPElbPu97HS9aCMVrOAQE9W24HTyuM84B3qLUXF/bFAToE3sH7CEoHPE/gBPNdTO1VhCoBYiFAgSBelwgNN60XfAio5urS/eq68Yn+r2Bt4Vs1h579yP2oZ/6oFS3wE1AfBqbX6lvw5oS9k8jCJco2vO9w2vD2+h4krxQsUjNIasDvleDt0FbPlrfbnbBk4Vx8Ti17oaCHmJidHHYrWIP3xBcxy7zpZdeVExmrlDUQqFLoViymWmU+SnFNOIzD+IhaxRxnviZy7KupOVQoPsowHhZqquorKJ1BRjMno9CKd9HDqzTbSvOjcEthYG+J40FbDEuj8d+3x2QHLRRGwbfz49juqngqYHKsdmUKwFrF/vTZrPhPU673VCA4DueuN76Wu6xmbhAUZfiQ3hf389lRmtY3IexZ46fI7yFge/L4p5G+/CguI3TizUvKqX92EMxaizwDAVKPP9Xv8/K29vypVFP3qQqmDYA+pzU947s6lkry/vxvcqxx/GR5XywI2Yeo3RVTJE1fl/KXXwXUM5SRgPoLKUy1smmrDEcWIO1bNC3tBwW3IGib331bY2gm31euVA0fNzzadaojPUyoXUH+zyKX6LqmSWDeTpoqucr6xkuAQXUp+yviOWh+E3WzhT0pQCgQUU66Nkwk7V2um+FQcpm0nmb4phzBa1rnYxZu9e1rU7DFgoVW85XbLaTsiuZtu1uo7zNm+X5XJqypcbAysWKdfJpq+/W7MjBOXvwnpM22N2wK7sN6/dzNju1YKXcwGob523z2rrde+e9Njt31D731JO2murbLutoamhPrW/ZwoGyLbSylm+kLVc0Sw94q6w1cLXqdwzlLa4PKqZIF63YNcv0BroGrM9cg8awY9VBx3asYO1O00q5nM1lcjafytlSvmBqtNAfWCvNOj+w3X7H+NTebLdYaW22MmXZYcbogo7NdG3gjjaH5hYtH/Zv9XbLdtND2+y3rN7r21KhaIvZkmV6QymFsXDezqMA7tguhaba3wWwG2Ly5j5FbTImAmLpQfvRj350j9Uv9x8WwjzYW6M05XMcltPEAyyCgZzMFdauz3/+8/aVr3xFDjHYLfN5il6xxIQnnnjCPvvZzyoWPvDAA/o+e+j9j5v1vOU5v/Irv6I9YoSyxGHe6+DBgzoePst9+MMf1vuy134z8JZj4nc5z6efflrHibU9MfxDH/qQzvFzn/ucff3rX1fsf+SRRwzL6Aigr1y5IvXtL/zCL0wsk2+6y5p8czICkxGYjMBkBH4UR2ACb38Ur/rknCcj8CMyAgeXlwVSqbz3hEaEtwWroKoS2POkBh+gSAKhIqRqWqqMvgMbQdds1ra3dmxjc8MGA4dgAqdpU+9At0oG7oTEJAlTEpOCql5d7QkVV+PSSy6CQ15DalxeJ9jaxj56bmkceolGxaoK5j0R4RX/YztRtx+MMBFFiyusoiUbvzNSHEYLuFFCcKy8Ffj1RpNBCeMqs6TqI5nkGikSE3MrmHGG6v+oXog9WN3Ol+PlA/Zzzz2n3q0ktQCuKHYqlSnv8RWBVVA3erIxaVFLws2ksgH+Ooj3PqPYhVYq00riYTvHa5I4Bixhyac+k/WGoBHKu3arrQ/KQFE+XL/jHT8WksAoYV1hqDH0YdmjvN2bxBwPxB6lTORcIeHsCTW/XvlCTmCHymcALhaRXF+SjiQ7UeSuXl+34yeO2z1336Pzw2Z568ambG5TqZxVd+tSYC0tH7SZ2WlBK5Lagm8kiUiYB1jLewrajMBbPLkI3f3/gg8kztTPFAtveta5dS82hg7ZiwIkUgvQS7HdkvKu1UZF5glR5ikgDSta1J/cX/T3BU7yfIE7kpyNpqtVg9Vu7HmbDFtuGegGkn4pPOnpoDRi31BgEGWhSXgbgGSEwVLSjnr+hYubeMOoKNL1GtmTw2vGiU6CgY4oqnATvXpduemwYKT+Cb1/ZblMIhKw1MVSsRMStZ1g/zhWbLsdaiiECPNmCGijhzBuAcQf9cZzRS98q1Gv225tVwmT2m5NgBwlE9Xw3mPXrchj77+lpQN222232uKBAyPVHcnebMbn5/W16wLtsntuNQiQUlCigOvomjt8Bu4tHVi248eO2eEjR+3gyiFbXl6SOpb5g41utNqWtbaUpg5iHbqkrFTBpntKMJBeuy88/6J6ZNMXC2tKlK0k6xdDL1cuNfGeIg0So8Qw4ir905hPqPPpMYllNbbIqB8pkADeRqV6fG/GxFWurt5nvjrIHbjtPQpo9Ul0sFBvNmyLHrbb27ZT3bVWkx5xrqIRzJANZey9DFgk8Y7i2tWWjGefIgypSR3Y+lxxi3GmL8dJTCNZBwTEApre7aViSWscwILxcNeIJIjwe0FzXOALIYoXFrA+FfJFFSPhOEA8JDGIqn/t+qpdv35NKjnmEDnQQqlklekpFUBxH5I8BciQWGXM+X4h5+Mp4N/pWrNWF8CenZ5SH7WDh1ZsbnrG2s2GVTc27Mbqmm2trxkQUkp+7IQ5VtTTJMBRXKsnrTthSA2OnXBUh0ltmxa4VS/YAF8HjDE9bgV3fTySVrHRQlwAN4LgAHGlowbIB20jz+EPUNarSrzXLUBZVrd8m6y1fOp9vVTfxVAoRYwuVso2NzMny3PicFRWU7DCPcP/HXy5ZTLAIu2Nwy0TvrLYbAPHu10roMbTl1kWoBtqpzgEzlOHAtFNDW0AoEGpTqHN9Jyl5uesWSlboz+0en9gG1tV29zesu2dmu1U69ZpdgyhaISbWq9jQU10MIg8K/Sq5V6gCIW5ynzEuntxacGmKkXLF3AcoFc0+yUvRHGwEYoHgjW33D6iYlDFVdi1d+zadYe3WDx7TRB7qKAoJxYC1oPq1PdzgC4vlPGiGtezsj8gJgL7VEA1Xi5ex854rEr0YrRoW7u/D+54nxD3W6PCO+tbsZCz9773MfW9BSYTU8THiMUCuF7YFabYaNcRVZB79xRj6PfKE7gZmg5HEtwYNE8ShWdRGcpvJuHtqw3O3n1PtMt3KBzHR3vq/kDuKru7dcVtis+wGKUtBu+vAgas9FWUUgw2wbNaM+bm57V+EpuIQ+yR6H9MLJufn5MTCO/YUt/4Xiia9L0TxVH0yaV4b35+wWZmpjQ3OW4VRtEGhfVP7gRhvoc9EcU18fwiVNXu4Ga0e7R9crccFSyF39daor6xvnYQa9Qrl3WYuUiBoNZ/L8DimHAjkavBPncXLxbyvvS8DmCY42Ed831vToUh7NNKxYIs2vm/O854b3o+06gQLSiSk0ppd3RwpxmPXaHoMxzH//xrv/U67pM3/5RXg7fYC3PerwfeqoANt4cfKLzNBHjr9vas+1jic8ysS4qNOB8k4G05X7B8Et6GwjutcdggW8rqva4UqcDPAf1eMyhQzeYzRSujOM0XrIOrQGpozX5X1sPz+bIdKFRsqpuyy9m2HC0ypYJZLiMnh4O9jBVzeWsVQtuJ1q6956G32lxmaNsNis4adsvhU2admvXq6xhWWK4wY6WpJfv6xbO2xmesHmtuysonD9m3nv22Fdr0us3YTDGvNTufylij27Zat21N61tn2FfMn8pNWalnlur2VWzFvkPtFqxrO9a17U7G2t2mbJCnM1nB24V8Xmsd87ydcngLnG1xH90E3qI2Bu6yDqzMLrwueIvtda43/GfB2zc/6ye/mRwB4C1gF6Vy7MM7GaHJCExGYDICkxGYjMCP+ghM4O2P+gyYnP9kBP4Fj8CRwyte6VsEirqtGOqqYokEeFHWpSTM+aAPMCExj/KKpAjJE1WrkyzI0xe3o6QTNqZADCVmow1thueQkHQQp960sjD05LVDWYe3rrpFPedALT4AQsAOJWaCGpMEylixOBiBX/XwkmIlWA6GivRg6jh6TWmEQu/JEShOXO/4PakwE4mn0TGpt26wqQ39EffYsEXb5OR7yK416m3JckU1bgLeJlS5qLOASs8//7xtb++OVIgob4sF76fq12fc3zFaLUbFXVRaukUtdltlm56uKJnliStAAmMV+5m5GgLlw+5uVddVVsn0AgzKiM3NLTt8eMUefMePeZ8yetCSMIt9wKS0GKc2OUaN/6sIdkZqTSXAwpNioj2opWIfOt5rY3Pdnn32Obty+dBMR2YAACAASURBVEpQbNObs6NemVevXbPFxUV7+9veJuC5vrFu+SzArmK1RsvW19d0LocOHbYDi4sCKp5IdRvNqLqTgiwAkdE1j4nCoNCOoNcLACgGwHbb+6/Rx21hcSFAHE8oMv8BgiRN6g2guKtNgOJ8n3tufmHOFheBTrPW7fSVjAXYAi5RRAngYn0dlKRJ1WFioo56U+8PYUqyxm8qmU+KyZP77uoYVL2J+8/vxdg7cP9FDEqKOG+T6qc9xoSe7o6TIKJlHc+oH67bdzIWzHu3+HZI65bLY7Wu3/9+jaSyVcwgL+h2u15Y4j2x+Rmxzu8ZerMOrVqtSd2E5TZq02gtKUjUx2sOG0e/L0jkktDm3gIKnrjluM3PzY/tE4MFKweytrEmmAe4lf1doWDtLn15N6QyRY19x+132OnTp+3QyiH1YMYGvVypSFVFrNT9ICiVVCUDWnwORSUl4Iy5p/5YJL37Q/VFBd4+8U9P2IsvvSQFJnORWOGFABRgoBrsWwll6syMjgG1gQNRlFue2Ma+1a2lYxEFwMStd2ORiMNb/7/gOH3JpRrMWrNRt+ura7K+q9ZqAriNJiDWx1cAUva2uDFwjzh8bHdRVgPpu4JI/R4AJzlPHN7G/n2cv9Tus6jdgRBzNjs7b1MVwLP3SR/3no79Dd3CmzkV7wmPQw7/AeXEfoqabJiW8u3qVUDtmq7j9vYN27qxZS3maIc56uojijQAA0By/t8d9KQoKkeIXp7W/UZBBko6lD3tZtOyqZQtzc/Z8tKylUtFK+Zy1m+3rFOv27DVtkGnIxcLV5aHftWoz7APFoTMOJgN14ex5fuKwtwX4lRpV8zSUxwFOLAOpZ2KI3wcpNwNYIzf49jRj0c4AzzUz2Wl7Ka0/Dsyvli4IwW2Cni8p6GT0kA4RRF9jaD3NHaurEfEPGA7exH1Kg+QHhtZlHX+f7fM1F6Cfvf0U8ykbQrbeo6lWrPe1palW20rA0nVLxElLmpdP6Zole/FEQ6Eh5w2at98yUpzi1Y5fsxSy8u23enZam3XXr502a5urNva1o5V6y3rtHuWHgRQHcAoltWjaxAhFnAHG+dQ3CWMTuFFqWgHDiwImpVKrE/ANMBScB8JCsWoFPYqNZ+bvu/wNgmcC/f0tWtrtr62oX7LaltAT2+K6NSTeNwDlutC33tiLNfW47C7hjB3KBCrNerW73VDOwd3TnYXk/364v2rSxLe3mzzPIa4UUE8ciQJUB4wS+uOn3jfe+3H3/uYClO45jB25NwOb31hcdOIfWA4FODpJwmV5M2B4neDt6/+ASCOxHcbkT2v4D7PCbvYaIPtrinsCShqYd+ys7NrV69eFsDd3LyhPZm31zArV0q2snLIjh07KicI1ia3E/Z4ytpJ6wgcSohZzKmFxUWtL1x/AL3b/Qdb8XxWrjoUvhA7sZZfWuL5RcU3rReyKnaJnvZzYeyT56cY/Rrw1j8zxNYBWHvHXvR71aGx17u3LmCfVNUcj7/LWMQv1juKjii24l5hDWCN5v7idyh6bDSb2rt6j3qfx9ExhUIu4q3aLbBHCwWmvj8uhzXQz3IM2/24FdJGRaM+lv/L//ofX33SfA9+EuHtSEUbzodYSPxBHfndlLc/CHjr+7qBlfIFrVEep7PWTw9UyERRXRw/zadwIzX6Le0Lcuaq2QJuTIpTdPL2uYOimBkj5W2/a7tYwFNGlM5IeQtknM+VrNxPWymXV1xrp4fW6nWt0WrKNnm+WLFSz+FtFXhbzFsqm7FCz2ym07dKpWQ7mb61uj2t0XffftxOLyzY3HTB6lstyw9zVrK+ZVMtW1ias0Y6a5uNrj25dlnuK72dtt111z22TcXQ7Iz97d980RYX52zKspbre2ErcbiOQlbFG15cOJ2bsnx3aNmwv+ezLHS4mTKrAnCbnEfLKvm8VdIZm7WsLRTyJv19f2DdtFnb+tYc9Ebwlv3VXKlimWHGZlIp2x60XZnbbtvKzLzlZNIxNGyUd1IDu5FQ3i5lSrp+6lncH1o19+aVt9+D6f8j/xLEPVS5hw4dsvvuu+9HfjwmAzAZgckITEZgMgKTEYgjMIG3k7kwGYHJCPyLHYFjRw+NEtok/j0BXrZypSC4B9BTpX/Ke27yoYEEHoBJibAAb0m0AqNINpGIc5tjbJC9Kp3Ektu4oSrh+yn97UngoG4MKtmk6pGB53VcEcnfXq3v/SrdFpYP8l4pHxS4Rt84txgUTkgoAR3GRuXDXjXFiMLod8bP4RhkmzlS2fp04LWjKkbHEWBlcrIkE51673Dc/v1xyi/5vHEfXH8lzr/RaNlLL71sO9Udy2W8/yeqTvoUe3/QwkitGG3lSEBxHijF1F+V/n3drsbmyJEjUmoIrmO1qUTcWF4je9p2W6CHawrEdStZhz7MCVQhJArf+dDD+hDp+SsHtM4IxpA6Jss0biOrbe+LmfzZ3rELdtjBjjeCdI4NtQWAi6Tk448/Lpji40Bhgdn58+ftwoVLdvrMGbvrjruU+KVfXLc7tFqtpUTfxuamzc7M2NGjR6WgxGLQ+4RGRUgEyGOV7QjwxzmleeHXNWb2nGGlpRw7ectJ9ZcjqcZ4onTi+gAksUIkSQ7EAhqStMWKGhtgrF5R0ywtr+icHCTxu6brWd2tqoepku+yMQzwIQ5gVM9hTypFY5jrr8gyB1vJAJ1Gye2gsvOk/hjYjpQ1vGZ4rfi9CJBjslycYTSnYsJad1OAAAHsS3njSsGYyOW8SC67NTLw1nsvRpY8LgIY90kb309hTvFOLtXyGKFijoxAOXMXuAqM2625sije065EdZiEAhpVErHErdWzehuKWw4fOmwLC3N7VDfEKO6J9bV1u3b9mhQPvD/gFgAJnGVO3HnXnXbbrWds6cCSwHK0j9b5BYthAQmui5LhDi11fYLNgO4ycZsAeUP85FrTq/TqlWt24eJFQVMSqIyB+rJWa7a7uyOwPE3/18VFweQKtpmhEMQhTQA1AcRHW/c4Tv63J/Ad1nF8DlE4Vnq9UvjBfUcvdBTvFBtg1SulX0SkCaWn5gG2yCj8Zd3asQ4OD/xeWG9cWUdcRAlGwREq94rNzc9pPFEYA6GzWe+hzvWLClfiXbQY9zaeXhAgEBrunXj/cx+r6MVwnejY5UtX7OzZs7axsSkVLcUfJKAFM4Itqd+LjDV9k71vqaAxavoZ1Pd5HXy72ba11TUlhHkNKQt7PdkgLs5M2+LcvJVzBVeKDgf+BYzTe3mfXwHM0A97JJv0EBysYhMW71ynkUoRy+OUvljNO4C8YKes8w1A3EeEa0VBjvjgGM8Gp4tRz21noSMr91GYEdxwlSlxUscmyuzPVXFMKqN5VylX3L51ZlYFFipyoVdngOvEAHp48j2KDniNbFj7iyjpsBxPmeXoh72xZb2tbSsNhzZN4Vi0UJZa162WvWgqumUwrmTT05qfmXTeZirzVlhastT8gg2mKtYrFWyz3bIrW1v23PkL9tRLZ21ra9cyqYIXvqjHu695AkSMSbReDUVecZ3wAjbU7yVbOEDhRiU4n3hLCdwb1Eoi2G6P18Xo/DHuaR0hGvfKxvqmXbu+rvuOY+A1cD7gORTFEQ+ZB1Lus3ag5FdIoejFLypzi7hVr9UFE7wA65W2wQmThlfsj0NtXXJLte85Yf8TY0t4MalpVUg0sHK5aO//yffZY+96xLpY+A4c2kp5qxCShH0OtOND6/Qe0Dze27xyM39zeJt8XhJGevx5Q7jW15ZRIVT8XS928dMYA28HkuwJeoK46xurdu36ddve2lI8FPzMpG1metoWFw/IIcGLi3zvoqIR3ETC9+iB/tRTT8p+mX1bqeRWyTyw/WY/yN3Iz1QQJKALPC+qtcTJW05IjcscYd/Cz7WuhhYdQYc7GpOoUI37Ot9LJ6yOQ0Ej+849Y/yKQjH/qdaYEO/8tb3fbSysk0sMtrm7uwLcV65c0/rHcRYKJZubmxWU5ppxjij4KQiKoNuXFZ9L7u7j+2GcZ4jtc/PYSs/K7cALwdIjBbJ2M6GYLwmE/z/23gRKsvSsDrwv9j33yszKWrK2XtVCotWtBQkt1goIgYDBZrWZBfB4jhk4MDYwHAbrzLANBxsPY4/lsYUZBFoRCJBAjBA6I4HUUrek7lbv3VWVteQemRl7vBcx597v/1+8zMqq7pZaEktEnThZmRHx4r3vX993v3vvL//q26/tZs/hX+h5O9oP230Y1WMoSax7IRZ8PY1s8pcD3tI/lrLJTa7VTjaZY5dRHAQEWD3z2WT78yzk4twrD9uM3kOQUcxbtzf1Y4rTUGvY19qWG6bFmi2yGJj9nt/lWM68Phau9cm8JZs2wbztpQdI9yLM5MsoD1IoUBGF+7BgYOBtt4Ma9wz5UgzeNrbquo+SRHEYgLvuSjmLrXSIVi/CxvYeFuZr+IaT53BkMo2ACGkzxKDdwqkTizhyYh7nd3dw72OP4nx9Hc3tHSzPn8Cbv+278Cv/939EfRighwH6YRcTuarAUi6F7IudqI8u1zmpVgSoBEVkwwjpfoQhFVbSGQxzGbRSkMRyoxOgF3VRzOdQCdKoIo2pXBZZTi1U1kkF6AwJ3BLAHWg+zyKDKq0igiyqSEk2eTc0Jv9sZUL+u+zvPJc6+qDnbbsfYT7nZJOjoVQuxuDtcziQv4RDUWqZfsCUbH7Na15zjY/vl3DI8UfGERhHYByBcQTGEfg7E4ExePt3pinHFzKOwDgCByOwvHzMWGnOK5KJHMp1lisFJVJNLtQkiMkS8mxbAzIsgSOWGCCJNiYDyZqRl2AQoFAsOj9bAiIG3GazzgvQKEExuGIJRDtDY+06H1olJLJi53rmigeFfVJ4xH4dyZfpyInkoAduPeuVF3YNuJpIylkCcORxa1Ks+xN3/vg6Ly8RfJD1EeN69p8kgHwQqD3YPl7+lYm8CxcvYHtrJ47RhANv2Qj0b6Q/JUHyWNo0JKcKYogZ66AtBgMZoWdOnxaQxPb2oFsSRCXQRHlXfo5sBrKpCRoSvGVike/dbewqwfuiu+7CqVOnjaEqUM9AdR9K7zGq9nCyXoq9xxnEEPJtYZKd9rui5X4aW8MzDQjsMbHNZMvFCxfwwIMP4vLly8hmyIzMicVK4OrK5VV58p4+fUaJz8uXr2J3r2Xeqd2e2CmUH6R8+NzcHDJkIEuqMh0DOj7BL8lJgd3mf6vkIdlUYpE4JgoCAQxBKo3JqWksLy8LhOVnvEcmY0Q5QMry1uu7ij+T7Pw7k470jabvJ5Ov5UoV0zNz8rUjq9CkyCHPU7I4CcbRL0/swdhDz4F83s/WYSau8yUS6i4h78acb5v9iWrHlj7AuPWypfFnBPZ69mUisS62hCWp+RDWJPzJfGc1/oR9EbylJCILA+gF21exiHyB6b05cCxNNybja7H/7Bs2XrrcrsOYlQQhKE9NSUqybDfW17G7t6e+xjZnPyJY6z2xKc9N0I1y72KDOtk6+eANh5LvPjI3h6nJSY23pM8123l1bd3k44eRmO1sx6NLS5JaPnfuJiWUJV2tZPnI/9jAW/oKmkStBE+dR7Au0km9ct4RAcqBT2Qmk8FJBhIlwi9cXMHKxctiLFOuWcUzAhLz8kOkDCXn4cmJCYEAfF3Wz258iuVMyWoVDPCL3HysQg8v655yHpwBBuFAzFP2fa4T9LFljAnc0qeb8Scb3ZQVsio4oCSxAC9JaFthSU9y0h2BvGKPCqi0hD3fxO5CwI7g+eTEJCamaqhUy6hUvG8jpaDJXGaBixVWMJnN8Wc+y5Gx1QVQOLBR4KIHw0w5oNsL0Ww1sbVZF3ttdXUDa6vrAr4N8DIAwRcvZVMm5+8fLHriOkqpUkqm5wo5gU/1nV1JLXdaHZ0Ll0CiZwSsyLotZdOo5AuoUv2CShQE+XgNlFR3jFEPXsSgs2O6JRbP+DwMULUWHBCYIyBNhq0Hb4dD9AZ8RgjJfHeyyX7tZCrZhJe9BEICwPVwt0fTfTxd8Y7vrCyhMul7d1qGB8fzOUEcKkFwPZuYnESlzP1DRn2P/abPNuMYVgFEZOfoZN8J2JLhXaJaRzRAhsUSjQaCvQayzQ4KZJanLYbpgFdj5UUejOR4095Ha4sVHbHQJp/OITfMoEOMIZvH1IklTB1dRGVpEb1SHvedX8EHP/Ep3PO5+xFG7Fsms+2BPbIFeZEESjk3EBBQ4YCLLyXxOe4mJqsoVQqSrKVcfjaXRpbgi9RHbN4x+MqawAolyAy08eivwwNTpiRg447FdByXBLE4r4nNSxsMyclyXFGengfkODZpZR6fRQnNNn3EbdxKAvvAHJuccG+gjhuvNaN9nf+krf7aPyX2S3KZFqs6RK1axjd/85vw4rvvVOGTZK2j0HqkCqZGewwPINp+waoXkviqAbkHd1f7z+V6r7ppd8SUfQbgbXJfeS3bNwne2j4iphy6k+Bn2Ic4J7J4iW1Jj3BjIFshjiml2H6AD79X5L6c8uP8yXVtZmZO/rVPUVL/kYdVfOKBXmNnmzw31wp+py/iM6/3poBLelAuHVvSPKq9vQrcbEDH4CfBXC/XHnsF++KIUXGgj4ckk/eB2t5feNQSOjbf49YAv+/whZA8nzTlxTnHE4RW4VJLBUsEOehZT+DWLFkIaNs+i/tHAuMEzswvnb7aLGYwcJAPzjdUqeFBpU6Uz2mdrFYrUlYgkMVj29pKlQBbU3huv/pr/+lG3enLfi0J3sbxRCBmJAFcAXg3AG992YNYrFIk4KzyzD1vnwl4Kx9iMmtpd0LQm/d00RD5bNqKWhh3B97Sy9qPGa5VjaCPIDLwtpw18JZzgxUCmU8vwdgwMPC2dUA2uZcdIuj0MV+oojAIUEhlBGiS3UrZZEoV1wol+d6WQ/O8bW3WrZCZ/YgFdMMIpVwa9fwQzW6Ire09nL15GV9XmUE62saxhWOYyJVx7thxVGtFrO1t4/978D48ePEpjb1SKoXXvf5NKMwt4jf/y7txkcWjwwj5XAphlEKOLrTcQnBd4N5La0/aijnaoalpkGkfDlj5JC/2tpixIZo9ztM9lPI5FIMUKsMUJvNZ2QOomCcI0B700QuG8iXm/ME9SiVXQD6VQzVIC7zd7rc13mfKNYHJbK8+BtgYdsW87fQiHMkXMJsuSubZLAqG2MuMmbdf9iAeH2AcgXEExhEYR2AcgXEEnvMIjMHb5zyk4wOOIzCOwN+UCJw5fTJOxBgbJKdERbVawsRkTeAtkxcEeCWVOWByvuvYRZaQYeKCflS7ew0lqiXhxgpmVrHzZlTAsHm4eRYcWVPMkej4TKoqeep8KmPg1rypBC6n6UNqTN0k+9GzK3wyxwDXBMDq5cwOyPca6GHAm08aeLCWbUMQw9hdJiPskzKj94hqa80osHIERopPeACw9Z/3ycVYNvkZMzhSuLq6iksrK0qWMfFFcODI7KxASbLNFpcWBUJS5o3glyX+erpGeiwS/L3nns9gfv6IGKn0gDQmtSVsyURQHlGJLHoh9ZT8arUa+g6CDZT4IrDLZBoB3UajhSPz83jRi75e30tQxCSmXRI2kZRJsjp9JtVSuKOE6/5xMWLuuhReDLLwWPL5CQz0uXxpBfd97j7s1Js6ohiWrQ6ePH9BHrhnz57BHc//OoFQ9GWu7+7oWnZ2dtFqNJX4m5uZxYxA0pJ+F0nM+SN7INmYyubrqyZ2IATfJsYVK+l7fWTzRRw5ckTJPcnt5ukhXbLK/nRa44UgDsFwHxcPWLZaTQGXYi+xCr9SFfOFTyYOU6kMOh0youti4DIJyXHp/d0EqMZMQkvTCYB2/xl1ucPBW8MU3eccw1wifPqbl041QE3f5RDFUZLaJ2EN3IpZv7HX7ShJK0wujJRcNilfJpBDx7TxDEP/3V7q0Io6NF841pLayY9HglFiMrcFkNPjmdLUBLwJbhK88yoDGbIi83lk6atG9l6eUre5WJpc0LUYv8Z4ZZw5B7AdZ+emMTkxJclxASnes20wkEw32/nsubM4ceKEAHy2H9lvBkgTbPds6f0MMsaz3zNfV/YpMlUIumQcQ56JZh6DAGyn3RVou7m1hZ16XUlrslw77R5ana4Y85zTKcHNAgAW5LAIwDzFXadw/sMq3kgRaLMOo/aVVDXbw+YcYx5b3AX09CP1P54L2X5k6bNPsuCDILHGomeFaV6wPtcjA8p53TKmYS/UNZtCwNBAAM/YFHs2g4LaJo+JiaqTma6gWiV4S99vS7pKbt/5HRvp252oAxW8xLLaKz1aS0ScHAzEficj/+rVNayurUmCvb69C0r2GtLkkEexUU3C23u80h+PY5xjlKoVWgNTKQEujE+71dBc0211kEtnBZxXCkXzfJW8sfmyFjIZPVUSpbFMaV4CvUxcO3YTAViNPzczOoDfcfkkjyxJY8eVZQqdK7k8ailFTMlktt9wiD5lFjVfWMGA97VVTJgyj1GyUSGN5hDHbrSx4ddc9/8YGLcxK3WCeMl0672bS9WmtapkTmtsS7HkaOVLsNa8jOVzLZazSTSrQ3LvwcQ1x3A4wKDRBHbrAm8LvT6qgyHyw4FYt2J0psjUYgw0EbqCsJwKwtQHwx4XE0lPljI5VLIFgy2DAJlcFsVKGbWlRUyePoXekQV8/MIK3vmHH8bnHzmvc+NxOaZ4rSy7CFJk1BvIb9YQznohoOe0XbMKD2olk/ZmAUkurX2S9+22udrH1JXBcH+kvZLZSmh/4iZ1ruFUy2AhHVmInBNaDfP7lBc7QT0yCyW1bICB4ws7YMsYmJ1+H42WsSzNs9w/r925XgtO+veM2KSj94yKsjTHHABvZT0MMvL6WFiYw5u/5Ztw9swpnZPqfDgWHIvbsD8/dzoANCnXv28PZszbfXvD+FLcLuQ64O6NwGm/tj7b/XzymNbEoy/3ew0xodX2ppzBGHiA0WTkjRlqAKxdg/oNQX/5HFt82Ibchwh0TKexsrKCq/RGXl/XesHxxXnK228I7Kdce9hXP6JKA/sN/c9Z4EZJZa4lPB7lhjlf9Akqs6gpl9N5sgBHoLC34VDhlsktsy94j1jNN4m/+3Pe36dYGGFy0B5YHjWd7dOtOMRsEfi9jAn3rNzHsthQqkE9qnfw+wysVT9vd6TwwHETg4fOEoZxsH0v/YG53zA7BmPEG8DL76P1Rm1iQtfKdYvX9mu//p+fbZd4Vu+/qUBeqCsYdHLt8q6letKzBG+95y1BQ9v12rwfBRG6HIuIJHdcoHfrMI1ikIYHbwkMUhkhNeSctJ95Ky93xi5Fn3GTtScgy3WS65PmFgKTA7KGnfWF6x87KQMt82SLZvKSWuYayTPTfExFIRUhHQ7e9nPAoNnB0fKkwFsCpcN0KgZvm/2uJIRnc2VUHHjb2Kwjmzf1nR7Zt+Uswr0WLoUtK3rqRjhyfAY/8ca34k8+8F9w7tw51CoTmJ2YwvbWFta21rHWrmNYyKCztY0f+of/CHvDCGtBFm/712/H9Pwx9HotZIZ9RIWSYs14eMsBMph5XfxbBhkMA9ohkH1r46bPe5r+AL1OD+0wQJ/gbTGP0jBAeRBgkvM7xwL3WOmUwFuSg1ssuu12VZBUzuRRyORRC9LYDjuoE7wFMF2qinnLtqTH7uagE4O3ZN7OZksCbcnuHoO3z2qojt88jsA4AuMIjCMwjsA4Al/FCIzB269isMdfNY7AOAJf3QicO3sqTgIw8UMGRj6XRa1WEXgryd2BSdRK8hGBpNOYnFFCMsOEBSt76XOblgfX1PRMLCVmyRST7BMA7Bh0PknDxJQHSY3B6OSWnVeulw4kYCX2l0tSeRDXV+L7REYSaLW/jTxXfWSTQK+X4PLCuJYItXcmj5Vk3QqodUCNkuUJ8Jafi5m9BxkaLsHqz8hAaPPqvNGDcea1X1q5jMeffFJMGDEJsjlUKyWBjQSIFhYWcPLECbECKFkq9my3g2qlhnxlHo89dA/+4AN/ILCVTAq2aTJJ5v/PhDMBBzI9xLpttiS7xSSWJJP7fd3wk5m2sbklCb5XverVmJ6essQcpRmZ8iGwQbacGEIjQNADYQJHvdT0vhgcDIiTPBS4ZIwPk/YzcJVxoMzqyqVLePiLj2L16lUlL/na5uYO1jcIaG3hxIll3PmiF6FanUA37ItRd/nSZWxvbomdTIZluVTB9MysfGrJwKV/qE+++6IBtseIPcKEqZPfZPX8gB5WISq1GmZn5wSkMYaUp6UP2+zMrPxsCfqsb24otgJAnVwhmbTdbsuStBwrKmQgi6+C+fl5+fgSfCPIRd/b+vaW/HAJ5gn4UjJ3JGnsx1my4GHU11ycHVjLc/AJUl1fUsZQcpWCdxxo62Ah741rxoPxIx6XHl3yaXaPpREwIjBD5kvPs2y7lpB2hRMj+cWRpC2Bc/ZbtrklVB1bLDR2QbPRELuRrCGC9E0WHnRMHpQTDQE+goCUliToaoBJznlvk7VvyW9LLvNyXBGCm0sEdxAQyucwPTOFqYkpMbcJjNi7rZ8TODm5vIxXvuobBdKR9ctEsgcPxHZ3AJdnTPvgqR1cE0rCWfNySonQxh5B0j1sbW3hypUrYoPu7OzIk5DH5LVQfjbHpHo01BzAAphqrYJyuaLXJafuztP8EZNt58CCuCWtva3AwqRVfVK71Wxip76nAg8y8AkU05NUTFlJ15tcMb+C/ZmJcILW/J3ALL022V8l4UqWExnW9DPl0431coVgaBW1SlkS55Sw5O/0ZaSsp5i8BwpsrOrBFdw4Fr/F1EAQY1Eb+5BsYc5tvJbtnV3Jr19ZvSrWdKPZNmAjSBtw7hiISraKsBgI5CfzimzfUr6Iss6JHqMDeVN3Wm0du9/pqE+VKQGZySGfyUnysEBpZ/qWMmYEqJjsFtvRLQuqpDCpWD7dCBQoa78ZoEdWbbIllRx3PrQ8XwK18rnlNZPRaoRfHUNf4QqWfDGGP9ZA/q1eRluDZgAAIABJREFUzYJr1ehbPMPRQDH/tLj4ecdqK2x+JDAnyJHFWs63meOIwAe9o6sTEygWCqZSwPVjSMZ9ZIxbefGyeMIAAg8l5oMAZXretjroXt1AVN9GvtdBhZKXA4Lh9E0c6ssZkx7tH3gObIdqBcVKDSzg4Pjpthro7exi2G5iMl/A4uQEigFQDgJU6UOdDtAgCF6rInfuFmzNzOFPP/MFvOtDH8Xazp68F22suP4RkOXnwF83V5ElyPFHCdZJB96yGCFfpGKGAbySZfXMWg/e2o7E7UmsPdjH9wHnVu1jfqb0VG93VMDEOZFjVPLzLIxxQJq1tfNp576L7DQCcSz6IoteYCFh/1Fh3f45fv+cf/gextr+RuCt32t5GwwypLOZFM6dPY3XvfY12ouy78vnW6xTytsyBsker93EaN8W49nGLI1BcDfXjQrGknE9/AquD07v3yfeeBfnX712s2f6LsmHb2eTMeVI1zrHsSvVAFOSYDGd1Bu4rike3sd7VORkhTCcO6C1TvLk5bLWw83NdTz55HkVsHkLB3m+E+gpFLSueYl5KoKQ0cqxyDl5ampGexHK7RPAZXzzuYLWxHK5ig5Vejivkr2t8xz5zPr2Tq53fg90bQwThV5O3cPpTNsgY82Wm+fcYDNmuuaX/QC2TaW2P5LKg/ayodYsrs2MJx9WpEp2LpVmaNnQiws9/blzjSN7l5+hV7z3iyfo/dUCb/39iQo4OMU55i3ZkVrvniHz1oO3VkRk81XEdf4ZgrdcT4IBCy2T4K0V6zLO+8HbSOBtFKRVtCc1jUilLgkm9xDbmS7S4RAFx7wlczYJ3uoegHuI68gmR7kA4V4bR2tTKIa0HgiQEnM1NNnksIeJQglzOWPerqS7KnQJ6Hmby6CXBuq9NrKdEJ1qCVEIpMI+drodvO+nfxr19afwZx/9f41BHHF5Mant/qCDbCmL737ztyLf6WLuptN41yc/jV//jx/AsaXj6EYdVLIRGs6beECVHsZbxUoG3qIfIZvNI8zY3jPTD2VWz91jtxXqurrpHKKoH4O3pQiYoBKRl/DOpsUuDtNBDN4StC2luefIYyKV0fVt9lvaP00UysgjpfsinsvGsIOtfhvdfoQj2QLmMiUppIzB22c2y4/fNY7AOALjCIwjMI7AOAJfmwiMwduvTdzH3zqOwDgCX4UIJMFbZmAki5Yzr0eCt/l8FmQCMlHBJDXBWiZxmKwhu4jJc8r0ESQ5dWoZC/MLShJ5Roj3gyLQYl6SdpNrKTNW4BPYdclhySTb6wKSHbgpiTYmuCXvl2BLCYAw7ohPquxn0e4PYAzajtDZWHrQJ5z955PH83+T1+4Bj7bR+/ZzUw6CyP5MkozbpNTqYUkr/7dcjkm0IS5eWMFjjz+p5BRBAyViowGOHz+GpaVFVYIfP3UWQJVOhu4ZYfXSJTz44AP42F98DI8//hje8IY34ute8AKTiPOyjkaD1jHZ1mRBksFDxliX7ASCT2RU9Lpot9pKbJF5y2MQ7HzlK1/pwFsvJ0rQ1lXx0//PAZQHE6FMBvi25vX61w0ocvCWmnfkmWaS2pQsTuucKYdHaT+CmpRO/tSnPo2VCyuSRW736OkU4crlK2KbLB0/jhd+/Z16b6vdwRNPPI7LK5ewtrqqJCYBvWPHlgSGMzlJdrMBxRwbTi6WSUHHxJQXqjSijQHCBGEYDeXbyOfly5fQ2GuIWUVg4ujiogD2TC4j5gu/U/6IkjONJBncbjUF9rlOLQCXYOXk5DTm5xfEPOQ4IVi2Xd+SFHBHgC8BXJfQTYyJg305ZlyS4ySPS4utAXnWBl7S1zBc16axdLIfc4cn730b2k8DfT0ziMPVg3/yT+5S2rNvzG8HrlkK0DxXY/akgFcWi1D+08BXMSUJYNd3xbDd2d0VC5WgtiQR6WNLv0cBoBkBrmx3spCYxKaMrxWHkLFJKezDqiiYyLX2N8n2oaQUKf8+Ozsrv1gy2M03kLKRVBIIBP4dmV/Ay172UszNzaoPEnz1oK21gQHPTEL6NrIxSbnLnKSA+ba9HbLoNsS8X1+jVHYb9foOLl2+hMuXLqGx29AYIqv26NGjelbKFQMpxbB13t9MgLoEv9ras6bdnGZ9wIG1rqjCiSGoj3Q79Io2sJZ9mgUiZDSrrwpcM4A88LH0Er1iPvUFlLKdxfhzYKrvc/qbY0MxNgQYZmanFeOJiUlUKiV5O5bLlERmrH2RjasG8G1naKHi6QFwtRvXDecJzNjw7QS/L65cxPr6hvrO7g4ly7ex22iY9Lm7Fvmtcz3SObKNh4rr7OwRtb+3DYj6ISJKj3bMp7ndbiDs9UA/1mqxjAKZMcMAFIDMsfCJ85jwB/peykBSrJv0wMn7uvZRm7hxpP9RPlaArWHU9ir5iny61wgyEsAVSM5nIABXwC0lWZX4djL21vk0dyUriezYdlwDYC3mniTombSSsxTX1H46Umfsla29gLz8IPliSh1LlYPS0pWy4si5Ml+i4oEryBB862SzBeg7oNpQ8xi8zXGsMF5bdXQvXka60UBlEMn7Nj8YgKKyhN0H6ZSAW+oydDJZFKenMXd8CdUjc+ilAvS7bQx7fUT1OhpXriDVamK2kMVioYAj2TQmslkUUym0EWBnAGxSZvLW23EFefynD/4Z7n/yPK7Udyz+Asu4hzHwlicbF4mlAu2jpiYntCYQCJuYJNuYzHGTVjZLCvv/SMTDtYFTL/Brw8jWwbZBfkbWCCAo0I/EGm82dyXVryIf72nsdNfZvlp/Bsak5/v2OIdSZYPseT8JxJuU0Tz5dMCmAc7xchkfwZ+nZKX9k2s6PYtTAcrFPF561134+jtfIHUW/p1gkPykVQxogGxyyo5j4feXCVnlZKGBPyfr7SN28LPebidYvtf7bHI/6Rb0fWPMkar3/801pBUC2drg940mx22/a750SgVm6WCgHZ+xD6sb474/2Fi0tZRrKB8sCGKRGfcjXFfOnz+vvR9lmempW6vVVKxJ1QreC1CRhXsWrlEsHGSBTrGYl0JItVLB0tISlo4d02s79W1s1etm6yDW6wjE3bfvczYBNwJxbQ84ismo71mMNOf7AefWgGQhpX/Ns3T5ebGZQ65NZOV6yWibF8nYJXjLa2YxFvdX3GuycIjnTiuTveaevnd+jtYWs3qNj68G8/YgeMt5Tp63f8PA2wy96WG+twhDgbdkkVI2mesdFx5JNmuesYKinXRXEssEbytki14HvGUpSnjA83aYzoDM22h3P3hLUJayyc2wJ7b1VKGM6VxJ4O2FXA9b29sYVPIY5NLyn63TU7YXoJnLqYilMBhgt9/FB37mX+CO0ydw30NfwEf/+uNYuXgV+WwRYbOFUimHH/wn3wN0+jhVq+H4C+/Ad/yPP4VPfOY8Tp6+GdutLVTzQ9TJrmVhFPcZGZOR5thg24FxSWdB6edhKkKma/YSvShAp9HDoNHBIFNEf9BHpZBHkYzo/lDMW45oHjfKGXgbZVJoqkCtK9C2mMqinCmglsqhHnaw0TV7loniQfC2dSh4q3vxaIjGWDb5WS8X4w+MIzCOwDgC4wiMIzCOwFc+AmPw9isf4/E3jCMwjsDXKAKUpEs+mDCU12M+q0SEWIIDsqY6cRU6QUwyoAhaMJFP4ISswmPHlySnxsQQH8ZeM382eVLFgKwl7CyJYslKz87xgKa9PpIi9SCMT/Tx+PuYPwcYrP59B+WJD4KzAmViQNgiEfMgfBLwwLmMwFwHMOtDBt6ZxOAo2eYT3j7G+8BlASmH+cmNGCWeTcf37dQbuPfezyvhRLYDQb7V1VWcOH5cgM3CwrzADgJUfJgs3gYef/wJnD//FNY3NsQ0eO1r/wHuuutux3g2z1uCRkwEkvnIpJX5V/ZNNrndQrtJn1hLvjE+lVpVLNWJyQmxFskksgcTbAPHtDZ/NPMiu9bPzMdJoKiLvG9XHxcBh85LbBRDY1UwlvT65fcTPCML4vHHH8c993wWuzt1fa/8KSnt1utLBpU+uASkCQXw9VajhU6bz46umX65TK4TDL711ttw7txZAbgm98rEo2chWeLYCgvY8AZoegijVK0hn8urfXq9DrIZMjKA6alpHZPsQbH7Gg0Be3x4Rki703KSs1aNz3wkve3IGCa7mvKipXJRQC+vc3dvB83mnpin3o941BY2TpJPzxz35Fr9dElVz8RUklWgrskV+nY12WRjy+9nbBpwbXLNI2adwx/krUjmJYE+xrrV4rn2Yh9TLw068tEzMTn5lvJJGVmxOIfqj/WtbcnbemYzQVMP9ishTwlFAr3O546JaLIZKFcqpqZjevhiEM/ojxmaTgY9vkYn6ydJyE4L+UIeRxcXMDc7K1CYPpkCSwgY5bK4sHJR5/7q17xGYL3GjeZDawvP0DXQxGRROd+xH5sEc0rz7crFi3jyiSd0nWxbz4Y22eQGmpSB7nedtyEZQFO6Zu8XzuMxfgadeWaa6x3eS9cx43xi3YNHfBcZVPXdXdS3trC321D7kZlFieMBi0fIaPFMZdcjyJI0CeyuQFsBRvRSNMFbVxzg2E0E7sMI+WxOXqdTM1MCRLmeUJaTY49KEGJK86eKf1yS3hcbuOPq2PRtJVteSKStMewHjAPbtt3pYHdnF1evXsGFCxfFYObaFobs7w7slKwm+72XlTVIk4lVSsNTKpverKVSWaBSt23y3M2dPfmKD8WUYVtFSlhPVmqYrtUEIhIgDMJIDCf1QsdM50+OHf3dW8F7ZrbBoDEwy0SvWLWMgwNvBdQ6b1uCszx3SQQ7H1tj3ZKBa2ylUcmTK4px3Flf1xSDa/Iltf7q0bK4D3PNc8AsubKZwDyanZOlnbXG5UCSz/w7PRmLuRyK5SJKlQrKEzVUJiaRzReQyeUlfe4xZMpGeuaftafJy+r7bcggzxj2+xhcXsXw0ioK3R6qoFfiAKmIcp+BJD/DdAZdAi7FIvLzC5hZXkYwUcYgl0N7GMlHeYL7HUpd97porV3Fzsp5VJsNnGCh2mCAyUwaVLDcGwxxCVnsTs2hNb2AP3vgMTxw6Sp26QVINvrOLsJ+T7LMgVQo6KudcV7q3F9l5XHLNbNYzMnzln+T964kk52SgwcnheEm9wkHikz0uv3NYm5m2FawYGxc/6qYtSokoRS1yVJLvlxjhtjKAN2OARmbmnOospH8Ps959nPIddi3bm4ZsV796q2ONJoDTYogLspjtPKZNI4uHME/ePU3YnZmWvtPWXpoH8ECEZPdtX2b65cxK9n2Xn598vO7dd9Rkd++s0kgwPsZucl3Hfj/0wC314K2+68//o39+QB06+fIfeCcG4N+Xfbru60rbi9MJraKnhLtlVDV0LrjJM5ZpMk+ycIU7pG4d+j0uhhGBt4//PAjePSxR7UfJKuU+yGuv9xL0QeX3sqc33k4zq08NvswP8vCFdoE3HLLbTh96pS8nCVdLD9z2iKYVYft8fzDzUMHFDz8q6ZO4Qv4vI2CAbn7Lldrgi/8Gx1duxIChe6+wRdT2Hpv8/3BuMd79VRKBT7ra+sqmDMJ9Iz2aPV6XXvR2blZLMzPa93i45d+5T/coPN8+S/R89ZV2wj44+aS51UYmpcqJYcN2BxI+phzvo28xH7QySSLlUo1BMe65fuilHmfEuxkk3CtqgRZ1IIsikEGe8O+fGHpl04mq0Jr9WtSV8qlCm5PzOE60BxMSd+sVCxSUoBIAvV+TfF7EHrecr0sDDMo0hM97T3lHfjP+knWyAwD9ANgdxBKBrir87I91c6gj2OVScz32M8dKz0aYKfdRDMHFIpFpPJZ+b3TB5cSzGDxkCvU6mzuoZ4xBmwxaqE9SKPT7OEdP/lP8dqXPA/11To2gh4++pm/xhfvfQLn77+Et/3CT2FpmmBqE3O3nMSweBQ3v+wtePU33IUL9T2sru6gU+whz4Vbe6FRX+AabjYFbCfPVrcdaBCkpZTB/WcvHKDV2UPYG2KyVEKxn0IpHGAqV1JQ0tkUioOU2q856KMx6GOn3UapmEMtW0AJaXkJd4dD1FstpDI5TJQrFGpWIWW338F2Zoi1bgN0i1gslDCTKYq9rPss9vugKy/dRhSiT0Yu/8lOI9I+5SotCMaPcQTGERhHYByBcQTGERhH4KscgTF4+1UO+PjrxhEYR+CrF4HTp0/qy+Tj6RhyTCAyOUEAt1QsyJeNgBZvIwm4sMKeP+nr2Go2ML+wgGPHjqFWrYrVxgwBwSoDbb0E4Ci9uB/AdMkrj/K4pE4y6aakQzA6P7vRd1J4TqormbDyN+ojNm0ySZRIXghk3Q/W6tg+EZhI0CVlk+18nB+rA7HiazIc1xIljqmUbM394PPTg7cCHghOpnM4f/4CPvGJT4uBSWBja3MDq6tXUSmVsXRsScm0lZWLAinJNGQiieDH1DS9BGsC/iiPx4TXrbfdpjbiZ7ysnUlkE8Sg16glSbyvIxN8BOUJDIl9UCkjm8mhF/aUzKOEMhN9BHLIamQijyAQwRYCzWKnHcJsVKI1TuQ54NuB/p5J5EE5JdwcS4jnLCCw05YsLhmu9933OTzyyKMolctYWlzS9Y+SfgNJDT72+OO497775G3JuBblS2kJbkmqCvTLuWRkDqdOn8byyWX5vZlcsqXALPmX4KnpEMZ+YV/N5YvyFqRnJj1D6VtKDzky2nnMuSNzsVwh2U4+McnkFeWqzS/UwFt52qUyGlvTU1Ni39J3jp9h3BsNyh7S15UJVSZHHQvSCYz6JKn3lfbgbbJwwEBEa3Nj7xoY6gFcgQJKoDqXRJcf9n63SWYZX9JxBpGYX/0uPbfakvDsUhba+dpq3nH+1imyMxJUKrKt2Hb+WExaUWJ6a3tLTH/KYDNRzHNluxCU5ZzFfi9J8VxW8xfBeLLUDeBnnySjLR2DQjZORyPUmMg+YWbt68k8/L8loJkIK+HkyRPyAMzls0jTY5AAGgG4TBrnL14QA/UNr3u9CisIgqblqUtVAnsfH9b/yXocavzwOre367h0+TKeOn8eVy5flmclwVzKIVcqFflXi3WunK0BPvLqpSQygT3GnWxxstXoFZeiRDBxD99vKcFp4KZP9ptkvbE/WLQh5n2zhc2tTaxtbGBvZ8+8/yRrb+wek6s06IHHYfFHl3KUBG7puU22rfO19YoFbrAr6OaFa4B1hUzbqRnMswBlZhoFFmUIyPZzKcemnaM1ivNrTkg+W6GHZ/nZGsHrkZd0t4vNrW1cuXIZl1YuyeuRQIL6oNYoAhCW9Dfg1skspwIxyCg5zXWPnracS8n+3thYx/rqKpqNPYSdjnSIM2RWZrPI87pSQJYJ9Sylkin7aElwetkKivOsd0kBO8acwE8P1XkWrfOuJdvOPSl77Nm3TMzTw5Yy1EykCsQVaGufNwDX/d1Ct5+h6dihjie/T0rfLWRukDgqY8zA9aLNVrJC8DYj316CugN7sodQVpOMYgCFdBrVQgkT05OYnp9DcWoSEWWm01mBAQSKjSLNT3rWP+X3jZ2lNUT+wNCTCf4eLQLOX0JxbQulMERZYDG9WilDmUYWafQzWUQEh2dmUDtzBpWTx9HIBgjVn1Io5IwNS7WRaq2EVNTF+sUn0XngQVRXLmGq30PNyQh3ewOsIYvNQgUbuQo+/tRFnG90EE1Mo0f/7i4lwHtWKiGtaBafeCn2odZR7qtoeUCVE8rjk0lq/ZB93OHkMXPUGsiu3fq3liGf+ffWAzF4y/XCHUPgoI177sf4ESpDyNPeyZh7SWoTk0ij3x9o/rl85aqbR/wEeS3MaGvzATB53/b1ILPVSwJbG4+KAmy/xHCVC3ncfuvNeNlL7zL/bQfQyWdUxQLsKmZX4FmU8X5L/xnJJHsGqoG8B4DNxHnu35dd/3qM1epkq20rcM2+5sbA7YG9vWuf633j0zGbR+vy9e8ZDh7D71350/zt3Z7GrcX8jbLJVCu59977VADIuZrzH+8DjMFNtQz67lK+2XypuSZxrl1bX9c8y8dNN92MF77gBVhYXNRnbR1IxE9MdRbYuXn3QKHe/qvyxWS2R42LtRLbezH0YwUBXzBoigQe7IyPmZB354iiHQl/epMG/s59BfcLBj630ZQMfkM/qUDD/Sf3uAS3WVTHgleuHb/yq2+/foM8B6/Q85b3GVqv2Hm43lChhaoOSCEdEbgdohcM0HcFO667jgr5rgPesl+EQWjgLddCze0plJG5Lng74HrMBe4G4G0uFSADrouUPB4p6STHrgd0Cd7ycPS8LQUZFUFlWf2o4kEtpAhUyxZIUWFnEGIn7KCDvubcTJ/gbU+et3MhPb5TiATqDrDTa6NRNI9nFgXKO5eFaOybDgTnJNzc2EF9mEEnHaGW6qPVHyJshfjV//b78MY3Pg+Tc2fw79/x+/i3//n/wcnqIvb6HSwvFPGTP/RW3PX1dyE3XcTjF7fw1u/9Efzcz/5L/J+/9TvYbA3QzvSQl1IJ10kH4gq4BSJX0CDYXX2c3daKLkKnTELwNoxYbDoCb8vRELVcESl6MmdTyA9NVjoJ3pIdP8G9iMDbrPrGVqOpPbIHbynFTFZyPe3B28GzAm850vi9f5PB28985jP40z/9U3zbt30bbr311udgNH7tDsF779/+7d/G1NQUvvVbv1VS94c9Hn74YSnNUCHrWa1PX7tLG3/zOALjCIwjMI7AOAJfUgTG4O2XFLbxh8YRGEfgb0METi0fN3as93BlFa0SjSZNR7lKet0SCOMzDHugL+fe3o6S37whvOOO54txK4aNgIKBABQ+eCwCV8Zss+SLVcvbTatJITumqpNkjH1qPWPQJQd9Ub6SfCmrUDbRSAfISnZvdFwf/2RiLpkoGAGHngls/rPJmxsP5vr8pCW+/Pt4tP1sjmR687CbpGTiyl53QPS+zuKZt0z0EnjKi+n2znf+Hh566FHcesttOHPmjICkixcuoB92BeZRxpRsPSbXJicncNfdd+Hmm27G8ePHkc3mlAC4evUqLl684NqGwI7xpCS/59iBuUxO7SfZVYI06cABvMbWIfORCWr5s/Y6Ys0Q8CQ7TnJ8WYKcZPL29b0EOyh5KklMAVUG+XjW6oh7MmKIEkwxwJzfTWZQJEBIvqbNNtZW13B17SrqWzvY3NqSXDJlkrM5sisLAqYFClUqKj6gPyb7JUHOja1NtFSJXjQ2SRii06ZUdEfMZJ9MbLab6HW6kk8+ffqMPGcL9Hdj3yOgygp9B1yRYSap3zTj5oDCTBpbW5vG2qPk4yBSUnT5xEnMzM5ir9GQFCG/0wNgTMbyO+nDxu8QeK5sZFrXVK5WsHBk3jx5s2m1G2X9eF1k8TI+BOTpIzp6uCQ3fRRdgtYKCziOGGeTAzdZQwJ/BiIKyNR4dZLKzovWddtE3/eyoAYYmB9cTz6SraZ5fpp3nEnmGuvU3muerg7YcHMQ24Py3GwPFQY0W7o+sk/p38hzE7NWoKx5NbKtJYVM0JbKATn2x6zzSPaj0q7f+ryBnJSqFlrrr0YJUZureJLyAHa+gvxdxQLdthLZp5aXxTAqKMGbUlsxgZ3KpPHUU+c1Ll7/+jdg+dSyjR8m4Mhs6nYlhdxo0ifcEsQce3uNpjxXOUbJ9GHb8lwl3dhsqiiBbU8PXYLAvD4mjjlOeW66Hkl8W8LVOEhuTIkZYWPdsxg9qO+lkpl4Z3EH2UT00SWjm76vfD9Z5HkveS/QkUApZSc5LkN0Q/NK7IrN18cgcsC7Y/4RmBewzP7MZHCGPs5FJZ0oK01GOr25meDP5Uwe2xfo7HNz9UUD+wh/Bh4rqctE5wA6J44LsiA5Bgn4UzadsqAcI+z/lKzlmFJ/dJKejCP/xkIJ741MVihB2wIT5oBkyjfW1iTRLTM8fiaVQiHNJHNGSWZKAytZLVn1lANurVghBmcdCmfnbmxiMUqFX7rkdkIimRGNyO4WL8f72Jr3rQBc/hSAaziFAGix8UYM4sN4kq63x2PAQcm2PseFTG4Mkb3nmI0Jx10xa8ncyVL6kQlk/iR4Ohzq7yRlEWjNpTMoFYqYnJvB3LFF5Gen0aJS5DAF+uvG8swEb7kf8DKrDiL0nrJiJ3OvEg3R2t1F76kVlLd35XNbkAcjo0TGVxqZYRphLodhuYb88SWUz51FVKtgLxMgWyhofaJaBX9mSlmk81nUyjkEUQeN++9H4zOfBS5dRqXZluw1p4zNYRp7xRrWsnn82QMP4bMXLiOYXUSpMimwXwom6TRyhTxSOfNf12omAJEy+JzPufdhg9tTgKSTDhZL1AGOrpTE6VWPkHf1Gcc6N7ybvFWbt/wcrYIEoeBeWpbtl9JcQYateeC6AgwNhLTGzsrKJQG4YiSK9XktcGvry/X+Hu++EsUxB3SOPXjmAHtTWRiKAf3iF78It9x0FoOoJ5CW52/7gYGLERn/3Lfa04PbOptYhtmNpXhP6MfWIVDpATuMfXvAJDjtiv3i179c8Fbs+6Tn7cER6tiy17mZeCbgbfKjSRlh/3e1rdQ9Rh7NUt8pFLUvYkHgU089pUI0nh3vBwSGhaawwH0g2bQEdLPc46UC7O01tY5xzWah4eLiUSwuLqrYiYVwtFzhPo37W7afir0IBCeki/dfssVFMx33KLH8spOQdvsU6+ajmI3Ynde2ua17tteOizFj6eXRt7MAisWLpTJVIPLaA2zX61IQ4fjg+TNefHoG7y9/hcHbW0oVTfIevOVcGYO3AyuE41rwbMBbrkv+/igMIoG+PRXRDcWcJeOW7NtSKiM2J4ttuNa0+z1bZ9IWRwKAhzFvk+At1xBfLOi/U8UErl13gx5SA6AIY92Keav5YgTeahEEGabAzrAnGeAOFS/SKRS6A+ygj8XSBGbCjP7WTRkwT1C3VbViUj21QNpxWZTGQoXWMERjdRudTAG9zAD5qI8gnUEBAf7ZN78eb/6+b8B7fvvP8etxAfAJAAAgAElEQVTv/DCKQQ0T03OopAe4sv4kXrFcw50v/Qb8+M/8JN75u+/Fe9/9Xvzzn/hxfP8P/xQKcwtIlXLI9Fv7wFtvd6C5Wes2VU18n3dy0nJWiMRa7rabCMMhavki8mEKlSCFWjqvgqUgEwig5XGaUQ+NoTFvy8WCmLeFII18lFbf2G46z9tyRfuSQdSXX/p2aoD1XhPdXoQFegNnyNelt3Yaw16IzaBzOPPWqWU8HXjLduY+84tf/CIee+wxvOlNb8KRI0eumeU4v/zFX/wF/vqv/1qvvepVr8JLX/rSOL9wnWnxhn9mXD/3uc/pu9/61rdq//21fvA+h9f5iU98QnmW1772tXjBC14Q+0Df6Pz42d/7vd/Dy1/+ctx0002HvvXee+/V3Msi+/FjHIFxBMYRGEdgHIG/yxEYg7d/l1t3fG3jCPw9jwDB2+TNs26HHZuLOS/iHCaDzER9XxXmvPkhm/P4sSXMzEyLlURw7CBY6X8no8TydJYoEXvBJWxGzAhLMjPx48FYf15e0jTZVDy2KqVd7tB7SI5A4WuTNfFrLmnoc6P+Jj72RkzK6MWJPzueZxjauflrSrB3E5LJ/nxHcRklR0Yxd7K7MVPXx8gA7lQqI1DjwoUV/Mt/8TPY223itttvx9c9/+tw7PgxfO7eewWwHV1aEGjHxAO9b/kk2Mj24nVZkq0jwHB7a0ueZmQjElDlDTkBPAIY8sj0ybQowvbWtoCzVrspmVYBOUy6ZQvyh5VfKL36mNggwzZPGWb65jYQDfqS+y0WypIJptSsXZOBaHwQvLI+4FnIlmcmCMZEBQFJ3uST/UHfsd3dPcm37jqwkuAgASQmAZk84zURDN3ZNS8ysqnoyUuZSjIk1W8ELJOxGWCiNqXzoTx0fbsu8IpsVjJEea17jT3JrNL37cTxk0pAsr8L1Ja8rbFXCHiqCIHJHyXmGdusztkkbB1jLJXBiZMnMTszJ3CJ3ysw0vkCqsJegFgnliAW+1WeuyYDzLE3OzuDaq2iYxPk3N2z8yRr19i35uGmHurk8DxYbgCuyZWrOMAxUi3xZqC7ecCNvOQ8I9GPXYLRAmoTstY++cbkJtuJACBZKnYslyB1ba/md3lqMUg4vxCc71JSmWB0Q1K0e7t7aHc7iKj5qmKQQKxHtjVZ6WQ3M6EqeWCCwOrPzqPUFYxorBE6EbPSMbxckQnjZNG1h4DbmOHmQFBJQUOAJGVxO902qtUaTp8+jSNzs2L2sr8yNgSoxVq6elXxff3rX4+jS0sqMCDbs76zI8WCra1txUdJckq3dgjQ0kO2pfOoTtQkzctj++IFji8yVDleGWsCTjxdAv1qKwf8xexWJeUdmOP6jx/n3muWCegd+gVTfpvx3jP5bXnTijRoQKq+U7LYlJ80djZlxjv9nqRV6QlH0Jb9wbh4TqKZ8DHHtpPXZUQ5ZjgXVKoVAbdM2k2RtVQqxbEUXCTZV8fudKCJ0q/8Dsew9cUvZKiL/ZXKqMiDHtYEoOgTvL25JaaUlyeX5CoLLxzFkcxUfo+8G3MFTNYmUCmZl6OB8kP0u05hYK+h8UZ5UQ7pLMck+2AqjXw6Lb9Orpb8ScBS/pxeXcDjMo6tGBPGHPPW+p9P2A5jP9thMBRoK/AWUMKc/rV8CrQlu9gxxiiZTHlF9WiBeQ54S7BtDd9z9PID+x9be/0fbcz6Qo9rtkqOYUvJZPndCrgNkY0GKA6HyA8pXzxEjgwqsuNTGbHRs6UiJhfncIR7j4kKtgehGEdDqmvw+52NAjcNApbForWJzM6bYHCANPcRnRCd7S30VzeQ39lFvh+iQJUIvibQmMzbFLrZHFKT0yieXUZw/Ci6hTz6VBYpl52ncgWlfAmFshViBMM++bpI79Sx/sX7sfaZz6O8sYMM5bX7IfYyGXQnp9CpTuIvHngIH/v8F1EP8siVqijR35je2vmcJGNZPETAqiBwx1jEukR1AIKjfHKscV/kbBxcQZtXIHAU1RgstXD4ggWn+uBAf5vMNFhjaVqbBkxO3BN2CZRxrXRqshrrBG87nT4uXLyIy1euCABwJ5pg2B7cW/nfDwFF1Q/jnVCiaM/90dBW+24VEwFTE1V84ytehvnZaZMBdXHS3pDKBgJt/d7B/JNHBXWe2Wvey5ofvLxyQlL4sMK6mFGbAGT9+5LKKybLn2AQHxgYhx3b7/cOjiGTtY5XH78KJfRUvcLANaNv9N6E+sD13nXw777/+GtWsUc0kiNm3AjmGrCRElOb+zCuXRtr62i1qUDREfvUWxRw7eX612jsxfsx/p/WEY1GM94712oEc5c077MwjvMsC2M0/5aKsiDoU3aVcx6LyGJvdrOuoLSr7W2STGoWL5lceHIeFeE2IYkcz2yuiIi/m4P2/qJNjRUXV77OWHCPx3NRARj7XDplPu4szGLho9vb8rO/+MtfWdnkW8vVEXhLSJuFcAiQRwrZgRUNcU0ge7bHEg836FXkocnGQEvOo142OQne8ngEbnvD/jXgLWWMCW4SaORadD3ZZNN6kIi1Fe4kmLccwDcCb3fQRXrI60mjlMrKN57XJPDe3T9KuUKyySaRTPCWMs+Ukc71h5J2XizW9oG3lEZuIERvomBsWxYAuXsR7lGkvJPOoJcJ0Nnaw9pek1IAyIR9NBs9/JP/6i0obGziphceR2+tha9/8Svx5p/4cRwrL2F7awMvvnUZP/ljP4SjsxU8fnEFv/Hv/gPmZ2bxP/+vv4SXveHbkZmYQyYbIMfWccxbP49zGqA3PX/SzxZDpwQidrrttXnOkpymzHM4RJn3XP0Ak+ksKimudNw3DcVWPhy8LaEAk9fuIsJ2qyFVp1qprMKZAe89HHi70W+h0w0F3h7Jls3OgWtjv48t9NAcRNhzssksHPCFIWzXpwNvP/vZzwo85X0qgdS3vOUth4K3f/VXf4WLFy/izW9+s/rSH/7hH6oY+SUveckzneoOfR/vuwh4vvGNb9TxvpYPtukf/dEf6frvuusuFay+973vvSEYe/B8GScWy3zLt3yL9uvjxzgC4wiMIzCOwDgCf18jMAZv/762/Pi6xxH4exCBU8tLqipX8sIxVy1RZYnSZmtPQEo2m8Li4oIq6Hmzc+LECZTLRZQrFaWHLalhSZBkokA3784X1NhEXnZ1lOiLE8SHeJ/6JvAJZUvou4dL/PlE2sg79dqG03co4bZfQpnIm0BqL+V2AKxNgsEGEI+SPPbaqHLfn1eS3bCPweH8bXUuBxNG/thOuM0nXgl+Vio1PP7YE/jpn/5ZhP2BwLDl5WW8+MUvlmzyysoFPO/22wTqEQw6fuKEJF0J9jCJTDCL4IuYXUGgm0PeYBNQ5e8ElQi4tRzAQSYFk3SXVy4LVOKDCTf6es3OHVF/YeIgmymA/qyM3erquqRqT50+gXw+g729TQyGfeRzRQQBpWxzqE3WMFGtiTGocysUUMznFFMyNcjsYFKw2WgKbOZ5bmxuSSKXLDeen6RYKesbUa5vYJ59/BuT0C7xEPYIKEUCa/O5AmoTNXmvEewk0KRu47oBwerZmVmdDz2CL1+5jPr2tnmzkY08DMQeYeKS7zlx7DiWjh3D3OwRFEsFxYJMpRF4mxLz0mRsCwJvJfmZtsQzJcqOHTspb9Jul55pWwLdk/2EiUnJzSbAVyV66Inq5LBZNEF2da6Q0/fTt5exY7LUWK4jOWyNbZfIluSoZCcJMBPszMYsZZ6jT4IroST57KGSumLkep+yuAjDkkmtDkHHptqNP5nUpaS1sUANGGXukOdOIINxYTsQKKRfKBOgbbL5G7uunRtij1tyzaQ8WSAg9meBftzmXevZLmR8E/TwwJeu10kRixEt+WAC9wRYydwyzzr6n8qj1IPUMaveEvNi6DKhJhlpYxN3HbOZwCPZ7/S8VTKU35HJaoyx7Xlt9G698+67Nba+cP/9eOrJJ9Eki7bV0rHY//nk+ONTBQ75vEBZygez6IBMVA+2Zwh+kSHtksUegGS7+AS1sWqZwDNwkuNebBIVZ1D2uSeQliByQwA5Pct3BUgbmzxAjn2CHpwq2jFAn+AlnwJ7yJBy7Gx9t5Lro3lfvwuDlGCrY7fYeTFjTLZwqULQrGbJ+mwWE7UaFucXNVb5MOa4gVwxCCMgccRM49jjGOJ8RRZVJpsT+P3kkxfw5JNPYqdeVxFDLBHtPqriFEAMaCYnCSQvLBwRkFyj91sqi1Cy0U15fbOAhEUIBBIYS3kpc/yQWUlp+HRGTFv6qxKo9b6vGY9PebTMrRaah/0S5kFJ97uXNDYv2wEiMW+d/DFVCIYEb8ngdhLJAmuNeSvZRbWDG/Cxdq5fb9x6FQOho1heA7s5D/eDK6knhJIwyi9KDyLk2E68pkEk1i1B2yI9EgkmEKgPhsiR7ZPKYZBNI6DP69wMpk4uYUjwltfJtV991lQAjIHrFC4cm1TgreYggsWBQGFwvVhdQ3d1A4VmW6CxB2+N8ZuWVGczlQGmplC+6TR6izOIikX02X4shpmaVEFOKV8Uo13WfWEXhD9yUR9bly9g9bP3Izh/FYNmGwElLydrKJ84gXahiL/8/P34+H0P4GK9g2GaqhWUcCfwH6BQzEvhgQoQTM6y2IPfw/m51+uI+U9w3i7fSfK6whqdByVPncSmTbsJMG9fo6lB4v1IrHLCBvSKsRqnNk/KG5pzeuiBHc791nN7vRAXL6zg6tqqzf/7OkESbExKcKvRDtkxHy6b7Iv2hFu6uVaFT6kAi4tH8PKXvwTlPD3OQ/lxinHr9luco6QM4/ZzUo5JSP7Gez238Dll7Lgo4TBwdV8B36H7PL+PTXoPj/ah1ytcTAbk0O/l5V8D3o4+lZg69vljJt6xT/b/6W5Z1PYO+B9JTieZqnYED1bb9xtYyTWG+y+qYlDan/sk+s6zuI9rtdQv8gXdB7CYTMxWV1TEwh7O0yxY4t4un89JZtjsKLJS1OBelQWhp86cwRHuM1WME2iPyf0X50FJ+4e2NthjNIfpN1/QkPi7vx/hPsYXj14vTl4RJPm6bwNTIPF2B6Zi4bqYrVlkqKY5fvr4xV/+v56uKb6s128heGtyDSOVjYAesSmpA3BC4dpB9iwB3C8VvBVgyH1rCmLelgmkpjLGcH0az9tnA96O+pvJZ3vwlsxbfh/BW66xI+ZtCgELacguTgXYJbu030XbMfRZ9ELJ4KO5KmbDjPYy9Dbvp4boUi6/aEVxvD59t1eecnYOraiLYaOPRreHBrd33BuFXXzHm16Nv/qDj+LHfvgH8YOvfiV2ygP8m9/9AN7+rg+j2hvg3/0fv4STczlU0rvY6eXxr37x19DsdvA77/8Qjj7vbkywkLTAezEHQjtJZKn9sO866wbe4/j5gsVYsn9wdhh6HyXLo6Hk/rM9YC5XlJct1zzukchUZru16HnrmLdUvBDz9iB4m8mgVqQotrPN6PWwmQa2+m3tkebzRSzkqybJzPvkaCDwthH1HHgbiPXt73ujYYTVvtm+PN3DA5UEUQ9j3n74wx/G7Ows7rzzTh2KkscbGxt4wxveEB+a9xLvf//71RcIXpbLZQG+f/mXf4lv//ZvF0h88DMsUCRAurS09IykhKmI81u/9Vu4dOnSNZfEc+f58Pu/8IUv4EMf+pDmuVe84hV49atfrT092+++++7DRz7yEb1GVi0/w6Lgw2Jw8LpXVlYk9czjk13L72QOwPcRyiL/8R//MX7gB35ABTH+wXtaAsMPPfSQLJSSzGXG7ZOf/KQYv3w8F6zmp2vv8evjCIwjMI7AOALjCHylIzAGb7/SER4ffxyBcQS+ZhE4feqoEnRWzWyJQYFHSi72lDykd+Ty8gnJIx9dOqpkJJOeJqu7n4GQBFCU2PBsVV2hgbem2JpI9CU8sCyJZuFIvoc3hgKIpaxo7E0d0TM3DoCuyc/HSeDkdzpoIZY9NlT2Gslkf5zDgFsP3vrr0U/PJvSUYC/jl2hhO58DIPK+62WcePNuTMGjR5fwu+98N37nd96pxCqTUAQSeZNGqdLVtVXcccfz9OQHyLgluD49M4NqpSKgKkHtFGDUj0JsbmwK/F1bX9NxjJUaiKXGG0wmdudm53DuJrJ4jwiAPH/+Ii5cvIRqZRITZDIVjHG9Shnjq5cwMzuFY8cWEdCQCvSl7TlJvpTYigssAFhYULK83+ti9eoazp9/Siw5yiELDJWfWogO/cUIlnW6AjPpDUgPVTLr+KRXLKVnmYThw+SOjQFhEtCUAaN8ZiAw7NSpZdRqVSUF+TBp4IESiEwkMqFIRiRv1Lfr25LF47kQoCKrlSAyY8+433brbTh1+owlj5So8BLHxnYiKFUslLC1taXku84JQxQLRRw9elxysQRd19dWlcz0/SyuwneerxxBAuRcBpEAoZhcE5OYnJ6SdyITT+Yv2ncywwS6W0qW8rvlf+rGn++fSnY7fy8xrx3bTR60CSaTPx8PYGpu6BEw74gdQ2YyQVBjX9rTWL+WFCPQJd9mAoLZrP5Ob17K2K6vrwnwFXtFn2MbG+Ar9j8BslxBoC0BWj7zWZP09syXmAnv2LvGQXMM0YQkoknDmySezW/sP6H5tHa7+j4CLASJfUmG+T0b6ChWUa+vpDQBZzLqTpw4juNLS5ianBTznK8zGUjAVf01igSCkv3JJDfllSnHq3kVQyVTeC0EUQne8tqnp6f1ZALK/KuMbaREu58znB9rzA5yc43AV7G8yUQLxGBkwo79ut3siA189cpV9XGC/GQ5W1GATbg8vjHpTYqZ/Z7vEZu70xPbVHOuWyM4tgy4jSdsnW8sNR0znp24uGNQsciGoFa1VtWT81MhV8D8kTksLCwKlOf6w0StXbcHg63QRoxvzRNsO2P+ErjlOHzssSfw6KOPCZBWLJDCQNLG7hxZRMC2jCLsNppIZ7O45dZbcfr0KYT0zavvYm9nF42dXYSUA+W44viMIuQyaSVLi5TmzmYklcwUPsFB/SQzRXC1yR/bmLWnB2X9X/zaqOXCxVAywe4TkZO+DuUhZ8wqHkPg7WCoJz3wTBrZADYlft16KJDOF2y4tjU2tIulzm0Ey3lQdrRM+Vb1BVf2iveaTQ/M3zY/GKA4IDgLpCLKJA9QoD8zvW3TORQpgU1wcgAxqfrpFAb5LLJz05g8eQyDqQq2EIlZLOBWXuKu0Mp5nxs70YAgMVfJkiZ4y2tstLB7+Qo6a+vItzo6l2LE16HXUwzCAGhTHeLInJi3zdkaBsUCInpjZ7KoFUuSOib7T3LdAk0j9hzkgiH2tjZw5b77EVxaQzGbk3xqbnYGUbmMBgI8dPESPvWFh/DU1W3sNFryfWZ0KZRMZQAVUDBBXqlKZn1xYV6AMfs2WfPsLPwXswm1F/FFYX7mtjltxMC1/ZR1H9eWZPCqLxnA7QECX0hhoK1j4GpuM+lzJ3VCyrN6cq8ffXngrXXqUVeKPWjtT96DV2uiCOLOniGVloLLHbffiltuPYdB1BEbTFKg8qb285QvNLQ5S+uVk06OlVw8g1lfaMovfku2b+t5cE+Y2AMmlVj2K64kiyGSG7sD+9oDe9gvBbz1EUt8yzX/tWVhP4h53fePthJxISLnhSQ71a7VWH98eLa233cTNKK1Aedbv55z/0dwgmv40tJRFSCZhUNPT8aS6xsZuFxz9XsUShmGvrjcz3760/fgiSefkCLDubPn8PznPx+33XarfGQJQuzs7YoBzDn54MOKQq1vSzgjiXrbKzFw64HM68Uo+dlR4Y8d3+KU8NBlPxuV4gio4Z7v1//NO27UZF/2azdTNtmBt35tIYBG5m1uECBK2zl2nQfpYeCtGMVcD4e2xsrUxI0HKiFwL9MjO38YSjZZ83omhzyVfLgXSIC3h3neJsFbfj5LpYqA9g0mvT8C2kdS556Nu4feoZ639FE3ED+DwO37eykyb0OBtx3GhPYMKQMul7JVzPXSCDJpNIchwjTQJXjKPYQrOiZTV5/x96WpAJ1+F/kwjXavi7oA7ACDdgP/wz/+TnzqI5/Ej77l2/DqF9+C7qCD/+33/hgf/INPoIcQ//YXfgwve94ihqku1ntV/Oa//vd41Ztfi9e//rswfefLcfbYArL9LqJcWoAw1yZTRHD2JCyW43of2R7Yz5Hax0vlxoTyu702uFXOZ7MCb+eLFRRDIO+UhUosJAQEsDYGEXbaTZSLFYG3lFQuDKxvbLd2pLZEz1uuz/xejteNDLAddnT/tZArYpHgrbzkuY4PsIEuGmGIPaosiZHLdZ47HzvH5wq8JUP3iSeeECjLxwc/+EHccssteN7znrdvDHHe+fM//3NJDt99990g+ElglnPIYYAvQdh3vOMdAoa/53u+R3v/p3vwvpDA7Hd8x3dof87jPv744wKIuY/n/z/+8Y/rd+7d/+RP/kR7eYK4DzzwAD71qU/pNRZp3nPPPQKY6bvLeBNI9gA2771///d/H695zWtUKM/55F3vepeAYDKVCeTy+jxbmfHmdxEY/r7v+74Y6Oa++AMf+IByAWT0sqiXzOWzZ8/qPYexmukBfDC2TxeX8evjCIwjMI7AOALjCPxNisAYvP2b1BrjcxlHYByB5zQCL3zhzQKzPHPW5L+s8r5UKkjyk6AXWbdMqjM5Zjfdlvhj4ojJeH/T7xMfMWN139mOZBgJrPmHkkKJJFqc5DrkbzFQyg8bZfZQsNfYGCPJvsMSZ8nv98wLO+yIGWsZrlFyIfkZ+78HFOw89oO3/lijICRZRfad14K4yRgS7Lly5Sp+4X95G7a3dwSuek9gJpYIonc6LSWHX/KSu807slbF8RPHsTC/IDYZPcpEXnKnQSYZb15XLq0IPOSNLxkTTKDl80Ulp6qUCT5xUiBhqVzRDfmTTz2FCxcuYnJqBmfPnMPExJQAQoKcW9ubePjhL2J7exPHjy9hYZHfm5U/brfbkhwqj0nZV7YLb0jp13v+/HkBYvTMZRKWYqNkCZqvLFmtfR2/65KAZKn2uuavRoAsDMkOtaQ1P09JRcn/uSQCmZf8ney6+SNHcOrUaQFvZIHyIUCYMp/FojyBKGFLViKBWrETdxtibAoYdZLTlPItV6o4e+YsTp5cVrLRwFtKt5q0XqFYRrFUEgOTwKTglSEBuxoWjxLwm9J7KXVFD9UkiOZ9ZpXSH3iPUtHpTFqwWBQQTgCADEb6vrIviRnT7wmYI1PFvpvglkm0qV9ZbstS6K5QQmPjAGlKiWvn6ct3G5AZyVeYSYC95p48lul57OUKncipDUvvl+yYDPxiSilfvXJFXooqDpCnK30O7fw5J8gDN2tStAbY0mvVfIwJ0Pm5xhdk8Nx8wl7ejI6dZwlnB24IGDFAg3LYrMJnfDhOWJzAfkTglb9P1KoCar3Xpm9PAtCUbyawx/fnchlJV9NTmqxuxpX9uNMzFijZQZQo321QajxSu/F8yEjmOGPFPduXwDVZeiyCoNyyJJjJmhG7ncKHpmggmW5lpS2BLFaTxwedOjJjIZY9ASgn7cnrWl9bw/mnLmBtfd18+hz7OJUhuG6+uZTk9hRpJgo7ZEOLQc32Dc2W00khe8ldYyLx6SYWJwesIhj1L48puP+4Psa+wbal560A7JyxqiklzkQTYyNW4oD9wy7OWILsx8ZYoew52fVsZzGLMxmsXL6Mz933eWxpnrTPCPThmROYosxjaJLgBNVmZ+ewfPoMZmZnJB194eIFsexZFBKEkRhMWcohE7Ql0OckkSnfSOYtsSRJCXIdHBrj1tihzq/WnHgtCM4OwJEnr4FavCSyh1SZqCWAyx4Qsj85YNe8bg24pZJ43Mf9WuhALPsep02u9jFmpLHgnRS1BzgcNT4JOLPUROxaLRwDtT9Ts7xeAbcDIEugdDBAiVL68vh1CfpUgDL9xqmwwL7F4xt9CN1UgC7BtukJTJ0+ieFMDeuU5pQnrLHFpdShKi074xh09vLlZLhRmpptyyKM3Qba6xvobm2LiZsLyf5lIjuFzCDAMIzQTqVQXJxH6ewy9molhFwTnWS52jaTQy5fUD+SjK/GHftWgL2dOi7d/0VU2l0cW1pCZbKGMJvFDuUjGy08dukyHr9wGY3OANs7DayurYutLSCaYAo9sTk/q7AIAiiPHj2KpaNHlQT23DmHu7tx7dRQXAysJUaSx37vYV3O9TGBt05WXMU/9LG38Wl90kFYDgTwf/N9w9YEFqFEmqOvrF7VPGTu1fHOJyHzex3mbVxIk9z3mMy+PUZrj+YKKb6wzTOYnKjhla98OaYma+h2GuYLrEI2kQldYY/N+bRcsL2j+ayaNL7fjzp/W4G4/n0OXD1QPHhwb2ijxH3OFScmCwqTe0V3NQeKEfeDuMnjH/ZdOu8DxRT74n0YozkueEwUiDwNgOvVXmxO8mfuACI31pN7T/v/iFFtnsqjh/VnixOL0i6uXBRIQZCDLFopXGRYLEU7ARZ2mcQw52AWTrHAjGsR5/3n0wbk2DE8+sgj+ORffVLFfHwQCH7FK16OU6dP6f6j1W5L/YInIlUFFXQaeO/X+INA9ijmhwPcVrTowd3EBcb7HuctKz9eFqXZ3pHrul2/WSaQQcy9EYGZP//oPfsP9Bz/ds75r8v31hVAEDwj8zZHmetgCEoEk3nL9SNu14Rs8o3BW8ruhgJvOY+wqM/A26zWxD4LIJ+B563ah8U2h4C3N5JNblKynnM4Miinsyiks+Z1rXVxiEyQMdloRE42mZ63fXTFXk2zksiYt9kKZntpIJ/B7qCHbhroV/NWUJBg3HI3RUDZPzK5DMKdDgb0hR0Crf4Qs5UhlmfKaG1FmC1m8a7f+FWstRr47h/5WdR7RaSam/jGl5zEz//T78X8K16O//7H3oaPvufD+LNPvxeZ3TwWvulbcHZ6DplBH8MC/aUNvCWIqz2d2Le+MGA0b5klRKiCWw/esm1YyEUrAn1tMa4AACAASURBVIK3xyoT8vkleItBiFIu52ST+wJv6+0mKsUKqgJvswJvCTbX27sIMimBtxn6zocsRo1wNR2hHo3A26OFmpQ1WNDEtX/9BuAtwee1Xu8Z9finY96ysJKAqWeHftM3fZNAzMOkga9cuYKPfvSjUqSidyyBUQKlB8Fbxv1jH/uYxirvAwhkXs8rNnkRTwfeEjwleEyglA+CszxvngfB1jvuuAM333yzXuPc9773vU/XwuJhD97Sm5bXS1auZ+3yb5cvX5YvsFRj3PlzPnzZy16mwk+CvQS1+Z0EiFlE4uWYqRB0++2371ujeO3vec97xLb1stH0NWd78L3jxzgC4wiMIzCOwDgCf1sjMAZv/7a23Pi8xxEYR+BpI/CmN73cJcacNGnW+bRVSpiamtaTN0C8cTZWHVlMDjDxrFt/0xsng92NZyKxGCcYlTMaVXhfk8w6FLC1BF/MkhVm65iyLiluhzVg07+WvPhRgmZ/SHwiLgabk8DDYQzgWNrZH+cQ8NZTPFy63KcEksyPkcfrCLz1QK4lpALJy+7uNfD2t78dn/70Z4yFRwneVFqsWIJm9J0l025vty4w6aUvfanai7K8ZMvOzE5jamIS6QwBoQhb21sCbnkzSCCOQFSpRAnTCbEgyqWKnhNTU4pnNpPHzm4D9Z1d1Ld2JJN96tQZHDkyL4YbZUonJyaUyCKL9/yFpxCGPRw5MovFo/NIpUL0+x2xvAjmsg2ffOJJ3H///QJwyU4lS5XXajemTMLRx5MsW36WQC1lddt2vgIiTaI16d8XtyqD7TwkBdwKqEoJ8OT3ENxmIUKxXBJjgv2KrGPGhol0JtWZeCRwu3r1qmNaduUDRcYHmX70Ad7a3BKb9NyZs1g+tSwJY4K3kpkkI61QRLFcdsCz+dfy77XqBBYWjuqGnczB9fVVAdwevPUgrPd3JFivpLtjSBL0KhZMWpcALsHbYpEyneZVzDcTUG3QE3hvD3uNJjrttvmiUjbQ+aKO2JH2hxEAapE0dqVJdspnywGc8rmT3DB9US2pbowolwB1rBcWhDBZS/YNmbZMkhAQ5/kQBCZAShatWJ4O4CWQmCHgQ9A2nxOAS7ljsSwoYRxLjWu0u2dy/FkC1zOwmSAm2E+/Znoj69zpD7zTQqcPnDoxi5vO3SRJva2NTQEuE5MTmJqaQKlYUhzY94zxnzLP6L09BYeAJ/vQ8vHjWD65rH7EQgbJQ3bNM5agIgHSbj8U8M8ky8bGpuSCmZQm+5qAtL9+Fh5Y+5unrAHu1h6c/uTVGvAajeXNc6L/L8e/QD+Crh1KZzewI6Z4Xex6+u2yvSjnKrnpbFbAPOcY13L6HjGqmGSPejrnLj1seR7i1iYLWtRDDBRy2IEHBHREBzLH854DngQ/8TsdA5qgNduYxSXlYkmgLaXgFhYWzNdWjDvzQmbbeSUI658GzhK4KZfKutb7Pv8FrFy6bBLqPG8HfBH0pWchr5eBmpmZxZlTp+VfzTn0/IULeOKJxyX/WS4VMVObUrK5Tz/HMESB3o8EnJX4NhBTZB32CxbTCNj2wLohZB6kJfSlsebAVwJh17JwjTk7kLqE8WEF2DrgVixc5mR1DDJzHBaqogR9uVv3THZYY9HbHcfsTAfyJQoarH08+ONUMnRN5l8rT1n35P/TlM904K3AUQQoYgjyw5VEplw8fbQpvZ1ivjyNXCaFjJQQhjY2ghTCfAHZ6SnUThzDcLqGdVCC0/q2gXEmY2lr5IjZlpzvTeB3iCwvn3NUt4Nus4nO3h76zQYieke3OvKozdKYMZfD3LHjyC8toF0tYlDMYejmGfYN+WVLgcCAQGtnG3Nkge+tbaA6DMSkGaaBdj9Em0zCTh+Pn1/ByqU19IeBwCnK+3O+od2EpP779I8ONF92qebQ7wmIWliYVwGBPKAdo7ei+dwYwFJC8YUnkjm2uW20l9oHpckfVv65mjfYa6y4geoBVvBhRXdxIU8C0DW4mmGn3yjXpU1cWV1Fp9NTfxs9noFscgK89fDfCLl1rGo3hdt2zxWnELydnMArX/ENsuQI+x0UcgQ5TDpZyxsVHYjNuKI9+Y+mbO0z8JvHtz2g8P8EeGv1DTfwcE5cZQz4qpDARsphe9XrArmHFSMedgxBzpaQP5RBa1T6G+/jHUv76Tb7+8/fFXO4+B/2WV/sZRdv189iMr9P9X1R/Tefl3oJpZQfeeQRFcFIkYN7tzaVOcxagsUAfn/L49DnvdFsSpGCrK9Ty8va89FzmUAE95TcP3BN4N6sUq1qjqYfPFUQBNan2Uf8cVPaq3Ad9F68HugRrqUx5OSX3U9/7cmCr9HfBhq3vpiL+9wRWBzZOp+2wqydnT08+OCDArBX181u5Cv1OMsiS3mm2uZASiUp8zLls50ykPPLAm9ZDDikmoiBt8V0GqU0FSf2g7cHPW+jqI9cqqC56Hrgrda7eC5LynTbXNUJQjGCc97zNk3PW23uY6CcZt2c5whU14c97PR76GrCYaFWhPYwxHy2jJl+GoN8BtvDHlpZIKoVBJ55T3vdL8j71sYZv5+KF+kOC0KH2M3ksLnXxbGZDKKdTfSaAerREB/5zV/Ddr2Bt/xPP4dbzt2JeXQwMVjHb/zvb0Pt7pegfPT5eF4ug/tWP4UnPnI/zvyjH8Dtx46p2Kub6to8Htmc5mOhLbo23249SiW9bm1PyNi1Q6qmWHFZtjPE8eok8p0IJRZYDEKU83m1fTsKBd5ud5ooF8qYyJjnbXEIdNFHvbWrParsIoa8R2RBYYQrmQg7g65sPsi8PVqsIIhYvMV9gYG3zSgS87br7kk98/a5Am8ZE4Kf3MsRZOSDv3OuIZv14HzMcU9mKQuC6YnrfXEPgrds+3e/+91ithKQZQGtB0ZvNF6fDrw9KHXs30+GLF8jqHuKhZ6A5jhKPfNvlItOMm95HbxOvocgLsHbg7LPyWv6/Oc/L3YywV4e83Wve51Yx3zwHMjaJSuY4C6ZubzPfTrQ/Cs1b42PO47AOALjCIwjMI7AVzoCY/D2Kx3h8fHHERhH4GsWgR/90X9oTBf69uUySqIzkcKEOhkiZETqZja0G0dBqANjQfiqe38T5au7mdxIgqWWWElINMaM2URSyt04ewDWB0S/x9FJAjWOLeiScdck1hLM3uSxDgbajh+jtKP/uzdaMvBaOeVkNb+xQlyCT1iYl6x0IHP8pSYf6tnDxkBhGtoAXAE3lCMjq4TyuOUK3ve+9+Pd73mvA3TMs0vgLROy0UgGsUv2bTqFF7/kxQJAeElksZw5dwaLi/Pybrxy5TIuXlpBm6BEEEi6mOB8qVhGLk+ZX5P6FfsIgYCm6sQkmo0OWq0OKuUJ9RUmd+nnSYZBL+zhtltuRalcEEi4tb0tGWQChfMLRzA9Q/nXlDE0wz4K+RwajV08+sij2NjcUF8ypiNZiZTEI+g3QC+MxM4QY4Myyk7i2OTfvJSwLwSwAJvfp1eIHoipx4RhsVwQoM3ELdmNlLklcEbWH9uCyTnGnfKWBO+YUGeCgIBjvb6D+nZdIC5ZH0wREzinXDPBUSa15AF9/DgqtWrMCsyQWViumE8qweGBVc1PT81gfn5RYDmB4I2NdbQdeOv7gE+uK/HukjkmNRnIT5Vsa/oL8xwJphdKZE3nBOBKFpgM2V4X7WZTDFdJKJNBKVliyo9agsxYpQTA9ksls+0oIUuPU1Zo+ySsPIDlEe2YUw78I4gmgJeABr2Tm02BnLt7u+Z/2yFwSg9hxjil+YVzi5i0DjjmedMXmddFYINMV8p0E6LxPo8GFjog0flHa24hTKE2tGviefJc6IcqH93Gnhi35k0M9M0GF8snj+DWW24Tc7pe38aFCxcEFLLogf1j5MNmCV/PGOL1So47ACZqE2J0U46boD8Z3pJY7lMu0uQdOUZY5MBY8jhe9ppJFD54vGtUHj0C6JLroxR+okDFgSpiqPe6kvbmmGJhAfvrHhmJbRvrxqynp6exl62vEQgm69ikhyklHPvZkunq5q2YqSVQ1jOaTR5ZkXQgrhG4PdBhEsL6Hs8adL6sZLgIwM2wv7JAJI2yihGquOncOSWeOG4ZQxZwhH2C4j0nKxtonZKnKCUY0yxkifDQw4/g/gce1ByiJDy/1zH6uHZROpkqAqeWT+GWm29BtVzGhfPn8eD9xhTjQCNgtHhkHvOzc8yuYXd7SwAu5YE5IxK8lEc6majmHurUbX3rmOy8Z8/GMsgJ31r50jpw17jT9n4m2pn09ACujiFpR2NOjSSVycwxyNXGg8l4ag13cfVgj2BZ115Klkszl+oQnhHM1vHInK3tBtYOjF3LIgV6CQ9hPyP7f34YoBAEKFKmk32LRT7pFHJqT7K56V1qV6UJTDAixCKOcgWkqzVkJiZQWVjAYJKyydxQ2Jxi/qQEbek3rfKauB/Z9G7nK/lmxd+xiF0fG7DYp91CnyDuXgPRHkHcroqcjiweRXZ2Cq18FkGpgCCfRYasWBa+OKUA9klFVG0e6O/s5rxugtScx/nl/YjAxhDNdh+PP3keK5dXVXjkucJay4fQGNza2kWr1VQinKASizwI4BJ00nxBGfFCQeux9wGdrNEPumwArpuvVUTh5X+dNLIVUXhpa7/PcuCtZ94OeN5OctoDuJ4dHgOz2tBpTHF9296pY21tA7t7TV3r6PE04K0Dbq/hOMZgZsIDl5LIbh7ifJ9O5wTM3Xb7rTh2dEF+1wEiZDLmdS2/axWtELBzUsiOVT8q3HP7UlecYmPCmNx+32V/O+jFm7jCuLjQlCAMuRyBt9cAtom9q813PP7+919vDxozyyX3mhyPfvJ9ZuDtjeHd/fvXfW0Zz9CJJj7w3yQb168bHtiNi3Zc0QWLmuSRHoYqIlpfWxcQS0uMTqtl85ZT9+GaxAfHA/cH3KdQgeLEyZNaf7kXIPBK8JasOgIY/Cz3B1RtqFaq2v9wH8f9FNcPrgs8Nxbk2ffY6kOmqOZC2WmwwMTGdQJjN5WTBLfY3m/7Cik/uIIq35f4ee5puH9ikcYDD3wRjzz8MLapetI8nOV7/Sg/u1fO5Yta+3gBsuWgCgILaLgmDoFeNtCY59pBFQffhpo72T/5Uc5r1LqRbDJZraM+O0hlFYnekBYmPX2mnM0KvFVfi0yinwBhK+yBOx3GVS9FEfIBZXttB8FxS2CPyhV5+bL64iIDIv144jl6X9duaqACqlKQldeuioM0bm3/OaSM8TBEl5YI2QB7vR6aGGCXe1qC2JRJbrcxV66h0rN+0CqlcKlLpmkaxbzZvfhiOfYVO1dbSwfsL8EQnTBEKldGtzNADiGm8iF+/qf+GX7ix38JP/nPfxjtQR8//xtvx8mzZzCBLoY7V/GhP/x9PLV3CT/3Yz+Of/y9/w3e9F//d/jQ+z+At/zIz+HUyUmkWmmkiraP4r3BgNFV0R4tHWz8RNw7ag6zQiaybiVBLvURet5GUE1SMacN7QSymMuWkG2HKGfzKKWBMAW0ggE2wzZ22x3USlVUhhnM5CoI2i2tx+fbm5gqVzCRK0qpIxsGaAQhroRN1KlY0e3ieHkSs2mu9SkMI3r/prAZtNCiHDP3jwRvnXqO9uLDIdafA89bzgdkhxKMZKEdH9yj08v2O7/zO52tyP5xQ+9XesN+//d/vwpk+TgI3rK4hMzc7/7u79acQ9Yq2bFJr9jDRuOzBW9ZJE02LpmwPKeDzFsPILMgLAne8rs53xHw/a7v+i4VwxzGvOX7WKz9/7P35sG2pWd537P3Xnsezjzdeb63J/WA1IhRGHChMNkxToKTClTFSRzHZcfY5YCgSBkJCEhChhTGNpjB5o8WsuMKUEjQipARSKgnqdXT7TvP4xn32fOcep73+9Za59xzb191a0DKPl2nzz1n7732Wt/6pv3+3ud5qeDlsamYpaKYX+9617vUt3jct7/97VIWs49xn+8TXNm2fB7dbsZf4xYYt8C4BcYtMG6Br5cWGMPbr5c7Ob6OcQuMW+COFviZ9/5jBdAZCCAwJMAifNCHfAc2Q7AQqsAcvPHWcs761wNaryDzAQOz7ouCGVZf01vYRWGnEArFzzIeXXFgTuGsUA0RV656O747Q1l3BKBc8G47LA7feptyYqeAnXEVH1B1QCSurvBBPXdQA8VOKRVCDmaJW3ubutLqjfFD+82bt/Cbv/XbuHTxkmCm1R21Gq6EBILkBJmDITrdjsDK4SOH8Ojb3qbnFUsFHDt6GNMz01hj3b4b1xUkY5CY6jMqN4NUVtCMgdNkMq2guexaGQDr9jE9NYVms4PllXU9NwiSAkSsg0xL3mw+i0q5iOGwh0QqgX63j7W1KtZWq+j0ulhanML8wqTuN2HiYNhFIZeRTSkh7/nzF1RDlYELBvw8kKYdcp9Bs54pHyy44sBtWCPKSURdwIX9jzVxdVuSZmtHOEUoMzU9qbbncRg0ZJuwzhGz7y1gEwVJK+WylMcEs6zRRmUIA5H8Jghi1IrnzIAk4SQVILNz02rTIiGxxlBaMI/nQKhNiz9+zc4SaM9KgcsP0lRjEt764JHvBz4oajVXnbKOtqS0E3ZqS/6b9Rf5TShNgEubYY5hqh9Yq5PgklnWUi4762kPWgUNnapSSsa+QV/eB/7kh39CX7s/zrqSSicpPZmhbypTKmsIJxjAJCwkrOVPKrDZZ6UKYW2ugAkiVvuW16D6qpx3qFB1ltdhLV4pNB281ZiQ+a0bJ/KEVW8gbGX7yZ7b10amSpjfHSpIzWZbqh8piQkyFBfDrl2zePCBh9QXOu2WbB8Ju9kvCMY5njiXse+yzRg0psqT8xdhLJWafI9KuYLde/Zg397dmJ6bVV/aqG5ghTbF7ZZTtldkFcxrDudXSsgI6MKx7YOsMXWamzvUVrzvoLKop0QC1oSmdTXfo9FsYmNtXYonqY6kGiSUsnqbsnZ09XtlSS7lKhW+fQwYfHXjzeieqT+l/fQqdjf21D8dWLY51eE178nq57rYTwXQHfMxiGgWhTRU5P9p+816wEwc2rd3D/bs2a2+oiAmxw1haZIqGLN5Vl1iqY0ICVOqKfz5F1/C9Rs3be50NZvZBuybVOzv27MHTzz2uGxvNzeqOHXyNZw7dRrV1TWUCgXMTc9gmu4DnBOCNFr1TbRofTscIJBdMOu2OkrtEgakfAoV4K5OpKAdkZPQJcjzZMkoxYwBWgZNDbjxsQR1p3pMMxzfQrVrLcAtgOteKxgb0Ttr4di66q3E/VkZVLeZZDu8dabboajPYAyBLa2gaYtM2+gRMsOBfQvaWh1Z1lUsUIUVBMgz6Ut25wklYngoZoJBKr8G6GOARDaLdLmENGvL5YtI5PPIlMvoF3LYZM1Xq4Bg659gm4O3PKbcB5ztb5gwQCvnGCBRW9k1SDnMRBXW3Nyso7vZQC4IMDs1AxTzaNGKN5NGKptFkM8i4VwL0lTdBoG1MSFPiGJZCdbuv9VfHao+Ync0Qq3RxPmLl3Hjxm3qR63SreAQbZjzSlKgurC6SSeEBurNFuqNutaURpt1C01Bb6p6uhFkBaPK5QkDuRMVzTkGskwFqpIAUjHSWYK1EE2hrtq5DtRw3RvQntMlAAnyaiw7W2UPhP0YFm20c+DzmJy0urqGldV1tGM1RtXH3P2wucADr62Q8YuBt7wmqhe5B6ESf2ZmCsePHcbc7DSGgx6SgSndORXr/iopw+2ltE/lHipS3aotXZHbsG1Ttsbb8LGkAEEgN5fFE/Tie70t/94Byvokvu0JgH7OuxvotTU98jPwkHHnjyg7AFw3Hrardf357HSceGmS6PH7gcNWkmHn17tpiPNdf+AU7HTKMAU91+b1jU0pcpkIxz0IXSFUkzxBQXxO6yr3VdwncZ/C9VFlBDJZQdnde3fr3+bi0dB6V92sobqxIfDL/QTXOMJbPn9ufl5uMFRxc49l+xjuA1hH3cB/vJ3UD5zdPR+Pf1bROsl1SHslztScXQ3ocw/OMgU8l7Onz+LkyVNaf7m3ubm8ufOt/BL9dSd4m2UyCO4P3ooJOpB7V3ibcDVvt8FbQt7RMIK3rX7XrJl9KZIvAt5qDnEQ1bc1Ae79wFtaJlP1G4e3tV4fQ86TSGgPursyjeIoIfvnZimF6oiJdA2pD+O1naPEY5u/lYDA5DHuc3sJdLsDBIM+3v/T/wTf9c5H8D3f9yN47IlHsefIMfzGh38Pew8cxGQwxPqVi/jD//AUPv1n/y9eO/kF/IMf+zFMP/gw/v1v/Dv8/Z/6FSzuLiGXrCABKmetvmwEb4ey3vZJAj75gM4wdP7h9RDesq/786VTjZa9ZgcHp+aRrneR6Y1QzCTVDoS3G/0uap0WSrkSSqMUpoIiEn2W9zB4O50vopzNay/i4e3NQfOrBm/5OYuJswsLC7IQ5pimPTCvmYpUzgNUym63TubjhJes5fqjP/qjIfAl0KUa/gd/8Ad1bwlF/TG5r2cdXb4Xlbr8nZCWv28//nZ4S/coHpdwlnMYj8vXf/d3f7dGOcEt34/qWSryfc1bvne8Xi5f89RTT+n9H3zwQd3/+HVyrozXvCXYpcKYil5+/dEf/ZEgL49LtwLWvyWY5jkR0D7++OMCu+w/fC5dDKhcZj1hJmCzLWlZf6+140s0bY0PM26BcQuMW2DcAuMW+LK3wBjeftmbePwG4xYYt8BXqwXe/4EfD7ONvSLLn4vBRAZlnfpAKoeYxWoMVG6vYesDIv6nFFvuwKasMcDqrS19MMsCRHcqXcP2icFS1Z+K1Yz1AbitWt2tYUSz9YwyzIUfYrVn40E3/57b6/FGATkDHdufF34IiisyfFlRBh9dkFuKKQV8o4NIDZBMSSnED4P/6T/9PwocUf249b6YvbCCv1TLDPoKhu3avQsPP/SglIDlchELC3P60Eu1K4NcVJZSact6tYVCGbdurWA0ovVoGZmM1btlm/KDKwNqlYkJ3LxxC7dur0i5x8DaubOnsbGxhuMPHMXc7AxuL99CItGXHSvVRHTWXl2h4mgD6cwQu/csolIpodmoYTDooFIp6puWeP/5k/8Zy8srUkaw1uSgb3assnAV1PLBNGu3uJ7PAxELZBggoeLSwC3BE4OJCUxO0RKadWmthq7qdxVysh4meCP8JLCxoInBKQbMs9mM1Ju+1huztBmIp6JSitghVSOEly0Fz1mDdu++/cjkWDsxrZ88WltgsS0gNTe/gGKR71mUCoRqSaqSCagNxFig1L58PVE37hjkd8kVBHOEt7qOQkGq6WyOwW8CQirfzUaXgF1qL9qKUuFCKOt++rrVDFIZgG0KBhIOWo1Rg+YEKTwmvxloIHioEUbUG1LX8vppi0hIxuPz9QyUs68wGE9LbLYlVW2CtQTQQcZqrap2qIOy4VV7RZbHJ5wvAgFcOc1RUSJL5EhZy2tUbWGnpqE9o1fKEuRuUZ44pfz0zBROnHgAszOzCtQRpBN2Uw3HMcz3IOywJI2EAsJ79+1DIZ8X5KUK4Mb1G7K9nJufw9KuRfWlWq2K1bVV3T/WUea3arumM8jmqfgwxauxJ2+zyyCxKYi90ktvy2Cz2pGJE4FsV6sbtEReUw1hKu7ZDrynDGpbv7exw1aUok1OCAS2dnzPWaUgZlCa99rBXA/6PATyc44AZEyVFM7nYkamyI10tqZo8srb8HoINj0Y1hi3o6pvUXnNOqkEqbMzsoBnfWwpsNX3CG4J9kyJyPNj3Vr++/TZs1I90eKV0J3zFNuBSq1bN2t48Ng+/PB//d9golTGqy+9jBc/9zlcuXBB6pxSvohSNod8Not8kFEChI2bjtkjq/Yrw6u0Eo5q2Fr9UasFq7Z19VqHvLfSCxq8VXoElbeyOjZVCmvW8t9Sv8s50dS0RpYcGNAPAlw7lmYlZ72sX/2S4ZYgD4K26FDdXCbm7ICxY3wO58ZWHsnODFBKcStgO0BuNEQOI+SRkPKUNWTzyZRq6vGbwFMVILWmGpymInXAa+Y8nE4hVcihNDONwtQkErkcugQ7mRxlRugmk2ipTxigs7IHJAsGw5VY45I2+DZa86yIq2sVB6gJLt0aYNxYHYzSOIy6XdUwLtFqNJPGMJNmcWgkOR/lMkhw3SJw5d9oweqSG6Tq1RjlCZqtZor7D1kSG4TfJLw9fwE3by7beWtDEyAhhZrhEfVyd97d/hAtquRrNSyvrmosdzu0WDXVq+p/w5IUaJ9MK3HWf6XCn2u6WeTbWKbDgBTq/Z6pqp0mW2PXj21Xl9orHu0xA7jeft26km9vm2M73Z5gm+r3Nu38rCViCTQhvPWzhNvThfO4/cPUtdsT6mxf5pOHlJwSMIksiVw2jcXFOTz+6NuQzaTQ6Ta1jlsOiMFbzYvOCSDsJy7pjbfBA1zuNVUv3CUDaV4yWWx4TuH5ebBrE/4d5xxPLtQhrNO7e7e1FEgIdWOuLQaMw21c9P60XtfF7aDW9P0vvtGMJdBY0ln0uu1QMnq3u/3rPuCtSyy817EsucImI7Z3tN7aGsQHNjfrqNY2lTzDkhm3bt/GyvKKEs9og2wW5VzDh9qvqLwC7e4TSanoWApkYmJSzy0WCgK9LAtAh5i19Q3cunUL62trem8mAD308EOqK027Za4bm9Wq9tEEvporomLtoaNEfJ+g+cYlCrKNmXjIdYrJQaqLzmSLbF62+88/9wKuXb2OZovlCdJYXW++cdO/hWfcC95yhPYC20dSGbuT8lbqdc5nND3wn+u2KG9TmsoIPbuDrtSyprxNI3B261S48nEPb8G50ymrM0x5ooW7voZblLdU1PqEJlv2bJ0LQTnLP6Turby1tYB7vD4G6STqvQ4awwFqA9ZPT9n60+1joVBCdpTEqJDBZj6BFvrYXFvXHsHXVg8/o3IWdJ9N6TzD5BfuJ5KJNDr1Lporq/i/fvaf4dseP46f/+XfxCuXb6CVzODarZvYu7SoWDjOdwAAIABJREFUhKd+rYpf+Oc/jad+93dw/IG9+F/+4d9DcnYX3vtP/w/8q6c+iondU+ghg+yADiFAp9eLPgtLfc/kmaH2xErOkdtCQvCWSQh9li5QEmRGJS7UZvzu9bFvag6FRh/F9hA5rhHpFDqJIdZ6HdS7bVQIb4cpTKRzcg9hv7jcXMVUroBKhvAWSPYg5e3tUTsGbyuYZWJAqLwF1pK0Te5Lecs9jPwx3BzGc3wrytsLFy7gueeeExTlvv5P//RPBT75RYhLC2XvWhMfQtyT//7v/74gJr+pKuU5EX5Sncr2+4Ef+AF89KMfxfd93/eFcJfv9+EPfxg//MM/rMTNP/iDPxAYnZ2d3TJCt8Pb+HFpR/wXf/EXmte476Tq9oknnhAYZVIJ7+mLL74ooMvzfOyxxwR1ub4zmYBwltf0+uuv6zz5+Lvf/W69ll9Xr16Vevfll1+WipaP0WGLCmKeB48lV6xeTzCaP9l+nBP5njwuP4N8y7d8C771W79V/Zp9h6peti9hOf9OJe9O9YTfwlQ1fum4BcYtMG6BcQuMW+Ar2gJjePsVbe7xm41bYNwCX8kW+MVf/GdbA1kuqBXVnzNw5KNOCqaGSkevCrRgWhyk+mvYKZszBLdSSHqFXRQY9ADVYlJRtGu71Z1/RAF0FyTbDk63tKUL+m0hriG83SFY5xQe8WN40OuVEgzM+7P0AXTFFC0q4dQekTpYmfuhItfBKcmU7MvgU0qKBGbf/s7v/DsFt3gsBjYJzHxmtgu76EMY4RMtUZ94/DE88MAJ3S7W7qRFMFWR6UygOrSlEiFtFumgiOXlNayv1XDw4BEkmfHdY1AXOo6C5P0B1jY2kM2k8eyzL+DKlcu4ffsmVldXFJA5euwI3v4NT2BqhvZUtDdm7VieKpUUCSzfWsf1m9exa2kRs7OTKJbSGA4J91rI5dPIF3I4f/YcnnnmGVy7etOgkmqt0vaOSlVVHbRAKqGNs/1kO9F20tRZZiPLD8cCg0FK4JFQSirPVFL2zZlsIDBHi1g+xvbiaxYWF7G0uBRm2xOwxRMPCNJ5fFoOE1BaPVIqn0wRTKUxj8UAJQNJuUIBC/MLUu5SBcvgKuEtASfh9vzcooJ/BuNSaEoRS1jKuojWM3lsr5jzY0BBZ4JOV9/P4KjV+iPcUm1QWry5+r6ZtFmXm9rIAmO+/hyDngSdVG1RQUrLYIJAbzXox7dUXk5dSEDAoANV17SLZnBf5+m0KL7/KvhFJVUygXSa/ThjdVYzDMwTwNo8YePIXkWAK8s9Fyj1denY1j5gPqRNHutx0Zq52TblWoOK24auxeC9AwUOvpjttFnFGnh0UFhsyGw0aVl2+MgRBWpYy5gAlwEVWhurP7kavLmcg6edDqrr6+p7tMWmTfjVy5dRq9cFRdhd+drdu5aUzc4ay5ksYbB3CzC1F88mcjZwittYZF/qUUrNZAHZQrvTw9rqOpZv35YFejgHuGtk39M9pa2d5lWDQJ4J+KCq2UoTKbpaaw5EeXcEqT1tJtJxPJL1yRHhRKUHCYIcO3CJPgY9bO4L50NXT9MreqUk5TiSStCAnexQQbYWoFIqKojGgD3rU1cmKrLQZt1LmyNNMc6xyj5AZcX16zd07ZS6+sQTKrOW5hfxt/7G30C5UMLTH/0Yzp05K6CXGg6QD9IoZLKgYilH9RZBgS6LGSOGXk3daTa0ur9usjdQ6EC7/mZqWcJbtlmfFnWygbTatVan1mwh+TfBW4eudFUaNxwHruSAOx4f8vA2hDRSWHrG77W/0Rrt4bwHttZaBkg15Fi30vzY3QxrYJrfKQIT1uwejZBPDFFMAMUkLYOTyDEZgMrbZKBkjFyWSSopgUOCTK6FPQb8OefkMijMTGFycR7ZiQr6fIxzFJMinOk053fVZIzhJwattZewgqWulqkpJYXulLxhdqamDXdKbtea8fwCNat1fF2vgJ+DLwK32TRSnKNp88yxzseoatL5OW9r1+E1J0o+bh3e/kso8MrA6NXLV+QgkEpmkCCEDKxWdwjj/bUQZCXtPXrDARr1Bq5duaoga6PGOcTqzrIPs38rYYHQXAkcTL4qY8+eXUoIYRu1Oi1ZiltfdPbJHs56Fa5XeYfg1inB/e/+Wr1dNYGzW99YLuHm7RXNjbalsbnbLGa9UjzaIXmM6GahWAJHHOK6MSUVsNmtWoKQ1fllnVsmUfA6jxzerxq3ZpssjVpY31brhqC/LSRUf/s9AUGgrSs2H4VrTqyWcrgPCxMSPWSOxpJdswPX4ZzmE/7seeqd4fzuoG5sX+lbx7edHdMd161Z91K1hpNO1MyRYtiIdjQtOxbr1cWxl7zpf4buHNsGlyXRuDu+A3f2c6XN2b6shdU35hfXzgsXziv5hslg5UoFSwuLeoyKRO65mFAmpuWAMJW8TFQ7fuKE4IVBCMh5gnXrN6pVqdxYw5xJZFThUnV2YP9+rfH85n6H64aHhRw3ctjw/dldU5gc6NecYS9MpGKyIetaM7Hx9ddP4+y58zpes9HB0eNH8NLLZ950e9/PC49l8pq3vG0yGyGXDJBxtskDuuAQ0Dnr5LgdNPtrIOWtWSVzFMnDx/Vz1qXXCJW7wMDUnkxoTGdRTBLeOjcJrXEDNKVMHmKoMheWYJOOwVtvm5xOsE56SnbI1taWkOTHWKS8HaKVHNzTNtnex+At0ilsyjZ5IIg7JFxngfpuH3PZEobdHrqlDDYyI3NaaNKRpW9rgbM398kH4X4zBfS6TWSDNIaDJFrVJmZzWfzaz78HS6UkXjx/Bb/wG7+HC+tNlHJpTBazKGSKaFSr+IYHj+Fvf/8PYt+xKRx920EMC5P469/1X+L8uduY5Ocv5FBNmX2tJevZlxw33B7YQ2Spc/tWNsaeYw1GOMd9C+8h7ZEzxTyyTKxab2NPtgL0O0ikM2hhgPVuE41OF1OFEkoIMBHk0E9YYubl+gqmcwWU07kt8JY1bSPbZA9vXVn1fgJryR4ag67B26EreeD23f3R4L7h7U59napUll3xdW7vZzzwOVTcUvlOm2AqdglguZf/Sn1tr3l7v+/7V6H+LD/b0T76e7/3e7W3GH+NW2DcAuMWGLfAuAW+VltgDG+/Vu/c+LzHLTBugTdsgV98//8eBr/8B1evOlAQVbXF4sErH1CNDu1jRzsFoHaGt/7DuxXP9bUl42oFO3qsvlqolo2pDBwAkZrI2SjHz1VH8AEJBxS2KyoMMFhY3CB17LpiMMVDWz7K53mVQUz466CJBZoVW3dWvNtFJ1vUEXy2V174a6YeNxXg1KkzyhhmdqwEPQx8u5qeJjyy2q/89qBs19ICTpw44YDpDJJBUtaLExNlKXdK5QnVi6rXWnj95HnkciXs3r0fuSxr3dIKuSfbqEajLdUBYdbJ117F6dOvY3OzinqjpkCyWTlm8PDbHsE3PPG4YGyjUZOaodcjKKQqdYBWy+qmLixMYWnXDFIpKoUa6HZpJ5vVcU69fgrPPf+CAmFWm4+Z5FR8BgKgAp1ps+JjkI8Bbwt6JJGiskuWiwSFZqnKrxSVerIYZkCdWey0lbas9Vw+h0IhJ9XtocOH0Wl3ZWUpOCuLZqdUYxCcB7NYswus+Dq0LnDNAPiAdmcpwVEGV0qVCianplWPjbXVup22FLvlUgmViSl02j1nFZtHb8DADG19eb3W+TyYUyDHWWmbGtqUYT5xgOeqOqWqMcfaumaXS/UnawcShBjIia6DQVHaE9JmmDBbilVfR4vPlVWtqxurmsEDBVJW19ZQ26xajS4qA1IGGAxSGPxI04o0RVVtgCBjqluqUDIOiigg5ZtTgMEHfx2J8gFvBxFogd3purq7rTbaLasjSwtEWjnLzpA1z+JBZf8G7r7JKtn1KZaI4/3QQw4c0gV7dnYCB/YfVB09fhEcsiYv61BKzewhfLuNM6w/dfUq5hcWpdotlYpYX9tQQgOTBkqlAianJ1U/i8kJAv19U7r5RBUPUnnamnMc+BQUccF3BmUJWVk/eGX5tuAJbamlLI/NFxbsY81hqzvM96JK0KeU+Ire/IuUvQ4c8j57BOUtfDXdOv2ePw0DjO7LBbWtib2FsJunfe1wTaGR7bOZKpv1tIE2mPI0VJebyp6DTnB2OBS44VgulSs4ePAAFpYWNI691aM6tQsU3761jDNnz6DdaMl6tdVoo1lvStn+8MMP41u/6ZtQX6/ij37/D3Hx9FkpbCeKJRTSGeTTATIO2FotW+s0vp6tzkd/tDaWdaZrGM3/sjP2y5S9iipa+x6hSzA5JLC16yW0ZWCT7W31bR3kZiIGzyNIm/LSWdgKeMRRoVfmCd7afQmTIGQjHimgddbObjmyZHZIjQpbWoLLYpg2yUMkOf8Qag+GSI+AfArIJ4FCEiiyvi0VkbRIpvKK95MAhnMtLdTTgQLoiXQKg0wAFLLIT02iMDsDZDOgMaS3ijbk6oesrV8Gop0jBkFCWKPUXCAia2rbD3jVslTmfnZzylProq7usM8GClMQzKg7TQCRsbWFcxaBLSE07wG/owqv0WYg3Br4esEuqYWlAF5+6WWceu2kJQHki0hn8wgyOSQ41wjIB+b564A8+wfn8ZTqNieVFMC66qxVXavS5r4lFwML2Buo5jzXZWkEjOQiQevDmdlZzVmco0xZaokNGmQE25z3vPLWJUx4G3Q2upInnHW+2o3rj+r22hpqa9EQt5dXce3adaut6eCt2timmlh7hUul19u6BBV3v8OEHbeg+pnFJUh5mBK4RI1yuYCHHjyBublpc9EgwNV1Wr1bwvaw9rSgriW8mJ26JXXFk/riAHdrQqKrF+3VuDFnFr+HtD2cS2T0KmTCYt87/R5Za5z15Z32k3FXGL/39BbO0c7zfv7lkpVie3PtTcN65lEN0vs5mq2JdyGwlmGz5TBetRqt4Tu/3s9P4VB0zi5cW3kfCS42Ntdx9uw53Lp9S/sLutEQ8Pr6uXRjYdLLUPsS1rXvaY9CBS7rNbI+7twcrZIntU+kC8VF1jN/7VWVQrh65ar2J6ylfvzEcczPzQkA07GE0FZ9xbWbldowqObdUDSaYsp2Jlaxby3fXsGnP/0Z3Lh5W3tS9jvarT7+2ON46iN/cL/N/qaetxO8ZVJNhmNAEkqbJwlwmSATh7e8Jxm3dkh5y8TQbfCWJ8X1iTVvu4O+Hq+ksigk00izhrZtXtAZmXUx669yvuPf2X5pZELlbbzmbWaU3AJvo/FF9wlnUT0YoHEXeOu4v6UisXwJ965BIGVpYzRArd/BKJVEP5tCu9bA0uSMXG/Whh1s5oAyayMjQK3RMrt63Uurn6v1xI2BUqWERrOqCS5gtdtWH931Gl74+O9hrgh8/tRp/M2/+9MYlvOYnZzQeprO5JEPckh0W3j5/CX8ys//ffy3P/pDQCeDw297F4ZcH3JF5NN5bNItIb4HVqJkVFeZ64bKkygx155r86NLBCYo7fVVu5f2yLRF7jfbmOwlsStbVqJVMhOgPRpgo0l428ZseQLlRFrwtj00q+sr9RXMZg3eKkmiD2yih5VEdxu8Tam2vWpGE94mDNpv8POL27/y3Hi+PO4yPwC+iS+ueZ/4xCekWv1iICLVp7QIptKVY9BbI1NJulMM4k2c2hu+5GsZ3p47d06K4SeffPIr1l5v2KDjJ4xbYNwC4xYYt8C4Bd5EC4zh7ZtotPFLxi0wboGvjRb4wPt/XCfqwW1cZcC/W81HC8H751mwwyL9PqRjceitAR57QVx1GrWJnhvLuva/RLVs9WJTXbpj2OEtwBRCWnfI7eoIe3V0PhZ0t9+32yCH1x/W0fXoInYP/WvjSmDvchl7Wqh03BZUi/eG8FxNYxTnxe6aee4pgaozZ87g+RdewM2bN3Dj5k3BLNl6MpDKZ9GqzKnD5uZmFZjav38f5ufnZMNECLW0tCCoxA//rHebSKTR7Yxw4fxl1BtdpBIZzM8vqhZsf9hT7cxmq4NLFy/j1KnTeOmlF2USWSzlYYFV1t0EGq0OJiqTeOc7vxlHjx5GdWMdvUEXxXxRCtzNakN17JqNNvrDFnbvmcfC4gSADlqtmmAMrVF5Ha+++hr+4tOfEaQyRYfdd9VwTWeRo71lMqnaaVSI+mundSqDZlQLE9549REVk1SfKsibTqFSLqkdZudmZaO3e89utRWVGy+//Ar+7FOf0vsSkHrFpuwlveJLgRbrVf6nepgDPoIITgXJ2qRl2lxOTAhCMfDcrDdku0uralpm8vwJWfnyUEXJ4DTBj6xtvTqKfzNFMUGpqVaosu3JopgKZAb1aTPIn1R/ERqzZpxX3LK/EDwxMMLgKOulUsFCS2WNB94IQnfWUpU1NOvXNgzyuhqNtFXm+6qtnZqWYFbnRKhDJV6Oim4D6ax/LCtS1peLzw1Otc9jCRITEMu61wLEhUJR10igvlmro16ro1Y3lW271RZgt5q1DLx5GOyC+lJQRaoO1a5z0MIr5qjg9CpuxmMJPqanZjC/MC+4TpUs4TODZfw3IXiG15UyOzueA8+ZltsEtJXKhN6D90K1G9nnArM1ZU1g2UASDHr7TDe1hBzOAU1CSx6fto78piKbtb+oLOb96HVM6ayZQVbTFtgzlflQNsmyUSUoJjAWHI1qOTP4zP4skO2Vdj5YL1fYCNL6EH4I2v2sFGYyuLnZ15l0Y8RDM4/iY1NuOJfzrHoa33beNtY1CEzvyAQLXh8ttZNJ7N23B4cPH5YFfGj1yCBhwqxdb968ievXr2PEWtf9keqK5jM5PPbYozh+4gGs3b6NP/vEJ3Hx1BlMFcuYnpyUmiZg3/TrlQ/aunnUVgkqNQ3e8mkGwsxy2gNtbyUtK+iRWR8buIUpShl4VZs7+OCSQTxM5eu0DKY4Tni99k3nBWtLwnyrDxxhMQNz0f9dYonDzh4maaUMVcOmOpUFuKyR+ZPqYwamE0hTccvv/hDpwVCgtpROopBOIktVTwJIJ5MC3Tw/ItA+x1mQAfI5BLSdLxWQKxeRKOWBQgaJfA6DVGDXr0SJrckallTi4K1fHGW5arbJWy0t7RrN+tvdC6f64z2R/tbdG38ojwe37FGcLSiTfXztcMJbAh+9H5OAAla3Nfgb7k/8/OVgPfusQWDIxvzVF1/GF55/AegPNX9lc3mkWdM3n0Myk0WC6i1nBS1Vm8omWCKO1LUO4g66Pc1z6+sbgrlUw3AeprMD5xcPcQks0kFKwW2uY9NMFMlnw7VPQFbrhxvvrjFsjBMG2/3gXGBqcu8FYHU8pceWg6dB3I3NGi5duqy5T+ftrb3j8Na5G4Tt7uYEcxe4H3hLoO2grBS0I13jAw8cw4H9ezEa9pXcYSUnDMqa4nVk8E33iPfQ+o5Zxdtc71VskePDVncAzanOLjXcw8YArncQsH2w2yt7pxc3WUZ/dyVG3PY2vvZFyZHWS7+U8Dbc28bh7d325PHNaOzfd4W3d3m+dx32r9vp9Vs/ErikxzBBw9TWtKjlvoOWo8u3l6VCp6OJJWdEZb2ZeGbtBiU4EMpx7FJdR3i7uLAot4bFpSXtfbnXYWmOM2fO4uKFC6pDzyQn7l+4L5uZntHzKxNlTE5Nas8UcKy6NdXWV1tjtb9T8gJUSoO2qJcvX8LJ108pEbJYzGFpcRdOPPCAHDc++KF/fZdW+9L8eSd4myYcZPIPxy7XIe5BsDO8zXIsueQxPt/DW1uT3AqYANpgYiCVtwZvS4S3XGqdQzzXOdom8ydtk/nF/WuQzLIyuLtfoy22yTKUd8mQmhpi7jCC5nQkiMFbAmMqitPc37m8Eo57U94ONb/Wuh00R30Hb4F2YqjPStMTUzqfZnKIdaURJZEfco6wkh1mEWv7JdUId/Mmy1u0mw2n7E4iNUpj9eYyfvMXfwI/+F3fhJOnT+J/+rGfwp7jj+L1c5dVdiQd5LG0uIhefROj1U387lMfxP4T87hyq4Mj3/63MTOdQyFRQqbfQzvJMi0sL5LUffJt3ut1bN2OKHX4WYDP8efc7na1J6ULC2E177NU180udlWmUehByUF9DLHRaqBFeFuZRHkUoJyiIteA8NXaCuZyRVkpM4eO8LaeHOD2sCsw2+p0sLdI5W0K2eSIyywSfWAtMRS8pfKWazzb0z5vDATwbyvR6Cv39dJLL4H2x7RD5j31lsZHjx6V1fJXAuC+WXj7lWul8TuNW2DcAuMWGLfAuAW+/ltgDG+//u/x+ArHLfD/2xb44AffE+LDLYpQZwMnGzpv8bktwKVAmg9ebVOt3k+DbvlAZT5yCphG0NVZbzogY9DVgun+y2NWg8H2QFwla3+w0PfdFA56aQzcelgcv4btUDuqnavwg7VRGDhzCrq7NMIW0MzWv0PwYFA3l8vLPq5W28SFS5cEKqg6FNxzlrJ8C36gn5ycwMLCPGZnZjDo91Qjh+dDhQ5tRzMZKhnSqjWaYgZ9fgKNZhdnT1/ElSs3sLS0S4rDTDaFUrkkBduzzz0v+ynWEZucKiqeQOvGdqeLXpf3ISPIu3//QalvCcioEFpcXFL9utvLKxj0zEat220gkRzg4OFdmJ0pA4kB6rUNBZEJNQltP/vMM3j55VfRarZCVRlVebwfhGIEreGtp3ogSCORSqluVK/TlVJygoov1QosoVIuo1DMYXFxATMz05hfmFMNoQm2RzptyrQRVO/nYx/7GG4vLysgYgEcry50FnJeKRhG9R148BBBAQxTV7EfZrI5TE5OqT4qA4WN2qZAH+sYrq6uy+KVltaJwCwqCdd8vyaEk9JD/M0URQTTBKUEWwwmsr4pAawskPtm58dgN4OPtIpmoJ4qTSm1aRPd7ep3BrSoBDbQZ+CU6lsqR5r1uv5tQJjPY40t1lI2q0NeX0AlrdTQhB6mdE6nTcFmNY/t+n1mB+uqUXnpxyfHMPtvo1XX+RNaqU5pLqf22b1nr1S1r7z8Gs6dP496nZC5p0SGPusgO5c5vo1sNp0C05ImXKKIh5qsmezuJU+JQzyfz2isFMsl/T43O2+1rRKQQpzjiwof3n8mPnDsEOrmC3mdI5UOHEfx+rEekkopkTA7bYFSqrgdtOJ8ISgZmHU0Ozjfh/eDqmy2BWEkIbzB9ZYgbrfblhraahnTjtzOjW3POYDAnvbmqlGsOsUGZ6Ro5FzpoYqbYzzA2T413UVz5UXnIZ6VStgm2fDbw0YPb3XsmOrREipsImaAkFCTc4X1cZ6jBzwq4o007WzduJ6fm8VDDz2I6ZlJ3a8s2yGZlJVgdXMTN27clDK5vdnEqNOXTfKjjzyq2t6XLl3Eay+9gs21NUyXK5guVaw9WAc1tJY1VawHD3ZtHt/ZWuPthxXUd5CbAWdv2cuAt65rOJTaVnVfpbRlINrU81Z3NlqLZLcvIanBJV/b0ZS3tMP048jsKyNNdGjq65S17jFn16z1UMF7ZxkssMnavPymNfJACtuk7JGHyIyowkogO0qAs2ueCRSpAIVsSspkJuskGGkXwR6hyyMHGSSLJQTFMtKVMoJSCclsBul8DsiZZeWAyi8HEJRI4BtAdWSdYtkBZo8OTa1o8FaKOCkrbUxbwoHN/kxQsGQE090qHUHwNurFXj8drhc2oauuLOccQVNCHDk3WB1LUz8T3rovtyfwuQ7sxB4mBaybnk7LkvPlFz6P5595Rson1ZgmaCjkUeZaNDGBRCYjeCuAy7nZNhwxZw6r+63Xcn6nJSvVUg26I2zK5rW6WdXfeQivyqXNLOHtzOyMEmcMkEc1bc0K3alv9W82eNRuBm+3mnJbE/ravXaenBOvXL4sm1uCb7ahT6yz2+qhnEsCUTvZzsz/P1q3/TbNMK+NCW+jz3UmoXvCGte03j969BCOHD5goMNtlAzsG6CKpiG3RjGhJ7ZeeYDr934e5MYVubYfi8CsnZLfe/o9pTtHD0Qd5Irvge11kfI2hLN+YY/V2XVTQdQ+WynnXXaO8T9Hytut+3bnehA73pcLXITQ1lHcneFvhPN9NoQJeX0SnCk4Tc2a0P6jur6hpC0q0WmHzBq1TIJiEhPnUib8cb/D5Kh6s6H9E8dGLl/Q3nVqcgqENhwfvN/TU1NS+LLG7u2btwRxudejrT7X02KxoL1vsVSUGwtrQ7KcAn/XaEgF2pPy/Dgmr167gtdOnsS1K1dwa7mGXBY4dPgAjh4+psRAJu297+d++T7u4Zt/ynZ4y7Zncg2Vt76OrYe3cn2IfcjgdeTdCPXWyT6xgOuafVnN8jYBcAzeUrkp2+QkH0+GNW8Jb+kwoLILqtkaKW93qnmr+vFuvlZfcCU6zE1lgHoqsk328DajpA2bnROy/QX6rJhB5W2vjeawj3q/g0HA9NAhElk6LKS1/0zls1jttLBe28SoM0CpULY5RvsxOxeDt7YXYLleJvjwvGrNLnLpAlrrazi6q4Kn/u2voHr7BjZrDWQnF/A3f+QfoTA1i0wQYKpojjezQQb/99O/jn5/Hc/8+Vn8tR/9cezdVcBolEN32EAwYGkathnLLHjInUC7y/ri3E9E84+e59StXn1Lxx0lE3LNSVtiYS6TVTJRagQsBUzczWPIWs/tphIZuP8pDpMojFIYBAa/r9VXMZ8tYlI1bxNIDRKoo4+bw85d4C2Vt0msJ0do9H3NW+6TbPzyXlN5+5WGt29+JI1fOW6BcQuMW2DcAuMWGLfA11MLjOHt19PdHF/LuAXGLbClBX7pA+/ZUn8yHriyT8lCL6ZecPXD7MNzFMyy32NE1b3Ddk2phQQihZd/XB/eY4qGOEiQmsJDmXvB29D2a2v9sfjFbge8dn3+fxH43d5FIitme8QHBKPXO3jrLB4t/hkFNP3x7giy6YGd4K2dk8E6tjsUQGm3uwIN2yE7g765fF51CBlAWFlZxvPPPy/ot2fPblmIUlmSZbA6m0OQyiKdLiGTLuD28hpOnzqLTqeLxYV5TE0CgU14AAAgAElEQVSVUark0e30cevWbTz99NP4whdeRDpjqhipyHo8h4xAmjKukwns27sPhw8dEtibnJzB1PQMapt1bGxsCr6VKkUs376BVDDEgw8ewfz8NGqb64JTPC5fRxjzzGc/i5dfecWCZQ7IMXBHq+OlXUuCofy9Wt1AfbMucEsrvenpKTz66KM4eOiQoC0VxjPT01JWlsoFBxYZmLfarwYvB4JphHJ832eefVYgUcpLpwww8ZqrnWr4X/dGCiVv+xsqGO0xudYlU4Lv5XIJ5WIJ7VZDwcC5mXnU6k1Uq5tSOvOemQUhC1E6RCOVnwsiEWSwzi2BAwPnqYSy/BtNgtaWFFmEjLTvZV8hOKRittUkEGzrcQZp/BiiupaPNep1WUVTvUJg2G7SqrOjNrGxOJKKiSoVwkoqXGSVLLtPs0YmAOHfCW0VtJZrq7N0dfWJ2Veldk0kBWWpJKP1dbdP2J7F/gP7cfjgISwtLWF+fh6ZTAHPPfc5/Nmn/hxXLl1GVwocByGkKGUfdPU6CbUZ6HdWyLIEpnKDULTvUyrMBHR6qqDkBn5TMWt9gokMTok7HAmYLK+sSGHD8TRRrmCiUtZ5sp9oLBrNs3ksplb1xCcsX+3mFQtQssacq+mYYC21bghn2B5UZRPYEpqzb1udVMfLGKTr96R46/cIdVoCPAwwE2zx/jJZwyz4yGYIb2P1ZDXpWm059TJv++pxxb2ggb8GQrVYjV7hCQ5aF4B34VQ3zRHQmuLZVLUGlLzLsmq/uvc20DQQ+WSywLDfVXLFwvyc5rv16qbs3o8fO4Ldu3ahSLtzKj2DJKrVGq5ev4qb124I3rY26igFORw9dASHDxyUzfeZs6fRabZQYHIAE1dYe5eTFgO1qis9FDxVqVwFR926Zi7P+jJwSyBrdf08ivDAVo7Pqmk7UiBb1sicYwTTOY6j2qBKTHIAR6ugVL0Gar2iUNavzjZZUMsWHIcviUPd/XQNGq2nbv1yc5RZIvN7iORwoJqvNLWkPXLAb1pbjoZWyzaRQiGZFLTNp1LIpcy1gPBswNp/CVpAQ7UEE4USstMzKMzOIZiYQlAqIpnNokPrTFooDqkBYsIHVZIuCcaNASsXa73F23iGY8gBaltbzSI+CGvGRjUzpYDW8Pfmxr6POQPlMPHG2UiHvTICdDyulLdKQuFcZvOq7HiVgOE3MNEORrBfCnqCQ6puA6mRa+sb+Nyzz+HMq69h1OlpnaXynZA2XyqiODmJfLmEVC6PIV0dBHG9qtrWee2lYgpO1TOXqwCt023OpJKIY8SSeAL1F66JTCoJ5162qqsHbCpxa39vTW25EtbvTV3oauQ6ebItdd462e2LEgmtsZcvXcbyyrJKGCSSdLiIaoSGintdg4cy1t7WTWM7uvA++/Fl/dvGhY27bDZAnk4aQYDDh/bj4IG9GNIlQrbJXFttFSbo9fsxn7zDdtMYkoI7tm91+8Md4a2zddcZb7NODn934ypMvHO1Mu9MYHR7BDtYDGFHe+SI5cbg9hvC26hd79hrbwO1lqhk6/Fb/dopkTE6ZqzmbUwhG39PW8nc82KJb+HdD9vJ9gn8tMExzrWOCUzs9/y5trYq5xkq0nlhVMlmc0w3sVIiTCjkus2uxlrc3P9pP5GlqwwdXxYEdZkQRWi7vrGO5VvLKhGitWc0RHWjqr/z8YOHD+PAgf3Yv38/du/Zp+cw6e61V1/Dq6+9hksXL6Je76NUTuh5jzzyMPbu2+tcA1J478/+yltt+nu+/l7w1qzwTXkrgMufqkluh/zi4C2Vt4NQeUt4m6HyNmWOEJ3REO0BbZPlvyzV/nZ4u1PNW8JbW8q4Btr45zkq4W04RC3ZF4jOI5BVM1Wl9wVvB20ByxSdesp5rV3JofWR6qCHDpWizbbgstUVZ9KO7eVpnezhLXq25o84j2RLwCiNbHKI+q1l/Mav/CS+79u+Ges3r+CXfvXf4DNnV3B9vY98JoUcRnjHO96BwfIqfu0jPweUhvipf/RBfOh3P42lEq2aJzBIN5EY8fPTwNabmEKZCll+dftD7b35xT0hFz3uw9VO3J8WChoXSlThfWjYvpDJR6xvuzTM2ue+dBKNbhvNThszhTJyPSDHzUuGa85I8HYhV8JUthDC20ZigOv91lZ4GyRAtbZX3q4nE2N4+2Ud4eODj1tg3ALjFhi3wLgFxi3wZlpgDG/fTKuNXzNugXELfE20wIc++J7wAzRP2IJbkUVyGFRzFnQyq4spXENbPIsK7HDNPnDnHosH8txromCWqY3i8NaCUP58XPDBCexcHDDkr+HznKXe9pOJn7f/t4caO8Hn7bDVH0/nFAYO7a9b6v16AeC2gFa8eSJ18U6IWw0T2l7q+PqQ7wKi7kRcSV0HHcxSi8HoleVlPPvss2ENrnK5IkhIK7ks6/EFOVl8JRMZ9PojAdZTJ0/pOHv2LmJqqqJgB6//8uXL+NgffxTXr19VECGpwC3PPm2BGoFNoFwq48D+A9ize5+g3vT0rGqKUVV49coV2dL2+m3cvHEV09MVHDiwB6ViDt1eB91OSwFpqjdv3biJzz77WQWLaRcpS16qOnMZHD9+TM+7evkKVpZXpArdu+8AHnroIRw5fMTZ2JYtYD0aRrUTXdIBA+uqpzswezSqeqnyKxYKuHjxIj7+9McFXAgjuwyY8MsFvxnsdtptd29iNW/ZACGUcYoSBY4DBRkJpCgQZZ3dubkFBcA3qjXZY+raFJTxgfWolqUFfwnxaY0N2VbyNa12U5A5k00rOMl/E7Q0mg2sr66FNXQJAxU4pxKw35dypbqxKXjaZo2sfk/AkPeZMCL+RUDG4xNi0j6Y0JaQQFbIska2ecDPF1Fih6vT6wK2VMzyiyrfZssCp7l8Fg8/9BCe/MZ3CMpRIcDAFPvmZz7zLJ566iO4fPmKVOKElrJ9VlDP1Q5lbWIHpJOBWV4aQGA9PKv/SkaXzQBT09PYtbSEhcV5TE9NI5VmveeaXk+bccIPwk+zHzbVKs+F5yRl79Yy2K5PxGoAejWeg2kGXQ3ISEWoOqZJHb/Taum92QYMShOcexW9oIrTV3orZAVbpXQ1+0ZCXqqTWW+XUJt1dgnhpcb19dN8coGHy14BG/bPCGq/4QIVJrbYNWmul6qN859vc4n5wpQcD4scSXbgnUpXg0gcRYK7Glu0eLY2t3rUKRw8sF9JF6xZeOPWLUxNVHDs6BEc2LcXkyVTy/S7HWxUq7JLvn3rFpq1GkbtAQrJDCZKZZRyBVmAtzivMJDLb94yBowHDsa6eqm+DqktRbxfBD8EqjYefX3VHpM9XL1a2f0SGrj7QqWJoK3Ardkl8wr1WglGHZyKfAOcgwSfZfUT/fghzGXShClZjCLbbQixsVkZuD9ZEoHXQboZisF7qp9GIwSqZztAYtQXxBW4pUoLQ9Bot5BKo5TOoMgkFtaZpMsBxzpBIw3uUwl06A6QzmBqcRdm9+7HIJdHJ0ijPhihw4QJWQA7i+d+Bxh2wdK3PILuretHQwaNY+PFYKGDsDGwwLZQPW3acDqrZHO6SJhLgfqSWZlaP3IAV0DADmRllGOpYh6O6vqocqWDAJW35h5gyWlmu6tBb0uwq9nqgvtyV7BSBdkgUHmBFwhuXz+FUaeDLFW9nLFdzWnWHMwUC4K3xakpZihhwOC7sx0O38TdZL97EnyT3a8BTUtIsfWHc68U7FRO05peNXqtJrMBCM5jTvHvLMk13CzfxZTK7JdMXnDq87Amuq9H7JW3Oi+WSOhL4X79xnWtackE137XQGrvqDSGQzLhfbDbE+3oon/H9oVWylhfPFKalt0E07ksDu3fj317d2E45DrCJCTuhSyRTDXiPfxxrjA7wlsnzzU7bjcWBYCtT9k+L4LHPjkvArd81KuDI1WuzjfmPkM5sN/XhXvN2LY4vv+0+SbaL9/NFWbrHH0nwN1+DDuua5svBb3ddp53WzPubrnsaqPHXujtlv1KxJ5gcx47iwF/OpPwS3OwS7QjWD1/7rzWvXqjITcQJpJxj8UuxpIKfv2hGwVrWTOZkW20tHsJB/YdkCrW9n42XjjXrW+sKUGOSWzcO7OMBm2RuYbs3r1HtXV37d4D1lc/feYsaps1dDptpDMBjh8/iocffkC2y9zL8RzosPG+n/vVN1xe38oTDuXyVj6BaxHnAipFuYfmXCy7fTrJR/CWEJPXy+ezZq29lnbGVr/WJ9Okh1wDAnRSkFq3w7Yf9JBNJVEJsigm06qLzmrcHIRUgLadbfKI5SJUFoGuDta/5SjAOZdJiOE3nR6SVn7AZNiqrxuveVtP9HXv8skMSqmM5lY6RNAtQvN9e4BROoU+z0HJRQMpTGuDLka5LNpFs0/n2ttmWZFuXypcfnPv12zS1cTceop5lpRJoN/tCYSqbxBQc9+JEWihzM8+dPpZubWKb//md+IP/uV70Er28YH3/yrO3W7j0597FYVMWv3xm46+HfneBn7mF/5nlGcX8c3f8SM4fWsV6emCZjgWHmBGoUTEQzr4WKKmwXa7dwK7voasap87pxl9hqFFsu3XuS2wvfHA7nmg7BaU2n2oBnIqMPemdlNlI/JIIUeFNEt9jAZotFsoF4rIgTVtUwhcUuqVQRPVURutbhf7ihVMJbPgO6oi+hBYRg/1QReb3T667lyVuKTSEVTevrmat29lTIxfO26BcQuMW2DcAuMWGLfAuAXG8HbcB8YtMG6Br9sW+KUP/IQCTlvrwDpYykx4BjRdQNQHmSN7Yhdw2xaEsr/6YHO86baCWX34dMoT/dupuba8ImYfuR2mKuQWs97yx9geJPPH26p4sMC4P8st8PUuAautqgsfsHR12JxshM/xaiILTkeBy+2AWMHBeyhvvRrMeMydbecVDQrKpKispf1sFlcvX1L9WCoLl3btxuTEJPKFnIBULltAEFgdWUYQaLPa7w9x/dotXLl8FbNz09i1a1HHM5VnEydPvoY//9SnsLK6YjU11aDsFQxDuPp9CSpYi4Jyc7OzArHFQlHKIV4lrYr5t8uXL2CzuoaZ6UnMz88im7M6tV5pS0UU65S9+uoruHLlst6Jr+N1EcB5pSrtkR984EEcOXJMqgoGoqm2s7poLoQaU0mqb7h7o1aXMprx9Iz79wism/TKq6/KYky0KaztRxhodSN917Z7a4BANMEFiO1eMcBifYuWsITYlVIB5RKtzIqYnV1Q22xu1mSJrWCRguquzq0L5shOVYrPjIKFhFW8B77eKo/B2rJU0NZrDsq22wYPGURhTbBeT/eQ1tAbG1W0m00DlAw0SaVEO1+qZ6lCjZI2CE+oWia4FVx2toam6jErZwVZCQKsF7j2NaWN/kqVuINiPF4um8eBA/vw8CMP49Chg6hUymaRV68L+Ndqdfz6r/82PvpHT6v5i6WCLDp9PWGNKyq/BVtNKRkprAhgErouwvKZ6SnZIU9OTckS0RzNh1hfX8eZM6d1jKPHjmHX0qIiYAIyhNQEtgyQKbhrgUJjqAaGYs7M1gF8TUffNXyOCi39XC3fbq+PRr0msE5wS2U024btrqC1q7Hp7Xn5Or4/25GP83kEujyvRx99HMePn8CFCxfx7DPPYoVKYVcv11SNHqrGPQ68ovQuSrh4tkxs8hUMcoFdhzdCS1tCdQPUNv7Vuq7fGoulRNogktWTM6iv1nRwjP2TAWfODdOTU5ibnZHSmbUEXz/5upQl01MTOHRwP3YvLaGcLyAxGKDTbKpuNO1kW40WhoM+0gMqQ9IKTqeGVPFQCaTqnS4YS4BpyuQIXxsZ1eWzT8uGO1ANWgWSCWMZvGbdP1p2C9AaMvTgVgpbWpSr9qqpbGWCaFzJ6c5sRgodKcP+5PpUCG+jWq8GkGOFM90xrXazwW71TWc5TZtHU9oCgYO3gWrZMrDPYHofydEAnG0zVG0mkygGKeQYIE8HyKVSpkwmLGUdPtr3pgMMSyWkpieRn5xBvjKNfjKN1VoLt9erWK3WUW+3MUqlsLAwh6VdiyjkUsCgg+SoixRbyZNlN3taMomrG6z+5SfKyLbW+jzXH0sYAUG2A5ZKzOg7WOl3GaHCO+ZN7ROd4vlkmrdMBc8EDSY6EYYyIcCseA1C+4le9VIFj+0czd46JStXjuML587j+eeew/L1dcxUcihmssgToDglp8Az7f6LRUwtziFdKEoVRoBrOyQ/qiJY7HckPmkuWuPNzUGwVgpaI/aWQ+GgeAhvI+cGmzMNitll2HhUsoi3dTcrAeeK4hXLPlGMqrWh1g7CWyociR/i6QLe4ttbXEf7P/8vf3yuubY+GM/3eyWXsOQuhVbddNgoFfI4dGCf9iOjEfcRHt7G7JJ9soxLOiSEUTtJfRuzPpaDRfS79mKh4vcu8NbBXTtVN9e5EhsRnI3S8LQ/9iA+dkvv2I/Gkh9DYB+6esR3v/F/R3WJo3e8U80b35vfKyExulc77dO3nsNOx4meEV3BVoAbHTdmku6WzK022xoLnMvYmV2igXaYtE7XOkPnmZ7skpnEeOPGDZw+dVqAlXs1Po/JGJb0ZHO8JY0ltF9kaQImvjF5kTB2YWFRSVC23qcE6TTf0J0mm9VxCIlZtuHSxUu4fuOmSwRJypmEe8zpmSkcP3ZUCWgszdF1DhgGoRN47/u+OvCWsE7rnK/TPhzKQlipLqMR0qOEbI+ZpHQveNsNTLkreDvsIUsgmM6ixDV2MERXzuoJ7XGovKXrBNfNgUoI0NnBesibhbfNUU/gsZjOoRBkpLwVriRVHY6Q6SXQ41KTIcAFmv0eGr0OWixbkU5iVMqCdWGVhMra66zPWttUghX3nb2eKXw5YrmfJujOZNh21k7cc/PnWnVDwJeWxNxLd1tttFpdvPL7H8HeE3vxD/6H/xHX2gNcWlkHRj3kyjkcnt6Nb3/wAbz7249ilC7ir/+df4pGOotRjm4SKaTbbXTKOSX5JEZcX8zZx/ZatvfgeWsf6txkeOlm8WxjRzsdlSQx+BuHt/x7UGshyxrImaz2PxwnTH6japo1i3mvdoK3BLM8/tVhC5vDttpwT6mC6UQWac59UnUDyyODt9VeH20mhbk69TzPMby92xw+/vu4BcYtMG6BcQuMW2DcAl/uFhjD2y93C4+PP26BcQt81VrgX3yQtskRtLFAlQVkfIDLK678SXpFwhZlwhbrNnumsbOYwmJbEr7BSa/ei94zfMW287Jjxj0tXWW7WC2xyOI4HrW1k4lfl/+3wuc7KBTCx3eAr74empMKhLXX4sIqH7ryL99JBGGqZRckvQtAsYa085ddbHi+9g7+PH1N0mIhh5s3b+Ezn/lLqR1nZ+ekHKCVMKEWrSLNJtJq1/X7vClJ9PrAxYtXsHzrtuzfZmanXQAdqG5u4JVXXsZnPv0ZbNY2dQ6DHsNBDHgRdmTMShlJBUaOHzsuKzmqgAgYCWcM+CVQr9dUM6zVamCyUsHSrgUFJXiu7CsEiP1BDzeuXxXAZZ0960dDfMPbn8AjjzyiumJzs3NShfJ1DOizFpmvMaq6kaxJqSC10wg5JaQPMLLdvDrX6h8GOsaLn/88zp49J2UkbY6poogHUKyWqVMuOXgpIBS7wQxqmfqXsSYDg1QQzsxMIZ8ryCKaEJeKaMKrZrsliMsAC8+JKlkqo1T3Ue2bQqfdwfr6mtqe9U6pSuZzavWa7gnr2LKb8Fx5HKpzVce2afWuGKAUbqdNKC1kabHmrND5M606kF6NFoS1Wb0y3eYAzhMG4fgVJSm44Lyz5BRUTbFGcUb15vbs3o19+/YpcEqgyiAZg7FUOvB5tAUtFIq4cuUqfuH//ABeevkCyuW0rs8rzqTi0Dm7GtwOOjP4mmUtWta7KxYFfAlrK5WKainzmgTgnIKEEJzffB2tvYvFvN5HQ8wFcNU3pGSz5BCBSDehybYzVGq5OctNjK7KrPVHV7OyVqtJ6UyFLO2SeWzec42H8HUuZq32iytQqHT3ddkSarsnnvgGTE/P4ORrr+OFFz4nKO9V+rovbuJhH4zfq/hcHV9sdprnwnneT+LOIpTvw36j+UM22pxDTH0vS2Gp+WJ9gcofBdQN3vr+woAv78vM7CyWlhhIr0jxQtvuG9evqb7mZrWq05iZmsDi/BwmSiUkePxeT9+s3yz7V9kfj5CihfsACNiqVG2ppqypbL1S1ezPo/6rPuznV44FWoIHgeCy7CbZ/4Z91XCjNTvHEFW1UnV6pYxMD+2YhtuditCBV189d4uyTuugs5N2a5ovQ+CtXlVX1Mm+bTx5ZZpTs4rERXbUZoUMpAlv9ZOB+iFSHPeEE4khguQIuVRCgLEQBChlsyiwVi3n3D7tMfvoE3wR2FYqyExOIJiaRnKigmGQx0q1ges3V7GyXkN1s4FmpydwzdGTz2exZ88u7N+zgHIhwGhAa0p6l3tFuVvgNHd4kG+gxc8n0jdqXLukFQarXd1bPocApl5vKMmj0WjJ6t/X7fYCcyVwpDPhnEALVc5DsmGm2kx1fF3dW1cjPEX1foL1qJ2CWGdoYJ3AjxCZyRS0m19dXcXNGzdQq7NmdwvXLl/B+bM3MFVKoVLIo5DOIBNzJyHMSDHxaO9u5CtlKdZMR+VqRhvWj63ltPL2y4klqLjJxzkDcB7mdXCNM1DkgagHvaYQd3WcjZW6rmJ7CLOAZtKBC/o7x4EIt0UAdzgyeOst5TerNbNW9uDZWUArmSvukOLP29m0u9tu48P9oqfIatVlQtmqIhVcMZfD5EQFhw7uw+zstNVtdvCWsN3axaWRuRq4Uq0LsBvADUt7CMI7e2oPbPU3t0kN91S2H9Nc6UCvnwI9mN3+mIao69p+v+zl8uHuLr6f3rbfDBMKXZ+4NyiNz9x+SfJrUGzP7i4rPNa2rXDYo9x6HiWz3Hl8u/67HCB8uktGiO2V7aHtm9qYpbbfQ7gFi+ObbRyqxN3fte4rgcNqxrNONfcBrPu8vLyMS5cuaa+mWvFNuolwdJnDCr+4XhHYsSxEq93RPMd158SJEyr1YUl8NhdTNVsoFlSSgBCX4+TipcvaD165ehWb1TrWN6oqA/LAgw/gbY8+rGQjpTgNY5a7AN77s/9y58b8Ev31bspbD28Hylqy+qPeNpmNK3hLeEe74HsobwephF5HRWu/35XythxkZWEch7e90cAs89mG3HPH4K2Hi1TeUhFMkMs9KNd6zpHaD+ygvJWad0S1b4DCNnjra5vnBwm0mFSVSaLNzxXdNrp0vcim0E0m0B4SfgaCy41Wy6yc0/x9pH1+IV+UTTL3vVTUsk9RtMovfo4gvJXjAdug29V+hfCW17G2vokf+rZvxG9/+Nfx33/P9+DsSg3D4jR6nS6CXBpBY4jvfNdD+Ic/9D1Y7wd48u/8YxRnJjFKmP10od1Fs8CCBZKWh8l3mmtVysHOwaZFX7LFJSo6NW4wiiV6qba8e74sCRLI9lgqwZTW+lzU62OyUFK924Cf1TKB2ojK21K+INUt1bdM/uJ73hy0sTEyeLvXKW/vBW+1T3XzP8fDzbHy9ks00seHGbfAuAXGLTBugXELjFvgi2mBMbz9Ylpr/NxxC4xb4GuqBT70wZ8Maw55wBlXCG2veRVCAGej6QFE/HkWxIoCN6Z2ir7iGfqCMS64pmdsUfGGGkoXGIwArB0tphqIHSOEtNvuhJ27O+OtF3nHPROgceop/yHaXm9PjUCw/b5duWuSmHsRWR3Fa5pdMDQ6Df8+YTwsdi5brt1b6zoFHwPVBDovPP88Nqqbqrk6OTkpS1pC1FKx5GqVsp4ua5UShrHOYgbVjTpOnTorde3hw4dRKOWleOF3vb6JT3/603j99ZOoblZFKBQgYyA5lRUfYTY7A227di3hySefxL59e8z6WIohr2gaSWl5/dpVqUVZU2x2dkYBg16vo0ADw7mEe1evXcW582exsbGGBx96EN/x196F3bt2y56Oz6MKglDO2mjnAKM0Pi5AFLau+13KUFl0pp39b0KqyNdPnZLygtCPwX9vM8nfGaChqkO1YV3ygf8pC2mnLjShpqmdVJ8wm8FkZULBQUIvKl0rrKk6Oam/+XtKIEEoIOg1oMqjr2ATg+d8X9axZXtQeUgIyee22g0FmAhfRmwPFxBiIJPnzPtkirNANstU0kp1KyAaxOrZEsxRjUYwFynTZdPJ4DkDqOm0mpNKEwLlZEA1igUuC8USJieYJFBSgJTAdnFxQVCVFshSeyRTzt6zp75hwG+IyuQkLpy7iPf97M/j1OkbyGfN+pHvRaWdYllOtJnOpDAxMSkwTBtEn5hAENxo1HUPeR94faWygdx8joCegIa1g2kJnVFNaUJaBmMN1bgR62vZeiLExwQFVP1bYMdDVb4Hg3q0QGY9Pdo51utNNBqsY0trPgaMrSYtQWfgjqP5wtmW8t5LsekhsWpd9hSQ5hf7Cs939+7dWFpcUj3ACxcvSinP/iKA4/hHBEecja1TUmiOCu1gbax41bLd64QlQjg7SUIrQjDaClI5zmA2a2ZzfqHCP0hnTGEuQOvrHI8wom11j2PT9z03RqVYtTmAQE51mplMkk5rHli5dRurK6v6t0/k4OxYyGUwyXtYKKBItTgjm27sCcby/RiYHSaQZECTInijQUgkwsqqpm6OWZOHNtWh+4LZDXqYREhLq2RZIdPO0Clsea1SEbu+IrtHp34ME3a2rkyubxlw8szJq6zDVcCpaBTwdioWU34mpK6PII9kl1YrmDX5qNIZDpHrj5DvARm6CSCJDEZIU61NRRGDuaxZl0khH6RQCBLIBazhZ/2Zx+tQRZUJkJqaQmFpAYNikdJ3UGe5UW9gZaOO1WoD1XobzTbbnLffYBnhHuEFk3GOHN6N+VnaxHMtILwNyaEhUae8DPMMfAA/lLtavVerR8gxm1H/pvLz2rXrssun5aXZnrokGStQrmQZzf/MSy4AACAASURBVGmBU4UTAjvbfdqjl4pM8CjJJp9OFEXWic/lQtcBWRUzQUR15g1QttotJTStra7KqpuKW54T11LOxy+9+AWcP3MdpQJQyuVR4vhIBrLJ1xintXE2g7mlJRSmJ9FzNZEjeBsrQxEtUO7hKPEtAmicf0x15cSj0dIna1SDtuF/PITmAFuLLNHCbNZDxRaTkbzFt4aO1a7kF8v3suYl57aVlVUQ3nI9MTAa2SVb3WZLrImWY1f72q9use2aX++U3BBbutnsqRRU83Z+bgZHDh1AkXV91W8Gbs3y9sdRvUxf81bwVokYZlvv96v+cf971H72/hoHvkbtHXVv7fH4a429OwAc2+ZtVd9GavL4njG+VQmTDW1XGe4Io53g3f8V7UFjDRiC4th8/4YHc0rouz5v+777DQ+45QlRfepo5xp/ApP8LAnBVuHw84JTlCv5QMpcg/KaGwLuXZNa61fXVpVUwbq4LNPR7dpmga/h2ssx3O8O5FDCxDvui44ePYZjR4+iXOEaZDay/h55hb2S2+hAwMSWXh+btTrW19bR7fcwMzONUjHvyk7w/HgN5jjBY73v5/7VF9dIX+Sz7wfeekeONwNv6RDAdMoua8QOe1pDKukc8olA8JZ2+oKMoyFavS5Y6Zz3g9BY8FNmNHfaJu8Eb/3+hasZFbx8fSs5sJq3yQyKqTRyiQBpjU9LpMsOE2igj3pqiHZyhDaTFpMjqXEJcbsy/jCg2e330XL7pHTW1hMkA6loCZSp9M87hWqK1spMDhnavo6/+9qyPBb7DpW6N26u4JXPPI1//XM/g7987TQOv+0J/PknPoHCRBnd9QaOHl/Ev/3Jn8AnXj2N/+6f/7KcRfLcX6SSyPVa6GTT5hqlMi7c65tTi7ew9rbh2+FtOJ8RzBI4h2pcaxfuR3R9hKdM6OKM4tbFyWwBZaQRdAfoBwmpquudCN5y30DlLc9hedCRbTKdFuLKW74H7y1tk2lRvcF603T2cNbYSiAdw9svcjSPnz5ugXELjFtg3ALjFhi3wJeqBcbw9kvVkuPjjFtg3AJ/5VrgQ7/0Uxa0cDW/fJArPNFtWff68Oge9Pap2zPzt/8uFcsOHDP+PHNMDslorJ281d1WdXD0BKe+uOvr7Zl27K3qW/7dMbbY5UaBMF/XVs9z0eY7rZ3NMnZH2+UdeKJd4k6g0dvORmra8H3tArb0ne1iCAZOfeCaoO/FFz+PW7duKdhFeFssllAqlaUqYD05Bq0ZHKeykwFulngdDZNYWa3izKmzgmL79u1FJsP8/L4C6leuXMKf/MnHcOnyFSlKCXCYLa4YhGIHZjHJ4MaJB07gnd/4pIJchHy0NiXyYMCBL1hZXRXApW3xwQMHZItM5R2hlQBuMoFuv4tLFy8I4L77v3g3nnzyHWi321JsEroJqIV2XXdXh9yh/3DQVc0aWimaJSYhFdXBp0+fkX1rr9sLAQKDYR7eSvHnrOgUJHMqQ9bRJYQznmD+dXZfksgRflH5nKYNdF5qUSrCiiW7N1SMEpZRYUKrPypLCCzWVtfQaLJeal0qWypNeI5sL54Ds+6pKFEQVNfmxdqWnS+lWZq1gz14oz7REhl8AIjnJ2gk60evuo8pCQlw+V69nrLxWbuV94l9a3FxXgrvyckJTM9Mq2bp9MyMlK8E7ayrS/UvkwJCRGoetg5mjZDLF3R9v/1bv4OnP/5JtJ1zNe8d54Z0Gjq+rJAnJzFRmUCO/Zi2zqxdmckocEvr7Ha7o3YlaCyVqMYtqn5iNmv1LfklRWZMFh/vPVuVYNZHrM51VOeX/ZzgtNNqC9TyflDpzPskRaCCuD6JZRTaeIY1dB20srnRUIv6jatHxzarblLlPtLYYBLB5NQEkolACkDWqeb7yt3bWcsbTHGKWw8QHczR/E6Fmq/HS6gkkG7ghsCUx+M32/TggYOytuY8wTHHADaDmpwz2BYEOmbvzL4fGWMaDnR2qAKdzn7azV68Rp4mIRLV5rSSpiqZyhATy1odPrPQHKmWM8F7OZtHjqpJp1Nks/G5Nu6GCrYmRWf9NMlkA1fD3SmHeV+pFFU7e4WsA+dSKrM95HAwUMC3TUURAW6f9W5NFW3BVa/Os2CslPZhe/sCtDvZ3McMT/384E7X3zuvVmKf49ym+cmVYVVFOY4ZjnHOf6OBs3IeotAbodgHMlTd0i6UwDZhFsn5TErJI9kMa7WyWrn1EiqcWu0ueiMgNz2DyT17UN67BExUsNpq42atgZXVdaxv1LBZb6HTH2GkeqcpEzcLOLPPJTGkzWNihH37FnD44C7kcrzWvqyz/Tj3istIjevstd0OxCsWuSbJISDDM4WALVX56+ub6otS6ekesP+62rZqdpdw5SwobQwOBWQ593IcEdjmqa7L51HI2VwsS1xns6ukGY2JkeZguh3UqptKnuCczUQUOlhwXFSrG3jmLz+LC+euI5cBcumUAG6R6yohJO8X69AT3u5aQmlmCt0h1WyRTbCpjZ1Ftq7W9aREBNTsuiK1a2i37JPJ9LBTm8eTUHyCgepK277D5hg3blVPlP+2GuJR7ojdUwJcJS/0abvZw+3lZWysV9V37JxtjPpzk3Iy3NvcQWrt6jS5+sQ29iczUfYOJMkkoQQTVlLYtbiAQ4f2I59hjza7cLlHhPXW3frt1isCW78f0FwXzneRRfL2v4Wn60FvPDFPdXFt7xWqeP17uce0H47DW1/31u1H/evjW7i47fEd8PYNVa7xrbFX20Z/81Da7L53Th60hL34Yzvfq9hR70N9u2V7uuWX7fA2XHfDZ7k5052S1UTfeT9no4DzoiUw8CsdpDRnM7GC6z9tbelywYQ2Jgqura3h1q3bSoDjGGbiBV1A9h/Yj4lKRfA2Uv9Hp24JnHbvtQ9JOhcW7gO7XSk3LQfL5hl/nfz5vp/98sNblXjQksC65iMl3r2R8pY1Te/HNvle8JZ2/N42+X6Vt9tr3vI8tO/xCZBKzTB4y31FM0v3iAQKowDFRIBCIkBW1ueRI1QrOcTGqIsm1+QgKWjbGHTRHfQFb0eqG2+OLdytN+otU88S4GYC+xxBtXU2p7wtPo+nxT14v8U9JC3qzXKaX4T2/J2fb67dWMH/9nf/K6SrG/jwn3wc3/Hu78efP/1x7Dt2HBurdTQunscnP/Lv8U8++Kv4j59/FTOpDEqJFNpck1N9NNO2jlsilrkEqeYtd4KE4n1Lrtk+hpVQwHXXwVvWptff3HM93M1kAwy4p+Jx+HlqOEIllcVUKod0byh4y7ZmLVx+JsyNmPCV1FzG910d9bYob2mbTGWyt01eGW2Ft3LvcQWW2P9v9MY1b+8+I44fGbfAuAXGLTBugXELjFvgy9UCY3j75WrZ8XHHLTBuga96C/yLD/6knYNT0u6ktI2f5BblqSzNDIboEF5HGtpsbq35uv1i4/DWf+iMjuMDU/5npPKIQ9W4+vbOY9zZvJZ1vZNSwf7mgwlbr3k7ON0aNNseb9sOr7ccyyk8wvdyAWfBiPh5bTt1L0K4W2zPPtQbfGPw+czp07h8+bKC3Qw00764PDGBQr4gmEX1EUEMwR7txajaDJJU06Xx+utnFaQlwF1coD0x6+Myi32Il1/+ghS4N28tIwhYF8pAiylR7aQZEKai4bFHH8U73v6EgiGyBKaFp2BEQoCLaqbN6qaAHAPrjAwYerKgDoPuVJmefP01fOd3fSeOHTtqEHhoylyBSQbx7qq6tfPZOYTpu71BLZ+UQJDNwzHb/uRrr+HmTdY7G4YZ7pHa150p2QQhCiHSgNajrI9pqlyzaDVrU9oayzY3mZDyVZbVvb4gEV/LQBHtlBmIVHsOTHHbajL7vaP7yEAk77HUorIHdDFOKa4sQSJeNprtRxUSa6YShlA5SRUnlWWm7vNWxNZ34mNbSsVoYCvoT6C4RuVJt4vZuVkcOXoUBw8eVK1SJgcwqEVASiCiel0O9lL9yy+zsoRUBjxZq1XHdugJvjKw+od/+If4vd/7CJaXqzo/1qmbnZnG1OSU+i9hLI8vm9M05x4qJOz4XqnM62UfLxTyoeJbbnJS4hnAZHtJte2D8XdMFQZYZMmr2sMGftn3qIilEpBQvdloGNyTfXdf9z9UEHkk4e2pvVWyov2mkjOYYkE6Kjr5plTEU4Vea9R0XAaX2T7sI0wmYA1d2pSzb4WJI74+cyR7ixI+vGpJNY0NrqqjSO3elTKJymH2PyruaU0+NzenRIGrV65ig3XfkkklG/C+EpJXazVLpOg7SbTvLwwqMpGEalHXpv46vRJKQHRg1seEfgxgEs/kkgGyTDRwyjdLPEgiI6UVbfns3Fnb1fo7FZ++7rSv52sD3liXU1PJRlVE2Gx+VaN2RLd4gSOqVXi43mikAC3bl+fI58oS012It8U2W1unwqY63Kt3HUyzedCNHsdF7LY4leWOXMIlF3EM+6QSVhd19q6mtyS0ZdC3jxT7pVPYS/XeB0rDBGhRySA3bS4JcNMpzjcpZDNptaMcEDBCezRCg1COdumVSUzu2o3S/Dz6QYCVRh3Xl1exXm9IsURw1yO4NdNLB98sAYIJCgz78piDQQ+zMyWceOAAKqUsRqOOBrsgiBolSlTwQWmvEg3htazdOdbMNn19fRWXr1zGysoa+qTMoZEC39dZS1u6iettdjOUkKD3o0eo1V6Una4bgwbxKOI2VV2vawCTcy2hDMc7Fbacq2dnZrBnzx7Mzc8L9hAA0A59ZXkZzz73HK5cvo50YBatpUwO5XxOKjHeI34xGWLWw1umQvEUY+YkXuVq8/lWkLY11ysCuH7y115DJQmi4e6Td/yU5suyqx6oEh76zvZ7gGHfrMHNftwtKHTV0Hi2xCxahtNVg8rG27dX1F4CCA6gRYlx7iQ0+Ow6or2QHYv9RX/TGHZYxINT9XU6JjBZJ4HFhQUcOXwAOdai1L1kgoBZXNvaZWtY+D5K5nJlON4A3oZlNBxkFUC+i/JWrRLWvI3tS+OWySHUjerehkpe3zNDVWw0Afj2cUe9L0gartNqFetjXM/D5VrdZGf4adfikxi3A9w7FsHYH96a+lYzomUQ3LnSytXD/hz2wdjz4wzaq8ctEdM+c8hNg+pZN36VPMX5uzdAq9PG7dvm6sD9C/cRXNu4r6ArB/dsSiiMf3kHFZ9g5eZ1Jin5eUtlFVyqgu1X/bXZc977vl+7V2O+5ceovN0ObzlX0dbX17ylq4ns//nt9ojcLaddgti9bJO3w9t0MoFyJieISnjbc+OGAJA1b7WPSbGet8E/1kX1iUg72SbH4a2SvTgXx+FtZoTMKIki0iggZe9LRwZOHUzsDFJS3i536tjsd5CgI0ySVs9Wgx5BVu/PvWqny+RTq3PO3wnxh3lDjSzFQKcE7SkDznsqbi7AzfuYDeg0M9Ieod3taN+U4v62V8NEJoG3H30QH3/h8zh49BimUzk0EODKrQZKzVX88s+/F9/79/5XJOaWkGs1UBil0dRi1EM/QU8LICHbDnsv5Z65RDCuMeYuEc2h+kzk5jW2L0k2f/dji4BWuxKRaHMl4d5KnxX6IxSRxFJhAoVhEoN0Uspbwlvu29nWWQdfBW/Rl/KWY2m78pbq3PVhD9WhKW+brHk7hrdveUyPDzBugXELjFtg3ALjFhi3wFtvgTG8fettOD7CuAXGLfBXtAU+9IH36MwscBXV+7rjdGOBp0gtsC2g458Tg5D+w+cdtsLuDULgG0Yctx4zUpNFzHUrHI3LHiKFbfz8t0Ni/5j/uwc4/kP09sfDuJjayGxT7bx94Cx6t+3g1tsvbg0O2W+haIW/bAO3Xolyv93GB+QU1EymZCV3+tRpNJoNQRIGLyYmp6Ra5If1fC6njGuCDAbLBeuo2koX0Gx2ceH8BYE62hrT1jeZHCKXTSu4/IUvvIhPfvJTqFY3pTClwpHQigEtgTEX7CwUcnjiscfxyMMPSyVJgEtIbAX4TAHXqDdR26wKYFJZWC6VBHZ6/aGA1draCi5cOIe3v+MdeNujj6iZZJkse2WDMmZpeGdL+Z5xT3jrgoA+0GqBcAN8KysrOHPmrH7SilPjxNEDq3PrQKBTXjCobbUxDcgqk74/EOBbXVnWPaFaVvCoS3jlAk0ESLKLM0s/XjvjiVRbCoSmZH4W2t4KHMlC0F20Uxh6lW2G9sQEtqrpGLjrIYA0mKtArwvwxsG3V+3I7tnV2pK1NH8X6BiqBuT+Awfwznd+E46fOKFjMhhGMM0vqzMc1esysG2/K6g0ovrL7ogsmlnTMmF1gW/cuI4//uOn8bnPvSA4OTM7j927llSbNpfN6n2uXb+Gy5cu67oIjwn+eTTCB1opEkCy34gP2CjT8Q2COI2XazezOJR0dQf8718dKWtYU4/qnuWVNalGLc7nbG49RHH1jllbzUPcsGsKTFjQ2cCXWQ7T2pGQ1qyeCdhYi7qPbs8Ur3yeF94ZgIlYmE+Z8bafZhfpHhevdKrh8PxsjmRiAQPc/BmkU7KgPnToEI4fO6ZWO3nyJM6dOydQVSiZ1SyDgaw3Sstu3guqnazWJRMgTD0oAeAWxYizVPYn7u6JSQGpsmWtuRRyyRSyyRQyySRysu6mtbcDzaGc1mkOlRRhgUkFPfWTrRya+DuC6+vPGsxQP4l9q34trRCd0rZDME61La+L84Bq4Jp1pg17h0p8f3HjaCtu2zoPedxmXX570tCdk5ZDuAapVEeObTBEUgFx/hwICgasZ8s2FcwFSkhiIpWxmqtBCqxPR6UMT11JCy6BgOCQDJTQNlGZwOTuvSgt7UY3GWCl3sSFS5dw5cZ19AkqqEalutXN5wSaCTotCGKw/1L5y6syhSzvw+RUHseP78PkRB7DYTcEbmFmjyMxHtrqZ2hZaopPjmMCmY31DZw9ewarqytIyuI8ArR+ryL1p1OmemYoQVOkhTZrfDkskOVav5EinKpxKku1liSRSWdl+cjn0w2BCSqLC4uCPRMTE0p+UWJPs4XllWVcvXoNzz33HK5euwnmkRAcFrNZVPIF5Jg449Y5zkmzSwsoz82gS3jr5h9BFinAt/eDaMWyXu0UxdHGxE3fXhnI+2S8zs8TESB176FcBxv3hNP6qVrUlnQku3SNI5s76Kgh9a3mM6ubaJb9mzb2eeOZ2uBez65o64q3fbC5N7YzcuPT9hlGmEzhrPmDSWRaTzmBEAYAC/OzOHb0MHK5tEF4t79Q4o4ScQzi+qwlAxd2LA9xPaQ15wHv4uJBLRfOmHNBTHVrr/P7yQje+jFslxqpbm051UIcJTGGDhgx4KtpIPrdj/e7o9ad95bhPjPWd/z5Wu7IVgeX+KxkoPd+dkc77T4jC/f73Zv6591NCRxPwHQbEwelPRC1NU39TZO4ZqSte2a3FsixIGV7Husftj4R2nHv5de+Ttf+Hc09W++An5e0D/Iw1zq52yvbuUVqWz+PKd0H7/sKwVvCWCatEahxP0V4q/nCj2/WbIXBW+Jm7iRVE52lTO5R89bD2/aIpQN6mj+9bTLrqTvPFIHhdr9rtVpTSat5q/nUxgOTZghv48pbm+UTUoPq2+8vHbwlgO2PBqrDWkxlkU+lVf9WyVYJS8qppRJojPpY7jaw3m1qvvK1a3m8IJNVchmTjfx+insquWdwLstQvcr1lFlbA8F8tlAiHYBq1sl0Xgk6rAfLvpNMB9rPNzpt7T2L6Sza1SpmcxW0sknsms7hxEQBXzh7Ed3MNBqtHv7WD30/3v9vfgu56Slkki0EozRqTa6ZbZTzBbt258Bh8Nbcbdi7/WecneAtr4fwlrBae27tgQZSYSu9iiA1b3V82Saa31sdJFpdLOTKyPWZo2s1b+PwNsPEGle+Yy0xwAYcvC1WMJPMInADme9dHfRQG3ax5uAtx5mHv9yTXO+Plbdf7Pw4fv64BcYtMG6BcQuMW2DcAm+9Bcbw9q234fgI4xYYt8Bf0Rb4pff/uLMbjMCtAUr72gI+Y3/zGb/+sqJs/jsv9O7wNHquwWNnjRwDmXfU0o0d3o67XaniwmHxgGisNFv8fP8/9t48yLI8rQ47777lvj33rH3pZXpmmtkBMSwaySNpQBaLwwrLhMMOQCj8hwiBjEJYRpIZZmNASIBCbBZYsgy2QVKEpcCAwmYzAmZgYGZAw0wv1d21ZFVlZWXmy5dv367jnO/3u/e+ly+rqqe7R23iZs+brMy87y7fb33f+c45D2qS9PP7Z4tZEqmkj8XIIJQE1PWxcyBZ+kKnIIlp1u0iAHzqfS4kfb34IFmWBFmuXXteErvyQx2NlZBeX1tHGJZRq1UF4irRIaakS54G9BIrYG93H7du3RY7l76lYbkkIIAMrl6/i1/9lV/FH3zqk5bYoNyYKu3JCp0pgcrkMBOsVy5fwZ/9M+9BtVozkIrg3sRkkZVUGY/xwrUXJdd68eIFbG5txImL0Xgs/967d+/gne96h0BgntO8XA0QNJnE5QnFB4G2S2PqGCkE9fhFr8/bt2/j+vXrFkcm/2xUOOadg9jldWaAAAFOJcbh5SaH6PW6en+71RLwNRj0JWmWsEiScWbky4ShRhCLTFJKeCoZJv9gArHGoqN0qGfYKnknT1dLWhJYFTjq/Bt9Qk0SwJKe5Dg3gNlkAy1xJCYo5XrDkoAUesZubW/h7LmzuHr1MZw/fwHVWk1+WPLnJZOSLErFzQFrAmXsPH4e8cxwS7wSLCmJ+Xncbosp/u9++ZclzXnp0iVsb59Fs7GqZxXoP6ZH7lhAOoETMsnPnT+Pza0t+adqzDhp0DSL2DNcBdy6ceqZ1kx6GohqY1hSoF7CmLK5w4EYqfzO5ySItEfm2WQm6XEyysn4SXFMjVzoZ6UTgF0CL3rPU4LOYibHzB0DTfg79nOy5OSZ66QkrQgmF/9sqKIDXKRlS/CLaTabjzyrVyBzYOwTgc75QCwkjrf19TWsra0JRN29exfXXrgm4IxyrxwDDM5oxH7cw0A+vpSMJPHDA5sp1pcDb30cjCnqOJtKpJsgq7lq5gROFvMmiWiSyJH6L+9FbSOQyHCfiG3oZCI9+J1aQewgj16pDWz+9f60kqYmWEvGsRjyEwzp6aeCCXr7GeSXKzJO9ETm2EkkbZPenPjqql0SdN5wRC8e66R8Y5BOXqLxyrKEHUcwyJ6XBFnGhgl2D9YWMUMhoiwyfef475kl4AHUgwKa+RJCN/7p48cXQ0AnPbo6z8hOK1cQVGsorm+hvHUWqDaw1+3j5u4BdvePNBanVDUgy9xJsHMOMYlcJ5sIqKCH8qOUdzQ5Y0q4U9q8ije84TJWCN5OCZA4uDxVcKBV2wHhku0WsG8LKec6guaUDGfhDL0sGVGx48QyiqsyYrnwGKCzCg3FLwbaCXx7CVuX5DapSpPc5lq5sb6Bc+fOY3V1TWsh5ZrJlq3UakrqM1nvlQ44B7EYh/6vu3v38IlP/D6uv3RTzFu2M6WTmZindDJ9InkfnCO2LpxHc2NN7TD24K3rvHPM2yX7mQS8dXLLKaUISd+7ceX3IjGrVIFI1E+iyKR0vTQ0Jf4FvtI7nn1f0p38ncPHYnlaK1yqVGpqh6E8vof6Hdvn3u49zc2+kMLvZTheuE5xTqX8MpmLEtpOsUT9+LH5ic/CNY6FJSNcuHBWzNtKuShPZY4NgbJuzZNqiNQErKjDA7cGApsiSFyUmAZuXZGiPNXd2NWdublDa0kMhnug1UDZeA+4BLy1uJvtgL3f7w/cRVKgrdtFJCD8gzaj7m/L9tH+GlaZ4IAwGwCnsnglSb/Qzx7h8vEhj7w/fcBJ54Hc9B7e1rfUKjrHxj0puWzglf+KBckdvkugX3vNwKSVDcDzRQpWuGBzTzwYU/OHAbe6O1/E5q6l37u9gk4Qe8s75u2HvjDM29PAW4KSsvlIgbeTHIt+DLyln+yDwNtp3jxvuT568JaqAp55S4sCgocsfPKetwRvrcjvweAtx7AVeZ0O3mIwki97rVRBtRQiKBQwpbctxvLXvU/QMB+hF8xwPBlqT1IMqC5hYGUp59RfnLIJG9Xk34f6+6CSl9R0NJmgFpbFsCXwPJyNpFQUjs1TljLU3vuWz9YZ9PWMhUqA2WCK2qSCcTDD13352/A9/9VfQX9axH/xrX8T4+11zHJD3L59gFKzimm+je4AqBYaCAsBxowB1yFXQCSAlYVErqDFrzmebcv7t89WzuokVgyxIliCtzyfefjmBd5KzaYUqs8Pen3MOn2cr62iNg3UdsvAW19Ue5CfLfW89bLJy8BbgvRiBGfg7cuZTrNjswhkEcgikEUgi0AWgVcxAhl4+yoGMztVFoEsAq+vCPzg93+XbsjYU56V56SYUswDHeSqpBPCn4FA/us01d95ADidyJpPhsXniTMpPpGTApGXslTSANFJDsNisuk0MNlyXl5z092NkoUGTC6eJ10VfSKhdeI+H9zu6cPtXA/nYixLovGe+MGfACF9Avfv31dig9Ko5n+7JulkSsqWKXNbcuxOJyvKBC2BXoKCe3v7uHnjFtbXNwSSkYVGQKBWq+C555/Fb/z6b+Dmzi0l7pUIdVJpTJAwcUDG0lu+6IvE6GMakwBf+rH4nn5vKPlJMk/Pnz8viWYCRSNK3vX7aLUO0e118OY3vxlf8sVfLEBlNKSfmTEnxDT2TNJTQvwgEDedRFz0QRVbbzoTy/LmzR35HxrQwMRo4JhKBijxXiTV6WVwHUuEUn2Dfl9A5kSywwc4arUVC7ErRyMDolMgkCrvzTQ3BgP5aJ5F4osJyHiWnC8ZgpSUY7LJyaOanK5n+Vh20r9f/Twt+sfkOj1MpxP1HcoXN5sNnDlzBhcvXBB4v7q2huZKQ5K+vF+ysAgoE5phMi4eO4KDmf03gJ4JcQFtnDvkK2lgJ+POax4dHUne+9Of/jSe+dxnBRSfO3cOYbGshJ3OSzk4sucIqeRGWwAAIABJREFUTJWKKBZYSGAetAKuySIUO8YDsZZATydXBRo6cN6D2QKXY4asYWlkT1M6lQBNp3ss0J0ywQSZCaISnKdcOGNvcrDW6XwdSQLO+c7o6FfpvukAXvUl3ZeT/5S0oY19JvMotU2GEK9tTDc/XzppWGvIuWICcS+clJ4YLS6Jz0QkmfZkEJJ9T4Y7gXlenxLN9Bumh2f78EgFFQSx+DWcjNEjgD3oxwUZul9J9lmRgLEf3dxJ+VWxGw2QY0KRrWiMEANr2QPkCSrgNq/EaZHnEW5pRRmO/mey466/EgyKc+xiqlgvtgZIgFvG0ME5Yut48NYns4cEbifm3UymLcFcMW1ZEFEk27aAoEhGOMEuBw15kMcxwGxgOt/rVNv6+0s4wN4D2LOlE/DW6zd4sELzCCHnHL09IXloArQEwIuzKeg2y1ahiH2J0sgBk/BkKgdKqlcJjGkeN0CZwGRUyIPKjLNyBflmA/nmKlCrYxLW0J7lcO+og7v7bRwe9zAYThFSortY0FzAhDDPxXZiP2JSu5Qvynt4e3sLG5ubUk4gE/6wRdCX6gk1MW9XVqqYTQfiOU8jFieIYjpH+NOvHKs8LtKKKFk/wM7tu3jhxRfBAh4yV7XWSeo78RuO1+R4S+GBtvTa6cB/NeQM0cSx7TkuopxAej7L5ctXJclu1QUm+02Q0KFr+rXY4EGgZH5/MMSdu3fwO7/zMdy6eUee3GQ+kaFGMKBeCQWkM3alcoitc2dRW2li5Bhqabxofq2fX63sSVJMSVeo5EFCXxBj+zd/u56C60aOACdTPbCiEfNkJ5jqWbfyrnZMXGPn8hwc33mtMdwrVCs1zQslgjiVqk65d29PLH0WX42GBur6a/Dep+QhCjS3KSENvruBbhLSnA/EDmeXm6IcFgTeXr50ToofESWTpUzgC5h4X+bdzj6quV2xMQDYgFtTxoiB1LS6jF8bU3utBJhNisHiosIYiHV7UV8ItMzzdo6xm/TFOZWZuOhvvkAyvUyk/70cuE1VJTq8M16SFrax6XMlhZdp0PS0Ky/+3pcIPurxDzsuuYe0E7S9K2He+rP4/doiizdhwDomtXuDeTmz/5n3tVcr8QCuRojUQvw643qlV3VwrFu/BqWfxljqrvjELVlmGhrhA68xePvGQlm+rfR65R6VgGzZqVjw2QiisRBjghmGfKmIxnxkBd5y/WYBlls/CeaxiKRApioPLea1Pk5zkZQoCGLWWNjCdYDFVRPz6KBscn82lpe3B2+1znqg2DFvKVLMgiwBt/Rhn+QEwmpNd3YIZJ32MRVTeEQlFfrd09qFa1je/taPRnqefqmmeYXrN7/zM8ewP5C3uRWoBRiNTHrYKLtT85JlYUjemKrVHvCG1Q3UwhrudFtoBRNEIVnbBUz7faytrKJ92FIBj57J+fEWSgSGgXAWYnTYRbRexrvOncGbOwHe+Z4/i3/6b/9PHNQL2D3cExhcKOUxHo5QzJcQFMt67loQWvHYcChpb/r0qjhTEuBFjGNLBJNOljlMShGnUg71GWFGKwiqJkymqJRLqFAdIprqM1EsCU456eEIk3YP56pNrORKAm8pm9yh5225InY020j78miGDibYn43QHg5xqdbAmXwBZVll0xc3wNF0gtZ0jNZsLNlkWhiw/wXar0S4OeHan31lEcgikEUgi0AWgSwCWQS+sBHIwNsvbLyzq2URyCLwBYzAD3zf3zZGWiw/6zJpDgA4cSv6zO58dVJ5RoEpJ/I8y4HUeTatvWk5oLoEvF24xiJGmr5izGZdKot68rrpU+uDsvuFUmQuM5oGRPzxy0DUh0Ov7t0uuTh/rkd49wPAYf9uAmM7OztoHx2h1++bBGqlLgYuExIEc2r0BSV4IiYnWU+WEFQCYTzBjeu30DpsY2v7HLY2Nx1jNofJZIg//uxn8O///W/hueevKQlBv1OCbwL9Ll7ClSuXxe6jpK4liS1B4ZOYBIHEBJpMnedrUWCVmMIOTOz3ejjuHOPM9jbe82feg2ajoWchO4yJM92zkzicl2l8NGFAI5w6FoWXRfUcVEkjG+jSOT5WLMlI5LWZ2PbgqvUVS9pNI2OxCtZhJf2ECZoR6+SVAOp0upJjo5etAaBDgWUJE816nWFyOcnpbm5u4U1vfArXXnhBzF0CqAK+5NNlnr/GLjFPVyavFROdwxP8EmY7GShilQ7HYoUJ0FtbRaPRFODOfxPIqNcbStI3Gg0l6owhCgHPTDzZwPX/59knZHExYTYT0Eq5bN4XgV4+L5+7c9zF4WEL+/sHAm/J6Oz3e0owsR8RHCYrt1Kt6frm12selARwPXitecSNH8fJcyyZpO3j4eWnNcYqltwkEDMSUMu4djsddOgzTHap7mPsZEHZPo7ZRSaPA1uN4eXlNV0/OmXudna2Fi7Pzo3nT/r/OnCdaTCB1uZHy75D0J/MUIJj7F+W5HbtLuDUz70EyiF2LGPIdmPRxdrqqivUoMe1sbPZRvSb7nY7GPb7KjBgP7RkJ/vxzNiolCj3bNBiQQnYhM3nXf8ca02sC0skUk9XzFqyRB1DXixbvSiPnBPwaGw7a0cxY2cmv66Ee2p90V89O1kyiwbcGtatBcydwzxwCT7pdjTyrBhiPDOPaQLSLBygPKNwWyb1KSnOvsWkNpUEvE2rG4fpGTmZMzwsfLLRtUYKUKFHry9usLZPl+b4/mCsVsK5TISSUTtTIrRAqXJ+jyLFrIyc/GzLTKYWmVDNI8y73/M2GIZigGmQx4g3WgpRW9tEYX0do0oVR5MI94cjHPYG2O/00e0NMR6RhUrGc0n9hPGkusJkOpRUcIVAZBhibY3e06sokX05HErWnTG+du1F7O3d17NubjXwxjdeRa1axGTSE7BG1qQNTA82JfK8BqKQ/WmFI1yLbt++q3Ny3icLV03g/JqtYIfAnPnd2lxgTEsvdeuLCWx+NkapGOicl8hOdyoDvCcWMHB+3T6zLd/bXr+nPqLxRsC8WFSxA8cRmfZcy1ypGHZu3cLHf/d3cW+3BebMZTWYy6kYoVwqosJ1NSyi3qzhzLlzKJZDkxd1eys/apOSBN+Pko6vWdyv9a7jqG9JOUE81oT57+e42NN0bjekk4sHzXg7j1tj4ppKBJUI9F11F1xTCiiGIYrFsuZeY9sXNKdXyjXdA0Hf/qCLQX+s+ZM+7V71YWfnFg5ah5pfKTlPIJhAPO/ZDStTZ/AsV3nY06M5wMbaCs6d28LaWhNhiV7jBCToP85xVTBJcTHjbT/h97BWCBOob0hhwhfsxGuhOz7FVo7j68d6iiFr//TXcMUBKaWPZDdjc6Bg8tTeea4oz+2QY5A4BQifsmy4OC1XFkn2nfNWI6bccTooHNstPOiiD/jbMpOBB54qHYT0pJ7sdJyMtl+3HRL9APA2fT0Dct2+yRUzLf7dVEEoI2+KAj5Gni2usZFSCtEy7QBcr9KsAj1n+eAfiWOG48d/LrDlfYYPfvDHP8/oPtrbPHgrqWKqMDg2LQE4PecXGLylXzylluXbyvlEHu0s1jLZ5EXwNk/Wv+sLPI5AMnc2A0wxjKboOKEFSSEXAp17ggkGlFTm91zZQEsnuUw1HymCTCbmbx4U9TeOxWnEvetIxR+g7DKZwcMpnljdwLlyEweHR7jTP8KgVsSslNf8Ty/cs9tnBN76PSfnbu2DZ1SyGKEWlVGfFnEcjBAOB3hyWkZQrqC0toXnJy3c2N1BtVnVWsnnoMJIoVxGfzhGITIFIRVvcr/jCz5cx+K1uPbocxM/PxDYdd7M+jfVjZyHOOMtQLxc0r6A+iJSLnFMXYHWLBZtdyWbvJYvax16GHi7NxvheDjE5Qy8fbRBmR2VRSCLQBaBLAJZBLII/EePQAbe/kdvguwGsghkEXitIvD9H/lbcYKLSU8lwfSB2KTyPEPE58j5O7EbUtJ3/J1PWM0DmS7NuXBsnFJ0IJN/tjkAd459u/D0c8DlAlPFJ95OoQH7RN+D4ukTfsuO8cDz3C0sAYfTCbpFloA/r2K7AMIuA4KX38fpAK9n2zHRROYqZX+P2kcYDEZKCNSqdSVgm40mavUaQiZUA/NHLdBsDhFKJbIcQ7Rax3jppZsYj4CLF66gXq+LTxNhjH6/i0/8/h/gN3/zN+Wt+/gTj+PJJ57A+vq6Ev1kbx4dtnBweCgJXrFhmKgh4EBgr0xgz8AgJikIytL/lmwrD5oyWd4+botR+u4vfzceu3o1lj5j4leJ4FPAW8UtZoX63jwfTcbKMzYt/+c8NMlDcDKdxkKb6bo3blzH4UFLP+toAS6G9OhcjtPqfdL4XASj5HFL+dtZJKYyZa3JdhTLmF6b45GTHbb7k++gpN7G2Fhbwzve8Q7c2tlRcpyANZM3hk0YI5NhNPaRYzERZFRyLGGUEJAgm7nT7QgwJ6P6DU++AY8/8YRkkSmRK7nQSkWMNM9Ysv5kUppKVjL55ZhwvIR52kZKGImRmackMqVHCeBMcP/+Hnbv7qLdPsZoPMFoOIm9UwnaMkmqxBT9Xx14aH0kRKNRRylk/3Ty2H5eILBNtpgSroQyXWJW3s0JI9OKBaw4hcxk9jkeTylrgujt9pG+82cCpcMBGbY8p8UtKeHw4K3BxPH4ll2189OMYR0H5qemJg+aePBOsRRrh/KGTgLcgcpktxGYkLyo8x5mko+MYPYXAqpE6QikkA3I2LAPdTo9tI6OVZDxpje/GW946imN19bhoRjfPBcZ8RxzlINmUQfjT+CMd0wghv/24C1l/ATcOqk+PbNAbAPLXN2DWHUifPKuSCb2Xqxk3ZI96uSRCwRcBOjmJAXMNvPrivzeGA/+F/ugJh6VcYLeX5eNkzdgVmPOgSy8JwK1epFZKCYJpRwJ2lrRgWfaeulw9rVcwUmeCkg2uEbnlA+cBxNSDZoq9Ficn+OiCUJgAm/dQpoCbueU/DVMKSFJP9spCpJHdi/MUCIGS4YtwdpCXglaegASuCUYznQt5aYZz0kAkPvIcpFCfQVrZ86hvrGNTlDAne4Qd4/auD8YoD+aojeaYMT+Tgn3aSTWUkhGZS6H4YiFFh0Vh2xtb0j+fmNjQ+N6PBzi+o0bqNcaUnL43Oc+h/t799W3zp1dx+OPX0SxQECw72STDayVX64LlrHW3HzrCl24tnIMPvMMfW4PBIoYqG97DhVdOL9v+cRKotb5nDqf8njt9usq+xS9nSmRycIC+Qw6QFeyyUVsb22jubKC4/YxWkdHOO525JfI65Jhz2ckeLu60tT8wXWS4+/5a8/jD37/k2gd9RGGblx4yWsxyguav86eP4uVtVXdP/ujwEp33zaG0kzZ5TsTL/0shrhTnPD/ju0mDLGL93A2tvw+wZBfPw85UYfY21wggeSTTTaZUwzBW/k+k/0mBlyISrWigV8s2r+pSkAwkP2C8ybbjwUiLP65f7CPO3fuYPfervqHlDfYR8cTJ2tsjG7JoTtwIpT/dhPrayv6XqlwvrI2YwzE3qfSgjs+VlNwa58AWyeXnFaasCKehLXtx3h6V5AUBc3HLb0ftH9bG/n50Ma7gcW+MsOiPb9HS+8J/d7EjrP1df5rCUS6sKeN17YlhXyav+LRlpzZigGW97FH++08UPwo70nvaU/uhRPgNZ5m3Q2aHz0niiU3PCeV7Bm6Xu57cY+Xen53qvjtC8zZ9P15kFci/+4NnD/SX3aMscv9fpDfP/Aae96+oViWSgT7usA7zlW5vEBShszfi2femkaKMW+LM6oIvDrMWwKtg+lYhULeg5Xr+JRjVRL/zvNWrFvO30n/Ebg4jYwBzIIR+okH5tG7TwKppNRd4Y7k/zk3mez1NDDwlkVXfj/K8d6XSso49rqV3HIOYrZiOJJqRT1fwJlSHdvVJsqzHFrHbewMOmiXIkzKBYGpmMxkJcG9IQFoet5yD0bWLf8+iIYoRwU0o5IYwWc313D03A5WVrdwdusSPnv8Ig46LTGYuY5RjaEQFPX5qzMYYnDcc/LdxmCGlExsV6DPDrOZ9uLcr3MPzT05f8fPIMYs5tggu9Yam/LIldCge87y3E/7caf90XSG8VEH22EdG8WqCtg+H/CWrNscYzabzjFv87mCPG9ZcMb2vDHuP8rUkB2TRSCLQBaBLAJZBLIIZBF4VSOQgbevajizk2URyCLweorARz/0nZZ4EnPWfbBmEuo0DWQlJ01+zJKDDszwDxUnklLskUWA0p17jqubTojNBShJ3DwM2Iz/viTX86BE12J7eLaLP59PzMTJt8UkWjpNF7M2Hr2VfaS851r6nfE9GBfmxEkX75EHpO+TyabPfu6zAs8MY6SsMsGhgliNzeaK/Eu95C5ZeWzSYonyYUwMURrxEDu39lAolHHlylUltMfTngBDsmqYyCdbc3t7W2w/JnBblGA9OhKbkgkmJnc9c1Jedc4XVwBSryfwUn5kkm4k4GnsIIJuvAblat/w1JN4x9veLq9XVd17sEzJ7/mkmgUqlRQXGcUDrinCqCyajDXLL8F+DljzsfSJYjbt/v19vPjiS+h2jp0EpKNR6s12hZnkbx2Qy0QTQUYHepIhIGne/kAsL3pM9gf0ESXr0UlMStqSYJqBemx3JsMrlaoSN2SLSUqObDKCYEr6mBxojrGRFyZHlyVG+XeySDvdruQtCaq/9S1vxzve+U75PYqN4nxUJUUsOdw0bJnkeyVD6ABTY74aQ4XPbrKX5rlK0Hn33l08//zz2N29qz5Bti9lVpl3Wl1bd4wGxxam5B+BAu/bW7T+l/Zt9W1qTGPz4DQmqvFQDbhYGCWpZDvvkwk4smwpgX3UOkJ/0JNnr2fUCEjxoBJlOglMlEIVH7B9+H5fHOGZoPF8wRsUqmkFAP5LyTOXkPMgpPqJgBLPAqL0J1m3ZJQVlLhLA7i8NqV+mbwj+M/HJXgrucCheeJS7vrixYt46qk34vyF83rOZ599Dru7u7qVlWYT5VJZbFsWDpDZKznJGJtMZKTZxgQ9dR21ifN/ZXAIgPmCHSfvx4SdVgLiR2TdSpaW4C2ZtyaTLMlTHkMZ7NgqlllbA+C937P1Wru45jLNqc570BE4nbq087D1BQrkrRp4SyCJRSDGoiQTSGLeSvbyRea8WHuB84Q2FMWtZ/5q7nnSfSrldai7WjbteDKwB6cFADtcR/6/Tmrd+ymq/0YgG6kYTVAiYItIieYy/WVdsUuBBTXsIy4JT+lk+VsjwDQ3wySIMCmUkCtXEa5uoraxjUKtgcNuD9fu7GO3M8RgSsYxQXmGgLCv9dl6rYZyOcR4NES311cBQFhm8rgndj7nfc7P3U5bc8atWzsohmWcP3cOzz7zrCSEq2EZly+d0QugHPxAiWTXfDHj3CYNS1J75q1UBmYz7OzcxvPPXVPxCNue8vk8TvsNx9I2WfDEr9Szt+PiIFdYorlAY5FFEramGBMXKlIgiMhnO3vmDEphGXfu3MbBYUsgJnsb50H2EcqK81iqErz56aelQMG+ev36Dfze7/0e2scEMGPyn9q6VMhhc3MDly5dRHOlqfP4Ph4vS+nCotS+yQ0761uumM7vzXzhhMDsWGEhvUdy7GsXY18ckaCK5pdteLG9j7Hh/MIxM5G8MRmGLHhQJxF4WypXsbq2ocKrYX+IRrMuieTDg0NUqyzCMrlR9hHKbq+srkoOlCoGHTJyqWrQOZbve+ugpZjOoqkVgqhoxRQHKmEJGxsrqJZLqFXLYn2TdC02OuciAfgGQErSWb7btpNMZPENCPE/x3uiBHV1e9eTe8s0gOvnn2RfmawtHsT1a6CvctQuegmYmkZn039P5NVP6hwvnidWknELS8z6XQbeppUD/PGpNn/03emS3fGy50sd9iBm7klAOT2B+n9buxh4az03Pc8uAqWMUyKb7PbJcfHGybjOAbSuaMlfwN/fAkYbg7PxcSr6s4eO95WpPeRrDd4+Xgy1p7Y9uq1/LJ4TgKaaF45hW/coM0wZYz43wdvSFMgXXxl4W5oY05bgbX86Bpm3HrzVHpFjVRAqFTbyoMA5i7d8QQXBRN6P9g1ONpmgbS83RQ9TdMO8zuHZvL4IkYCwzaQm/cudA+cZnpcAJoFbyiebB3cO+VIR01wOg2EfhSmwWSqjHuRxHhVsNFbQb3dwv9vGcQgc5qboBlxHgbVaQ58xuL/iubnvHo5HKt7h/ro36mstrhZK+oxTLldx8cxFHLX6WK2u4oV7/0Exn7A2dWaqOEXY/Kg1bWJznxWQWXGAZ9/6n1XMRlY15eFzeQG5/JzAOdBb+UwnVvjYqNZQKpJVzv2cdUz+Xm3h9huj1jG2SjVshXUMqOryANnkdm6C+5RNHlA2uY5zQQEVFrilwNuj2QSH05FkkzPw9vOfUbN3ZhHIIpBFIItAFoEsAq9eBDLw9tWLZXamLAJZBF5nEfjIB/87lwT0UnaO0bIA3vjbllCfY35Y8sixDeIEkc9iGpviROonBjeXg7JL815x6ntJ8JZdw2XEFoGcR5Z788wW7zPkZOh49dMSc0mS1O7xYUDzsm6QpPhTfz0lUaZfp8KbUo6zRLf+RqmtAJ975hncvUNfvpJJ9DqAknK0qytrklAmQEXASD6q+RyKJQfgiYWTw87OPu7s3MfG5hYuXrwA5MgW7aPRqKFaq0sWl+w+SuDyPJPJSCzRKlmcAoSt3zBBz4QI/zbo9XSc/F8FoFGy1dtdWuJCCXzHTF1bX8eXf9mfEpuJIJqjZC1hrZw+yAwsSJKEMW6VYk54gM2+WzKWgLPJ2QKUgySAS/aiquWdryj/psQ403mOqaqkDIFbyVJ6BphJ0vIZyMAlmEY5YYK6SvDzPyXTKR9c0HV4PFmUlI1mFb4SOs6j2giRBL0n8pdUumYaocAiCwI9lPCs17C+uS5wjyy67c0tMVpnji3F+LOK3/wKHQDg2ERegpmApKTuNEU4poAubt6JfEa27VHrELfv3MatW7ewt3dPx1NilezW+3v7AgouXbqMre0zJn1JUI8ggbx7CeKa5yRPLUBbgL5JoFp+1Dq+sSNdIt+z8xxS5H3u1B4zA10JXNPDlmxb9r8YiCU4QMBa/rwm4y0GsGMTV8oVNJoNAXv9XlegoIHYBmJ6/8l0R+Q1bZy5YgD3s7G8Daz004oHnQTE55koNBa8ZLGZgFNfGKt/ML6Ud+VjshiCcaW8NNmBZ86elcQrx9NL16/j2gvXBMStrqxitdnUBQm4cIxKylvznBsrSqY6n1oXU/V+ynGrTcjyNblSlQo4aWT1fb5EkuL3mX334C2v4SQ8BdwKmTWmkFHHTTbXxs08ycpAXJvo9Fd6t7KN+F4iOewfiCCGMD3pJjOxksdkEOs75xUDbeHGr9hKTno7ltd1AIGfw+flmtNziUPTPG0x/lOqgCP1OwFKTtTay3oTuA3oB634JOemn21JfrYRyA0POWZyOZSDABUylunBK2ltSwTTm5AJcVoh8zWiL2ijikJ9DWFzHaX6KvqzHG7e3cXd/QMcdIaY5MtiUhq72WQZCSxund3G+vqqChSMJbmHq1evYn1908bLkfn+7e7ek/fxlcuXcefuXd382XNnNRfu3r2LWqWMx69eEPs2ikaYRZyjDTBVG84rFicMb8qTTyNJ69KnfffePbHu2cnZfppy3JpMgNB8fT0j1+YJY+Y7cMDJyMcFW6niCT9XSfp9ZEoU9PTm+H/BydLT25Vyx/KEJot5NJK8O/vpO9/5Lnm403f93r09PPv885rDOS45L4gZWshjpdHQOslCGV8Il/bV9EUJxpBMigVSZQvzi5jfc5EFJtauzcHaj6WKyWzoJvNjLESbAi6Nmuv/Yldk/CcqeiDpjMVRNvYKZNjWGgjLVSelnEe9Sg9I8z3nfEXAX/LgnLdzVqhVKJVw3Olov8HrUWmDlz06PMS9u3fR7R6j1+1oniWbTX26RPC2iEa1IiAiLBXkd5sv5EBBEJNMNrBHRUkqAvNAranGSCVALFzuNwzg9vNyev+3dL+Wkpv24TLPXBfPVBFHXFSSsoHgPdm9JV/JPjAFTKaO8U3nenP6nUv3NR7AXQbcetDH7z8XWa4ecD59d/Qof3kU5u3JfX9y5lOqXdwosOP8+08eO79/O3m/J5m9NnckBVd2zhgAdqeIwd8Uart4Lu190hYbXn3BFUX6JY3fP/gae95eoUJKvihmqwodOT6oLBIFklDmvmgRvGXRlPe8faXgbTimd2wC3lLtISkGMSn0AsFTgZammJAGb3PDiYG9+UBeuRzYZLAeR2N0MUGuaAopk5x51fKLoDTBW5NYtjFOEJLrPI/hNSSTzOJI7pk5txRZdDfFdDzFVqOO1VKI4VEbb6xsCIgdjCdo9bvYn/TRLwdaR9uDHi6dOaeiNxZ6EXBlbFU4WSzGn0s6nTYm0QR1Su83tzHg/mMSqNCl176OVn+EYqOEQqmM/CzAjJ9jRiN5oBN09V9iErMY1QHgjCP3gFxTqtW6rkn5+UGfxUaBJI+l/cDioqnZp7D4ip/bOC8TvGXbPwi8JRP5QeBtKzfGwWwcg7f0vK3Kj5ygfyDmrQdv+1JAssIBlYHOoox5+yhTaXZMFoEsAlkEsghkEcgi8KpHIANvX/WQZifMIpBF4PUSge/70N+KcyXG4LOknRIeS24y9nvUMVY17L8SL9vFanqX/EolGdPk1TlQdWnyaxkIfPLm/L08CDR+lLhbvs4xiiVPexKI9r9zeVB32uWA9GnXXEy2LTvudBB4Qf4uDUi6JCfPx+f4zB//Me7s7MjrVtKIBDUmUyVeV1bob2qAIIFbJjQEHhXZts47jYyaUREvXNsRy+jSpUtYXS0jKHiJ0xleeuk67tzdkVzyY489hkazqUQmE+QEjPqDvirHCaDxZyZEjA1FKUvH+HNolgFcloCw/gglMpis+fIv+zKcPXMWo/FQSb60v9zyOHsek/0oYtnBAAAgAElEQVTVYY3u0MRXM53cU9JO/7O0Or+Mjep8BgOC2TtiXvV7Jg/GhH3MvPXv1DOYrB4BOAJekqZ1QJn5BZKNSlZSV8lwA7FnSmqbHJ6j0Ih1RM/AksBxa6eiySbrOmPCt/qPyfBquYq1xora4fyFCzh38TLWt7bE3mW7j4Z9AXjK0kt2lddx0rUeJHXeWgaspqTSc4HAH7Klycw72D/A/fv3law/3N/HwcGh5H3DSijwnr6ZDCmZo+x37NO8DzK+CZDYXOBKQcy80uCMtBSh9w2NWTg2//C+mLBXV3VALRNhvDcyVAlUmpdtR+AQ+6OBKK5UwrHXTDaUrAgDddi/CLqzqIFs8rWVNcmImw+tAe3es83mQde/XGJY7e3kWU3Zzs+JXuIx5pYau5WgmpNQ5jgMy2W9RaCQwJFI/V+etcWi/KrJpF1b21DxBMca+xLb4uBgH91+3+SrSyZXToRPoLQYh2PJt/ocueLhJX3JNC4UTF6ZBQK6desfYudzHBBwolfbYIRoMjamj4aKyZt6gDZmGDrQ1s6VjFJrZQPmNQd4RMWtPYbTG1hrRQ1k4hiAKyYjmS0sBpkwKWptJ6atA9bFxBYb3Ni2ApcoJ+j8Ux3yHrO1xRpOzxE+OZ9obCbqB/H8EE8lCbvWMT4F1EoumCCukzZmopNsZzIJKTdNdrJA2hzKeQK1eVTzAUKqFVABgclvPYccgR0bk77NRUT5Ima5EIVyFdPNTfRXm5jmQ4xRQrc7wJ07e7h/cICI4zVfxJR8fBZFkNE+m6JSDnH58iUVdZAJubpSVxEJZc45xzIaVijAuS8vj1eynK5euYy7u3clxb+y0tR3AnFrKyt46snLKOUpVz0CMHYAvQdvnfyox7qdt7Lmu8lUwC3XERVzUBqX4LTzOda+gwC8mErzoJzJxTvlEMnGe4aX55v6IhxTCaBnOdcgJv1LxdCBtzk888yzYolybLEogsVNHiDUOBwOJUV+9epjWsvo80sQ2wqSRmLzUmaaceU5WGRk3rRuRvOVQjbdudojt8/yfczNhalNVdI/3dwotqmOM+B2kWHqsM10bVe8T1MxhKv8cjCWyZU78YnJhGsA40vQNEQxrKBYqmgMyX97MkVYLglc17/DkuZvU4nI2Xyez6vg6uioLU93tlm9URP4OqFNQL+PW7duYNjvaY7h/MM4qWAlb563JcqDh0W9CEZQ5UPM25Sfu/qDpFVZAGTArY8FmWrs65oDYjA7xmGTzYDfuTnv5ATjTkvje/DWU+qTc3qv5fTe4+SeLdlH+HXOH++BaP+zvfcBHreL++NUoWB6bzO/z7GzLwLLy/dLD/vtwyW+H1S4uAxctSueBuqm78fF0R0aK6+49vXFUqdd30tJ+3vw63f60tJL8QxaNyb9+fy+0CtppJ/Fn8vf0wdfY9nkS+UQtaCIkgNvyRaV1QQClMaRANE0eGv6JJBkcnGWQ65oRVUE2xR9FetaURDXJcr9DkYjTHP0ip+ilC+gRvAyihASJJ5AcsT0qO3OjHmrdZWx497HMW/JTvWsWy/ly3iWZgb8kmlLhiqB4HEhh0EQYRREKM2Kpj7DucXtBbmOevDWiiMjrf0syOJcTsCWvrLcpw96XUR5Aq9TlKI8zjSaaBRLGAx76PR7eGt1W3uCzmiANvd7QSTWLe+H93XpwmUV8who5fzk2LcEiAWWkuWcj/DinXt406UNnD9zGXutDo4O2yjUK8hNBuhFM+y1j1CuNzDoDQXe6t64N2bhpPNit23O/GcZ783MOY2KCN1+TwU2ArtZ5KfPpIxtAZVyWaxjbvOoZsDPbbG1ibeVWJBNZn94EHh7mBuLeXs8HOFKtY4MvH3YvJj9PYtAFoEsAlkEsghkEXg9RCADb18PrZDdQxaBLAKvSQQ+/MHvdBJMCfAojyef8PKgRI4fGsmE9MzblMyywWip+0uAgbmk1hx4u7w6fx4M9kBOcpaF3NWJP5zOfHj08C1+kJ6H/1LnWZBoPXnv/thHZSIsA6lP+d3Cr31iydgV875sn/rUp3Hr1k2BUGlAjG1JRhWruynL65m3xvxjAp1MRMpwFVDIN3F0NMQL115SovXchU3U66HYvIetQyXz+f7z589hZWVFyVsm9AnWUvaYfraUMvPywfJJTYEiHqwzcoMBnMlXJGCGieB3vuMdePyxx2Of1TRwdnoLW2JE8pr0VhULzEkU61rp5CplI+c9zHyinN/FPsybhBn9/O7cuSv5Y99TPdDkE4n2XAYaiEFKUJaeqgQu3M8EBgjeUsqWYOhY3oN8GYvRS4zy+mIyELyr1QUSCPCbTuRhtrJax8paE7VGHZvrm7h08TKaq2uo1RvyLxyOp6r8N49aAsNupHvWgvPZtWSZsRspxUfJXCJnBCc63Z5AQjLwjtpttA4PcHvntmRTCZZKbjkyr0h6ZNZqVZO3JKOUnsoERPizYw7z2ficlNGzLOJCEtf5vupP8rO1pJ04/ylfL4LdlK9jLNk2ZPkypmwb9TtXCBD3EcWfbGGT6SaoOXa+xGQ5M6a8FcabhQ2NRhPlSsXYuWRyOFZ2OoEbjy3H/DTf4yQZnICZNj96oEGysDlK3pmEqQBpQAUPHEdkXK+vrWn81qomb0twlX2R46Lb66HTPtZ3z3STnGLMMDI/28izOySl54EIA7t4Lsmwkm1MkLZA1m9BgInahj7H9CaWZy1xuQlmwzEiAlamd+yoxI5e6ZDQmG+mhzspmql7dHOZgbXGGkqgbu9r6zygCWE6phO95yQlTXlksfcp+8rEcQ5BgWPdZLgNtDXQj4udZzuazLb1iBi4TfG++PuYbeXuSIcv1ia593h2rXAktqlAWn7nz/Zvetnm9WIsI0kvEqit5POoUjaWvrYCyXMoOJxE8s6qJmG/I3gNTOl5SFZOfQ3F+ipaYYib0ykO2n202j1MhlMbs47VQ5ZxRXN9VVLhw0EflTCUrC9Bxv39e1hdacgLnQUpw9EY+/uHWFvdRLOxgnJYVVEAWbnbZ7axf3Afe/d3EUU2L1Peln7kZ7ZWEUSUrBzLG93LXbKRKWMZM+c8AOPakuzVay+8IDargFvnZyvJRxWROEDWzSVsz4ShZ2C+1m3HlPQFWFIJifcw1tZk3YqZNRrreSn3z7nphRdfRPuoLaUCggDGCKXENuc+FnIU8eSTb9Dx9Hq9eesWbt++jbBccaxTMlULThnBlCtUGMNxxfv1Q8MtFr44wc95vmAuYeVaUt9koh345sDI9PPGxW+xr6uLzCIepusmQr3xWqV5XwLXiCKJciMQcFtFkC+Z6oH2fxATmyxkzuucjzgPkSUrANUNDQL+nEMpr8xflsKi4iKVDSoH9HtotQ7UPxhfKkbo+VScwiIRFpAQvKVcO729hVnoxXY1yw4rJpHHupc+dyx3HzMDtucLDG2wuzEfbyZTQG1KWjgGfT37Ns1q9l7q6aqdUzcg8w2R3ifOeV+ngNjkVPP7Obt/BybPAbeJL+vp+6DPTxHm5PkezL59EHj7oHt70N+MGbv8c0WypieM2mSS9hvl+TZIANzUVVN7j0QK2fUVDt94i2JFi/4rvWXxv//gh370833UR3rfxXKIelBEZWYFLqP8w8FbRoKs3HCWQ/QqgbfD3Ayd6SgGb1VE5wr0eD3PupW8vyt+9J+vCPq2ohH6VIzhYsd9Ju1AKOk8TH0eFds5WTsEOjvrlAn9slmMOLE5nftlMU6pzBMWMBlO5PH6eHML0+EAt9p76JdzeGd+E2P5w0/R7nUxphVEuSQQtz8ZYeXMGdy8eVPgLfcnbHoyh7kXajabGN3dxT//oY+gvlFCfjzDczdu45kXXkJxBPzCr/xfuNcaY+vqZTx78xYKVMrJlzDqmX9tWCnbHscrlHj/7lgGBRgPB3quwWCEAUFfJ51Mxiy3stTPoNpJWCyjWq6gqHWKex/GyuxW4oJUrl/cH7W7OFtpYjUItYd4GHi7NxuhMxzhcq2Os0HCvKXn7VE0y5i3jzRSs4OyCGQRyCKQRSCLQBaBL2QEMvD2Cxnt7FpZBLIIfEEj8MH3f4exWcTGMYaMXilZwjjDbfqFJkvnk4hxAixJQ9mvyBRLmDZpv65F+eI028E/vGcgPEow/LlPMgvmEc5Tgd/URRL2bkoOOkYgXCJn0VfTvT99z3atB4G2D3+yUxkESx5EsIiTl/TAEK/ARMYf/uEf4vlr1+RxS+DPpGoDgXhMvtIrkwCRZ98SvJVsshANgrglIAoxmxZw58493N3dxcpKBWfPbaNarQg0YnKWEpEEKVutQxy3jw2wZVX7aCSQxQBb6xvpL4mi6lcJ49Yn+RkD77NKttRjjz2Op59+Ws/F8xnQ9aA4G0BDQIDJd+/nKkasPKUI3BnL1f8unfhI7tOBsEocGTBEBuZtB+CS6anktZPVM2Fc8z613xkwaWCr88B1rFkCj0w8kfVFwJEgKJM8AjXFiiSAYXfiEzLFQkmsWkp+bqytoVoJsb7WxMbmOiqVMsrVqqQuA7LzxJVk8oy8CgNCxtMxekMCxSMUyHoii5UvJuKZ/KJXKeMF8xxut49xb/eeAFvda/dY98v7pGcxE/oevCVrtCbmWUMMYQHeAtMI4hqQy6S62JYLAINPqloC3uYixUtxdLwlsapMopNSpQS8CaYQqCVwK2DGA7ZeCpMABQHe8diYp2TaTk26mgCpyUaTlZ5I4Epxk4BAnrKfZVRqVbGIlYSUH6/XHrXG8cxf85A0lnUM4hN0IORA5qP7T9OskzuUnC2lY/s9AUi8n/X1DbHYCbCViiUX437cTgQ+OPYIqJBVzOcTOO5kgQVoO5l0z0xm5k8sVueFxjhSWpDenyoMIJDrWNaEcXQwQV+CtdRUpZ+t87QlOEk0Uewd3+99hjs9/Vnnj8FbD9Ja+FyhkJi0Lo6eLeIAe65K8rKNIoz4Int4OpEsIscdf+ZYYTDJfGSis+Akp80P0/elBPhYnJ0TLl1qZhL47sau0YlT+IH1TX/HCSvIM2zJjiHLNkKeIK78/WagEG8hF4Fus8UcEOYLelWKRZTJeFbBBMejSS5HBA0clXLCeZTjslxBvrGC2vY55OpN7Hb6eHH/ALsD+swCUxLqXdEHWUm1elNzH1nwlFfc29sTEEvZ9EuXzmN9fQ2SgCSLKQjkX37zxg7u3dvHG596M6qVphXpHLTw4ksvan4Zjno4Pj5Af9BR4cjjT1xV4Q69XnMzsm5dq8XseTY2GfupQhnnEc5+Su9UrlFHrbaxxZ3yhQqnnEy7zbs27gVopoAzK4Tg7wly2t/0Pg+sO+CAv2ERivkHjrTmnT17VudlMU6r1VIHIIOUY46/5/1xHl5bX5NkMgueDLy9ibt3d8XOV5GA5C6LKNOn1TGkDPfz8uRercQvWXaDafDVbtoDdq7oaOF3cd91ezCvXGDnSs43vyq6iTaOq2e0+xKePCIxWIvIF3n/ZeQI3EbmO8x50a95R+2Wno+S/mLVspCoUtacJ4uDERnXdpcqmCpQdl2amxj1e+gcMcZks1HOnmvdWOuklAUCsncNvA1LfB/3mwaA89+ak+WBS3lqZ8eQ9rd1sTOgyK8XC2zRdMzdcE+D/nbnDiD1wK0Lup8n5vZm8X5smVVI2qYh2T/6WcbcepMvz5hNtnhpYDl1rG9rD+Q6MOhBu8qXs6d+2O70QQDtawfeuiqbh92cU+E4edhJwDVh3y5WOmj3NneKeUau/U1r6Vwxj/3wwQ//2MPu8hX9/UIlRB0FVKN8DN4S+KxECfOW+5FxZB7nZLe+muBtdQwDPx14O1KRiimgcBHyRaSSTvbe7N5qA0Avmsjb9jiYYiAjW7eSOisEcoo15LgAejUTp8bDHQz/KjZxkBOTlXsBXtOsMCAli0khh3KpgnOFGramRYwHfdyeHuOgNME7ojXkw5L8bVvdY8kYSyI5n0O5XsVRNMVR5xj5sKj9BWNJRRKq5/Cz0tvOr+HH/s53oVKeoFIto3ThkgrIrn3sk7jw+AX86//3j/BT/+vP4o9e2kGlHqJAL3rfT3hvzhJGcfLPlfodZvaZQJIDjn3LPSIZ0gR0i2zPGVAJq2iUq4rRLKIUNbdi5qdrn4/4/pwKGwnenquuYCVXysDbVzT6sjdnEcgikEUgi0AWgSwCr9cIZODt67VlsvvKIpBF4BVH4APv/4446ejZSQZOsJLXEp2S2nQyu/6ClnRKJ5YS6VD71O2OdIAvf0pLJeuQORAySUy9HNAyfZ706U6c41GQW5e084kHS87M+xmmWTF27ZNNkCTJ5uXvFoGqhzXeqedecs2TzFs7iB/er19/SQAuk9tkx1aqZBAGGAzpWUd2S0mMLCayBfxRFjEkY815LBIAnNKzroR8UJRk8L29O1jfXMXm5qYkFJl4JaBHgI9gH+MmJlEsZZvIyCbPbdkMD3oq3gJU7eW/rO/lMBgOcWb7LN72trdJdpdJX2urhb63EFgxelIeov54sV+VcKaULoFWS1Ib85fJIJOljJ/D+dkydh4AP+525Y118+YNY2q6pH3secqn8wCudSglqk022hjGAvsk2TuWbCkBOYILQyfdSzzMqwnHjJFZpLh/8bvehS9/97vRbFQxHY9o7SkwhfK65uNqrxLZ05RB7fQxHg4xpSweWXPRFJE7XsB+kRLHlhRj0urO7dt46cUXxaAmuEiWHe/TGJ7GTOUg4M+MIRls7EdWJGBAorHXHGvGqNXWzgI3PWHT+ot/eblSHi4glDEgm3RG5twYg+FY7F/GiXLTBNIFeDuP3DQzhsxaL99N6dOYAS4PX9cGHptzeUQP/EgSlOEIcq7AoeyYXotFA86XVdLHqT7s+oyYwuxLrj/5LuoTxHzPeGxgK8fi4088gTe98U1oNpq4v39fLL+jVktsMzJvebvstwR72R4CjgolkwolQOVY3UzkkTXI/kgAnF8Eagk4qVijXLY+S9Yq25TMXwIDZDgT5BYayBeZHmoMA3AFRhoDmiCv+fgauzyOfWoNsHnUFUCYQre+CHXGiEze+X860FSsUQcD0o9TYK1elEc2gJzsW7ahJLQFXLMPW4GKSaqn5f+TLLu/NYE06fl0objEe1j7u00Yug7ccd2a7GPmoAlk67tn2NJ7bjoVEEvGMgFbyiFLepIAFUFC+ukRRFfBQnLH/Pc4x5fFjeOpurKG+toGgnoTXeSx2+7h1uERDroD9DVPUNa6YKz9ICdp8o2tLfnZYjZBo97ESy+9hOs3ros9eenKJYGuZNfv7+9LAvnC+QuSoR4OJ6hW6jjYZzEOZd2H6Pa6zrt8iOl0gHwhwpkzm7h46bz65Ww2QUDpRoPbY7apYbaptvAex8hJwvj6zRu4eeOW+hvbL7FgcLVkksd14K0HbtMgp5NSTiSU45XFCjDcBMpxzTmC1+S8RdlnKkWwL92/v4/DwwPNxRwfJp1cFFOX/fvcubPyAiYYycKVm9dvqJCJcupc/8yvupAUrHjJ5KSzWSGBl/128rh61jQut8BQ037M77Xccb54Lr3UeaB6+f7J931DP+WJSS640HFevwgEReTyBjQEhRKQYz/iOmCgrKsH0K2ynceToYYu5ygWB5j0PMelrZ/E7/MqovCFfTOBt8NeB0HAIiYCvZy3Oe+QQZfX3EOQNizmJZ+sQhIR8gy8ZQ+iVDLbTmw+qS8k7FrP6kvA2OXgp8XPj+oUhzupJJwD1v16kGz45vd2S7ZkcdMsgoDzTGk7bPH98R5yYROYqleIx4jfnzx8P7lcjvlh71uyw13Yuy8e8aBovPyrJa2UVmN5tPOcJtPsi+yspu6kV7HblqSUalLX9hYNvjBlSQO+1p63lytlhFGA2jQQa7VTiFCe5VCfBphw3DimKlm5ZLbSJ5Vf5RyllTlm3CJPBmfKl967tHP8j6cjAcPDyVCKEFy/asUQhShCmZYfkynGpQDDgOu02+eOpigXimJl1qja4uzp68UKZoMR9vtdHEYjBNUVnNnewlHUw26/hXq+iP5oKInk1XwF/YAFo06phoVjLIDSPt4UGDoqfJwhGg7lCc+9SRiUMBs7FRdXhLherqA6Y7HiCAfREAfjrvYb52dVrIVl7Xva0Qjd8RAhiphNImxsn8EzrZdQKNXQzbHIb4BqroIhithvt/Dnv/gN+L//1f+B9sc+hko4QrswRKc7xubGefz6r/wavuZP/2nMti/jQ//s5/GBH/tn2NpeQ346UfHkYDJBLproXtXHtNcxcJiWJ75f9gcTNEuh5tG+2y+FM3v21miAlQltLWg/EqJQKaE3HCAshuB/3CT3Zh3UyhXtx8iwleJOp49L1VU0p3mgUkJ3OMBgws8Mefknx9YjUYS70x76JQPGtwplrKKIZliRBHYwHqMVzNAaDXGcm6FLr3dwP1M0G40gwM1h79EGaHZUFoEsAlkEsghkEcgikEXgVYxABt6+isHMTpVFIIvA6ysCH/rev+lkYi3ByQQ/Je/4YY/AS1GyePQdc0wXIW0u3x7zWlIsBQ9oxmXGPjm1HJxdBCjnkrZL01pLUkkuN5hOWqbZvS+HCWD3syhml1zTs3zjZF4q7eavY+d4ZQms5fe8ADSc0pU820dPkgvEzPv4xz8uSVky86qUXg1L8u1kopUgnxhDzquvykpytnvJyY7K85DMIr63gfbxMa7feFHn2lhf110ctlomkUyvKYEpJp87FwcnI7sol2zgraXLPMvWPPQcs4GJm1yg+19dW8Pb3/YOrK2tKrFhyTnXKV08lIxzEmQ+mWtgIOWgTfbYpEgNGKQMsPzBKM08pEefJbcMuHW2jSkWhjH5TG6WRE2CygTIxZgk01HsRvvPEXDdnVl63YA0+jxSnpfgk5NUns0wGo7RG5g3cNd5tFLuVhiTY3Hx3jwQd3ZrG+/+sj+Fp9/8JlSrIfXRRL0rkpnEBN5giGlvgPFRG+27e9i/fUeeg9XtLaw/dgVYbaJfCDCczDDiwwjcmCqRRj/He/cMjCdAOh1PJSlqLO2qhokYUS6mnlkr1iPvUc9loIH5GKelkVNgQmqsmMylASH8zvcQEBAoMJkq1pSXpsyqZ9iqDwjg8l7FxCAjY4GNh8bMGNJvd6xnUOzc5T0PMI3ZMc6C/dTG1o/5bFbgULb7OqGda22rUe/Ax5Ms8+Rdvl/qWgEEmlOamcUQBM+2trb1jM88+yxu3Lih/rK6uiJgiJ7VZDmz+IJxYfwpU02QnP2ezykJZcppUzrYVc0wtpzLyRzkiyxMno9AB2X1BpSZ7nYwGgwwHTFWBG8nAlbE2FaS1/dpaTybH649dCwxLH3JdPO6cWxvNR879QnHvLVlJMBMvnue7EtgdiYJcXru8d/6WX7QlLqmR65JyorVrT5oEsnyBJU8upfRdHq1nvPvQOcHTtGuQ9j9JKAvJRs1r6rLGcuW/y4oRpCENIFbJrj1fUapZAK2OfnX6ju9bQsFgbeUJedLRRC0JibYjql5/ZHZRHnIUgHFahXVRhO11U0UKnV0J8Ct/UPc3jtEd0gP4wKiiExESl6X5Fm+urYi9rvA0CDCeDxArVbH7t078qf2aguValXsSY6f/YN9gXH0Uu71Brhz+w5u3byFdrsj6Ur2JRab0O+8Wi1ifX0FZ86YPLpiRQlcyTbaeJfsuxrbg7dehcCYn5zUjo+P8dxzz4sRbP6lfn5OqLMKj/7mi3WkOx57BfoiksViHnWtmGlpHU8M+8lEoOvGBpUKKmKAErw+2N/X36lGweIYjnsWVPDr4sULAm85lxG8vXH9Jeze29N5OA96dQcCmVa8Yt68yfXtZqy7J8xhD9TZvdvfvIevFdKl/BDdcrdMvURbroVntSf2o8ox3aWq4l2Y+Z0+0Abc5vOh1BoiyrjrFUg2WUVGXtpe0vEj+SRznmYfs7jaus95l/MsmWzcR3De5pw1mY4w7HUBAgYBNE/xHPRptJ2CMWuLASTFTPCWsslk48rGwa03ksKWYoGTRE/1Cdt6WR/xfsBu8bVrzFf42Z98gaHYifP71ATLTe/nTkT/wdu9xao9t3n0YLs9+9xduh9OyhMbzr9w9CMUJi5/jrmLvowf0nd+8m2PcDsv41pxKPzsnewjHuUsydQdA7Hpt/l91LJ7Tjdbeg1QoZLHcv1attDGH3qNmbevNXjLsT+aDDHlmjQdo1IKxXYlyEfJ/8asgNFsKuB2gEj/FvDIrSrHH4sughmCArSXrY4DnC+V8OST57F+cQ1XLj+BKCjg337iD/CJG9fl0V5bWzGgeDRDv1TFcEyPbSvQ1Bjh5848ZOkwHs2QG4+RG46wTo9yrfcBBiz0pPxxt69jm6WKAG7uIVq5MQ4J3gLYDMpYK1UxmY7RjSboTEaoFMoY9kc4e+kCPrf7AvKFCnp57mtGqEQhhvkQh+0DfPWXPo1f+F/+J/zcj/xDfMM3/DncPLiNatDAC8/f0D7kK77iK9CdFfFDP/dLeP+P/TS2aCUghZsyBtMx8jkW09Emg5uIxKKF675NR/x9HuWgoLVoyP0Zi8FG5iXcnYy056iWqJiSV0GuHOJpx5IP0KNPw2AkxjNjNprRtz6H4miGs6U6mtonBDgeDTDk/SyAt/z0cm/aR7cQoc+C2VIFa7kSatxXsDRsGqEVTDLw9lHmn+yYLAJZBLIIZBHIIpBF4AsagQy8/YKGO7tYFoEsAl/ICHzv93y7fUAcDPQhm/KnrSNKow7lJ7Z95gzOnz8vyUUBuC4B5pksJulqifI0aJiWxl0EIudA1jhr8vITUrqmB24fkNB6eeDt6cBtcj3nrZdqqPlrvDLg1sd4EVxYmmBK30Oc50pkAsnUI+D18Y99TCCu/C2LeayurKJQKGI4GhngyGr6chnVWlWSt2E5FIuSiQF+0KdsZgAmY0MxEckGFGMGkNQk5XSZePUyXd7b1ssnJrfp4BDnbatndQkL+owJ4BG4SVE0n6NBUQUAACAASURBVOhnO+cEbBJweMtb3oqtrS3n3erP7GR1vcwyGW9kszlvVf9vL3lsFe/mF8u+ftw5xsH+gRL17O98bmP/LsI3dj3P6AgKZCzl0GUy/8YN7N+/r2S1YcdKR+sMcz3CYUnG8CWr3RgGxjo2RiXBN47HgfMKVto9dRIVOUT0xhpiY3UVb337W/CWp9+M8xurABmp+4foH7QwODpC7+AA4+MO0OtLxpV3NCYQeXYbxXNn0a+U0BmMcXjctWsOhyCjmIxOLzV9cHCIg4MDzQPr6+toNBsohWUx9shEY1/x0useT/f5TN4rAQ89HG/aYe3GJnNx8g9n6rpxjNkejIHAysFQjDl+pwy39741gNX6DAsSGL8hvcKGZAkzAWjMXadAHbeFLunAeWtTP4dZcYpJdFqcCRASHCcYYePTs+W8LCbBZjcPxsUI6Zncy3QbwMG4so+R+UfPUfqKrqysapwNhyPc29vDzs5tAVuUt6036gJeTbK6qzHilRLiYgPn0cpx6ZkqHDf8Oz085d/Lc9Vq+k5ZWEr0iqU2mWHQ7eK4faS+TIle9X/2F8WCo981nwc2HaPctZax7WO39BTIIJafB24NoGWCMP4dk75sQweKEwQyP1uTRhaAy3FCli0bTOCsATdkOvIlBp73jPMJ+znRBF9MMQ+7+zqbEzN2gvf6zqjnE2ir7/bKz+jrR6A2SgBcMtD5IpgLoMT2FqiaF8uW3ylTXmTbOOlbArdkI4/zMP+/Yh65YgFRJUSuXkGxVpdccq5YQX8C7JNxu3uAw/axwLeA5RqRFRiwwIWFN+wz5TDUGCBARvCW47bX6wkIFVNWBRsBRsMR6vWmQExKGJcrVQz6A9y+vYN2+8j5yZqPa1guoRzm0WhWsbW1hnK56Ioz2E88w9rmMy+XrbEeWUGHU9BWTyF4srd/H88/f02AqMnaW+GGbxPPVvcMS4EDrrpCAJ0/Xh6nTnbYMVWNpJm0rjH5TUmEBShbW5sa0xxX+2LeHmqiIHjLscj3cq7hGS5euojHrj6mWEo2+eYN7N2/bxLd7r4NuC3YuiPlCjdPuMkwZgDHbFT2J5N7JvigvwucdLK/HJ9J5c6JrWG6iMxBHLYPE7XdTbSp4gMbe7wnXpC+2AZ6REEJQbGMIB8KONAq4Qr2THDVili0TolhT5CebDLOZaEmT7K1eRz3FJyfqPBRKobqW2TpMo6jfhd5yXoaeEsfXN2R95928uIEb002mexbrybB8WIFQ/ZynrcE+9NWHj52qd/ZpJ2E7+Se0CaNpKvM++CmA78Insb7tROtM79XmAeOHcjs5qq5+ceviUuqS3zRmb/UaXtbWxP9M6Uf/JSbfFm/XioyH59h8Z7S7NeXsxefu6W4GDSFxi7csy8UW/Yoc+9aBNO1J1lYATyrNrUX8ec9Iaec2g/6Y15P4O2Ac//MgMFHZd5O6C1PkDrv7FVopRLlUM+X5GObm4xUbDWcTTDCTC/VxKm4Z4ZwXMFs1MIEEzx1eQ3v+9KvwpO1VVw9W8es2EWdoHBxFb/43E18/8//G/QRaq0boI8S93hFKwYi+qg+Q2b+ZIbZaKwikpVcERc2N9EICihwn0A1GERoT4eYFShZYcocZAo3ZnnQG/c4D7TGfd3feiHEKmXhp1N08xN0RiPQVCQMK6isNvHS7g3MciUMuIhjgtKsiGm+gqPuAf7iu9+OH37/dyHf3sMwagvg7txt42ivi6iYx1OPP4bm9iV8+Kd+Dv/oZ/81tjZWkZv0VRzD+pdCnr66ZgWhOTb+SnqpPjP4/YuKbWRMri9fFOpVVrRmuOIx7qPYbr7wkcdzjdX8KvUPrie2N/OqIrGqQ3J22S5wppeaDgvktErZ+3ge/o3HSLmGhd5TxMxbttetUf9lzSjZwVkEsghkEcgikEUgi0AWgVcjAhl4+2pEMTtHFoEsAq/LCLz/7/8NJVkJdBAYGdNDkIzM2UwJSAJ8ZNUwKeyZL3wQ/2GQOQ7PcvS5psUEzUkvWgvFPIi7AJo+Av7p33/a+RevsexndyMn7mexsdKyxJZLnU/h+eThyUTVgx/Ey4emr7f0HafQGXwMliXqeB5JTQYBPvOZz+D55583RnU+j2ZzRcxZSkOKAcrKbjFwC5JSrZQpoVxVgp/HkUlkrEjzHGR/oYQmpZIJChNg4wd9SeR6few5cCcBcyz5Zf6vPh2hpIR+NjBM4C0BOceSUxJ9PFFl+1vf8hacO3chZuryGcWGcJ6/Hvwk2MUEspLwKdad+q+7R7IbW60jyWUeHbXl//jkk0+KcU4AOpaD9YlQQTcpJh7lWfOUl5yKEbpz6xYO9/flk2hJkUXvZPNJ9Yxez8A13z9LMBO8IphASWACLcYwdWCavKStTQWuTSMMej2srDTw9JuewtMXLqBC8HLvAOj0zI+UYN54rEQ4mbNMGnVyQCfIoZ0P0M4BwylfxnSUDC2T5oWiA/GLTv7aYGgB4DGDmeAfGRFMoBsAyrZTezqc1oACh4Z5UJQJQJ+4coxMa3cy/03mmM/f7fTkqes9bJO8q4EJPn6at8iwHZPNRUlPYzWbLLW1l97rE2I+Kbtk4MmeMWY55x14O0GtnhdgLbBFz8o+R+9ekyIlO13eje65vJcy+yf7m8kVl9BsNlGrmUT56uqqxiAB6dbhEQ5bbT0z+xPnW5M1zksimh7S7B82Fr3frkoeHLxiY4hMbWs/+tmSUUc5UvNSlccq53WyPdk/CYgy0Uk57P7QJMSnJuNnGK1n0Qo2tdSdj6M/xscwBuUdAzBG3zzxkiCuCerKEZXj23nZsh0FLNGnz0mIcwyJse1+b0xNY9XS15bgNYsGDMR2F/PzcjpbTwa6kx5OmtuzEVNSog6U9iCYZ077eUnzhit+oH9tjknq2Qwl5/tLhi0LIyh/XMoFKLPohS8Wkfjv/LcH7sTc9ffNzGoeg1KAQSVAISwjrJZRbNSRr5YxJQOS6dN8Gf0RcHt3H3sHbcWPczK7+GQ4ETB/5coVFbtQUlsAPftBIVAfqtXr6A/6UhjgeKhW66jVGrhzm96tZRUIEJTkvMM5aTQc6L28zbDk1RkqAm7rNUrwU2aXTEzzeI6LXdQ3yLwlEdf1nVRhBg/l0WRR0zf2+vUbmucMmHUFBbYqz8mp27rr2szLCxMEF8PV+gFfppowL6drc4BJ5fPZKZe8vb0toJHA8f39A7SPjjTDs7CC6wafm4oM/KL3ND2oOZ/0eh3s7NxSsZv1P1sX42ICsm41Lbh9gmfcuuebK8Rxks4mq+4MKQQGuxEXd+1kQM3vPtJeq/EonfPS9ccLYJF8NcehRIj1Qp5SyRUE+ZJZZgh0ZtGNjz9VJsyvXWUXEdub3rYGdDPW/cEQlKUXc5n9NwwVbxab8FHorz4ZDQUZ88pk9EWUE3WetjyWv59NxiiHRYRU/qAqAT1wi1RjcOx/176Mu1dqMB9kBy349jca8jzz2brUA2R/bY1b3N+l94nLNvIPAiWX7s1Sw/4kGHyScbsMeFZLvwyaK9eT1/xr2eY1PRc/wr7+Fd3jCWA2KbRbft7TwWB//Lz0MgGr+TOdkGbO5fChD//oK3qMh735UZi3PAcLnj4f8JbAbH8y0udAAr/VsIwy8mgUiwJxKU/MNZhFVWPuzZ2v7oz2JuMRot4Q3/jeL8VXvmkLtcIMzaCORi5EvQR0hwcIC1N0ZmU8m2vgw//7v8Hn7hwgt9ZANzdEYUSFoLoKyLh2lFicMZ4iPx5jJaxivbmC9WKIcqGE0fGxWXbMpgKQj0Z9BOWSrEA47xC8XQnKKow6CmY4Gg80J50JQtS1X5ugn4/QHg8wHoxx+epjaPU66Pa7GM0CSQfnclMUxpSnrqLdPcA3fNWX4Nu/5S/j8KXnENZmyJVLqAUN9KjEHxZxdqWBq489jW/+Hz6Cf/kbv4O1tSYCGtFHBalpsAClR8R3ztJhoU+lpWF8IUZqvyU1GFespBXDob3x50nO3c56RoV8nBNVTGbgrRXj2P5LovxufXIlbgJnKbXN63jw1pcD8XgP3ur7dIrCcKK9JabG8s3A24eN4OzvWQSyCGQRyCKQRSCLwGsRgQy8fS2imp0zi0AWgddFBN7/P357/MHNWCLO49OBHWLMOY8n3vD7P/Ajr4v7zm4ii0AWgddfBD724e/F/tvfEmO1cQLUJaN8AshkLW2+Mclq+h8SeB1L7ndKlkUKzPegjSAh+so6YJbHepa3STMn0sn+2k6oVD/GUtYpBfITnoQxC5hAuYGuxWIO5Yr59/72b/2agAdebzYlcGXekaPRVKxZMq8JQLbbPWGf6xtN+WWurq0a6C7ZRfo4Wxqt3++i3epKvptgcCFflLetYuPYDTELXcUNHlBNaFuSyCM7VuC4sdIEEjpQQ77LBIQFPhIxnWFGL1z54ZIGYrSOOJEXGAPaAOqkqCIpwXAsSveuGD2Ou+R8xl4SySSIiPHB5N/MmCdkbggjTnyCCd6rDzjpdCI/nmUncCtPkUBjRQsYfygg4A84Tew6NY4cgJsuNaGfnkkAGzhLuEuSyWSlzGZ6STKZ+CvjTonCGLgtiGUbJ1pdmzDaTDjTy5fdrVAOEVbKmNUrGFeLkpzlczJmzPOKLRnwyiV0ukPs7h2g2x2qOGVtfV2g2u7uXYTFEi5duiyAiv7UBNA49Fg0QGCNLO6DwwPc290TuNdcXUWjvoL9/QMM+mOEZXq8jgVOsoCAIB2VGur1KlaaDclthyF9TAW/me+gZG9t3MWR9l7Pbjz6cW9APAtUrIKFhWK3b9/B3t599XUBmK5tk1ZJmH4xYOX2KbZfsWKchMXvvcoNvDUM1O7MCkRMlYFM90a9rmIPFkYY67yr5yiERclzaqi4fnj27FmcO3fOjdkeDg73VViSGJKb8gTHuIBXXdieU1d3HuGLfr5q2tjT1oHPjlI7B+x5qQAXmPh542KiFLjrVVLmlgjHeieIPjWfSpsN8pjlCvK8NbZtwmLXXCtVjkpyFT1WhOlkpHFBeWk+I4uXyLIthSXFlb/r9/qYjEcaq2TZTumJqPdrBOjqAm/zNi+OB0ONi2qFygBy0zbwVh7WBlhIz8IB3Yqb8wS2jpOA+2b1YbN+3ACLKhhql7hcY4kk8SOssS8DQNXZfGdw/0xPX67HWAFQUv1kb0sdeDpoe/pk+KAix0d4ykc7ZFksEgmORzvHKzlqGXibKrY7/dQPYPRGEW7v3Jh7a+zr7osCF078ke/78VfyFA9978PAW7JjOdd9/uBtHtNogkk+p3OELAabRKihINncEBGKYUl+qgRuR5F50Y8xk//qf/qffAW+8cvegtX2bQSzIYq1DYz79KXlrDNEaxzheBTg0+0h/sVv/g7u9SMcBBGOc2OUuA6M6Jk9s2sGRWyWq9isNNDIl2QHEjiZ5u5oIIWK0WSMVucYnUkfq40VjIo5HBy2BN7yfZzXDmdDgbf5XAFruQDrxYoK3Y4xxDElokdjXH3iSdy5f1+FJsNJDp08CxkpWZwTeHvUPsBfee+78U8+/HdQ6BzisHUHe+1DHHUn6OQC3NrZwVObW3jPn/86/KW/9h34fz79OTSpUjMbaX4da92bYBqFth75ll4shIvnieSgeGviNE6kqsK50CmXTN2elrsjsaY9I9wViWmm576bezBXJMtjTgNvxb6NIpQc89bL8vv3T7iWOnZuvj8SeOs9bzPw9qFDODsgi0AWgSwCWQSyCGQReA0ikIG3r0FQs1NmEcgi8PqIwPeIeetklVziJWUJqb/5RBHTYt/7oX/8+rjx7C6yCGQReN1F4LcJ3r71i9Kq6XGSKoWhmJw0ZZ/F7qN/IiU0KW9sfsGL+VYPuph/oh1HYMH850y+LWbAxMliz0zy0JFLlxm5yv1fkrT10J4AEwdQ0Cu0Ug7RaJZRqRSVUP/4x39V92revJRRLmA0muHoqIuD/UOBGOPxDPVaFVcffwyXLl0SeEbQ7P7ePYFqZEPSr4zem1I8kORo3nwcaRTnAE0mz2L/5FSy39hvSfMTMCIYXMgZo9b8Hj2DMcJ04PzjZubVyqSlGNIezBXIZTLfntRrQJuBLBZS7wnppY+9V3VMb9MNGTPJiyIb6qBzudfEJRfFvhT7w4BbArhkShM0JCAv/IpgmHuREejZdnMdP928iyPiBEvKDrBf2/+feLv8bA2sZawM/5klUslqKQNvC054li1WJPOSUs4CcO1ntQvv2/lwRgJic2Brk7USlEoIqQ5QLSMfhhiHBQx5MtMFtiSrg7kYi+kkwOFhF/sHLYzGM9TqFWxtb2oM3d7ZEXv20sULan8C4GSPsgmpJMA+Rjn8/fsHkvtlW5OJXyyG8rSejAyopazwaNgXKFuuFOW1TPYQ32vlBrHgtRO/Tpi1LmPsFBQSNQUPQsqrWAA+6wVmaB93xLylPHgCapqnqbWNZyEm4Kxv4rQXrDFu7S+xdLKTXvZSxKkml5y0yUuXJA9Piejjdhvdbk/3znhReYRfGuuACjDOnT+nf5O5fNg6wHH72PnaKgWu98QYqydEuQ4moJK+vZ6Nm+p8gQBT/4sUWzQFhs1BjDFQ6QFz9/BzMpzxNGaxNCqwxhhBcxYORDky19mLCwJwOSbJeDfFgpnulwUCVFqg9628fAVQ5wTEUrVDPsj0GHd+8fQQ5vzGOb1Hj1snySCbBSelzbFucskknOfEoCcjvNNuo1at6EXQNpejmgdBcZvTyGD3zGsvl+3tPOSBbA+a6jf82Y1h36NifDNVwZMCdU8yYRcnlYWfT8dLl78x9iV2beIUQ5LKh5MIc/qeUthvfP4T9+xlMOLBsoTN+5DH+pPy5xPM2MXm8wD/kgf27yV467cVy2STF9/6fR/9idc0fJ8PeMvxT9nkUuQUCXI2BlXg4vuglVNgGuXEuJ3lycCcoELVkFmEeq6IIn1tyXov5DHETAzNUTQWeMu9GefT//xLLuJr3/Y2XC2XkSuVcbc3RL8/RGk6wEolwvXjEkq1NfzLj/8ufvE/PIv61jaeuXcP4zBANVdAfjJCtVDCVrmKrUoDTRQF5OYJ6OYCeeOyIOyY7NywKPbvYDSSYgQLlljwtH98iEahgu3aiu7xcDrAMYtHgkByyzwvVWmOJn10pwMUgiIqzTq6Tn2E0sbHwRQIjHk7yVfQah/gv/ma9+Anf+RDOPrsH+Hg/o6kkgdRAfsR8MK153AhKOLP/Wf/Jd73TX8Dv/aZ56SKU8IEQaEskJlqA7PA7DfSBNsrVy7jq7/6a+SZy3XpB/7BD+CTn/xUmnQf13O87y9+Db71W/4qzm5sCDD9hV/+d/iBH/lHWkOffuOb8PVf+3V45xe/S4oSf+1bv1UALduY+xHOFR68/c7v/E589fveh0pYluf7T//PP41f/MVfwjRnwO3Xfv3X47/+xm/E+TNn8cu/9Mv4hz/4g1pf+f40eBv0hrFsMuObgbev6fDPTp5FIItAFoEsAlkEsgicEoEMvM26RhaBLAJ/YiPw97/725LEXlzdb7J6jm8Vf8BkjuODH/knf2JjkT1YFoEsAq8sAr/1ge+Jmbc2scTZ4/hHeWwTsCXTlvLGBHQWiS/+Z8eUI0ggUEFMUWMVeJaSl7eNL5DQGZZlweMHZBIrnYj1DFPl1BxYWQoDJd+ajQpIxON9fOJ3f10eupR8nYxm6PfHODzqoN8bgSAMfR4pyXr5ymVsbm5h/+AAL754TZ7KBGzp20yMRd60TOSJGUFmGTkT5pFMfEysW/3nntZJ3/msn83SglstKeeSsOZiacl6yiWTXTsemmSpACbJjLvMobSnLQoElVL5RPu315p2eUYr5HEetk4Glz5rXrnP35v5qRnblqcQCJ0jyE5WiPnpTRx4y3+T4SmpZgfg8r18Jg+ieV/ftJxpzCx5EHhysg7Atb97Zi9e6Mh5BGvl4556sUXEuqUsfAqsJbTHkIllS1lq+tkSPCfz0oG+HkQ32mUOE8rw8lpFJq+rAm0D+oqXipJUHAfAMHYQsESrGNi66wC93gT799vo9gaKJRmKZ85tKiHdOmyhUW8IlOx1OhiOPfOWoGKI8XhqzNv9Fvbu74l5zdib9KxDGMmCZOzzAWo1yno3UKmVxeg2pq0rmCBj2jFumcwlgMdBIeB+lpBR1TRsXr0vEgAoKC0I0B8Osbt7D3t7+8Zs9mzROVlbD0stNnKKcRuDng7edECunsiDfalRT49uMkObK03tbQgyEow9ah+j1+06tn1RsvEaHs7nlazb8+fOOhbpWFL79HvXNCegmIAGxxyFgW33pOuTWaviCP7bM8Ud2Oyf1TOJU9NvUjSXLkJxk6oDABP27fw8m5zGF6KYvDbHOEH8/mCEsXyzS8gXSsgVQ+QLIXL5oskm20MJMOVcR4sEgjKcuwr5glj9BG/puc5iC0lj59gfq/JAHw4HmqspZc+fxyMyamfyDlcfknT1VOOH4CzXBEpWs7NsrK2hWqu4mZAAMgFeY6+LZe2LUhwL12Jv+1WnNJ2wnTV+fJHGPIA5TxJdMom8XFD2EZZOf8qEOWtypvHaNQfVzHWGVA9+4LLmTrXseV6DB1p45mXA91xR1CPE6JUcsgisPvxc8Ubj9EMjYGfnulsP5w/Tu5eE9aPf/5MPv/QrOOJRwVvO7/3ZRECsB29Dc68HHgDeIgowmI4xCWaY5saolkoojaeoTiPkRtznrIptO85FGGGif0eRnHK19/j+b/pqvP2xxySfvHPYwnM3b6E4Ay5tr6GQn6I9K+OgN8HP/OZv47nBGPc7Q3SjKXLlAmpRDtulElZKFTSDEsrjSMBxqPk4wpAe5PkZRpMpBpMIxXINdM7uUe1k2EehVNQ+rTU4lszyZrWhveMRxmLYcj+0Wqlhq1RDwHln0sNgNlZ8VFhUYuHJCMNZgEOMdK3itIAoX8X+0T7+22/4C/jHH/l7iFq7yOVGwGhMo3p0iwUctvax2h+h9vjT+Kq//FfxB7fuodGooYgJckHR/GijCINY3cWagv3oox/9KM6fPy8p/rNnz+DDH/k+fOpTn7Tpy1ne8vnr1Sp+6Id/GNvNOv75T/wk/vRXfiXe+76/gB/68R/Fz/78v8JP/NQ/RcCNFwv48nl8yzd9s2PoOrsjt59473vfi2/7tr+O3/v47+Jnf+Zn8N//7e/S3uG7/+7fxfVbN/GXvv7r8M3f8i145o//GP/bv/gZPPPMM17cQPd7GnjLOO6MB6+gd2dvzSKQRSCLQBaBLAJZBLIIfH4RyMDbzy9u2buyCGQR+P9BBP7ed//1+C6TxAs9AhduPiWJqM/9aYbHwrFpSbd0AtKf8YE+XY41oWucooeZvpyxSeZv4ESad4GNYomL+efzoIBAByWYDUjgl/ddVc7ZXU9MKu+5506lD/8pFCpOiC/pBz6+acxqWWptWaz8e09La8dxTl2X5xaDjX6XkmQ1v1Aytq7fuIG7d+6YpKRjYZNhQ/nDer2hSnbeB9lJZNJ4P0QyH+U9KUnEiXkkSwrWSW8z0TLoK3FC9plPNKeDb96aLgoCgyzmagN53hoDSMmLWSSv3atXruCL3vJWhCF9ae14Z/pkINJshhdffAl3796RJKb3fuKzyyNTMqx2n55kybYkmEgm2pNPPIlGo6GktECJdH/xDZZqrDSvR4zBgNK3ZBINcOP6DRwc7KuP0k+SjKY5oNKBGp55SPDDwEw7zvv+eplgSebG95MC25holwegDQfKtzJe9E/liywJ+hyXy/Q0NICQIF6JzDt6YlKKVskrxt3L5fp7SDqS7yMWcusvxgSyvm9StonMqZI89DAd0kt7hOGArwEGgxFGw7FJs4opajJ/bE8+P+NEr0n2OTK62I5k6lmcHAM0zS5y2NP8ULPj5saV8wmzZ0xzWt0zOzCPfyPb6+y5FTz1hktYXatgMulhOJxiOBhjMp5iMByj2+mj2+0jlythY+0MVlfXNGbq9ZoAiTu37+CG8xCld3ijURcrjRKiE7JHopkBEwRQ6AZJQJNMYr1cgoxt7oAfAkNsN2NQEM7zLw7oyGSRHYuVSUo4dq0odVOCJV6u2o2alN9wul8m85Ibj3N9jgAsmaOeg+kLfUyW2vA7Y24YAJ3+TsalsTbGnmUrENBbZTvQmWOI/nr095WnqPMCdYi9Hx8nabMLPeBEUYBrc0N+Y+FYjggBrmoAgrXmaWuALZCnRDJyKBKs1djhv00euZQ3L+Ei+xb7W9y3gJw8sfOY5HKY8plqFYzzOcwo27u1hbBRx4jxESMXYPqbL/tyHq4a1HlMphH29zu4e6cl+cUoyqNaK+HK1QtYJRBJCediKM/ow8N9ydqGYVmsyDCso3V0jPFk9v+x9x7wtlXV1fg4vdz27usPeDyqUiyoCGqMURMbajT2AoIg0hEErDH/f0SKAmIBlN7s5ouJGuwx3+fPSEQBW2KKUh6v3l5Ob99vjLnW3vuce+697/EeRvPtw+/y7j1nl7XnWmuudeaYY0zMzs5jdpZAmUkI++ws+m/6g2I+h+GRIYysGMRAkQKZTY1Xgm3yP44dz98DmWPvt1wiBn2wyU1HVT2SSJCZmkyhQqbw9u148MGHUC5XnNywgYvB+uUp4I6B292zFpz2gJ6d5waHm/HGxnWM8si+gqzbtWvXSDaZoC1/WG93amoKs3Nz8kVkPjFxgBsh+h7a6IADNoHsKM9qnp6ewhjZYk1yyQ2Y5drK8erXtCQZo/TLnLNOwjxkBjvfJPV4Y7xHF5twvYxucew59WyOaRrUTY5QN20uh6xljSYy+lmvvlrH3HxZ4Ecqk0M6W0AmV0SmMIhMNo806yRnMrY/EHu2rLWMQ4Xgra2hHJ1t+fLS/LzaQ59XLBZVr5zqA/yMbaS/EwMXlO9Om2qCknaaSHZaklWen58RYDI8NIg1q1cjX8iaBHwSyKRpV+tHrcfeFzhwPrqf8KoJgT0ddt0XR6VouwAAIABJREFUtuwj8bvk3rR7AC7515JKypH2B5Lakav5NizcS0ZHR3hC3zb3e7bFgOHdeK7lDu27X3ULy96y7VJtWI5lu/Bc52sdwL/gc7c+LvfcvcvMhz9yw3Kn7NHnjzV4m+yk0Uy00Ui2MF+e0fo3mkvjcftsxL6rVmFjMS2gtJZoo9KqiXXLPUai0RQD87hn/THrSGDr9i349QP/iVKphD9+yrE4/PDD8Z9bHsDk1A7847/8HP88VsNmJi0hhQr3J0lgFMDaNsSOHU5kUGwnkeXams2g1mmh1Kghn0mi006i00wilSug3Gyj0mljvtNAO52UlDOPGx0YwkguLx89n26i3OS+s4J9B9ZgBClkOh2UUUe13UStUjUpaPnWNhpIY6JdRTLdQa6TFXg7PrENZ77uz/Hh956PyZ0PIZNpIEdy7lwbnXwB06UpFEplDB5xDA7/k+OwrZGWYkua9uEeN5FCOpPAbNPqqPeb0RdeeCGOPeYYfOjSS3H//fdbcofAW1tP/+iZz8I1l16C733jm7jt5ptw5JOOxPs+8AH80//5AS6/8ipMzJUkd/3hK67A6tWrA/CWiXxSE3HM2dNOOw3Pfe5z8dErr8L9P70Xb3nLW/CKV7wC11x7Lb71ve/iw1deoXXgL9/7PtTK5WAvrVVWSWjh3i7KvI3B2z2a2vHJsQViC8QWiC0QWyC2wB5YIAZv98B48amxBWIL/H5b4H3vPr3Pd0gLEAY56S4AG37VjITC+gbAFgaWumTfFiMAuKAWz+4Fbvtl9BtZqBe4tb+XBYi7FfOCBluJPgNPTOIv+h07IsfnWCm9zxUFQKLB195RIEZaz5uLPmPkuCiovrvgrYsBCPzyNiY4QunHzZsfVoCWQWwLeidV65M1Dk16s41qrWoSr5Q/ZI66ADsDtxlUIOuLxxOkJGBBWVYGcAle1pit7wPskQc3AC18GfvOrufBWwPTDdRiPcZ9990PRx55JPL5vIDBaMyeMo8MDj+yeTO2bN0q4M/XThVwLVlL148qiWdBcIJakoBMpXDwwQdjeGREzxyUzfPDrAe8dfwqewD3LAaUG6g9PT2DHdu3CxQQY9Rl0Ue73ssEmxSwAbf+d3fZoFajZ0Kq7709PQNJNWSdhHAioYDV2M5xZfIP5PPYsG696m+pHwRcGWOTwXW2ly+rc+rrqjr2pG9sBPCMtt8zyjyw69tvjDYGy+piYnFsEQix/nVgC4NJSQN+eRzBeZ7TrBMgJWjEmrZeItmAt+g88fc2O4XSyQGR0Ea6NddjO11z2gJRRpQjy9WBegmgUMjhwIM2YOPGNWg2qwo4lubIKHM1ZdNZkxFNk2m7EsNDo2gKuJhTsHK+RDZuWWOOY5XgF0EwAR9EJshydAAF55tYH6xFSUakGhIyXJGkvCkleZkgYXVU2WalIDj2rIKnBB7JaqMENQOGLvHBmKSMHxogSLas4Zc2IIP/K08imo5gdtPnCnAb8E8hWatfG8ohG9vWrqWatm3ycCzAZ6xLJmPY1QVUutrABLA5JulvCJqR8ch5GCRY8IoObHW/hM6zjx/tmlt9KN2eBSqAvsN6tQbcUlaQwDeBW4Lg/JdBa9WwJfDkGLZZ+kbOGwJLlEjm+2Q0+2HE+sccS6kk8sUiaYOoEfAdLKI4OiKpx+n5eYyuXYvhlaOoEMinbdwYZd/YGHcAnQZzSsDrzp0z2LFzWpV3ic0X8hlsOmA/rFm9SokyTCRIkj0pKWpK2qZQLpVBNzk5NSdpySbrSXeYDNHQ+CjkKQleQCabxuDAAFasGFaSh+ratlnb2dehpt93is6aLqLUOn/qp5ib1wS+Bci78UawngkYkkpvY+fEOB7ZshUzM7OuXq0lJJh2sBuNShiLrLldK4VjFmk8h3PcJ5L4bYGY6fKPxm/k+8VCARvWbxDYyDWvXq8beDs5KT/NCco6rqoXjIQ+58uDt2wi1zbKLO/YsQPVak1zk/egLzWZZps3GsdpgrcpseBD0NUBq4ZFhoDsYnujAIh1x7qxocSXYAZHF1Lv8/xYcjLc7QQqtSrm5ytKnkiTcZvNI0nWbTqnsZPi/KNMsqs9rQQcx6zNF/LyP3JfYPJXDaXyvPpueGhIa3+lUhGgS/9NGe42GXp1kyv1LNxapSw2LhMMWo2a+kUJA6qrXEAumwlq3Eo2WYkRtq/zAK3580jWTsBG9nvAcOEK1oxe+0YkjKN+Y09/X3T/6eofL7Yf9uPX9FG7kwGDUb7InrdrWVswjhYmOe7pMy52fu+t++S7PVa37nvd3n1290F9NmS9V+lTRzcYWe5he+9x5ZU3PabPuDGfk7xwLmEsWoKabAP/LiTSkjVmrdp6uyXWrdY6v99jAphvt9i35hgpQ8xNAq+Tag4jn+igXNqG4577DBxw8EpkEw3kqd7QSKFRnra9v8pfmIyurfMupave1H6D+1jOBe6TmFjE/Qn3ha28JcjQ9zUc65WqBdwf0RdXmqvkO9tcM8TS76DK5D9KGhM4rNSVAEJFkWq5Ip9GYLZUb2K+Cky2uV4DmTbXsATayRRK7RZmQVAWOCwPFKpcVROYRgIPJduYzaRQ7GQwUG+jlm6gmshiqpFAM5nXM4wUkqjPT+CEV78U137gHaiMTyJRqSLZIfO4gWSKC38dpakprDn6OXj681+ELfMdJIdXytdyP6H+arUxl7CENS8pH9G5woUXvgtHP/3puPzyD+O+e+9Vn1xw/gV49nP+GB/5yBU4bJ8NeO87z8PffPlvcMtNNyOXzeKWW27Gj++7Fx+95hpMzs9julzDlVddqUSYk086yRIkkcBtN9+CWqOOM844A+df8E4cc8yx+Mhll+GX9/8Mf/qCF+Btp74NN9xwAx54+GG85y/fpz7eb8MG7TfvuecefOjiD2lPa/1tpR+0h6xUwKIKUh0BsLlWeUzHf3zx2AKxBWILxBaILRBbILZAPwvE4G08LmILxBb4H2uB91x0WvBsUeaHD+774Cy/0QeBJXdGvzhjF3MmkunfFW+K/NELWAZBr+gxiwQ0g0Cef4IAowmE6Bb0WxAoXaJHPZwYsDoj1/Vsl6B5fZ5lV2TiFjCb/Rf5nnZFmYMGoITf+XXKEpEpzyb2gcDg0gETgmwhA2DHxsawc+dO1UgyRpXVavTBWjIkyVAi4GLArWNfu4B0vlDAyNCw6iMy8C12Z6eNarWia09OGIDbC14G5Covbyq2bS/70z5kkID3X79hHzzhCUcquG7tCYm3YhWDMndbxCiulMmKtCCJsaLIAA4Bfv6umpRk3jYaSGfSOPjgg8TKEjihwH80wNeN4vbAXMHMUB0+J985P1/C9h07MD01JSCyH0ivAIjLZOe/BLokERwJHHqgzfdjd9e7IDbBW8JqlLuktGnDpCkLuZwC62R5EnhguwWW+CqWAu2MeRuGw7sDvr4t4Rz10IEBfgSLDaitqa4rQQ/2DwFY1tEU61isUBeEdwgrwVyycgl4suakmG6SK20LzLSpYePUWhkyuw0McfCFA/09m9pOjEyojslu+vnpEzVcnNzdx0kmJ4ChwTxWrx5FPp9CtV4SGDZQGMFAcdjGUjqhMZjN5WXnmZk5VErzkgQ1FVnWjmxavVPNM7LNGDpsS5Y2leGY5DxzzGWnjScVYcneEZjieCVT3mrhphIpKgyj3WyjI/qrkz2mbVtkihJwNGBNTEmiwN5ufN/Zi/8SeGVNSXWDH0wycjhCg7cV1HUgL1mkri4ea8kpXOtY80p8IeuW41fyyBHmra9T7MAmb38C1wSzCXKT7Wgs/YjEqWu/rUE2T/rPgYVOPUwNsXOChBA33zJkPstuBt4amGtMW/6bZv3TBEDANptMISsAncFvk5+WZDV/HPBLULuTTKCeSqKRTiIzUEAim0UzncLAylEk8zlsnxzH+OQUVo6uxOr16xSMDvivHuAzBxsAuAJvG01s3zGFnWMz1F1Go9kRyLpp034CJDc/9BAq1Ro2HXAgioU8yAzlnJ2Znka5XJW8t0kdJwTMpjh+M2kMDw8qqaNYJOsybeoSSiBhXWQmx1htUr2CXwy0DcFbA0lN0sEF7V39Wb5L8K5cqaJUqWJ2dg5jExOYmppWYg2D9F6it6sHNRQt6Bw6ee9iPbDdDd56X2F7FY+hmi35Hv08AWpKIJMlSlYp/X7AvJ2d1UlkLOfzBd2MySR8HXjgAdi0aZPswXHEtXL79u1KaCI4K4CWLHHJ+9rNKRMsyW/JJRt7VGYUUO2SzLpkokMLRPdj9jjuOXxminNvSyaqBRsNk0qnP2Y/8EeAQjKLTK6g2rftJJMmsnpujgP6bQE56bR8O89XckWGQHQS7RZrBZe1xuep0jEwIBat6iczwYsJEMoxsblHO7DG9/zcLMqleQG39D9DgwXJzI+MDCOboToG7WhjVEKmTspb46DvXtBD/JGx0XNcuF9b6CPMMfS8v8ies++x/lQ36MydRi8Y3cX5fbSdFOzRIrf33td5rAUNXgz47TqwB+B1d/sdcG977eh08+1hFzH+Y/z2EuBr4FeW2ki75i11md7hc9VHb35MH+rRgLcCUQXchuCt+JzO/+gZnB1q7Szy9RqGW1W8/fhXIY1ZJBM15DpJ1czNZLiv4TzNSKY4naJSgc1bbmiGisUgAZEArnxsox6AuQ3UkeEcZ9IaE83qNe1ZmODCdbVWbmitkRCzJPUTtr+hsggTarL0P5akpjU4Q/9FWYwUUtkM6vU00EpIEYP7JvqvcqclgHe+XscIGsgnsmhUW9hZKWOSyYPJNJqVFlqzFdQTLUyVSqgT9G211P5Uu4HxzeN47Sv/DG9/51lozc4jRT+XTqCVYE1bAsVNVGZmkDv4WTj0qD/GzjqUuMX1PeuSMbhfyAwNBq7Ebf+CbxkXXngRninw9jLc97P7+BjYtPEAbNx/E356zz04/uUvxUXvOBdf+tKXccP112NkaAifvv7TuP+Xv8RHPvpRzFdrKDdauPTDl2P1qtV460lv1Z6E+5unPeWpckD33XffAvD2z17wApxy6qkCb3eMj+Gi975ba/WnrrkGjz/kUBx//PG46x/uwk033tgF3kp9JwZvH9P5Hl88tkBsgdgCsQViC8QW2DULxODtrtkpPiq2QGyBP0ALvOuCU4NWR4OAuwbe9gnGRHDTMOjaDaJ0B58WRtmi7egX7+kCvwIgLjR+P3DMRcoWDZiFRrBAXiDnG4nKmEzy4mEw3+4FIFefcdHLvF2szb2B2VAyOfq8iw28MAwYvX4vuGwytS3s2LkT42PjqlNnxE4yZViH0x5agX/HgqWRjMXHOn8prFm1GrlCHsV8wcAXNw4I5PH6ZN+Oj49LKlf2ibBkDMQxkMmz4hgQiCK9DPLzP56/bt16PPGJT0ChUFRQxb88oMx+2rp1Cx588AGxoiyOziC6l4yNSGk6kJp2JtDGAPOBBx2E0RWjAi8MRIqg5EEHuIxzDyr6cRi0xgwgOWBAbEyC47MzswIxg5eLCHr2reFUJmdKAIwgyoKgYZ9p11Uv0tW6SmWSyBBsShPwIxjc0DMGgLBqB1pQX+yJTgS8dXUEe8PQbF50nIsNLQZlQ33Bnzpr2TqWBP/1MuQhQOhAGQdCEKStVCuYm5uXhCoBWwOGvHx2FEx0YG5Xvdoo+qgWdkXjrf9DcDs4QrK+dripcVqQXUxQvkfmYaeDgcEiNu2/Lzbuvx/SqRxK82SuzaJaLasWZLPVlEw1bUsmY07sO6oU89kJ1nOuENxyYCmjaATEKCmaoSQowUsbm2kGRI1j5mRzVYEUiURaLLlOK4lquYZKqaIapob8ddBpmswvzzJWnM0fP5+sky2IaPJ9/LFYrTi0ArcsaSKKO/BPY9QQcWfdWp5n4G2znZA8IeXzPGgbyiTb+GXgVekeDljX562WEjTIsKX0ucA72YcJBZR27R7gNv2cI+5pYE9zw8QDd7hdyWrYaixzPvl51W4jTalhB9SSFUQWLhm0nmVL4JYsJckjJ1PIUPbQSVarX/WfpRSw3S0OnGwGiWIe5KdUSXnlcxIgXbkSlWYD2yfGBfyNDI9gzbp1SGUy6gv2ja9VbGCmc6KyRxL1RhPbdkxibHwGyVQO7XZS9tu0aaOA7wd+8xuN53322U/jd8cOk8JnYgRZkOxpqx1NifsERkYGsWKETMciCoU8cjkCwg3J3tq9TX1Cvetq4/JhbV0wqXUpGQBizJPhK4ndcsUUEdyYswFF/8r60FWrLVvhMUxO8Wxw5xEX+LYIMBf5zFxHr0R7KKfuwVs/133CB59rZHgY6zdsAOWT2V4xb2s1TJJ5OztrtSHzhYB568Hbgw8+EBv332gzgrKcpRJ27tgp9q4SKwjept0ewQEiHrzVWqmkEwfYeWl5PUdvLVYH/0n5I/wsTGjw7NPQL/aaLfDRnNVuuaH9+SwEbgnyU4YbKZZHKKKlas5pJaIMD61QbWTaRTWRCabU6hqftBmfiSBrvVZFaW5W6ySZsvyMPlBJXg3WxUyKdSt1h4wpXpCROznBfUBV9ZqHhwcwUCyIdZvP58x/ufq2hm9bSpHz3n02OvbkvXvKPsNoEeB372/a++3lbDz2+LWevWTv/jGySejJQlpGWWZRnHTRnfHeN0LvFf+7gFu3n1r6AXtqwixjjV5p5n75k1d/7NbH1Ka7C97Si9MDefDW9gh8mXMIv2dYzfP5NFCo1DFSr+PUP38Bsq0ptNtlHZtK5pDK+JqmTtrfJ9k4Jm8rmTLJfCatpC0ZiymD+pv+pOkUDRIdJdFIsUeqG7amDLZrXYmLSjOkwoVTiEkXMgJu+Xc2ldb3F6Uksha3khUH0Kpzv9tCrdmSGgATzQgsc++RKfP4Fjpp7mcsdYr+hooU9WYNufQQMrkMZqqzSOfY3gY69RbQ6GB4YBjZ4f2VpFfIpLVBqHZqaKes1AbVgXKj6/HN7/8I86006m1K1Ze1L5srs656FXf9dibYa1lioqnLcP2+4KKLcMyxT8cHL74YP/npvcaIdiU1yN49+XWvwrvecR4++7nPinnLhNlPferT+NWvf41LLr8ctSb3ZAn89YcuxspVq1S3lns22dAlRPGKvcxbD97eeMMN2D4xps+//Z3v4jO3364EtVtuvhmTk1O46MILA6a1Je6F4C0TAzjVY+btYzr944vHFogtEFsgtkBsgdgCi1ggBm/joRFbILbA/1gLXHj+2xY+mwu0+KCEBc7CwFMvuOqJUb1p/d3HLQzIBzeOBHYUlozWvetn+ejxPQGwhQGyhUjXkkyV6P16JH27WBIL2tAHUVti1AQBn2WCWtGgpeAH/7weLOwXOXL37cfqUKAm0i4GWLw9GMDetnUrZmZnTSrS1zB1bD2BmQ6ksKCPyccy0Ds6usIC3tmc6iZaQMji9wygkNlE+d6J8XGUVD+JsfdQUlOAZQ/YFB1/XpKXDK7Va9bgqKOeIsCBTE8vu2vPS8ZOCo9seQQPPPCAAsn++bwUK49RMN3VP+UzsK0Em/j+AZsOwMpVK4OaxwSVPO8whMO72X9mF5snhjOZFDODZnxWBqQIFDz4wIMozZeMmSx2pAPZevpEYbU+nwcB/Ag6Ee1nSYSmPCDoQHQXGGI/SErXNd2mmQFEXv7ON8MwBWO1hkKmBizzdAao2KcEWzluJIXn5O14DT2WAOiW2FYefPe29/K9PJagAoEQgrfsTz/IPX6fIGM2ap8uXpMDHJeYawFg4pnFnmniEgIMCLJx45lxBBAogbpm7VocccQR2GefDRq/mx/ejC1btqJSKWFwaEDsSUpCs2YjJf/IyMxmeB0CwAyE2r+ejSdAQnUwjfloCQVu3DI4SQCIiQZ8Zsr9kcUo8JPgHZnsDdRrLbSbVhOXkoA6QHK/NtasRx1YKcQ2lL/2IKPAfg0AO072dfPPDxAvcWw1ktti0yXIIkylUGuy5hlry7EiqrHl2wR3XQKG1SduKWAqENfV4RVAnU5LptsAwJCVGDARvWR/AC67RI4eX+f/jL4dwt4MVBrww0bxd7MRQW6C3mYvMZWdzcSIEcs2ZeBtiv1BQNnkFVX/VuyllJgsZPMQgKQkZCuT1k+DUskrRzGyehW2jY9h59gY0qkMRlaOYsXqVSjX6picntZYI9t1YHDQ5FGdjLUHGTn3fG1UfS7wtoXtOyawc2Ja4C2hZgavDzzwINUn/49f/7uC1JK5F8ubtVgtMGzYtTEhBwcLWL1mpeSRldjhWLatliXW+DW4d9aZT7f1mfOZ7HpK7k9PT2NWbErWhK4LnA+UOtxCYD7KZ3aFtVh7wfdo5oAfnd5/e5cX7hG6W7gg0cn5BAv8OyZsMo2VK1dinw37KGGCfodt5hxmzVvKOHNOEsTMpDPqGyaj8JkPPeRg7LvvPkgkLbmGtmZCktQdxLy1mu8+cUkJG25+i30f1LWNsJSDBd5JKvuFU/NSEgXBmuJ9v19rwpQUv/a41T3K5A3mo8mxVyo1re/zUqRIIZEmkzaPVCYPJLOqrUx505yktIuqAc8X12wqZxBgpbw5m03gtjQ/pwQCPrfGUctk7vnchVxWPobyyBxXHC9k3NIfZShRWshpLA4NFrVnsDXBkgO0IrkklMWB23C1Cs3YDYR3LQu9e8XgwyU2UUusK7vzUS94228PGn2vFyDsvVfXnIh8uPQudAnb7M7D7O6xu7c13t2rL3/8kt3rPNBebuPVH79t+XbtwRHLgrcJslbbkk2uq1Z5CN5mmHDk84Jc4pbyydy+gb9Pp9oY6SQwUCrhLcc9FytzdSQ6VVTrNSQyeSQzTa0FPtmIoJ35OPs+kUwUnPpOR7LNXmaXt6Cc82y9E+4X6WNbTa1v3BswCTSZbSHTSWAomUUxmRYQW2s1UWo3rJZtYRDZdFrlNRrVmksQoTRzBulcVoDu4FBRiVGNVhONBvmvwECxKIZ/Z3ICA6tWgCAz5Zfz6TyyiYwp0uSzkmNuNOvIZpNotKlaUZHGBhOmspkCBlNZ+TX6Ke63a+2qQFaqnahECEuGNNOoNVOoiyHcRLUyJ2YwQeb3fe/fImonbq8vefoOLnzXu/Dkpx+D/++vP4gf3XOPladwCZ+5JPCql7wI5533DnzjH+7CjTdcjz9+9rNxzrnn4v6f/QIfvORSAdQkBP/1JR/CqMDbk9Dm/lZ7mHDQnXr6263m7RVX4mf33Y+3nHACXvHKV+Kaa67B1rEdePd734sf3X03rv3EJwLwdmJiAu+66F0xeLsHczc+NbZAbIHYArEFYgvEFnjsLBCDt4+dbeMrxxaILfDfbIF3vuPkhS3oB97y236EzRTBjhyM132Z3uBUV5i1J1DSBfIG4KBdL4Lj2htdQG/kngEDtz/I7I981NyDHtBUTbEGPaoe9Mzb5drTi+2GzNvIcy7Rgr6BzwUXdSzaZEoM2UceeQTVSlXAm0nKUtLU5IiNvRZK/zFozXqJw8PDypynjGwuYzXzPGuItyPzizVACd5OTU8LHLYgrXE7gzqUokLaQAuIW+5v2qrOrPZsDkcceYSkLxmQJrOMgXaBsaxBmUqphu9vf/uAAsY+2M3AkL+nGAAMtLuAOo8hwER7bTpgE1avXmPgqmNNBoPfEwA9szEyLqwvfS1RL/XrJJ/RUbvJuNvyyBb92yTI4V8BcObecMi3McDN3sYMNblNA3aMUexBOA+46tn0eVg3WOCpk6P2YB3BK4fpCByy+4QjUrZx9WgFxBL8bbfVd2TOsfYVwSvJIfdI2XpgmmNI8seO/qVwnxhzfioTCCJ4WxZ4y/70II8fCtZngqFsXKh2KvvGkQM9YzQ6Ph1j2s9Rk4Mm8OTY0M7eYr+myZrlWG9LLnV4ZBhrVq/BfvvtK6CHcrVbt23F5ocfwdzcrK5D8JXJA0944pEKHP7Xf/0ac3MzyCSBbJpyyAT9CPYplhaAt+oWApjZtH5Mutqeg4FQwiJJYjZNY9MSOKpW66jXW5I5bbsaboJoO84nC9xOCIw08M0Bt44R28OxCZImHCXdQCI3EKySmU1wq2dro4JsOwGtqRQqtRrmKk00O2mxXATeOkDd17cVu9aBtgzdsn08P60awQS5TKrcJ1x4ucYAcvaDvosU5bXV+zg8+amkyR+7GraUPrZ6wJRbbAVgLRnKlF+UPDLHg2MlkT2dcwxbsmvTBG4JwNuUs2QKSsFSxpr+kCB9KqP5VyNLu5BDheBwIY8Vo6swMTUlf0dG5tDIMIZXjMp/kTE9ODQo/6OkAfrKwCcbsCdB5sgi20mk0Gh1sGNsAtt3Tuq+nQ6fICEZefqWRx7ZIhlbmxj0LU2T86UkdSotaWUyHUdXDquuKJMNLJnD+QYBZr42asj6VPIKaxU2LWGDc3VmdkZMVfpyqhsQD2d7WZvUmJOuZrFjlVrtW0uOsOQsS24Jx6CbBpb1Eaz1XatrV8KUU0RYiP66c30959B38t4cf6tWrcL69RvUp/OUxnTg7eTUlOrYqrZ0moxw9gulhpuS8yZ4u37DeiQkm9yRLchEYlKOSSYbu1Q1rYU88hkd4O3mvYHzkX1D4MfDpDU7xg18H2zvevZQ3sT7fG8n7aWcRHSwtHDstph80VKyzcTEJCanZ5DKZFEcGBZ420lk0OrQ35P5llXdWyYEUGqfRlByhvxjTn6SzFmCFJQJJZjLMSSpZM4/JcKwpqXVUe8QrCHQWyrJNiuGh622bTGPbJbrtQOuI+CqmcU618uK+v1nd8kJP5ac27JMHOv0wHZ+SER2bF0Daxnw1vuiR7XTC0/apaTBQCUiujWItK/n897d53L7SY28ZRIG9/AxF57+6LbIe68Zy4K3NMreBfA//sk79l77+1xpOfCWSUZUxWAtXIK3nL+WnJREumOS5OaFmLwUjholPJEh30mgkARyjTJOeMULkGvNoZA2+eNMnpLIlNPn+urUREjip99xZsx1DEhVkhOBzEbNmLFuzU9VmJB2AAAgAElEQVQNGWjaanZUB5c/KvHAdQTAVLaJLJJYkSlgKJ0z/4IOasmOpI/braTWc8outxpN+z7BhKtMRut0tk0Z45TKNlDlhP6ItWYp9U6gOVsoKiGlWrfdCX1fg4Ay/+Zah4pqwfNaQ0ND8ntcK8QQZr3hVk3X1r6I3ys6bWRYJkH+EkhRWWBgFOVqw74/EUivV5FhaYJ8ASf93Y+D/bgpESXQbHcwOTOLd5x3IY56+jG49LLL8JP77pM9HnfwgTj4oIPxq1/+Ap1WA1dcdaX2Otd8/ON4xctejmc881n43Be/iNs/+1n59XqtiUs/8mExb0886SQlh3G3cPRRT1X77r3vPvzJ85+Hc845G/f95Ke447bb8a6LLsLoypV4//vehwce2YwPXvIhHHTwwZJNPmDj/njD618v2eQbKZuc8CUx3B6xVEaeqiRU5QDwUD2uefuYOoD44rEFYgvEFogtEFsgtkBfC8TgbTwwYgvEFvgfa4Hzz+0H3lr8KwBzfDDQg7eeUtkD8noj9caGFoCzixwYBCC7mLeRyE/0134grqe8LCIbt1zQaskYU5+A164EyhYbOApALhFEW6wtuwPe+vb1vVb0TRecZMCdINa27dtUp1aSxGLuhMH0ALl1TFkGrcnQIeBF8DafyyvomyG7TuxWMnKM/UawkgDd+PiYWIweDLTBRkBOkV4FmgLarsNr2FwGZwiwEizYZ8MGHHb44aqzx+A5ARDek5fgcQ8/TPD2t7qHZ7GR6SeWrWP9evDIM9yMOdTGxo0bsXrNagcw+H6KoARqU1jVritw7kJinn3rY8iq55VKI5fPid21+eGHxYBicIjt65XaDrrHMa8sJm9gl7tFpC6o3cWkbT2wTmDP1Q8WRTMSgQ4CwDahfY1hD/IZ+9TYxgLgWMu2TnZaXWA42c8M1BMMEIiq4eGAYN0qIgutOzhGpv3qGNsOtyE7uc36kWTeloy1lUzZuHNQsgf49JQEmggIR+SmA9zY9YvuEAVIXO1Nz+w0GxoAI1ljBilzOdVd3GfffbB2zRoUBwYUxJuanFL9ZLILySQlYzKbzpjN0Mb6dWuRL+QwOb4DlcociFdkMwljbArAJbZndvYy5ARGiOpIyk6y3VbLNkHCYoP135po6YcSti2xnBuytdlOALirV+xgW6svR+lA9bW3rTeEjS/ZScC+gWZ2Oc+gd9J9HYZIHTCuOrQZpDNMyqAsal73Fyg5W0OtnTJmbaLl6tsaA1gseTfmOgQ/yWDNMJhLWURXz9Y9SXdf2Z0943phON3ecfBM6FodziX2EAOqBGcF4LaRYmCY0q98zzFwCeoSViJLmgFnxrEJ1BK8JZOVUuNeetqgTLKKqVDdoWoiGpQfJmu6WMDIqlXoJJOYqZSRyGVRbTTRTiYxPDSMufk51KoMKieQLxRRHBxg/FjzuDhQ1BiizCyZub4/5Of61L0lI5KsnO07J7B1+5hYtwKOQenkvIBRyvc6OrZqKydTbWMy5bJiG7G2bT7PfrAEiLqYQ3x26xMbI16u2RQECGyWSvOYn59T4oKkzStk21eVWCBQgGNYiTGmYGC1XZmgQVa1B+bo48PfjUXqutDtL6x3XQKCm79da1efpCM7xfliXcCvHRZUDs836fJsNodVK1djw4b1OnVuft5qdFdrmJomeDun8Uqw22pNmyIDA/mPe/whWLdubYAK0n4Tk1NSUmDtR6/gYBLpXm4/7E8PqnaDt94GIVjv8Ncu9LF77xIYzrFT3ZIQtalbCLzPlCRnu6O+I+C8fceYZLgz2SIGhkaQzhaQzQ+gUBjUfPcy/BqXgUKB3ZegLdcEzlZrq9mZY5ntZP1bjjn6y0qljFq1YsBFJmPjcGgQA4U80pKY5rnGslXiiUsW85Pbr0Tyn5yJbl8aTn63ngTjJVwfo8fYdfrvJZ1URvclH81fS24gwwsuuQ/dxWsE9vF78tCRLtPyPdm1PhqjLL3PfZRX3Hun9QNtF+xfdv92n7jmzt0/aTfO2FXwttxhkpWtydz55pyqB+uzak75vYlbQ+W/ucYlckgkW2iXZ/Cco4/AULKCXIIlSiQdglwmJx/HurUELbnOkO3K9ZPje5CMVsfq5T6IwK0AXyXLMdnDSpRob+7GsE9k455d1bYj5UX8/p/KJHy16G/lc6yUi8qTMPGPyifZLCvlmhoMLOmQ/kf7gwRZrA1kh0cxWChqXzs1N48G7ZBJSRaZe7BGqqwklnKpIUUF+q5ao4rBwSLaiRZWZUZRrtdQaVZV7551gGlbyi5XCSSnCpiv1pHK5DCQL6BamkEmk1Q92kQmhyt/+oB32iY7nExq3zA5U8J5F1yIpz/jWFx68aX493/9Vwzk0njXhRfgGX/0R/jgJZfhe//7n/CCP/0znHnaaTh40/5a87/6ta/jqqs/hlKNoHJbiV5XXHWVgbcnnmRlKTrAHTffKp98xtlnac92zrnn4GUvfgmGBgaVaHbLLbfgrrvuQgMd7Ldpf7zzggvwpCOPFLj+k3vuwSUfukTft2Lwdjcma3xobIHYArEFYgvEFogt8DuzQAze/s5MHd8otkBsgd+1Bc47+6SAoBDcO4gNGuUoysaT/NZugLfdATO7cDeY2/PEPeyaIEjVFXdbGIQLJRndGYvV3u1n4F0ImC0IefWAQ7vdb0uxH4J6VN1XDcCMXuB6sZJdi1wntKkDDX0AMJlELpvF7Owctmzdovp0rI9IeVAGcH1AmrYgaEdGUqvdEXi7cnRUwCQBHskokn0rEMSNIQdCMlgyOTWp+q8MlDPAThaeSQQbqOCBTAGkRKx8YFaBZKvbly/kJRe6/8aNCrYTSBRLyMmNEnAjeEu2mOoqij1sbfIgXsD8cwxWAyI72LDPBrGzTGY5BBm6pQxdzVsHJrlITOQvY0DxGmIgUDaSEs/MsG80sXPnDkmqSp46OMvYV8ZSs98N5LDq0T7o7+vj+ucw7NSBkRGpb50TATR1mKczW/NcSNv9IYVdsjsJ2DLgxVqQVQE46usWf6IAYQgKmiyyr1vsRpgbfwKGPChnCKTzA8ZCpc3JgpifK4nFSyAzAL/VRgds+EQC/6y9k05FXMP+8m7KZGMdgCpQ1UAmggsM8K1atRL7b9ofo6OjSgZgG5hcQFYhaxWTeWtMLmOHWI1ohReNaajgJccYa7C1kSd4SxaG2KrGvtNTkPWSzkpitVSuYna+pPkyODiCDJmUzTZqpSrq5SraDUrtWTKBhx0EqdJ+blyIVKoastYmSVzrM8e8dgC8lzI29rNJYVufBFi6flNNa1a/JHM4m1HNN7I4GAwlu54yhZzvYn+OzaHSTKIJSiO30PTSyF66mQwMsdtpHzIZybZNG5ObxiC4GwwTGx+eLsffovB/mHYQAW8jPo9jXIwh+igyagnWMlgt0NYkkwnkEtAVaEsWMP0BfwTakmVrPyFrnbY1uUlJPlI6OZtFslBAK5XCbK2CZiaFdfvuK/B2x/gEi3XKD9H+TATwku0cbwTEKOGoWrKsaywWs0/acNCSW2u7wFub5KrvyqEwOT2HrdtYZ7WOVDqLZCqt5ImmGwMcowSfc4U0isWsZG7z+TyKxbyru8yxUpMfZbKOzQvzOcYcJQOpoZqoVAdg8gLlhPk7wUpjqFtXkaFqPjJkUWt8+eeQPb0Pdex5n4Sivl8Iz3frLS/HEvQ1miPXcfPcJ3f424h5n7AkjVWrVmPD+g36iM9FH0cW7fTUtEBqUwagj7C1i76Nda8f//jHYe1aJvXYzFHgf2paTGQG+O0nTJwwYNOx/SOJZfK6kSQctyAFdgsxxnC8h2zacKyEcKQrfRBd7931PXjrrV2vN+XTJianMTk1g9m5MjLZAgZHRjE8sgrDIyswsmKFEi34/PQr9P1SAKgRhG1YLXgvRe2ShqiwQN/D/QOluJncUy6XBBQQnB0aHsSKFSswNMjalhnVljY7SvPd2NZSH3BvR9jDgamcH+0eNR6W9eOuB6SNrhF991yBF+xdTfbK332B2qX2frt5V3v63X39jgHcvfi8u/ukyx6/O4zbiLrIcte95rrPLHfIHn2+u+AtwVPKEC8G3mp/wjXVfW+qNlPIZdNoVCbx5IM24GkHbUCqWdNa2ERS16IfQJulA6piv9oeke8lkEsl0XAy/Jms7YEtYc7UZjJt1s1NI5F2JUxY9p4Mfm2W2hjspNChMg4TLt0emt8TCNlyfaPqCPdunF8eBFYSkQOEW5QnbrWUnCVgl0mBaa5XCat92yk5lZIU6u2Ekq6YfJROpNGoNZHOUu64qfq+TC/hs/F+6YytecVWB9WEMZsTrQ4yrQ6SLe6h2mI8p9p1pPN5VJstNFt1ZEn8bdSkcNBsAZfcty1YA3wiaDuREnjbcgkzBQK/A0W0WjUlzFTq9h3JEveo8JLEgEuUnZ8vo9ZqIZPNoVytGkithCy353eqJNzzmMfroOkklLQfUsKk86ydDuqCv62UTYZ29akv7hAP3rI31f5yGQXEzNs9mtTxybEFYgvEFogtEFsgtsAeWyAGb/fYhPEFYgvEFvh9tcC5Z76lP3jrApdsdy94q4CUk9fqF36NxmqCMJF7U8BbLmfmiGKwPQGe3qBXV4DKBya73+wy8YLz+wSQlgx6LRFw6mLOPNqO9cy3PucvFpDTl24XEOZpZCsyuEpgJOtYbdHL9T7CYs8bjUl5oHF2ZgY7du50NQEZ7Ld6iQraJxICuBi8JpuWAfGhwSEUi0X9COjJUnbSgRReOtOBRgyUj49ZPUjWCyS45sGkoM6rsDID3QQWO/aPsXQ7YkPx+gcddBD2338Tspm0AiwKNqQzAhx+85vfqFYVQSsGovk+zzEpZFejywVCGDPicXwuAreUzbVbmVSkr+NrLCTXNqOHyh4+IOKlkwlUsW4gg+C0EyUjCRSoLqT+ntezq21uMoiFoDqJjiHsgGgPfuowB9j5QIvmn+9Yxxix9nlwOZSaNTAhlKr14DCvRRYWpbIVpOJPnVK9ZNrWLUjnQJkgGOQHWoQZbQCDB3Q9HGceQiCYwPmQs+xBKpMgrQkEadRdnc7AQYSjloCTK97pmLnhaF84J+35xUh1fcYrUQmVAANtyucjw/qJT3iC5OKYrDA9PSPGZJlyqo1GAIxKQpxzwEOMjnnL/hDDlkq6yQ5GhnIo5BjqaqjureqlOhlZgmOsXVurNjE9PYv5UlWJD8XioABrNDuo1xposqBsiyw0L0Po7ksZbDcIjIFP5iZZFk0BwqyfWiwOOElXY0iz7wygc7WVPXPN0/s0dh3ARMZhBsjlWXeOQUtLlCAiNTQ4KGneVjuBnTsnsWXnFKoCb9uqYccfArtsFoOsTKSgnKrkkb00uXNINhacVLO3Z9DNPew6PbBfZZwdnByyata6BAUDaSHANu0AW2PdOhll9j2DxgJskwFwy+CuGLiSvbXgLx+i0iCzuAnQr6SSCsoOE3xaOSpWyhiB/XoNa9ZvEMC9fftOAahSAMhmMLpi1MaqTybQekowm9d3iRnS1I2Amm6tDZI3ApahHcenr1Qb2LadvnMcbclfpsWWld+UNHtWtWxXjA6jWMypFqmSVNT/Fnqn7K8fO7wX/RuTCgg8UxVgfGxc/nN2bh7VSk3MbwM/XR1eN+0CSXfJq/uEEy+LbveVXZ0Cgwd1e8HJhUugAa27DEs5nxL6PEu0ULJD1walI5byqpWUTTbmLaX8CbLT/5Bdz4Qi3jsAbw1yUFLH4w8jeLvGGKdkoNZrAnzL5arJJicJfocAiAG5DlTs3d846Wh7zAg7OTBGCCr65B1zicFq4RLrzEzh9Ole5b3UvF3WpPGZ7DFfKmN6ZhZT03OYnplDhYBFpoDR0VVYs269ElkI+luyVE1rAn2g9n2+a9w89rXUlb7TaqFWJSu7qvlEee4hMm0HBpRIwPEY1rPl+m5j0RJcpNMeFe63990jBctc907PpX2ENYP77nOW3M/128U+2o3dLpy3VFt24fRoax8deNt7k+gOfxcasLuH7D66vLt32MPjH23/L37edZ/+3B62aenTlwNvCcjV0QaZtwQY+eJ7+U4SKaorpF394wRrv/fuo4BKm3XfO2jMz+CYQ/bBsw8/EInqHGpc44oDKMoHcF/NNY4JS3YRE81NqqSCEpXIqjfBj6D0CtmpjVYrqIBOzf2kr3Gt8h4tlGoNsXiNjd9RuQb6Ge51KMXM5BCvFsG1WWtNJNmECgs5llJxahxk+7L0AMsdUPa4USYnF0jlM6aWwnIXLIMgdeUG0iiImVppMkkqre8zrQYlpu35EpSCpn1UeiWBTAsCbylRTXvnWROeN2AiS6eJRLuBYobSyzUkUll88Mf/5dYmUxuQkovA23lZrJNsI9Wx0i41rr90hNy8NukguT7S0pSNbmuPxZIa3ANyDyLQmvZywK0lW9n3JlUrpygPlZAi4K0YzT7Rk4obZCzH4O1jOofji8cWiC0QWyC2QGyB2AJ73wIxeLv3bRpfMbZAbIHfEwucddrxBlJF2uMZJ/4tBSDdH/oy7cFbJ2O3MBTUdTH94cHUudl5fSFlvUgFynuYuPZ3P+OEb/pr9QN0o22OXmXhNftHlJaStPNh073SdX3l/+zKS7VB4K0DbpXlDuCcc96Fu+/+Ie69924UGCBVvVldKWjqrsbPLNDP+ktNTIxPYMeOHQK5PODia/aZFFkNtXpDoCiDswRtC8UiBopFAQJ8nxLKBBgsOGutIHBDcIw1Bsd27hRAGH2FoFuEf+dkmh15ULgI28B7Pe7xj8O+++4bsIIIQBMofeCBBzA/Z7VlaVMxbx1YayxFAri+WQY6ErRcuWolVq9ebdKvINiXESDjs/oJ4hmLUVGRiHyxvUWAhvficXNzcxifmJTkqBickkgzKUoC0DafrM8F2pDJKSDJQB69XJDcMDgvEWpZ8fo4qA/YPTIDpnAgoxveg0eKRdtqoVqpoFSuCOxjoF61eKPgr39G125dNwLEiR3tJ67HS4LkjjCb38Bb/8w+eGh2J3DMZASyksmit7Nc53iZ6oCV7cHM6Pi2iWEmCQHjUNyawUPWYWRNtI6AhVUrV+LwI47Q2N22bZv6qtEg25jAZ936x9UKDizrpD0VQHNz1bxjU0yIfdavxIrhItqtGtrNqsAJSRN2HAuilUSlUsfcbNkYHumsGKmGrXVIZBEJzcSRbS7aQ1mg1BjMTtY4AGKTyBcLGBoZ0dghCE55VEqbiimpgqTWXg/2+8q4EDMyhUye9S+LyBcYqLRxODs/rfqYZIyuXr0Sg8UB1BvA1q1j2DY2DWHMYuwy8GgMGNWzTVvdaavd6tMZQsduIFu0TnIEffLjKvBgTkrVAXGUQFYwl2Ci2LbGutVPG0gzQEkQl4FNL6fMuKdn27IunmrZElg0MDKsS2r1o8WeYV1TAreZFNr5rOYakzEGh4dRqdcktVhrNbFy5Wrk8gWBqQTeBwcHURgoKpnGAGqvR0kJYfM5Up4UQkibGItGVmJbHAvW17T2404hcCbNtIGp6VmN13KlajKWrEmcTKmOLhUQhkcGxQbnuPM+QNxmAbycX6aiIEUC1ghPpzX3HnlkK3Zs3yEgM2TYh8CO5XOFPsnHhMkkVnvd81iCiLHAObY510zlICL77piwPikk/NcxhSKAvXOB3c6te8EwH6m5auwkk982/22qHM6X53JYOboKa9et05MwqYbrGyWnZ6anMTs3p/Pl612f0IaDgwM47PDDsHr1KgdUMOGkIuYta1KLgUzZaKfUYABwqAQQ2UEFaKvfV/na4t3rfrgj814uytbtUhrx4GZkke++Xzi+vC2V9NFsolypazyRiTtDn9RqS1qaNewpHc95TDPo+Ti/lZBlyQCSYnZjnOOF7DDWwuUxrGm7YsUIBocGlMRhdY598otTb6H3YHKJl7cOpFuZtBJBbKM1fHs2ct7d9+4Jl9pDRYeO3eXRgneLD8kFn9hisegJu8OF5X6Jvsa/eFXK2hNg+n187Wpf7G7bKeG+1ItJA3wtf9zA7t667/HRvcb1N3xhr1xzsYvsm8tiIJFGMZGWxHA10dQ+cKCTwhD1JZJp1Nst1NtN/Ss/SJCRfplrYdpRbCPgreSLXR3bOpOFyKqtlXHMUw/A89asQ7NVQosJQ9mCJI2z9OsJ7lmY4GcAKgFIbpvTue7SGb1jIKda8n5dcLMwSLazhEnfZkuAcftFv+cKlFRMspkvAcJMzEqnUW5UjS3KNadjz8p1ncCwQMlyQ6ookmhWklsbjWoN9UZN12gmrHYtyyVEX95T+CRTgcbue6y3Ae+fof9n4ma7I/snMyw/YUoX3AJcd+92zDT4vcquzr0MmbdjsyUDc53ajt8/SC7eS8q7PSjXF9ax532ZpCoVG/uKEKyB+pbiShvwQy9LrxIxrhyEJbURlrbEOZO4bot9q30Pbcr9q/uuYYlR7jju/6h6RKnoNpBPWb89VF96bj6mkyO+eGyB2AKxBWILxBaILfD/rAVi8Pb/2a6PHzy2wP98C5z59jfrC1v0pS/aEWaoibaGr94QVG/oy8eo+rFfZ2fn8f4PXII7b78R23dsVS25JWJawU37BYDCgF00arkwQLaAgbrMDRm8JktkgU325nBYhnm72K3YV6X5Mo477pX42tf+lw674opr9e/MzDRuv/0GTIzvFEi1OwFBBRD8TRmsTSYFAG3bulWgVp3yw046mYeRjcUgIgFJBi8YbCHrSwDH4CAGigOSUSaQymCGl8/kubwO5ZhZO2nLlq0mTdtsBoACg6keOO0C4xyQJhCw0wmYQZRoPuTgg7F27VoFmBmYYB8+/PBDmJycNClTAhx9at5GmT28F0E7so7IyBQIIOYia0emHHPIJJAdfCaLeRCPv3umLRmc4+PjkqCm1CSDPLSPDzSZfKpZPBjHAUPZQEuTOHYM0l7JPgfiOpiyKwBtAe0I/Kn7WPCcrCsF2utkm1VRLlfEYjCQ0sPRbiAE7QtwagXDBJAEDGR3ngNwLRDvnisAe50ktpNOtmc2y1mrTFKaQHuNQemAlOmBIierq2cOn6vL9o71q6sZpm412dJpFIoFjRX2YZ3gbLWCkeERgf6ULX7ooYcwPTOtOWMSoTVj3AYAdmhe9pWXA5YUN8EMshbaTWRSSaxdPYqVKwbB2Gi7UUWzQdZaDfUq69c20aI0crWJWqUuQFfnCtj1IDdpEa6/uhyzTxbw0T4HOYgtS1njokBWgu/lasXmDwN+rRbaraaBV14qm5J6IEjJ+7A2XULzdGhoCMMjRRE8Gq06xqfGMD09haHhIWxYv1bg7fR0BQ8+tB2TM3NotlPWVIKgBG011x1oGzAEDWD1r4A7HAHZPXVw4bpibFpxTj1A65g4JrNqn6vOraSTCd4aw4gBSdatZUBSdW3FArXfFb52dUnF/mbj2F+0CYORiQ5yQ4PIDg9imnXtvORuNofBoSGxUydZAxmQxCwBXc5xvpFhrU+nFqBgdqD6TkY9A71ORl7AnhvBAbBjAWq1r6d+aQi6s64ea7WWxPokO5ygoQfccvmsgsNKUkk4OW2ffKEbmkyt6h4z4N1oCqDnHOC/VpfWgsDWBi/BbQ9igGMQSbZu9cF1J9kdnOfBPqcm4MFbL1cf3VYEfe9Y4t7vh/4tHENi93vAza0FAXAbrBGcv77+s796RwDX6OhKrFu7Ts9C5i2TViSbPDOLudnZ4NlpV/+olE0+4vDDsGr1Sue7Olq/KK2uhBMntWzPZm2N1r01IDj6DM5HqU6wT2QJPw99W+Q9J0ftbR4u1+ZFg/EUrEnd1zNlBBt/puBgktCspcwkrJm5EiYmKJM9LTCbYADXK0t8SksCnfOFiQ8ap/yb4H8qLTZ7oZjH8NCQJMMHKNMtcEeLkWtamMjjslXUQEtIsR5VskfPcwbpA+Fy0LW3CQCQYNlauAfssUTPn9Yu7hmYuBQkIy19Ut9PCVQHe8foc0SP3t3m9dyJteGvu+62ADTien72GSdhaGjvgJC9D8b72Zh7FAZZIhnR2us7dfevLTtcf3vfE8887cTAHksedzqPE490r76uv/GxBW/3y2UF3FKqtpVso+qSU4pIYQBp1WRvdqAEo0YEvE2LsUlZ4+7uVOmBSBJDq1XgBgat+iyOfsoh+FMH3qqOeDqHWqeCLJO0uF3R9blHtpIQBDx797TRv2noVMJKiARrgVdncQl63LdpyEX2yNHfuV/xyYc8zidCqvYu99lET21RVzkFgZGtppJSWXuXVvAqQ1LsULKOvfh+vWH7ZJWjcIlpTFCzkhktU+XwwKi+c3Qkq+zVhlCryQ5kKtfqTcyVWCe2rba0Wg1srg3gn7dPYLJq1+dGodbqYKZaVwkNAs1y024D0ZXK4/YXXAVVKsZJ+FvNeds7NljywalGqC4913ufHOPWT9PqsEQaylHzGJ5jjFuCt1xDgRzHjMsa9t8t+GxM2lP5nFpVMtrcg+WSlkDySC0Gb/eqQ4kvFlsgtkBsgdgCsQViC+ySBWLwdpfMFB8UWyC2wB+iBU5/2xu7wNso69Z/YewVVVsYZO9+8gC89V+H3Qn8Yknw9pPX3qIvwL/61c9x803XIZ9jXUXLdF78Fd514fUXfuavE4K+S0eeonjuzOycvoQTWFawfZGoFY+Lvsg22eXXUgByd5w3uCT7g7WNXvayV+FP/uT5eOcFZ+qzU04+HYcddqRJZbVauO22G/Db3/yHas8uG2/zfdOv4YmE2Ehbt27FfMkCeJ5Rp3qo1apALgV5GcDNMHCSMxBo2GSUPbNLbB1fv1XP3hGoyhqD4+MTCpoTDPbSlwzq+OAMGYQKRDDQLJA3qYxzMiYZbGUQnSzKQw89VOCKr9P3yCOPiD1MwE5ha7EBjQtoDNewMDIDzXzx+sNDw2JYqQ2Ug6UMmWqbGqPWJDUt6CybN1uqm8h21KoGilYqNQEjYvaJlbsD9RgAACAASURBVGW1Rk1KzjNtDRyxNyyg7tliXcChD+I4UFLHR343oCVyDUoFO4qyZKIZuCK7rFxWUF4ymI2Gq19pYKcYC2RI+wKtLmCv91JJ9TMBd8pi+kCZ9ZVj00ZHaU82hw/4eEDIHtcGngdh2LeVShWluZLs5tkDoXEiRwcMrZDMJBk5AnRkPWSMhcTxb5LXVvuTAC2lUYdHhrHfvvvK54yNEaCctpZQjlvPx8Cck4h1DAiPNXpAWJLArsas4WEtsT0JWowMFjFYzEmil0yOudmZ4LkI3irWyWdoO7BOaIUbBw6ls+d3g8LZ1mJ8Eie1MKuTo2XdU/7OYJqAeAZYk1aXuqO6c3ZDgXrptMYxWNuNQHKdMtkMSPJzJihkUBwsgDSKqZlJtDsNrFu3GmvWrBYQvnXLJB54YBuqjRYyuYLGtiRzOb/FQnHgENvnZIujPqg30Weh24mC8wRlQ1Zt8LtjIvP6kmQU09YBtmQVOa6lySEzKOnmOsFFN/YYiGXkWeyfNOvPUuqxg1KtinYyiVUb1iE3OIDx0hxm+F6zJWWBweIg5ubnVUubigKUTKaf88FfkfV9yQHPjHcPbWCXr2XtAtNu3grecqwoD+aF3slYLxZsDSe7n3+Ce51ssQGW/kifSBHWNhcLMgElzExOTWNyYhLjExOaeybXbP3pXYyUAqJAchSM9h0rmmnI6jcWrtWNDSXDnVy0B4Rd3Wbf/25JcE4w6hns937JW3p+D9a6fwkkeEao2EVBwNr8I9UgWNd1/fp1ah+Zt2LbSzZ5RgoJnuFkvtmAYgJNBG9XrlxpU7XTxuzcrGpjs89NxcGzqz3oELbb8uFsJ+UlqP06EGWVGQM5rNsdnR8Ltwz9j+uyqfe17mRbf0IWG0cI7SCp03ZbCgxMOOI64euxB21Qt7I2NAHbpGpWGnBLv5HXmk8lDPoJAiRcL/S0KkdgSVBdryCzofvtBUlnInVH2fl+wQyeNNrEHpey3A6IM8pk+5/5zOfg9W84PmD9LfRNXb2x4GOuq1/84p24+0c/WJD813XwrmQrRk6wfVBbDGaO+UMOORxnn/3Orktee81H8V//+W8aO5ZQFzICl34OP9MX98xMFLnhxs9GLrOcTZe/4+lvPz4CNi8hQ7PEpQjKfvrGO/secfqpJ3SBt4se93Yet/fB2xtv/tLyRtiDIzblcsiD0sbGlhTQBqCIhADddjqt2q4Cbwnkub2GrYdJRL+p+J2YmLduGzmfHECnXUezMo1jn3Yo/nTNGjFvpRSTyaFTb4O1bLkHkgJGomPgrWOhIlmza0VYs1E/J7/c85lPYFNiZtKrB3UDuMGMd3NBo5f7HpZuaBqg6ssEpBwg6e9jbNOWQNSOS0ARg9aIyUoy84kqCaqKkJXrSroEtXQdeNvJmiw0j/H/0l/65MyhXFZMYCqbNFodjI1NiO1MeeI6k/oo45ysIdPOIpOhnHwHP/rPLfj2g2MoJPNa62mBdrNhaiBJU0zmPifZAmrs90YdyWYD+VQSuUQKA6k8Oq0EMqkstrdnUE92UOo0Uak3MZDNS9aZzGuu8a1mAiXU0UATQ8k01mcGMJTMSpejhCYmmjVsb5VRbTaxKTeMFQ1lhInlzQVvLtVGqd1AiYmyrQYyyTTSTF5LWUmSreXu78Z7MNTjU2MLxBaILRBbILZAbIHYArtsgRi83WVTxQfGFogt8Idmgbef/PogIBwEzaI4ggv+9YZr/N/9Qj5hbMqOiv5NCbNrP3VrYCYGT//+7/4G9/zLD8XUjAJqPScH5/QLYvpAQRB9cEcHLMBl403hAQxevu/9F4MBsXq9sqgcHY/76Meu153eed5pCl7u6isMwvc/w2Nx0U9Zp+5lL38V/uS5f2r3PP8MAVQE+ljr8qwz34nVa9YIaPv4J67A5MROkz18FC+TLm4pqL9jxxjGJ8YVsJYsaorAT11AZatFgJJsMAJGVleWIMeK0RUCQbNZggWUUrMAriRaMwYSqr5qo6kAOH/nPWdnZ63eaqMhMJSMXNX0dQCcZ2+xthNfvB/Zfrw+Gb/8oS3Yhp07dwiYI/hr7DCT8vRIKWt0dngdBvXFGkwqED8wUJRsJEEAtlmBKQHTGT2r1fNNqu0M/JM1SsCWwRsLUtN2xjA2BqgB1wp8RTiy0eCVqcI6BpKTjwvliF0HegSxK5Dtgv0OmAqu42QxCdiWCNoKuDVGpkAnBeytzwL5uqB1FihnbWoyOvm5wPpa1dVR9axUJ30bcQKCl5ZA6DyAb4w2zyy2ml8ct7QlgW8Gwo1NFwb5PLDvr08/wDplmWxWMrVkPXM+cIzqGcUCJfuxI6Y4a9lmsmnss88+Cq5PTIyLRUnA02rj8sf6T5K/BOk9m1B+zFiIHI8aL469SYSIDFc0m2Ki5DJp5NIpMT8J7HOe1Pk8rNdGZmMAIUZ/9yki5oc8zOEZaV1gt2SKPb2OMrwpgWU0e5NsGQK2kiVk3K8jJi3HLueibCPwlvXRyB6sq/5luUSbm4QpO7BB6cMssGpVAes2rMTw0AiqtbrA27GdcwLFMjmy63gtB9iqTRFAySjyQU09h0u7O9iYDvA//qHp4sFbO0+ALSUZ271yyNZOMW9dPT8xocW0dYCt6tkmxYjusB4cA9xk0vCMbBoMwIKMwlwG6VxOIO7U/LxkkVetXaP3pudmUW1Q1j0hljbr/nKMclxlcjlPALZ57hI0yD7S4zjZdQZflTziE0Yc6d6kZF0ehgPwBa15hrS3SVBT2y9qkQP8XAvmiTHjfTKCQ/n9YNFYJ0BJlu3U5CSmZ2ZQr7NGnoE99NVBz7g5Gkreu74xaqSTFfbtdf7VJenI57l6tyab7BimTqqaYyYAZB0uZ9LOEecRYXCFI8X63VyHB28t6UX+QokrBhgqeSFyPVqbyQv07ax5y7kg2WT5b1fzdp6MId7DJfk4vz0yMozDDn8cRkdXuLqIbcxMsy7wnOtbX6fcmLc+mcZNCb0hUDvowhBA7bKlrwQZPTa6fntbBTKiC52tf0ejLrChk3COACphxo9xY7VGmSC5knQIiGjNcv3NPhBzXSx2n4zlpMf9e55BR0QkYFGHigmBTmg48m1sLrM/C/ZD0c2fzonYNLTubux4zFqUDb/uU7dqfne9lt03dh/Odevss07WHqL7OotfaHGFFCutkMsV8MpXvg7f//638eCDv8XZZ1+Ao456atfl77/vXlx7zVXYdMBBeP7zX4ivfOVLqNcqQbLY0gZZOqWGtrnx5r1bw/XUU9+MoUHPFH6U4C3bdZOByqe+7c0LHtFfn+Bz7ys4T+3Y++DtLbf+zW6Mwd0/9IBsDlnupVUf1dQi+MoiiRyYLMhyBm3J7JMlqsoJTikkmUhjEFZKxNe71b/cM7ihUEvm0Wqy3vkcnn7UAXjhmrVodcqm6ME1EyyXkjYWvmP2Sj7YJUF6ENPv2aLALNuZyoSKA72sXH5OIHCxF4+v1mvy39qLu8RfL2WsRwHr09pewNYiq6Vr4K3ZiwoXSthrcv9myXR8yb85O0T3YfzMi6EQTOX9+b2F7bEyMgbems/kdwd6Uq6nCUxMTCCXISM4Zd8TUgUg3UCqxu9OrA2ewT0P7sB3HplCu859edrawDUtwaIc7E/l1IkFW86nUa/WkG63UUilkUMShVQW6U5KfTrTmlNN3nKrhflaDYVcDimCq0lLkiZ4W0YdrY6Bt6uzAxhKZTkqUGk3sb1VxUSjLNb2vrlhDDStLAbBbO7FZjIJzHcamGvVVec33UkKGM6K/ZvCI5UYvN39WR2fEVsgtkBsgdgCsQViC+ypBWLwdk8tGJ8fWyC2wO+tBU456bUWcA/C5hZ4jIZzjDHS/fJf+hdILkcPc4G2KHhrQbLbFtjj4c0P4fpPfRzlcmlp1oI7cyETpxsojn6+S/G3SFCQ7OCPf/JGAUhf+V9fxE/u+ZFq9Pbek+Dtxz55o1p03jmn7h5424Va9B8eUauzjuXL//w1eK4DbnXP896uE/mlmmAUA9Dnn/9e7Lff/pJQvvji96FYLCw59hazDYHJjRsPxHEvfSX23XejZVNvfQRf+Pyd+MEPvi/QlkEIgbLNJs4463y8+MUvw9DQsIDMe+75Eb78xTsVyDjiyCfhL171Bqxbt15/b9++DZ/9zC346U/+RUAtg2tk9q1btw5bt27D5s2bBVK/+CUvxcUffD9q1QpWrFiBVatWi2176KGH47DDn4B99t2Iv/vKl/C9734b5dK86m4ee8wz8bznvwCPP+wIBTo/fvVHDDTzMpZunO+//4E4+W2nYePG/RX037LlEdx+6w3YvPkhDA4O4fVvPB5HHXW0WDiU2b3nxz/C975zl0BcD8QSuCXzlwAd7UF2DH98wNsDzQFj0jFVFQRykp5OT9IBmSYv7IFNtitknRnsa2AmgaKkGLH829fj5XitlCvql0a9JtCWADjryRIM58E8NpcLGeUKwBHMc8Ctl0NmGwmE5vMFPS9BnxoB6gaBTg+SePnkXr1lG3K9UqEh4ytM/bD4fiiGTPtRgrZaqamOl+zpoSfJ1xE8NcCWSQCZtPtXgbGMwHyCJOoDAtOppACa6akpzRGBNtm0kgQIYjH4JoZFk3J6lLBz7DKxrNnXEXa2Y/fSZjkBxGSeJBRgq1craFZrYuCy/iqDh0I4rQsDGeuIZXqAh+6ZGMgLR8D+oI8CiNWDpZT7pXQgWcNkajDZgFK6lDMn0MyECT6PMZMNkCZPmP1KxnMNpVINpfkK5ubL4GMQQxocAtauW4E161Yily1gcnIWO3fOolqhXB4xW2NTct5pdAZKwO5ZXA1SMnP8ehKNyep4X5dWsWNnLCeHTDumyK4NZJEJ4HZcOJS35u/G+BS7NgBujQEseWt2aLuDBtposlkMeOcySBby+kkXcgJxKfucIHg7PYOZuTnJIROYZu1sz0RlUJcALse/ZOBTKeviyGLJBAQybjj+KGnI+RYkbgSS2xF2sjNVEMAWy9QD2N51hyCvX2/DW7pUgN6FOPD6loTAZIb5uRLGxnZiYpJKB3NBgoSBtlaT1g/XYP4KUQ9mYDAao3NbiQ4BcG3gnv2YhHZ4fcc0F/vYVUPWo7mn8eC9v50DH3vrKoSAgAG43h/Z++aTCNwKvI0+kFNKYILP+vUbFPgvzc9L8YEJFmTm00Z6drXLgFheY8XoCA57/KFi7XMe0V9Qkr9UmrfnZN1fAddeWcEewgO5QaKOv/gCaWDPMIuAul0rd5Rl283o9T6l30If7N2CpAp//ahUswPjXYJTt739c4T1e03aONydBEk4bIBPWHAAtno2mCBO0n5BQ5feoSmhI7KXjILT/Z594d7QjvIAUvftPXhbxi23fn7JvdKufnjKyW9Urd+Fr8Vh2sWuzdIVH/jAJdi4cZMOqddrUjfp9gz2F9d/XyuUJSM+dPH7tW9d/rUceFvGzbeYbfhsu4C1L3rLm27+vM5/2ylvUh3p4LWo/1q89fwucdMtDrw95c3d11vioQ2Mjp7XH7xd2ipLW/W2262kyWP1OjhrSXUEaTk3iDtaXXcrG5Ck/0tQjYPrkSUh0p9pz5LKIC+Yzl6cLzw+OguryYLA20Z1Bsc+5UC8YN16tDrz2iN1UmkUWi0lsBEcpSoF083k59M2z+x+TpEgUtvWK88QSAzGcFAuJEzoUVLlIi9en98xlEiqkiystRsmSQpMBZVQuBalzUZqIZPnWmgluE/yKgIGZhK45ZZc+4UO10FHx+3af1mDlOLGfQjXf+fvfHIq26MkwKQxdwkKE9uulMqyF+m9VL1RyYlUE9lODuikUcyn8JNHduA7D40hgwxKSQNJU20qIkBgM8Fbyi4TYG9kslqDcvwO0GyhmMujmMmhXqHKkCXx1ZPAfKuOuXIFhWwO6YTtWfniuWRlE7wdSKexOldAkcxdyje329jerGKqXhYDeE1uELkmkGXSrhRmEiil2ii3mphr19Hg2OkAedbNZV8jgYerCxMmHqu5EF83tkBsgdgCsQViC8QWiC0Q7Cs7/b/xxRaKLRBbILbAH7wFTjnxNUFgLAiK9TB9Fqt56wP2/YzQG0Dzf1Pq7FM9dap80IBfdr///e/i777yRQWhCM4s9loQoFuEqbJYIG+pjjNp55uDQ37+8/sk70wZZbI8/YvHfeKam/TnuWe/DcPDg7s8HoLAUB8JPV43+qJ9XvWq1+O5z/uzrvfPOfdUfVH/y7/8EK655io0Ggzs5fFXf3WpvqR/4Qt34r77fmxBgyVe/UKnZJededYFAu++9KXPYGZ6BsefcLKAwfe85x2S3TTAq4XXvu7NOOGEk9V3n73zVrz2dW/CS477c3z17/8G3/zG1/D+D3wIq1evwRc+f4eCLjx22/atOOesUwV6sn37778/VqwYxX/8x79LYuzjn7heNZHv+vrfYe3a1ZIm5VL8kuP+AuvW74PNDz+ETQcciC9/6fP41je/JlDlRS95OV72slcKHCYD+aGHHsRHr7zMSTe6AI6rY/qud38A6zfsg2uvuVqx5bPPOR87tm/Dxz52BV7z2jfgOc95Hr7z7W/gZ/f/FC968cvw5KOehn/4+lfwq1/+TAEgD/p53EHMUVevywfqxTZzoBqPZ21EMmmsy12ygQsOhefaZwHLNMKU8lsRz6CQNC7ZwY4hTelp1Q+mJHLbgkTsH77ItDWQ17EvxYYLf3iMZ5/avY2tSTlMPgeZWGTeclxYLTADqHxtShteC4EHe1T3vkC8HpAyCOw7gIr1XwmG1htiChN4lmx1imAk2aMZJ4tMpnRGYDqfzYNpYu47hNskrZuYnJoS+LxhwwYxovg3wX4DO00WmwC8Ab6s72h1HK1mozFEJM/rwDey2Sl/JxCDkoTNlup+NWt1Mf8kI+ie1HNro2Cbt5X+DZGI7jqOjsEclcoN2CuuVpmdbv9REFAQaZIAfQr5Qk4SyNkcg5vGqhGgKdYtbe1bRuk/SmK3VZOXNhebJAWkM0nNu4FBypOnsHPHFGZmKuh0MsbOc2xxtcKNaV3aY3FuPnRtoSPdLyzVmmb/6oJmPwK2kkN2v5OFojq2jmXrQTHV8HNBQwK4ob+X1qrNJYZiCTBSnr9YQKqQR4dgLUHcbAbtlAHQZA2xjixrfJtqQFasTALeNj86YhvZUHdgp+rgWQCddiMwwDlSq7FmaAKjK1ZgaHDIQD0G1hk8l/KAr6caoPveE8gGJlfsnXaA8HbLJ3svoktEixuEjHXO93arI4bt2E4qKEwIqJS/Ub07RwN24ImgOj6bkzUOYeNoQpcD9Pzc1iVCXyJWppPQ9qoD3ieafL6BuuHwj9TJ7mXuR9i3fqpE/Y7A21ZYF1zMW427kIEbzURjO7imsT46xzYTUgje0s9QpYHlAQyYtDnixQhWrlyBxz3+UAwNDco/MHFncpJy02Q3GsPfs4vNLJ6dHDKTPZjrk+WC/nVAqI3d/kBm+Fl0XHhVgnCcROdaMBe6rt8DErtbCrSI7EWiNYcFzHeBv4G3D5KQfP96n9QLUy79NXop8LYbQuu/n1sa/F1y8+OWYs7bW2/dO3VKT37rGzHo2Zx99nfLtscdQH9yzDHPxkknvW1XT+k67pOfuBK//rdfBFKui19kF8BbZ5tT3vqG8Nmc7Xa1cSz5cfMtX9AIF8AdMF4fXf/Z9YwRfEovGLxEo9jXNzsmsZ23i8zbaJbOMg99+51f2VWzPKrjDskN2prl/bRTfhBgydrtSZMQJrZIhQ3We6VvSZOdSeUQUWwNIJV6RZCMYUDcfHoYzVYN9dIEjjn68XjBhg0Cb6WQk8yizrVQ6iNp2+9wfc4wScjqxidBtYruV3Tu5pKhzcP9sld/cDL/kYSLXuauYdY2bhpKnLR9rn+vnbI6r2Sach+oEvBk3/KHQGjDmMcCnNu2dptYgANm0+mg5m0nSEAyhq32yZImt72h3zdHS6IwIUy4LgVZ6tY+A5lZ2sJs00rVkGrlUG+1kU938MstY/j2A9swkMwi3aqC0s2szUtsnHLGXLHbTcopJ4AGa+yaQgjXoFq5gsGBAQGsRPIJqDZSwHyjjpn5ORQyBWRSBFczAvqbrarsRsWYQiaN0fwACpmsnr/ebGNno4zZalnPtyI/gHSrg2w6IzsJAG62JMk826qJFZzgM6QyDjBP4qFKXPP2UU3s+KTYArEFYgvEFogtEFtgjywQM2/3yHzxybEFYgv8PlvgpBNeHTQvBG8XMm+jzxANMfYL+/QLsPngo9XP6l+nyt9jenoKn//c7aqJS8A0er2+wTsf2+4T+Fw8drZ4wMiknW/p6jay9+684xb8+69/FTCDZ3ncdQbynnXmKRgeehTg7YIIB6D7R8BjO2Rhe8866xR9wmMpEXzxxX8pwPutbz0dT3zik7F588O4+urLxKBc6tXPEgRIX/jCl+PBB/4L3/3eNwUEvvSlr8JRT34qLv/wX+OPnvUcvOjFL8Xtt90oNuyRRz4ZN914LX7729/gqU97Oi688H34yU9/jB/98w9w7jsuwq9+9Qt85o4bVVPvxJPeLtm/yy/7azz80ANiQzKwQSYT5TyfdvSxOPmU0/C//+m72L5ts4IFDMYT0COTtN5oYt99NuI1r3sTvnHX1/Cjf/4/qkVIMI9gHNlTZ597ASbGx3DVVQRvgdHRVXjXu/8SM7MzuPnGT+Pd7/0AfvrTezTOGNx/05tPxFOeejSuuvIyvPrVrxf4e+vNn0YumxXD93WvPx7/+I/fwX333m2ysqzLKgCkOzXf16oN6vW6YI+XU9bhDpgJWVoWALIAlaedhYynAOhw9WU9GMpACtm1U1ME1Sh/Wrcau07SkiADwRsG2YxhS6DTwBofMBPRQACwSQabVLHRCcluJVtVAFC7jWqlgmqtJkDU1721+Ri2dbFkCb3vGJgRIlZQ89Ywm9CzCC5ljMrV5uUzUMbZmM/ehq6mqWMORp9LgbJ2B5NTkyjNl7B6zSqsGFmhGsv8UeKBmHkGfqpmLoE1MWrDdBWvMMAAJ9+VNK/YBaxH1kSzRmnBhuqTETz0oFsATTlmZgA8RedyoDDtwKsIqC9beXu596Xq59obEJUSBuYkWU8tk0KukEOhmEc270BbwroEmCl35xiPJs8dAXFcmwxw8lLf9rvqo7XbmJqqYmycbE0ydtJhX3nn4dQaAsu59lsNVvf0XcCtq1crlpALIBP4Vp1cCyDzfd6JwC3tbexalqo1hk7AuBUDKcLaEZitGCbRUqQoqz1QQHZwAKlcTgxcBjdbItkk7F9XU3ZuZkbg5uiKURRyxkTxzQ8SKtxYNQDbEhIYQN2+Y4f8UzaTE7g3X5rH8NAQNm7cqMQUzxIKGdQmpSyZRmpss90MqLbJEDLpYw/4mQWtvmF0zfUm5eEK27s3TC6cTL26aopv27pdEr+cE2Gdbfd7cEHPCI6AdVE0vmun4FmlBvR6n2M1vkPWrZeqjwbovfy4fGE3ZmhjpatOrZtJPYtUd59EEk8C+XNj3ooZFRI31Z+UVx8dHcXIyIj+thrlFdW8Zf/5vUoUgCR4e+jjDpHUK5+PCiFcS5iQY0keUdatZ99GwNVIzduQuRhl00ZllB2TPdLRPuEnup9ZuLfpmmCWnhHxKeE1eiSb5Xaj4H9ktxCw6UOAJ1g73GG2BvbsBOULw+vsLfA2kJju2tD0DI7dAkytkQT0br9979QpPenE1/cAnMuAk4uAglRSueTSj0qxpPe1Y8d23HXX3+vt4457xaLHvP+95++Skk23V+m+G2X1b7v9y3rzpBNfi0EvCR1ljy+5w7QPCbbe6mz81pN6bPSomLe8ngHuJ5/UAyov0R6245bbouctrU4TvdTSMHd45Gc+a30Tv2ILxBaILRBbILZAbIHYArEFYgvEFvjdWCAGb383do7vElsgtsB/gwVOPP5VXcFgNcHFmkJSWDePoiueGwUcIu3vjp/ZBRn0I3h7402f2aUn/dn99+ILX7hDLDmyoPw1ek9eKoi5W3E8d2GCp/2knQnA/fjHd0vyl6BWuVxRnTS+zjzjrWLl7ParT7kvgo/XXdcNHkf7xd/jzDNP1q/+2E99+pP4j3//Vxx99DPx5je/RQywCy86e0npZA9O9bbbZ5g3m8ayPPyIJ+EVr3g1tm7dive85zw86UlH4dhjnoVv3PVVPPjgb6yuaLOFVavX4u1vPwvPfNazcdutNwp8O/2McyRtTIljXvfkU07HUU95Gj513cex+eEHBS4SmGWgnUDwK//itVizdj2+8rdkaRj6ZYF4y3pnrHPNmg34i1e/Hv/0/e/iF7+4TxKlkvyq1RSIPeucCzA+Poarr7pcIAjb9rzn/ZkC7gTiz33HBfjaV7+C7333Wwpwv+a1b8Kxz3gWrrriMkxOjqsdlNckWPiMZzwbxxz7LHz5S5/Dtq2b1Q5er/dFYKRBeeFIDVwDzTzYZMCGvXpYqh2quxr704/zLjZTx2TYPOOXjLG5+XmBtpVqVc9IcIgMZMnZMctejAMDJYO6tl3sKsdYc8BxUDPM1eYl2EvwmiCuBzkIdHiJYe8qwqSP8JkWC9Z3xal7WbfOJsZkM+DZ6mWanGsA7/pkDQdUB/U0PfOSzIJGE1PTUyjPlyS5vXr1Kkl0k11Xr/MZWhpTZAiKieJYyQI4xbQ1uV0rXtwJ5Or0XLSXJPEIMraNlevcpoefKX3rgfAAeOuR4OsF/nuBb7EK3VgRaOccrwF4JkVM0C+bI8PWgHZKAqcyHG82Z8iu8aQ6na6xaHLCvJ+u45iKAhIFItr1DexNYXp6Ftu2TaNcobQiwfO0WyMcyhZxTgFgFNQjdckAbh4LJCCb1nFijV1rQC1lAtVEx+QRYCumrWM9O+az6th5qUX97tndbpyw3ezPXNb+LeSQLuTRptwt/ZTzuR4IlV1dDoLqeDeaShpSXeiuhAMP5JIZZMAj+5jSptu278DYmb1eBQAAIABJREFU+Jgx1jM5V9O7oblHOXjWWaakN/0cJbtZA6/RbGFoaEg/AwMF6z9KgqcdCMvkAifRaAxiqw2tcROVVtYbTobYSVVy7FDyedu27di5cwyVclXPKF/g+s9yAXwfRlD4rlqp3suFALxf8tXXYtmGySBRNn/0917wNrou+3QVG3h+toSy692JD91e1zNE2Q9iQHlmFOX8I+uFTR0DhjnfB4eGBKgzqYUJKeVSWf6CIG7od80mBGYJ3h5y6MFa4+n/5XcrBHpNftP8eVgH1ny49/NRhmw3YOt9fRco2YtFhgKnbm0Id2YLFiHnlN2OK8KYDdecKItW9/Wd4dl3kXrGvde3qdYjm+z6zV9nAcAVcfoL14VlgE3fgAU26f2gG7heYJdFUTf7gHuC2+8wgHJPXyee+Dqx4IIWLvGIvWtA9N5c7/OFIi655CrtR/yLwC33YFSh4JimYsJll38M69aHIC8TIP//v3ovKpX5QCp16b3w4rAkwdvb77Aarie+5TUheLsrDxh5IF0nAIFpoyjjdRfHQc/1ovbaVQYtwdvu83YdvNV5u4DgfvbzX93TYRSfH1sgtkBsgdgCsQViC8QWiC0QWyC2wG5YIAZvd8NY8aGxBWIL/GFZ4Pg3vTJocDQk2MXu6Yn6eIBCJy4SEeoGIjx4awyHm5zU2a5YimAcAcJvfuPrkgL1NXsWC/UsxvzblXv5Y9jGXmnn6PlkuV790csxPTUZHHfGaSc+KvC2XxyI4PGne6Sl+7X/9DNOUlj3U66G8N13/zO+8IXbUCgM4rLLPqpTzjzzrcvWAlvMlgy0Pvmop0uymVKT42M7cdNN1+GHP/yBZEFV57VJSduEpNmuuupaHP30YwXuUXL4yisuxQtfdBzOOONcfOtbd+ELn78NlUod7zjvQjzt6GPw8Y9dia1bHpZ8JQGMQqGoYOUr/+J1+NUvf44f3/1DgWqqY+hBDDLm2h2sX78fXiXw9nv4+f33aBwagNxEab6Mc8+7COMT47j6qstkB6tFa1DYkUc+CWedcz6+8rdfxj9+71sCCin1TPD2Ix/+EGamJ1EsDqBQKOAJT3gS/vwVr8H99/8UX//a3wo0IijAe0n6VNJ0LTFxOVYJzhi46XikYqU5Zprmi+/JMKEhQI76RAU9g5dgI4FwMun4Q+CgVKqoLWQck13tmaMZgp5pk3QTH89JlIa1Za0NBi469qlnekYGJM+za2fE4qpU+XxOctUF5D0b0djEXh7ZwD//6pY5DcECHR/4EMf8cvKrlKUleGYgNFmEIQhoTD8HPgoLDO9tjNu2gCtKxQ4UiwLPCOrMTE9r3BJkN9CCUnoG3vI5rQ6nAYWC2FkYjeAtf/S7A249gCuWKBmhEdlBx5724zUEngx8C2wS/LZ40JrH68eBi/zXg7ZeLpm2SLGWLdnCDkgTAKvLGivXDQP1IZMHCIoLcFJ/UTrXjpW0smq5GgNTEnqNhiTTZ2dZ35r1W60+aggfOzuK9enYmH6QExR29ZENOCP4G0oj8/dk22r1cSZJvjHCspVMtftbY1F1bAk+2rj29hFwRpCfY57Maco55rNI5XNi3rZTSf1Q3q/JNqmTw7qzftxaW61PNb483heULnYwI6W9ZVvKLbYwNj6B7Tu2SxGActv0NWZ7+iQmpAxKPpn1scnsrJTLmJ+vqJYd75HNpcTQHR4eknoDfwoFArlOrtnVbjXQ1j93yGhWv0qi3eZJs2V9tn37drHyq7Wm+lh+gACj66vAE3k0Vm+EQGy32INPKgnHsJIceF+fnCLp4GjN2xDMDJn+IcjpbhfOXzcMLUnD2d/5zMXwEg9+GXjb0jxX4pFj3VrdcC+HyfGXUHIL1xpJY+ey8qfsF9qKPtz8Ujgv+XyrV63CIYceJNl1+hCCY15CsvvZbGyGeKiXTw4TW2z4Rue9E2nus5d6VPuZPjLJ/jrRhKDg2q5mcTgeoolFNuaDpvlfonkbEb/W7fm7PojUNu99fyngLrxR/6O6qdvLXKnnxqE3LpXKuPNOAyhPOOE1wXH+vbec8NpFzg3fvuNOA395LMdJ9/zqf/pS4C3PoC9hwpS/Nt+7+eZP4+67f2CyrTym2cILX/QyvOa1bwxu8pbjX+NUM8Ka7Us/wOKIJPcZd3zGbMPrMtGk67WLGZK08R13Wi3YE0/gdfYMvA0NvGzXLHPALqCx0SvswuGf/+LX97RR8fmxBWILxBaILRBbILZAbIHYArEFYgvshgVi8HY3jBUfGlsgtsAflgXe/IZXdENG/aJfHgtwj+YDmwpu+/cWBHAiwU//ayIh8PaW5cDbyLUYTL3rH76Kb3zjaygwIM96O5HaRstZ+9EEP1mX9/ob71j00jt27BAoyGDv9TferuNOO5XgbciOWK5d0cBTbyyI97/hBrvuUq/TTj9RH1//aTv27rt/iM99/jYUi4O4/LKr9d7pZxC8Xbym17LMW7E9WzjooEPxxje+Rfb/2NWX499+/a+YnZlBVeyjpIAJsh2LAwM488zz/i97bwImWVGl/Z/ct9q7qzc2UUEdEPVzHEVEB1EQHBQQAVkENxwUZ9x3dBAdN0BFdBRFZHEBdPwQcURlk1FABBHZ9256767qri335f+858SJG/dWZlZWFSD+v0ieoroy7xL3RNy4kfGL9z102OFH0C9+cTndf999dMp73ku/vPIKtijGxDpslF/0Ty+m8793Lm3etJHBIyAt9n/Ws/egF79kH7r8Z5fRtvExVnXxhLCFhU2eNF+xcieerLz2mt/Q7X++hcsF5RXgKcDde9//UbZN/spXvsiwx07ut1r0nOfsSe/5t/fTzy//Gf32N79ideIRRx5Le++9D331K1+marnE+bue/ew96LDDj6R169Zy3t96tcYTqcifqm0Q1wOoih/ESUGlgA3AJkA1o3DjvRQm8BHEKBjQg603kVOrzjBBjlln+1X8VqtiUZcBYIsSGa9kKs0xhDo9nZKcZggbVHpq18wqTsApC8FVdau5ekXR7L5UVZbJINdzkqEFcoCK3bBcixx39r5RhVWwjUAtthlVlavmjOT3ECyxo2We6OQbs70NMygFDGJVLPao4o8KJTKUdFANr1wpltxjW8eoVJxhsIvjcL42A8dQR4C3qAPkb4OqtgllNfKoAeYxtDU/DJHNuUy8hMUobDJ2x8Z6WtSyDqyJKO118t6CSKf/Dd4Tu1wpuWBxUeUGiJz/Ngp1boPaM5vjabuU32g7AnZZ6ZmGtbZA8jgrM6FgletAe6zV0K7R74q6neueOw5DH01Lhpm0zY/JnBvQu0ExBuCAomKJzHCOrZGbxho5xvnpEEFGkEb5x8DRnAqAGjATsBDnrwHU4R94D+radJoSUB3jN3Kl4zlhcszxGQE95cBh+2FzLuXX4lQsQQsWHQR3BS/JMO0Sn8Nqd9Omzay+xX6Indyjeq9B+Sx9GOe9rgMQy/FMEw89f/NZgMIRtvXFghao/9OZDEMczutn7mtpCQLHgXMTyDeXSFGxVKRNGzdyblvcA6g/VVjLlatG3MBci0nVOldVzM7z22m/bnOW/kHgrajfBd6qWl4Xj4SBoen3zIIHd/xghwmmm7TjizbuFHJPmbpU1a1R3nLfaAGuqqUlBy5eUEDDoQCLhvAb/RmUl1DlwzVBFjMIoMcL17Z82Sg945lPp0wmQzMz02y9jjqQ8YjYT0evU5qSgGAXnmp/oNen/Ye2ss5jFoGoopaOZpUN9936eei82tZNJfYGbyXO7c6m9dWZZZlVDxb4Ov2SLW433GoagnNps7dus38nmNjBnhiHB1i8+AcCFo87NkglYt87LgC6kUjbPy82gPM4Bpwy5prr6jodS69c4a0eG+9fdtmP6KqrfmHhLfqVAw88hN54ZABvjz/2DdxWJS9nt7Po2KQ7vHVjMxvetm8f0bMCAl/0AwPInRhJZ7jASEW+m3S/0k6f9kBjnV172fqSS69cWFH8Xj4CPgI+Aj4CPgI+Aj4CPgI+Aj4CC4qAh7cLCpvfyUfAR+DvIQJvOuoQp5gKGrqX3CrmQpuFJ1+iE5A6gST5pn7U9gTR6Zvbb7+NLr74fGObnJJ9dOIxeoQ26uBw8XqfHGJr5zZ5eTEpD3Ur8rxms2kqlsp2u3e843jOh7eQV3QyCDH6Thd4rOd4x0kCb79jQO853/gq3XvvnfTif9qHjj/+Lawieu/7TqZcLts53m1mojA5vGrVjnTwaw+lhx56gK761RUMDv7lkMPpFa94JV1yycV0443/y7bE69etoxNPfAe94AUvZEXIpo0baNmyFfSZz36RxrZupe9f8F36yEdOpT//+VY65+yzeAL9Ix89lfbc47l0yY8vos2bNzCcBGBD/tajjjqeAekVP/8pA0k7Wc1XIIAKOUaXLd+BjjzqWLrm6l/Tbbf9kSfkGUo1mjQxOUX//r4PM7z9+tlnsYoNk+sAoJValfPffvRjn6Jb/3QLXXjBeWx1fNI7383XcMH536Hp6QkaWbKMjj3uRIJFIeySocyampqkmlGe6uQ4IxRW9apCKYQgTNw1yPLbTtrHAtUnQCxUrVNTUwxgONcrW1YL6QlgqByfAWgizhO0SQMiEYNMGupIyaErwKfOvxkoGXtcPZ4CXX1/loOqKT1U17BoBBgHwNU8knztDDsDMBIcO7ANlfdMjAz4EltkgT5q8SzlRv0aZTNUtwy2VUUcTDTrXC9DBTMpj+OgLrGoArF72q5P47ylW7ZsoZlp5PtsGgUiQCDgLY6vSk652Bby+dbrrLTVvKuAjnwOzQcsFyRKsnYzuQ5ssgBWW0KbbsgFt7almO0086luI8hUQa2CYmlVqA8GVwyXA3IgRZWyiuU3cqqK5TJyZAPeIhZq7x2onOWeE/jE5sXmOKZUTJ1km3hLIJXloygCg++m2CEbcMuWyHwk13Ja4C0rno1ltf23gVScv5bjGhMraSizYemdz1E8m6E4ciFDeYv82AC1BnYLaTWKVQPl+P4zamZ9lhnEZnoZBavt6lcKgv1wj27avJm2bN3qxFfUu0pk2boX0BXQMJWk/oECZTPGTYAhOppak4ozJZqYkkUhmSTxQiCA2+GREVqyZJRdAHAs3M9YKKPXhdIw1E4kaXJymtW26HexgEEU6XIfMog0fRRbLHNctc+S2LsWunxf6XDAKJ0ZzBsVvx5XVLfGipshrvzMVqPKDSCP6SAXqzm0ufkC2BW9TewiCNP32dvOtuugj0O8ESO0dbtowSxGQN2gn0C/CXCby+b4mgDvJia2s7W6lapzzMQWecWK5fT0p+/KtuLTU1NUqZYZ1KtKXS7LZHx2wKoFui5sjXxuuobAvljfiP62Y5+5xzIBZA+Uv+2BrqO0NudjYb2rfHY7E91Gt+CbqRecpW2w08XN9b7p0CKXbp6Gc+085+cAiz8wYHHOjefYwIW3izkWxly5vLiouDbMUPl/8AOn8PgIoUd/fvbZ53J6AH1Nz8zQxz7yPioWA9vk9mUJj03abcOx+eF/80fHHnP4bOVtcGN3vVyJcQDIAwg8d3vuVC7pVOTTsJK3c1Fwr7uvWTC60649tnPsfulP/mcxVe/39RHwEfAR8BHwEfAR8BHwEfAR8BGYZwQ8vJ1nwPzmPgI+An8/ETj6yH/pXNgOS/btVMsskBpMwlh468zLYEIYYPL8C9rDWy0IJlEB1f56x5/Z+k1sOs0rNKEs70Ww8azr0QnjXmsF6uDvnBfOywtlzvnf+zbdddcdlM1k+FDudu9423Fz2hO3PX+7nLewlu4hLzCAMV4AzbBy/uQnP8yA4KSTTqHnPe8FtGbNavriF0+z+YLbnb/dtBkmvAE433HSKQzToJgFUDz66DfT4OAgnX/+t3jSG/bDv/rVlfSSl+xDBx38Ovr976+ny3/2E3r1AQfTqw84iG78w+8Y6H7s46fR8uUrGKTCsvXdp/w7bdiwnr577jcFeBvYODq6gg49/I10/XVX0z13/5XVkQIJAuUSwBQUuqPLVrLVMZSzt936R75GVRQir+173/cR2rp1K33tq1+mfC7HE/Av2/cVDDauu+4a+sSpn6FVq3ags878EoOr977vw7Rx43q2hV65cgd629v+lcH0d8/7FtvtFoszrNSEmpMn7I260WnxDi1zFhlYlZNpq5prFFAAAKhR5zyLgLasDDWgFpBGJtvFDhrAFHGAQhTlwPVCOYYJXLFvVnWyowA1AJetRDn/o4F9OEszAH2S8zQATvaGMqBV4K3EFwBXlcECll2AKNeoc5wBwDFKUWMljVy6iLkq80QdBOttKF7F2hRQSPJzikJXVXYKC3EegGPDDqWtENHY+DhNTk3SihUraNnoKI2PjfEPKBnyIicNEGZgbCAThwNAE7AcSlGbk9UgDBMbC9DNBQLuhkGnYXYWNMrfgQrW0k4D01RwJNcXhbicsRZlcxW2VnWLz6C8DNwPtHzCDh21OvYx9c+glWMb53zOiIfk7DQSVyGdgaeCyT9rs/oa++MWLl5l+5qjljmp2A5ziBBHzmULS2SobEUlKopa/S1HVmjLANhYfQfPkBgB3jYAZAF3UynK5PKUyeUolkqyJTLbIEvyW7EWVvWsa+CtgJKvVbYzLJHLrDhTnypadwGa0lyfsi/u2XXr15s8qXGGuaKENdbGfADJvYr3C4Us7bDjChoZHrTKZTxD8EyE1X08liLkOx/fto2mJqc5hkgVMDq6nHbYYQfq6y8IeOe6FUiPNowFCNu2T9DatetoemqaAW/wUDRX4YAHhq2mhlUVGlaNGttgExybB9qq5Y31ue2bA3jLx2H78QAGax8ZqECdJ1FEBSpNqsOKCAcoq02+9FtmEQkUuHxPiEpZ87YH96jcEyiHqm/Rt6G8sKGfnJwyrgqmxMaqXfIWL6Odd96JY1sql6RtQ/1vc5hLG9Yi8rWq/bLz/FLYGAytZufAdcc6ITZqu8HusCsab6uctdDYPE+dZ2tosZ0Cdm0jepNEBhDm6RR617XLtx90Zbu9gd9OEtYwvO0dAkbLCbD4wx8KWFzs69hj2lgLL+Cg5XKFvvzls0O5bPUwWFR2/fXX8p8HHPAaGh4annXXQIH/oQ++h8fQnV9heNuuNmaKiM3P+BDHHHMYFfLtc8TOFX0c5wfmOGEIPNee7UsvUFnqbD4xl/1EAXzsMW9oD6PbnrLHtkpEP/kpHF38y0fAR8BHwEfAR8BHwEfAR8BHwEfgyYqAh7dPVqT9eXwEfASe9Ai88Q0Hdz5nhzkVa6GnINXOrLnw1hw2sg1WvV9w0aVtz4nJ1qt/+2v60Y8usDk8Z9n1tVHehhlzBOV2mHjsFmhMqJ93/g/tJlAAn3P2mSaHmNg24+Vu97a3HDN/eKtzxJHC4Lj60uuHZfGrXn1gaMu3ve1Y/vvzn/8KfelLp1O5DAhQoC9+8asMZC688Dy6+ebfW3vY+TQuQIJ/+Ie96LDDjqQVK1byhDcmDK+88nK69U830RFvPIb23vtl9Ourfkk33/y/dMghb6AX/J8XUTabZcXv7X/+E1162Q+oUirRipU70vFvfivttNPODFfWrH6UvvGNrzIcXbFyBWVSKSpXqvTyV+xPu+22O114wXd5Ej5QgxEDW4WGaCdP2/UZdNzxb6Wrf3sV/elPNzOE0kl6WJjCmhnKW+TdRSyWLh2lD33kk6yu+tzpn6JdnvZ0Oumkd9GOXCaitWvX0PfP/w6tXr2ajnjjUXTwwa+bFa5HHnmYTj31wwwUFTBw21PuaZWYOjkewCEcjCEpoCm2M4ABZYWid8ZY+gKSIl8t599kQAwoEGc4iUnYdDrDqjH8FoWbFFMVujLZL5OMrL6FWq8OeCtQQy2P+fzmPQFBDrx1rhz1jjpFuQArYA0teXcrVANIMuWU2wygOdiZUZqjxpNNTP7fNtuqepnVtiafcHAjGBii+RkNqOO8qGy13KKJiUmanJ6kQr5Ao6NLqVIqM7itV6uUgtounSLkA1a1JUMwVicbe1+rChWQJ/lZAxgt1+ZcoF6secuaggLEmobBSlmFvQxxBJQqpFcwG+SyDcAi1KMNBbEq9jX1q/tLkaQRqsKW7ZO5rgOAi2uG0pbzIuMnmbTW0xJ3/TEA1LQ9tjt2eiPRvtorkPOyurbJ9tJWpWxgqOayZXDLCxZanCM4YeqRuby4wDpPEVFuCoQlsTtOJIlSCbZITmVzlMpmCYsAoEHl+4mLbbGVVTFaIG7ani4GsZTNXJtd4KPVa54btrYtmINKNc4Qdev4GG3dspVhKuIpKnTYIzdYwVmD9baTUzqTTdLKFaO0ZOkwuzrjvpuYmKCtW8com+njPN61epPWr13PMFatxtGWhgYHGeAODQ3wdUt94+pjVJyZobVr1/PCBbaeRp5fo7K3IQlWVNh+VVu5u8hC2qdCarNwBvejUd1yvmnUFNuW43NTVwzcg3pzn1/u4in5twBUVeAaTWXQcUTvMyvPDUCnbf9OG0dfpPAW12/Vt9xHyXk17zmAN/pQ9G34N/rhmelp7hO1Q9cFEPh82bJRtmAXG/EaX7vm99XG68JbBrc2d24k3y1fqaNsdv/Wa2+zcG42+O30RHdz1uqiDDmnwHq5VwJg7wLk8MIGWzeR8phewhSgDdTqmXP1uGGbeHS6+oW8XyyW6Ec/EkD5pqMPm32IyFjYbvumYFt975g3HU75DoBzPmVDP/Lc5z6PPvDBj81nN7vtmWd8nv56x+28UKf7y0lg3KY6ODaXXC6xOer17a+tB/7Kx/mxOc7Rh0aO08MBIpuE6uxNh/Uc89n7tXemsTHrsYm6Mf7Z//31gurM7+Qj4CPgI+Aj4CPgI+Aj4CPgI+AjsLAIeHi7sLj5vXwEfAT+DiLwhsMOalvKrnNlUWg7C+LikGaqUT8zBwS8vfDiy2adc/XqR+msM7/A9qawaHUTdUWndaKWzHywyEZzZITrWjOqDgaE/NEPL6T//d/rWG0bPa+rIn7LCW/qnFt2jonHbnNDelmlUpmOOuo4evUBr7Flf+tbjuF/A8hAcQv74U+eejrtssvTOH8fVBedLJPnapqS7xL5XNWmkxj64DxqyysgLkbJhJyb8742GqLqSyQZIiQTcZqeKdKG9RtoanqalaOFfJ7hByb7V65cyWpeKKCOOe4t9MD999K11/xa8rbGkT+ywTlsYYWL31CpigVwi2EmFL3ID6lKLMlvK0AO+WJhd4wJ+0YDdpliU1woFDhmlSo+L1GVFXOS27dcKbFtL16Ak7DQBTjFDytBTW5a17aUN7bQR1RtCunUwlbsixucUxF1yfljq5I/VvIFi2WqqCFFmYqyIi5Dw0PUV+gzOTPrJo+dqPugFA2pPw2kYbWuA4lZiWZhrYF71krZoMMQuDItpEWUy2YpBYUvcqGiXdQFpCNumlPXqhhtw5I7UOGtTCCHb1LlFAqbxSpXbFdFw6kCSdOXqCUrPjfwQesbbQMKadjLjo6OUrVS4dyfjWqNMqkkZZJJBrc8jW0tj+WC8aeobcX2175pwJBsZZClS6cj8FbVs1ZFq6p6N/Wj6QsUrHJeYgPSGeRyPl/Y/8o1ulg1AFCq5pUTWEtkk2dWwF2gMpT7UNqT2iPjvmXFMXS9Cm9DHZFrCeCCfadEmsMWCtAGVLbywxDXAECFtwJuifhvzWUbM7a+HF7JcywQNi7AFjCQc9qm+SeBNghIapS1Yn2s7cTAfQPIwy0teBYFNrZqDOtwtFAeUdYQG920QVjaj7dEMQ/wiv4ICw0Y5DGRJYaAE9snqVqrW7jdaEKpSTQ83EerVi7jxUkzReROhVK2SflcH6VSOYJl/5YtY1Qp11iSDKcCLSn2GV02SsuWLaVcPke1ao3GxsZo86bNbPuLalQVtUDKls0Zrrelq7SVZg0Ya9TtFnDLopAA6srfCivlfb0Hw9vpMd3zuc8aDaEFuk5FWfRu2qG5Ox0Fa3Akgbem2zW5vPFMUEcEXbjC/SP3c7KDLF4x6ttUmuEt+lsob/Es0HtHO3Rsi8UhS0eX0tIlS8QFgRcWET8LeOGIBfsKRJ2ctCaXs4Q6UObKlbQBuG1Vx0E0XfHxrEFP6JDBuWQJUKCmFlW0wndHgW7LpO4NEcMDZxzTpidvL5juoKOea/wRajNzbbxosNviuv/xj/8vn+noow+d64xtt3X3fzzgLQqB8cJ//ueZPKaTvyu8eKvdy/0M4+mPf+wD3M/I86zDJTnuCZ0ummNz6c/546Pe6KZZMXtwU+sBvhLZ4xwdgcDuEqF25Wh3dC7XJabOjorC4M5VOHu/9vB2AczWnvTyy38zZxvyG/gI+Aj4CPgI+Aj4CPgI+Aj4CPgIPH4R8PD28YulP5KPgI/AUywChx8aVnPa4nWYELOTKO0m8rq8p/thkvlix54OdsQ//tFFdMPvrqV0JiXqHZ0I6jhZ6KqsIlOYC5nIi+SyAmz80pe+Rl/4/Gk0MzPNwLLdC9tdcOEl/NEJJxxNfYV8aLNeprO6ThCFYAIx9Dvq6OPogAMEuJ94wpsYdGNCub9/gD716c/S0NAwA73PfvbTtGHDWgZ9i30F+VbNBLRORKuSMhYTMKg2tnaiWvKRAh5tG99Gm7dsYQUtABsm/wEtka9xeHiEVcuAIMHEeoonKqH2HR8fp+mZaaqUKyZfp0y+4zi77747LR0dZfjJdpgGsgIOV6oVVoayypDBY5P3B2RmFW+9RpVylWoNyS9br9cY4LJKkfOhih1o55fBeo6aFNuKs6wC5Jo5X8UAzzqX1c1lC0iMc6MuYYWczxeov7+ff/r6+2hwYJCh99jYVpqcnGSgzRbIrHoUmGYVUgo+jPpSIDzghbFORn5eo8oM8uA6EBMX4DRcXAsWAKQ4l66xW0XeYQBczsuL/KkGDvB+khdT/wsfK2jtChA4tnZ/Ue9ZBR8fzq4MEQtl8zegMD4DFEdMJrZtZ8gMcIt5oK8QAAAgAElEQVQ9oLgtzhQpSTFKJxOUgr2syafKfDDo6PhfhquoJFbyxnKMg1cQaXmPoa+qc52y8naWRJmko+YwrIrlXKcA6ALUG2yta9TPuOd5kUCCWKJqrteCqlBfJVciKmqpZ7W/Rh1AMZhATtukLKSQenGvXesd2Fjrgf9hLiCYkpfrNEpeVuVyUluBtYC3yCWqNslGyMWqaLVBNtbIpsSOelcuEbAWMBb2yE2GtgkDblMUS6X535SA2bJsI3WhUBZtxlhtm/yrkWbsgDMXWkmluM8b9/lm4aHbDvmccW53eHbBRhywWdWk6LMmtk8wTGVFt4l3syX3bCGfppWrllM2k2Z7b/TPuN+r1TqNjW3nhS6NOtqClIsBIQNcWUwD+L5s2TIaGhqk6ekpznFbKpb53mT7cauhhv24Kt2De0hbcwBxNWdtWEkbgFsFkmF4q4snrErXwF5pXZJ/ORRb91a22zprXmZtbXXsUkOuUteuJQgUtdYS3rVRNjnQdTEPL2jQ+4ywmCfJi7LQtyLPOkA8uyOolQIHs8Vwd2TJCOcUldtRLJOt8lb7OwNEBbBq25R4KLi1n2g/5vQv2CbITSx1p/elXr9tUM5+7dBZeKGZfToEC9Bc5a2jetc7wrYTaURhOBcF7pHxU6hoPf/Ry2ip54PNa0NUBYAeLHgXO17C/X/iCUcveNFctOBou/l8Hx39puPpql9dSQ899AB96MOfoBe+8EWhTW+99Rb68hc/S894xm504EGvpR//8CLOd2sXc7SLiK23tmbXdg/E5tLLrphXTOfaGBBYAfdc4DZoi+E2gnJdcqkoeY868vWzTqnHx3bRV7Df67oqdt2x71zX5H7+8yuuns/m8972K5/5d5P+QFJOcDnxzDdpEBJNPKMavA27ufBCSFkwiTFyPCnfC3S8xY4cGCeY/VMpOa77uTs2S2bSvNiq1qpRGu4syRRyGlATz6F8lpqlEiWTWUols/yszOaShGPW6xh/YnxT54UzmrID4514So5ZbdSpkC1QLRbn/PbNeo2oWSbCIstWjAYGh6lZrcyKmdvnYewR/W6FcQNeocWnkY3afb91T3TA4e+Y1QUvDPJ330uSh+BRY8YQPEjCcyTB11UsldlVh502EuK0wYsfE/L9mdNaYDEou3TImJ8dUuKyLbeZZpPQDDasW0McaYzjEkkZm5oBrP2ewmUJvv/J4jD3ftR/y8P5oQ1j827TfgcfAR8BHwEfAR8BHwEfgcVGwMPbxUbQ7+8j4CPwlI3A61/36q5fgt0Pw1MnDv4IvvEGmztflPkLs/lE8l79lL9Awo74K2d+wSgbHUA6K0dc51LMVty6Z5sr7KHpebsxJt4xUSH5RDvDO2xnpmh530IE3vYoRmgriuikZADAPeaYN9MBBx5EJ7z5KD4v8rXutdfz+Us8JmyQW/bOu/7COT6f6FfHKVfzAeAi4DdA35YtWxhsYLI8nckw/AI0hQ0o1LMjwyPcFgBW8Rvq4bvuvou2jY8LqDMqWEz69Pf30ZIlS9l2GdeN80DdyZairRbbYJaKRbGJhVqvCSVujXP3lksljhMDXZ4fEXjFFsCci1NAkNuYZR7fqBl5gYEiU6jjBJzgenAOQOZqrcqgmtW2tSrbqMpEiEzkC0Su8jFh3zkwMEDDI8OssAWUhrJOwAIm1ATebNmyldV+AL06qcgA0a0Ehbeai9aolAEMET+xEjUAl4E7rjKAIO3aSwa2yZx/2MBEA4RZTWysoPmuUyDhqEsFgLoTVYFFZ9i2UyGRqACDc0n5cJEJVvsZOmWgQrPeYMUtJs2XDA9TOpmi7du2sfoRu4niNiGKz0B/ZmIWBM72BEbJKjFx42ImA51YK1ixc+AKWi28FZCtKjee7EQdoF0AwBt1NCtONUoOvNV9tU4sYHUAPbdbKGi5XuUDbfO8kIEXMzjtNQRaBIEGNrHmTGYbFWXxb4a0xnZWVieYnLbyOwnrYMwft6CuDSxZEXf+29i18tSiwle0IyghcXgo2jl/bYKanEs0wTbJ8BduAUpC3YrrwISugXcWSWHC2NyzfO+aRQYWoilMY7df19I88kRT+GYeIQLMhUTLYgNcqsA43NcAfqKulRfuK1jeo7+qVGu82EAnSjUvayoZp5ElwzQw0M9xwL2OPh1qW7ZKZocAcR3g3NoW/NlKZ+Ud3AuQexUAF9fLCxtMn8R9g1U3S1/GSuvIAylQIYsVsrY3tUXWfNMMkbG7sboW1W30ftf7WuMkMQlN77rxbfNwVDVu0J9FJ7jbP22E1+r9GuT1ZpUsL1yRhTTq2BBYSgNspLjPgAtDuVLmZ4HtrgzURH5cuB9wnandN54Bpp9SlbJVs3aAtVz6yIIst98M+t4OE/s2R3O7SfNwvNuvYVOVrVHlmj40qCczmomEeZbTSRvwPOu5MS+g23EUMbsRPUEDGihc99vvVXTiiW/vqGyd69R4Bn3/+9+l66+7WtxjnFe7GtU+JZRroM1JtO1i4Qba9J57Pp8+/JFPhLb80hc/R3feebsZWzS4n3Ptkjuiojb1FEW5xWKZfvLTX8x1+fP6/I1vALwVxWuv8CvaDgFlL/tJe6j8xiMCODz3dt1tk+fVlE0UfnHlNfOKx3w3/vpp7wnBW4wheNGh5rCPNbkd61gTz5MsL8CL8Rg1nc7y/uLGEUBbjbGsjesMbzG2iCViwIIEnJjBGLUV52d1IpejVH6EqJXkhUipdJImp8YZ1sZjSSoVq5wrAYtlapUyJVNxHgdMTk9QtpDjvjhWTlKxUqUGtWhi22Z67rN2oefsvgunCsAz2F1kMat/csaiNq6RDhHHxVjFfUl32OkZIxsfcPjJskuvjbZDxXZfLmFXBhonCXHggDcM2jJ+4maMwM43ukDVPJtQN+o8wQv4MLbiBUayAE9GY9JeUM+rH7qfsukkL8KTBUNwL8K4JsYpKVCvYlwhYydcOn89MilFbMzMOBb7Pbjew9v53tPR7R944AH66Ec/Sl/4whdot912W+zh/P5dInDZZZfRo48+Sh/60Id8nHwEfAR8BHwE/s4j4OHt33kF+uL7CPgIdI7A6/7lVZFvsO2/vEa/07YFuW2Vt3J4hZH44nnWV79J3/j6WbRmzSMMroIv2OFtrQC3HQWNTjC2p7i9VX1kdgZqqujkW8cDdVH6zmUl1x4dmzO1meTVMgjAPYEuvvh8fusiY0MNa+GvfvVLtG7tmgXlue0tWO5WkVx5sw4Q5NzEZEupWKItW7ey8jSVknpn5WG9yeqAJUuWsNoUk6A8WdFq0tjWMdo+OcHwM5NOU6GvwJNAuVyesrmsTE7VavwemgRyx07PzDBYwUQ8JjI4T2G9zoBLVaguONR5GJ6458Ya5HwUYGawiNkwgB6yOcqJCTHUCyakFGrifNiWJ1i0Wg0ExntQQ44uRQ7MJayu5ck2A1p4gsVY22KSDSq/devWcWxgpYzPcPx2LwHNAp4kJ60oPesNAYeuclfUlHwV5lr0HlSs16IM59lNO/laAUUQS6MA1v1Nm8W5NDck/g0raKg/VbmhZeY4GqW9qnVDFqTGw1hgs+hzNPYBpAO5NAa3jQYVp2Ykd6Wx5U6ppS3DW+eOtNdt4iRXb5RuQVSjc3S2rbTpJjnm+r7JEcrKkUaT6mzLLfDcWk2bpmXPYfOKCqg03rXhKjYgVS2xVZErqgtM1IlFslh8Qz2jksfgXpQJPK1x0+Zd0GYOyrsaS2mOseZRdeAtpvIwj4flBVA5K6y1ttb2uGFQjklfPjMU0VACAXYk41SnGNWNfTQUrQC52EYXMSjQFHWIUFxuE5xzVWy3pU3pogYnt2fICjjcOwdxCto/w1rbWOWADASRIpkt1itcl2hZAggbNDU1xYtOoOBHe+d7y1kQgLLKwpMlPAGKPgN28lCJo21AWaPXIJa82i6DOmOOykoqUdRLGN3CatMJ+jF3hYfmqdV7SX7jVHEBtKqet+pMxxpZ+0de22Ibu70vg57EiaP2fSF17uyey504N0Jb6Y5DmypgVJWqs4VaxWNBgMnFzYtWOK817jtjF68W8lhowBb/suiJ+0ajdDKsns+NZxOs/fv6+jjOnJObFxI4zwqNlVHhmjBJ6UNK3ECC3HYMZRYLdOrXtR7b7xsEWkBx9CimzTuL44JyOtua8qoLhhwnOJjTxbUr5uz+aq6turHbtvw+usMiSYq5Niwas+4Fc5W5w+fop3odO/YKb6OnUttfBVhou0erbbCu5moLZdsUukd4u8BwzO4EnAPlcwpNZ6sk3W6307mhPvzpT9pD5Tcc8S+kx+91u7mucU7g5hzgl7+8bq7DLerzb3363eK0YBS0ejAdA8TTck8EABZGHsGzMB0TkBtV3qrrCR+7C7zFMyKZTrBjRiLWomQMixXi6Cwpnc/Rzs89kFIpgGJJF4AfpIC3D9Q41mYlqMYpSgAmcb60OO8kM5RrTFAik6X+oX6aGt9AZ59xGp14whHUqEwIwOXzmeYV+Q4mz5HoF8Tw38ZrJFQHMmowL+e+cNXXrzrs3bPrrU33061LwwHm6rGCOwK5JhI83piaKdK2bRPU198v6WzwvSeX44WVsuBLFoXqeFlSzySoWi0zrMXiI6SHwXU2WvLdBGPzh+69m/IZpBSRRV/chRjXGShw7ZjXLAoTzxNJoRIsLpMddRHVgxu399S+0Xd98YtfpK1bt9LnPvc5s5itRJ/4xCfo+9//fttjnHjiiXTqqafS6aefTnvvvTe98Y1vbLvd2rVr6YwzzqCf/1ws3w8++GB63/veR894xjPabo/vWBdddBF973vfowcffJBe/vKX0/vf/37ad999O0L9ni5ygRs9mfAW9XbHHXfQV7/6Vbr66qvZZeTII4+kd7/73ZKW6Cn6Wr16NZfxtNNOoxe+8IWhUl5//fVc/9/61rd4HgBt7DnPeU7buvTw9ilawb5YPgI+Aj4CC4iAh7cLCJrfxUfAR+DvIwKHvHZ/8w24c3nbQkjn2+nsaT1ngtJ8qNtg4gmTx+mMWHm535dD5wkdv81X4U6ft90Ub3b+ujyfSZnZUQomsKOfdeG6oU3bqzK6t59SucxQCK///M8z6LdXX8WKD9jb2lXpc80QYOe5Zhm6FsNMpBs1HTYN5jyCySO1FAXgxBcoqFxYTWpWbmM/TJpC4TnQP8CfAf7h7xQsb1Mpxmr2bAxRAEzFuhQT7gC7okSbZuUu2zWzCsHkwGVFlRsQp00Y+GPtMiNBscouLoNMeAmUbVK1WmHFFnLr8uRvs8EwAG0c18AvzL8YiIj3M9kMDQ8NsXJ4ZGSE4QDAqpRbwIxOgmAiBu/DGhj20fg3QDViEq08jRFfmcJbtgoVq16GhyYvscZCuKtzB0TaDM6PyWjUBe5XZlFs+Qur3oZVtglIk50lLlUGzXjBvhDAWfMYa5Ny4YeCSuEEplFq2ZsNajVEFZBUJQHUhmZRCKaXkNt2ZmqaquUyA0fbtM2h3Ik5VpCaQnCcrfLY9BIKL2zbd9C7Fi3MymxdYEu+K83nrMSuViWvccMJrjO/yO+qdSlgJsCQmfG03MTsqjaDapfNk2fIO52UvMwaYxtCvobgvGKrHIBc3k6VtuZ6ER+FtvxvJtBNVmZg27j5reCWrRgxmcsKzQAQuV2HxoUPhfsXcBp25pzTVmwc8T4vMnDhG7Y3eUqDSVQob5KUSqfZ0latzTmkdsI5mKgWWCnK0cAuWFU2qqy1rdLWRei5oAFlu8EW2yWjHxOILKpb1DWUt1DDAgTiQNqnKGRHMfDsg6qeF3yUSxZAA1a7CxwE7gRKUpmUDucfVuCp145dVDmr/aVcmSht5MfklTZ1FYa4btzcfzu1aRpl8HwzZ7IxCj80bNms/XHwefQY9hMdN0TGDzJZHMBkuXWCZ7BYkhubSM0nrfC2LvbkAOu6gEUmos1CFacPs/cdES+qGRwY4FzpkufWWMNzjm6TmxnlANSVwhne6YxorDWxo1C2TU4mwcOv2Q9vVa870Zvd0bnV5FyEPbrWne1z1Jo9fL5Qaew+QWWEP3f+kgdK5FoW+qcsLNJnFLd1RwW/0KM+/vtF6+7xP4N7RIx78GOqkH9jcVS79B6dxrZaYnn+hQZuzqm61+NCxq2zIxMGt52Uj+0iioUv3V5I94BXr9v1Wmu9WCn/z6+u7/VwC9ru2//xLqu85ZQDEeVtM9FkK1weM5mFc7EYFlrJ+DUZw3NT+neMk/VHUozEWJnrfq7PJZvSot6keBIOGcaGmd0oWhTPZik/NEg77PFKev7z/pH6+gbZYYZiderry1O5DBeaFpVrZerPAyZiFBen8e0zPD7KFQaoVK5SrLGeKC4w9+H77qT/PPUD9OH3v4Nqle1UrkxTPjcQPCrawFsdA3LTts+S4D4NllMGXajb9jDe1Jdb3/sfKvDWHunx6uoircB8e6JYMkWlmSKVShWamJyiXK7Arh7pVILBq45nUG/F4gyPSXJ5yePOi7FiGI83aHp6klYsH6Uc7K6x4IzTyGDgUqfHHn2EsmyTLeM7HuMjpmZIHzwW8azkT00aGtlWHg/yrONFha0WPbhxoqd2vWHDBnrPe97D3+POOusshmvR15e//GV+y1VFYpEsAG8neIvvmR/84Adpv/32o8MOO4zHxtdddx1985vfZEAZBbg43qc//Wn+3oL9li5dSn/5y1/os5/9LKtf99lnn56u5/HcaD7wdj7btivjTTfdxPH9+Mc/Tq94xSt48fO5557L39cBRjH2eSq+0LYB/ZFu6AMf+IAFs7ooAGX+yEc+Qr/4xS/458wzz2SXq+jLw9unYu36MvkI+Aj4CCwsAh7eLixufi8fAR+Bv4MIvPbg/bqWci71qPtNNgxfwxNa+v0ak04d7XwdaBNSCjklDE1zmslse952yt/QN+0Ol7oQXzQ9VCi3UuSae67/9jMAc01klcsVhgfJpCjTulk891yUXjacNVcZTJ4rXABc1clWHFLyx8bY+hd204CZrGTj1KLI8CSTCbgO/aKIv6H4BNzE+6z0ZHBE/CUbkxWilhErYM3PhOOKYE/OibK4k8A65eBO0PNl22qQ6wmBFwYBRmnKoEZga7lSYhjAW6vtsrHUBFwHPAZQRz5W5LZEbt/+gQGGAYACmOwAUAXIwb958t9ADlzP1NQ0Xyc+xzmh7MP7iJEAXAV/Ju+ZYZ+i+AtWwvN56jWqVWtGCexCIJt2VmfKTSJSqCXqPDEMe1fUgcBbk6PVUTKrug11hvrgnMK1Kq/8h5oaNtCYULJwwzQZnaTS2TAptuSm5AlJYwUMiAjbZFa9AfLBBhX5dlEWANJShRr1GqtLAHj13mGobCaiQqsFTDu3ENf9O9K+3btTQau0D7UfdUiTgbYoNkARwC1iUUc+WvfessrFyPS6tltjE2x3Ucgs/nUcLs1rCztN2IWzWsaoTm371bOajpNLao7FgFZPYNqL3ChikQylLcgk8trKb/BPaGSYg0oZDDBl1a2TG1NtoDEJyODWQC5OsgZLZFiA4t9QkLIVcpP4LjJtltXKgGyw5gb4rotFNyu+m03uPzCRiXsK/YPmSme+Y/Im83tq9Wty4qpK1zA2q2wNunOLNSJdgkpSRL+NxTNTk9N8XyLfMN+/Bgxi4gvl1ZtTgLn0J1bNyGGWPlKgn0y0WuWwyaMrE8fmB0XTenKelXqNOoEaQC7bOdh6EpBtbBQdJZb0ma5KWZ6q0h3p0gdtwaYgs0B9GycGbSe2XzPX0OZZ7d6LASt31MMK51Wh7pSXjSBNTPVZIIp3eS6gLWkfxf82CiVR2uqoIrhDFZQilnAegGoJi1DQnwHgihu6cQ5wVLeSl1sXBmiFBbP90QVq9v7rkf9ZtWboOa39j7Y4hZyzBz/u+YJjybtBEZyeivtOiY8dj0QK3a7ovTEN2/t3HHXwFnaxjSxAcHG9Je+9jFsWs00EEM0+VI8VOGvH3iLVqehB/x3ut8Lbd1+e2B1GmvItrpg9hGuh8VtMpT4++7aL31W/vuHxOXiHo/zXaSfzgqdojmYocfk9Ax+tNXIiUNnquNhV1rrWybwYKynOOPi3WjG7OW8TLaJ6rMHPrnwuR0hMUapUKZbJ0NDSUTrgiHfSnXfcw2A2kcRCxmpwJS0svMpQrVqhWAwYtUWxBNHAcIaKlQr1DeYoFstQMpWnRj1BY+vW0QdPeRt9+XOnUr00Rs1mldL4/sCdVqTddLpP7cNMdpOM8OYQTi5XfocHLAG8lffkBtjv0H+N3lrta6jb7cjl7n5DYUwUjydpemqGbZIxxqhW4UsiC68yaUlFg3EGFouyu00qzWXBOF9SxWCRJb631KlcmqGR4SF+hmE8z4uX6siZ26RHH3qQCrmUKG/hiMJjZnEN4RQVZt0r4L/YLXPLCNKhmJjr2A079gpvr7jiCoakcLXAOO5d73rXrHguBN7ecsstrOiF6hIgFi8sJgWgff7zn09HH3106DxQaQLqfuMb36BVq1bZz84//3z661//alXBT+hNHTn4fIDsfLaNXgPA+Yc//GH6p3/6J3rzm99sn/MA6+985zsZ6L7kJS95Mi99XudC3f3Xf/0X1x0cbfDauHEjK3IBpHspu4e38wq539hHwEfAR+ApHQEPb5/S1eML5yPgI7CYCBx8UGd423U6xfnQVb7Ysjg8Q95zviy7Be4yidvpukLlcvLohcsbKmD3EC0K3uq1dYnWIuelFrn7YppH+31NgWZNP/Acr5nk1fywZiIbk94Ab2Nj22hycspZrW0mjq0lqeSF5Qkok6NSoTQmeXhC3gAdVR7r/DIrFs1xdF9cgEKT0By9k7PRVfTpxLDY0gpsETsyrF6fEruyep2hnICYIE+WghnAtHQqzcrAbCZN/QP9DFsBMaEQxuS/2hjjGgLFbzAZJTCiRRs3bWIbYJ6YiRFNTU4xOMplc5Qv5C2wZ0xgYy77ugAX4JlVt0Z15jb50Pm5xoNEugCPiClWNuOa2MqZ1bUAIDLxht/YTtW4UB0KbBMVcn//AO+vAF8BrqpeRaGosNyorYz6EpOQAImi+JS8tdgYE0+AtRw/hv/BfBiX0GXTHBxz/A53g0LZtjDX7GMtkS3nN7CKTy6Ws/pCK8aEG9oqwB4DI86t7KjJ7ARfeHJd4SO3ZWdRADYHHOIJVdxPrEpPcoxlRq3NhKBVFju20wbaSg40MzFpZunYOhwWyWbmDr8Bb1mxw+cXSMuLI4ySRwRx8p++ECuOAa4BG0Npn0xQDGoRLAKIw7rP2KYDsFk1R5Nq9RrVzSID3CdiVStAHj9YFFCcKXEONii6C4U+/i1W0dIHWCiKfU1OapTNKluN4FBK7MIqrWyjyI48u2TiO8592KbNm1nVpTkpFXDJAgZZfBAExNyfJuY8YW1UwgqULUC1Ck6dM1altIKUcKLrQDmrKhhTH9oXO/WjeVoFbAuIZvjrLEQIwUfH8pefdLMeRiopdeCeXrQFtzoCMG9EJ8s15Pa3gXqm/AFUNspqcw8I79bzBrPlMmktsFZsygPrZNyH7ECgNvpmkUi0W9A+Cn0WFhDBEQI2/WqZLDmEA7VtUJcKb9t0NFZ9q2MGF+r28Jh268LWgw60IiMs+3ancZeUYXZ1duhHols7CzV6EA23ubg291xoqwAaMkwwL7lXrNyrh6D1ssnfZoQl16FwvJdyLm6bWQhXyHjQRbUd0HU/Z2dl798mpouL0OL31hD++omGt6eL8hawVse8qqLl8QMnMpB884mkjKf5c7NwB6pZvAdghkWA+rmOIQEOXbjrQlwcF/AQfSue4/lMlpLxFKs+KZWl/pEhOul9n6Hf/OYaWrliB6pUS1StwnEJABkWwDHK5nNUKk5To1EjijUokWhRK96g7VNNevOJr6eb7/wzDQ2tpP7CMvrtf19Bxx15OF10/jlU3Lae4ok6pTGeMIt53FqzC0xaPFIMv5yHF0aMbgvl/dz2H/lOqM/yV77+JHPMha1m0MPOtRYEuYNnZko0PVOkeCxBM9NF666C9DNw7tBFWqhDXAtgLhaOYSyeL+S4k8R4TlwmGvS0XZ9G42NjXNewFMeiX4wBt2/ZRNOT45RJp3hxHJ6fupgWYyyMY6UPdpS2nBfX/C0WOPIyz/ZHNs2tvIXa9ZOf/CTbHiMtwdlnn02f//zn2bLXfS0E3qqdLgDegQceOOfCZihyoTKFmtddEDE2NkYPP/ww7bXXXnyv3HDDDawQ/t3vfjfLVhkAEApWlB/QFxAYql187wNIvvPOO7ksn/rUp2innXYiAFeoWl/2spfRxRdfTOvXr6e3v/3trETGPlEgi7RI55xzDh8bsPu9730vHXvssWwLDciqr29/+9sc007bY9Gw+3rsscfYThpl2WOPPexH+I5399138/WgvDgeAOmll17K27i2ynCFAgCGylXz8yIeN954I4NvWFjj+C960YvovPPOY1Xv8573PLrgggtYDQ3HLCikcYzly5fz8bEP8v3i+nbeeWc+9mtf+9pZdYk6Qj0jHgpqr732Wra//vrXv87ld8uChcgA8l/60pcI4Hf//fenpz3tafwdVdXd3c6NsePll1/OCwPuu+8+3h/22s997nMX/wDxR/AR8BHwEfARWHQEPLxddAj9AXwEfASeqhF4zYGvaFu0nqdeQvDV2StyAPulOoRxceo2+3T7XuxOSgbzxnwNncvc89XMu5oU+nQ7e7eDzrfMwcRlG1bT5TI7h7T7JER0etcFfS1eiR1EXr7Mt6yqFhMBsHOFcgkTRLAa3bBhI1XZNlmUtqqkVXUZrNcAZ/AFSduMTnIqpAgUZg5NMJch+6hFaBB55spORfBkjKNeE5AYTOAovJWJjyaVyyXOTcm5V6H8NFauCmkwqQ97YXwxRE6qQiHPigQBuBmjipSy8XWbXLRBMQRguipybL1u3XpW2wJKQbmKCTNMkmF1PYBuAfSlDpIAACAASURBVFAUlrOqFDD5NUXNbKzMjPIMUAx1EkDTDrzPxAnhYdhRQw7oNF8bFJ54sdrZ5G9VGAJYi7rF36zeSKVYXQzVLdqATJAZ214DmznOVh1qbKnVgs0o5FqAxFCSsHWvWPrqcTTvqc68heoYBdWK7wZvrQwzmL/TqSr5bdRfDjBRiC1A1+QndlT4ajDHilKTDxWxrGHhAQB6ZHLQva9ZHQkrRD2vaSSAtFBN4J5ita2xBZfNnJy2llxLPE3LtkpZLrFRNYt1Hvv+isTC/FtVuZLDVtol59W1P4LcETqeAuR7Qib5OGZmYhmWyDHktE0lWXHL0BbqEAVrDM+k/GhT5UqRKrC+jhEvFggswqUOoCjB5OT42HYqlzHpi/suw4sj8oU+SrL9H6KpSiPYRiZY/a6WkADgkgu1HoB/tlQ2nQTCocsJIt2j5OJusYPApk2buU+TBSs6WSyNROsjqGa1qw6apIJUo3G1TRWT72LNK4pXAf6Os4C5P1WtK/1i0LlJczbqWtSO+Vztoy3YdsotAN5ZfOOAwtCzO/KMkRbmWAHPeu5LuRTwh56FCuLCCCnoB60aWO2wJaexKqot9Nb+yvzW5wramOS6NTm/WX0rlrO8uMTm7TYqK9NHBDA8Zl0HsFAmaxbeiNLZQFqjmub3bK5lF2RHGlBouBOa8bZPUncPqX8TQw1kdKwzS302G8uGNwkKEXRp0cGDAei2C41+rvfLYsZW9qHtjCK0hZinQiQn+2xL6sWcX861MAwTasn2j06laXcOvd/C6RzaH7fbu4srv0Ly9kdZzLrG3q9kcVfQZkVJ76c2z9j57TD31r/57e/n3mgRW3zrMybnrVmspIeKGQtkQDeGerzYqcILrzAWw99I9dFswLUneKYoyMU2gc1yOCeuq7xNp5NsR4zle6l4gjLxNFEzQU08a3N5Ov9n19DZX/smP4fq9SZlMlhp0yQ4KGNc2GzCqYIobco7XarS0tFRKvT3UaXWoF32LFCtkiRq5um2399Kr973RXTVLy6l6vRGoliFkvEwgHKfUU5vaZ495pkcivdsuBsSwzrfDdzd9nudwtvOlRf9rrGQaobGFuOLZDLNC8XgMIIFbEifggV7zUaLCn0FscBOJnmBIFK38NiLv6MQZVJp/i5VKs7Qbrs9k6r1Gm3evIWGhkd4LAXr5Vw6SdvHNtHk9m2UTsiYA+NV7ZPigOSc8kXy57ILB2y1U+L0xONU0+lhX4xR0ZZu+OMdc172PffcY4EtvlsA7gFuwrbXfS0E3mIMANCKY6JNH3LIIQz+ACFntxWidueIXgDALEAkjgnweNttt9FnPvMZBr6AhgCEgJKAu8961rPot7/9LVv5HnHEEQxHES+cB2NVgEhA4ZNOOomQw/fwww+nzZs387H++Z//mWEs8u4C/gJg7rjjjqwaXrFiBZ188sk0MTHBOX+xLUBtFPSqDXSn7d1r60W1q8dDmh/AZYydAF0BbREPfD4XvMW1vv71r+fyjo6Oso0x4KnWEdSziAH+xnde2Fe/5jWvoTe84Q0EGA/ofcopp9BLX/rSUNWgrlEWxARxxQv1BMW1KrldeAsIDdgL+AxgDHiNHMrImQt4q5bbnc7905/+lOta6wX1DKjdzo57zpvAb+Aj4CPgI+Aj8LhHwMPbxz2k/oA+Aj4CT5UIHPDqfWcVpd2Xm07ljdoA2kkERWX6xc49QGSysSdr5uDA5l8m913ouPONqincYuaO5pw7nGODth87k6udyjbneecbi963b6+2CBcIkzaATOlUhnNhVSvIdztGW7ZsYZhSKOQolQJ0FPWmTqFipTjnCK0B3spEBL/MJDlgTTt7aOPsGABaTeVnwWCU3joWrQYGCscKJJsCqmE33GB4C9stndjgvIrsroZ8uxleOT48PMQTKrAF5xxisIVVHqT2p52aHM+AOPkSAc0SCVq3bh2NjY1znOKAd8j/24ISuMaACHCL7Zc5z6M2FmPPahStsAhlNSNglW7j5H21CEFooYXaeJ8n+IwKGZNGbFGbEFiM47JFcg35bWFfXWcoje3yubzkLE6lrLLPqkgNsNP8lBwjgBqjFAFAhCVyo1aX/FysBAVYlPKZSAmYjOSs7daK295KevFq/WZaorX9NQe0+/LJtVMLOjfOEWZanwJdE00jbhXbbcA+tlEGkDahdtixaa1hO2a5lxJGeQEFe9Jat8rkuqp5bYJIqUaLwQIQI2pbSF4NsGXFrdhTM9ClQOHMSh02yFN466haHeUqrPcAZEVpS6ysTWASOJNmtS3nuDVwt4H7yVFDyiII4gUCpVKRKtUKgfP29/fxJBfaN+oYEzPFUpEXEKQSaZqcmqaZ6TJpWulMLssKXP48lbZ5g7GoAvch+gy0T7RX/M024IkE1Rs1O9kZqEdM7bu5oA2gxAQm2v6mzVto88bNfC0xntyMmy7MTBQbkG37Ne1jbAOVKV4LIJXSGetktuY1MNDmcTULH9TdQCGjqETDzVIVwjzhbtpmACVFwS05gKWHso9kvg9diWj4s0gvb/Zznlf2QJpLOLhHbD9j7xTn2Np07a2luXmDPMb2elFuVVebm4yjaWKoTguyaEJ+uL8yVty62ER+4z6UvlP3U9iNGCE/cSGPdogFSMGEtUBkTHZLXnXuvzS3sgOl7QPAqXeNuX7W06NcSJ9zuGAv9DehY5g6iB7X/h1acOccd86CtNtgzp06dMlBbyzFcS9CgaLjlhAm2PIMMPt1Un92fhYstMy9j5Ge1C0XMH6dvYvzzgKOt7jrfdJPGCpub+1nfmW8+uobFxeSOfY+9zSBt6oSbFqHG7E5JihjsQCyJePIFklOdriX4O/BPhmjAvzpj/u9T1NydLRNTsQokU5RvdkgqjUok0D/mOUUCK1Eks668Ar6zrnfo+XLV/KzO5NJ0kxxigr5fkqnc1SGEteURYBylXJ9BZouzdDe+7yUbr71Ktp99xfQzb/7M1GdaPedltJ99/6R6tMbqNEsUiLdL31hdOGKea9dzttwSMPwlherucdyXFR0P4xDXnnIyaEneKdqYueSbq825XY3n56pMrSt1es8roECd3xsnIaGBvlZxApms7AUoAtjcCzuFPvrpElhQTxG33mnHfnZ9ejq1ZTOZimeSFE6X6B8Lk2xVp1qpWlKIZMFrrmFPMYJihnlMsYhQd8sSl75iiBpHpotcZSR7hvfS8SV6La/3j9n+wdwg8L0+OOP521hofznP/95lvp1IfBWTw6oeOutt7JSErDwuOOOY4VmNIfrXPAW7RNQ8ZnPfCa95S1vsdcGFSwgK8AqzvHoo49a9SbAJoAlIKQqQqNqVChyoQAFFMXrD3/4AwNtqDrxXVnhLc4PWPuVr3yFVq5cydtCXXrllVdyXl4ASN0Wyte77rqr6/YYV+urF3h7++2383mgZNXza75iqKehjJ0L3kJVjWtVG+v/+Z//YeUtAPeee+7Jiw9U5Yw4XHLJJQy70UbwQqy3b9/OIDz6QvkAUwFQ0c9BCQuwrjmU3bgj9zHqyj22a5uMuHY699ve9jb6t3/7NzrhhBM4nzJemnfXhcVzNn6/gY+Aj4CPgI/AExYBD2+fsND6A/sI+Aj8rSPw6le9LFSEeYFU7OnMg7UHuWbCsc18WaAyDEchZL/JsCaYAJZTBhN9wZxmuwm5cF7P9rEWZdqiXnN8Ee9+7M4Tib1MMXaur+CaFnN1OiHueBUam1+jDIwgIgZNrAhEXiWicqlKGzZsovHx7VRmi9Ea5XIZWrJkiPr6ctRqQYWI/JBSSgU5UEepDTFfI0+QB7kGNabtri2oDgOtrDOhExNWv2JCP8gLyypEw7ZU4YP3AD7LpRLbkilxw8QXABDsNEdGhvkLZpLBqtiUybHaQSCnNdjV/eZGMlaUmETC7gB26zdsoDWr19DU9JSxO8tTNoecYDJRgjaiAFfiJ6vuFWbjerD6XnNy2giElJqmTMKT+OW2PVfViWuE+pPrCSo2wMhalSErJo64LNmstVjWHKUcF1jJWsAsZRUYa7SHDBWRw7ZOddhSc04uWOYGeS+tFtHCFr7qOe7gDneSeVtKIS+AkACBB6BW3+cJPgf0ytnNy81/berSqhLMPpiMA6CEQhlf+mcH2wTfWOryxGoqxRNzunBBgJ+5bgXu5t5RxURwdzrp1WwCs6bAW6izTS5bHE9y2gqsVYtktkt22qWI043awgG4TVbaxikOlXkmHVgjwzoa97jJv4aFACE723qd76tqpcz3Tl9fngYH+0w+Z+R5q9CMyfkMVW1foZ8t/cbHJ2lqqkgIoahMZbEIVN6wFOfJZyjHGw1u+ziO5KKFYj1Fw8PDtGTJCFviIg5y6+vNL3VgbY/tPRHjhQu476CK2bplzNxn2r5M48GfdiGI6dfch0BoYtd9lgXQXnLfmlo2fRXiI4piBZumbjTPsZmxZpBoFrvYvL+6MMTavCsA1b4nQIPtVJpRwGaxr4JCdycbL6dDiT4E1VI5PIAwVpABnFUwanMXK6hW8G1iHVI4q1qZ8/0FAFchrmud7Non8wIYu6BC7LbRluCigDaD/ljUZ2L/6SrRVM1simevtu3QINIdmRGSVIC9n6NEVruKtjvPHmKExmXhHn3W+Ml0QvZxxM+Q4AByHwR/27ag3V4YHXcf7ph+S05pLzjUf0d7a7d3bzcWnKv37xoceWj2UOYne5NeRn+9lan71XX5tOtHT27MgpbSRirdc6jmUWZ30znyk7arhWuuuam3ylngVt/53L/JghE8s+NxSU3AKkh5NqcSSXnE84rEBvXl0vTwQ49StZWgeKZAjfI0JRIYy2V5rC7PDKJkCk4VcYonZGxinyVuHnks6koWqJaoU7VZoVa5TokyUTqWoPHpMVq243K66S9/oe+ceyX1D/VTrVmjOo//MI5JUzKFoiIPuSymwoJA9L3pbIY2bRqjN7/5GNpl1VLaODFO3/3GxZTCJcSIStvup1ZxC8UzMWoUp6lm0pqkMzk+fi5bMGvSmrzAzR0n6bVouBvsTINFcFABFymegIMGFghmiGJZdgnhFWkY51ZqlExLntj9DzXKW9M+dIyg/WXgImOX8sniMF7cZXYydcTN1natcC6RP/HdYu36zeY7VIuqpQrVqlVaunwpx6lWqbKDC9Kn4LxIq8IL0ep1XkjKqSOM+nanHXfk3nnr2BjnGS6WS5Qr5Klea9Dw8CDVa2XKZpLG0QbOKViwiasIxkSysMm4z5gy8xb8HcK4TJhUBToavvO+h7q2bEA4KDgBH90X1I/f/e53aZdddrFvLwbeusfGQliAQoC3gw46KHTeTrbJgKaAimijgJRQa7o5VKHu/dnPfsZKT8DhxcJbgFQFurADViCLfx988MGzYgrVrtoSu/AWKuFu2+O7q7462SajbWNhAMY+yEsMu2ScS/dFrlwoXQHEd9999znhbRRUo71CeQvLaJQXcVX7YcBU1wpay/qxj33MwnE3GCgn4DFyGaO+UBcAxQrpXXiLz+6//37CsXQhuAtvu50b8DYKqVEOXANgttouL7Bb97v5CPgI+Aj4CDwOEfDw9nEIoj+Ej4CPwFMzAvu/ch9bsO4Msv0MSejdtqug5fAdIaMzMR4UJBqrdhOHCnXD+f86RrnjBF3PMz9tDx3kwVzYcezE7Tybx8LOpnOwvUxiBdDcZDayX3SQAwk1ihXe8XiKJ8hhjVavYXV/narVOhWLFZqZLlGxWJYV5LUa53tNJlHyOi1ZOkQDAwVKJDBJEIBahIHtZWuSz5StQzW/nsm1GVkxEG5dzpy3KnpVpaV2mjguq9kACkOKVYUlxuYTasGm2DhXWXXbYEUp8g2xTWs+L7lgGQBBoSt5Xi304TqNxtrM1lh1VIDZZFJdUSZRNpOlx9Y+Rvfddz+vvMehUukk5fM5zvHJioVKlWHC4OAATzCIHbScVpWuiCUANINd087UqlbuTefl/hGQXrG1NfkhoWYEUNQJVQasquJATlNMTvFkDuLb4NX6+qOr9nVf97MWLJ3rAIvGIlnBYXAiLb2AcXNPd51773KjKDoWIBkGuK66VkTRWk8GOjg2zAG81WhqLlwD4yw4k8JgwhJ1AiU3W1kbNYNsZnLacv5Wk9M2aRR/kWqy12/el8nAQJnM/7YTuGKLzPbTmLg0n3E+W6uwlVy2rL7l2ItqU/N/SgxirKTFZCpvDIUoFEDpJMXTaZ70BMhFTKCpxwoOVm+be42VkKzablKt0aBSschQFaBscKCfRpYMcz69arXMandMUEIxm8tlOY8bAG2t1qCxsQnavm0a89KcE07yDQtwU1tpnuhEvmEowmHzzdclDR6TNlDLLx1dwtbjsmBC4Chvwm3ChbnyBAO0Q73B/n379knun4L2F25sQfts09+GlO8RpTXOz/2euoMHbV3WDrgAUetHzqGqUbFINvbLqlLlPseBtrMUouGndADwnHbcRu0kCxqcZ7wNg7PwyrbdIBZ6fLVdVrtwaydt7Z45ICHrZRcg2j5NOj3nTGJPr7bJrgJX7kEob2smJ3VgZ86LFeJoyknq6ytw+1Cbcs4NybbW0u4DZbPUiwmx7U3CEdXJ+3CHy+Xv4YE+awzVcZ+witUdYwTQXcugnWuHZ0BoXDL7hAsdv4THelppwfG7hiMasKcCfO2h/toPILsN/Ho76PzhtXvO3uFtL6PGeQ5jF7b5QguyAAgrBVRS13txr73u5t43XsCWgLd4Iact96NQSDrwNptMEZb28bO3XqNCLk0bN4/RH265ne59eDXlUoNihRsTJxdZoAd3F+SYJyr0pblvU3Wv5sTVPnugMECUxgrDGKViceqLZag4OUVPf9bTaGh0kB5cu53OPOtcSmf6qBErUb6QoRoWSjYalMnGqFrEYrQEj4VU+QsgiWcrFlZtWr+B4vk4JeppoipSLZTojj/+kvKtcZoqb6OR/qVU50WfRLFEnEqVGj3zmbtTvRGjTK5AzUpdYGzoeRU8IxGvSqlinGGwaK8p45d6nKamKpTP5EWxjFQd/NhEfKoktsnOdyN1OOG0CeKAIgNjcy4pgVn0acbl5ra2z1cH4PJesRg98shaisWTkm+2STy+n56ZpqnJSSrk8jQ5NcUKRoA0fl5C9VqrGZvsGgPeJUuX8LAIYAupJRBrgN0Uvq+Q2GfDNaVeq5jxeYPHN+wmkpAFpEH6BzMGMY/YVlMcR+TrBnIpw567ys9LXNdd9z3YtVUD2iGXKdScCgNRPgA+KEdhrauvhcBbqDSRj1QtefkubrX4+HAqiqo3UR4oXmF/C6thfeE4yI/6H//xH7zvk6G8hfUyyrJp0yYLbwFKEQe8v2TJklmxjapnoUTttr17ABwbQBLwVFXQ+BwwEgD14x//OC/KnUt5C4UxADJALl7dVMbRfLr47gyoCkAMkI5cub/5zW9CsHiubvKiiy5iFTTU1vvuuy9bZetrPspbKII7nRu25V55O1dN+M99BHwEfAT+thHw8PZvG39/dh8BH4EnMAL7v1Lzh3SeKJp7Ik0L2GbyzUIq5yLaHjAyDRgBwaFd9MvvrNO6Wy10hmc+wdbz9TbJ1vbIc8zcis1p5zK1sw1zt47uOrukBvYFsp/ZJ+Nv6MauGPPCceSVRJ4lwBH8NKhUqtL0dJEmJ6epUqmzTTIsYjExhC9+sViLGvUag1tqNWhgME/Dw7BQw6SHWeLOMAH2pgK3AHgUvKri0SqbQqpVnfzG/s4VG/WcghjJ0ypAUVRWkdgGM+82BtiOYSWrSjPU19fP8BbWrAJ7wKeQS7FhJ2ikTsxEjgqM9Ih2ogZvGOkiT5IE4JahQEzisGbNGlq7bh1PzKC8kk82wepbrLIHfADcgl0z7D0BGZT6sGoY8Aq5HpsGkJvJPgW7phR2H7eYCkh1chjXhTLhN8AyoDXycAkQkstnG1xjtSwTWEbZDBDPYDFmgaJAPcmdq/bIChy5JYTgkqL4SG5XsyxElAFS+ugaEgcXhdu2gbaoRbVJNhRK6b3MuwmZMgcP346OmELAO5/cAU3ORJ0oKUXpz+pTKEI5v7MAf+wLS19W2SYFEmn3wL/1VnUuNuDrwWQhA0pMxjKobYnyQ/PZtpqiqoViB/mpcU7+kdy1rnJQQaFY5MU4jy1mdvG7hZzVBtoiD3IsmWDVD9Q+sEYGoBULcvlh5S0vmpBrh802JlnKWBSBCd10mgYHkSsaigC0C6hyMAGLtpahTA5tTVLy4tgAt1u2bKNaFTm2k5J7zan/qBIG1yJWwnK/AtwlEjEaGBDlPKwJAX6D9q+RNX2EU4/lUoU2btxE09PTdgKzXR9tj2BiEO6Lo/2Dmye1vR2ktG2Td5htldWyN1hsovBWIa1cs1G22xsjWFxgn7oG2tuGbpu8tNkQnLX3mGkvznGdFR3mlnE7vCCWbplsfl6Gpo4lsjm1rRR3LBEaA1hrBTt5rvPnog5Ce0T7kwUlogKXfLjoT6Fqgvqbnw9mIQUmuZHXEbkGc9msgRgCMxjYJgBw8Rw097oCbO0Ibccq/5Dihp9N2qHMGtu4DUUeJbbvaQdwO6JPm5NeI+jkJg7x4jZQWRfGBMsZgr6z+yq/zoOVWZ/IxXUeDkbGhPM48nw2XfxIcTFHWMTYsdeLnANuL6j0CwXmj0fbsSx1QSXvNWqR7dqcq8vpr7v+jws8T2+7ReGtq7wFsUtiVI1nPJ7LjSbFEzHaPjFNf7j1r/Tzq/6XCoURhreJOPLiSp54PN45xal5DOrYWwGuuA8IdE1ivJuKESVb1CjXKVZr0NpHH6K3v+MEGl7eT5OlBH36tDMolxukSn2Cj4vFnQhZOoXCYdFTi5JpLMaq8TFxPk2pkMtmaKZZpf7EAFWm6tSkIt1246U0kpmkSrNEcRpiF59iaYryhQIvHt31Gc+mGKUplcpTo16dZakcw6BHXxjSZFJUL5comchQi7IUSxVofMsWHpfkMwP8vSWdjFMik6RWZYpaVKX9Dz+ZGFxqjvvQANAV8TujTlhJMwSW5xQ/ER1XDe3ldJEsxn0Y3yA1QzKdpVQ2y/bJM9MzNDgwQP39A7KgzsDVcqXMMWS3IpyHiPoH+lmNq89TjClxfEn7UKdiSVxIsA1yIuO7WRrfaWR1JZ8vPNKN5LU3qmdcPo/Tmi0qlWZo+bJl/Pc993dX3sLSdtdddw3BQlQNIOpPfvITtsBV1eRC4O1DDz3E9siAkchdirr83e9+R2eccQaDWFc9i/MCYML6GItx//Vf/5UBqVoFA0jus88+rA6dK+ftfJW3AIGwVgZoRK5VXPezn/3sWTlvly9fzkpRfAblMMp5zTXXsMr0da97HYNeAGlA2H/4h39gG/Ju20dTD/3+979nm2UAWIBPxAMQGWUCAMf2iE+nnLcYR0F1+rKXvYxz/ELljONhe1UGu8pb3Pvf/va36d5772VF89DQEMNb2Bl/7Wtf47E1VLjIBawQFrB/1apVXL52LwDst771rVzXUfX2fHLerl+/vuu5fc7b3p5RfisfAR8BH4G/VQQ8vP1bRd6f10fAR+AJj8Ar93vp3KKPrvNLwYfhScjwTuE5m84HtJ+EoGaIeM2CM8E+7kznEx66YEZ1MaeaYzJr1qRvZMJoLniLooWjFylsh6oIpk0FMjD8gJVYjKhaa1CxWKPpaViRIo9nk0qlCk8IVCqYiElSKim5TgFqAW6pJbAkm8EEUJwymQTnwUqwElfAp0wWYTU+wFadJ3JcpZgotFw1o15LMHmvjVlagsBDvHiSHmpeA22FfxngpdAt1PiMYqvRoJElIzQyPMxfCnFtDKPUypQhlYBgVZC5dpDh6AfAZlYjZkooykZwNoBvWIshbxImkxBLQKdSqcyfYbILsFZzeeJyoMgFxEXs8cL2Nr9qm0ny8LyTXrxaR4evSy1CORenycGK9qC4HJNGomI2UFwbnlEvcg4wTPgA4AFWQmXLoERX9AdJLw37lso1xZKaUoysAFdattqAWmGNuafsrWIvLUR8TOuQYwrADRYB8Hltu3AoknO/hG5FA9W4DSt0dblLqD+Ta1GQCWgkimmxu8ViAXdyz1pwu6paFXhoL6SVaWKq8eaYGHgIgIu/ObcwxDr8O0ZJo2gX1a05sCqN+XoSYiOYTMpvqGuT8FgENBU4yIpchbY6sWdPrSpsAWe4D9GO0a5xr8vEccxMNiIMLf432jhytWGhRBwTr1DHmNgUi1W2Tq5WxCKRrSOdSX1cB2Cs5Ls1vZk5jyyCwKIG5NWO8WIMANy+/n6eFMV1SBz0gGHbwFKxRJs3b+GJM5ZoqnTb6Y4C2m/yEZs+Qjpj85yy1C0At66lrdtTS3M0YNNYWLL608RD4HQwwWrBu6lP2ze5N5UujuiQo9U+A9zP2+xjy2zUt+2fN8FCGSmbgFq1h9bfFj7rNmhD7Z5R0oEHIeq4xklUZda2m9umKorEuhP9qVp46oIelC2dTvGCHUxqM7RlYCv3JsBtEHunDwo9XtUVpA28DbWVYKeODiVOX+huHTpdO6flcJfnINugvw8WPM2mUWj5tkyz+rBoC42MLXr8k8/vgvnQYTuPFXs8/BO/2RPOEJ+YE3Q7atg9ZI4QdgO5jwesjZ4+UvDFKY873IjR+3ierej662+Z5x7z2/zcz75HFnvpYryIbXK8Wac6r7lM8HgLr3o8STfddiddc+OfKB7DIilY+cZZ2anK25bJXt+sZ8IRMOM0VWJmsEiQH30ynkvHE7R583r68AdPpv6BNI2uWkEnveNjlEpnqd6Ae4akAYGiNR6D3bIsnoEKEla+GAfghT4XYGp6ukaVeJEKiTyVpxrUilXoj9ddQKPZMtVaDapU46zyrNaK1KQGYV3oM5/xHErnh4kaSQa7wSuswMXzpA64G29SMpujajVB09MJeuDBx2j79nFKpYmmxko0ONBHa9Y8Srvvtgu9dL+XElUmArcHnwAAIABJREFUaL9D3mZUuGaBlW37zvjZLNDTL148RtZ0JvrY4u9GZoBkd5V+EPU6M12mx9asZRUxMCqcdmDhzwvfaoCusngLx6jUqrLIDddSrki1YDyQjLOqFYtVMUaCqhmnqlUrAqjzeR6zL1+2nGZmpunhhx80T1Tp87v2OjyECZ70MgIk2mnHlZz25O4HusNbAD7APc1JqnWleVQBHmGhjFc3ePv9738/1E732GMP+t73vsfqXSx8BSBELl18l3rxi1/MVs2Af+2+N0OhjH1/8IMf0MaNG+nlL385nXzyyfTSl77UOLO0CDbJAKwAufgcgFGP51rvolC95LwFGN1rr70YWAOUAuSijADXUTUtPkcuXKhTATcPO+wwhrUAuxi/4FrPPPNM3h8gt9v2s7rUVov+9Kc/MTgF5Ib6+JhjjmFQDCU8Xtu2baNzzjmHc89izAwL6Xe/+93281tuuYUBL2Lz2te+lkErxvrt4C2OhzZ44YUX0nnnncfx3n///a1tMj5H/Z111lms0Mb5UB6cT3PgRq8B7VsB/Cc+8QmbDxzbufAW9wTU1LBVhm03ygpFNe4HtT3udm7EGpAZ+YexXbTc8+vJ/dY+Aj4CPgI+Ao93BDy8fbwj6o/nI+Aj8JSJwD+/4iVzlqXr9FmHyZnwhF9ProBSDud4Zopb3m5XytCbwdbBIez0c4cD2Nlz5+idvrJ2isIcX3LniK5TwjZbhsvSsR7mmN/s9kW8e1wdyMDwVpbkI3/tlq2TVCph0gSrtKFswicCUKDEwyQ3lKmNRpVaLVgmJ2h4qJ+G2N4X1rqANi0qlWd4pTa2lbJgMgkqXcmTqVBLJ/UDuBGNXFD/VinKx8MxmrySHCCTFbLWRlQ1Uc7ksWk8OHe9UWO4gLxRUOiJaiuAkwoB1EZNVrlrNbpWp6oKdOGtW92Sw1JKE2cFM754I84oO/Jy4nPYnMFGFrABL1g4AyYjfpigAfBim8+CQF22e64aW14Df2zpnAlXC4WMtVhglSZgDfWJiTdcGixpWb1o83Caa+LJvQCvSuih+jRAF4ASjQR5b40tsk48ApjZlq62bAZ2WfZocnAJVA1i1+7+sS3BbtemlTtWyYr4XXirVslBbByy6eTFDSbopO8Sy1UBmjYGprjuhLgsQpBFB8i/FrSrYBJQp8ZCpXesr+3xrYIcCltRuiLnmYW2UN6aPLaisDUA10DcELw15dLrhwwnBnCFekdOZ1gJJuLUiMepzmpXUfZKpQTXrLnT2J7c5peW/KNok7BKxv2I+0xiBcCG/NfC5MCIUybHqEx8wvJPFpCwWqTeIgBctk2Oo00GqlnJYdvibXHvYEKY83DzhKf0Szh/hRUrUPe2OHf16OgoL9CQepLc0QKm3QUNRMWZGdqydYyPgfuVVclOV81R0P8ZpY3eU0HLDRYrWFWrBaO2wdhnom2HNp+tyWvL1xRYISsINzta1S33eXpYp+uRYgafSbN1+zGzV2ib2e+5x+j4yOMFCqaXQ5ktvA1fgylSMBYIWeEHsbH81rGgjvSqtl8JAIXk6VNnBF10ggk5tAteY2KsMqEyg9qMlWc2163c2+qOoH1+aOGOndMOxhfhHsi83wlYdgpgFLLrdh0BmcbbNMg2/WEY3PYKCTsNOOYYiLS9Ll0oYW+a0FbaPmftulDlZ8fGOZ8P2tbmfA4w+xq77t29Xnqttfan6Lz33zTE3eIRKdjirt/eRAuuP9kxXIobbrh1kcfrvjvgLV6dbJPBVqdnSrxFIgYXgTRtGp+gteOT9P1L/ptGBpbz/ox/McYzjgKqTq2UdVGVcW6wriJBufDc4YV4ZuHl9u0b6OS3H0O5TJN22XVnOuVdp1KtRpTOyzlijSSfr9moUoWde2QRIvKb1pvigoA+F2q9bWNVKiW3US6RpNpUjFave4iuvuLr9PSRPLVaOUrkoTStCITFgiuK0bOf/QJq1eECkqNmtcoF5fQOvDTPpHkwxU+m0zJujiXp0TXb6MEHNtHUZIXHGfc9cAc1izHK5TNUq5XpH1/4PFoy2kf/+OLn0z8f+Cb+3qLXLIs2nRf3/e53ERkH8zjCPBfwKZwg3HG3th9ZaNSk4kyJ1q9dz2MbpKmQsWWckukMO5wg9jz2b2KcE6dypcrl6MsXqFGr8aI3uLpkc1keu1XKyJtb4+dYBWpjo6DOZLIMfbE9nn9333uPOOrwKDFYLBlujcirbC4GD1Z7yQ1aPjrKNt13PfDwE9r+//9wcDe/Ldq8f/kI+Aj4CPgI+Aj4CCw+Ah7eLj6G/gg+Aj4CPgI+Aj4CPgI+Aj4CPgI+Aj4CPgI+Aj4CPgI+AguIwLdPP6Wj8pYTnfKiKaGXWMgFeLu9WKY7H1lPl1xxJa0Y3lUs4iULvEkpAMAoMDadQT5Tk/Ii4lDDsBSpOxIpXqzGrhvUpOnpLXT8ka+lQqZOS5esojPOOJceeXQDxVMtynHagwzV4XLQKFMljhQcLcpm05xy5eUv34eWjo7S3XffzQrRgw84im594Hq6+46/0vN2fzFdc8O19N8/+gTttdMSajRyVKcSpVIZVstNTsxQNtNHO+ywM6VzQ9SsQKkbBJUz2aOcJgcuPosn89RsJunaG26mYjlJ9XqaitNFtmHevHENZRIZXrizdu0aetazn0lLRwfpuXvsRu9836kc28CRwCz0MqcTA5Xg5JqeRNM6iHGQ5CJ2XYVkEaDa+jdpfGwb5+StV5E+oskgVtbIySI52GFjYR2gN9w/AOgBbjndDNLOlMu8KBALL0eXL2e3JCgOsQDU5DehdCZDuVyenU14EWGjTpu3bKaxbWOUTol7j305jht4j8GzSW3CC7I4HUWdli0ZoVqlTHc/+OgCWvX/W7t4ePv/Vn37q/UR8BHwEfAReHIi4OHtkxNnfxYfAR8BHwEfAR8BHwEfAR8BHwEfAR8BHwEfAR8BHwEfgUgEFN5y7nrOQw8iCUCJH3UPgOo2SQnmhE0anyrS+okZuuwXV9FAdpV1koEyVXKjIx+q2BlncxFFrlHeqntIuVaFplcUmvEkUTpJW7esppPefBhlW2VausMOdNGFP6ff/f5PbMTMWtQYUo5AQdrg1ClV5GiNwRI4w2lX9t77xXTjTTczW3zVvq+nv66+iTY9ton2eNa+dP/Dt9IF551C++y5nKZmagx4s5kCVSoNGh5axg5Au+y8q3HuaVIykQtgreaXhWLWxDHTt4IuvfQXVKllqVyL06ZNW2j56AhlEkRTk9vpkYcepMHhIbbbHVk6QtsnxmmnHVbQT664ygDUJjNykdOK+jZIQ+LkYDf/jJojsBsSaCzHVfeVYyHGgLfFYkmcPeD402jwOdgVgmLUAFiPx6lcr1G1WqcVo6PsajM5OcHOL03Oc5wg1NPg0DAV+vqpUq2x/SyrbFmxm7A5hkGGoeaFg88jjzxCuXzWlsU66jjicr5WTUHD7jF1BvErRpdStVSmex7y8HauTsvD27ki5D/3EfAR8BHwEfARmH8EPLydf8z8Hj4CPgI+Aj4CPgI+Aj4CPgI+Aj4CPgI+Aj4CPgI+Aj4Cj0MEAG/x6mSbzOlHGkTNeotSgLn1KhXrLbpnzXr67R9uolxmKeeF5TQiTkoN/F2vIwmuKG81VYibLoS3T7QoXieKt5JUbbUokU7Rho0P0ekffy8tyceo1deg66+9gx58eAs9a489qVaP09iWEsVjGVq6dAmNFJbw8Sv1GquCoXLlNAQmtcH0ZqLESING+lbQLy+/iR5ceyt9+5xjaP+9lwvATBSJWoCQaYpTjqqVFj3jGbtRqwHL4BQ1mkmrvm0C2toUCBL8G/54D91z91qanskQxTPUaFYpnWxQvFmjrZvHaPXq+2j3Zz2HNm3ZTEuXL6dt28ZpbGwL3XXfQ5RKJjk9CTI1cJoKtWW2bvhCYzUNByuV2SZZzs0pHTTNhJNeQzYQeD4+Pkmbt2zhcyXjcUonkwyLOblKo0XxVJqmS0WaKFVo5512oFqxTFXA3niMcwjXDbxFyotMNkfZQh/nP2ZYzOkKJFULIDDbMSdMWpRUkvN4xlWlHHIDD1KHMCCuC1DG/5qtBqfDGR7op3qlQnc/+Mjj0Mr9IXwEfAR8BHwEfAR8BHwE5hcBD2/nFy+/tY+Aj4CPgI+Aj4CPgI+Aj4CPgI+Aj4CPgI+Aj4CPgI/A4xSBb5x2MlvlQjErqlmjuDVwMJHIUKxW4lywzYTkca9WZujR9Vvpwst/TUnqC4FZHAN5UDUXKv5mLmdyrLu/8T6sfOOJFlAjpeJZatRaVJuZoGOPOoiWLU1To56gv97/AN31wGp6yX4H0NhEkbZtnaJ8Jk9DhQHK54aoVkfO2jJVqmXOd1ur1lk5CwvkTRsfpEIuTeWpQVq/Nkn3PHgDvf3kPegFe/ZTgfoolpaywqK30axTf75ABx14EAPdVDZP1XqZ0skM1co1gatQJSeSFEv30WNrt9IlP7qaJosVaiWzrEAdG99MoyPDVJ4q0fimrbTHc3akYq1EY1vGaWxqmjaObacddtiJfv/7G2iwv48haCadomQCENSAWbaZFg/hWqVElUqV+gcHOI4AzqyQVnhr0vDC+pglu7EYq2CTyQRbHycTaVqzdi3NFIuUjicpFU8wvMW5mo061Rt1SsdTNDg0ROVSiWa2T9DQYD/VGk0qV2s0Ua1SEmg/EacC1Lb5PmkjyTi16pBrNymVylI8lmCFLcqXwDniRBs3rKNicYbyhQIXDaCX2wIoLdtdN8LW0C1RIaeSCRrogxq6Qvd6ePs43en+MD4CPgI+Aj4CPgI+AvOJgIe384mW39ZHwEfAR8BHwEfAR8BHwEfAR8BHwEfAR8BHwEfAR8BH4HGLwDc/8y5WbyYSAG4BvIWSEq94PE3NapEVn414ht9r1cq0ZvM2+sEVV1My3s/7KrAVdaioPvHjwlvs6+ZxFZCboGRK8sgC3tYqNSpuH6cjDn0lLR1JUjqZozXrN9I3vnMZAcmKvjdO6VSWarUqtWJ4l2hkpECDQ/20efNmmpkGUIQqNElLBvop1ixSJtlPy5fuRs/7P7vSXi/oo333fj5lmsMUz8Q5P2+jWeOyZVNphqv1WpNZbT3W4usD9KxVKxRLJUVhSzm65CdX0Pgk0W2330lj4xOUzqZoeKCPBgopqk4BlqZo5513phtvuYl23nFHuvPBBymezdOuu+1O1/z2Ks4tm06nOEdtOglravBXsSweGhkGC5V4N5psYQwr4qmpKY7pwMAA56hl+2kW2spvqGBbnAdXYl2cnBFl7cQkTmMU1oDmNc5HC4vjJYPDVCqV+LzZZJIyyRRSHNPU9AzV2dNZ2gXKE8/lKJ8rUDKToiYn/Y1RHarsVJpS6RQ1m1DRxigRj1GhkKOtY1tpzerVlElnuKwoA3Zj+Izy4m/+QZkBlBs0MjxIhVyO6wUKZf/yEfAR8BHwEfAR8BHwEXiyI+Dh7ZMdcX8+HwEfAR8BHwEfAR8BHwEfAR8BHwEfAR8BHwEfAR8BHwGOwH+d/u6O8FbAYIoa1RmGt/VYmmFbvFGlDWNTdMkvr6NUZthG0gWz+iarNDWJa5uYJxJJSiTBB1uUoDTVq3Wa2baFDjtkP1o+mmF1ZzyRInxarjbplj/fTqvXPEaJbJaB4u1/ud8eNZng9KmUyeSoXK7Tc561J+20Y5xi9WkqTmyjw153KB3yugMoXWhSspWk/sxKyvSnGDLX61UuZyaToXK1Tuk04LAAXbwHG+Vms0ZNzguco63jdTr9c2dROlWg9es205333UvPf/7zaHTZID225hFatmQp5bN5euyhTZQt5GhwsJ/+ctdfaHjVSlq6fBXdfOMNlMpkWKWKoGbTKcom2D+ZJqYmaHJqkqFtIpnmvLMAyCgnICcUrGmUCTA0kWRYDktkyZfbpERM8gwnE0mGw1vHx6kGkE4xqparrIpNJAB5G7RsZIQqxTJNTE7wtnFzrATbT1eo1mxwTFsJya1bb8WoUqtRtgBYPkzxZFryIxsSC3tmXFOrUadcLs0g9wFAa5w0HuP2A0wLPXZTkuAiOy+XF3wYauCB/n7KppNUq1bpXp/z1vdUPgI+Aj4CPgI+Aj4Cf4MIeHj7Nwi6P6WPgI+Aj4CPgI+Aj4CPgI+Aj4CPgI+Aj4CPgI+Aj4CPQHd4i/jUW3GiWonqUN5SiuFbsl6ljePTdNkvr6dWWux88YpCWvfvdmAX+8A2ORZvUqNVp0QsSa16jCpT2+iIQ19FO+84wCrS4kyZMuk0jY2NUTZXoHQ+R9VYk5atWklT24pUqZYYsK5bt45WrdyRMpkCZdJ9tH3bFN11zw208+gyGlu/ll7zyv1pr+fvQal8mrLZPA0PLKFYUsAh7JYrtSqls1mqVqs0ODzCv2OtJn+WzaWoVJph++hUZogmpmJ06KHHU34wT7VSnWq1Fq1atYoqlRlasnSYCvl+2rRpjO6591Ha49nPoanSBMWaTVqywzJauWwlXfu7a2mqVKRcrkD1Zp1ScaLBQo5irQbVqEnj27bR+JatFKcE2yYLmCVKpRKUyaT5PYbORrkKGJpMxigBCEoxatQbDEaX77iSto5vo0bz/2PvTaCsKs90/2fPZ6o6NVDFXIyFgJRBxREUlQgJKEkwJE1auzWaNLb2xY733/6v6eCV29ptJ9qQ1qu3r926WiPdUVEhoGBQUXACFSyVSUAKKGqghjPved/1vvucYizQtAGHb7tYNe2z97d/e59ay/Wr53mDUBTTzFyqLHYsDOzfH04hj0Imx3N3fQSQgwCqJLMsLuQLFL2GJCmw4fGsW9uhOcEK4lUVsCwXKqV3FQ2qprMQJkerygqy6TTa2/YjEY/DK1YmeyxvaW6wBInuOyQWt6UhviRv87kcBg7sz3I3l81gx+694m0qCAgCgoAgIAgIAoLASScg5O1JRy5OKAgIAoKAICAICAKCgCAgCAgCgoAgIAgIAoKAIEAEqDb5WDNvS7XJricBnsnSkpO3lAJ1LLS0p1neZn2tmJqk5GSYsj30H0lA2sJkZfjv8Dm4lDx1uDZZhgYFGsvb782cjBFDa9Cd6WYhqQQSWvc3o370aRg8YhjkiI5ILIrqijKWmGVlcbzxxhsYM6YBnR0pVFX2QzqdxRP/+Z+YMO4bOHvM6YjpEhRNhmxoMAwVsYSCqBrhymfICstbWVM5EUoy2HYdlpkkcSMRHaaT4ypm1SiHrvfBbbf9L7z0+mqUx5LwLAlDBgyGXTBhWQ5cX0VXVw5aTRzU7KzHoyhTVdT0r8S4ISPwm2efRWc2A82Io2DnURY3UFWeQODZMFkWxyCRwiSmxTmxlKp1aY2yDIXWTBvJdaobprXKEmzLgqZqLG5JtkKVsWXbVuRyJlT6Ph8LKItFIVGS13GgkTXlSDVFXynFS3Nx6T5JUHwJlufDCTzYjoNAM1CWTCKVz8GTFCRIphsRRCIRjtPSsXVV4yRwS8s+rrGmjb7n+n4oynkubjgLubRx3XZAT1mAQQMGcEW1Vchj19794o0qCAgCgoAgIAgIAoLASScg5O1JRy5OKAgIAoKAICAICAKCgCAgCAgCgoAgIAgIAoKAIEAE7v+fc48pb3kCaRDA92VIngVPkuBQ8tbzIdsm2jqyeOr5V+FHkj0zbqm+lzaSiyRE6SOJVdpK0vbQj/R9SrXKig9ZJVWpcfo213kA06edjxHDqpHP5/j1ge+i80AHRo2uR/8Bg1jA6pEYomqU06iKKqNp9x4u5K2tGYD2tm5ce+3NsGXgpht+gGvnzIJnZ1g8BlQnbCgoK49Co0pgieb9qlTei0AOZ/YGUiihZQRQVZ3XSfN16bo8T0JZeT9s/WgX/uHnP0dNZT94Dl2Lj4xpwpIVGBU1kI049jZvR0SOo7z/QAyoLEdX5358/5LLcNs9v4KJAF4go2DlMWzYYPh2gZOrbhCgeX8LVEmFpMicmKUkbakymcwsiViabyupCq83EjFQyOcRMXQYRiRk73qQNAVtBzpgOR4812cRTeK0PBajBcPO56BT7JYH4oa1xhTxlaQAmqJAD2QW96ZrQ4tEoCXKOMkbaAoisQQUWWWBHIvHEI1GONUrSzJ7YLk40Hbfnn1IdadYODNf4sqiOBzqWxztW/ws4NfSueknu4W8Fb+oBAFBQBAQBAQBQeAUEBDy9hRAF6cUBAQBQUAQEAQEAUFAEBAEBAFBQBAQBAQBQUAQAH49/6fHlbeSr3DyluStGahhMtNz0NVVwDOr1sGUo4fVJR+arj0yZVuqTi7tQ/xJ7kqyx/JWClSosobMgRZ86/LzMWpkLexCgefRknRsa2vBaaeNwdChQ6GoBhKJBFRVgRHR4PtUXexgy5ZtGDRwCJb/biUOHOjGsFFjIfkZTJ86CVGSj9Eop2ejhgqdBGQkAs/jqasscKkSmNakqBILXJKgvidxvbFtFiArATzbQXl5JfbvbcPf/9VtiEXiKIuUc1pXiWnII0Be0lBbNwxtrU2IRWqQjcTRsacJY8YNwdvPPYf1O1thqyRfNVRUJFFRUcbXEMDn83/yyW6WoKXULX1OFcS5XFFm08xYkuUkOjWN07bpdArJ8iTPjKWfkaT1pAC5ggUaLOx6ARzX5f1pvq6Vy0FyPXgmpXIl+BJ4zi7LW4W+CGBQetcD4pXlXCm9a28z9FgceiLO0pa4kSwu3QsO8fJLaeU+J6aJ1/sffoBELAGPjlusbpb9AD7tTM8BpXJZ5js875bPrWuiNln8khIEBAFBQBAQBASBU0JAyNtTgl2cVBAQBAQBQUAQEAQEAUFAEBAEBAFBQBAQBAQBQWDRL35y3Npk2VMQ+CacIEDBV3hmqR54SGUd/O73b6Lblng+aulfSdCWqpMpsXq8jeVoYHNtMtlDTYmg0E3J2wsxdvQApPa3Ih6PIp1Lo73jABrGfQNDhgznWbDRSBxyVGLR6lH0FUBHRxfSqRyGDa3Hm2++jUsunYKW/dvRt7oCEiII5AhicR2JqAzZ96DFKaWqwPdoXqsKXddhezaneS3LQsAJUpqRG+f5t4rsAoHLQjKfMfFXN92C2rJKVGpR9IuXI7BzqKyshOXK6MrksDndjm1b98OrHYTxY8dCiVjIbN2MVz7YjWT/vjy/V9NUeD4la8N5tJQy/vjjj6FqJDGJfwBd09GnuhqdXZ1wHYdTrK4XSu9oJIpCLs8zcWPRKO+Xz+ehKgof40B3CrKmA5ICx/fh01zdfB5l0RisdBay53Li16OMLclWn4R62KIcOAH69uvPX+xrbkYQiSISi9MEXMTjZUgkYswvvN8+y26+pyRj5QAKKVnHg+v5+HjLVuR9N5zfy03NoTSnLazcDmuVa6qrOPFsmgU0Nbee8jcpVT+/8MILuOqqqxCPx0/5esQCBAFBQBAQBAQBQeCPT0DI2z8+Y3EGQUAQEAQEAUFAEBAEBAFBQBAQBAQBQUAQEAQEgWMQeOAXP+kRbiTdgmISsiRfbUuC7MmwPQm+QTXKeShWgIIjYcnKV9Blg4Un1ewGgcfyjZKsFAoloeuHrck96dzScUtLSWc6WR4DJCMBy7bhmin8eM53cPqogUh3tqO8vJxri1vaWlBfPwJDhg7m81DakyblUnqWZGV4bg9vv/02zj77bOzevRvD6obx+qJRg49D6VwPASLxGM+3jak6L4XqkEuimTkEAX+tyDaMSDkUNQJPprSrDceyoMsRJBNJLFn8JBYsWIBJEyagLFAgeS4qqytw2pCh8LuyeG/rNhiDhiFRNwzlioHNH72LIMjhmbe3YuCQOkiyDJcunIUmycywRHjb9o8RjUY5kUprMTSVU7Wp7m74PiVoPb6uWDzO10RCl+UngEEDB7LwJfkZ8I1Qsb/9AKenaQ9DNyD5AQyqj9ZkHNjfgrhhcNqVqorpfpiWhWhZDLVVNcgX8ujoaIesaAjKktA0A8nyMmZG5y7x03S9OM/4YBGyQlLedsK0raLhQGcHDhxohxaNgLQ+zbiVQenmMHHs+Q6qKirg2jaN0MX2T5pO+ftWyNtTfgvEAgQBQUAQEAQEgZNOQMjbk45cnFAQEAQEAUFAEBAEBAFBQBAQBAQBQUAQEAQEAUGACDzwtz/tkbdQ5GICsjiLNAhgWzhK3qqOj7wl49kXX8Un7SmWiFSRS//CBGX4j+p5XSf8XimRWfpYqk4uT8bgu3Q+GaoW4URpPt2OK795Ifr3iSLb3YFYLMYCs7W9FUOH1mHYsGGctiW5qWgGH5tSsvSRzrljxw7ev2/fvtj8wYfYtm0brv/xj1neUv2yTqJSkaHqGmRILCEpKUrykEQw7UMVyPS1FTiIyBEofpgwlnQSoB7UQEHMSGDhg/+GhfctxEVnT0CVEsHu7dtRXVOFCBQ4HV0YMLAGw79xNgaffgbefeMtOJqLjvQBvLJ1PyKJBCdaSXrz5NeAxCnNt/Wxu6kJ0XgMXuAjk06jsiKJRKIMXZ2dLHRJkFM/cbK8nK+b5DXJZqpWjtPrSDwrKs+OpV33t7bCoxm5PO/XgCxJsAom4hEDNF22df9+Tt9qVB0dBKitrYVqaOju6EI2l0M8EYPpuNArqhCLUmUypZCpsprufTjnVlEVvtel2ccKPU+BC9+yOYFLI25JmHd3dWHXnj2IxhN83eSMQ29M6tpDRbIcvutycnjLxztP+RtVyNtTfgvEAgQBQUAQEAQEgZNOQMjbk45cnFAQEAQEAUFAEBAEBAFBQBAQBAQBQUAQEAQEAUGgJG97ZtMeIm85ISsBrhVA8lTYlETVAki+Cdn1kTdlLH/ldezrzLHoVGl+a2lGLDUgF5O3NBe1tB0667ZUr0wSltKblNClkl0SkWa2AzMvn4i6fhXw7GyY7FVktLW1YvDgwRg2bAgUXYNOs1FJvxblMK2DNtM08dprr2Hy5MnYv3cfXl+3Dtdeey3KYmHlreN7kBWFj8tzXrnyN2BxS9+CAZuRAAAgAElEQVSj9dDXVJFLwlIJVGg+WG7KERr1GrC8NdQ4nln1Jq7+87/AZeefiYYhI9H4/vuIVZTDymUxsu8gDKhQcObZ5+Kd9z9EeVkcHX4eW/fuxEfNNpSIwXNkXc+mqa+Qyce6QHdnCt3pFAYNqYNtW+hOpXi2b0nSBj6lnQ0omgbHNFma5vJ5nntLaydGJEKJA8npfMFEKpPGTf9tHiZdfDEqKyr5+rq6uvDsM8/hd7/7HVc321YBgetiYP9++PaMK3DOeedh1Qsv4OnfPsVJZT0Sha+ozDsSMSAF5MBlltq0UYKYgtv0tayE910mMW3boFh1QIlm+p6qIJ1KY0dTEww9yt/jhDF8aKrMQtpxLJQlEnj/wy3HfaPSDOBXXnkFr7/+Oj+H3/zmN3H++eezeH/mmWe4wnrLli3Yt28fzj33XEybNo3vK3F64403+LUk/i+66CJceumlfIyVK1fyz1taWpjlmWee2VObTH8wsG7dOrS2tuK8887jfWfNmoWqqirmvWTJElxwwQX8BwaljVhv376d9925cycaGhpw5ZVXoqamBrt27cKaNWt4nZQYTyaT/LPRo0cz571792LVqlVobGzE8OHD+Wc085m29vZ2LF++nK9v4MCBuOKKKzBo0CC+7rFjx2LcuHG8H7HJZrO4/PLL+ZhiEwQEAUFAEBAEBIETExDy9sSMxB6CgCAgCAgCgoAgIAgIAoKAICAICAKCgCAgCAgCfwQClLwN5DAZW5KrpNF6ZtY6lLxV4EKGJbuQJROKA+TMAC+u24DmLrMneUsJ0rBymARRmIL1OFXb+2a7FqdAZUnl7C4LykwXZk6diNPq+iKX7WCpShvJ27q6OtQNG8qyuCRrS8lZ+kjSjq4jk8nwuvY2fYJkWTlG14/mY9CxaB+StiRwo4k4J1ZLc1pLHCg9SuuXbB8BfVQ1QPIgBRaUIICqGND0GLryUfzpNddg4/pNGD6gH/a2taBsYC2a29qQ1CO4dMJ4jOjbH1rgon91BfZb3TjtG+PwDw8uQcGxoUWiSJRT/XNovAPbRaqzGxKlfBUZnuPCD3yuOrYdG1JxRixJT8exeS4tpZULZoGTsD5VLBsG1yVTgphEL73uz6/7MWZddRX27tuHFStXoqysDDNnXMmy9df3P4BXX3sVdYMGYdZ3vsPykyQiCUwSgSuWr0Agqyy9KQVt6Bo/H1SvTAKXjnFw1jFnafl7tJGuDcwCmV223/Rs0TppqG5XOoPde/dx9TNlj33PZXkbj9I9omdNxvZdu4/7/JTk65QpU0Ai9+mnn8akSZNYntLaSdSS0KX1Llu2jIUpSf233noLe/bsYRlK23PPPYeRI0dy3TZJ1qamJv4ZSdVUKsXyliTt1q1bWbiSKKXnbenSpRg1ahSL0v3797Nopdm4VOld2jo7O1nqTp8+Hf3798c777zDM42/973vobm5mdc8e/ZsfrZJ8r744ov4kz/5E37+fvvb3+Liiy9GfX09J8jXrl2LH/7wh3w9zz77LM466yyMGTOGz01r/O53v8uimiQxrbEksUk0HyqU/wi/SsQhBQFBQBAQBASBrxQBIW+/UrdTXIwgIAgIAoKAICAICAKCgCAgCAgCgoAgIAgIAl8eAv/8i7k90pbFa3E+LclLEkRcgetrPJ/UkhyokgPFC5DNA2s2vI+P93SwJFUUsnVhRbLrhrW+XDPMpby9bwXLZGFHosp2SOFJyGc78J2pk3HGaUOR6W5hEUYSqqVlP4aNHIEhQ4bweUjMkTAOa5sPbpSkpIQkJSHzmSzXJUeMcOatbbm8P6U/bZcSuGHilkQlybhSbTIdn9avSXT5BgJdBeV6dc/hucAFI4KcpiDXIeORRx5Bqr0DF551DlJmDqveWouOTAoD+tRi9JBxKDdNSJk2JBQX3VYKs6+ahe/dvAByRIdN9ctlZTDiUa4ilj0XrmWiq6MbnV3dXKscj8X4PtAaSWhS/zBVItOcWFo/zcDt06cPHNdlgUkbrZ32obXS/Nj7H/jfnA6975/+CWvfeIPrk3/6k5/iuzNn4vmVL+Kh//MvuPZP52DmzCuwd88edHZ14pxzzsXSZcvw298+BcWIsHylmb6+73H1MlUsa6rCKV+SyiRsqRqZZu+y/AdJbgmSZQIeTRqmNDdHnSHLKnUoY397Gzo6OyFrGidvVSWUt3RttO04wczbN998E5988gmnSun6SFjTc0wbydtzzjmnR1qS1KSUK0nTUn03PXe0rV+/HiRZKZlL8paORa+lrVSbfMYZZ2DTpk38enqWaHv//fdZAn/729/Ge++9h46OjqMSrul0miUsHY8StXROekbpWaO107npmPR9us/PP/88P+OUni3tV/qDBJLAdC6qyaakLslaTpD7PovgiooKfg2lqeln9DldDx3/UKH85fkNJVYqCAgCgoAgIAicGgJC3p4a7uKsgoAgIAgIAoKAICAICAKCgCAgCAgCgoAgIAh87Qn8+uc39tQOc4yTFGxR3JKA8+BBcmV4kgITNhTFgeYGyOQDvLFpMxq3NbP0JHHr+6R4w8rk0szbwCepFx730I89n9PsWSUUpbm8ySngQroDMy6biG+MHoZsqpVToJSObW5p4ZQjiS3aKD2qqwqLQvp5ScTxrFrL4q9pxiqJOl1RkUxWIE9VwqoGSZY5SVoWCefdkgCjY3BqleVimES2JRtOIEOTNURlDbqswNI1NEsy9tgmOpq68dYbb2LXpkbU1w5kedZ3+GC0tbejfU8z4tH+qPEsZJu3I8i247Ipk7Hh1TV45O2tQESDIxtQIzFO4JLENhQJhUwanW0H4LmAQ/N1NZVnwNK6aA4sJV5JjnOC2HcgyRKLOdt2WF7S9ciyAp1qlYMAI4cOxQ03/BS5bBa/+sdfojObwfDTRmPKN6fgh1ddhdUvv4IHH/wXNIw5DdlUCh989CHm3/k/OfG5dOkyPLXkGc7QyqqKmK5CViT4HglbcsuUmiYhG76VwpnHAaeFOZ0rB5BdB3AcjuiGSjaAFEiQSOBqCjZv3YYCpYQl8Gxdlebyahp0zcDmLcevTaZ79uGHH3KSliQrrZlqi2k7Ut4eOruWfk4id8OGDVwfTdu3vvWtHnlLMpxSuLTR65544gmuJCbmJE9L8pZkLYlSSulSVTcJ3mMlXEkM088/+ugjnsU8depUPh6leA+Vt3Q+kq10fkrVUhJ39erVnLqljeqR/+zP/oyTtpQCLknfQ3+RERNKBJ9++uks/Enqisrkr/2vegFAEBAEBAFB4DMSEPL2MwITuwsCgoAgIAgIAoKAICAICAKCgCAgCAgCgoAgIAh8PgRK8pZl6hHy1qXOXbiQfA2eJCMfmNAVP0ze5gJs+HA7Nm7ec1TyNhSLAUtdSt6WZtKW0o6HVjQ7VI8rg0Wr44eVv9muNkw863TUD+4H2+xAPE61wqFEGzFiBMsxSs5S8lamqGdROFPatpRQpePRnE9fllj+0lpM04amRxAoMnxKBcsyqvRQAlM1Lp27lNosrTHQJPjkHRUdvqojK0voDmQ051w0d+TQ3NaOXGc3Xlj8NMbWDEAm3Q1fl5jJ6GHD0a+8L07rUw7F70bzzq1o2b8PcT/A/133HkzJRaK6FgXTRTRRzgJbV2QYqoJMdwrp7jRUndLL4KpiTgcrCmyeyUt1yQpL3VJy2HHcUKhSPbHv8zxaqlEmm+5RylhWkDNN1A4cCC0axTVXX42LLpyIx37zH3j6qaeh+B5y2TRiyQT+v7+5DRdPugjLfrcCzyx9Drqqh5XHnJ/1IVOiOvB7zkfJW5K1tHHClgVuAFXyIVkWZDL6xdpkdvlct6xyfTVVRG/68EN4ElDdtxaJsjKWuzJkbHx3Q68POp2D0tV0r+n+UhqVqpFLNca9JW8pkUriliqgL7zwQn49VRkfOHCgV3lLaViqTSaZSrNwSfQSZxKlJG+pjrlUtXxkwpX2oXtXqv8m6UpzaKkamWbn9pa8ra6u5mPPnDkTtbW1fH1UsUznPjJ5eySLDz74gNdK36eZvaIy+fP5fSmOIggIAoKAIPD1ISDk7dfnXosrFQQEAUFAEBAEBAFBQBAQBAQBQUAQEAQEAUHgC0WgJG9J3JZSk5xkLVXfSi5k76C81VQfqluUt1t2YPP2FhaVkkRzTsPEKnk6SmpyIjcIK2x7xB7V6RYlH33fkySosgSNKojNAou0fKoTUy48Gw31Q9HV0cTSi2p+Sa4NHTqUBa4eMcKZt054PBJxlKCkxC2lI9vb2zndaCQieOGFVRg0eDDOP/9CxMqTgE6JT5qj6+PtlUs5VfnXf/3XPWlbej2LZ0mCRnNdPRmeEUOrKmGna6M17yDTYiO7Jwe/Ko7qRDk2vPgyOrbvQndnBxDXkKyuwLD+/eG37kfUN9G070PoMjixqTkulr23FabiI55IwvWBaDQBVTOgKDLXCkcNHV0dnWjZsxexmAHXcWAYOl9nwTTh0UxbmtXr+aioqGQWhUIB2UwGfWtr0d3dzRXLUrG+2AuAVC6PuuFDUV5ZxYLzhmuvQ1tbO/7m9r+Fa9qQXBddqQ4MGjoEN954I4vd5S+sxDPPPQclkDgZK/kei3OJ0tWk1EnCIkzf0n9UqUzSlv4jsysHLmTbZuEPkuac0qVkMF2nxIFdureUEHYVCa4ksWDWFA1mwcK2Dzb1+n4hQU0pVZL4JGFJktLs2kPlLfG+9NJLe2beUuqV9iUpOmDAAEyYMIElP82LJclfqk0+MnlLP6dZtvSskyCm9DclY+kZIRlLz9DEiROPmXCllCyd7zvf+Q5LXkrRrlu3rkfe0uxaOvbgwYNZuL700kv4wQ9+wBXYNP+WZDMlujdv3swpXJK+9IcK9Lpzzz2Xr5eE8ooVK1j00jnojxFoTfQcz5kzR1Qmf6F+64rFCAKCgCAgCHwZCAh5+2W4S2KNgoAgIAgIAoKAICAICAKCgCAgCAgCgoAgIAh8BQn8+hd/CalYeUuXxwKXZpeGTccwLQcBLP7cdWROgjqBiXzex5YtzXhny06Wq/Qalp6KHiY+Xar09VEcXdorORUyLNmHAxcx2UAhm0Ou0I2pl12Ai886A/v3fRzKW0liOUvidvjw4fw1CUsjogMkKeUIfr/6Nfz9Lx/CwvsWwCrkkc2lIenhDF6uRfZ8VFX14dm68XgZJ13ffutVTLtsMgbWVqGyspKPRce1rTwMjWSiCllLoEuOYp9i4IAVIHMgjWx7dziPdEACe7btxrvrNsAzXcSiBjTJg654cMwspOY2tDd/gqQO1CbL0NHRhfL+/fHqBzuhGBpkXYdtu4jFk4jGaIZvAEWVobDQ1mBlMtjT1ARdURCLRsNqZ01HLpOGSvXJxZmzNbU1nO6kamSqg07E47AyeaiygkTUQFc6hYr+g5Coqkbf2r746fXXoaqyCo/++7/j9y+9DMkPkM9moek6yqsq8Rc3XI+LJk7E755/Hk89vQQBzdmVZJ5xS0KY1uFRr3MAuJ7D90M3dMiKCjkgaQu4UgA18KCYVhjqJmFbrFWmqueer32alazAhoQUyXdVYTntFCzs2vLRcd91mUyGZSfNf6X7RgJ10qRJLIcpeUv3dMuWLaB5t/R9Erkke0nuk4RtbGzE+PHj0a9fP74mqkQmYdqbvC29lsQpVSXT60iUPv7445g+ffoxE650T6kumda5c+dOrjOmPyyoq6vj2mRKAdM66RoobXvFFVegvr6enwWa6fv73/+eGVx00UXYsWMHr5Hqk+kali9fztdHMpm+T3/cQFtpdi49Q6Iy+Sv4i1tckiAgCAgCgsAfnYCQt390xOIEgoAgIAgIAoKAICAICAKCgCAgCAgCgoAgIAgIAscisOhvb2R5W5pBS/uQiKXZs7RZtluUtzJodKmiyXBhsbzdunU/1r73YVgHK5MkdXvkLYknOi7J2yNn3R76NSU684EDSZdZ3toFE3kzhYnnnYGLzmxAW8uunjpjmhtaqk3mimGdxG0QCkMlik2NH+G3//kU6keNQCaThmFoaO84wBWzuh5BeWUFopEYf07rpXrbXKoLky++EBPGNyAWi/LMWFpfPBaB79pwopXoDAJkouVos4F0ZwGFA1kWpU7gw9Y8bG3cjA/e+QBOwYRrmVAkF5KTQ3d7C+KZDKr7JGDILob2qYWTt7G3uwt784DLoWQZluVAVjRUV9eEVcMaVSUXE8WRKDzHwbYPP0Q8FoWhqnBtG3ESubaNgu/BMi2ouoaBAwbCtiy0dbQjHoshYUSQ7kohFotw7XXNoDrIegQ3zf0LnFY/EsuefwGPPf4bloSe68IsFFBVVQVJVTD3Jz/BxRMnYsmzz+LpZ56FpmqcrqUEMEWrw6eDZvBqLJvpcXFcF67nhfKWkriaAkMCVMdF4LsIaD6urPA83PCPBCRO8cIPEHhAoCjoMk1YioR8wURFrAyN767/g964dH+OrE3+gw70KV5E8paSuTNmzPjMCddjzbz9FKc84S4leTt27FhRmXxCWmIHQUAQEAQEAUHgaAJC3oqnQhAQBAQBQUAQEAQEAUFAEBAEBAFBQBAQBAQBQeCUEFj487mQiyquZwGy1JO8dVyadGpxFNf1FCiKBAcmTCvAtm0tePnN9xBLxDnpSPvyfNtiupKOG9DRSeSxuAs/L32k80VUDRnXQs4yURlLQKO5rIU0Ljz3dJw1ajgOtO3mBCq9hqqAaXYn/SN5S9+n5K1N6WBZ4/phVdURBB5S6S7Ac6FoUbz11ltcbXvZZZehuqZPKH0hcwKzsiwB17URiaoIAjecoyvLiBoxxtElV2JzPoU9vo9sxkF/LYkKPYEDmRQc1ef0Y7ojhXVr1oFmzuazKVSWRdGx9xOU6QoiqoNyeDByGVQk4jhgWmgNPOQzClzf49fIssZpYEoFU5qVUqmaRusJOAlrqBoKuSx2f/wxDEWCQrXKJMzpzvhhZbTMMtuApqro6DwA2zJRW90HhUwWkUQC8Yoq6PFy3PyXN2LkyBFY/vwLeOI/n4TvhcKVzkv3LRKJQo9GcP2f/xkmT5yEFc+/gCefXsJJ6nAfGTKtT1U5YU33k6qSSepyEpfuNY/Z9QFFQlxWoJL1LyZvuVq5KG+pRplez/N4FZK69GwBbbkMtFgMmqSgccMXW97SdW7YsIH/QGDy5MmH/RHEp3lD/zHkLT03zc3NePXVV7mqmZ4PsQkCgoAgIAgIAoLAZyMg5O1n4yX2FgQEAUFAEBAEBAFBQBAQBAQBQUAQEAQEAUFAEPicCPzT7X9x3OQtJWcD30QQkGRTIKsS7KAA25GwY0c7Xn79HcTLyqBoVEvs8apIAtKsW5J7NiU1i3XMJYl76Mc4pUMdE1AVRCQVkhcgb6UxbvRgXHjGGKS69rNMJVmbTqe5HpaqYWmWJ8nbwPMgKQrPTaWKZxKCjmMhleqCY5lIpyyulaXZpyRpKVnqeQ7X3VLyNq5FUVnTBzX9qhDIPnRVRuBTKlRFtKwKr23tQr4mib1mDii4iNsy6gYNRmcujaxZgBoo2Luriet3aY179+3GqGGDkWrZCz+XQ2v3btRpEQyPxTite0AJsMPKI7MnyzXTJDNV1UA+b6KysopTzyRl6Vj0UdeMsJJYU+HbFjw6J3y+bkrpen5xVjEhDwJYVoHFKc0RjhoGp6ElPYJIeSV+fN31uOD8c/Ha2nW4/8GHIMskiD04rsOvoXRtLB5nqTz3+h9z8va5pb/DU08tQUBzamm2rRzKW5K4iqqE1dgkbl2qTuY7Hc67DWgiro8yRYNM8raYMuZdeL5yWKMcuB5/HUg0A5daqxWkPAe2ovD5Gtd/ceUtCdvf/OY3KCsr49Qtffys2x9D3lLN8vvvv49Zs2b11Ch/1nWJ/QUBQUAQEAQEga87ASFvv+5PgLh+QUAQEAQEAUFAEBAEBAFBQBAQBAQBQUAQEAROEYH7/sdPe2beluqMD515SxLW8wsIAgWeK0NSJLh+AbYv4ZNPOrH6tXc4rUpVu7ZL83EBjebeUhJU0ziJeeR2aEUzdTFbcoCC47K8DRwPmXwXLjhnLC4+qwEd7Xv45SRrab7p4MGDWeCSuKV/vuuyBCR5S3NSc2YOnu8i3UUzaQvYt7eT552WJ+Is16IxA8lkGa+ZhK7qy6joU41YWQJqREE8SnNoDbhKGfa0dmHDThPlwwagAA92xuTK4H5DBiNeHsfWjzYj05mBnSvg4493ck3z9o+3YfTIIWjZ/Qk0z0H/2jJ07tmNakODJktoT+fgVlTg/Tc3sWiOaAYURWN5G4vFEaWKY5LgEqAoKhTiR+NhiadCstOB4rlQSdb6HoKAGAfwA0qvUgqWbDvJU/ao/HWgRfDdWbNx5fTp2N3UhBUrV4b7caV1gIJl4b2Nm8J9AZayf/mTn2DSBRfguaXL8NRTT7Ospc33fJa3KslVSlt7DgLPh0RpWpKxAanbILztQQDD9RDRVF5LQKqa594W5a4fDlum44TrpWuVYGkKcsQgkLFp/dun6J0hTisICAKCgCAgCAgCX2cCQt5+ne++uHZBQBD4VAS2PXETbl0xDnc/fCMaqBlKbILAqSSQWouFN92DpjkP474ZfY+zklYsuXoMbsDD2Pz4LBxvz1N5OeLcgoAgIAgIAoKAICAICAJfbwL3/v8/6ZG3RCKcRcotyT0bJVYpeeu7GmigqePn4FHidG8XXnmjEfFEArKmcmKTUqskASllSiKvt630s8CxWYxq0Rg0T4EqybC9LBrG1GHqxLPRtr+JZSZVHWezWQwcOJDlLX3NglhVeXaq47mUR+WZtZZlolAo8OfdXTls27aNa21HDB+KZDIJXVd5Tm9FeRK6LMOIlyFenkQirsOIKAiMGMxINZ5f9y7c+KAwURn4yGRSUBNRVA/qj717m7H53U0YMmQorGwen+zYib59avDupvdw7oTx2L+nCXY2B0UNMHZEHbxUF95+fR1OP/McoKISL/72aehRA1IgwbJsuI7HsjaZLOdaYdp4/i3NhC0KXBKmCs2T9Wz4VgEqDZcNZK5Zpo3vG88apjyvAotqjqne2Ijjv//sVjScPvbg7WC5Gn7Z0dmBhfc/gJ07drFIpfP/5LrrcNHEC7F02e/w298+iYDm0voBdF0r1k4Ta4uFObEhuVsMDfN9ICmsywoU00JE10C2mZ4h+o9FbuCzYy6ldfm5o7UrEjxZQSEAbFnGprfe+nq/QcXVCwKCgCAgCAgCgsApISDk7SnBLk4qCAgCJ4fAeiysmoYFR56sth4Tp8zB3HlzMWPUiW1s44NTMfmhiVj51h0458S7n5xL+0POklqPR+5chMWrV2AD/fH44AmYc908zLtuBkYl/5ADfsFfY67FneNnYtGUx7DrgRk4eIm9PBdHXs70ovRsXYKrx9wAPLwZj886gQL9Axhve+RKnH8rcP/GZfhR3bGYprD8pmG4ZvU8LN14ByZZq/Gz825C292r8PisY76geBAhb7/gT6hYniAgCAgCgoAgIAgIAoIAgF/ddsNxk7ck1EjeSr4C19MgyR4sLw8q0d2/P42XX9sILWJwZXLepurcsFq3JGc5VVmUwsf6qAQ+fEMFVI3lLdXopnMHcNYZwzF14gSWtySCSdbmcjkMGDAAdXV1MAxKrCpcDUyp3AJJYMtkcUzSloQvzWnt6s5i9+7dWLNmDX74w9lIFGfaUmo3ohuIGTLUaBnKk5XQFaA8GUe0tj/ebc7guXUbMfLs85BUdHi5HBzJ45Rwnz61eHn1K1AVDRVVFch3Z5Dv6EZVeRLr3ngDZ559JmzHRHtrC6RoBDH4uPic8eju6oCkx1CQZKz6t39jSer7VHVsc6KV/lEimP0mVRMrKtceUxI2Eo2E9dZUXRw4gJeHAgeBbUGSqGJZgUTJZUlB4AXwAsCVJRbTFE6mecR2oQAElOqVIFGKFwHzonuUSJSRl++R7r7n8de0RmJJ+8RpDq2qwrIsFuSlUDVJ25K4pXtMEpnuugEJmutCVSQEKs23VTjtSz+k1HBJ5PJVFaUx/UyGAlOS0el72Pruu+J9KggIAoKAICAICAKCwEknIOTtSUcuTigICAInj0BR0s25F0vn1B88bWo7Fj90Dxavq8P8lUtxy5fayH5Kmk1LcP3UG7Cufg7mXTcLDbUGrLYNeOTOBViBOXhs1QM4bojzU57mi7RbavXPMGz2owCm4+HNj+Ogd01h29pGtPUsdjsWz7wVi498TpL1mNDQF5FPK2//UMZNT+D7429G211r8OqNDUcjTC3HTcOuwer5K7HllnM+A2Ihbz8DLLGrICAICAKCgCAgCAgCgsApInCovO1Zgiz1JG9J7h0qb8m+WX6WJWFLSwbLnl8LIxblWl9Pklmykkyl15GYpIQlbSWpe+TcW032YZJ6NCLQPI0UJDL5dowc2geXnvsNdLY3s4yl41J6tn///ofJ24ius0T0JLC8tW2HBaRZsHn2bs4ysXfvXmx8511ccsklqK7sw+uhNUYjEUQjPhS9DOVlVdAkH4myKILKavzm1Y3Y4xiov+AsaKk8ZJrdq5FQ1dDZcgCb3nkf0apKJPskEWRNFA6kMKhff7y2bi3OOncCMvkcnzeRrEYhKMB00vjWxZNRE6nA1i078OJ/PMq1yVIQwDRtrh6m+cDlZWVQtTBN7LkkTVWYZh6xaASaboQVyrIHXXUgSzZigQ3b9mFblNIlTaxCCmS4vg8lHoXly/BpFDFVFPseXErL0qfFqmWa+0vHtQpmKPGDgEWta9u8NjfwEYvGEIkY8FwXlmnB81yO7dK9ZZkcfgU5HGzLyVuqezaoltkyETF0+ApJfbq74UxcnqEryfB4X5K6AQIlgC8DSiDDhoymXBZ7tmw5Re8McVpBQBAQBAQBQUAQ+DoTEPL263z3xbULAl95AkV5O38lOo+UXuZ6LJw5DQvK78fGp36E4+UXv/yYTKy9c2jxpSAAACAASURBVDxmLp6FpRvvxqRD08PmWtw+fiaWzFmKjXdMwpc5WHz4fSqmVY15mLdhERrnbsRTx461AjjOc0IH/VTy9r/CuChZm+7CmldvxJH6NrX8Jgy7phF3rXkVx3K7vT+fQt5++d+74goEAUFAEBAEBAFBQBD46hNY+LMfwQtkRGLlyDsOLMdDJEaZSao+tlimypqOvGXCdD24LPho/m2A7u40nl3xMmr69ocfKHBdD3mzgD5VVSiYGWiqDFWLwnQdnodLUjCiGPBd0nsyXCmAQUldPYp8Po3ymMQCVtaiGD6wBpPPGoPujk6Wl/Rayy6gqroaw0cMZZlL6dlA8kCFvQrPTZUQeB5fAwlcqnG2TAf7mvfgo48+whlnjEPfvrXIZjJQELAojcViUGPlkOBhSE0f6OUDsaUQx7+tXI0zLjgLZbE4sqluaJqBiqoaOK6MxsZG5Dpa0a+qEkY0gea9TXA9C9GogZ0f78DQobS+CDo7u9GW3Ys+lf3QtGcfbhh7Fs7XXEy8aDzG/+VtMBUdFslwOw/J9yG5UihoVTKYJEUVuL4L0zQhqwqncmnerKYq9GMW4rrdDkOW4NgW3ECBT/9XKUUhR2OwqYKYEr2uh8ClZK8Hz3PgOS5I2ho027ckYkmeAixow3G1PiebjYgRSlbXhWPZxYpk7j0upqslBLR2rtqmNYd9zPT8xAMJnm0iGo2yVNd0nQWuz6nb4uhbThnLnNbl9C5XRCvwFQV7W1uwY/fur/6bUFyhICAICAKCgCAgCHzhCAh5+4W7JWJBgoAg8PkROL6Ua3riSoy/OVlMZZb2fRJrkk/ghnuewfa5ofRdv7AK0xbMx8rOW0C5x9YlV4NbdNfMQ+tDP8dDizdgT209Lps1H/fdPQO125Zgwe33YMlL29FG1cRz78LdN55zSG0vkNq2HI8sWoRH6LUYjAlz5uKuu2/EOT3dvgfF28rrNuCenz2ElxoexuZ5TZg8bQGmP7kL9005pOu48UFcPPnnaHhsFx6YcWQH8vEknon1C2djwdpZuPup69DQm8g8SmAem9fG2nsw/ua+eGzXAzh0GWEKdvth1cCtax/EggUPYfGGPaitvwyzbrsb82eNYoG8fuFoTFswHU/uug+HX+bFmPzzhqOOf9Qzw2nWBWhYuhGzGqdi8uI5xxSj4es+D3n7WRgf/YT3LmiPIXZ7kckmP3d34qGXSjxvRP2S2bj1yJm3qW1Ycs/tuGfJS9jedqxnL1yfuW05HjriGZ0//0ZMEsNzP79fUeJIgoAgIAgIAoKAICAICAL4x7++hpOz+VwoCGmjNCQlU7myl7VmANtzkTUtKLoBQ48hl7WQy+Xxwkuvw4jGoemxMPVKc1YBuJ6JWNSAbbmQdRUSzWuFwlW8iqLBtCyWt2VGFLJqoGDmoCkuVE1DZzqHQf2SuGLyBKTaO1heSnLAr6mqrsCIESNY3tLsWpnqeIuJUQr5krx1vLAO2KNvSBp27tyJnbt3or6+HqePPg3nnnM2yuIJ6HS9ioxYn77Y9t676FNRgcSAevzyP17Ams07cMnll6CQzcHQwsrmREUfTrY+v2IF6vrVom9VOTLpPDo621lIRg0Ne/bsRk11LcrLy5HN5tG0bxsq1QSSWgUurx6Jms42+MjgH99cjYKvwqXksVeA49FcYUBVdGgGSWkJqqzCsi2WpKquskwlYWvoGqeKOfXqdUFy0lD8AgJZh69WQNWr4PpAzqUkcgCNKqkVFYVsFn7goaqyikWpYzvF+bo0O5d8LElXSshKPNuWngGS4LZlsfglzmHaFix0w/QtfSB5S88JOedQ7Mok5knSew6ikSinilVFDSu1KRVMtc3FobcsblnacpEy6AxBsQp7/cZN4l0qCAgCgoAgIAgIAoLASScg5O1JRy5OKAgIAiePwPGlXI+E5Urd4r61tRicnIgZ107A4FEzcOOUul7k7QbUDq7HrNtuwfQ6oG31g7h90UuovewyRD4AJt59I6bUHvz+hEPmpZrrF2LmtIdgzJ2PW6bXwbCasOSem/Eo5mPN0lvQwPHXorTbUItaYxymz5qC+voJ+NGPInji4sn4+YQnseu+KT1COBTR9UfJzqKGC5O3i8bhrjWP48bwBL1svTDrTd4eyWvcBp4PW3uYXDax9vYBmNl4PzYuC1POTUuux9Qb9mDKvfMwpz4Jq2kJ7rn5UeCuNVhF8dKijJ5w2HGa8MSV43Fz/eHXfqwLaXri+xi/YBJWbrkF5zQ9gSvHP4TpvSZXPw95W0zefirGx1hxsRq58cjq5CL31P0bsayUHD6WvO2pbJ6L+bdMRx3asPrB27HopTagNLuXTltMnD9UPg933zgFtUYKGxbeigUfTMeTbx0U5WbjQsycvACt0+/C3XMbkLSKx/tgIh5e9a847qjdk/cGF2cSBAQBQUAQEAQEAUFAEPgKEFhw681Id3egujIBFR4c14JuGDAdlxOQge+ycDMdG3nThqxqLFvzORuZTBarXnkTkVgCihqBaVrYt7+Z55kqVIFLs1JZBodDURWqzfWoRjlMeUqqioQeQZ/+g1EoFBDVFJ6N2pFJYfy4YfjWxPHoaG7hn5HcK1h5VFVVYcSIYTzzVjN0GIYeVu7SnFfPA1jaklSUOM0JNY5NHzRi67YtGDlyJGbN+i7OO2sCpMBjeaiVx/HOG2/ho43vY8y4Bry+fS/e3tOF5OBhXNHsFizEqH7YtJE1HbR3Z/H2m2/hzDPGQJc8pFM5ngFLspLEZrq7k5OmNE83Eonh/Q92YUgkgSqvAurWPK489xuo7afivy+5F46nwpMcZOwc8r4Zpk8Vqp42WHRKkgzbsnnmrRd2HyMSjRYlKH3PR4Qu3+yAbHfDCyRIZf0AqSycLav4yOYsZFIZ6JqGqspKTu06DiVow/tRqrWme0xfk7CllC3JaJfSy45TlLrFh71YhR3Ouw3jslSvTOKVT1nUrzyF13agqzKLXvpDAJqXSy8g8cw1y5LMFctUuR3Gbg9KXJ8kryzj1bfXfwXeZeISBAFBQBAQBAQBQeDLRkDI2y/bHRPrFQQEgc9A4HhSriTbZmFpM1UJF/edMB8rl96CQ8fgHjt524R5K1fhjp4dTaz+2QDMfnTcEd8vCsfax7D5X2egL1JYffvVWGjOxcP30dfFrSgrJy1txt3ca1ySt987SpY1Pkjp00nFddPrm/DE98fj5rrjSM1STfSGwbjs2ltw3XVTMKWh7hg1yZ9R3h7Fq7ju2kPWYq7FneNnonF+sbq4Rz5uxOOHWEAWrjfXFQV0Ix4kST1pKZrvLtY5F2fD1h2ZOj7qiQhfu3hOaYZsyGdBQ2/V0J+HvD0oRheckPGxHuGi4F57eHVy+AcGJu7f+BR6Wp+PkrcprP7ZeZi94sha7G145MrzcWvyYWx+fBb6glLWUzFtyRSsXHXHwWe8WJ29dt7hvG6OPIyNj886WCleeobqH8OuB2YcliT/DG9KsasgIAgIAoKAICAICAKCgCBwGIE/+e41aN69HeeeOYrTrmauE4qugMpzybOG1b0eXN/h9C0lWalmmZK3puVi+apXOOkaicU5NfqXN9+EhnFjOYFaXhZHImKgK5NFRWUlCvk8/LzFH0nEyrqGj95vxLKVr0BRNajwES1PoCOdwYihVbj8gtORau1ELp9ngUjp3KqqCgwfOQKRSITFrWFEwuQtS8UgnNPq+/w5icHdbRks+vU/Y+zYMbAdE9+8bAqSZeWwzQLPmZUiCtycidrqWnS5HpSBw/D0q2/jiu/9CXRZgZM3YVoFXl9XJo/ujImPd+7AoL7VUHwb+RzNgKXZtJRkteBaNieO0+k0BgwYgI2bP0Y/VUEyG4fySQQ1soahgww8sWUJAB2arsCXfWSdAjJmDr4CltK0frrGfL7AKWKSpbIisbQm0xmJxTj1KkkKdMmBHliQVA05X4VHB/EoL+3CLFg8p5ZkbW1tH55dS1I9TNpSgrYoU4kXiW/HYXnLqVhSrCzbKVzrF+uRJf4Zy1eZPg8fJ65NLiZvZfomSX/bRYRSxD4leulZCjeqTg5fL/ML6aNP966UwC3WKAeyhDXr3xXvWEFAEBAEBAFBQBAQBE46ASFvTzpycUJBQBA4eQR6k3IpNC65E7fe8Cgwfw2W3tKAyHGqc3utTebE7sGrCfebh5Wdd3C9cmnj728oCbRerv4oIXecGt4jRW/xtcljViYfer5WrH3kHixc+Che2kPfD0XubXdcd0hd82eUt8eYJxxWACcPyuX1CzF62lrMLwrIUEjWHp0SLl7XrJWdoBHFR0rq8HXJE1cm83EWY84hSVt+7e31WLrxjsNn/jKez0ne8rE+DeNjPwPm2jsxfuZqzOtZd/EZMI+Yy3yMFPSdVdOweP5KbDlstvORz9B6LBw9DUt6JG1pHSR/h2F2W/EZ5aTyzag/hiQ/fsL75L2zxZkEAUFAEBAEBAFBQBAQBL46BM4cfTkaxgzFoJoYKssDWFYHAjgIKAEaodm3UWSzaZaTlmNzHa8aSaBQ8JDNmvjPJc/iwosuRr7g4EB7J2r61iKT7kY0qkFVJERpnq1lIhKNIxGLw4CMEcOH4rllz+CK78xETVUf/OrX/wdlZWVIxiOw/QA5z0ZtZRRXXno2Ova3cmUxicV8IYvKqiqMrB9elLcGz71VJJn/UTq3JG9JqJJ07ijIWLbsOaSyGT4GzbAlOUk1wuXxBHJ2DqrvI5XOYdSkS6EMGoZUIGPC2eej60A3YDu8tv379yNjutCiCSxbtgxTJk+C7FmwLY+Ttwg8UNqU1posT+BAWwv69KlCd64Tfv4ApH0eBnhjUIsEDLcdz3yyCopssMikayCzacNDZz4FaDKLWhKt7R2diBg6i01N13hfn+qVNZ0T0rpmQJMp3Qq4foBsweT1qLIEVZWRTmfCFDAllTVKvgaIRaPhZFov4Jm3xIXn4vokcD0WulyTzPXINDfX433CWbZhapY2+hgWHYfylpLDlLxVAsC1TSiez2vvOVZxb65/lmVIJH9Z5sp8fJbBdCz6SPdSlvDyhve+Om82cSWCgCAgCAgCgoAg8KUhIOTtl+ZWiYUKAoLAZydQlHLHfGEtJs59AA/cPaWYLOxd4H02eXtwNm7ptMeSt61rH8E9Dy3G6hU08/bgNr2nXvl4M1QPT6VaPE/WOrHUPOQ8ZtN6rFj+KB5ZtBjrcBnuffJxXMd1yv91eYtiBXCymCJmCbt6LjY+FVYmhzx7v5vzi/K2VJ0cppGtUDBaJ0p9FhPVjfN7zsdnKq7JOGZq9/OUtwevq3fGvVx7MaG8uiRXi0njvkdK+SPlbS8zcHvS26WZt8X9VvSGvlSvvH4hqqYtQM99OHR//tkS3NVrBfVnf5eKVwgCgoAgIAgIAoKAICAIfL0JxKVaxA0Ff/qDGaiticAsdEDTJMiazDLQsUiy+bCsQpgIlRS4ngwPGg50pvD4fyzBmWefiVQ6j3Qqi9b2NhaZ1JBLaU3fl5GsrIRB4lbW0LG/BX9101/gV4vuw9jTR+H00Q1Y/PRzGDVqJGIaECgq8o6P/jUJTLvwTHS0trAQJYGYzWdQWVmJkSOHIxaLwYiQINahyDLLSpKClO50SNx6DlzPg62W4/nnn8fWrVvx7StmYOxpo1kmOpbN8ralpRkrX1iOSVO/hb7fOA9rt34CLRFHPB6HBANluo5MKo329nZ4so6yyj4sby+YcCZU34Eka5wk9mwHyfIytO1vRkUyjnwhB8+xMaBsDDZveRODlUrY+xRU+wbiXjtWdr0BWaYZsAaUgBjLkAwZZTUVCFQgbxXgujY0IwLPc+G6DgqmyfXDVDNM4dZ4IoFYJALLdmDaDqeDqYqYdCrNlM1kMvBdB3369GE56/kuf58qlD3Hhe/R/QmlLUtYnnlbTNFS4paHCIeJZk7q8oxbSsiGdck9n1MCmH4mS6Cza37AyWaN0sJUkewHUBUZWnFmLwnrMGkbHofuW6lKm96Nkkp13TSvGHjlXTHz9uv9G0pcvSAgCAgCgoAgcGoICHl7ariLswoCgsBJIVCUcnPuxdI59QfPaNSivmEU+h42+vXkydumJ67G1JvbMP3++Zg7pSFcR+ty3HT+zcCnkrcAJyAXTMDSjbfAuv3TSM1egKfW4s4rZ2JRXSkZ/DnIW6Sw/KZhuLWWaoqTeOTiyVg9t1iZ3CNv5+DepXNwyF3pWWBtwySMStKXYeX0gglLsfEWC7cPmw3rROniogBd1NbL9c45lvz948jbnhUcxbj3h59F9+I5WPPqjUhyjXTfo6X8f1HepuY9htumMODDt2Q9JjT0ReS48vZOVE1bLeTtSfn9JU4iCAgCgoAgIAgIAoLA14PAgnl/DVWTUDDT0LUAjmsWq3kBVdVRKNYGAy50XUfOshGJlqOlPY3HFy/BoLqB+F93/z2MSALf//4PWCj6nsMzb6kyN1cAtGgMldU1iBsRdLW24s/+9Af41T/9kpOaciCjT98BSFbEIbl5yIaG9o4shg7ohx9dORV79+5ENptlaZnJpVne1tePYHmrR3XoisryNkzeBlAkCW5xni3NhLXkKF588UXs2LEDEydOwogRI1hcBq7HadTO1nakzW7s6k5j4g9/jG1t3ch0dfE5R54+DlYqi62bP0RZIgkXCiqr++GRRx7BldOmIKGrKFgO7ALNkA1QHo+htaUZiXgEgWchne5GfZ/LsHt3I8o6C8i2mqg2yiDnDmBdfj2LTkk2IPkSvMBHzcAauIoXysvA56SsGwRwHAeqpoXVxH7ALCiVqqka/4xqomk+LglYmvdr22H1saKofC+oaplSvCRISQQHxdpkGZR45YnEYX6WfWnAsjUU71SvHKZsSyNuS8NpSb4WR972/JzvJ8lbSvTaBU4ik0wnSUvCmDauaaZa5OLbiz6ndXNyl3eg5K1cFMPAy0Lefj1+EYmrFAQEAUFAEBAEvmAEhLz9gt0QsRxBQBD4PAmcQModdqqTJW8bsXD0ZDw094iK289Sm0zr5mrbBZjw5L2wZl+D1PGk5rYncP2ti9H3lodx95RDep6L1394svjzkLcUdL0Jw26tx8qltVhw/hLMOWRma1i9W/epksIlSf3kvRZmX5M64WvCyuZWzH/sFkw40k9uX4yZt7YePj+WGXwO8vYzMT7OM95T+fw4knf2Mse419rkNdhyS8MhBz8ivU2zbQfMxNq7SrNte1mHqE3+PH8JiWMJAoKAICAICAKCgCAgCJyAwC/mzoYbuJBVBSQ7SdhSna8qq/DdAJJGFbouSN7SHFdKgkpqFB/vakYma+K9xkb8wy9/hd1Ne3HX393D6Vxdo6pdBzINo9UrEI2XIRpPwC1YaN+3D3935y/w9//4d8jkuzHzW1fh7Y3vIZNuhy5bUDUDGdNHfV0dZn3zEqTS7ZwgdTyHhWplVRIjR45ENBHl6uSIpoZpUZ7/GrAsDIrDVXkUrh7Ha6+9hnff24SpU6di6JAh6GhrR9SIcMVvvjuDj/dshzRoIPqefQnaMy7sbBq7du1A/Vln48DuPbBNE4lEAlqkHK4vYfHjv8Hll1yMiriOgulyKlhXNT5eqqsdsYgG1ymgUMhj4MBBaNqxGdjaAskug2dGEIOC9/OboJDtDEjUSogkIijrUwZo4Bm1sUgMjmsjEo/DcV04jsuVyTxvNvBZWHPdMF0vCVEv1KqOHHCSVfIDFKg+WdVCPnKYhKYENadavYDvMQtYtsLhcfkjyWA6LidvQ3MbliMXY7n8syBMz4Z7srT1Wd4CGiV6HRtS4LNcZ0FbPE/4May4Lm2h0FX4JCyF5VDy0otefnejeA8LAoKAICAICAKCgCBw0gkIeXvSkYsTCgKCwMkj8EWUt8U1zVuJzjsOTsY119+JqdMWoe5TJm85lfr98ViwfTCwZxLu3fUAZhwjTMmszfVYOHUaFtQ9jI2PzyrWRJfuQnicm637sXEZ1Ro3YcnV43FDqWq3tFtxHu3B9Z2AbWo1fjbsJjRdVo+XItdh8+Oz0KONtz2CqeffCty1BqtuPFQ2NmH9WuCcSVSuXNy4OngBwsu8F7semIHeLhPFxO81qV7mCxfl5bb7D6aAw7N8DvL2MzE+3jsgrMReXP891D6zDg1LN+KOSYdFxIGj5G2xKnr1HKxcdQfO6dm9WK/dk6qm2bbnYfaK6XhszX2YcYjHNxvXYnvdJDSUEs/0TESOeF7oGmdOw4L6E1VXn7x3uDiTICAICAKCgCAgCAgCgsCXn8D/uP4HPGtU0jzINKxUDkCBS0pzBr4EVY+xkPMdulaZ5S75vLff2YB1b7wPLaojV7AxbNgwFPIeOruyXAdsuTlA8hDRosjbJhyP5sL6oKmr/+3Ga7Hp/XcxaEh/TJp0BR7990dRcGyUlVfCtQMMHtQPHa37cO7Z49C1fx8KBaoQdjhlWp5MYPTo0dB1FdFolGfXqpoMRaH0JslQWncoJCVJgZSM4YXfvYA31r6B78y6CmPGjkUum0ausxOJaARtXTn8yxP/jnNmXIEJM76HHa05tLVnUGhvxYgBNehOFRBRNfiOCw8BtHgcj/3mcUy+6GIoPmBIFqCoqKioRndnCr5psrzNu2l0pA8g3bUX/3zrT7Fh6Wt44H//B8r61MOQa9Hq7WIrGrg+bN9Fdf8aBJoMy7ZQXVnJFcP0ueP7SMQTsG2bhamu6bBJjFLCleqPfZevl4beepTK9TxO2tLPcvlcmLIlver7sC2bZ+OGNcYKVFUtCthQxtKBwgRuKHDpRvtBOIu2JFzDIC6J3vAjbSTOyUMTc5auVOHsuTzzWIbC85KLDckH9+GMbzjvlj6hJHGpRrlH7AbAy5tEbfKX/7eMuAJBQBAQBAQBQeDLR0DI2y/fPRMrFgQEgU9N4Isob4uibZGB6fPvwHUTDLSuWIx7HlrBs28/3czbEEAT1+q+BByzCvhwSOb6hZh9zQJsr5+DedfNQkOtAaSasGLxPXhoRV/MX7kUtxStX3jcD3DZ/Htxy4QkUtsX46GFq7F9Txsm9MjlE7ElUTgMsx899JpKazKxfuFMTFvQhMvm3Y0bp9TCsNqw+sHbsSg9ByufvAPn9Bjaolzmy9yFB3o11GEa+fvjb0akZ41HPigm1t4+ADPX3sW1xAe18aeTt73WDdc2YNKoJD4L4+M9wj33tXYelm68A0e626PlLV37Elw/9Qasq5+L+bdMRx2I551Y/MEetE04RGYX93umbg7unTcH9Unw/V1062oMfngV/nVWKM7NxoWYOXkBWqffhbvnNiBZuj8fTMTDq/4Vxd0+9TtR7CgICAKCgCAgCAgCgoAgIAj0RuBvfjyH5RqJW4lspBRKW3Z3gQRJAc+V9V2guzuNgmmj8aMPES1L4P7770dNv3586E2bGjH7+3OAQIPlO1AVwPXA1bm3/s1f4dwLL0Br834M7tsX7779Nvbu+wR9B/SF7UTx6GP/jpYD3Rh3xhhEtDhamvciEVXxw+/PRPu+Jpa3jmOzwDxS3nLiVZWgqmGaM0yPHpS3pqbhzXWv48UXXsRVP5jN8raQT8PMZhDXNKQKAX75Lw9iypw5GH7eJdif8bF/bxvcdAoJGdCMKHzbgSYrsFwHiYpKPLv0OTSMHgvbsqBEYojHIqgojyOXycIxLXguSVIXB9r34c8vbsDVl1+A5sZd+L+PPIWX39wCSarCgUgWPsL6YEoVV1RXQtY1RKIRZDMZlJeXIxaPIZVKhRXRugGzYLKUJYnNIlfXWL5S8pfsqON6PV/Tz2VF5nronvpjTicXZ9tKEjRdD2feFmfdsrAtSttSXTInYYvVxxyWLfYdh3I8TM/yXNtiGpdqq3VSy1T1HJ6KXxTK27AeOaxgJtEbzvqlObzhd3mBPFs3TATLePk9kbwVv70EAUFAEBAEBAFB4OQTEPL25DMXZxQEBIGTRuBEgvHQhZys2mQ6ZwrrH/wZbl70DLa3DcaEOXNx1/wGrBgzE4t6ErlHVN4ei1nTElw9/gYkTyQ1S69tXY8lix/FI4tXY932NqC2HhOnzMHceddhRjhktrgdur5a1F82C7fdPQVN58/Ghk8tb4HU6p9h2Ow2PLz5ccw6qq3ZxLblD2HRokeweMMeYPAEzLluHuZdN6M47/bgapqWXI3xNyRPWJkcSs9IL+cLj2euvR0DZq49Ymbrp5O3K3p7buevROctxRT1p2Z8nDdBUUJ/MP+Iau2e+7jk/7F3JnB21vW9ft73Pfs5M2fWTPaFJECAAWQTJMrmUpLiEqkKbdVY7cW29zbl3pZbrNLYK5XeWxp7bUWpppuhtrfYYsFSjYgmIiSsk0DInkky+3b297zr/fz+7zkhCQEiRUjC//Uzzsw573mX533PhM888/3++JUlnzxsPnLj3Lbfy+dvXc1dP9jPtMVXs+KW27mm/1J+afNRSeTCJtauFmn/A3aMyPVdxk2rbmHl0iMvkr39fu760pdYe89m9hPdp5/73Kc5arXX7d2sd6QJaAKagCagCWgCmoAmcGoS+O8fv1EJNdMKMEyJcEZL6Ev60qClvYUdO3YxNVlkyZKz2XfwIGOTE1x51VVkW3J4fo2582bT1tpOsVCmPd9Jf38/ixbPozA5Qt2uMmfBaRQrVTo6OvmXb93L8OCQkpDTZ87ASuT5/Bf+hLdedj6ebzA5UcSpVmjJJfnFa99JYXxEyVvHqVOv12lpzbJkyRKVvBWpKenReCxK3qpZqkfJ22JosGvHLr71zW/ySx/5MGeedQaVSgEch1gYUjPS/NnX1/Krv/t7TJlZRssBhdEibqlAzLUx4gk6WvK4NZtAUrBtedatW8f55/SqNG6stRsjqDK9p4N4MsboxCQyXdaoTNFm+nz5EytIBgX6d+3nsSe38uSWg+w6MMnjhXGwEoTKnIMf+LS0tCiRms1lKVeran5wKhFXArelpVXVIYsMMSIRKwAAIABJREFUbcpbSR7LDFu5gCI6JXUrM3HrjqPWkY9Uc1au7yt5qlqQRZAaIfF4QvHyXDeav9uYdys7Ue3FjbpjlRBWjylFq6Rr9Fz0eNPpqiStSFnXU8lbS5LKsn+iRG4kfOW1qsi5keANomNqDsFV96KFIeI5DPnhUzp5e2r+5NFnpQloApqAJqAJnNgEtLw9sa+PPjpNQBPQBF6SgL1hNee/d+TlK5NPen6NpPLIK1Umn/Qnqk9AE9AENAFNQBPQBDQBTUATeFMS+O2PfkjNipXErcqBGiGGmsUaybOaWyeTzuEGIVYsSaFUoe67GJalKpbjZkgyGSffmqMl00rMiOE6DjN62rHrJeKxNGWvjpT3GliMDIxQnipwxpLTOTg0yLZn97Bw8Wl873vfE2tHW76LVCJJtTTOVVe/g0phgmq1im3XlLzNtWSUvJV9NuWtpG6lOlkEZLPSV0ShZcQYrriMj43x1a/8Jb/8Kzdydu+Z1GoV4gQqHTrpxvjLdd/iE//zszgtXSRzPQzuPcDuZ5+jVpxUqdg4JnHDJJvNgmWSiifY9NNHac+1EsYTWNRp72rDyqYwZC7t1Dj54jC/ef1yTo/5VKrj7Ds4SLlaYXTc47k9g3zz8WcxY2mw4mpOcL4tz/DggBK0gRGSyeYoFgt0dXQqUTpVKKj9p1Jp3EaFdCKRULN7lWxHZtCiGDmu6rhW3CRJK+ssOfNM/tfnVzfWjW71ZnpWBK542Rem0DYSswZs3bKVz37uc4eSs4eqklWKNvqIpC6qVlqStzGpXa7XSco8YtXprPbWuD6N1K0ZCV1J9sr8XvUhg3kbaV5Vw2yaPPSUTt6+KX8w6ZPWBDQBTUAT0ATeYAJa3r7BF0DvXhPQBDSBV0dAKoDP572FU1xqypza899L4U9foTL51UHUr9IENAFNQBPQBDQBTUAT0AQ0gTeYwG/86nWRWpO6XKXYAjUrNhKhBhVHZqimsZJJJqfK7Nm3l7rrs3P3Dgplh5Qldb0h5/cu5rKL30rCSmCp2ak+jlsmMFv4q7/5W+qRF+atF57Du955NfsP7lPbaMtJUncPnufR3tlFT9cMVQP8xObH+OivfoTi1ATlcplaraoSuE15m0olXixvJQ16RGrUYqjiU5qc4Mt//iV++aM3cO75Z6s0cNIwCeouE/WQf3jwId79sV+H9pl0ds3ALlTZv2sX+3bt5uDBfbS3tJJJJNX8WEmEplIpauUSO7Y8S7alhUQqyYx583h2724WLZqLN7iH//quSzi/I8Po888zVi7iGSFm4FIpwb6RSf5iwzP4YVLNFM61tVCqlIhZJsVSQc2ZlUpkka7FUpmu7m6VkC0UiuTzeZU2tutSz+wrQRqX+mSZd+t5URK2kYqt2TZuvU46leLss87i86tXN9xrVE+sqolV3XFj5u0L5cXRXRmG9G3Zwh989rONtK2I2ujxZgpXJWlF4pqS2xVBi6pNtjwfQ1Uye9GcW1PWiz6a+5VdNB+PjkPqlaWq21QfqNrkJ9/gd4jevSagCWgCmoAmoAm8GQloeftmvOr6nDUBTeAkJlBg+4bNbFn/FW79UpGbHr6PVb3RXzqfUkthOxs2b2nMwb2Jh+9bxal4mqfUNdMnowloApqAJqAJaAKagCagCbwKAp++8T2HKnGbCUoRt81aXJcE5arNRKHA/oPD7NnXz/SZM+ns7GR4ZJCRoRKZVIxp3R20prPUa3WKExOcsXgBfuBAoovRqTHGC1MYZshpc2fT3Z6jZpfVPF2n6hGEDul0ks7ObgLfpDAxxfbtz7P8F99D6DqUSiWq1YpKkmZzaZW8lfUliSpJ1WbyNqoVlgRxVOlrmjEKQYKB/n3c/dW7+NAN13PhxecreSvjfU3Pp+Kb/M393+edH7uJoWpIZ2cPs7p72Ln1OQYODrFv706mxsaZP3uWqiH2Qp82kbnJBI9tfAQzLRK5jRmzFrBt+3MM7OvjLz77W3zgvMUMPvEIpb0HqIQGfhhSHN1PjFZ2DIzwtSd3Ypo5KraHE7i0dbVhSv1z3FQp42q5oqRoKpNV30ulslQQT0xM0N7RriSspGwJAyzTUhykjlhm40q9s6RvpT5Z5thKqrUll2PevPmNjO7hqduoCllEsEhZcbpqzq1K1IJt2+zZs4cwCNV2m7XJzdStEsXNKmZJ3mKQDA0ypkXCMvECR8l4ea2qRlaiOFD3l0hoNQdX/idVyqq/28CQgckyw9f32fD0M6/irtYv0QQ0AU1AE9AENAFN4D9HQMvb/xw//WpNQBPQBF5nAn185bwr+AxXc9Ptd3L78rmv8/5fp931fYXzrvgMXH0Tt995O6fqab5ONPVuNAFNQBPQBDQBTUAT0AQ0gROWwE0ffpc06+IHUp0b1d+qNGTjY/fAMKPjExTLFcq2q2SeacRYctYZZFNpxqcqEHrErZBMOo0ZmmQSKbLpOLG4AbEWlTqdKhZJJGPEg4BU3MJxbFLZONlMnh3bn6WzqwPX8cimWlRl86OPPcJ11y1XKV6Rt5VKmUql8iJ5K6JPJGE8IfJScp/hEfLWjrfQ99STfOuev+eDv/R+3rb0MrVvHI+UmcD2fP72wYd5x42fYvtQgcJEgTk9PSyYM5/tO3ez5anH2fHcNrKJFItPX0i1XkPqirdt6WP/M1swu1s4fcE5zO6ewfe//Q98+fbf4VPXX8W+Jx5l6sAAxcFRxiqBkpcJd4rBoTJjrsffPrkH146DGaPuOxgJk0QmSTqbJhGP4dgOdt1WaVqRnK7rKHnb2tqieMjX8iFMUsmUWkdEbTKlJu4qcSuvlRSvCNOm2JbnminXRuRWyVTfDw6lcaM5tg2Z2kjERvdGVKysZthK7bFpKdErmVuZU+sGHnHDIh5AUK2Rb8mRiJnNaG9j4m4juatkcIgfeGo7Sj7LR0Pcqr1JbfITT5yw7x19YJqAJqAJaAKagCZw6hLQ8vbUvbb6zDQBTUAT0AQ0AU1AE9AENAFNQBPQBDQBTUATOKEJ/JcPvZvAD6N0ZHPqqcwfVTINKl7Ajzc+guN5KoGba8kzOVGgrSVLR0cHrhESU+I2Qej5eI6v6oXduq0e90NIZLJUnTq1co15PTNxa1WCwKNWr/LWpUsZGjpILpumra2DMDCpV1we+tFD3PjLH8FwouRtuSwf5SPkbS6XUylNSd4m4y/IW1XlqwRjDKN1Ght//BD/+u1v84EV17H0HZfjiNis2mRiCXXeX7//Ia746G/wxM79tLW0YRcm8R2frumzcCsVntz0GH1PPMXcebNp6+pQIlbkrV2pEk/WqY3WcEfG+M7dd/KeS2Yz2f80brnKnt0HGK84jBZ8ipNTtKVcRibrjPou9z5+gGrRIClJWamYxse3QuLJOG2trcTjCey6Q+C7OE6dIIiSsfK5ra1NnYMI23rdVceTzWSUfJd0cDyRiMRqEOCrebYBmUyWBQvmN9KvocRrD80Hlm3KzFxJu0ZJ2kjcyvbKpRJ79u5V93DD7R96XtK36jUi/GMmbhgQk/vGCxS3hGXRmkwpGR2PWYSBTyDV0+raRNXcoQrZyozlRnWzOgxDnafrevzk+W0n9PtHH5wmoAloApqAJqAJnJoEtLw9Na+rPitNQBPQBDQBTUAT0AQ0AU1AE9AENAFNQBPQBE54Ap/6yHsIPEcJs3KxhGVJYjauRF2mJYftWTz80I/wYhY1EXR2nbTMtDVDEu0ZUpLQjVm0WDElC61smlQ9IB2a+Lk0nuFRnCyo7SfjCTUv1jJMPC9K+nbPbMN3LNrzkTC2XRO/brFp4xauf/+7qXlTVG2Hkclx7FqdVDrJW845h7aWNLlMFreRELZiBnGrKZ0NDCUnA+LtM9j06DOs/eu/4/qPfJCrrryEulMi9MHwpeS3zN9/9xG6z3sHQ2VJt1qMHTyIX/XJJPLMmjmXmdNb+PGPv8uTTz/DwsXnEZppxsYOkstY7Nm/mQWVGt/7i79g4Zw2Dhzcxfj+gzBVAjekkvYolk227Rzi4PA4k8USk1WPxydq2HUPKzAITQPb98jkpU66puqSM5mMErgxK4bne9QdWwlN9eH7ao5tLGYRT6ZVnbSkbiWJG1UbQyKZVN9LolYeO2vJmfzRH/6hONIoeduwsS/kaSNpGmWvZaZtdOtu2bqVWz/zB4fuY8nZquytmnErX4p1lbR2JH6l9liur1Or4dRsMlacVDxGxrKIq+caFcnyetmfSgeHhCo1jUpNW41j9FyHjTt2nPDvIX2AmoAmoAloApqAJnDqEdDy9tS7pvqMNAFNQBPQBDQBTUAT0AQ0AU1AE9AENAFNQBM4KQis/MA7VVpT5q5K/lJEnyQ687kWXMehLT+NH/z0J0zYdSwzTqVUoi3Xiluv4bl1Fs2aS82vEzNCcok4ZbdG1XNIplPk2zupVUpqTqukZ+fNmUsuk1HVyyJu08kU02d1USn45NsslYKt1UKSiRYeeWgT712+FN9wKFVqDI0Mk861MHfubDKJOD1dnWRTSYyGsG3WCFsyO1W0bRBJy1z3TP7jP/6Df3vgO1x33XVc8fZ34Dk2vlcnEYMg3sIXv7aOD9z0P3l670GmShOMjwySwMSzQ7Zt3UEmHeeyt72VqaLDM89uI50x2b97E9QH+N0bfo3PffxG4iN7GB7eR/++g6T8OG3xNNXSJBXfZ2Aqzf/79+0MTMYIYnGmikOMJfrxAx/LsAgNE98Iybbk5AooOWvbdeq2Tb49TzyRxJN0bMO0GlJz7Ipwh3g8qWqcZf6tyFcR4PJZhK9cR0nhup7LkjPO5At/9EfRPdkQs8e8QRW+iKEsfVu2cOtnP6v23ZS+ah5yU5o36o7VvmNWVL/t+QSeh1t3qNWqJEyLXDxOxoopMStSXe3FMPDNqKJZ1XTLHhqVzZIWdj2Px3buPCneR/ogNQFNQBPQBDQBTeDUIqDl7al1PfXZaAKagCagCWgCmoAmoAloApqAJqAJaAKagCZw0hC4ftmVSt6KSIsl4tEs2kwSLJN0Oo0XJtj45BOMDowwM9FGIrDw4zKn1aNeqjB9Whfd3e2cceEZPLXzGWKSvg2hZ8YMNSdX5sYmk0n1YSL1vRklHkWsinDtmd5FUIuTTAWESFVzkqGDQwzuG2Tp5WcQMy1KlTK5tjxzT1vI5NQ4gesxo7srqhc2JPUZU9JSVT2bkbxUchCLInH27nuetX99N+9/3wredc0yKoUyYVghHvMwrRY+8ydf5dOf/zNysxdScGoEYZ1kLI5dtdm1vZ/ntm5l8OAACSNBPp6kPLCdq8+dxa996F2c3tFJcf8ehvduY3jkAJNTJQrjVVJWnlgqS80x6dszwj997xHaZ52JZ8RV0nnQ2Qeq0tgkNCKdGYtLtXCoZt027GaUHk4myba0yokq6W1IUjXw1Ot9mYlrxdW5yyICXFKxkoSVKmRhITSimcbR/FtJ9kZpWVMGy2Iappo/K8chyVm5EoqeaR1K6jZvaBHCavtGJHCjubpR7bZ6VUhUnSzbDkP1vKS1A8chIwI3mSQmr5c5uerYQrUf1cAcRCJXjtuV6m3PY/PuXSfNe0kfqCagCWgCmoAmoAmcOgS0vD11rqU+E01AE9AENAFNQBPQBDQBTUAT0AQ0AU1AE9AETioC77vuSpWQjIk2U4nMgFQ2iW8EJLIpcol2vnX/dyhWalCPTs2wkuTSrZjiD3vSLAwSdHblGEva9LTkSFc8yqHPzrFhDuwYoacnT1dHO4lEjFQyqfYhiVyZWdszczqhk6a1JcVUoczGRx6lp7sTy/e5/LJFmL5BPJ1m1ry5DA4PKaks8q8930ZnW7sSfiIu47GESppGIjcefW3E2LxzJzNnTuezn/sDVnzgg1xz5TUqUYxnEwYOHS1JvvClv+LspddxwTXXYmVbKNeLKmE8OjiEmYauWIzgwEEWZltY2NnFwpmdtLbFoTqKPXWA8cECA/3DDIzsx6EK8SxFp509Qy4bfriJVCZHoVyjJdvFxHgFkgn2mwOERqhGzyZSSZKpJOPjY0pkisiNKolFaEYqNZXNksnm1AxbSebG1bka+J6D5/n4nq8qliV5HLnZaCtGKClcXzFqViGbIleV4JbqYhHBNGYcW3jyTWOJx6Q+OxLA8mI1JVcSzY3Zu+o5DPxQBKwZrScS2I9Ss1KLrNK/8Zi6t2rViqpJzqWS5BIJlcKNy+xbSUurbUViWmqXK5Uq6Uyah7c9d1K9n/TBagKagCagCWgCmsCpQUDL21PjOuqz0AQ0AU1AE9AENAFNQBPQBDQBTUAT0AQ0AU3gpCPwwXdfTM11qbsOru+putsU0JZJkYnFyKXSLJg3n0sufSt2ENA/MEw8kWPdfffxvUefUJHRBb7JnNPnMdpuKvnX5lkUxqc4MDCm5OT55/bS0prFq0d1yTFLRF9U0dzamSeb6GZo+CAPb3xUKcell14Ers3pC7JceO5F5PI5Nj/5BJPlIjNmzMAwLGZOn4FMrE2k0sRiCZXijURgTMk/kYby8cTTP6Wjq4fbPvdnfPgjy3nH0kuxzBArMLHMBOnODLf/7y8xWTH45G/+Nl0905gaG6Q0NkQ8DLhkZjszulpoz1ikYwExI8AtlzFtl8rkJP1jowyPVZiYsPEcF9IGIy7snDTZNeKw55kBCpNTtMTS5Kwchhej6FUptE8qEWsk4rS2teD7HhMjY8TMmJKh8r9IajbqhX2PdC5HNpeLErhA3XEwzZD2tnYldOs1G6fuEPierKJkqCyiRU87bSGf+uQn1ffRbFu1YSVfoyUqRf7MbX+oPl9z5VU89tgmSuWSumaSCA5EHMtM3YYFbqaARebKIuI5ERN5HqVzRd56rqfksShokbiybb9uEwshFYuRtuLR40EgoV8SMQvHdlSltMzt3bBt20n3ntIHrAloApqAJqAJaAInPwEtb0/+a6jPQBPQBDQBTUAT0AQ0AU1AE9AENAFNQBPQBDSBk5LAO+enKIso62ijtbuLS847n7ef2Yt/cJi20OK0OW10tLdBawZaUuB4MFplYnCSDZseJ11M8rxR5Q8euA9nRpo2K0t3ooV9Bweww5DzF59Fa75FsalVqqRSCZWudN06jl1n/hkL2PTIs/Tv30O6JctUocI1V15OIvCZ1QPL3vUe9h7cz569e5GO5FyuFd/16Mh3kG/JE09niMctkvE4ZiMZaoaBqu5NWDG2DQ8S+AlWr17D9dcv5/0fWM742BDJWJpUPAepOmv+7M9ImjH+x6rfpjUd57RpHXSn4li1CpQKFMYnkK1nOvJUnQrjhQkqlQqjw8OMl0JsfEo1h5ptMjjpcMAxGA4NXMvE8dvVXN7R0VFC16M914pdrTO0f6uSp7FUgngyRuj7TA6NEDcTeCJIlQwVpyqiNlSVxyJLzViMlrY8sXgC23GJJy1ikpD1A+KWpdiIvA0CXwlhkagiZnvP6eWLt9/+4nu0Oci28cyy975Pedw//qM/4rQFC/jq1+7me9///gtTcBs1zFKbHGnhaFG122ZUXS3pXKlUbu67OR9X0riu5zRksK+OMxma6tolLIukJKgNU83JlXpt27F5bNfuk/J9pQ9aE9AENAFNQBPQBE5uAlrentzXTx+9JqAJaAKagCagCWgCmoAmoAloApqAJqAJaAInL4Gn/xk/FsdqaYHAgKrDU995kDPynaRDC6aZ7N2/l5bWFG25LP5EieL+MZyCQ2GqQqnkEuTyJHrm8Ptrv8HD5Snq7VmoOWQcsAORiWGjBzjKd8YkaOlFX3/q13+Vv/raOsyYTyiy0wm46orLMep1FsxOcuH55+OHHlWnToCP43i4VYfWTAtzZs4h8B3pFsb0fUwjIJeO09PZwexZ0+nu6MSvjRNPZ5kan2JgcJjJ4iS+46pUbiqRxph+GrHQZcGMbnL5DEGphOl7MDHJVP9+ihWHeCyDEUszVipSqtcgcBkfHMSr2kxaWSpxnzHbZmCkxu5RBzvbTiyfxvBsxlw458KldM1ZhBfC8NB+psYH2fZv31apVxHZ2dYsdrXC5NAolhFTwlZSrlIrHE2SjeSoAAv8qA65JZ8nmU5jByJBfSVEJb2qXKy8VuR1PK6qlEW0zp07l19bubJxn0bblH1Iilbm4UpqVubU/t7v/77a/he/8AV6e3vVdevr6+Ord9/Nnt271dHIerJNSQZH9cvRHF2Zm6tm7TaqltVjat0o4Wupc5D1/EaCFxzfIfR8JcdbUikM+do0sSwD27bZvHfPyfve0keuCWgCmoAmoAloAictAS1vT9pLpw9cE9AENAFNQBPQBDQBTUAT0AQ0AU1AE9AENIGTm0C49ZuEDpieBUaS9X/199SHR+idt4CefB4rlcPozrDpuceJ+w7zps0gqIfYoxXqw0X27dtGJtHB9Nm97GzJ88Fv/DmlVBJsl2Q8QZgxlSz1PUmBxjClzLcxg1Vmz/72b36KL395LYbhkcgkqFYd3v72S2kxk/R0BJx91mK6pnWy78B+vMBlcnyKaqnK9K4eZvXMZEY+y7SuhqxtbyVlhQRODadeJfAccpkWvNBWM3xDI0Eq34NXqeE6FdJZqfHNAA7O1Kiq97W9QNwsQamOO1Vmf3WUmG3gTNUJHJeJ8hST9RJmIkmxVKHqZRg3YNvgGE4sz5ATUoon8Ow6WSeg7pWI5XqYt+QiSl6NZDakbpfY+9DDeH5IVsR50pJhsowcHFLy1ovCspiN+mQlbhsZV5VqVQLUU4+09sxQslWEqEhTEbkibpvr48pjgapjFkEr10H2JbXVjlOn5lQa+VmT7p5pUWI38PnjL/wvJW8PD+b+y7/8C1//+jcwjGi+rZKyEg9W82qjQb3yvUhhmXErslZUs4hbkbrN8zhU1RyKCI7kr+d5WOJ2JV2sFHGA6zo8u2ffyf0G00evCWgCmoAmoAloAiclAS1vT8rLpg9aE9AENAFNQBPQBDQBTUAT0AQ0AU1AE9AENIFTgMCue9XcWknCUrD5xm3/h7dkZ5AYLdFmJKAnyZyzzqXkTpCY5pHsyFIbrFIfd2hNZti94wCFskss1c3zyThf2rCeiZYkZmcreeI4hoPrujiey1SpSCKZpnNat5pROzYxzqy2Ln76yOOEQRzPdcGtMmPhTBJJg7rrUquUKAzVWHJGF9e87RIWzeimd+ECzjtjEflshljKAnmdXaU6OcnEyAi1ckWJTEmtZpMO6VQrbj1GECbIt3VgJUxqfhnMgIn6MFaYIWN1Upwog1fHc2oUp0pqduve4gGylZDyhM14rY6JqyR20Uswkehh74EpdpenGEskKJsWcStBi5WiViwqGVkzYyTKZaqlIjPPOQuzvYtsazdbv3evEptS0xx6daxEnOGDw8SMeJS1bUhNmSerZKdITZl1K9+LL1XCNiAMTFo72jHjcULTUOJUeOP5UY20E2IEoZoPLClcEbN+GCVfZfZwPBnHrtnUnBq5lhYS6aTa/xc+/3nO7T2nkfuFPbv3cPfdd9O3ZcsL4raRpFVqWURu40OOVc3JVY/LUajAbaRxVYC4kdhtpHajVLEkdhvOuWGCZRvPbtlyCrzJ9CloApqAJqAJaAKawMlGQMvbk+2K6ePVBDQBTUAT0AQ0AU1AE9AENAFNQBPQBDQBTeBUIbDtn0CSmp7B2FM7+O6f/w29bTMp7h3gnPmLmBjaTjEAa3YP573vKugSeTtGUHWZmhjj2Wf28XRlivueeJo9rWmcad24tq/mn7qFMrZfU6TsYo1Zp82hZ+YskukU+Xyebc8/T9oFM56ktWsGo6PDdLVnePbJR/jAsmt59xVXsPSsc5nR043hOlhBHSNhQbUIdhnqdXyrgi+Vyk6deqXM2Mgoo+NjTExOMlUqk0kmSKdbyKbyZLItxGIJYmmL0JIkrodTNwhkFmu9Lh3F+L6B74UMjQwrAVmrB1hOSNX1GROxmxA5GmOommRfOcbByUEm6g7p7i5szyclmtRxsKsl0tkUdTNJe+iTicWYcjxyXdNpb2njmR+tJ53NkQhckgmLuu8xMjyORSRhVbqWEMsw8VWa1lSpZZVqNSWp6kYit5FTzUpKOpHAsETTombfOsKn6hG3Ymo7ksp1ZM5sMqEEr6Rs4wmLRCJOrVbD8V3auzqVJP7CH32e3nPOUbN9v7nuHv71vvtemG+rJGz0EQnlKA0sXx++NOuTm9I20rYvFr1NeavSwpHHVZ/l9Vv6+k6Vd5o+D01AE9AENAFNQBM4iQhoeXsSXSx9qJqAJqAJaAKagCagCWgCmoAmoAloApqAJqAJnFIEnlyHl4oTI8H//fjvUH9iD3NznSyYO49YaFAeH6S7p4euM+bT9fYL2HFwNwdHhhgvVnl+/xjPPLaVR7phfx3CqAGXnplzSGclzZrASFlKPiYSCcyYRTqVxYhZbN26lba2NjrMOKPFMmQyxGMh3uQw3/76V3jL/PmYrkdYquC5IlY9TMPHMn0IPbGT6jG8Mr5dx3FtapWqSvOOTRWYKJZUrXFxYpJ0MsP0nhlkU1k1d9ZxfZKZtDpWw41jGnWceolaxcF3E1QrzTrhuuRscd0kBdujgMtItcRg0WewalFLt2IHJfJt7ZTLVazAJBmapJMiYAOqbo2YEcM3E9R9g2w2S811ODgyQEelpGa7tickERxQD3wGRd6aSZUYVnXFqkY4St02wqmqTlhyt8L0ggvfglevIelcPwipez5jk5MqwSqaVBK1fs1T22hoU1LplJLCImyLxSJ+6JJKJNUMYEnhZlpylEpFvvjHf8zoyChf/drXqFSqTa8aMWvIWzlIqWiWWmapUDYbFcpR4taIkrfNVzTujei1USK38VBjTm5TCEep4qhiOeQZLW9PqR83+mQ0AU1AE9AENIGThYCWtyfLldLHqQloApqAJqAJaAKagCagCWgCmoAmoAloAprAKUYg3PjXePk0wXiF37vy1/j1iy9j61MZf+gcAAAgAElEQVR9zFy8kB07dnDORZdQL48x78zT2DI2zE93PU0tsNk1Ald84FquuH4FH//6n1Is2lSHi9RqDi1hAjcVo5SPM70lryStF/ikUilGRsbYu2Urc5acyfz587HHJ0m1t1GsVvAqk1x/xdv4w//yCZgcB9uGXBq7XMQMRRCC+EEDD7tWVXNVY4GBa9dVcrRUKjE+VcCuuwRmDJmeWpkcVs+7dY9UMkvgm1ixNIQxQiOG4Zl4TlXNyHVsl8D1VarVTHpMTo1Qq/mM19MM2QZjoYPZkWfCtRj3HBx8cq5BrWaTSeYwfEPNbhURGlqhErWxeomp3EzCVJ6UW2F4YBczF87D3fk8bZkkCT+kWq/hx2IMDk1gWgklY6OW4Uh0SmJWJVvVY5G4FbF55plnKPGsRKhpYZpxXD+gUrNVIlfsr1e3qVVtTEneBjLn1lUp3rrjEE8kSDVSuIVSUe1j2vRpeL6nrtnY6Nih2uRI2jaXw+qPLZMwiOSyJcnbRhXy4W8TJY5fePEh+avSu7LdRkV0JGzl1A6Tt7o2+RT7iaNPRxPQBDQBTUATODkIaHl7clwnfZSagCagCWgCmoAmoAloApqAJqAJaAKagCagCZx6BH78DexUjB2PPs3/u/lOfvWCdygBml8wj42bNjNr3ix279nOtPnz2LhzO2ZXivf/yi/y9mXvxk3mufJXfovnZiYoDU2wMNHOtNmzOTA2jJmIk0ik1CxVqdPt7Oxk3759uI7PnFmzyGQySkIWygXqjkc2maD/6cf5ybf+jrO7WjHskqoHlupjkb6eXcMkwJLUqe2oebIEIXYsjl2tKXlbKVUpFcuEoUUsnsKQCmMzYGR0iHKxgCPCMp4k8A0MM6FEZ7UoNciekpS+4VCoTapjLtsew6MFxkKDqpllsO7jxEKseIKElcPwIJu1wGyJZs+GAbW6jWGJfHRxnboSznF8Ruse1YqHe3A/v/mJD3HZ+QtZ89V/UrN6656H4/sEVozhkUmiDYApadpGHbFsW0lRNRQWxUNEqRLFVkylmlXOVRypZRKEPq7jRHN/fdQ60dxcqYT2VFJWZt/K6xzXi/j6nnrMcR3mzZunUrmRiI32Gf3/i5O0IoWbc2xFwqrq5MbM26bIbYro5oai5G2jG7khb5t1ys03WFPsPrNF1yafej909BlpApqAJqAJaAInPgEtb0/8a6SPUBPQBDQBTeCYBPq5/+Z7yd+yiqU9GpEmoAloApqAJqAJaAKagCagCZyMBLwffIWJWpWN3/kefese5AMXXoXjm1STcfYNjfCUJB/NgM4Z7czrXcTVH76O6VdewIOPPcbn/8//5WAtwVTaYGYur2aymvkc8QAlZAuVKqlUgnxrK6Ojo6o2eFrnNDWPdWBgQAlc1/AJMMgQMrFlC49/+x/I2gWcWhE7cCC0lHRNmCYxw6RerRCKbPVcNY/VSSSUaJSv69U6juNhEMcwYkoUJ9q7KZcK1GRGri/HNKkukx8EOJKwNaBYcShU6pQcm0nHZqwGo5MGb7/q/bS0xyhNTpHLJunqaSOVzDA4NMkT23ezedsWwlJIKhmXLeKbHqHpYgR1aqMFkgY4Dnz4Fy7hne9YyqJFZ5I3ymQLe/nl//2vuL5B1QuYmJrEiCdwHZG0IkNDAtdVwtSKWVGlcTxOMplUotX3A8VEFs/zKRamiMdipNLpRoo1qkxWstc0qdcdTMvCMiwslciVYuIo3SoM5GvRsz3TelTKV9jI7FyRuVF/c7SGLIenb+U1sg3LjObsNmuU5UsR2uqhxmzcQ++NxoaixxvpYlHLMuf3MFXcrGbu0/L2ZPyxoo9ZE9AENAFNQBM46QloeXvSX0J9ApqAJnA8BOzCdjbfv5n8ihvpTR31iv713Lzm/hdtpnfl7aw8auWX3c6LtmDTv+Fe7lm/meFCD3MvupobVlxMzxH7H6Zv/XrWb95M/zD0zL2Iy1esYOncow+yufFhNqy5g3vzK7l9ZS8vtdbxMHlt14nO44ENzXO9nBUrlvKSp/ESO+9ffzNrNvRw0YqbuLE3//KHWOhj7doCy1YtRbvb1/Zq6q1pApqAJnCyEZBfID/44IMsWbKERYsWnWyHr49XE9AENIE3NYHxb9+uErH/tu7bePsmuOLsyygW60z6MDAxybb+PSxYeBoDB3dwy+9+kukXnMm+9jbOXf5J5p9/FjkrxkRQpSeWxgoNUp15pqoVhsYnmNPeg9UqVckj5NIZJR5rFRsjCFUyVIRrYEq9sEfGhHmJOH+3+g9IlidxvQpl38E0UtTrdcnQUq2V8V2HdDJJqVSgVCji+DFKlTLlWlXVJcs8Wx8DPxCB6TBRcnHsOp4XqA/TihGaBm7oq+0GXhHHiVGrmzhGlnguT+u0aXzoo79Krq2df/6nP+eMjjxmYYzSxBRJEhDEGTfjWHNms3v78wSOR9y0pImZeDbNrLlzOH/J2VhuwGUXn4NdKHJgaIRCvY7hTLGwPcmqP/tHJgolSlWbqtRDN2bJNnOumUSMBYsWqVmyIjolGeu6rqp0zufb1KxZSdZKXbLI6927diu5K8o0kUiqqKwkbGV7tuzXMFXqNmHFVUpXaqxFzopY7+zqUlXKqnZ6bExVLLd1dmA7kdwWB9zUt4e1H6ttK2FvRulbWeRrOWY5NjXztiFlldltPtaYwCsvUkndxuuiLTQ1cbStZ/qeeVO/P/XJawKagCagCWgCmsAbQ0DL2zeGu96rJqAJvE4E7OE+Nj7wAPf3DQO9rLx95Yvkrd23lls3TGPl8l4O14XJaXMPidbj2c7Rp9S/fg1r+uay8oZlLE6N0Hf/Wu4ZuYZbDsnGAn3r1nBvfSk3LLucufk6IxvvZe39Ba55iTRpYdNaVt/TB70nkrx94TxWrricackCfffexT0jS7ll1TU/o1i16V9/F2s2LGbVbcuZ+3L3SaGPdX15blz6smu9Tnea3o0moAloAprAG0WgKW4nJibUIXzsYx97ow7lhNnvzp07KZfLL3s8c+fOpaOjQ/2ifNeuXYfWXbhwIS0tLSfMuegD0QQ0gVOfwJ6//T3+5u6vc/6iXvZt2c2c9jmEbozdg2O09Ezn+z/6Ae1zejj9jAV8/Mb30X326cxY/kGGrDStrV3MXTSdMPAoDY2S6MwpMeoUqrR199CVznOgOEq1VFYiznNcYkaMRDyuKo9F8MlM1qm6TdwIWNLVweqP/QqtVak+ruNaAU7jx6nnOVTsCjKbVWqEDTNkbGKCip3F8erUQ5+q4ypxXHIc6k5AzXYY3dNPLttG4CcxzRz5tunEE1mqdV9VDFteDKdu0J6fSSrRTv/AXhYtaWP2YpcDo09wy4c+Qktg05pNYqQ7iRkZEp7PpFtnV91hcmqUkf1D+HbIwfECBwsVdg6MsPEnmzGxePtbZxCffgm7xn2ef+5xZnflueCsi3n68YfFrhKaJpNTE0qYduTbybe3kkhaJGMxAsOgNFXENA1VcZxIxpVElX9zOzu7CAIf2xZVDROTk4yNTyiZKy3LUUZW8qtRJbQs7e0d1Gs2NbvKTKmuzmbw6g77D+7H92Q7Bm35vErNJjMZJZXjsWifcq2aywsJ2WgvatZtYxFxKylfWWQ7piV6t3E8h8lb9Yisa5hq27GY6puOhK+qiEYJ6qeeeerUfxPqM9QENAFNQBPQBDSBE46Alrcn3CXRB6QJaAKvGQG7j7V3PEBy6TKumdbPHWtHjilvC5u+wuotS186yXqc2zniuOU1t65n8REStp/7V6+hfsPtrDg9BcPrWX1HP8tuW8nFh6xxgU1fWc0Dp9/CbdcclSeVpOnqzcxdDvf3X3TiJG8b57HicDFu97Hu1rX0rLqTa35Wt6rYrSW58nZufFFM+jW7O/SGNAFNQBPQBE4BAkeL21wuxwc/+MFT4Mxe/Sk89dRTPP3006+4Afkl/A033MDQ0JBKLTeX97znPUyfPv0VX69X0AQ0AU3gtSLwT598G62ZFs5cuISdz+5k06NPkM/lOXjwIJdcehnf+Y8fEqZD3vvB93LR5Uv59iObuOMf/ok551/ExFSF/sF+MrksyXSMXL5VpWnz+Tyha5BMJBidnMCKx5iamsKr1UlbcawQcq2t6vG6GxD6HhMH9nFmVwu/85HrydhlcqkUtuep9G21aJOOZVXydLI4gYtD2XGwPZ9qtaoqkqt2QKnuM1KuMuV67BkeZqrg0urD9GkzWLTobGbNnM/ePQfp7x9QM3Jl5m0mlcSI55iVn0NnPEvfricIZ7qcf/EM3veOC5gVtrBvfJTBqSlqVZfJap0pzyebb2dgVz+u1cq/P3i/GlUrUlk8Ztw0mZZvZ3h0nA9eey3L3nkZcztbSPgBpu8yOt7Prd94gDCU2mJHzdFNZ3NRKjiQmGtIXObUGjBZKtKSkz/qEYEaKLEpglNSw7FYnHgiTjKRpFQus2vXHnVbRJXDUo8M7R2tdHV1YZqWqlgOwkDVKMv6ck1kpZiRlEnCJBMWs2d0Y8Qsnt+5j0yuNZpN7HlRcFbqlBuzagNJ/TZm4oqcjTWFrZyjpG9F2jbiuCJnVYLYNJRYbp6HOlglfkM1l1cksLxW1hfxG4vHePLJJ1+rW11vRxPQBDQBTUAT0AQ0geMmoOXtcaPSK2oCmsDJR8DGJhVVC6tq5P5jyltV1csq7nxJy3h82zmCj9qfzao7D0+P2my/91buyjf2NdzHhh1JepeefkTid/u9N7+wzqGNymvv4IFpN7Ey/wCrN7+EvG2Iz76XuVjLDxeqw33c/8ADbJZkck8vFy1bxvLeo6Sx3c+Ge+9l4+Z+hvM99F60jGXLew8lau2+ddy6todVd15zWFJW5tGuIXWUvB3uu58HHthM33DhZSqibfrW3cpaVnL7jceohj78eMjT03sRy5Yt58jDHqbv/gd4YHOfqqzuXXo1y5YdXVl98t3R+og1AU1AE9AEXiBwtLiVZ+bMmcPVV1/9psa0bt06JReOZxFRK8ubVd4209qSQNaLJqAJvHEERv7u98mlsowfHGHn1p18/z9+wJIze9mxaxcBJgcLBRafs5AbP3YjE6Uaj+zZz61f+SYFD8658DxCHOquzVSlSEtHG4lMmta2POVShUqlhhGa1Oq2SlFOjk9g1j3S8QStbW3Ekwl8w6RWqVIZG2FeOs5vffA6Mm4VM/BwQh/fF+kIhVIVL3DxQ5dyuagKex1Jz6ZbGS0UmKg6lF2PwfGC+r5U9kgkTDqzXcyYMYtEPM32nbsol6sqTVr36iSsBJ5h4Hp1AgKuvfZalvQuob29lW19T/EP6+7Bl2m24hflQxKtASQNi4/90odY2D2TH217nAd+tIFEAL7vQdpiesc0vEKJSbvMb3zkKn7jw+8lV5vELUwyPD6Ig8tv/tUmNZM3iCVp6+jAsGL4auStiaH8rbKcStROTIzT0d6hxKsIVHlMZKcIUknfKstrGIwMj8gUWiWA47EEvi/PhWTSaeqOQ7VaQ6SrCG9VeSz7kl7kQLYTkG9J09OVp+667Ds4QltbhxLsajuyNIRtU9w2paw8pbalVpEjkO+txrzcKAQsQlkSxE0xK2JXZvmqemU1mjcSvnKfyMFJPbQ8/uxzW9+4N4fesyagCWgCmoAmoAm8aQloefumvfT6xDWBNxmBl5S3DaFa6OWikX42N6Ti1Tes4OIjh9NGwF5GAh9B9JjyVl5+M2uGX0JKqg1EM21HljXSuc2N9t/P6ntTrFx1DdOk5vml5K3ME7KH6bvnDu6ZdhO3N4V0/3puvWuEG2654YXzknTsHWsZuegmVsp6/etZd4/MBb7lhcSrvZ1777iL/t6V3LBsMfn6CBvvXcuG5ApW3RjVTKva6bVzD5O3NsOb7uWujT3cdFht8vCGNdyxPs/ylSu4fFqSwo4HuGdtP72rVh2Vzi2wae1q7unr5YYjUsnqArB+zRr65jaOh2bVNIclmI+qcaZRWV1fxm0rLz5ClL/J3gX6dDUBTUATOGUIHEvcysmdd955nH/++afMef6sJyJ1yRs3bjzul73Z5a2kjh966CGEw8kkcEdHR+nv7+eCCy44lCo77ov+KlcUcfLEE08gtdonE6uXO92jU+cvta4k0ZvvlVeJT7/sFQh43/1TBvb2M3FwmNJYgb27+jGtLJOlGgODo0xbOJ2zL+xl1rxZeGaCPUWH//Glv6BiZRkcGGbGrE66ZnSTbslgey5mKoEXBth1hymp/PVgqlCge3oPhfEJyuNT5LM5VVmcymRIZdI4jsd4/wA9lsl/+/D7SbgFjLCORHQtP4sbGlTrDmW7RrleiSatBhZ2xWHUhmrgM1QssHdomFItEsZxH7KZDOnWTuTfrdHxMaxYTNGQT5I09X2XVC6N43nYtkPMhI7WNozAZGyiiBGL87+/8BmVir3r619n295deKUql59xOh993y9i1uvcdd+/8uiOAzz0nX/nyne+ja39Ozn/zIuZnm1h2Jniqt4z+f3f+XWs6hTV0UnGx4Zw3Apf/PbjanZtIpOT3mH29h+gUIo6oqVWWnys47pkkik6Re42ZsoeXlks6VvTMkhn0ippK+K3btdFkzI5OaWkazaXpVaz1dcqjWsYKnUs6yoZa0VJV/Gzna0Zutqz1ByX/oFR8q3tGPFIsEYh2+izKlAWsyppWvWN1B9HAla+PjxZK9JWrafOrPEaVY0sotZUc3nldVbMUuJZBLgfBEomy3O7d+/U72FNQBPQBDQBTUAT0ARedwJa3r7uyPUONQFN4A0h8LLy9kt8u3A5y65ZrOa19m98gHs25I8hDn8GeXvM2uQCfWtXR4nSlcdIlAJqpu3GxYfNxRVa/dy/Zi2suI3lcxuy9GXkLdj0rb2VtXMPSxMf4/yVTO27nFs+ffGhFO3wpq9wx8beQ/tX6+y4/Ejp2ahETt0UCebD5S0ip++XY17Mils+zdJmiFe95l7yq6JzaC5q+5svOvJ8hzew5o576QfmrriFVYc2Im57E2vu2MI1t62k91DV9DCbvnIvI9esZLnUUYvoXlNgxe03vjDfuFE5fdERr3tD7kS9U01AE9AENIHXgMB9993H5OTki7Z0ySWX0N7e/qLHRTZJTfDPsniex6ZNm1Rdo0hhWeQXz5s3b2bbtm2HNjVr1ize/va3k0wm2bNnDz/60Y+O2I2kqKZNm/az7PpVr/tSXF5qg/8ZeSupValnFokodZi9vb3IHF1Z5Jf5P/7xj1XlaXM544wzuPjii6NE0wmyNOWd3BuvVuAWi0UeffRR3vrWt9La2qrOrFAo8Pjjj6v7prOzU0mKLVu2qNnC8Xic0047jSVLlpBKqX4YRkZG2L17t+Ij952wE2F49tlnH5KzwlT2I3+cIPOMRWTs379f3VuyvebSZH/uuececd/J+lL9KSkzuVbNKlE5psHBQXX8cpw//OEPj3hvzZgxQx2rHI/8cYCc43PPPXfonm/uV45fzkPOQc5V6ruPXuR9IsfarPVuvq+a68njMm/58PP5ed4qcg/Le/yVFvmZIj9b9PLzI7B37e8yOTpKzA0IbBevbrBz5wEGx4o4AXTP72De4vkqgRkYCZ4+MM7fr/8xya6ZPLH5KbIdGSQLaiYs9Tmbb1X3qucF6p4f3n+Q8YlxGWAKVR+Jss6bN0O9R1ItWQrlAoFvMjU4yvyWVt5x9um0J1wSSR8jblAteNh1j1LNpeaFVOoOJJK4QQy7HjDlu2zdto2xQkmlZEUEppJxEoZFLpWk6HhK3sq/IZ7fmP9qQDJpqn+bUlaCMbdKWPXoDKAjniJsz7J7YpyrrriM73//YfAtfuHaa3nw4R+C6/CuC87j9Fk9TBVGeXjTk0xWDQ7s20PbnBz33fcvrHj/J5mW78FNlmmvxrj+kzfixCz8KpjjRebm0/zjpkeJJRJU6zYTU1OMjk++kFRtTKxV6VjgtAXzVVo2l802RKqkWE0lxVtbc9HsWEm+WpZK5AZByPDIqKo7dr0oNSv6VHyriFHHdaJ65kYiViS554RM62ihqy1Npe6zb2CY1pY2jHhCpX2jdaPZt82fYdFsWjWlVolZmV8r6dpoh6q8+VAN8iHZ23g6mo0r1cqmSkLL9XHqdVzPwwt8NTc3loiz67B/839+7wK9ZU1AE9AENAFNQBPQBI4koOWtviM0AU3gzUHgeBOziobIwDt44PRV3HZ0lfJxbyeqOb6rv5eVNyxjcWqEvvX380DfDgoXreLOww1m8wr0r2fNmj56b1nF4eNuRXDe1X8NtzQqhJUs/U/L22MIXjmOI84vks3rFx8lUDmy/vnI5K2NbfNCqrZ5Lv33c/OaOjfdvgLxq4cWJWp3cM1h83KbwvimczZz12EiOXrNMOvX3EH/5bex8oVBwUfcw8PrV3NH/4oTZybwm+Mdps9SE9AENIGfC4FSqaSEV3OR1J9UAn/nO9/5mfb3ambhyn5FwIl0bEomEWuSPly8ePExJbG8RtaR17zey/GmCA8/rlcrb+W6iPQSCSjiVmYWPvbYY0rciSi3bVuxe8tb3qLk94m4CC+5XiIkZXm1AvdoeSuzNkXwyz0gwlNY/PSnP2XmzJkqtSrSQUSnCNNLL71USf9jyVsRwCI7m+L/cHkrUkokg1yD45W3co5ybI888gjnnHOOOjY5dvn+wgsvVNfxWCJarq2cT/M1cqzPPPPMy8pbkcty/WW7Mnf06OVEkbcn4n35Zj2mZ+/+beqVqqoCrpVr9O8bpH//KBUbsq1tdHQliLekaMm34vgxfvDEs4TT5rBt/wijA6M8s2sbrV3tjaSkT3WqrKqFFy2cz1vOO5/5c2dJx68SfosWLuTJnz7GGYtP58DAQc57y1v4xtq/oqW1g61PbuXseXNY3Jkna9ZJZgyqgU2lWmdyoornSNWxhU1IFYOSF7J5y7OYMRdxi7LPKPcJuVya0EQdE4HUJ6colytcu3wZF198CVu2PMu3vvWPtOXbCWyTkuWQtgJ++ap3Mn9aN//8g3/nqV0HkD93OeOis/jEDR/lq3/5dVXHPD42xqqVH2fJ4oUMTgxy559+mTRpBssDOMYQ3/rmP/CJT63GTLfh1Qqct+gszr/6rfTt3kPSzGJMlKgN76OcsFRlschUEeOTU1NUKzWVRu3q7KIllzvslgzVH6a0tuSic1IzbQ31M84PfNLptFpXZKjUFe/es1cJ3CgRGyVyVQWzeqhZXxxt3pSKZjPA8w1mdLbS3prE9mF3/wDd02dSrTnYtRrxREzNtY1m10YVyWpRwVrJ+iq1G8Vy1VzeSOaqfTRqneVrSeWqGmaZgytVyZK4DUICz1frxeJx9ZgkgqWe+fm+lxtK9GZ91+rz1gQ0AU1AE9AENIGfNwEtb3/ehPX2NQFN4MQgcNzSNTpcVW/cf4yE7M+0ncbc1fV9DPf0cs2yZcztv4P1+aNlqEQ0+li35l5YsYobX4iUShSXtau3cHhi9LWUt5svup2VvYfZVJUY3tzYXz/rb15D/8qj1mnyacwJfnFtcoPh/atZU1ih5tbyomrlxm3R3N8hedvP/avXMLLsNlaevp21qx9g2lFpXYb7WPfXa9k83NjG8iPnFb/yDOMT45bUR6EJaAKagCbwygSOFpLHko2vvJVojeuuu+64617lF9Rbt25V4klkbFPeNgWaSElJCB69iJQSsbZgwYLjPazXbL0NGzYcIbqPZ8OvVt6Oj4+rxK2kOyVJ2xSJkpgUmSgSUFhIWlHk5ImyiHSW1KhIW0nBHb28GoF7uPCUVK1I7EWLFiGJbFlE1ErN8UUXXXQoddxMcIvQlTnNx5K38gcHIkVE8EpC97WQt3I8ktaV85fjefbZZ9V9LMlaWY4lb+XxwxOxxyNv5Z6Q9+7zzz+v7oGm1GnyPlHk7c+avJVrK4l/XaH82r+jN935CeyaQxCYFMtRVfLuPQeJJZLMnDGbuOnQ0tVKPJXGDeL8+OntFNOt9O3ax/J3L+OP16yhrbONqfEpZs+cw+zpM3FKJd73i8vZ9OijDAzsx0zGVZoyblhM7+pm7qzZzDttAaNjY9SdGs89vwuv7kK5wuLpHbTnEtSCGoVahcm6Q6ngUSqEVGxJ3toMl8chHuem//ZbpBMulXKZTT95jMD1Vfpc5u4aCUvN4m1NpdQfT/z5n3+Zj3/ik3iez9LLr2TTpseZNWsO5coYk1Nl3nLxRfzef/89VSH9h3/wGXyvjhW3qHs+MUmsSgMEcOZZZ3PzzTfjBB7rN/yQb//tPSy/9Gr++Xv/SJitsPrm3+dPvrSOZPcsqiMjvPUd7+K///an6GrL0tnaAUZAe1uWD/3Krynz6Yeekp3y750IT8sQmSmzbaOUq6SZ5Xv54ylVR4yhZt/GYnH1GpG3SqSKVDUM9XO/WCozNjau1onWb6RjJTXbFLkNqapStabs32dWTyetmZiqqd51cJjunhnU6x6e62Lbtaj2OAxVorrpaYNQqBhYKnEbJW3leTkWkdNRYbJBPB5Tz0ktcqNxWf37JcJWKpMlgRslcYlSwQ0Rv22rnnn72r/r9RY1AU1AE9AENAFN4JUIaHn7SoT085qAJnBqEHgZ6Sq/GGvW1jVP9rWRt0eji+bZFlbceUR18EuK26YkVTXEx156jyFWj682OUrevkjeHpGEjZK3G865jU8fkXK16Vt3K2t7Imn6UvL2iMdV8hZW3bmcw1qTYXg9q+/oZ0VT3qrK45HG9439pG7i9hWnoxSzmsF7D/aylSzvnYb6dXAqFT3XWJrJ29tWRjN59aIJaAKagCZw8hJ4LeWtCBdJG77SIr+IlnrZefPmqXpaEX5NeSvf/+QnP1G/zJZjk5pgeU7SppJEkrShJBVFboqwErk5f/78n/tcUhGR99xzzyud2ouef7Xy9ugNiZSQRLJU+ooMlPOXil/hJCJcWMpz2Wz2Zz7G1+oFkrCVpOqxpO3h+/hZBW5TeMr8WeOejH0AACAASURBVNlHd3f3EbW/L1UFLGJT/htU7p9jyVupTD5w4IC6j+RrOe5mbfKrTd7KeTZn14q4lP/+baZ/5bljyVt5TKTlWWedpdLDxytvZXtNcS0JXCVaGsuJIm+PN63enHn74IMPqvf9xz72sdfqttTbaRB4/E8+zkShQs0zGZ4osu/gkPqDBfl5kkknsXyX9uldWMkEmGl+/MwO6q2dmLlWBvsHmL/wNO7+2t9w5umnEfghtVKZxaedxmUXXUJxakLVgU+fPUvVAw8eOMilF1zEaQsWUK3VeGjDj7j23e/h2W3bVfp0/87tnDV3Jp5rU6rXKHoOA1MeY5M2o1MuECeZsgjdKS7oXcRp82bxoQ9fz33/+m94QcjTW5+lf/8Bkpl0JAZNk5GRCe699x+57rpfpP/Afk477Qw1nzWVyhGzEtjuBJddejnXXvt+UrlWvvDFP2Z0YIAF07vxqlUSmR4qXo2aX6cwMc7sxYu49Kormb9gIY/8+BE2/ts/c8tv/le++OU/xfUrrHjPdXz/4UeI59soj0/y13ffzdnzpzE5sE/9UVKYMrBSJp+++YuI9wwNQwla+fdPKoeVbPX9Q8lZcZ+WJFQtE18qkA2UyBUhK4JU5sJGlcZR0lgkaDKVYt++/ap6WJK40eOG2mZUdSz10o0ptCKIQ3mtx5yZ08jEDULTYt/wBLl8O56IY8dRuVolZBsVzM3thEq2RttX1c3qs6UOSPYbCdrm49HnIJB5w9FrZLsqMRyTY5Wkbqjm6KoUdQjPPfesfq9qApqAJqAJaAKagCbwuhPQ8vZ1R653qAloAm8IgZeStyr5uYFzbvk0Fzfns1Jg09rVPDD3P1Ob/OKzLPStY836HlauuuYwgdnP+jVr6OtdxaqjK5rVJqIa4sOXQt893LHlHG65oZf8UeIyWu94Zt5G6xwtZtXM3Qemseq2SLL+rDNvDxez/Yclb1PHNfO2Ucdsr1RpXSVklfQtsLI5v1ZdR/soCWzTv2kz/flelp6eb8y83cHSVas4JtI35AbUO9UENAFNQBN4NQReS3l7ww03HNfcW5lbK3P9RFbJ14fLWxFoklwUmSN1wCKn5PvLLrtMbVtmvEri6PAq4WYl7as5/+N9zfFKqKO391rIW/llv0jrw6Wl8JNa4NmzZytpJylmmad6ePr0eM/ttVhPpOrGjRuPa1My3/QXfuEXjutekQ02q4dFqIqslnujObNVhIGwkfvh6Dmucu80761jyVsR/yK7pdZYvhbhcix5KxL4WMvLzVqWJPAPfvADNedW/riguci5HD3zVo5d3gvNP0KQY/3ud797zH0ePde4mciWe0Mqo5uLyNtjzcSV55tzcY/rYr3OK50o8lZS78JQfh5JVXlz1rT6T+dX+dzrjPJFu/vh/3g/FT+g7Fk8t2c/E+UKuVyWhCm1tyHZRIpcZyuhZWK7Fus3P0NsxmwOTExx7lnnIuXslUqVB777IDNnzuZtb3sbs2ZMZ2xkiGndXezZ0c+mJ5+go7uLSy++hIH+/XS2d6ja5JpTxwpgslJRs2+TRkBrTNKZLoNTk4wUK5T8DjpnLMTKdTNZKlMc38vsPFwwv4vFM7uYMXsx+4eHGJVj+MFDZHOtuK6PGYTUimUKjkhfSZdGqVEjjvrDjHrdxXcDLD9Jz9zptKQsJvv3YWXiFGImWSNDvhbDtlzKhkPdqLP6M/+T2TNmkM3l6c608Zf/607+/uH/IB4z1FxcIzDIyf6DutpfqVzhXVcsZcX11/5/9s4DTKry+v/f26Zsh6VKEZCiCIKKioIVY8ESf2hsiUaSWKKJwaixxUQTTTD2GmL+EY3GLlFjN2osWBAU6b3vsrss23fqLf/nnDt3dnaY3dlGP9eH7M7Mve9938+9u3lmP/M9B4EcPwq79YQvoCEWq8Htv3sUDk9LTZQeBkyStpbFpYNJwpJspdQrSU0qp0zJek7jshQlaaskJDUlX1VO4dJrXC3adlBRUUnml4Uwjef2rnXlbeILSL4qjg7LjmDf/n0QUBwWqWXVIbe3sBV3k7SkVWlsy+LkbDwWT5RPdhO/uu722+WeuCo91vkk3v48Lz7WLZdMr2uaDuq3S+lbep0St+SUvXPR19Q+9zv7Z0XOLwSEgBAQAkJACOw9BETe7j3XWlYqBPZuAi0mb93etM+Vj8OUKZMwrDCKitmzMPNNYPLvp2KbtqotSuAN+OCthRgw+bTmPV0jEdTWbsCGubMx64PaNKFYi4XPPoCZ0cmuiE27QulpYO/lDpVNTsjTwNRpmDzMT2FVlrczNwzDpClTMGlYIaIVszFr5puonZRS1pmTrjOwYfRUXDB5GAqjFZg9ayY+w2RMm3oYz9lN2G7AsEmTcdrE0ejlj6Ji4QeY9dxCDEspecwi+INCnDZ1Cib08if64q7EsGk3uElknuNMYOqfcGGylLNbRnnlxGm4YtJAsAS+axZqx03BlEnDUAg615t47rkKjEvKWrqmMzDjM2DcBZMxafRw9E6N5u7dPwmyeiEgBITAbkWgq+QtiaOJEydmXTvJKyp3SWWR6Q/rqYIt08EkT6ifKSUji4uLt9mFytLSRvJre247S96SuKX+pySuiQGnoDJslFimvqkkb6kc8I7cSGZ99NFHbTple8UtDUr3DJWspnumqKiIU6pUhtjrVdvR5C0JWxqDPhCwcuVKHp/GogRzZ5K3nmynhDhdN0reemWNWyqbnApvT0re0s8vJZAzbZSmJz70s+VtlNym/VPLJnv7tekG66KdXnnlFa4KQBudn0rCe1tHX+uiqXV4mNevPQdwDKxYvQnzF66A4gvC9usw8vxwNOpJHUD/wiL+4Gos6MNb336H1VU1CPjzkaP7cNzh4/j3SyAQ5A+OqLoPVVU1fG+TbIxEQvxzlJOXj/yCIv7wDZXojYSifE2DignN50dx7z6orKnEO/99FyUlpfwh2rxgLvYZfDT67ncIqmLU+3YFgqESHLnfQBw+eiQsK4aPv5kHy7ERog+zfLcAtqrCtoBYJA7LchAz46Cy6pQmpo3mRKKQvtKmwuFk++Ah+/J8li1bgrxgDvd41RQVZsSCQiLb0DDqoANg6CoMVUNRQSEMXUdlbYjLMn/w0afQdIPHpA9/0IdmbNNEXrdcnH3WqfCrJnx+DQWF3TjV/M9n3+JSw4rjplHJWJLYpH+0kWxt+r3ulj1OLUWcui+nVRN3AB0eM02Yps1l4yPROLRE+t7biwUr70/juqWKbSuGQQP6QlPIKGtojFqIWG5ZZ0r3uoLW4NLNbnJX5UQt969NlDimc3NPW9tOlnSmFC4laz1ZS5LZTdy6KV6+WG6ct9l6KXVLlljkbYd/tOVAISAEhIAQEAJCoBMERN52Ap4cKgSEwG5EoNVetRFs+GwWZs2eiw3lheg9ehwmTz4No5NJ3JR1tjRO+dd44K7ZGHfDNExMHpdIwFYMxOhhEzBp8mEYmCoROfU7EwszYhyNqck+sM136JC8pU/ifzYTz81aiMi4qbjhwmFYSfK28AJM9S/CW3MXohy9MW7SBZgycWCzMsSIbMBns2Zh9twNKC/sjdHjJmPyaaPhLdOVt4WYcgGw8sOFWFhei94Dx2HClCmY2GzBQPnCN/HWW3Mz7sOp3+cKccWfpjQT4JRYnjFzLnp5JaLLF+KDDz7AXJoP6HqNxgmTJuOwtHPVrvgMb741G3M3lKOw9zhMueJCpLYT3o3uXpmqEBACQmCvJdBV8ratJZMXLlzI5X/TN+pfSolAklv0x3dKlNKWKm9JBlCZW0oo0h/padtR8pbOlSpt2nrDkPShuVIPVG8j0Z2pn2/6mPTHclof/QE8XdwSB0ogU+KStp0lb+n6EJfUUsmUjCVJS2KO5uWtvSPiltaWLjwrKys5aez1eu1oz1tP3pLgoDLexJvmS0nuzshbLy1O86MPKnhlmek6dqW83R163rb2oQfvd8ZTTz3V6o9TW3+3tPVnsi37pf6s03175plnJg/r6GttOe/23Ofpqy7Ehg2lePWNj+HTVYQtG6Q5KaEaiQFRBcjRgO4FfgS6d0c4mIs5y1chmFOAUG0DTjjyMP69dejBh2DggAGo2VqJjRs2YOH877g6gh40cOJJJ0HRdHy3cAF8RgBr165jmRcNR1BSUoaxYw7jx1/PmwMLcRZ5BflFyM/rDiN3NLbEFPgK8hCrW41Dhxdh3AH7oU+fbqjeWoE3/vMuFq9Yh7zCXIQjUaiGjlBDBBonSoGYovDvHO93Uaq8pZ9x+lAF9b+mLRJuZHnq1w3E41H+HZtjBFFbV438ogIEgjr/DqirrmLBGw5FkZOXi159+uKTzz6HadmImw4M3RXElCQ1AVx28XkY3L8Xgj6NU7XdehTjvhnPclo10UY2KS/dQsLU55b/F3pCMrNh9SQpfUOil9Qr97B1k7T0u4rOCy4/rKC2tg4lm8sS0tUVwtQvN6FNE+lbhRO1lB7ep3cPGNTOVlEQtVTUh2LQDZ0ZxU2Tx6b/f6GZUPLXm6OXqnXvU8VNCesaC3K3j62b/OUJJwS1J6Y1fjKxJVK3yccOJW+Xbs/bX8YWAkJACAgBISAEhEBGAiJv5cYQAkJACOyVBDKUVu4gh5Z63nZwuO1wmFsG+7mBbo9e2YSAEBACQmD3IdAV8jZdbrRn9enJW0pEUblXKlVKCVKSlLQPpRfpj9dU1pb6u5LcJdFGST2ScFR6dntvLaUIac40j/StM1xILJCgpC1T4pa4UOKV+sCSHKayxZT03NFlk+laUVqVrhX1lqXysiRQvM27vzoqbmmcTMKThDBJXBKtJBwonU2pOq90ML1O6UCv32xLZZO99C4l6ijdSx8cOO644zosb70Sz14pbyrbTHMbPXo0l3vuKnlL9z6Vi6bzULnn9G1X6Xnb3uQtpaqrq6t3evKWfrbo3qaeo5nKJnfkte39+ynb+Hf/+BwuU9+v3wAYuh/5hYUI5hfAl5PLYjJO6dV4CKtXr0B5ZRU2VFTj22UrUVZdQzFWUEFdKhWeYxior6vB5o0b0b2gELXVVdhvyBAcccxEOKoCw+/j0sqKruGddz/gaRV3L8TIkQcj6M/Bls1lWLFkIfILAsgvCMJ0NDSGoiiv1rCxsgLfn/Ij+COb8f2Tj0JtpBZ/vu9hroZ85qkn4NLLr8LzL7yMF154AcOGDsED990N3Yni9ddewX1/f4k/KEH3nNeX1Uve0u9T6rVLv5sCPgOxaJT7UdPrOqVuTRNWJMaP9+nXG926FyIvLwd9evVGwOeH3zBgKxZUTccr/34VW7bWcSlhVwq7JYChaPjNL67AuAOGIc+vwxfwMYtf//lBV7wqJGtdqUmb1zeWPScJ4MRrbvbW3dykLkd1+WtT3QX3sStVFZ7LqtVrEA5HeI5cOpnlKV06V+TyaR3A79PQl+Wtwj1w6yNxxG0qx+w+tiwzoVmVZA9bGstL3lLpY7e8s9vvtmlWroT2zpsI2SbTt5R89rZm9SMSD5YuFXmb7WdYXhcCQkAICAEhIAS6noDI265nKiMKASEgBHYDAnubvH0AGyfcgCnDpX7ybnBzyhSFgBAQAkkCXSFvJ0yYgKFDh3aIaqayySTdSD6Vl5ezDCQpSKVLaSPJRuJk/fr1XLKSxK3XK7RDE+iCgzyBmTpUZ2QljZOpNyo97/U8pT+er1u3jksqExMS2lTul5jsyI1SiL179+YUbKq09eZA9xcJufb0uE2ffybh6ZUmpvWS3I5EIpxyJWlLMpv631JpZa9FRjZ5S+ek8smUwD3mmGM6JG/T5+QlzkiY0bUikUwykD6AQL1wKdmXaWtL2WRaa6aett79Qa/TRj87qVtLJaZ35D3T2rl2lZ63uwqPrpzHr78/AUWF+ejbty9LSRKdeflF6NW7L3ILCqGG49BzdTTGIzA0A7Vbw1hfshkff/UVlqxfiS11YXz99UIM3ncfDB86jEsKkxE86ojxGD58f1TW12LDxo0wcgJYsnQZyrZU4MMPP2Z5SKV9Bw3siVzDj/KNJTjpmAno3bsQkVgjuvXshf4DBuPD9z7C+JNPx6D+AxBavwr79OqFGa/8Gy+98z8U5hSgIVSHC354HgoLivHE//t/GLhPbyxb/C2gxvDeay/glAuuQW5OLotY2uh3pCdv6Ws4FsGI/Yejsb4BJZtKQZlVEpYFBUXMwgyH4dgm+vfvh959ilna9utL5YVV/r1aH6lHIJiD/378Mb5dsAJ+P0lSisFSX1oLpqXiqksuwoSD9seY/Ye70tLQMPWm21lqkmBN3ZoEJqVV3VLKVIaYSheTZeVyxarWVGKYZC31kWV56vaOZWtMJYypKrGjYNFiV4A2CdymOseuyNVgmTEWt8GgH8FgDkxoXAI7HotyKprGisXj/LuKzu+Vd6bfq5QO9soou9qYzku9d+l7mndTapjm4fbg9b6yZub5ca/bBAzqxUvbMpG3XfnjLmMJASEgBISAEBACbSQg8raNoGQ3ISAEhMCeRWAvkre1C/Hsm8BpF27bV3jPuqayGiEgBITAnkegs/KW/qB74YUX7nlg2rGiDz/8kMuGeltnxW07Tr1Td6XEMZV1bq3XMSVPqfxmJrG7UycvJ98lCYi83X6X5cW/XIPDDj8UuYGgK+o06muqIBa3EAzmIl/1o9GJQPEr8Ol+IESpUiAMC18smItN5RU8ua/mfIOPPv4cdY2ugBt14AgUditCaUkZ9511NA0F3YpQvqUCJSXlLElJHObpwD7FAVxxyU9x4rETsN+QfRAsyEF1VTXWbSjBCy/+E3OXrcIN067D+8+9iClTLsSkH/8Cpj8P8agFRwnzCc8++2y89sos7mFbW7EeAT2KTz98D8ee8wvk5+e6ZYyp12tCdrKwtCw0hiM444xTMXzIEHQrLEA0HMbCBYvx1jvv87qoM26P7gU4eMxoFHcrQk7Az6LbjJl8vJ4f5F633yxagn//5x0EggE+hwYFqgOEIjGMHToIPzxzMsvb6uoq1IdDuP/5V/n3n0J9bxMy003Zuv/jlRp2ZbPF8tYtk+wmXJv64TZJXjdN6+pPV65S+tZAJBrF8hUrYRg+csp8LMnVxI782O/zIRIOsVAmi9qrzz4wLRKrbnKWbCv1uKX5UslkmgOnaW3HLcXMr7sCmZ6jjQUtp4P5kfelqd+t+7S7b7LxLa0+0ftXAZYvXbb9bn4ZWQgIASEgBISAEBACLRAQeSu3hhAQAkJACAgBISAEhIAQEAK7JIFM8pbKuz777LOcvMm2UbKPEp9785bKam8Rt3S9Scy2pXfv3nxvyNrbRyBT2eT2jSB7t0QgvPxjN2kZM2HHTRZ8ccuC5QDBwkLYoSgarRAcXYGu6tBjKvethU/BpopSxKPViMYt6EYQMRtojFB5XQPvf/Q/PPXU0yjZWAULgKEBZsIXDhjQg3vkUiny8QftjwOGjoAvEIRVXw3bjiAWiyAasxCKmKi3Q1i7qRzrVq3Guaefho9nz8F5V90Ex58DxTJRWJCD2tpaWCwaXdm6ZcNyFOaqWL1iEYYf+X8oKMhxhaXtSkZOqqpqop91BJdfeglOPO5oVJZvhmLZnKgNhSNYsWoNFsyfh0g4jKOOOByxaJhfp3LwPYp7cYWH2nAj1mzYiG8WLcazL78GRVMQjznQaS6KAtNxkK8Brz/3BIYP3hc2wdBVnHXZNO556wllL3WaLI2ckkLla8dJ2tQSw26DWEq3cvllOJygZUntOVF+XeWqA5vLylFWsaUptZvaQ5f6/HJZeyqRHYOqaSjqXgyLyi/bliuCqWctSNQCNt0fxBIK9/d1+9qqLG+dRE9dtxh0k1jmddIzJJ9JAicWSrLZFdG0r/ukK29pHQ5WLFshP7xCQAgIASEgBISAENjhBETe7nDkckIhIASEgBAQAkJACAgBISAE2kKABByVmvU26hlKQi79+Uxj0R+2O1ouuS1z2132eeqpp3iqe5O43V2ujcxTCAiBBIGt38Ksj0L358CKUixTA2kzzaeBo6PQ4agWPY1IJAYDPqhQEI1HoPkU+HVX6kXCMfgCASiGD4rhh2Oa/JWkXKyhAY3hEPeOJjGqOEBOIMjpWzMUgqrobpITFhSynooCK2wCjg6tMBf8pGNhyZL52FRRhVvuuBdz5y+BX6dSvkBhURFMM4ac3AC2lldh7YpvMWBAP6z47hvsP/4UFBXlJaUtrZp73WoafxApVB/GKZMm4v6778LWso2oralGaWkpYnGT6gxDoR6wcROxcBj9evfi76lkcs+evTlx688NIGbbePvD/+Gu+x5nUU3ron8D+/TE8AP2x/eOGY/vn3wi/D4VPn8Qim7gjB9f5cpMzZXJtJH8JF4sLum5hKt1e9y6Apdkp7u/l271jle4FLXbW9YVpyQ/Nbqe7F41LFq8hIsYc3I3IXw5OWtbyMvNY8lbW18Hw+dDfn4BXwev3DRJYvovHje5TLKmU7djBRpffzc368AVul5f26Y1NZVDpuc8cZssk5xYd9PPpLc+B8tF3sqvKiEgBISAEBACQmAnEBB5uxOgyymFgBAQAkJACAgBISAEhIAQEAI7gsCqVau4fHBn+rruiHnKOYSAENh7CVib/wfbUmH4CgAtAGgG4NcQqa+G7tehxjVAsViOcj9bKghsGK7YjYUA5HFPWEUnwer2laW0JiVAbduEQaWWHQfRWBj+YBAwLcDwAQ2NMGNxmIqFQG4hJztNKw5oFmArUCwVWm53IFILx1L5fEpAh6n5YVp+NNTWYdasZ3DFdXexNCRj2LdvD2wtr8SaFQvRb99BMGur4SseyPLWS6Xy/FLkbbwxhP59i/HcU/9AQcCPcKgODQ0NWL12HWyoUH0qouEIenXvhvxgAEV5BejVqw+vMxYzoas2evfrj5iq49Mv5yAcNzFi6Aj0p7LDsTj3zXXMMDQ7glCoAeSEqZ/uKT+6nCUt9ad1KyV70jXRCzZxS1q25epQL5KbdLqJbxJ9cV1f65Yu5uE8ScotZ6l8soqGxjDWrlvHSVlKztK+xIUELktf0ue2g4KiQvh87nUzLUreUoLXTfRSqWdO+noh4KYmva7A5YSt28eWWu+SNPbkNPfDpbnwnN1ZqqS53Ra9KUO6j2i8ZSJv995fTrJyISAEhIAQEAI7kYDI250IX04tBISAEBACQkAICAEhIASEgBAQAkJACAiBvZlAtGQeFi1ZgfKyrRg1+iD06tMbgfw8wInCNCPQFRWxaBQ+vx/xWIzTnZRY1Sl5SWVy4xY0vx9OPA7HTohDkqO6zvsbKqU141yiOJCbCysWc/ujcvITiFkq6Fvdp3F5Yp/PgKobZAsBR4UN9zyU/KUxuOQxler1+7n88Ddzl+CeBx7Ciy+9hdzCHDQ2hHHBD84BrBgWLfgWazdvYRFJqWGak2Pb8OsGgkE/YtEIKqpqoNjA5x++jkH9eqJ6SxmikQiPEzMt5OUF3N64DXXYb9Bg5AQDsE2Le3ZrUJHbvZjHcVSFGVHm1o7GYcXisGNxqD63lLGV6AurcIlhBSddeKXbw5ZNplcq2NOuyQ6xiQSuWzA5xZM2JWw5ldvE3ZWeKeWHE6WL3b66KjZuKkE4EkG34u6oqt7K8pSOUDmha8Hw6fD5qRevzv1xKXHrJmSpPLPG183tw0tW2Ct5TPP2zurOM1n+2YvZej9kzXrc0o7pK/N2dO3w8mXL9+YfT1m7EBACQkAICAEhsJMIiLzdSeDltEJACAgBISAEhIAQEAJCQAgIASEgBISAENjrCVQu4uRtSclmLF+5BvUNDcjLD2LMwQehuEchNCMIOxJBJBJCIBCAquuoq6lBQYFbVpfLI3PqlmrzKrCiJstaSnTGSN4G8/gxleQlCUrPk7w0cnIQbWiAX1URiTRySjcnJwjQWCT8LBuxSISzmSRsOfEZ8LP85Ugn3DSoEcgH1Sr+6tsFOPaEM0HZX82gcr9uf9YiKrsMIG7a8BkkbYPQHBtbyrYkk56UJ77/nt9iyhmnYsvmTa6c1gLc99cw3F6s+Xl56F5YAF3VoPv9sGMxqIEg1ZJG3HZg+H0UGEYoFOKEst8IwonGEHdMlp1er3hfwM9cTvrhVW7itCmG2izN6q4wUUKZvk1znF5Z5dSnU3viJu/rxA6eWqX0bVl5OYp7FmPr1q3QdI0mwaWgSTBTv1vNMKAolJhNFEPmVLDtllvmtC4JdVfXeuf0xk/t2csrSJe3aT9w1AM38ybydq//3SQAhIAQEAJCQAjsRAIib3cifDm1EBACQkAICAEhIASEgBAQAkJACAgBISAE9mYCX77+d+7f6jNyUFNbj5qaGqzftB6FRbmIx6Po27cfDjroIOQWFcGKRLikcDgcRk5ODiorK2HFo+jRowf3RGepGY9zb3SSdiRKjRwqx6yhbutWlJdTCtbnPm8Y3A+8urwcuqEiNzfoCkEvSeogITwd7sFK8pLmRolQlsiqitraenTLDXJv2iUrVuLdDz/B7K/n4/N5C7ClLgTNnwOfFQYJUxLHDXVh7kW7b7+eOHTMGAwZNBBTL/kx9h3QF3Y8DDNaDzMWhd8XQCga43PRPKnHL/V+NTSFv/cbPu7PSwLVoEiwQcIZqK2rR1VVFYvQgM8PKx5HIDfA6/UkJn0NNzTi9EuvdxOsLGZdUemVF06/H73nU0Wo19s2cWgiG5sqeZt65npinVLB0VgM9Q2NCEXCMC0TqqZQIWxOAHPBY02HTnM36XhX2tJGkpXFO+3r9culFHQiQZ2evPXW0EzNZhC5Im/35t8+snYhIASEgBAQArsuAZG3u+61kZkJASEgBISAEBACQkAICAEhIASEgBAQAkJgjybw36fv5/LEJPYKunVHXV0dKqu2wO83EI2GEQ7HWVz27NkTY8aMweBhwwDTZEFLydcN61fzMSQoBwwYgKKiAt4/EqEeryFEG+tRUVGBoqIilsS0rVmzxncIawAAIABJREFUBjXVtTj00EPhzy0g9wrLimPZsqUoLi5GXl4el/glMRjwuT1TK6tqEuWaDfj9QZhxm8WqX3P3C0dDWL56DTaWbcWqki34w10PIVjQHTk+NzFK8pZ614YboyjO9+H9N99Et8ICqFYEmzZtxIABvdCjeyHP1bQdBHPyEA5HuTy0TzdQVVWDWJgSyBH4fToGDuyPvJxcWOEQqO5zZW01p5aDuXmcziXJTT1vfQGDZXNRYSELb8e0WH6f/rPr3LLT7EjdfrPJKDA/dqUu9arlLaXccOq+bvnixKEpxyV0sJvupZ62lGHWdK5GXV1Ti8qtVcjJC/LzhqZCJ5FMU9B8UHUfs7YpVU3/qa6wdf95RZHdM3g9dr0muy3laJM/RGllk5NCOnmg10zXPULKJu/Rv35kcUJACAgBISAEdlkCIm932UsjExMCQkAICAEhIASEgBAQAkJACAgBISAEhMCeTeDtJ+9DnPrWahr2228Yp1vLKja7pY0NDaGIyRKWSv3S10DAlbSDBg3CAaPGwI7Wctp0w4YNLCz79u3NSVwep7wUFaWbOG2r6z7ss88+2LSxhM9HY9DzeUXFLG5J+q7fsJbHINHbv99AlrOVW8pYFJumxfsXFnZDqDHCFyUYzMWWymqsW7cWgwf1Z1G6buMm1IRM3Hbn3VizoRwF3QvchCyndx0ud9xQ3YB/PHY/Jh1zDBqryxEKNaB08wacdMpJ3Ee3proaGzaVorExzCWZiU1uTj40RUPcjKG+vhaNdbWw7DiK8/NhQ0VOXi6ony0x0lSDRS2XidYVltwkgCmdTMKX2J56ydWJwK0rbZuVPHbNrfs6S00q3Zz5PqSetE09c+mYpn98BPeUdcO9NhTE4ya2UGLatlm4W8RGU+DTVDiqhpgFlrcmyVsrzlKf+hxz32FFhZaQyZTI5edogul9bNvyI5M4RlUScjplrqmHi7xtC0zZRwgIASEgBISAEOhqAiJvu5qojCcEhIAQEAJCQAgIASEgBISAEBACQkAICAEh0CYCbz/zKO+nqhqXMaattrYWjY0NibLFJPzinDiltKub9HT70FIat0fPQu5/m5+fywncii1lnLxVFFci+oJ5LH7rahtgWTb69evH8pZkaK9evdCrVxEaGupgmjH06NkdJSUlWLBgAQvQAw44EI4dQyxmskDNz8nl5CglWW3L7S9bF7ZQU1sJy4zi0EMPxsaSTdhcXol33vkIM596EXm9uiNumZxgZSGtaqjdUol9e/fEjdddiwOGDoQ/4ENVVSWi8QiOPfZo+IIBqBqlbasQagijrKyCBaqu+XitVCq6rLyEpS8VVQ7m5cLv93NKl9rEUmKX1k4JYp+uMTNK21JylRjT/M++1E3e2o6dTNkmLxiJVnreK0vMkpQbyLq7eLWSKblLqVpP2NJLtp08lgemssd0HpvOQ1+B2vo6FsskmKkXsGObCPgMKNSn2KL93b7EZjzK+ydLIzvUkpiS0O40KIWrJPriunPzUrNZ8rcpLzeTt3R82qEib9v0Yyw7CQEhIASEgBAQAl1MQORtFwOV4YSAEBACQkAICAEhIASEgBAQAkJACAgBISAEhIAQEAJCQAgIASEgBISAEBACHSEg8rYj1OQYISAEhIAQEAJCQAgIASEgBISAEBACQkAICAEhIASEgBAQAkJACAgBISAEhEAXExB528VAZTghIASEgBAQAkJACAgBISAEhIAQEAJCQAgIASEgBISAEBACQkAICAEhIASEQEcIiLztCDU5RggIASEgBISAEBACQkAICAEhIASEgBAQAkJACAgBISAEhIAQEAJCQAgIASHQxQRE3nYxUBlOCAgBISAEhIAQEAJCQAgIASEgBISAEBACQkAICAEhIASEgBAQAkJACAgBIdARAiJvO0JNjhECQkAICAEhIASEgBAQAkJACAgBISAEhIAQEAJCQAgIASEgBISAEBACQkAIdDEBkbddDFSGEwJCQAgIASEgBISAEBACQkAICAEhIASEgBAQAkJACAgBISAEhIAQEAJCQAh0hIDI245Qk2OEgBAQAkJACAgBISAEhIAQEAJCQAgIASEgBISAEBACQkAICAEhIASEgBAQAl1MQORtFwOV4YSAEBACQkAICAEhIASEgBAQAkJACAgBISAE2kZAUZWmHZXE96rT9JzdtnF22F7JqanuKdUWJugty8oys5SlZtxT22ErazpR6pxSLk9yh2yvt2fK2daPtAk4aQekzy/9saMByWNspA+XfOzQgYlryvOnfR04ZtYJtme1sq8QEAJCQAgIASEgBNpEQORtmzDJTkJACAgBISAEhIAQEAJCQAh0NYERj2zu6iFlvF2cwAsTy1ud4dixY3fxFcj0hIAQ6GoCB44dCcWTtnCS3/Nzig1Na24vnTR5l/o4/TWaq223bn9VNVXYkedrLusch+xryj4Ofd9kCJvm3kQm9bnU7zPNj17P9Lw3mmVls7+duyKt8aF5ZVqfd0bvdW+f9K+0X2tro9dbGz/T8enjpc4/81h0vdx7wHES94LSdE8oCl1vFY5N1zTV/Lr3wbKFKzoHWI4WAtuZwN13381nuP766zt9ppUrV+Kuu+7CX/7yF3Tv3r3T48kAQkAICAEh0HECIm87zk6OFAJCQAgIASEgBISAEBACQqATBETedgLebnqoyNvd9MLJtIXAdiRw6ISDePQm8edKs6SIY7mWXQKmTjGbMGxpOVmP43QmbZ7MVWElkpktSUgH8VbpWYqe8XVvLqrVvuRn+jyyrSmbPM126dPls3c+72u28bPK8wz8UtekwEhOMeO5EqLWlfC0eQLX5WqaJuCQQE+9tnZCOttYNn9tqwiOPvpoLF68OOM+f/vb3/CDH/wgG8Jd5nUS4SUlJfj888/xzjvv4PTTT8fZZ5+ddX5ffvklJk+e3Gy/Y445BtOmTQN9Tb/G3o7r1q3jbwcNGpT1HLJDywRE3srdIQSEgBDYMwmIvN0zr6usSggIAQDV1dXCQQgIASEgBISAEBACQkAICAEhIAQ6QaBbt26dODr7oWOOGsU7ueLNbp68hdNM/GQSkSSGWkvjZkuutnYsz4tKOHPalh8lvqYncVtep4Om5Gym+TvNSvU2jePtqynNk8HZiLZX3qaO11Iy2Nsn4/wTSWU6b+o/75pm45++nvRzMP+0rVnamhOzWRK82wjcpjFJWLrjuWWT6Xv3sSt5l3+zJhtyfr2qqgqXXXYZrrvuOowfP75Nx+xqO5GE/cMf/sDSlgTu97///TbJZzrunnvuweOPP85pzVgshm+//Ra33norbrzxRpxwwgkZl/rggw/y321uvvlm+Hy+XQ3HbjMfkbe7zaWSiQoBISAE2kVA5G27cMnOQkAICAEhIASEgBAQAkJACAgBISAEhIAQEAJdRWDsUWN4qGTyNkXW0XO67srLlhKk2comZ5OH3nnbMn4ycZuUuU0leT0e6fI02/hUGtrbMs4hea4WiKcc35Frki2Zm23M1FRleuqWHqstJIuTa06R25nOpaCpbHZG0d7K+jkVbHvHp5dM9qQtndUtm+yOTwLXcr9XbCyd27ayyXuCvCWRTcwikQhuueUWHHnkkR2St951nDlzJlatWoXf//73Imez/SB14nWRt52AJ4cKASEgBHZhAiJvd+GLI1MTAkJACAgBISAEhIAQEAJCQAgIASEgBITAnkzgkImH8vJaLpu8bc/a1oRjZ2Rk1mObSVv3qti2maVva+bkbLIsMsxmlzd9DlaynG8Ld0En5W22ssXZkrwkx1N73ab3vbWztOzNlKxNXWmTfHWf3TaZu+0JmvUZtr2y1F7atrnETQpnlrf0z+2N66Vvl32zvE0/fi3JWxJrVJqZeokWFRXhzjvvZKF533334YMPPsDAgQNxzTXXcMpV13W89NJLoHLCXv/S9HE9Ubd+/Xq8/vrrGDVqFCdcS0tLcf/99/PX888/n4+n1Dyd+7XXXsOMGTMwb948nHbaafjNb36D0aNHt7iucDjc5fKW5kAJXVrjmjVrQCWl//GPf/AcaK60bnqdGJH03WeffTi1m5+fzz1YFy1ahJNPPhm/+93vMGDAAD5u4cKFrXJMPd+ll17K53z00UfRp08f0H1L16K4uBhXXnlls59hSgM/8sgjPI+8vDxceOGFuOqqq3gubbk+qdf7ggsuACWMKZlM56XtscceQ01NDW644QZs3rwZ06dP52tJ9wI9R9dozpw5oGvdlvmmy9tNmzbx+WjMHj164Kc//SkuvvhiBINBPn9rr6f2vKX754033sDzzz/PAn7YsGH49NNPeb7Elkpi33TTTTj88MOz9q5u0w+R7CQEhIAQEALNCIi8lRtCCAgBISAEhIAQEAJCQAgIASEgBISAEBACQmCnEDj06EOal0pWmkonuxNyZVtLYjVb2eRsQpbShpk277jm8jIhYlPSsNl6umZLBmebX0cvSrZ5eeM2lQnOfKb0nrbpe7VX/qYfny2ZnDFtmzKIlxZtmZMnzxP3UTLp6z7WNDeZy+LWVkC3Q2rydsnXnZe3JLquvfZaFq11dXUsa0kGkvxatmwZy9Q77rgDY8eObZMcnD9/Pv785z+jZ8+eLNZobDr+oosuQm1tLW677TYce+yx/Pi9997D008/zfuTEH355Zfx9ttvs1AsKCjIiK2z8pau2erVq1m+nnfeeZzeJen50EMPsRQm2UeS9t577+Xze/KWyi6T1B4xYgT++9//8rrOOecc5kX3GUnK3NzcpPTMxjH1fHSf0f5Tp05lNiRN6TGJ7wMPPLAZB5Lg8Xgcv/zlLxGNRpnt4MGDWfISv2xyPfV60/1FHGgddF66/rSuK664Avvuuy+X2T7llFO4tzAJeZLTv/jFLzBy5EjuGdyW+abK28rKSh5z0qRJOPfcc7ksNcnWIUOG8D1Hj1t7ncQ6yfK//OUvWLp0KYtmKqW93377sXQnuUwi94ADDmCRS9fr4Ycf5rXIJgSEgBAQAl1LQORt1/KU0YSAEBACQkAICAEhIASEgBAQAkJACAgBISAE2kjgiGM9eevKNK9vKhQ3KZlNfqbvk/44XS62ZVrNz+klOz1x27zvrWV6j5tGbiZOlViLp6TzmKqXDM0sqI1k2d/Mw6T21PX4tWWN3j7ZkrXZXk9llbpvUsometK2NKf0+afLWlXdlkvzczaVVc58jlQ57wncpucUvs+obDKlqN1zuf/c0smL561qE87WkreUFKU0LG3UDzYUCrE4pXszXZS2Jdk5aNCgZDljSkqSHCRBR8lI2lJlXkNDAz9HCVLaMu2fvsCOyNvJkyc3G2bo0KH4+c9/zqlVv9/P8paELsk/795InWe2ddPgtM8XX3zBiVmSotk4pp+PkrQbN25kgfzZZ5+xiCVuJIRTNxKWJC5p/rSO8vJyTsqSUJ01a1ZWeZt6vWnc//znP9wDmM5LaWFK05K4piT0Cy+8wNeLUr200RzpXCSW2zrfVI4k5inlnDrm4sWLWbiSlKYEc2uvU8lskrckk0n633777cn7itiR0P7Rj37EfYxzcnJ4PSSGKcEsmxAQAkJACHQtAZG3XctTRhMCQkAICAEhIASEgBAQAkJACAgBISAEhIAQaCOBQ44ezXKHEpQks0jsUNlRT+JmS6ZmS2a2cRot7uaQGzRtBDQfTNuCpagwFVfwqY4KEw5UKGz+yAOSVGL5pwCKpsE2I4mxm8onu2vTeI1xx12rDrfnKnGgfxYdryhQofGYVOaVvio0tmXDNi34DQNxK0td4iwAsvHtLL9mJYy5p2x7t6a+wq7o9cSrJ/cT4zkkwVNLVHsJbuphm1IymctMp6et3Z63bgpbBQljvgZ2vNM9b0mipcpWGpfSsFTG+JNPPknCoJK+XkI1W7KzPfK2vr4eTzzxBP71r39xuWbaKGlKz3myN/2KdETeUpleSs5279494wVOl7O0U2fkLf3OaA9HOh8J2T/+8Y+cKv3nP//J5ZcpnZxp/W+++SaLVa9cM6VV+/fv36ZkdOr1obFJelLClxKsJHJJ3NN5icnll1++zfmpFDGlkds639Y40uAVFRUszW+++WZQajv1/kp/nR5fffXVGDNmDM+bksCUhPY2kv9PPfUUsy8sLOQEsVfyu70/2bK/EBACQkAItE5A5K3cIUJACAgBISAEhIAQEAJCQAgIASEgBISAEBACO4XAwRNHwefzbSNvPZHblkllEpCZyx5vO1pWeamTWNVgRWJQNBWOpiMUCUNTVOQH8xAi6ewAhq4jHook16H5DE5ZKmrclbAJMU0zcHurugJYNwyY8Tgc0+0d65aBVljKWo6NgOU+pxk6S2PTtlkiEzMWukqTsMy6lsTyOy9U23JVWt+nrXN1hWx6n1qSuKnylvQ5Wfbm8tadQfOyyUjI2+b3hwrqzeuWYNaS8ta0Yl0ub0meUZrxT3/6E0sxKstLicwjjzwyKW9TE6OZet62R95SirSkpIRlIJUq3l7J2x0tb5cvX56VY7qk9KQ0lfylBC9J0nSBTddjwYIFyTQpHfPkk09yapjKJ5N8bc/1oTuQfk4pzUqy+KuvvsKvfvUrPi+lZN9//31OEnv9aFN/atoyX9q/q5O3VGKbBDcxJslPj3v16sUy10sg0+8kupd+/etfc6r3sMMO6/wvBRlBCAgBISAEmhEQeSs3hBAQAkJACAgBISAEhIAQEAJCQAgIASEgBITATiFAydvOyNvWxC0tKFvv12wS0YIDDQpUy4Fh+GGpQCwcYZlbW1WNRtOGGYuzItRVjVOxXA7ZNFnMGf7mPXtZ0LIgdFPGGj/WoakqdF2Hofvd9K7iJkbzLIDm4GgqYrBR0LMI9dEwAgV5MB0bOk2oE1u29XdiaD40W9nldo2vuGxTk7P0mIQruA9xS/K2ufxN7aPszq9ledsVPW9TZevXX3/N0pGE28CBA7l0LqVBL7vsMpa3H330ESiFS7KPUqxvvPEGJzaphO748eP5uPbIWyqV6/VBJVZU9pdSuJSSbU/ylj6I8Prrr3Nv03RRRz1ed7S8pURsaxwzJX3pXiP56vXSJelICd7UzetxS6WUqUQw/ZySvN20aRNLytmzZ7fr+nhj03Um0Ul9jn/729/yeUtLS/m5KVOm4IwzzuBdiTH1Jj766KP5cbb50j7bq+ctJYQfeeQR/l1G/XepRDIlcYk79WemJLfXA5ceyyYEhIAQEAJdS0DkbdfylNGEgBAQAkJACAgBISAEhIAQEAJCQAgIASEgBNpI4LDjxrK8dSUclRN2yyZ7ctMtZdvylk3etnEaLe4Wi1vwU8o1Fkc8Huf+mNGGEA4bczAOGz0Wml9DIBBA0B/g9K2uqPDpBj/H5aCduJuc1dzyx5pmuOWPE2tVLcAwDKiq7pbtdVR+7JZfVqCaMS7BDE1FyIyhNhrC3Y88iAXLlkDxG1DtzPI2nUtLEnu3krd0lZIClx64ZY55ayZvEyWTKWXLz1NON7W8dPayySzgrRgWfbW0TbdQaz1vU2Ur3dvUS5SkKm3nnHMO91QdN24cpk6disbGRjz88MMsV6lPLb3+6aefsuDtiLwlcUuJUZK2lPQlSUiCmJ6j8smZtkxlk73nJk6cyLIxddsZ8pZ+Rlrj2JK8pfTopZdeyunXU089NeP6q6uruS/tiy++COoZfOaZZ8Irm9ze6+OdgBKrJIN/8pOf4Pjjj0+ed8OGDbjvvvtY2tL1ph7BV111VbIHblvmmypvaWASzdTLl8bs06cPfvrTn+Liiy9Opntbe53StPTBAUre0ocHaN4ku4kV9cGle5HmSyW/Dz30UCmb3KbfDrKTEBACQqBjBETedoybHCUEhIAQEAJCQAgIASEgBISAEBACQkAICAEh0EkChx9/cLLnrSc0qcyo9302eUun3559bx0qmkz+j/rM2janY8s3luDXl1+Fs06ejJ49C7n/LM2Z0ok5/gAncakHLu3vOCQN3RRtsqet5c6ZhXWKR3RL/7qbe6wDy3C/p7EpaZtfXIxb7/wD5iycD19eDhxKnaZs2WRslyZh23DtM0njbHNMHdY7vtkxzQSuK269BG2CHkveljcvweslg1tO3i78ckkbVrnn7+JJPBKQu3PKsqysjEU4pV/79u27y1+43W2+uzxQmaAQEAJCYDciIPJ2N7pYMlUhIASEgBAQAkJACAgBISAEhIAQEAJCQAjsSQQoecsJVe436vZ3pXSiJ2/bstbOyNtsItG2XDFoaBosx0Eo3IDq0nL889HHcdTYQxGt38pCN25bSTkbMHxJoes3Arw2+keCl8O1XPrXFYearSFmRmEr4HEch0RtBIrjwNB0RPwqi2MVGgyfH7ndC/GL667D14sXIViU73WD5fGyrcVjuSN73naVvM20Pi+t7a4rrWSyQveT1xfX/drypsKxFTf5DDXZ89ay4/ju80VtuQX3+H2++eYbzJ07l5OjdJ/ubhv9TqmtreU06ubNm7ncL6Xbd9Vtd5vvrspR5iUEhIAQ2J0JiLzdna+ezF0ICAEhIASEgBAQAkJACAgBISAEhIAQEAK7MYFsydtsS+uMuKWxswlPy9TgI4kaj3D5YhJXZWvX4e/3PsTyVjUj0H0+6D6DBW7cMmHFTVcEWjZgJlLEiVRtMn1rO4kkr49ltemYUHVA0xUojg1NgSuyE710NWiwocPIz8Wl1/wa365ZCV9+Hgw7tRxwNlo7/vXOJn0zJm9TrlvT+M3lraJu2xt329XTMa6wbUnezp+9cMdDkzN2OYE1a9Zw+eBRo0Zx79oePXp0+Tm6csDdbb5duXYZSwgIASEgBFwCIm/lThACQkAICAEhIASEgBAQAkJACAgBISAEhIAQ2CkEjjxxHPe8Jdnp9bn1krf0OFvZZE++dlTiZpO3Ob4ClqskZmN2DLqqYcuGjbj/9j/h6EMPRzwSxj3334fcwnz4AgGUlm3mPpO/uPIq5umEI8l+vvyHOLhJXlobbTESvKoCGyYc1YHPr0KFhZqqrajaugWRmjAMzYe8vHz06bcvCgYOxCVX/hxfLFmEYHF3+MNh9zyJNG9bL2JLUrStx7d1v5Z67bb1+PT9mtbpydpEf9ttkrekvVvb3FLWbjq35bLJIm87eqXkOCEgBISAEBACQqAzBETedoaeHCsEhIAQEAJCQAgIASEgBISAEBACQkAICAEh0GECR33vMJa33N/VclOkJPzocWvyNrX0cKaTt1dmtrQA29LhNzSEo1Fohg7LiqOqpAwP//lunHLMsYAZx2dffIF5CxbhhVmv4Y477oBtxXHiMRMQDYWwub4axYFCBPOKsGDhfByy31A4ioPlpSXo37c/1q5ZAF+wN+pqaqBFt0Axy7Fw0Vw0bClF71wNoUgYtQ0a4g0WqqNx9B03AV+tWIlvl66AWrAP/HYc8Xgcut6UPKUSz5FIxC0Lm5DE3vpSuTBnQ4NjuSWfA6rulmGmHruU6LWdrKVls8nZziZvO30dt+l927wXritwNe6b65VN9sot246JuR9/2+F7Ww4UAkJACAgBISAEhEBHCYi87Sg5OU4ICAEhIASEgBAQAkJACAgBISAEhIAQEAJCoFME0uVtquxrS7/UbHIv2+vZ5CP1vCUZGqM+vBoJPhOVG0vx2F/uw0kTj4UVboDi82FjWQV+/stpeOvttwFNxZRTTsSXs7/AljhQvmgpfnjJj6HkBlC+eh0evucePP3yS7j7wfsxqH9/PHrPHfjjtb/FT/9vIgb3zsPYA4ZhUO/eQGMD1oTrsWDdFoQiUYSiMYT9RaiORbC0tARr62Pw5RWwqCXxqCkqC3Av2WubFqd6U0W3l272nrNVBVY8zv11faq7TtLAiqZx4thLCHf0IrfGN9u1oXNm2yfb9XOQXlZ6W3mrUr1qx2Xn9bxlh+2Y+Pp/33R06XKcEBACQkAICAEhIAQ6TEDkbYfRyYFCQAgIASEgBISAEBACQkAICAEhIASEgBAQAp0hMOGkw1tN3mYr75uprHI24dee+dJYuqLCdEjmURqYet5uwOP3PoJJR06EHa2F6vejsqoW3z/7HMyeMwdWOIzjJh6Jd954A8sqKlH6zVIsWLYct9x/N44aNRaP3XU3Ppn7Oa6+4Tp8b9wIzLz3j4iWrED/4gIYqgnV74NT2whF9WPD+nIsrq5FCBaCfj9qauOorq9DtRLHvK21KK2zWLBSejkajcKMxWEYhtsvNyGciaGXZiZeXqqZn3fcpLMdi3NKV6Mqwrorbr3jWuOVjfWul7xlLZtcksuiZXk756N57bldOrxvY2MjfvOb32Dw4MG49tprmb23vfTSS7j88suTj/v3749JkybxfvQ9bbSOBQsW4IEHHsAHH3yAoqIinHvuubjqqqvQrVs3hMNh3HLLLXjyySd5f3p98uTJuPLKKzFy5MgWz+W9cNNNN+H666/v8PrkQCEgBISAEBACQqB9BETeto+X7C0EhIAQEAJCQAgIASEgBISAEBACQkAICAEh0EUEJp58RKvyNvU0mURhR3vdtn36DidRbSgwLQe67sOmlesw86EZOO7wI2FHa6AaPlTV1mLQ8FGoqdoC1dAxYuAALP5uAfQevfDpv9/EzGefwRXXXYtJxx+PLz74CBdedC5u++2N+HzWDNxz0+WAWQfLMqHm5EFRKQUKRG0Dpd+swOKaeugFuTBUDZqag1g4guUVG7AkFMWqkhCLOe4bbDrNegTHYjE4CjhR6kluTwrSY/pHPXxtOPA5KvTcAHSqluynUtEGl05W0SQRMzHzSl23xDNVQrbl+rX9urRzzxbKJ6fKW1dsUz9id2xK3n714dx2nqj57nfffTc/kU18Ll68GNdccw26d+/OApb6JnsbydsvvvgCd955JwKBAKqrq/Hoo4+ChO/tt98Ov9+PL7/8ks9x880349hjj+U09uOPP47Kykreh2Q+ydsjjzwSP/hVXQGMAAAgAElEQVTBD1BXV4fPP/+cz3XrrbdiwoQJfLrUcwWDwU6tXQ4WAkJACAgBISAEOk5A5G3H2cmRQkAI7GUE2vuJ4r0MjyxXCAgBISAEhIAQEAJCQAgIASHQbgJHnzI+KW9T056t9bxN79tKJ832fq3dE0se0CRvLRssbzcsX4N/Pvp3HD3uCMBuBJUnjsTi+Ozz2TjxxJOgKipmPPwQfjb1J4iqDnKDQTz5zNPYUrEVI/cbicOPG4+5X/8PDWtW4vQxBfCbNYATg1rcDzDygUgUdjgORc/BylXLsaoqBF9eDrZuqULffkNZ1m6uqsK89WUorTcxf/4C5OTkcFrTUA3+Pjc3133s90PXdWZMiVzqg0tf6TE9r+oafDlB6KaNergloVdWlCBH9wEBA048vexwc5K7jbylaW8jcOm+oeSym7zNJG+//ODrjt86ANoib+nefeyxx1jCrlq1iuXrqaeemjxvJqFKsvaee+5hQUvHUWr38MMPx8UXX5xM7W7evJkTuyR0x4wZ00zeeoO/9dZbeOWVV3DvvfdyGlfkbacutxwsBISAEBACQqDLCIi87TKUMpAQEAJ7CgF6I7xw0UIsXOj+68g2evRo8L9RoyGfVu0IQTlGCAgBISAEhIAQEAJCQAgIgb2BwDGnHskykbZM8rYlOZjax3X7cmqSt7ajQNMMlrfP/PUfOOrgcTBD1W6PWV2Do6hQNR2xxkb4dFqTAsuMAboNNaBDcXxAzEZYiyKYZ8OcPw/x1Z9AC6jQ8nIR0wII+AuhRG3EI1E4toLSrRUIa/moa2jE1q1bUdRnCGpqaqA4CpZtqoLZrReuv+kmxBoaoGs+TlhaFs1ZgaLr3H8Xtk2Wkuojc2lk/pp8DrAMFZqlYPnm9XjzpVl48s1Z6Jabj4jqwK9oreLNVLY69YBsZa+3n3RvYdppAjdd3lLPW4VqSSeSt1/8d06r66d79rXXXsOMGTMwb948nHbaaSxS+/Xrh8suuwwffvghH3/CCSewaKVkbfpG1/XGG2/k40pLS/Huu+/i97//PUtZ2tKFKqVmH3zwQRQWFnJZZDqGUruUsD3wwAOTw9PPzpIlS1jK9ujRI6O8JcFLx1L6lo4Vebt9f5vI6EJACAgBISAE2kpA5G1bScl+QkAI7PEE6A3wjIcfwWMPPYTa2touWS+9mbry6qtxxS9/wW+YZBMCQkAICAEhIASEgBAQAkJACAiBJgIkbykFSpsnb71XvT6tqbzaIvsyJXNbYp5tPJqDBgVxKiGsGVxWl8omP/PX/4cjDx4HxBp4aJvqHCcSwOQHSeJS7WPTtqDrDiwnBttSYMYcaDmAYW7Bpk/exwDNhBkMwMrPgaY7iDeGYMcdGMEcVFRWQokYCPnyWNzSWGH4YSgKtpRXwAkW47vNlfj5z38OaspbX9+IffbZh9PBuYVFiNY3wnLc3rUkdVM3ekz/yFOGVRu5ig/olY/brrsRL3/xIfoW9+Q+u6rZ1B92e9y32fhnez29p276HDMe30zg2s2St+ny9vP3v2p12e+99x6efvpp/PnPf2b2L7/8Mt5++22WqwUFBW1K3n788cdJYUsfJqf+sldffTUOOOAAPnd6z1t6jvrZTp8+nf/OsHLlSpa/9HjYsGEZ5+v1vPXKJns7VVVVsWS+7rrrMH78+IznIqn7xBNPtDj29rgvZEwhIASEgBAQAns7AZG3e/sdIOsXAkKACTz3r2fw2xuuR01d3XYhMmDgQNxw0y244Ic/2i7jy6BCQAgIASEgBISAEBACQkAICIHdkcCxk49qNXnrrakliZct+dlZJp68jVk2NF3nwGrJqrV45q9PYPzYQ1nexmMxFqEsQ23qO+smX0noqoEgEGoANAumZgCWAt1nYc2376Nb4xZ0q7cQKeiOzY1VKM4zURD0wQlZaIjbqKmvQ1WtigY9F42xEBzEEY6rMKNRKI4FpagXFq3biokTJ6KwoAilJSU4cORoDB68H0KhEHIDuQjFw4yA1uFJ3FThaViAFdChRS3Ee+bh8XsfxKP/eQE98woRDWjQTTeF2tKWTZ7u/J63bsfiZlsL8tZNedN1dPe27DiyyduGBlfe5+Xl8dd0kZqtbDL1Jf7jH/+IE088kcsleyWUqfT11KlTecz0NCz1un3xxRexdOlSTttu2rSpS+Wt119Xqoh19reHHC8EhIAQEAJCoOMERN52nJ0cKQSEwB5AoL6uDmeecSYWL1rolpeybeiGDsd236A6qgWV3njTG3BV5UpTVPqqo9uBo0Zh1quvcXkj2YSAEBACQkAICAEhIASEgBAQAns7gRMmT0j2vCV5lir76PvmclaFTW/HHC9FqrLQdDcSdJ5opJ3cfRRQ+eKEvGNp537vOO5XRWmeSE2/HjZs0nks1ag3KuVw1y1dhX89/gSOOOgQONF6dxx+D5k4P32hx3Q+R3Wnq6mIxeKwNSCYAzz36D3w11ShoWwNVpVUIL93L/TrXYCJhwxHn265CMccxNUcrFxRiXDYQShmI5CXg9pwFWrDjdByixDI6YZllWX42c+uQHG3fRDI7QE7FGNmugaEQw0wNB8sx4bmMxCNxaAZegKXw9xJMtPrtqbAKCzAXx9+CPe8/BQGFBS7RN03wV2+ZSun7J0wU/ravX7uvLLJ47bO35Pb3th0HP2b/f7nra69vr6eU6n/+te/uF8tbalJ1Wzydv369fjZz37GJZdTNyq//PDDD7fYh3bjxo3JUsmU8M1UNpnmT/PzypLfcsstSE/eStnkLr+1ZUAhIASEgBAQAl1CQORtl2CUQYSAENgdCdCnVccdcij3C/JKSNEbNirV5X1q2lYdLpFF77vjUOCDAgdmp5ZLb6xeeukVjBo1qlPjyMFCQAgIASEgBISAEBACQkAICIHdncBxp7nylrZMZZNhpaYmt5W3LGNTpGwTDzUheVOSl8nEZbrobZmiozhwLAeapnHJZJK3G1etw1OP/A1HHnI4rHC1e3DiA8AqOVvYTXKRjiMpDR2ImYjAhL9Ig6I04JJTj8f5J52CeSvWobwhgoH9emHfbgHs16sAvQp7oGevvlixrgymbQC+XKxdvwbduucipyAf6ytqEHEMbImEMPWSy5Eb7A6fGoTjqFCp364TBzQF0HQ4lun2vqX0rabCsWxQ4tMfCFC8lGYLU3HgKyrE3//6GP707N8xuHtvmBQzzrK1VY56w6TL1mzHZ0vuZptf6uuZRK/34YCOytvHHnsMJSUluP766zOWMM4mb6nkcnl5Oa699tqkiKa/VVAZ5B/+8IfJUsbpadhUeTto0CDul0tljy+66KLkkknMXn755bj55psxZsyYjD1v33rrLbzyyiu49957WxTF7WEs+woBISAEhIAQEAJdQ0DkbddwlFGEgBDYzQjQHwX2339/RMIRqIqS+BQ1fWrb3eh1XdP4jwhc9krTYDoW/LYCk96Nd3LLz8/HrbfeinPOOaeTI8nhQkAICAEhIASEgBAQAkJACAiB3ZfA8adPTCZvPXnrpS3pQ7XpyVteaWry1rFalbfN5B/cvrTblNFtDZ8KWHGL52hZDsvb0rUb8fj9D+Pow46CGXHlreq4wpZ6yPLjRMLXsuLQdB8QVwBLBQI6LNRBM0KoWfYNYhsq8Ml3S1AaiiMUbYAvXo/jxoxE/6JuCOp+rK+sQU3ERHVDBN27FSKg2li9dj0a9SAaFB8aHWDyyacjFlFQWNADVVW1KC7uzqnbwsJ8rFizFkOG7ofS8jJU19SwIKReqvsNHw4nHuf5OqqCGL3fLSrEM089iZsfvx/De/dH3LK2W/K2rXdsR/see+On9/pNP6+X9k6XxG1N3t5///2orKzknrF0zKxZsziF+/jjj3OP2JkzZ2Lt2rW44YYb4Pf7oeuJ5DPAqViSrueffz6XTE7dSOqSoKXjaMxUeUsfQJ8xYwaWL18OOj/1vZ09ezaXX6Z5HH300SABTHOguVFpZeKQmrytq6vDO++8g7/97W/4wx/+gAkTJvDp00s0t/U6yX5CQAgIASEgBIRA1xIQedu1PGU0ISAEdgMC9Ibqww8/5DdI1EeG/hjg/VHA6wFEn0Km/jK//+Pt0BxAAxC14/BRjyJ+1DUbv0HseBXmrpmEjCIEhIAQEAJCQAgIASGw+xJ49VXg9tuB+fN33zXIzHcNAoMGAfffD5x11g6dz3FnNMnbTGWTKSXatCVKHKfI26bkLe3l7Zu+X8oQKf1OHeobq7T+/s5RLE7eknTjIKqjYvO6TfjbfQ/h6CMmwKyvSApbOgudmcZNbo4JS1OhqUEoJr35s+HYtVBDW+CsXgaloZ4apmLl5hIU9+2FwjwDmh2DWVOL0o1lqIqq2Lh1K6K2gjyfD9998Tkmfe8kzFtXik1hE0dMOgn7738gFPihKn7k5Ra4vXdVt+yvYimgDw+v37QRAwfti0gkAp9ucJKYPpesGSqnciNWHIGiQvz7lZdx1d234cD+g7tE3qYmazMlX9uTvCWm2fbPdPO2Vlo5W/L2s/dmt/rzQHL0jjvuYME6YsQInHHGGfjoo4/4OSqfTD1wKZVbW1uLf/zjHxgyZEhyPCqVTMncBx54AH369Gl2nsWLF+O3v/0tvzZnzhxO0HobydozzzyTRW3//v35aeIyd+5cPPjgg/jkk094vAsvvBA//vGP0a1bN4TDYZa3Tz75JO9PY0yePBlXXnklRo4cmRyb5G3qubwXLrnkEtx5552QPrg79NejnEwICAEhIAT2YgIib/fiiy9LFwJ7KwF600KfNI7H4/yGlTb6hDeXwbIdKKqCLVu2YPXq1djHsTHruhuRQ62KdAVxx4SR8rcDbrfUCZBGTg6O+P3vUEB/KJFNCAgBISAEhIAQEAJCQAi0l8DgwcC6de09SvYXApkJjB0LfPvtDqVz/JlHN+t5SydvKXmreNKWSgPTjg6VUd62ny0r1KTgbVpOUvylCNxsi7VhQlOoZLLDoteBipI1G/H4Aw/jmCMmALVbE0Mk5pHsEZvorWvFEvLWD8VmtQuYtWhYtQB59VUoW7kUPfr0hJ7vAwxq0WOhsaYWWyvrEQ6ZaNACKNlahW49+2BIn974+4MP4tzzL8KakImPl6zE/51/EcaOPQSOrcG0NZa3UN3qUqYZg1/1QTGo7LIBKxJ23wNTdam4ScYPqkE9eRVEbROBwgK89+47uOjWX2Ps4OGImWaHZGkq00yytT2lkLOVWc4mc9sij72SyakpX0/qfvruZ9luEXldCAgBISAEhIAQEAJdTkDkbZcjlQGFgBDYlQlYlo1//vMp3HD9bxAIBLi3T+qmWgqiThy33fw7XHblT/DVNTfiq789hqBmQFfdN+ymo8KyTUB34Cg2DMvf7iVT7yCF3vxrDnKKuuPCpQvhKypq9zhygBAQAkJACAgBISAEhMBeToAqucgmBLqSQFI+duWgLY91XELe0h6Zet4mk5G0g6O6hYtS5C2Jx+bp28S5WN6qzVOwGabhJEspZ54jyVtDM8CpYJVK3qrYtHYjZtz3II4bfzRQWwU46b1hU5K3CvWaBRC3AFuh+sqAEcXr//wrUFWG3LiFglwdhx02Ck6kDhVl5airj8JWAggGC1FuRhA3KUWrQLdMHLT/cFTWR/DMu5+gJAL88ufTMGTIUCiaj8WyqvhY3mrBAOBYsEyb5SxJW2LJH1yGgngshmBuLpecpmnFYcOfl4vPZn+G/7vmMhw8ZAQsx0krW93+e6I9cjXT6Kllj9PHyjY2jde87Lb7wYBMW0s9b0Xetv+ayxFCQAgIASEgBIRA5wmIvO08QxlBCAiB3YQA/Q2ivr4OI4YP5087W5YJRU2U00qswe/oqIo1YPPajVAbG/DsgaNhRqP8Bo/eNFqODd3R4RgKlLgJExYU9zPf7doUXYUTiwO6Ct3WkD/2IJz3RevlmNp1gh2+85eYrkzHoM2v4vzm1Z52+EzkhEJACAgBISAEhIAQ2KsIiLzdqy73DlnsDpa3x3//GBiUDE2Rt60lb9PlLYnH1uRtan/bTLIvm7ylJKya+CAvyVGSt2UbN+Phu+7BCROOg11TtY0gdpLlmwHbUuDLMegbTrzG7BgMv43qDSvw4K03Y/L4wzF0337I1W0YOtDQGEY4BpSWbUUoFEG9bmLVstXIUQ1cdP65oB66L779HtbUmFhcWoOXnnkJVFlaUVSoug+OQiWTdSh+H+LRKL+P1QJ+/t7w+8lmIh6JQtc0KKoG6hNk2hYcem8a8GPuN/Nw6s8vxiH77c+rIGndmS2debYkbfq5spVaziZw3cR0yx9y8V5vqeetyNvOXH05VggIASEgBISAEOgoAZG3HSUnxwkBIbDbEaBP3P7h9j/gvvvuRsDnh6aqcNKStxHbxF8fegRnX/BDfDX1cix7+V+Ao0HRVH7TG4vGAM2GoeqgFC+lZ+0M5biywVFVBYrpIK4DPstBWLPxvb/9HSMu+lG2Q3fR10Xe7qIXRqYlBISAEBACQkAI7OkERN7u6Vd4x69vJ8hbn8/HVY48UZgqb03H5rAqbVQ2ubPJ2ybZ534I10G8VcYKl1h2k6umRRNRsaW0Avf+8U/43nHfAyINzY+n/VMY2rYB27Ch6NRf10E0FkZQV4DyzXjkhhtx5fmnQ/UbWPbNHPTq0xdqTi621jWismoLItEQFq1bj+9NPAFBW8W/X3oBql9Dz6Ej0ODrgbw+Q3He+RdyL17V5wOof69uUCNbNw1M84jbXDIZ8ZR1ku2l12g5hoI4fbDZp0P1Gfhu4QJ879ILOXkLVeWkbmtba2KUjkvtKZtpnGzy1UveZhTvjtvXtz3zS5+v12fZS95643nz/uSdT3f8z6CcUQgIASEgBISAENjrCYi83etvAQEgBPYeArU1NTjwwAMRjYahKwro71wWv/lu2goKe2DFiuVoLFmHV8cchnA8DFU1WN7G6JPKisbHBPMLETj8QOT16A2DPkHdzs3WdShxG7ZKZZgtlP3vM+TkFeDsL2fvpuWTRd628xaQ3YWAEBACQkAICAEh0DUERN52DUcZpYnADpa3k/7vOOi6npS3JElJpCWln1foiBxq8oOzqluCmDbVez/m7qiQk6Q1eH1t0z5su43sY9nqnYS+Nu+hqyng3q++QACxKPW/1WE2RtG/Vx9cNvVn0LQYz5XKE1txtyyxHbf5fSM9XxVw4KuJAKEwqlGDuBZCT0XFpMGj8erfn8HoA/pAC4QxbP9BWLe6FEpcRyjSCNswUBuyMG/eHOT4VZz7k/MwcOQwvDTzJai1QUSDPfH+qrVYMmcj/vXsEyirXA9Fi8K0Ihh5wEFYtnQl8guKsXrVSvTp3ZfLLlMlKdrGjx+PQNCPcKgRRtCAnpODWDgEX34e5sz5ClN+fTlGDhiMqGUioct32k9ItuRtZyfm3Q+p8pae8/6JvO0sYTleCAgBISAEhIAQ6AgBkbcdoSbHCAEhsFsRoDdd0XgMv7/5Jsx47FH4/X7+RDf9UYASsPS+PhaLQVE03Pfwg7jwokvw38knouSLxTDsBthKLlQ7iohPgT8URa9zL8D4B/+EnJyegBWFnRiDPgKu0H+Ksk2iNx2YAh0KonAMDVu+XIS3TjgSfiOIg2+6CQffcvNuxdedrMjb3fCiyZSFgBAQAkJACAiBPYGAyNs94SruWmvYCfKWyiazAE28T/PkLYs7srEsZRU4nrAlpciSlnrINpe37r7cKMflmqFSUjOB20zybitvdUVF3Lag6ppb+diyENQDiIci2FpeiWqlPnEehZPBfH5FS0xbRQhAd+go9muIhKvQWFuKu266Ae899Rz27z0AxxwxBjndNMBvYnNpNWpqTViWgapQBJu3bsXyxfOx34gB+PHUH6B//35Y+d0avPHON4jl7otobm+oMT9GHjgUU35wKhobt8LnBwzDD6hUIpkEd4wmBOh+N2lLH2D26TAbGqD7DPe9q+qmb/WAge8WLeSyycP69OckbjZ5my15u71u7lTp2plzpCaDvbXQ2PQ8fRV52xm6cqwQEAJCQAgIASHQUQIibztKTo4TAkJgtyFAfwAIh0IYOmQI4lF669y00Zsz/gOBrmPYsP3x+ZyvULV6Kd4cdQQcnworZiGoGIhqKnJg46iPPkDuqAOQYwQQNiPw6xo0W4HNJacSvXRSPiXeEqSI4SDX1BFTbLx98mmIfPMNTNuEr7AQP1i0sIvStzX48oErcMn0F7C8fF8c8eMbMeOBKzC2CEDZ8zir7/9wynMBvHrjg3h3/b44+VcPYMYDZ2EQTzqCZc/fiGm3PY93l5dj35N/hekPTMf5+wf41S+nK5gemInx79yGmwLTsfnVQXgypedtZP4DOOusd3DKq89j/Dv746ya57Fu+nHgoyP/w7TgNAz6dj6mjW1OKLLsedw47UY8+O569B5xMs6fPgMPnOXOyD3nczjuy9sw/YXlwIjzcNvzM3AFL4g2Wu80THvgKXy1vjdGnHcjnpwxDeMTL7tj34bn312O8n1Pxq+mP4Dp5++PwJfT0eesGjy/bjqOcyeI/00LYtqgbzE/fYK7zV0vExUCQkAICAEhIAT2GgIib/eaS73DFrqD5e2JU47n5C3JMvpHZXK9ssm8ZjaxbsqW5Kgr7bykLL1E7Wzo1abn+HFCyjYJ3xYItpDQ9Y7XoEA1dITCYWiGDl3VEI/F4Fd1OKaFmM/mCsW0kUxOSmV+7CCekw+zvgb5kXoo5SX482+m4etPPkD52nX46fk/Qu9uuXAMBys3r0V5ZS0i0VxsrTRRVl2BhSvn4dDDRuLqX18ONVIHbK2DZebivuc/Qih3OILBwYAVQ2OoGjfePA3BQgPxUDX+P3tnAl9Veef97zl3zUYSIAt7QNmUACoqVFQElwguiG0Fayu0nWmceWea2kWmfWfEd6YWO9M2nU3emXcGOraCXZDagnFJRUVFQQ3GKoJCCFsSluzJ3c457+f/3HvD5eaGBAibfZ5+/BDuPec5z/N7zk157vf8fn+PSxKjbAWbPWk24WAY03TjMj1gmFiRSJe7WX6FCJiWureejHSqtr3DzX/+Ba4Ydwkh28KOnDhp6lzB2/76PMg9F3fdxvtMdN6+/Owr/XUp3Y9WQCugFdAKaAW0AlqBPiug4W2fpdIHagW0AheqAo7t8JUvf5k1Tz6B3xetpSSbM3HeBjsDuLweQmGLX6xZzR233UrFpFkcOrADxwjimBlEnBBut4u5W98gt3AMltvBZUfAdIHtJhwJqvflSwbbjsYr9baB9VgGEdPh/V//mre/spg0T1pX6tc1//7vXHTfF05b7rp1CxmyqoTdaxZT5G9i4/ISbti+lMZV88lR8LYM/8oKViycir+pgmXzb2XjwnfZXDaVpopSJiwrYk3FUmblQM2ahUxfPp2KqjKEtwpInbHua6wsX8r8CYXk5FSxPA5vA2tYOGsV09eto2yqH6rKmVpSR3kMjgY2lpG2bCq7Ny6OgeL4VKtYXriYpjUbWT4rh0DNGhZPX870iijkjV7zIZ5ds4ySogBVq0opWZrDqu0rKMmB7SumM2tjGZtXLVTz3by8hBk1y2hcUUJOUwWlE5aRs2ody0oK8ddVsHT+Ylhew/JZ2ymfWkJdufzsj8HlZUzdvZHFUW6sm1ZAK6AV0ApoBbQCWoHzVwENb8/ftblQR3aO4G285q3sq6J7qxgRTdLxGMCNvWHG4pMF3tqJZXHsaH3cFO346GS5jtk9OjkGdSUC2XC5lDNVQLGAZtNw4oZgTOtY3VVD4nZtSXeKjkP+PGq6yEqDlu3b+EnpXzBjdBEvvPA8Bw/XcetNN5Ob6aWmrp4dBw7Q2NZBZ6effbVHONS4m+Fj03n4R9+L1tU90siuje8wePhU3m5OY8seC8MpxOUKYxKhuaWB+++/h6LxYwg2H8bjikJwwx1Ukc6m4QZctLW0kpmZSTgsQNfE7fNhSzyy241l2NTsrWX6wnlMHj0Wx5Ws6dm/qRPdsGfi6smxyXKNuOtW3tPw9kyorvvUCmgFtAJaAa2AVqA3BTS87U0h/b5WQCtwYSvgwIH9+xk/biwu9fi1ozaoslFVm27bIILD9JnX8Pv1z9Lx9hbWzb4J0+UFt2zC/RidLUxfvYqL7vwcAWw8VgjLMHHLU9/ylLIrGpestueyWVcxWT19TRCV08GFYbfzxOUzcdXsxmPIdjvahs+dy6zVvzht3QXA5i7LYfWKUkomFJET2M7GKpg6a0IM3taw1FnK9PiVNi/FmJ/Du3VLmRpoookccqJG25hTdw0LD65jYWHMBVu0m3UL43QzFpv8Rikbly6naHkFS6fHT65h1azRVC3rpHwWbFxaxPIJm6noRkarFETdXLqGZfOnM6EQ6qo2U1c4namF/qjztugg62QAqtWwZv5o1i0+yJr5hQSamgj4E8a8eTnGDHjDWUqRAtnzObhuIfGzmzavYlXTLMpKiqhZNYvRVcvojA6QouUT2FyRDJdPe0l0B1oBrYBWQCugFdAKaAX6XwENb/tf0z/1Hs8BvE0Vm9ytNm0MhsryqN1WLKI4Zsrtct7GUpZV7VrpQ0Brqr7iy3zsvTjATYpOjphEnIhy3RqGoxyq0rcp5XJitVFT3jKx8Umd2XDzQb4480oemHMzFb/4FTv372PQiGE0NDRgukN0On5aHB+dFrS3RjBtm9bW7fzr//0uOeMH0VFzEE99O+9v/oAhF09n3ZZ9pI+6ioCTiyFxx26TAVlpRELtZGR6GTx4AJlpfg4faSAc7iQ9PR2Xy6PgtoDbQCCAbYXZv38f06++hiFjog5eC4uDDfVMuu16rpwwScHcrqeMe/hc9Lb37e+PU/Janu71e3Pebtzwcn9PQfenFdAKaAW0AloBrYBWoFcFNLztVSJ9gFZAK3AhKyCRyHfefhsbX3hRba4NqU9rO5guE8e2iVgGtmHxzAsvcsPVV/DsVdfTWrzjVbwAACAASURBVPsxOD5sU55LDpIzex43/vp/FHA1lePWqyKoBAa3Hj3Alu/9vYpetuRJbCf2RUIvonmAzsNHOPrSS6SnpatNv4VNxIAB6Tks2LerH2QPUFOxiuUrVlHx2xr8tyxkWTz6WDlvk+Dtca/VULF8GctWSARxfCh3svo4eJsIUgXellJx/ywm1G2maNnGBHgLNatKGF21lM7lsKxoORM2V6R2tTZVsWZFOStWVfByoIj7y8opL5uOJB93h7dJrzVVsWrpUpave46P6uNj/kEU3q6Zz5CapThLu1D18frWrKJkdBVLowPsAS73w5LoLrQCWgGtgFZAK6AV0Ar0twIa3va3orq/swxvb7p79gljk+Nlbs2YqbbLKRlfKcOlflL1b2MtCnCjzl0j9mfiwh4PANXjtwnu23j8cvT8SCSi4Kc8ABy2QlFXsBN/9Db64G6i01ZK6iRCXS8RspoP8dTf/w0t27ez7d1qOgwPWYMGSQFd6lobeeuDPUTSC6hv7CArKxufEeSW2ZO5474SHHcI++AR9myt5sCBowRduRxo92NljibkH6Tq7+bm5mKFI/j8HpobD9Pa2sjAQVkUjRrB+PFjycjJwQ4GpbRtVBcnDKaNFQ7i8mfT2dyE4TLxZ6VxsKGOibfOZNr4S3FE2q46w+fXR6O/at6mct4m1rzV8Pb8Wnc9Gq2AVkAroBXQCvypKKDh7Z/KSut5agX+FBVw4MPtHzLpkkvI8LqjrtgkQ6wZcTF73q38cu2v2Pf0M7yxZAlel4cIBhG3gxcfs7a+wOARlxAhgGH4sB0Lt2FwePfH/PbqG8mMROvoHvvezEj4ObXwiWFe8c2iz3DRZkRIx8tn/ue/GXbbvNNYtcBxrlWp41q3royppUVUiLM2FbwV521pIe9WlUH5VEq2L2Oz1MAVA606Ptl5mwxvl1O0ex0LkdjkdczfuIYuY26sxu7Cp3MoWzWVqgQHbNckmxKcwfJi02bKF85gc2nUWduT83ZjaSMrSqCiNJfyCW+wpnR61DHci/M2ULOZzYEJzJqgigCzZv4QNi58mpyyVUytijqMddMKaAW0AloBrYBWQCtw3iug4e15v0QX3ADPEbztKTbZkQdwY2M6DuDGLLaO4Sb6ehS6qjI2vcDbxDVxVMHaVPBWjorWQ1UwzxGHq1s9uCtA1+v1qj9dsXjnLoAb23M62AobtzU38Lfz53H7xUNortnO9v37SRtYwPChI0gzDJ58/mWCaTnsbXPxetXHHG1sIjfDw3/9278yLH8otukm0nyEP259lY9rd9AccugIZzBqwkw82cPwe300N7equsBut5eMjAzSM3wcbawDLDra2nAci9mzZzFi5BDscAeWHcAgjNvvwgm4EXewiGi7HEJWmLE3Tae46GJs08E5ccnbC+72Th5wvOxRooM3sebtS+s3XvBz1BPQCmgFtAJaAa2AVuDCU0DD2wtvzfSItQJagT4qIJvq2+bO46XK5/GaLixHApITm0HActj67rtMGjuGP1x2HR1HDhA2wZQ6tngY9s0HuXLpQ4RN8d06mBE3lisMjpsN8+6g+b1XSQ96+ziiY4dZdvRLAGnxP6UObthtYToGk77/A8aV/tlJ95t4QlX5dEo2l7JxxWIm5MTg7bIJ0bq1CqaWU/j0GsrnF+EX12ppCSumV6iat1XLCympWcHm8hIKA3VUrVnK/AcClJ/Qebucotj7qkbumvlsXrcwVte2iXWLcymtKKBkxXZWzRdgmtQS6tIuLynsgrfbywTO5ih4O3/jT1i3pozpMp+KZcxf3MQyVfO2jnULh7BiusBbqeFbQ0X5Yu56bL5y3k4/Yc3baLxz07rF5JZWUFCygu1SF/i01NcnawW0AloBrYBWQCugFThLCmh4GxP6J+CUwtI0eOwsaf9pvcw5hrcul0vtkeJxtnHjp4pAjm/oEqKQBd5KM2MxxfJzFOBGnbNmrHZtT9HJx153xaKY485bOdtWbluf1xuFuJEoyYwDP3HhhkKBKNw1oq/batcZc98asOujajb946OMbt5HJNBAgxFhwKAheMI2vlCY597bT5s3nU076mno9FIwbDhGKMT3v/cjQi1ptB8JY0Ua6AztY/WvV+DO9NHc4WacwFtfPoFgOwNz83B708nKzFG6BUOdDMhOU+7aSDio4p6PHq4jLy+b6266hnDbUTxeB0wLJ+AVkbCxMLwmVdXbuOehv+DigiGEJCL6PHXe9tfH79MAb3fv3s2WLVu46667kAjyC72d6nwkhryiooK7775bSfCb3/yGkpIS8vPzL3RJ9Pi1AloBrYBW4E9QAQ1v/wQXXU9ZK/CnosA7777D1VdOI83jIRQKKTds8vcQX/jCF1nx3//F3n/9D9782+/g8aVjOC6C7iBOKJPP1VThyszFsC1Mw0XQJU9dh9n59AtU3fc5MnwZOO6EeK6+fnnW7QsRh7ADaUB7SydzXn6e/M985jSXqonN5WWUlUv0cQHju8Umb2TW4wHWLJf3R3HL11eworwkClsDVaxYvJBlT30E429h4dISmpasY9bujSruuLsLNlbzNgZvoYmK0gksK1rHxqXTETyqavDeCs82CmxNPbXA9jUsLVvGmuc+on7U1d1jk5t+QlHVCvU+4+9h2ZpVlE6N1datqaCstJSfPreHUVffz9LSQlYsCVDeWc4sPyT2LeeWlS9naUm8Zq8aIKXRASpYrJtWQCugFdAKaAW0AlqBC0KBvv7780STeakRZqX498/2VTBxCZzw/SpoLCflk2+rDFjy9dTv12yEpYvhqa4aHbB6NyzMgbJc+GlPA471J2kxNyQcdOdKKC+EjUWwWJ6QnJjUwUpwFoMaUx9W9s6HoWwW+GP/1qzbDGXfgIThwsPwRkkP/7CtghseOP69r61E/WO6ogwe2RZ7rwAeXwNTm6DsLngz1mfFDHgk8fQp8PQK8G+GW7/RhwmcxiHnAN7GgZM8gCuQNO52FTh6PHSNu2vj9lYTYnBWZpwMaONgLpUaXW7eaAVd1Y7Vy432lVD9tiuWWVysUvQmGsssD/l6CdtBLMdClZW1LEzLIdObTm3NXr584yy+VnIV5u63cQcCMGgkVmY+IRd8tP09qg90sKMhRNjMZ9CgYezZdZCv/MXXGZCZxeH6Wlxur4pqzh08iFc2vcoTv/gF4yaMZ8zFF5Gdm8vgAUNJ85pYgQA+XxrezBxMj1dFKAc7O/lo507aWwKkpaVx+PAB5t56LVOumogTbsd2QrgiDvjdhNo68WamU793P7PvvYthI4cSDHaqz4DoINok6tPXO+xEa6DWLCkdq6/9Jh+XXPu2r7Vw48ep9TZN5UKWn8VlLc7qP6yrPOGQ3n77bX7+85+rY3w+H2PHjuX666/noosu6npQ+1Tn9NxzzzF48GCuuOKKE3ZxqrAzVadNTU08//zzbNsW/R111VVXccMNNzBgwIBTncZJn3eq89Hw9qSl1idoBbQCWgGtwHmsgIa35/Hi6KFpBbQCp6fAN7/1LX764x/hcsDtNghbznFxxl6vj3c/+ZAxA0fw7BVTsPfWE/A5+Ds9eK0wFz/xL4xesAjLsHBj0umYeOWLAcdhw13zibz+GqZl4pgmhmz445tOR7bwJ25Sb1d9ORD7YkLOkKpJbtNF5ojhzH7jVUxv7Iui05Mh9dmpYpPPxHUS+gxsXErRuhJqymcpmHuyLVXN25Pt44THBzaytGgdJTVR2KubVkAroBXQCmgFtAJagQtCgf6Ct1OrIPeG1FMWeNvj+z3A1K6ekt8fBXcuhPJlUFgFE2bEgOj1sHsj6knCzUthRpJ9dsrXYM1yUCUv4q0JNq6CxQlQdeWHpw9vpzwM5SVQsw6WPQZFX4dlC6N/X9KbrfcWeHYZbC5NALTx8RbAyjVQVAMLl0A9cM/jUDYVNpbB37xJFxBOhrdTfgArZslTlrDiBvjZGbw7LwB4KxHJCr6K2/YE8LY3laKAtmd4m3h+vKZuMrw1bBNL/ueEkfK7LsONyzGJtFlMHH8J0/KyuHJENv6je3BbQXKGjuWTowFqDx9lz949HGwzORTxkpVXpOKPrUCE0r8sIzM9i4tHD+PwgSYyB2QRCIf4+JNPeObZ9XR0dpI9MJfhI0cwKKOAYEcL+bm55A7OY8s71WTl5HLw4EEMLEy3G583g2BnAK8X8gb7ubS4iFC4nSGF+ZjBIIUXFeGSLaqUGwpbTLj+KkYUDcfjcdEuMPo04G1va9Bf758qvI0VAo7C+lOEt5988olyvQrwPXToEM888wzTp09n0qRJpzW9sw1vW1paePrpp5kyZQqTJ09WEeFbt25lz549an4Cp89G0/D2bKisr6EV0ApoBbQC57sCGt6e7yukx6cV0AqcsgJXXnYZ26qqus43TInBOhZf9ecPPED5T8v55LF/5MN/+kcFS92WQxjwjB7Oza+8gjstLQpmE1rYdjj6zhZad+2iEzcZEcGux5qqmWRIdSGHDK+f2p2fsO9HP8RvGFhyjUgntuPqNi+3YRJqbuaa9U+Te8PNuM1+egQ5lYJnE94GmmhqqmFNaQk1ZTUsP0UyeubgbQB5urhmTSklNWXULD81uHzKN6o+USugFdAKaAW0AloBrcDpKHDBwdvYZK9/GjbOh3IDxEh6/7OwagKsaYKFQoouO6bKqK9DVTkENsKyzbB8KVQth4oiWLoQ6mIOYTmjP+Dtw6tBDLUzFh0bww+ehul13d20yWv39ZXR8c+Pwdnk9wu+DmsEBK+CJTVR0CvzuutvYkf24Lz9ybNRd26gCOpWwJIzSG/PAbyV+rHxmrd9cd521beVSN8EeCsi9hSP3NPHLNlNGv97dxdvdH+WCG9l7+dEbExPvEyPhcf0EwkYpLsHMGJIEbdNvZj8NIO0SCvtTUfYf6iZ+naLmoZmDE8aaTn5NAThaCSI1dECoSBFwy/iO0u/h2lZuIN+Gpua8Kb5OdLSxCe7dlFR+QIer5fCwkLyc/LJH5iLz+Pm/ertXHnNTAyPn862VjraW8nJHaSgcM2u3Rw6so/Dh2u44/Y5zLr+M6qOrysUxpubhRFyiBgOXr+PS66dppy3CkqbrjMKb/vqkD2ZX5Mn1Wds3y3rLZHdEds6aedtHN7GHeS1tbW89NJLfO5zn6OtrY3f/e53DBs2jA8++ID77ruvzzG+ifBW4rCrqqp48cUXaW5uZurUqdxyyy3KESuwc/Pmzep+ePXVV/H7/dx6660KHgtMfvbZZxk3bpx6LxAIcOONNyq4LLA6sYmL+MCBA8ybN6/rPRn/U089xc0338yIESPYt2+fcuZWV1czZswYbr/9doqKihDXq8xTnMcyFrnOnDlzGDhwoBpzXV0d1157rXLxynUFEufm5rJ9+3b279+vHL4yH6nZLPPZtGkTBQUFqq/E+cjayv5d5iTuYNE1cQw6NvlkPin6WK2AVkAroBU4nxXQ8PZ8Xh09Nq2AVuC0FHAlf5EVrzGLQdaALD6p2Y3fn8abl0ymvb0D7BC24eAJpTF53X8x5Lo5KhfKUFvVhCYbdAnJkjpK8l2BkfS+Cs9Cbfo8pgvDdnjvpz9i/9/9E6RbWN4MzFDomFM31nXQCZE3eTpXb1irntg1zWjtpjPSziK8rVu3kCF3bebOx9dF69Ge4oTOGLytW8fCIXex+c7HWbemlHgK8ykOU5+mFdAKaAW0AloBrYBW4Owq8GmBt+LuLVwHE7dD53JYVQQPxDKKVZxyExRdBnuSnLwPvQHLJSp5SNSN2h/wNtUKPv4SFG5OgKypDopFGzf1AlcVHC6E7U0wwQ/LboXn4v2lgrcxN69A26aFMFUgcl+yn0/xVryA4K04b6MRxklbtpOYQ6ooYHktEd5Gf45HOMt+UACfXNchErEwTQPTbRCJ2GC5IeRlzIhLyBmQx7hBGTh2mEhHE6FAC+3t7Wyr/ojLZ8zG5R/AwUOHORQMEvZbpIdaqKvZxQ/+9oe88c77LLn/y7TUdxAMBjnceJSDhxpo62hn5+5dfLRzByNHjmTKxGIy/T4ajxwmO2cw4ydNZc++/cjDwZFwJ4ePNJKWloFlhTl8eB+h0FHGjC5k3l1zsdrakX1zpxXBJ7ZhjwusCJffNpuBeQOxnAi4Pf0ObxPhavfd9Cnet7HTTtaBa5tSGin6kHd/wVtZ43i9VRmWxCrPmDGD4uJi0tPTu0HTnmacCG/ff/993nrrLeWAzcrKUo7YvXv3Mn/+fAVUn3jiCVXrdeLEiezcuVPBz3vuuYeOjg51/c985jNMmzZNQVZxBi9YsKAbRO7N6SvO3F/+8pdcd911CtLu2LHjuOs8+eSTCgxfeumlyvktf5c5z549W5WyWrdunRqDQF+BtwJq5XjRXsBvXl6eipyuqalR81m4cKG6jsBwgbUy5szMTH71q1+pa1x++eXq2I0bN/LZz35WAWMNb0/v86PP1gpoBbQCWoHzRwENb8+ftdAj0QpoBfpZATMZqsaMrKbbxVeWfJkVjz/Oe9/+FgeeeBIHG9PtwY4EcYIOs2o+wDsgT23KE2O0okO0sAwXtm2oSGZDbdqPNUOeXlVfokXDk+2wxcH3qqiedSOezAEEjU68hiDMhHBlw8DV2skV72wm9+KxUWgsm2fdtAJaAa2AVkAroBXQCmgFtAInUqC/4G23mrdSgzVWe7ZfY5OBKffDqvIohJw1EV5+6Hhg++xBmLARRsecr+86kLMm9vfkGOakWrYK3k7oWbG+1rxN7OHqH0D59Khj9qeSddxDu38llOZA6V0QL2mb8tCr4elyKCTqKH7gqYSjUsBbFa08IRqXXBWLT143Hx47wVhO51NzEuDzdC4TP/emu2eTynkr78dr3x67Thz1xf5MiE1OVe82dR+pR90N4trR/dqxfqPwVkFbQ+qiRuGtPJUbdzAGOiN0tkaYOf1m3q/6iEce/j6/++0ztLS1cvRIHVaoFSPSydCCQgx3BsGIi4gRISwA1Wkhp6WBo/v3keMpYOYdC8nKzWPyxCkKStU1NKiY5G0fvE9aejpvvPEGA3JzGDfmIjpamgkHAwwbNYaPd+3F5Uvn4qJRZGak0drWRltbB263iekOc+jQbjL8cPfn7oRQGCcUJuw28Dpu8JpgR7jyzptIy/Lh8npkp3xa8Daxpm0qR+yp1NHt6b5L2X9vvyOT4K3UvBWXq7hopeZt5dMvnvA2F7dqsvNW4K2AS3GSims0Dh4Fup5Mi8NUiTD+7W9/q0Do+PHjVRcCZdeuXaucrAJGt2zZosCujDsZHseBpsDScDiswOmVV17J6NGju4YTf11q9fZUY1d0kQcJZE6idWtrqxqDuHylJV5HxiTXEUdt/DqJ80keg7hvX375ZTUHcekmzkeuKxoOHTpUuXVff/11BXJlHInzkflpeHsyd5g+ViugFdAKaAXOZwU0vD2fV0ePTSugFTgtBeTJVNnQxJvAXNmISbTVlEmTob2DVyZcgpNu4LE8WKZs0sDT1sn0/XvAn4bHMBTYTWy26cZlyRbWxpIvNozjHbKyfXe7IBiM4PZ61IZ+2+9+RdsX/5ygLw23G1SEc0JzLIvsW+9gyn/9Cx7DjWO4cJ3J2OTTUlafrBXQCmgFtAJaAa2AVkArcN4o0BuY6MtATwhngf6At4mlamVMTTWwXADkNvjJu1AagLQZ0dHGI5RnjYaXgZOGt8LTJibNPAny9kUXOebqh6Lj3J4MWZM7kHq264C+1MU9SXi78iUo2h6LbI67e/tynb5OMum4cwRvZRQCy+KxyfL3OIxLBKjR0XaHt/Jqb5HJvb2fCBK7ju2CuN1jk2WvF7YsXKY8CGySkZ7LdTPm8NyGl7hs8jQmF1/O1uqPVMxrfcM+7HA7ptXJ2NFFHGpoJGdgAYdaGkjzeTCMDgrrDmCGgwQOw9y/+jZv/HE780puo7OzU806K3uAci2+/+EHKjpX4FlaWhqHGw4oF2NjaweXTr6CzkCEI/UNjB45Ao/fw1tvbSVkBfC4I7S3N+BYrXzli18gLy8/WjfYY2IHQqAAr4ur7rgBf5YP2+XgMn2nBW/jNWV7uhu7Pyx9cvdtfJ1O1nHbdZWE2ORUNW9PFd4mOm8ToebJzO5EsDMRWkqfpwtvpY/enLeitbh6KysrletWmsQWf+lLX1I/9waJTzQfcQTHz5efE+eTODaJYf7nf/7nbjLKGGQsGt6ezB2mj9UKaAW0AlqB81kBDW/P59XRY9MKaAVOSwEnEiDg8tHx5ic0176OYftkL6q+EMh0+9j8/Aukr/+dukb0Oy8Dy7TIbTdJ//d/YNytiwhmuDGlhm1Ck/O9Lok1NlVNINtw4bFtnFCIiAtcph/b7sCx0nD5AlgRH68uWYznpQpcLj82HnxOCNl+G5at6uAOCHRw9e4PcXy5OC4Dw3Do5hw+LTX0yVoBrYBWQCugFdAKaAW0Ap9KBS4UeFtVBjf8NMUSjIJ3a2BqircqFsOtP4NzFZtccA+sKYO6Clj0yIlvn1t+AsumRt2xvZWjffhpKMmBqiaYmgPlC+GpuIs22Xl7P7xUClXL4BuxbGV1fgDmL4IzYb49j+Ct7LnicC4eXRxdiNTwVt45EaDtDd6qXWEsIKkv8FYeDDbdbiJhEyfiwe/KJhww8PsymHH11coRefBoB83NjTS3HMWxQ+TmyjFBlbQkjuOg1YHPdhia46WjooJRhXmku/LoLC4ma8xYhuQOR9yQlmWRk5OjnIZ2JKL2o+JWHDxsCGt/vYYJEyYoePvhzlquvHI6Uy8tZs/uj9m1pyYaj+uy6QgcYfcn7zH3lllMv3wqdjCaImX7vLilfrA8l+x2MXPBjXjS3QQJqxq+orbockou2V4eSj6p+rR9/CWe2Gdf++8pNvlU4G1yzdu+wFupTSsOXnG9ins27jaVOrY9OW8lPlgiieU7iv6At1JfVsbRU81bKe/0+9//njvuuEPdU/KwfE+QOpXDt7+ctxIfLXHR8vlJbIkAWF6Pj03d/7ppBbQCWgGtgFbgAlNAw9sLbMH0cLUCWoG+KyApVpHDh3l2wggy0v14nHTCloHhMjFt8JkuAkZQdRjf0IUcFwMMmyMdFgfTvbgEzibGG8uxEqtkO+pV+S/s8nHDyn9jzFXXqjhlPI6qh+uNWITx075vJ5uuuIHsXDAjbvymi9ZQB35PBparAyfgMHjRYiaUP4on7CbsMfA4Nip+WTetgFZAK6AV0ApoBbQCWgGtwIkUuNDh7fWrYWPJsYjm+FwF2JbUQO4NMOrr0XjhpgpYXgXLl0LVcqgogqULoW4VTIzVgO2vmrcF10P5MmAjlD3SOyQVd2zORrirF8h79cNQXhKLS66JxifnVMVctTL5JHj79ZWwsPD4urhTHoYVJVBRCo+cMJ/51D475ym8lck4XRm8pwZvo30klK9JodCJ4G303GjNW/WnJDtJWpPlJW/gCFqPRvjM1deRmzuIo4cbOHr0MK1Bm6ajDQQ622jv6MT0+nBcXlX71OMSYGoxsXA4LXu3E9nwLJPGFWE62Ry5dAITbppDljmICePGK1CWmZaugLC4VR3bjoJcv4+WpsPs2rULX2Y2F40rpqWtk8P7DxLq7CQzJ1OBwEC4g8H5GVS9u4m7br+Z4fmDcTsuTJcHy2PiisiDyRam38fN991BW7gNZG96BuGtisWOlTc6tZs19VknA28T1ztVzduTgbcCN6X+rET8So3ZSZMmqRqzyY5Uea2goAA5Pt4aGxtVLddZs2apOq8HDhxQNWLvvPNOhg8fTmLN2+zsbBLjmuXY/oC3UtNW4oylLq3UzpUHBqS2rsxJYKnEGb/wwgvqZ3mQ4MMPP1QuXKlNK+1knbcDBgxQsc/xmreiybXXXttV81Zq9ooWUts3Hj0tTnPRRSKkBWpLpPg777yj/i6Rztp525+fJN2XVkAroBXQCpxLBTS8PZfq62trBbQCZ1QBiUje87NfsO8738R2i+vWAVNirSLIpsxturAjx2/cI2rzGsSMGFhSu8hwsJJq58pGUDa/0txSqzbSzoAf/BNj7rmXiGPgM23CIRvDHcHwZVNx9wKGvPUWYRfYhhd3OIBtuLF9DmYoQlpGLlPfeRMjMwuXbWKb8hy51Lw9A7vYM6r4Ge68eQuPr/ez5N5ipGKwbloBrYBWQCugFdAKaAW0Al0RMqcnxdmITe7Jefu0QNq6Y5HJ8ZkoqDsflqbBY1In92uwZjlMSMxfboKNq+CGbxybf7/A26th9XIo3A4LH+gObu//AZQAi/4met04TO21Du0UWC21bmtg4ZJov8qxOx02x521ifA2FsVcuBluTZgjBbB6HfgrorC44E4omwrrHoE3T+9WUGefZXh7y+duVPuzeJOfZb8l/6k9URddk/1RQs1bJ+bKNY5PSor30xWnS6zvhOMSAW4yzO0Gbx0L25JriTTykG0U3Mr4HNuFgZ9QwGDO9XPZvWsfY8eOV1HEJi7276+joXk/obYAbR3tvL/rEwWcBnrTcVkWmQNzyM8ZyHB/O88//3Pym8Jc4irElZOPd9IluCZfQrZnABeNHocLF+FgiMKCQYStEG3tQdIysqhtqCEStnnllde5dNJkxoy5SEGs1vZ2wpEQmV4/LZ2d1Dc10NnZyGt/2MCjf/c3XDy6CDscwZ3mwwpHcHncqsyQke7htnvm02GEsaXkj8QqA66Y8zbxEePUyh9/D7pi+1o59hh7N7qKExlO6r3vqeyH+1rzNnnN4zWLE/f6ch+Kjn9YV3nCD5VA1J///OfqGJ/Pp2Dj9ddfr9zS0l8yvBVn6zPPPKOg7ODBg4/ru6amRkFKiSSWeGxx1V5yySWqH7nfqqqqePHFF1Vk9tSpU1VNXQGgu3fv7hd4K4ORiO/nn3+ebdu2qfkIyJX5SCy3jEHcuTIGaQJaxS0sNW/FLXyy8Fbq127fvl05yGfOnKlArlxH5rNponDsOwAAIABJREFU0yYFuOV6Utv29ttvV+5y0ULGKDrJGCVG+cYbb1R6HD58WMPbfvi/AN2FVkAroBXQCpwfCmh4e36sgx6FVkArcAYUsDo72TriYiy/Tciw8Zl+HMtRG0b5B79EC7klRznBeRswHTyhIG5XOgEcvEht2+MhavxZa9n7m7aDlAa66oO3ISMbJ9KB4c0k4oRxWbBn60vsvuerZPoN3LYH0yVPFjuYEZOwJ4LVFmbUgw8yaul31HcSklQljFnqAvUnuq3fVM5jO6/h4SVXkn0GtD4rXdZWUhm4hjnj/rTRbaC5np07tlL9WjPFpfdSnChHfTXrN2ygsrqe7IJpzFm0gJkjU+hVW8mDlfk8uuQsgfDjxlXMtLsWMG9c/E5sZsf6tTxdWU19dgHF0+5iwbxxXffpCefbdePVsr68nIY5j7LkOEHOyp2pL6IV0ApoBbQCWoFzq0B/PPAn8HZWclFa+RZ/Y9T52h81b1PC2/vh4CqoWQozhNAmtuth90ZoWgGXPZDwxtehsRx6gsH9AW/veTwKQ1O1CqnLuzoKb2csih7xk2dhah3cEHP/9nRHPCznFcKahfDThLzjx1+CqYGYuzYB3q54CAQIb14K35DivwntoZUwP+bIDfwAls+CdTOioPt02zmAt+JAjAO1PsNbmacAXOWCPbnWF3irulfEtid4C45t0N5mU3LznbiMTNJ9WYSCkSg8be3A60ojYLaw/5Na3v/gj5g+v3JjBhubyMkawMWXjCPT7Sa7dT+/WPEDxg0fwZBIDsGgi3GL7mbgZ2bAkU6GDxnJ8CEjaKirw7KCFA7Jp67hKAYecguz2batmnu/cB8zZ17Pf/7n/1Nwa+u7b6t6uD7DRQibwy1HCYVaeHfzRv7+e99hUE42aV4feFzd4O3tC++izQnieIwe4W1fwK1oKPA2fmwqeJsqb+pkwe2Jju/pvcR74HTg7cndefpoUSBVpLJWRiugFdAKaAW0AlqB4xXQ8FbfEVoBrcCnWoG3hg8HQbA+EyfYDoYLt9ulYo1lsyY1a01x21qWKnzrsU06TAk79mAhkckWRpLzVn09YJi4LJugZZH/Lz9hxG13EwkFcHssbDsD7FZcrkzWjp/Ixe6wlBei0zJId4exLS+GY2B7DMzMbKZueRXHk67q8cpTx444fvs1MrmW9Y+sZWc2TFtUxsyCT/WSf6onF6h+khXV2VxTnM/Ole9T/OiSY/A2sIO1j73GiNJFXFngh+YtrHxkJ9MeTQK8otDZhLfdxlXNk+WVjC0t48oCGeZKyndOo+zeYrJppvrJcraOLWPJldmccL4JK127vpyVW2sZuUDD20/1B0BPTiugFdAKaAVSK9Af8FZre3IKCKydsD3JDXtyXZzXR59leFvy+ZuU8zYR3srPEtmqat4K+kuOS+5y4B6vZKpIZBXNmzSnvsJb6d2xI8p5a9vRwjnHnLeo17MyCrht7t3s33eYouEXq8hkmU9aWjofbf+EyjdfoKF2P01HmigcNpTCvHzMcJi8vEGMmXgxAx2TPW89z5bfPsHggsEM9hVSfyTAnP/9HT5qamf8wKFcVDSOwbmDyczM5OCBWo42HWHYsFGEQw6ZOX7+8//9N3Pm3MSqnz2B2+3hS4sXEwoHVfxsVpqf+iNHaWg6jGW1E2o9xN9843+RP2iQ2gPLU8SJzlszw8sdixbQHOlQ8FYcxKdT8zYRnsYfpI4vp0DdZHibDFtPFuTG74i+nif3goa3Z/c3koa3Z1dvfTWtgFZAK6AVuDAV0PD2wlw3PWqtgFagjwp8suSrHP3Ds3RGbNLdXrVpT9zEuW2HzkgnppmGRQR3H+yuIcuF3wlgp6URnjaLaU/8JxErQsS2lEtXNn4u08P7z6ymrWwpngw3/pAL23AwAu2EbRdet0nYhlH/+hMK7vq8stua5rGosD5Or0+HCQB7rHYmZSM3UV47k4fnjTx2XqCalasDTJu0kw0btlJPAdMWlHJvsbgia6l8sJL8LkAYoHrld2mY82PmxLqor17Phg2VVNcXMHLabBYtuBLhhqoluC2PXbCYJY8uYezOlXy3YQ4/jndEPVueXM0fttaqMRTPmcvcecUSCEegOvHYANVPfpfq4ke5t7iBygfLWZ+sQvES5ShtqHyQ6vxS2Pq0cqIWFC9g0ZKZyNCP71NYZjmr6+dQqgAi1G95ktV/2EptPRQUz2Hu3HkUp4LegVo2rV1N5dZ6mhPGMa+sDMp7HhvHzSku1zEtE+efepGT1wZo3sGmHX6mXTkyFivdfb26+kqGtwnzoKCYaXMXME/dA6LNg1Tmx6FoPZvKV4M8BJBdzZPfrWXmj+cpTUHW5jFqZz5M4i1G/RYe35rNknnjUowrOsbaOT8+dk7teh7cNJJHj4vHTjHf+GRqK3l8Uz4zC1aytWucffpo6IO0AloBrYBWQCvw6VBAw9uzvI63wLNlsGoxPJXgnj3LozijlztH8DY+JwVsE+Bt4lyj0DWVVzO1Ion7v+Rz4wC3p9jkeI/H4K2gxnhschTc2rbBRUVTGVI4Ejvio7BwOI2Hj/Lee+/ReFR2CCaDxgyifs8Bgq2dDCsopGDQILIy0sgfOpgRo0aQEwqx+t//nszWOrJMH25PLnW+dEq+9S3++McazECIieMu5ZJLJqv9ZmegVe1pwyGLvLwh7N69k08+2c3oMRczOD9fxc2++tpr3H7HbTS3tJCV7qXu8BGa2psJtB3FZwSZPH40BQMHk5eXx6VTJ2NHLEx5yBkHgbfzv/BZDnc2Y/hcynkr7llJiopHSos2fa1V2w2imqk33X2NPO7p3u8J1sZf76nWsYa3Z/S3ScrONbw9+5rrK2oFtAJaAa3AhaeAhrcX3prpEWsFtAInocChX/+S2m9/A7ftxZI8YnG22g6mIfVsDToPNlHw2//AM3gsGPIlQajX3v2Gj4AdxjMsm9zsAsKGSSQUxuv2EJbNvHzREAzzTGEhk0cOwx0RYOyikwjpj36f7MxsHFcIjzudvNlzsN0ePGYHkNnrtU/+gATYViAO3E2MfCjBiSnw9ruVjCwrZY7E69ZvYeVje7nm0QWM858Y3gZ2rOWxDdksKZ3DSH+A+i1rWfF+MQ9JFK9yW24ge0m030D9FtZW+pkXg6PJ8LS+8hFWB5ZQOk/AY4Da9StY6V/Aw3NGdgOt6tyd1/DoglQw8JhCAh1X1i+JOToD7Fj/GBuySymbWXBcn83KzVrcBW6pr+SR1QGWlM5DJAnUrmfFSj8LHp4Tg5Txa4i2K6idUxaF3YEdrF+9l+IlicelBqjJ86d2PY+s9XdpWVu5grW+RWqsqdsJYGbsBNF89eoW5pbNURD8uHYcvE0xjxUb8C8oU5D+eHgrf3+EtT7RMZsda7/Lzmkx8KrWfCfTHo7D3J7u1lrWP7aVsV+Xe6yeykc2kF+2hBgr7sEV3NN8a6l8fBP5S+4l+7VEyHzynxR9hlZAK6AV0ApoBS5YBTS8vWCX7rwd+DmGt91ik1MIlQhijQSi2BOgE4h67L0o/O3JfZsIKNVxXc7bFPDWcjFnzl0crmshM2MQgc4wUgN1/NixtDS34XJ5aHWa2fbue4wsGEHxxeMpGjaMjAwfpsdmxPBCWmt3sPrH/4eCTJNC70AaWixGzL2FkVdMx7AzOLhvD+GQzZXTZqiI6LQ0H0MLhxAK2aT7Mnnql09y00030RkIqXq3r29+g7yCAppamjh48CCW1aGSo/Yf3Edb02EyvTYP/uWfkTdwcLS+sds8Ht5m+rj7i5+nrvUIpt+t4G3ceRsvKRQHt30BuInn9BXQ9tU1K+vTG7RNvn1SubDjzlv5Uxzf0vpa8/a8/RzrgWkFtAJaAa2AVkArcEEroOHtBb18evBaAa1AbwrYzc3suO5aQo1NmG4PlmODLYBVJV7hfPWLjP/rZTjuQDQGy91bjxByORB2kWVBp8uF6bKxIhG1uZONacSx2fCFRUz66GOs1k4Mj0HAbZM9djIj1q/h9d9tIIAXx+PGsA0Mr5+iceO4pEginvu5CRSszKcsVutWwFvlgGgkrWoK3jYw58dx4CiQbC2+hyRe+UTwNuqArZ2Z4JhEIOBafEseoLj2Sb5bO5MfJ1gwa9c/SHVx9Phu8HZTuYKVD0iOblLrBjoFrq4dQNkD8fq9qQFpMnRMhL5dztexOylfCwvKEoBr/SbK1/pY9MCV3aFn4ti6jUMigB/nSe7lgbi+4kZNcitHZT/eTSwQ9P1Jj7IgXs+3m4s2WZWe4a3qe2U1UMyChxYxs8sKndBHIrxNMQ9xa8fXr7uOCWsrLtnqYrXOCubvnHa8s7vbakos8gqqi3tyd/cU6Zx6vvWVj1OZv4R7i/3dIHM/f5J0d1oBrYBWQCugFTh/FdDw9vxdmwt1ZOcA3p6w5u1p6ng8pI27PrsDXLmMcurKXjGhReGtbCNtMGwMQyCugW25sS0XN865i8aj7aT5c3hnSxVDhw4lHAnh8/pVVPLHBz6RR3zJGzCQaROncNHI4Xi8DthBcjL8fLi5guqnf8WQoQNpb7Jw0vO5ZvGXMNKz6bBMplw6kW1V72PbJsNHjiQjzUdOTg7ZWQPZ/fEeDuzbw5ix4+ho72Rk0SgOHTlMa3s7H2z/gIvGXcSemo9o7wyy78BeMn0uBma4WPrNMjpbm0nzZ6iat45lY7hM5aY1Mn18/v6F7D1ahztdSv4cg7ciS5eT1RAfcu8+6ES42lskcl/hbqpb4mSAb3yt43/GY7s1vD3ND5s+XSugFdAKaAW0AlqBflNAw9t+k1J3pBXQCpyvCtSXl9Pwb/+MY0n9WkP222BZOB4vF21+hXD6IBw7gEdioiJ9iOCSOrmWieGOYOHCFYpged1YjkWm4eWZv/s78p78BbkZXhwi6lqh5gBjX97IR60dzJh5DWkGBA0T07YYMXoU7257j8zMrH6WMEWMrYBJlXo7MwomU8LbciiTaORe4G03KHkMVF7TnByLHHNwDng4Vss06f1APZtWP8ZaYY5Eo5WLY/HL3eBtczUrH0kEzicBb7dOU5HKCt4qwAkzSxOgqXolQP2m1TwWHQzFS3qoo5qibqwaa+2cBGjdN3ibCvCe+Gbo3XlLs9SW3crYsiV0seR4p4ljT1X/NuE1iZ8+FpsscHU9D1aOVDr6ERdtNcUPzYP1j7Cz+OGuSO3u429mx9onqcyexwMJcdmn7Lytr+Txynzujbm5kyFzP3+YdHdaAa2AVkAroBU4fxXQ8Pb8XZsLdWRnGd7ees/NJ65529N4YpRVqrLGWyrnraqZK82R2rfHw1scqakbdVqqQ1LAW9sK49jGcfBWhuTYHmzLw+WXXYvblcGB/YfxmD58fi9ut0lLSxs1u/eQlunjaFsbAzJyWDT3TtIFlhoh7FArw3NyWfPDpRhH68geMICWoA9P7ihmf+VLHMEi0BJk1LChZGXl8G7V+8pRO6QgjyEFhXS2h9j06ptMu3wKXq+XfQcOMubisdQ3NLDnQC1hO8LAgTm88/ZrtAUC+P1+vEaY3HQ33/7rvxT8LP5ScBnHw9ssPwsXL6Lm0H48GT5cTlTfONRWNYRj4FZe720H7cR+R0n0cnI7GbDb08fpRNA2Vb3j5H4Eygu8VXM0DO28vVB/b+lxawW0AloBrYBW4FOmgIa3n7IF1dPRCmgFuitgt7Sw67ZbsQ7sx5aNpyE8tY2sf/hXBt059xQkO/5R7IjHwNvuotNpZ+OffZW817dQMMCFK+AjkB7BF7LxlNxJ/j8u54orpnGgZqdy6srT1xEHHv3hP/Lgg9+kh9I/pzC+2CnNW1i5MsjcOKhVLzezZWU5DXNidUn7Am8fjkfaJoLInpy30Xqo05rX8t2d07o5bzeNlFq1/hTO08d4bUSCI1gQagD8ElucXB+2W03UU4S3UnN3Uj1PrtpJcem9XbG9ykH62ogut7KSLT6YxNWIOXSXdDmAo87b8haJe447iPsGb8V5u3VsVJu+tb7UvBXO+iCVI1PA5744b3dOU9HUyfA2eY616x+jeuxc2NDMtOPutcSZBFBR0CygrAvcKmG7O7j7VPM2et7KrSnUitU87quSfdNbH6UV0ApoBbQCWoHzWAENb8/jxblAh3YO4a3As1Q1b7tB2QR7bDK8SxWLq1ZCwdt4zdwYckyCt+o4SWRKaFIPVs6LOm8jyEcuCm+9yn37mRk30dIcpKmxg4G5efIGra3NNDQ0kJ2dy749NThpafi9aXzl8/fSeuQIA7J9OMFW0iNhVn/7a+SNyMWDlPoZSN5FV1D82bnUmp2kHQrR0trE5CmXY7p87N2/n7xBuWRnDaCtJUjV1m3MvHaGcvkeaWqkcOgwtn+8E0yH7IE5HDpUz1tbX8XBwOU2GTIoG6utkYce/GuscBCvL707vB2QxqLFi9hVvxdvpr8bvFXSmFH025cWXx+1tgkn9Ae4le56c+v2HKUdHYyGt31ZRX2MVkAroBXQCmgFtAJnWwENb8+24vp6WgGtwDlRoOU3v+bAt7+N6XXwRwxa8ocw/pWXCYSCpz2e8KHDbK/4PbXf/xHjTYtsj0k47MbOaMbdOYhI+xGGv/IyG6r+yOJ774nW23W7FUQeODifj3buxO3x4nb19szyyQ21flM5G3xLjkUkx05PjMTt3XlbTu2iqFtW1XRdsQL/AnHlyl8Ta96C1I4t3zo2Cj1T1LxdvWIv1zwkdU5j7s1NI3n0XnFvBlTt1NdGPMSiKwuiNW8rV7CyeS4PSV3bWPRz6ZIrKQjUUrliJc1zHzoWMRw7Pxl+poxNTnTeCryNFnWlfGU9c8qiAFfm9d3XRvDQoiuRxOFAbSUrVjYzNz72rmVIXSs2e5FETscPis6tG5hNBpT1lZSvqKV4yaJo7eFeWyp4u4WV5TuZVLqAK9XAZb02kL+ojG5p1CeseRvVOLAgCvibt6ykvOEaHpo3Dr9y81YysjRhjrWVPLZyE7450XrCqVptZXkKcBs9UvW/c1qsNrHEKpeztfghlhwHsnt3Gmvnba83jT5AK6AV0ApoBT6tCmh4+2ld2XM3r7MMb0u+UILbjDofpan6o5atoJpyQkq9mxM0M+HtE4G6nmrcJgNdcdlG45qkSdkdcWNG4a3jhDFjsclWxIUVcTPjqltoaW4nGJB6tFm0tXeoOfh8Xj7+ZAeBjnbSBxfiCnby5S98gciREC5/hA6jAc/2/bz05L8xLCeDQNDhQDiNGZ//EoXjJtAeDmIZBo3NrRw5eohpl12mdKqrq+fooSaKJ11O7e79FE++FDGOHm6sZ2TRxTzzTAWTpkwmrzCbj3f9kY0vvYDHm07e4HwaG+ooGJDG333nG6qWr9La58aJ2BiSROXYmDkZfPUvvkrVR38kc+AADKs7pk0EpnZsffpSezYR5MaXNBXEPdkI5NP5sMi1ZG3jdW/lfog/QBAKhfjDusrT6V6fqxXQCmgFtAJaAa2AVuCUFNDw9pRk0ydpBbQCF6ICe++8FWf7Tiws6hz4cO9hHCdy8lNJSntKNzMYPTidYT4Dl+GiHQe37QZ3GMdw8N3+BbL+7m+5aspk6g8fhJCDYxq0d3byX/+9kvu+eB8ODq6ELyxOflDJZ9Sy/pFyKpt76mkaSx69l2JS1bxNjE1ey47iIA3V9fiLFzF75FaY9EAXDKyvXs+GDZVU1xcwctpsFi2IAk/V6qtZv2EDldX1FBTPYe7ceRR3sb1aKh9fyfqdMymTeruBWjatXctrW2upp4DimbOZK32pjgLUblrL6sqt6r1pcxdzbxKNDNSuZ+XKShrGLuEhBYRjMc35x1ynysGbCt4KQBTwXFnAElX7Nnq9ta9tpbYeCopnMnuuANEUWqpxr6Zyqxw4jTmLFjAzCb6mGhskzV9mWV9N5YYNbK2FkdPmsmBeMbHKxCkunBpmBuq3sHb1H9haW092D+NRnSVHJR83j2KmzV3APCHZqjVTvX4tGyqrqS8oZs5dC5g3LnFkArGjjuuU7Fa5u1cSDaFOaF0O2WZ2rF/L01urY2u/iEVzRqo1PNY0vD393wm6B62AVkAroBX41Cqg4e2ndmnP2cTOEbyNw1WJsFUuV6nDGru/e3NPxrXqD3h7fJRyFN6q4VgSrxwBw8JwDATeSmzyZZOvJxJ2MA0/7R1BmppaVIyxbUc4ePAAfp8Hlz8TI9DOl++7Dzoc3P4gAecAr/7rE3ib9pMhtXQ96dQGPVzz+fvJGTUyBm9NWlo76Oxs52jjEaZOnoJtO2T6BxDojJCVkc3A7BxCVgipG2y6Pbz99ttcMmkSB+tq+cPLL5CebtLeEVIPDI8aUki216Dsa1/FCodwud0qNtpwe9XDxWE7hCc3k8V/voQPa3eSPiA9IWr62B2ZCFdV1PQJfg+dCM725L492/A2cQ7nO7xtb2/n5z//Obm5udxxxx0qDvtCbnK/Pv/888yfP5+JEyemnEogEGDDhg1cf/31DBo06EKerh67VkAroBXQCmgF+qyAhrd9lkofqBXQClzoCjgtzeyffSOR1oO4nXSMtAiE+2FWYpgN2cJksTwmvrCDZTo4bi9WQ4CCt1/l/637Ld/7zrfxun2EvC48IZtB+YP44x//iM/n63rKtx9Gc5pdCCTrqebtaXZ9jk9PhLfn9/Y2Gm3dMvdhutKXz7F2+vJaAa2AVkAroBXQCpzHCmh4ex4vzgU6tHMAb1XN0VhccRzeqjhbIYoJrS8Qt6djenLeSvfRWripopTFbSs1YaP1cMV5q1y5tqMik23LxaUTriErM5vDh5qxHRcul5uOjqj7tiPQQVtLA52dEDjSwP9e+hCB1jCetADtjdt56uEfctnIobisMO22m3ojk5vu/3PCfi9hbFoDYUzTRVtbG6FggJaWJkaPvogBWbm0twWZMG4i4XCESBjS0jLYvfsT0jO8jBo1nF/84heIczQr16dik/ftO0B+TjaXT7yYr5V+lXBzkxqj6C1gOiLOYpeDPz+Xv3rwL3hv5/sYPlcXvE0Gqn0FrMlu21TuW1mDE8Uon8lPUrwubuKDAn113sZB6vbt248b4rBhw/jSl75EXl4eO3fu5LnnnmPXrl2MGzeOW2+9laKiotOaklz3qaeeYubMmarPc93ksxGf5/79+5kyZYqaZ05OTq9Dk3O3bdvGhx9+yIIFC9T3I8mtpaVFHTNjxgz1kIJuWgGtgFZAK6AV+FNQQMPbP4VV1nPUCmgFuhQIf/gBDfctgrZ25YrtJYGrT8pFvy8zcGx54hjCbjcDQgE6vJnYX/kSw/76m4y56CIamxqxIzb+ND/Nzc2sWrWKe++994RPKfdpAP16kIa3/SrnqXQWqGZtZTZz5yW7T0+lM32OVkAroBXQCmgFtAKfegU0vP3UL/FZn+A5grdxuCrRwAJu47HJrhSpyceB2CSBTgXeRsGtGa2J65hdscmOE61369gCMeU9CXEOx17zgOUm3T+IMRePxTQ8NNQfJRQUEGoRDofVXq+peQ/BVodIezvlP/ghDXXN+NPC/HHTM+x8biNDM/yYhkO74eNoeh53fu0vaOxsxzKhLWjjhCw6Ax0KxMoYZC85YngRfn86RaPG0Nregmn42LN7H6FQB3Numsnvf7eOvbUHSPNn0x44ysRLJ6nkp10ffciMyybxV3++BCss8wCP1yuFX8HjApdDU0cLy5Y/wpvvbcGfmUYkAaCnArauXn4HnSy87SsU7uvnoi/9pXLeSv/BYPCkY5P37t3LG2+8wZ133qnqHourVByygwcPZseOHbz88st87nOfU87Z02mbN2+mrq6O22677ZwDTZlz4jzFTfvxxx9z1113pYSxyfMWOCswuqSkhBEjRpyOLPpcrYBWQCugFdAKfGoU0PD2U7OUeiJaAa1AXxXoXPdrmv/3t/t6+Ekf57ZMQi6LcJPD4G1b+dHj/8EPl/9Abdw9Ho96qnnIkCG89dZbDBgw4KT7P7MnaHh7ZvXVvWsFtAJaAa2AVkAroBXoZwU0vO1nQXV3iuidxSY1b8X9mQxvZd8kDsjEmraphpUK1vb2Wvf3o/BWWnLN26jj1lBQ15ayO7YVq3/rAsdFOBStkZqWlonL9NARCCroJ/s/eT1iHaK9GdJdHh759jKsgItBmS5W/O1fk9ERJMdjEIxYdKbnkjnxMq645WY6I0FaOzsx3BlEWjvUuARw7a87yNChQ3F7fHi9frWvbOps5OihFuW+dRkWRxoPsH9vLXl5Q8jLHcbhxkOkZQ3A43HR0X6E666+nNtLbsTExpOeSaS9DbfXQygSweVzsaVqKz//1S/Un+lZ6dhGzJEcE/9kHLgnC27lEn2BrSdze/alv3hUsvSrHN+x+/Fk4a2cW1FRwZgxY5gwYQLvv/8+jY2NXHvttWrI4pj9zW9+oyBlfn5+1zR2797NmjVruP3225k0aRKRSETFBEs/o0ePTnnORx99pI4Rh29fooTF/StjS25xl7CMR+4xOeadd95BXpfxxF3CTU1NPPvss8oBW1BQwJw5cyguLlbrJbD28OHD3HLLLap7gdbSz913301GRgYnOleOl1hk0UWuKdHI8TUTPQVSC/CWPuV6N998M8OHD1fX2bdvn4LG1dXV3d47mXtEH6sV0ApoBbQCWoHzUQENb8/HVdFj0gpoBc64AsHqatpefBEnGOz3a0Wk5i0GnvETcd00i8lTr6Dp6FG1AZFNmGxAfvvb33LDDTf0+8a03yejO9QKaAW0AloBrYBWQCugFTi/FdDw9vxenwtxdGcZ3t507y14JDY51uKRtXYkCm8lOrm3uOTk908H3ibXvBX3rWF4cGxx5tpYdhDHskHt+tzI+wKaxRkrEDQYDKt9n0ArgVK23Uwk5CcrM5dvffUbuANesiIdfP/PFjJl/MWkmSbtEYf9EZNbvvK/CGam4/UZtLZ2YBl+zGBE9d3S3kZnZycNhw8xbvxEQlbEpGNbAAAgAElEQVRE6WMRJNAZVNdqamzEsiJYoTBebxqXTJxMoCPI/vo6BuXnkJ5m8vqmCtpbjhAKBTCl1E8wgLBpAYvtwQCD8gbiTfMxKH8g7YF2DLen213cW8Rxb7Vse4pOlgsln9vb2vf2EesN3vYWm1z59Iu9XaLr/YMHD/LSSy+p+q3p6endzpNI4VdeeUW5cpPfP3DgAC+88IJyq8paxPuR+ScDX/lOQUDqiy++yH333ccVV1zRpzEKwBUHsBwfj3wWGCqAWJzi69atUz9ffvnl1NTUUFlZqQCs1NX91a9+xSWXXKLOFSAt32kIaL3ooouOg7cyXoG5Mp+5c+eqe/dE58rARZef/exnamySTpaZmanmI2OQOX72s58lOzsbAdavvfYa99xzj/pe5Ze//CXXXXcdY8eOVbHN8oC8jDctLa1PeuiDtAJaAa2AVkArcD4roOHt+bw6emxaAa3AGVWgtaWVN998S22s+7XJk9lueWLXYMMzT/Hkz3+D6ZFNvaM29fHNTW+byH4dk+5MK6AV0ApoBbQCWgGtgFbg06mA1E7cs+fTOTc9q7OvwJQpUFV1Vq8r8FacjnF/Zxzeyt7JZZjHwbxUIE+cub3BWplQTzVvo/Cu55q3FhYuPArU2rZFxArhWBEMQ7CyGzGmCkiScbd1tCrtfD6PAq0Rx8ZrGgTCaURMk3/4X9/F1+5i75ZXqfy/j1E0fhQ+O4OWiEF7bgHz/+qb1LW34jLCuFwe2jtMWpoFyFq0tber/o4cbcIxDQbkZNPR2Um4oxXLCqtoZWmhoMOIoUUEAkGGDRtKR2M77ZFOHLeDY7Tx5hsv4vdZmG63grYSBe31pSnIlpaWTjASUnMxDAfLDmOY0RqjPTpuzePrEicf21f3bfymSz7+dOGtzKW3lio2WV4TTfoKb+UeEDgq7tHJkyd3u6S4Wp9++mmuueYaLr744m7vx88XN7VAYHHCxiFrMrw9cuSIAq3i7pXI4r7GE58I3h46dEgBYekrKytLfU/y+9//Xo1VYOrrr7+uatIKyJX23nvvqWtLbdt3331XOW8vu+wy/ud//kfdKxINLRHIe/bsOeG5cqw4a+XzIg5dmXO8jq/0v2nTJuUAjgPduHDiapZo5nhstLikq6qqmDhx4nmYcNbbHajf1wpoBbQCWgGtQHcFNLzVd4VWQCvwJ62AbA5KbrlJxez0W3MMwo6DxxPB7cnBsSPRCkqmqTYSsjFxu6MbYN20AloBrYBWQCugFdAKaAW0AqelwLp1sGwZbNt2Wt3ok7UCjBoF5eUwf/5ZFSMOb+Wi8X1T/MFXgbckwcFkmOcSE2wSnO3t74l9RGGhuGpjEDJW8zZ6jI3AW9PwYjpSi9dSQNO2IxiOqercShPwFrEjKlZZQKqAT1ymcjMSdhEinaZwkJ986/+QFTBZ+5Pv46ndhp3pkOMdRV17kMvmfZahV19LpwdajhxkcE4+nRE3QSuCgLUjTY2ErYgCtlJ5NxgOqT9pCWKYYRxCuF0+XGYmrS1B8vLyyM3N5vC+g+QNL6A90sbuPe9Ts6eazAwDy7Ax3R5MU+oLg8fjU5HRSg8nGg3tdkXjoqX1BG8dOSah9XRcTxC3p3Pjx18o8FZifePwM7k8UmtrqwKh48ePV4Czpwe5a2trWbt2rQKVn//85xWETBW1LOB0165dKs1LgPBNN92koHFv7UTwNjnqWPqKHz9w4EC2bNmiwK6UgpImUc/x12Q8ibHJAp/FmSsOY3GEn+hc+YyIM3f27NkqGlnq+AoQVq5yy1JOW5mjtESXcXJUc29z1+9rBbQCWgGtgFbgQlNAw9sLbcX0eLUCWoEzosATT/wP3/+Hf2Dv3toz0v+IkUV873vf44tf/OIZ6V93qhXQCmgFtAJaAa2AVkAroBXQCmgFLkQFpOatPNwaB7ZR16eh4GEUJMack0aM0sYm2VUjN+nvcQ3i71sJ0eLCVA37WE1fwY62grTHat6q63VdS8YQrccb/0/Glfj35Pfi78uf0gT0BkNemhw3P/pqGfmdrfzT1/+SgtGF5Jq+/8/euYBHVZ0L+5375Ea4BxECqCCIEVEUKyiWKCgoalpOBeFUWtpi8QhCW2zsgQN/pYdWMFgpaUXxCKIWDRUFBQVFQ70QBQ2CJFw0CJhwnVznPv+z9swOk8lkJjdE9Nt9KMnM3muv9a6198Z55/s+TW4ds7dnzK9+iyGlHTW+apzeKmyWRHw1Bk6UOzRpW+NxU+Px4lZpmr1+LTLS5/ZhDPhxuasx4qVNG5UauQ0VVU5OlTs0kWyztsFk9tO5czJ793/Mnr0fkZxi1YS0yWTFoOr4Kvkd4qSYh8tFk5qLEFT9PeW5a+Vq/cDbeqmPw9dlgxG8YTs1NkuVnvK4qe2H76/Gra8VrfYtaJHgalNiceOLG+JeVuo49SVtFZV6zTXX1Nlfza8St3o64lhj02u/qjqz1157rcYxUt6qCFMleFX91/79+2vnVVt4rdiGOtwUeaunZlY1ltu1axc1elYJZBX5qurghstbxUPVvFXRw6oeb7SoXf1Y9bd6X6VCrq6u1iKKVdppddxnn32m/RkzZozGVrWrGNlsNnbt2kVRUZH2nnw5Pu4SlR2EgBAQAkLgHCQg8vYcnDTpshAQAmeGgIrCXZyTQ05ODuWO8lY5SZvUNkyfPp1p06fTtm3bVmlTGhECQkAICAEhIASEgBAQAkJACHxXCDRK3kaIWzV2XbgZCdrDhure6gG1ah8lb8PTLLeWvFVtK9kV+UeP3q1xmjnm8vH4/Q/i3rObl5cupm2XtiR4ocZjxtKjLzeMm4zDDX6jF8x+bNYk3BUeKmqqqayuoqLGidcQQOlFj9+Hx+1TJwWfG4PRj81i0KSWAStej5/KmmqqaipJsLbh5KmjdO3WjsNff07x/u2YLX6slkTs9iQ8HmftUgoXt9Hq0jZG3saSs9HEZWNkbrS1Hi0ytzHtR7bVGvJWpTF+5ZVXNJGoolT1TYlW9XpjxK06RrWj0g6rdMgjR47Uok+VrFRCU8nc9PR0LaXyunXrtLTEqg6sSi2sIn6V/FS/qzaUzFQ/R27h8lalKX7hhRe47rrrtNJOKupVSWEV9arOo6KAlXRWqZJVW+F1ax0OhxYNO3ToUC3FsYqCVSJ19OjRWsplVe9W9VlF3ioeDR2rUjKrPqn21fj0VM1paWmaBFfiVmVJU4JYRSOrcyhZrcauxqjSSffo0UM7Vq192YSAEBACQkAIfJcIiLz9Ls2mjEUICIFWIaBS85w8eVL7o9Ibqd+bsqlv6ar/YFHfTlV/9G/tNqUN2VcICAEhIASEgBAQAkJACAgBIfB9INCQvI2XLre15K2Ku42seduUyFs9SlgXt+q/H/Wf9ahcl9fE0XIni6bO5MtNb1D877ewptoxVns5XpNAxsjbyBh+Gz6TjWpnFUYLnDpVzqmjFRgsJgIGkxZ9W+Vy4vZ4tf6q+rcBrw+LSUUH+0hKsGI2mfB6AhiMVlxeFydPHsfnU5G0Pg4eKqJ9RyufFxdgs6vXTFgtScDp/96NJm/VGqwjckNprKNF3saTp40RtfGibiPfD69XG+16iddeS+WtOv+7776rzXlk9KtKLfzYY4/V69bNN9+sydnwTbXz/vvvc+jQIS0CVYlQFX2qXlc1ZZWoVGmLlRBW9XN1uauig5VkVX+r95XcVGPOzMysd95weRverhK0qj6tkrdKtqpIWiVUlci99NJLtfbUl92VJFbvKbmq2lfRv+o9JW9VvVn1s5KtSv7eeOONcY9VEvjFF1/Uxqpq/apNMXv++ee566676NatG++9956WOlnJZRVpPGLECK19tanPaxT7jz/+WNtXMdHb+T7cO2WMQkAICAEh8N0mIPL2uz2/MjohIASEgBAQAkJACAgBISAEhIAQEAJCQAh8awk0Sd7qKZTDI29VOG0TI29rYah0yNovwbTJmhBuYtpkPXWvkndK3GrpjEMCV5O3fgN+o5WT5dX87q67+TxvDVVfl2C0m/E7/Rz3dSTrV/eS3ONiKqqD9XIrnFV4PF4SrAm4PD5NUpVXVuHx+TCazcqm4vH4cPu82EwGEhMsBHxO8BtISmqjjUFF67q8NZoETki08tWhYty+45Qd24/VZtSCdm22FAJ4a+WsHsUcGXVbK0DDxG24vI0nZeO9r89HLNEaT8I2tMD1dNANvR+eerm5aZNb4+JSQlaJTCVM9+zZEzUFc2ucp6E2otW8bez5znb9WTVvH3zwAZWVlZo0lk0ICAEhIASEwHeBgMjb78IsyhiEgBAQAkJACAgBISAEhIAQEAJCQAgIASFwDhJQ8tZisWiRi0p66jVvo0be1pG3wXTJxrjy9nStXD1tso4pWtpkJVubG3mr+q//0aNvlUgNmGw4q1387OZbKFj2NHajl4DNjLcmgLFzBrfc8594ElPwB0z4PH4qnJWYLRZN0JaXVwTZeAP4COBTmZKVHCZYi9ZiMGI2BTAZ/FpaaLPZhtlkxR/w4vI4tYjJQMCLh0p2fJqPnwow+bCYbRCwYLYZteN0OaoEbrgoDRe34VJXr3sbT8zGe1/NRWtL2/D26lZKrn+BfFvkrYq6Vdm/VPRoaWkp69ev11IWq2xe38R2Lstbt9vNW2+9xeDBg6Vc1TexWOQcQkAICAEh8I0QEHn7jWCWkwgBISAEhIAQEAJCQAgIASEgBISAEBACQkAIRBK4ZcItWv3KcHmrBK76vd5WK29DUbIYtUhVtTVU8xaDt7aZMyFv9dTIev/D/1bv+THixYjR5Wf8D4ez6S+P0jmtHQGzneoaP50uuYEbx/2YKqMBk8FKVXk11T43PpOBynIHBoMlWIrHF9DS6VY73fhRqZGN+A1GLJix20xYzQH8Ph8GnxGz2YrBbMDv9+HyuCmvOEFSsplXXn+BNm1NeANOCJgwmRMwW4ISXG26uA2XuUSkSdbEaJQI3OZK2ngRtQ29Xxv5q6KlQ1u0fX2nhxf14lNj1tfO2Yq8VfOq0iLfcMMNWvpiPaWxShl89913fyNCsiXyVu5qQkAICAEhIASEQOsTEHnb+kylRSEgBISAEBACQkAICAEhIASEgBAQAkJACAiBRhCIlLdKVCoJ17C8VSmO9Tq1Kmoztrw1GH21cq4x8laLlK2tA6vqyZq048MlbfjvKgo2msDVX/P60eStudrDj4ddz5ZH/kra+Wm4jTbcbjOX3TieCwdfRiDJhrPSjcFnotLnwWAzU3rsMAa/GRViazYaMRrMePw+3B4fvoAfg9mkuWmjwUOi3aLVvHXXuCFgwGxRktaLyWjBYPZTWXWUD7a/RWV1KSaLAZPZhs2ajNvn0ngGE0cHo251eate80fIWyVuwyWpJpYjtnjCVd89nrhV+8WTwvFq3p4L8rYRl4nsIgSEgBAQAkJACHzPCIi8/Z5NuAxXCAgBISAEhIAQEAJCQAgIASEgBISAEBAC3xYCzZO3euRt4+StGqsm+QJgPB2oSbS0yXrN22A0Znx5q2rchstbJZ3D5a6qWes3mjFV1nDbD65h+9JnaH9eJ6q8JvyGRIbefi/dB/bBazNx6rgDY0DJWy8VnmrcPg9WgxX8AVS+ZD0Y2Rcw4PJ5cLo92M1KuXoxm3wk2OyYDVat9qdKJZuQYCExpQ2lRw9jTzDw9r/X46g8QmKSDYs1AZ/XiNkWlOVK1Ab/bpm8bU1x2xh5G28di7yNR0jeFwJCQAgIASEgBL6NBETefhtnRfokBISAEBACQkAICAEhIASEgBAQAkJACAiB7wGBkeNHYrPZtJGqKFZd/ikJqkXg+oKRtvG2htIm6zVxTx9fNx2zQdW4rd2CUjgUzKu9qlIUh296LVtd0qo+a/v5lVwN1u0NF7g+jxsnFhI8ZkYPvpr83Fy6duwE5mS+9pi4dfJvaJeWRo06zmjE4/Fo6ZE9+LAm2DEFjHi9fpQkVq87nW5MZjMmixWXx4MJF64al8awXZt2WiXc6uoqfH6PVj/Y7/fi9YAtKcBb76yhyn0Mk9mKPSGpdh/Vfy3iVslbo0pFfTq6Vo9sVa+rP+Gbek+PvI1aJzdi0sJr5upvNVSTNtq+8dZAtPdVbd7ILXytKFmtxqW/pq87lcpbCfA3Vr/enNPKMUJACAgBISAEhIAQaBEBkbctwicHCwEhIASEgBAQAkJACAgBISAEhIAQEAJCQAg0l8DIcbfElLeBaPYt7GThIi6awI0vb5WcPS0lg/L29O/x5K0uasOlbngqZY/HhctrYtCFGWR0P5+1jzzC+WmdwJBMpTmJG8ZPxZ7SBq9KR2y2aPJX24wBvPjxeVRa5lBdVp8fl9dHjdOpSWWz1Y7fU6WJXfwG7BYlZa1aimV/QEUE+3BWV0LAjMnm5638f1HlOoHVrmrdWnF6XNgswbTHurDVBa7+2tmQt40RwY1dbw0tH32t6Kmi9XGKvG0sWdlPCAgBISAEhIAQOJMERN6eSbrSthAQAkJACAgBISAEhIAQEAJCQAgIASEgBIRAgwRuHn8rVqtVez9a5G2kkI1sqKGIW30/FYlafzv9Wq3ECwuwVbJUj771h+rAqjbUvpGRt9Hkrb6P2r/a6cTlhHt/9FNcx46w9rHH6JzWHkMgGZI7cs2PJtOp2/lUeTx4QhLWbISA0YDb79HEslb/1xeMRPYRwOX24vK4tZ+1sFrQBK7JYMRut6L52IAPk8mAq7oCAhYwenl/xxscKz+M1ZYARgsenxu7JSiqw+Vt+M9Nlbex6thWnKrg6KEyLVJY38LjmqMEyX5DV44Bi83CeT27kpSarLGwWCwSefsN0ZfTCAEhIASEgBAQAvUJiLyVVSEEhIAQEAJCQAgIASEgBISAEBACQkAICAEhcFYI3Dx+TK281SRlaNMjIFX0aKwtmtyNLnwjJK4h+LtBq20bFLPGsDBNvY1AIFgTVt+nIXmri109bbI+Fk8Aqk+5mffr37Hrg61sfvZp2ndsB/4EbO27kTFqHG06dsDp9ZGc3Aav24OrpobERDuqXqvK6uz3eGvTMXv8PnwBP16fjxq3C4M3KF6VvFXRtmazEYvZgNnox2wyEHA58flN+HDxxZHP+Kz4E2z2BHwGI5jAqtX1DaZJjvyjc9ejcRtKm9yYSFm1T/EnRXjcQdn8zW26Eq6b/rru+dU+AeyJCfS69EKNg542+c0XN3xzXZUzCQEhIASEgBAQAkIgREDkrSwFISAEhIAQEAJCQAgIASEgBISAEBACQkAICIGzQkCXt1pUqZ4yOFRDVr0WT96Gdzq+yK0fhatiWfVNeVxjhONT8vb0+wFN8kbWtY2MyA2PvA2YzDiOVvGbu3/F4aJdvLniKTp06YjXbSH1vAu58Id30K5jR2o8XhITk7GYzNRUVWm1am1JicHoWp9fq4Wrn9fl9WjiNoAPY8Ci1WxVQtfprNYEbnKSnWS7RYu+9Ttr8AfMeP1uqrxlbNzyKknJKfiNJowWI5aQHI+sdxspZBuqeaskZ/gWeZw+J+r1XR9+BhHhtZFKtenRt009IprEDcpb1bm+g/vXkbebVou8PSs3BjmpEBACQkAICIHvOQGRt9/zBSDDFwJCQAgIASEgBISAEBACQkAICAEhIASEwNkiMCIUeduQvDVGTXt8urfx0ibXF7p1BW5kWuVgBG54DdzTclC9Fx5hq/+u/x0edVubTtlo4NTxam6/OpOkgJuNy54grWtHqp1mUtN7c9WYe0hMSaHK69UEbbItCbvVzAnHKS2tcYf2nbS0ySdOnKC6qgpbgoqVhWpnDRgNGDFhNJkw26ya3K2ursRs8JOSYMdqNuFxVmA02PAFPGCr5vm8Z2jbvp2WlhmjH4uKwI1R81Z/r6nyNjxaWW8jmrz9z5/+lB9lZZGSkoLL5SI/P59HH32U6upqBg8ezL33/pr09HQtsnjbtm08/PDD2nvhW2JiIg899BBXXnmlFsV9/PhxnnrqKV577bXa3W6//Xb+4z/+g7S0NF5//XUeeeQv2ntBZSvy9mxd/3JeISAEhIAQEAJCIDoBkbeyMoSAEBACQkAICAEhIASEgBAQAkJACAgBISAEzgqBEXcHa97q8jYYbRusLatFg8bKdhvqcTyBW39gYTVvVeRtwFgnIDTgV1I0uIW3HS5v60TXRkhdXdxq9WLNBiqqffRtn04HQ4B9GzbQJjUJV8COMa07P7j1p1iTk7ElJeELGCg/cRKbzUZSSiJun4fyExWkpqZiMZs1MVteWaHV0fXjx2QxE/AFUNmeLbYEbAl2XK4anJWVmAhoAhe/S5O3noCLhBQvq1YvJyk5GYPJgN/oxWK0aOOMlTo5Vtrk8MjbaOmTY0XeKjn7m9/8hsLCQpYuXUpWVha33norzz77LM8//zx/+tOf6NmzF4sWLdIE7oQJE1i/fj1PPPFEnSn9xS9+wahRo3jhhRfYtGkT2dnZGrP77rtPE71jxozhZz/7GTt37mTFihXs2bOn9vgAAZG3Z+XKl5MKASEgBISAEBACsQiIvJX1IQSEgBAQAkJACAgBISAEhIAQEAJCQAgIASFwVgi0hryNlKzhv/uVhg3Vtz09wNPyVslhTbJqBwWVrRZ9G9o5nrzV99dlbmRKZVVX1u230M5nx1f2NalHDoPfT8DehsqUDlw5fCwX9uvH8YoKXB4vdqtVS52clJIEZhM+p4/y8nJN3lqtZqpqqnF6XPj8fu1nk8GIy+PBE/CTlJRCUlICfrcbt3ovAAmJRrweA16/hzbt4MWXV6AhMYHKeGwwWBoUt7qMbam81duJjLwdPXo0N954oyZd33//fQYOHKjJ3DfffJM33nhTk7dKuC5YsECbjSeffFKLqv3d735XZ62OHDmS7t27s2zZMu111cbVV1+tHb99+3YeeeQR7QsCDz74YL2o3bryFvoOvlTSJp+VO4GcVAgIASEgBISAEAgnIPJW1oMQEAJCQAgIASEgBISAEBACQkAICAEhIASEwFkhcOOEWzGZTMG6rT6fJk5NRiMqFlaJVfV6+BYZZatHuTbUeT2SN1Yb+nvRIniN3qDoDY8q1SODtb8JRgmrP7q4xR9Mr6w2j89LwGAiARMpFZWYy45hdPk56bNg6NCFiwePoVt6Dyw2Gz7c+A0+KivLqa5wUlPtJrV9BxJtdhISbLRt25Y2bdpQ7XJSUVGh1bk9VVmh/ezxqZq3TsxGE2lpnVDppl01TmzK0qrkwAY31gQ3H3+Sz/6vijDaTBiMZkx+W2hswUhng8qmrJgbgr8rkayPX0X4hgtd9bqSx/oWLfJWtaXNgQEK3/80tGswFbV6jRAn9fv48ePJuvNOcnP/zomTJ/j973/Phx9+qMlXtel/KzmrRK7b7ebee++tM/WXXHIJM2fOpLKykmnTpnFxn4v5wx/+oO2jUiarvqj0y3/84x9DIlexMQTzJwOX/GBAMOobo5bG+u01UvP2rNwY5KRCQAgIASEgBL7nBETefs8XgAxfCAgBISAEhIAQEAJCQAgIASEgBISAEBACZ4vATRNvQ6XeVVJNF7Hh8la9pm/169fWTWvcmDFEthEpZSPbCHi8dYRleOpk9bMunMMjbpW81Tenrwav108bSyLJFdW4S76iXWJbjlT4cCa2ZeANt9Ola3dMZjvegBezVQlNHx63H7fby9GjxzUpGwj4SEpK0tIHd0rrrDFT5/R5/Hi8XmpqaqisrsJx8hQBv5fUlERSU9rgcVdgNhuprKnAmuhn996P2VVUqNXINZmtmPzByFsIpak2KoGrLG3wdyWDazf9vTCZrctZfZ9wnuo1QwiFErWfffiZKjBbZwvWm0Wrb/vAAw+wa9cu5s2bp0XhavJ2W3R5q95X2/aPPw61Z2D58uX07NWTsrIy/va3v7FlyxYuv3wg2b//vSa4H3vsMS666CImTDydflmLug6Tt/2vvZyAPyiplbzd/NLpurmNWV+yjxAQAkJACAgBISAEWoOAyNvWoChtCAEhIASEgBAQAkJACAgBISAEhIAQEAJCQAg0mUB45K0ewarkrYroNIRFsOoNR8rX8Jqrap9okbkNHauL2Fg1cw0+PSI1FC0aVt9WO16Xzj5fbQSu1l5I4FZ6KjCbbJjdPtr5/NjLq/ii6EtSuvYitVsfLr9+JAG/BaM1kRqnG7MFvF63Jmo9Lq8W2VtVVaUNweFwaD8rYdqhQzstCjfRbNfkrcViITklkZqaagw+N+WO46QkJ2GxeSk7epSjx49RdOBzqrwnsdpNYDJiNFgx+IORsbq81bytisA1BqWmioDWI2fD6+KqcatNpXkO3yIjc8Pl+84Pd9ZbH2r/Hj16aNGxSpaqFMlffvllUN4+2LC8jbrQAmhtTZt2P+3at9fa7NypczAV86Y3Wb78ae2wp558kpMnT2qv+wPB+dW3jCFXaPJWMVb9eeOfrzZ5TcsBQkAICAEhIASEgBBoKQGRty0lKMcLASEgBISAEBACQkAICAEhIASEgBAQAkJACDSLQObdo2NG3jYl7XG0DkRGgkaKWhW9qm/RInvNocjQhtIm+1Tq5FDa5ICKhA2lftbb8poM4AOLx0uaxcyl3c5jf/Fe+g68hu1FJWRc/UPKjlbQqVMPKqtduDxu3O4aLdpW1bk1mc2h9gPUuJxYrRZczmp8Hi9+vxej10NicrImds0WA93PT+NgyQGqqxx8ffgg/fp0p2OXrmx69138FgNGqwGDJUCCNQGjwYzHo8vpoKwNl7eKix4VHSludR42i6WWX7S0yVo0dUiO7nwvlDY5LPo2MTGRuXPnaimhVSpjJW7V1q1bt2DN28LCmDVvVWDvXXfdRXJycrDmbQAmTZrEmDG3adG3X39dSnZ2Nh988AGP5uRoKaS12rnHjvNbVTs3FHmrx0pfeHnfYM3jkLx9/7UtzVrXcpAQEAJCQAgIASEgBFpCQORtS+jJsUJACAgBISAEhIAQEAZEogMAACAASURBVAJCQAgIASEgBISAEBACzSZwxahrY8rbaA1Hk6xqv2ivR8rbyP0iI3cj39cjT/V2wqN169S+VZJSicCwGq7qmEqXEbvFirfiJD3bJzDxjpFUOU4QsCWz/fN9bHj7U667biRmSypt23WkvKoSl6sGd41TE8GqHnCN26WlOLZag3/MJrCbTVRXlnP02GGOHSvj3Xffpv+l/Rn74zHMmzuPiy/qyk033UinlASM9mSeXPk8lrZtMNnMWj9VxKzfo8XbaogNhujyVo+c1aJwjUZNxIanStbqw4ZFrsaS5Qd3B8Wsvilx+z9z5pDeowePPvqoJljDNyVvL+jVS0t33KVLFyZMOJ3uWE+b/PH27Vpt28zhw/m/Z57h3Xff5cEHH6Rz5848/Mc/sqeoiIcffpiLLuqttZOe3p2f/OQuXlu/nieeeCI4Z6omr1b01sBFA/sFa95qaZN9vP/aW81e23KgEBACQkAICAEhIASaS0DkbXPJyXFCQAgIASEgBISAEBACQkAICAEhIASEgBAQAi0iMHz8KE1QKiGo17w1Ggy1aZNV6lp9i5be2Ov1xjx/eGSt2rGxdXP1/fS/w6Wk3k/1nkrvrH5X51F90c4XisRV53OTjNkPgYrjXH/lxdw6/EqOHj1IwGjHbbDy7gf7eOnFdVz9g+vp1r0nKSkpqDKzNmsCKUltMVmM+DHi8niorKzk2LGjHD1ymC/2FXHo0Bf4tVq1YLGqdMvwwLSf43NX0bFDKl5PDUaXh6QOXfnfx3JJ7NyZgMmIkqYGL9gMZlwhedmQvLXb7RrfcHGry1vFxOs/Hbms9otMmxzOf/+O4jpzNeKmEdw/7X4tRbR2rBLJBvjiiy+06NkBAwZw//3306tXL43ttm3bNBFbXV2tRc+qOr/33XcfnTp1YuaMGVx55SDMFjPHjx/nqaee4rXXXtPaVKmUVYrkfv2CYlZvp6q6OnhereZtMPa23+ABavq019xuN++8vKFF61sOFgJCQAgIASEgBIRAcwiIvG0ONTlGCAgBISAEhIAQEAJCQAgIASEgBISAEBACQqDFBH447pYmRd42FHWrd6Sp72tSMixaNrIdJR/1lMHqPT3yNlzgaq/5gpG3elumUDTqyWo/Nn8A94kyJtx+I/0u6sDxsoOYbYm4vSYOfF3D6hfXsnd/GUnJFqqcHubNm83LL61l+/ZCfH4fAUwYjGbtZyVZ2yYnUFVRiRHo0iWFi/v1oWd6D3pd0B2jwY/PVYnNbMBsNJCSYMfhNvDEP1+GpFTcKDFuIMWWQMDtw282a0NuSN4qPtpmNGoCV/+DMVgLN3yLFoEbznbPh7s0ORtrO/126Kc4+2sBs9oW/KH216gnqd+Y9kqYvO3/g4EEAsGxqS8ObH5pXYvXuDQgBISAEBACQkAICIGmEhB521Risr8QEAJC4LtCoDSPCf1KmHZiOle1wpicRXnMy55L7uaDdO49nCkLn2T60NRWaPlMN1FK3oR+lEw7wfR6ILaR034x6btXkpV2pvvxbWq/hE3ZM5iRu5mDszdwoj6Yup1t5bX0bSLx3etLE+e2RQCclGwrhIyrSA8GbMjWZAIOivJLSRvah7N2N3UUkV+axtA+0XtQmjeBfiXT4t8nmjz2b+EBcViciR5rfPOy2L0yizTUM2kkbIj2vIp/9ibN1Vm9r38L1n18nLKHEBACrUhA1bzVI2/1erEmo7E28jZe5GytXAz1qanyVh0WLaJXH2J4WmC9/m54uuTaiGFfMPpWH4OePrkmACkmC46DX/LAr+6mR1oiXx/6gopKF506p3P4lAuPP0BR8X6OHi9j34EDtGvXgYEZg3h8yXLMRq1kLp4A+ANB92kzQYc2Nibe/RM6tu+gicYaZxU+n5cEixFjwE2njm0J+DzYbFaKDx9jw/ufcMITwGs0kpSQiMHlweI34jEF5Ww0eauPV5OyMeRtQ2mTteONQWFqwsDuD3bWWzm1x9axrrEVbN1GGmN3w/ZRP2oZkoOvRaZ97nf15drres3bt/LWt+Jql6aEgBAQAkJACAgBIdA4AiJvG8dJ9hICQkAInHMEJrRvT0P/mTlq2W5WDtnaivK2kKXXj6Vgymrmj07H7izFYe9DenNtw7Ycgp9Pt45Yjj153zV5GxxPXtZuVjbTODs2zaDXgnTWrp5OVP8eOT9n9UP+c+7SbEGHv4G5bUHv0NZBHlm1X3YoZOmAsRQv+oBFmc29GYQ6VK/tlnT023vstpz2jCTsCxOl65g6bDGD1m5kUp+z0+/SdVMZtngQazdOQnUhso9NEoK0fA2fHQrBs0ay+Cb68k3J2/prr3W/4NUkVt+Cdd+k/srOQkAItJiAkrdaNGdIpqkIVqOSlKHUyXrN1aaeqLESN95+voD/9KmVPY3Y/Kpaapi41dMm6+36DWYSfAZqvj7Eb375E3r0SGJXUSFuUwJOXyJJyouaLJpEdLo8mshVdXgDGLRUwU6nM5iyOBDA5wugavBaLJba11SKX7vdjM1ipLKigrZJqfi9PgwBD0ZTAGpO4TR3YO27n3KoohpzghkjXvweIyYSweSqjSzWI4zrRBpb66ZCDt9HoVBpo8Nf0yNz9dfC5XvR9s/xuk+nwW7qnDZv/3hy93Sr1gQ7F2b0Ccr8QFBqv/nSq807rRwlBISAEBACQkAICIEWEBB52wJ4cqgQEAJC4Nwg0ECkTmsKt9YWKyJvW7C0Wi5H4soYkbctmJ+WHPoNzG2Luhcpb1vSWMSxrX2PacWutWZT9QRaazbeSm19n+VtKyFsUjPfS3nbJEKysxAQAt8FAjdMvKVWAGq6zB9MPaxLwXjyNt778RjFO17JWbUZQt5Wl7JKMGtbIFBb8zbg9Wk/6ymV1dseswGLy4fx5Cl+f+8E2iTUcPzE1ziq/QRMqdgswbTFHp8fr8eP0WLGYrVrDGpcLhLM4HK5tH2UtFX9ULVYlRy1Wq3anwBezEY/Rw59TYI1kYSEREwGP0aTHxsBKg2pvPDGe3xxqhysYLYYsFmT8bgh4A+2HSluayNijYF67+k1b7Xhh9InRztevRYubytPVHDsqzLcNcFzBrfGy9V4c9mS981WC517dCW5XWqdSOy3X3ytJc3KsUJACAgBISAEhIAQaBYBkbfNwiYHCQEhIATOJQKx5G0hk7aks2ryAtYU2xg+ZRGL5meSHhqes3AV2XMX8PTmg3QfPoX5i+YzWn9TR6CJvHmngag0u+MO1onAUx/2L05dxpB1c3nIPieY/rFkE9kzssnbXAy9h5M1e5EWtauJgTrNRUsP6WDb0mweyn2OgoPdGTRuOgsXTiJDpWbVJE/scZVsymbGjFw2u3pz57RZDNo6GVdj0iaX5PHzEblkrFjN9KtSwVnIquy5LHh6Mwe7D2fK/OAY2JZD34kOlu2Yw1AtXayT/OyuZHffwjv3ZtRZPEE2K8jMn8eCNYrFOGavWMj4Pnqe2fhjzVpRxoKZzzFu8TIKxk0+HXE9alko1WbEenUUsmru6X7fM2sO88dnoM4Yj3/U99PjM2/UWtK6GWO86u0G1k1whMGUwNl5mymmN8OzZrNo/uhGrWdn4XJmzszhuYKDdB80jukL5zMpIxQtGuOc9efvTmYtW0Rm2YLgGjvYvQnXVTBNd+e149iZk03uZhe975zFsiWTyHAoxmd2btFSsi4mdUUm+fPUPUEtx9msWDgefTkG06MvOH3dqjWfmY4mmCafjvXXovuzSuqleG1wHcS4bm1R21Z5zGPPd+2qD7WdtdrFKn1OZi/hyelDg6mI9ff162hF8J5Tkp/D3Jm5QQ5qHhZNQl8SMdcLJeTnzGVm7hptHd45axmLJmVo59LWS+e1jNuZQ3buZly91XpZwqSMQo3V6Vvf7GDmgTrSOsb60G8X2lqdEVo705g1aCuTt+opd0/fBwqXXs9Y10I+D6VE16Ltcwax45XxweulZBW3Xb6TWYfn03u9nra3O89F6WO6mp/CSWxJX8XkBWsotg1nyqLguqizaWOpv4ZLojwfUhtYZ8HpikzTXPcZ1/Rr0klR3jyyF+QRfBxlac+6yO7Xnrs2hXG8+1Hd4Tu2LWXGfYtZU1ymPU/nzJ9Nln5hObaxNPshcp8r4GD3QYybvpCFk4L35HjyNtY6Dd4vI9aDKzLFdZBf9LUX51ka4xoJH33s51zovrNsCOvmPoR9jp4Z5HQUf2vPaeS/SZ4blM00xzJ2zBmqMceZT3bXbLpveYeIR/a59I8/6asQOKcIhMtb1XGVbjhc3nr9Kmlww1tk3dXwPcNr0DbUQrzIWxVVq7bw/cJFrtHjC0XF+mojcMP39djB7PTSxuth2k/HgvM4eGuoqPTg8SVgSjBgUQI2YKCmpoaqGidKGBuNQalrD9iw2WyYzcF6sxaTSftZnUNF5poMyRhNPpQDPvDFPhITE0lNbUNN1UlN0gY8EEjqxP+9sokDp06R0C6Jak8NBqMFgykBiy8YeauxNwRrvYb/bjFZa9+LjKpV+3nDqsxGrXlrii1nI9Ne6/Okt6XGGWuOY62N4PzXXT/15jug2Ifq5db+fbrV/Bc3nFPXk3RWCAgBISAEhIAQ+G4QEHn73ZhHGYUQEAJCIAaBWPJ2MmXTVrNiViaprnwW3DYGx5wDwRSnJXlMGLGOrI1LyEqH0k3zGDu3Mws3TueqyPqVkVFxEb9rwi/3ThaumENWn86kppawfMQY8qdsZIlqvCSPqSNyGLQ69EFpnMjbouUjGJM/hY1Lski3O9iWM5aJjtnBD15DgqDBcRUuZcTYAu5ZvYjxGTZKNi1g8tjFjIpaQzCs5m3qNnLGTKRwykaeVH2mhLwJI1iXFRpD6SbmjZ1L54UbmX5VITl9J8KKz0N1dLeR03cmNn18YbOlsVk/jdXLZpGZ7qJw1QzGzkuvFb+NG+sKHp8ylPS0VOxx05KWsOrHI8jLXMGT915FqiOfnLFjyL9nBy+OD8qW5kXets5aijleimKumzrHqvmZOoKcQauDwjzWenZtYsbgBaQvW63VaXbk5zB2TDHTDixhdGrsc0bO37alP2dkbjHDsxaxJHRd5Y4dQ8msxlxXwWs1987HWb1oPBm2IlZNvobcIbr0jxd529K5DZ5//bTVLJuVSbqrkFUzxjIvPSQ1HHU5KaY/H7GKzI0voi2detGxEfeeWHMQktMNXrdRIm9jznf4HVE7Nhvb46tZlJWBzbGJBRPHUqiv+dp7xunriG1zGfFQKvO11OEOCpdPZdimkASN4FB3vTjZNncED6XOZ7WSw45Clk8dxqZQGnP9Xvh46P5TtGoy1+QOYcs796K+1hE9da0useKtj0KWjhjGpjs38OSkDGxlW1kweSyLO0f5Eof6gsm8zmzUZG3wyyVjckexLJTyWpO560ZzYFEmzjo1VxtImzy5jGmrVzArMxVX/gJuG+NgzoFF1M+WXX8N13s+sLXO9Ri5zhojb8PvqfGuSTXWwQvSWRZKE1+S93NGrMpk44shkR22luqK1Nj3hvAl6CzMYczYQqZoz1M7pZvmMnEqzNa+4FO3HbtjGzljJ+KYvYM5Q+0x5a0z1jpFrYexFNyzmkXjM7CVbAquh1HR65hHX3sN39djn7vuP0liP+f0db2QFXOy6NM5lVTtflBX3rbmnNZbc0W5BB/ZoVIN6vqYaWN16LqUf2IKASFw5gncePfo2hTJumzV0yYraef2eWN2QksxHJJu0XaMJ/6UAI231UbZhiSuLm/VcX63Rzu/njq5dgyhRr0JBtzllaS3acMv7roDi7eastJD+H0mAgEbfosrGFFrNOIPpWXWom/NNo1LotkUiuz14vW4tHMZjeE1amswW0wkJadQXPQljpNuEhNSNflrt1u1esL2dl3454bN7Ni3F3tSIkabCaPZijdgxOr11JGj4fJWDUG1o7+my1s98lavhRvOL3IufMHsww1u4VG88eYh/P3IeW14DYSlvY5S35hAUJLXFbhB4axe2/LS603pluwrBISAEBACQkAICIFWISDytlUwSiNCQAgIgW8zgVjytoAph+eHokODH8pPZAufT89gW05f5nXeyCshoadk5arbRlA2/3Om1w0erS9tosjbeZ13hLWl+jSP1PdfCdVxdFJaWEBZ50FkpNm1yNVYNW+dDgcuWyqpukRW+0+ELZ9PJ0M7d+xxzbSFhJ42bUrCXk5JrMjbHfNh7ghyM1awdvpVwcicOvIjOP8lq25jRNl8jV+dyLbCpVw/FZZE+SBYiwBK38FKTQirTdUPHsbB+YeZP9ROU8dKPHkb7UNp1b+xLhaGPrhunrxtnbUUc7xaZGjD60axnJf6Pq+EioM6SwspKOvMoIw0CmOt585qzeQz6fAiMrXJdVCUXwgZQ+mjpH2cc9aZPyUoL88ja8dK7UsPwaVyuo5p7OsqeK7OO14JylBdpK8bx+4nR5N2xuc29GWFsL6j1sawg8zX7hNOHA5Irb3wgiJu3bjdPDk6La68jTl2bQ4aXkP1xXCQa0PzXef7JaHI2mkn5nBV6CpzrJtKr9whwUjTeveM4LgKpgSvQW3TIvGWM2T3k4wmxnpx1h+HMz+brsuHaHOookzr3Au1c69jnGo3rTHyNsb60CL+wwRUvajNsOdU+HjS1JdL1sCUfEoyXtG+vKPmanH6Fq1udl1h2YC8LZjC4fmhqEXtOtVuyPWfFVHWsDaPdZ4PsddZY+RtU65JnA4chD1PIuYk/OlePwo2xnOs9sCgHF9wafgz0MG2VasoH3ovmelqvC5sqerLN6fvGfqzuOHI2zjrtKS+gCzJm8DlJZGRt/XvU6GbT4xrsnPsa0QFxodtsZ9zKuq87rqOvN7rHR/nPhtvTuuvOfXcHYtrYfALV+r5PZUl9TJl1B2V/CYEhEBrEhiRdfPpiE9VajQUeatLvTo1Z6OcOG7kbJjYjbZvPLmrUiCHy9rItMkqLbB6TU+VrEWKhpXGdbhqMHp9XNwzncyhV9PGbuHwka/w+Y3UuLy0Tbbj8Xhwu71aJC2hNMTqZ5UeOTk5WROwKUmJpLZN0YSs2oz4tdcxOLHZLbi9fvbvO8TJ49V4fWZUwHJySiJWqxl72/a8/d6HfLrrcy3NspLFPgKYbXaMIXkdyaH2d0vQvoYL2/CfVXprtdWPXg1CMIXSQje0ZhqKvI23xhorb33euvI2vK/q51D3Q3VuDfXG8c5rb8XrirwvBISAEBACQkAICIFWJyDyttWRSoNCQAgIgW8bgcbXvD0tmdK1D2bDsqDWDmp2tAjVRkTeLk5XaVT1T3SdFC6fzIQFxQzKmsLoUUPIHNonmMJUbXFr3paSv3Qe87S0yfpB4WlGS5imUo7WNqfLs+C48ieFoiC194MfgMeSt2VTnORu6sPajfMZGupkZJrYMECcCH76WytsifFBcPBD6XA2sG1uexZn6K81bazx5K3W7zqiRbnKTczotZyhoai75snb2MwbvZaIMV5irxuVynbyhAUUD8piyuhRDMlU8vX0HDfch1I2ZU9m6jobo7KyyMzKJDMjLSRSYp+z3vxFiRBt/HUVFukdulTqipvYkbctn9v651eplOe2X0yGHpFZlMeCUNrkstCiD6ZIjidvg31vcA601NsNraGroohhlbW8ofmOuAdHq++tyZ/Q+eq9H5lGVm9Pj0yNsV4i08jXHhqMftVSBIdf79GyFBAWGRklbXJ6aC60lR0WFUtEhGzk+3V9moNNM3qxKesw81OXc/3yPrwyrpDBawaxY346ebepb5sEv0TQKHlbRwg28MwJu9/mhSKRg7f7+vdAR4x11jh5G3ZPjXlNqqeEg6K8BaG0ybWrujYKOXw11WUR5zlWe2Bw7RdOO8Ec/aEU+c+E0nyWzpsXTJtc+0gLroOG5W3sdTpk6wT65U/Soqf1Z2use3v0yNuGrkkiUi1HXiN1Bxj7OafSqy8mfF1Hl7etN6fR+nNa2MLS4LetJGXyt+2fs9Kf7zQBgzFGWl31VrySqGGitFmg4rVvOF3vVrWvXHAdmWs2BF/UHWF4f1TbASU3/aj/Dz8OM/h8YI7S//BhezBjNBjxB7xaG/qJDBgIqPTKJBHAg9How6elmDYGXzcFUBmfrUbwGsGnQHqVHVd7mLTUzBj8qHZibYE6nQ7NR9ghhrCsxFEDoONE3jZrztRBkd1ucB2E7Ritg3r/oh2vcIWioZvdTzlQCAgBISAEhIAQEALNICDythnQ5BAhIASEwLlFoPnytq7kjDHqJsvbUFuOIrblF7AmbzF5B4ewZMUiMpVhiClvnWzLGcHEwumsXZIVrMUZvn8UURMpz5ombydSuGwj00snM9P1cG3krfYheMQH43UJqUge9QHwSlKzJ+CYH/2D4PofIgejtHIHqQ+qVQRc08baLHlbuo6f93uO0WdQ3jZuLcWZWx1wQ+tGe99B0bZ8CtbksTjvIEOWrGBRJlGkff31rCJ1t27NZ92qXNYzndUrQ3WUtWajr9XmyNuGWZwBedukuY0ib7UIzVwGqbWhRZzmMmjtaqYMjZKiO2ba5KDAanDsMa/b6PI2OIPR5jsi7C+qvFU1XcuYXVtXNlxSKQ4zscWpdxl1vRTm0H6mrTYNcuQqi7de4qdNriu5mi9vg1J2WMksNnbOJidtJYuGFJJ9eQF3bulN7tgSpocyBXzj8labr4bXWWvLW6293EGsXT2FoSqqPIrs1ecxkkVwCTbwHKud/Djy1rmNnBETKZy+liVZfU7XHg9J/NjytuF1Gu0Z1bryNv41oiOI/ZxrfXkbb06jydvaL1ytTCV7goP5kjL53PqnrvRWCAgBISAEhIAQEAJCQAgIASHwHSMg8vY7NqEyHCEgBIRAfQLNkbcZ5M+9nMmEal3Gw9pUeesoIpiVVo+2dbBuai+eywxF1sSUt1EiZbfNpf3IVDZEFTH109Y2OW2yElepheSMmQkPr2X6VXac+XO5fDK1tWmjIdIieYoHkV7Qm1kNfBBc/0NklZ76cnbOUilbHfWjguOMNZ681dI9R9bya5W0yQ1FaDVlLcWZ25jrxh6W6jik9VRq3Ocy2b1yFMUx1nN4euVg2tJg6mrXwhNM7xN7rcaTcaq100IuHouWyduWz20UeVuiJOdOZqm0yUpMLk7XIkiDejSYcrw2ijKmvHXGvqc0Wd6Gp7aOnG+9f6GrMkrbWirjBZeGpU0OX7+qdrAa1+k60OHXd8z1kraKH2tps0N1gCNuDPHWS0vkbVphDn2n1q3TGVU26n1Sczu1gN62MoYuWUlWmvriyOWsZxS5ZNWmQf7G5a26/8dYZ1p/CqdxojaMte4zLh7jutfkVfUjf/WUvGERzjqyOiziPcdq5z5a2mQnJdsKcPYZSh8t1XbE/XNue0amxou8jb1Oo90Pmp42uaH7elrMayTyeRj7OafSJrdu5G2980XMaVR5q933p1I8KJ2C3rMkZXK8f/fJ+0JACAgBISAEhIAQEAJCQAgIASFwRgmIvD2jeKVxISAEhMC3gUBz5G0w7e+IYWsYsnoFczLTcJZuYsHkPAatXMLo2vzG4XIkjyz9w+4oqUDrpApVaXoHLyB1SbBtHPnMvW0yjjkfaPUW0T5o3cS43QvJTLVjr1PAUqX7HMxc+xJWzh5C57KtLJg6lcVbpzRK3mrjGlvAPasXMT7DRtG6bO6b+DSjoqWD1mo3nv5Q2bltLiNmwsKNc7jKXsjSEcNYM2Q1K+ZkkuYsZdOCyeQNWskSHZBWL/QhymZv4HOVSjnKpsma9dNYvWKWFnVckjeVETkZrNg4navsTR+rJibmtmdm6hY2TumNvS48Tbit+vEINmWtZtH4DFId21j685FsChNVcdMmR86PI07K20avpTjjjblu0NbFgtQlwfnAQf7c25jsmMMHKm1orD6UhNbE2kWM75OKs2QVky9/msz3NzIpLfZabaooin1dxZO3Z3pug/eK9dNWs2KWYlhC3tQR5GSsYKOq9Vy0nBHXbGLcliWM6w3FedlMuO85MvS0yVqK5ZmkbtnIlN7quo2498Sag2gCK6xWcDB9c3jbwbXS4HyHX2va/Sgb2+P6ms8nZ+wYCqaEp3uuK6kcm2YweKqD2aE14ShcxYy5DqavvJeM4hjrpU+wX1Mds1m7aDx9Uh0UrprBXMd0Vt6bQWGctMmaXNs0jt0LM0m127E3IW1ympJPI8ZScM9qFmX1xqbujZPHsrhzMGVzRDyyulOQ03ck83o/HpTYWgb1GfQa+zT3rD6dWj5S3kb20aFkaqPTJtdfw/WuoXjrTKvtW8LCLfMZneqiMG8GY+9bw5TQPbyp12TR8hFcs2kcW5aMozfF5GVP4L7nMuKnTY73HAtbg87CHMaMLWTKxiVkpdsp3TSXiVNh9o45DHWpe8xc7EtWMntIZ8q2LmDq1MVsnRJP3gbnq8F1qj2jQuthfAa2onVk3zeRp0eFpeUO62P0tddwKvPY5677sIv9nIvypZF4/4aIkwo73pxGl7fBWrfDHipj9oZg7VvZhIAQEAJCQAgIASEgBISAEBACQkAInC0CIm/PFnk5rxAQAkLgGyPQTHmrPsgvXE72zByeKzhI5953Mu3xRdx7VaS51QovMqFfE+Qt4CzKY55eO7P7cO6ZNYf54zNCdUZDNSVztzJkxW6eHB2hHZyFLJ86mQVrirENn8KcSd1ZPvFgMDownkhU+nJTNjNm5LLZ1Zs7p81i0NbJuKadiPJhbeSHysHINC0ief5Q7I5ClmfPJEfVKeys2nqcRfdedbp2r5Ipg8fierzhD4K1D5FtyxhSsIDFa4phyBTmL5xNlpYPWoFq2liDh6haoDNZ75rNls+nkxG51sL7HWI/R4nc0H5x5S0R8zNoa+x6pU1ZS7HGa4+zbpxF5M3LZkHeZorLujP8nlnMmT+ejBDKWOvZsW0p2Q/l1q71KQvnMH2o0lmxz9lUUaTaa7gfwr5jbAAAIABJREFU8eXtmZ3b4Plty4ZQsGAxweU4n4WzQ+nJ610788ksHstzg3bwiiqOqtcknrke1+wtfD7dqclgwr4Y0eDY40Xe1ms7Q01MzPmuXfZa2/lkLrOzbm4umw92Z9TDy1iiX6vR0iqrsa7LZsa8PDYXl9Fd3Wfmn74uY60X9QWJddkzmKevwylzmB9iGHe9lG4ie/JUcrcOYcXuJxmtparW763x1wclm8ieMYPczS563zmNWYO2MnlrVgPyNhgRmt19y+kowyhSrF70bkQfB6naqk2Qt5Fr2Bml5m3de3TD6+xg90GMm34ntpkPkd5Meavma1P2DGbkbsalnnPzMyke+xyDdgRr/oZvkSxiP8fqHqvWzIz7gtdV7zunMH/OdDJD7SsmUycvYE2xjeFT5jCp+3ImHpylRT9rcjxPn8P6z/NY6zTqenBNC9Zlj9yirr0YdajjXCPhzcd+zrW+vI03pw3JW/XlmsFjXTz++XTE3X5j/0iVEwkBISAEhIAQEAJCQAgIASEgBIRAFAIib2VZCAEhIASEgBA4UwSUCBlWwrQYHwQ3+CHymeqTtCsEGiQQRaJ8F2g1IGe/C0OLN4aSVbdxedns6LIu3sHyvhBoJQLnynMuWAd6WoOZMloJhzQjBISAEBACQkAICAEhIASEgBAQAkIgLgGRt3ERyQ5CQAgIASEgBJpKwInD4aBw+USybQtj1s47Vz7UbioB2f9cJCDy9lyctdN9LmTpbTmkzlcp4VX67zymjsghY8VGrU63bELgbBH41j/nnA4cKiPFxGxsC9/h3nrpKs4WOTmvEBACQkAICAEhIASEgBAQAkJACHxfCYi8/b7OvIxbCAgBISAEzhyB0nX8vN9ECkYtZOWySbVpe6Od8Fv/ofaZoyQtf+sIiLz91k1JEzsUnsaX3sPJmr2I+aMjcv82sU3ZXQi0lMC3/TlXuu7n9JtYwKiFK1k2SS/f0NJRy/FCQAgIASEgBISAEBACQkAICAEhIASaT0DkbfPZyZFCQAgIASEgBISAEBACQkAICAEhIASEgBAQAkJACAgBISAEhIAQEAJCQAgIgVYjIPK21VBKQ0JACAgBISAEhIAQEAJCQAgIASEgBISAEBACTSFgMBiasnu9fdXRNiw4TR7wGcHgZ/t7O/g0fzUTfnYzTz7xIm+uX8WCv86nZ78rePyPc7h74n8y8Wf3MO93c7EnVLJy0fMUr9vD5Vd0pW1aF3bvKqRb+gC8pcdxmw2c1yGN6pOV3HLLKJ5Y/jQT//Meup1/PhvWb8BjCJCcmERNRTmd27Zl145PGT1iFPs+30vfiy9mV+leXPg5evI4JoORawcO4vD+Lwl4vPTo1h272U7Bxx/RrVcP2qV14ouvDhKwmLig90UUfraTa6/7IYWffEKCxcanO3bgdrrIGHAZHp9PY9HtwnROHT/BoZKDJCck0rVrV1asepabRozAbLVw8Ohhene/iA+2fkCvXj34+NMCul3Ug01vbuEnPxnHsZoa3lz7Kj8dN469+4rofkE65RUVHN5XQkbvvmwr2s1/TfovVqxazpclxUz6ySQ+Kf6EzVve5PykdtzeewBbDx+htKyEm2+5lUDHVJasWsYhK9w2+ibKtu/n/M49cZb7uXzg1RR99SU7Dx1gV+khvFYbNS5n7ZxGrgX1uz9seURbKz6/H1MA/BYDXzmO4XK7MAYCGAjgNxkJ+PwtWl+BQKBFx8vBQkAICAEhIASEgBBoDgGRt82hJscIASEgBISAEBACQkAICAEhIASEgBAQAkJACLSYQEvlrclkwu63UmWqAa8R8LNv95dsXfcUWeOGcd+U0fwx+0E+3L6dNh2SObDzJHfeMwx3ko/zOp9PZfExnlvwfyTvrmZM5jByc5dhsRlo3/VCHF+d4LI+V2AzmXnvna1Mm/lb9u7fz3nd00lKSmHhX/7CHT8ey/GyUrp16cKews8w+QJc2L0Hr69bzw1Df0jC+e3o2LULucue4JZbbqGdPYn8N99i0OUDweenU5cubP33vxk6dCif7v6MLt3O50RlOW06tKPsxHGuvimT157/J4kmC4lmK58V7qRP34s5v0c6VW4nF/W9mMpTDnbv/IzUlDZ06NCBF/Ne4qZbbqba5eRo5XF6devJgeIvaNMmmbfztzBg0OVseSefmzJHgsnGqxvz+MmI29m7r5g+l/bl5MmT7NtdzEXnp7P360NMvT+bvBee5pNPPuLXP72XHUWf8O/3NtHV3I4bL7uOXXv+TWlVNf2vvxLO78jyN94iZ/ljbFi2io7uVCrK3VQ5DbTr2p33935G4bGvOGE2UBHwcaKmUltD0cStej3QgNzX9/cGfJj8YEwws//oEdw+L6aAD6PBqC2Hb4O8Xb16NV988QW//e1vW3y9fJMNnKv9/iYZybmEgBAQAkJACJwpAiJvzxRZaVcICAEhIASEgBAQAkJACAgBISAEhIAQEAJCICaBlspbi8VCwBPAa/RixIzB7+WFF1+njfsIiYnV9O/fjmNffM5fFz9K/tsVPP/cg/QYcDHlCZWcrDimRaX+M+dp+lYmclm/a8h95GGGXTMEU2I7SouP08nclp2f7GRP0R5++eupnKiu5uKBl/Ovl9YARu740Y9ZvfJZAh43x78+wshhw6k47uDLvV9w5NBhemb0pf15aXy0Y7smbw/uO8CnH37E7aNvZcdHH3PDDcN5ff1r/CjrR7y1eTPdeqZja5PMV8dKaduxA5dc0Z/HFz5Kt3aduKLfpax/5VVuunkk7c7rzOHSr+mXcSnV5RUcLS2juqqKlJQU1q57ldvuvIPSY0c5ePIQvXv1weMJUFBQwNGjRxg67HrWr9/I6NG3c+qEgw/ee4cbfjCEj7YXcP0N15GcmkLB+x/gKq/CmpzCL+7/Ha+ve4n8tzfxwJQZfLSrgPe2vkVXXzJX9RnIlyUfcsrpwdv/PJIuSGHsXx5h3xuF7Hj9HcyfV9Dzwks4Ve3F3KkDBQf38VbRJ1S2sVHu91NVVVVnfUSuB3/AUE/s1jlAmVuvH1OijX2lB/EaAhh8HowYtajolkbONuZ4NYYVK1bw1FNPsXfvXq6//npmzJjBddddp/X9bEnQv/zlL/zpT3+Kev0NHz6cf/zjH7Rv377B6/NM9Fux+t3vfkevXr2YOXOmxqe4uJif/exnfPbZZ1H78ve//53MzEx++ctf8pvf/IZrrrmm3n5er5eXX36Z3NxcPvroI6688kp++tOfMnbsWGw2m9yFhYAQEAJCQAiccwRE3p5zUyYdFgJCQAgIASEgBISAEBACQkAICAEhIASEwHeDQEvlrdlsxudVEZpeDJiwBAyMuftX/PX3U+nS1QaWY5w4WMzxo1+x69PtXHfFtbTP6Ezxlzvp0rErjtIT+GvcVBR/wddfefj0o3d5YNI08Br4NO9jCl/eSE1VNUOvH4YtNRVjm2SsqSk88thiHvnTnzH4DCxc8L8M6H8JH77/Hr+7fwaffPgRndp1xGK08OK6f2npkHv0vpABAwbwVO4/tHTE3bqcx9atWxl+xxjc1TU4yyvZu3sPRpuFC/r2ocbgp/8VA6gxeFn66GLun/RLTn31NRvWv8aYH91JapdO7Dmwj4GDB3OqrIxDX5RoEbMq8vbNLW9x59gfs/eL/Rw9VUr/AQMxmmyarOt78YVk9L+U5/Je4q47x3O89BgFH37AgIxL+Hj7h9x08wj69u3Ltvc/4MD+/STYEpj8qwfI//Ad1q59kQcmT2fPF7t5960NXEB7+p6XxuGjX7Hf58aBi4lrH6BNx/N4JvsN/A4nqaf8XHH1tRw+Vo7LbuODvbvYc+IIFVYzDo+nVt42GHkbnjc5YsmrYwxGHwafH2Oilb2lh3Dhwej3YsKA28AZl7c1NTXMmTMHt9uticWOHTvyySef8Mc//pEHH3yQIUOGnFF5qwSt2uJF9SoR+9577/Hwww+TkJDQqJvHmZC3StA+8MADmjTOycmhS5cudfpy4sSJqJK2odf1g1966SWN87x58+jZsydlZWU88sgjXHDBBUydOhUVoS+bEBACQkAICIFziYDI23NptqSvQkAICAEhIASEgBAQAkJACAgBISAEhIAQ+A4RaKm8VSiMBisGoxu/z0iCyc7oX0zjz/f9nHYJHiyJpRR/9gHWJA89L+xK+ZGTpKbBKfdJOia242DxCdIv6snra1bz50c2Mv8PP2NI+pWU7/6Cz9d+RsFrb9I2tT0nK8vpN3AgN9w6mncKtvHxju3M+M0sPt36Pjs/LeSyS/rxypo8fv/QH1jz7AsMHjSYpIREdu/fjdPv5bye6VpU7LJ//I3sX/9GS6ustrSu5zFo4BWsX/Oytn/7jh3Y8uG/GX7zSPoNyODAqeM8//QzPPS7h9iT/z7btxVwx0/Ggt3C1yeO0bNPH8pKDvLh+x/QrVs3/ATYtv1jbrnjNj7ctg3HqWPcMOJm3AEDTyx7gmE/uIaundJ4ae3L3Jh5Mx2S27H21ZcZeMVlFBR8yHVDr6X/JX05fuIEO3fu4svifcyaMZviQ3t55tmnmPHLmZQeO8y/8lbQJ6Eb57VN4csj+ziGiSPU8D9Ff2fKr6ZxY5sf06N9V/LXbeDa64dz+GQ5XrudD4o+5cvyk3jsNk653Dhq4kTeRqz1yPViUpG2AQhYDRw48TVVnmrMBLT/+TR527KLJV7k7ZYtWzQJuWTJEq3esL4tX76cwsJCTZa++uqrZyxt8rkkbxXLv/3tb1okrIpQHjZsmBaNHr41R946nU7+8Ic/MGjQIO66667a5lQEruLz+OOPa1JdNiEgBISAEBAC5xIBkbfn0mxJX4WAEBACQkAICAEhIASEgBAQAkJACAgBIfAdItBSeWsyGPFpCZO9BAw2DH7I+u08Rl9yEQMvOo9Le5n4bOfbWDvb6JMxmH173qSixoE7cIo2FujV92qwGzhx6BD/98yL3DRwKNa9TjpUWHl6zj8439CWTp06ceToMXpd0pchI27i+bw8uvfsxXXXDiV34WJuujGTRHsCnxV+Qr+L+7Jh/QZuv20MifZErKlWXAEf7/x7KzarlYIP/82sKTN4etmTjBl9K5/sL6JXeg++2LeftLQ0Utu1Zc26Vzi/Vw8GXHkFB8tPcviLEm4bPoKPtr6Hu6qGYTcOx282UuY4SUJCEip1dN7qF+nXrx9mu41Pdu3kwn4X43S7+GpPMaN+8h8cLDvGshX/4Nbrb6Rnly4898/VXNSnH1m3juHRvz7GdTcM4c03NnD1gCvofcGFdO/Zgzff3qKNafb0/6ak9Ev+vuJJZt33ICePHeG555fR/7x+uH1mXBX7sLsSqL7uAvpPHM4tv1jA0jsm0Tlg53Dxl5SequDSa6+l58AM/t/fcnAY/bgsFipcHk5WntBWc0ORtyqaOtr7+iWgqhwbAn78FvjyVBnlrkosIXnrNaiiuS27WOLJWyUjjx07xkMPPVQnuvP48ePs37+fyy67jLVr12rRuEreP/vss1qHlGz80Y9+pB2jp/x99NFHKSkpISsri9///vfaelDnf/fdd/nf//1f3n//fS0ls3qvd+/eWoTq5s2btfbipUGOFnmr0hUvWLCAP//5z7Xpk8NlsDpGnbNt27YoGa3ktIqavf3221ER77H6HY26YqKikVXa5MOHD7NhwwYtajk8rXFz5K0uhXft2sXcuXNF1LZsycvRQkAICAEh8C0hIPL2WzIR0g0hIASEgBA40wSclGwrhIyrSLef6XNtI6f9YtJ3ryQrLdq5HBTll5I2tA+pLe2Ko4j80jSG9mlxS43vSWkeE/rlkaWNLwrXkk1kz5hB7uaDzN5wgulXNb7p+nvGY9mSts/0sWdwzTVp3lu43pp0rjPNtDHtx+NeSt6EfpRMa+najNaX+ud2FuUxL3uudj107j2cKQufZPrQ5l2vpXkT6FcyjRMtu6gaAbG511089o04dYxdtuW0ZyQbvoHxt6yfTTtasR4JLb5XNu2s38zerb0eWru9cAotvE9+M0DlLELgO0ugpfJW83NmGza/C0/AiiFgYtSD88hIsPOrcbdjq97J4399mB/cfBU/HHUFvkojHuMXPP/Ccm66NpOL+gzAZwVnZQ179+1hb/5ePl7+FhOH/oh3n1lD59QemtiqqnHR7rwupHTqyLN5q3ngvhl8UrCDrw+UMOb2Wzlw4ABt26Sg0rdO+s9JlJeXk96nL18d+VITqm+8vZnzz+vK3k8+I+vm0Tz3wkqm/uxeivbu5dNPP9XE3qWXZWh1asuOHyOtW1c+LyqiU/cudGzbjqqTDqpPldOpQ0euuGYwWMwUFX2Ox+vXUiW/8vJarRZoh7RO/PujbZrc7dP3YjatfZ17f/tb3vm4gNWvvMDoa67nkgt68uyq57hm6A2MvnkUc2Y/RObNI9iw/lWuvexKOrbtyOAhQ9mw6Q3e/vhdHv71f/NVaQl//+cz/Ncvp1O2fy+vv/EyfS7sz8lqLzbXKXq178FH3mPqSY3JncrUzNtIPFaD32SlYOdukrudT/Gpo+w+WoI3OQGPxcaJiiqc1Y46a7teZK3ZHHvt+w0Y/QECNiP7jh+i2lONMeDTjvEps+tv2aUTT942JvJVSdDHHntME4vXXnutlr5YCVP1mpKwas3861//0urTqrl8/vnna6N2jxw5wqxZszTJqeS8ErmLFi3ir3/9Kz169NAiS9XWnLTJjZG3KtW2ih5WElqtU5WWODs7WxtHrH5HS82sopR1YavSTSsJff/992vj0rfmyFt1rEoZrngqdiqa99Zbb+UHP/hBo1NEt2yVyNFCQAgIASEgBFqfgMjb1mcqLQoBISAEhEALCWiCYnIwjZjaug8ax6Rp05gyug/N966FLB0wluJFH7Aos3nipMFh1ZGZaq844qN0HVOHLWbQ2o1M6tMUWEHplJe1m5UhK1y6birDFg9i7cZJNKmpppw2ct86443k6mDTjF4sSF/L6ulDmy6nm8qyJeOIduy2HIIeZTotcs5a22duzTVp3ouWM2JMAdO2LGF01C8TxIbYpHO19nw0q7143FtR3tZbr5HnLmTp9WMpmLKa+aPTsTtLcdj7kN7MW9C3X97GY9+sCa09qK68rX8/bFnrZ+vo77K8jVgPTb2/xr2+WnHOmv1cbsU+SFNC4HtMoKXy1mqw4CaAOeDFixkjVm6f+xeSDh/m+gH9+PLzfPB9yf/8ZSoGkxNv+Zc8+Y9c+vW/hB8Oup6Kr4+x49B+du0p5q6f38Hh7ac4/uZeqj91sHv9Fi7p25/zOqdhNFt5ffNmLrrkEjp26ULvnhexu3AnAy8ZgNvj5JlVT3PxhRfTq1cvrWZsWdkx2qS05bi7CmtiAitfeI7/mvJrnnvyaf5j9O28sOJZxv7ox7z17haOlJYy5o7b6dyrJ6tWPsOAgZdzUZ8+PPLYQn464W5OHj/Bm69v4PohQ0lNaaPVCbUnJlC46zPc/oAWafjqy2v5yfhxtGvfnrWvr8dt8DNi1C3kLlzCb//f//DY/z3FgX1F3HTtYPr3upCnVj7D7Xf+mCv79OWPf/5fRo4exauvrmXopVeSak/huuGZvLllC2s/fJOcqf9N6bEj5Dy/jLvuuJtje/ext+RzevXtz8cfvke3i6/girTuvHuwhCUHPmLW+P+k/XErPr+HFGsKn+4p4qIrBvHvPYXsKSshkJyI22Dm6//P3pmARXmd/fueBQZEQVzQqOAKERVXUCMuUVyiRqMkxmg00Ya0+JlWqm3th61+2pav9Kv+sa2VJCYm0WATEzQqxiUYUTAqqCiu4AqCgIgMIMwAM/O/zjuA7KDGJCbnvS6bxHmXc+7znHOm83uf35OTRyH51aK/ZjyIrOKKo65YsZSplZq3KnstydmpGMylWExG5RLLD0i8vXLliiLCij5UFSh79+6tCK8zZ85k9OjRSruFYCuEzeXLlytZ1b/85S+ZM2eOkl3brFkzRdgVtVyF0Pu4xdvr169XCsNCyF69erWSLRwQENBgu0X7qh6iJvCf/vQnxo4dq9glV2TLiv7Mnz+/8tSHFW+V8bZYSE9PZ9++fXz22WcYjUYlY9nH59H/n91PeImWXZcEJAFJQBL4nghI8fZ7Ai8fKwlIApKAJFA/AUWgiPTnwmZ/2mEgKzmOLcEL2T18EzuCfB5BwH1M1L8zwfEHIlbU6m9Vro8ojH1nLOuJhQcVFx5TSMnbPk4Cjxij1cK9ahZ6HW1ucK48eB9/+OLtg/fpQa6Q4u2D0PoBnvug6+u3PH9+gERkkyQBSaCcwKOKt6jUaCxmdECRSljoOhPwP3/jXv5dyEvHknOFd94Pwc5ej7aZmQ/f/T8lw/S9d/5MUWExtlodaRmZXE7NZPLUyVgKirkTl0VyRALHP/2Sl/39eapNe86cPg/29uw4uJ+ZM+dwaH80M1/wJ/1WhjXrtmVL7Gx19OjRg+xbmYg6nPfu3aNn/97k5Ofxyeef8auFb/H2P/7FM/0H0bWjq5IVuGPrdiZNm8qZC+d4Ztgwvti+nad79sRso6bEbGLosCFcOJ9E1K7tvDx9Jk4OLckvyKNZC3tuZd6gsMBE1y7d2bPnK16eOZMyTRn7DkVTUFLG9Jdm8u4/1jNp6nQiPvuUstJihg7ywt21E5HbP2fmi69w514h8ccSGDF0GF/vjaZbJzc0WhteeGUGB4/GERWzi2VzF3L7XhGbt37MiD6DyMjJxLlDRwq0ak4ej2HogKG0bPsU52/eJPZ8IouX/A4MahwszdDfvsftonvo2jrzdcJxsgrzKNWpuGsykJmXQ6k1SRa1Wq04HCv/NJsxmUw009lhEsK8VquImOIzs9ms2PWazeKPGa1Kq4i3ansdZ25epdhsAIsJFWZUGjCX3/9hJ1xjmbf12SYLsbKoqAhHR0clQ7WqCFpVoPTw8Khmf1zRTiHqvv/++0pmrsiQ/fDDDxVR0snJicDAwErr4u9SvBVtE1nEoi9vvPFGo+2uyvzGjRuK4Cvq0FY9Jk+erGQRi/kjjkcRb6veV8TGJ598omT6ioxcMQ7ykAQkAUlAEpAEniQCUrx9kkZLtlUSkAQkgQciYCBp4xKWhG0hIc0V71lBrA6Zj5fI+FJ+EE1lUZXswqo/iisCQZI/m7JDWbJlFptidCyZYWT1xfvZiKkRUxifspTEFcOxI5XYsJUsCd9GCu5MX7qBNfO9cIoPo+dcPRsSVzBcSZk1EBvcgWDXGA4t8Kq3N9XF2/LT9NEsHhKK+9Z9iEtrixjVs5dEf9Y6bcA3aiXL7FZwYbMrW6pYU1r7OJ8YtwgCQreRohtD4Jo1hPi5WR9oSGLjwgBCt6WgGxPICn8IfsuFTTUyMmtmCU/aILJiUxXbZJcdszgbFkz4ASPu05eyYd18vASHmj9IKzbDwUQeSAH3MfgvX6Nk6VU7lGsCqMxHnrRBEbepKnQr5yThv9VIxOJwDqS5MiZwDWuWuhC92NoX3KezdMM65isNEUc9Y9dQrFVrf1Xu1n9fVXnt8soM1tTYMFYuCcfahKVsWFMei1We8/Ask/DflE3oki3M2mS1wm3oeVYb29D7vEOs467MgfuNr2L5XD8jJc5cdjDrbBjB4QcwVuNbPSYbjTnEnF14Px6tQYdLeZ+qDkn1OWLN9G5avNXOCq92r4oYqsJzVlrVlymscyMieCWhHxwgzXUMgYJfZbymEh28mODIA8paMMZ/OWtCJlMjmq1d0cezPngZ4VsSSHP1ZlbQalbP91Jezqi1BpXPu6bEkTXzvboNbWp0MIvFnDC6M33RUrzjAjBWsU2u977lPObHuBEREMq2FJ11ToX4oavhEHB/7pc/G5HFXS2gyJ2VVsVyvHwGNjQ3Ki3IxRqyiKXecQQY67FNbpRnA+tdrdibjCEgmuH1WL8bkjayZEkYWxLSFGeEoNUhzFc2l7rW4U34xa6qsv6swS871DoeFWtUiJ8SI01Z1xXbZIVj7fWwHXri1wezLLzKvre6fN0td0Sod54ooR1B8MpQPjiQhuuYQELWhHB/KU4lOmwlwRX7XOBqVgQNL4/tRuaVcu8mMKPpe2bdc6Sh9fzhvxOIvbve7xPKVF7P4rfWsi0lW+G2ImQ5/h5iJt+PB9+4etbXeuJW39j8Kk+g0SdFsLJyzOaxdEUIs8v3t8bX3GobUPW52ZR9+YG+k8mTJQFJoCECjyzeokaDGVugWPFQduZn/xPKvfwCyM/kn3/8NW07asCSjtmUR9yRL/F8uj0Odhry7+TTzrUfH2/cwLQZo3BwtIN7LTm16SAuty0UXcimOLeQvKxcTCYVbu4epN/NpViIhiYLo58ZzjfHjioWyc+OHMWlS5cUYaugoICXX36ZE8fjsXNuTt69Arr19CD1+g1iDxxg8sixXDp7nhHDh3My/iSTZ77Me+HrcXFxoY9nLxycHNl7MJoZr84i/14+qdevsH/fXubMnI2pxEJpmZFWrZy4npZCmUXHkCG+RO3aw7NjRnG3II+jp46TV2Tk1dfmEfKHlfTpN4CE06fo1tWV5rZq+nn2ZM/O3cya9SqHTx7nyuVrSu3b08cSsFfbYlGp8X9jPjFff8UXB3cSPHsBGQX57Ni5g95dunLrbg4efftxrUBPQuIRfAePpKVzO5Jv3uT4uSTGTphIz259uHjqPLYmLXatnMm4pyc54yZGDZjstGQU3uHOPT3GUquvsUot0mRri7dCsBXirfhTId4KYVf8EcKqiB91mRmNvY7EtCvcMxULw2TUKjMWFVges22ysAIW4uC6deuUjOiKQ9SIFRmywnJ4165d9Yq3vXr1YtGiRfziF79QbK9rHmlpaeTl5SHOE/0XQu7ixYsVG2WRUfqo4q2wahYWziJ7Wxw1a97Wl3krxNuG2l2zH5s2bSIrK4slS5ZU1jcWLzeIGrivvvpqZd8fRrwVmcoiO1lkKw8aNKjy0cndQrxCAAAgAElEQVTJyYrFs+hfzUxguSpLApKAJCAJSAI/dAJSvP2hj5BsnyQgCUgCD0lAH72YIaFubNgaxHAnPbFhM5iasohr6ybj1BTxNiCbRZv+ReBwN9o5pSjWn8bVF8vrl6YS8dJ4UoISWTEc4leOZ5lTiNUmVy9Ez1FEK9a+qYT1nAubKq6LJ6znEnRbDykCbH1HneJtufAb2ieRnbPdmvYjf/h0Vm9agb+HC05OSdUEHatQmM2irZtY6ueEMTaUKVP1rLi2Bj8nYf07hJWsZoMQFYwpRC6ewVvbAuu2060zW3QC4dP/xdY1s/HSJRMRMJRw33LRutr5yWwcP5XYwH2s83eD1EgWjg/Du05Gddgm1xJvg9H9aytr/L3Q6aMIHrWEaCc/lm4QP2jrSI5cyNQwb7YeWoAXhgbGrgF/3XrFWzGitbMaDfErGb/MiZDyWBQC5ajoiszqGlHwUCwDyF60iX8FDsetnZMIyPqfV/4SgNuGrda6o6mRvDE+Ar99nzFbqEe1MsMaZqQIvuHT+dfWNVa+EQEMDfclRuFbh3hbb8yBMmdXwuoNIfi5GUmJXMyMt7YRWEctzNribVPjrSnibXWeiohSmQmfSuSc8UT5l8drVjSrZqzEZfU+gnzsSN44nqmxgexb548bqUQuHE+Y99Y6XtaoHvd2+njCZsxFv1ysKXbW+V1tDbKj6XFUQ7xNWs/4GQnMKx+j1OhQAmasZVI51wbvW/7SRPairWxa6oeTMZbQKVPRr7hmtV+vJ14r65fW/LzGfzfcpyTWj59BwrytrJnthS41mtCAGaydVFfN1ybyrHO9K4+9UCfWbVqKn5ORJCX2jITUJd7WmEP62DBmTE1h0bV1THaqLd5O2L2IrRuWKjEdv/4NJoSnMMZ/DevKeYbPmErqUivPJou3Ss3f2uthtfiz0xMfNoO5+uXlLxlZ21bvupwayZzxUfjvW4dYirOiVzFjpQur9wXhYydePOrPKoPYE8TLCNbYDm63gcQQ8QJTI/OqyczEHtm0PbP2HGloL25nXV8e8jtBQ9fqksKYOiOJQIWbHVnRK5m7EJYrL23VmIu11teG47bR+ZUawUvjI/Hb9B4LfJywxmIs8xKt63nD+3xDe8+D7MsP+SVNXiYJSALVCDyyeKtk26qVzFuDGlTmlry+IpS8wiLU9+4S6D8e/d0LTJvqg8qSh8bGCJp8Yr7aS/9eAzl3MY2D0bsJXvlLSvPvYMmzYevfN/NMy/6kx+XQRldMyvlk9LkFYGvH1NmvcDwxkZ7d3SkrMtDMXqdkE06aNEkR6D7Z9gnz5/5MySQU2X/h77/D07174eTSmrNnkjDlFzFr2ots/ugDJo6bSF5BoVJPdPPmzbh17ETXzl2waNUcTTzBqwE/4/Tpk5w6dYKi/Hz8Rvtx4+oNxZa5haMd586fxrmDG71792P/nmgMhiLcunemsLSI6+mZvDrvDSLC3+Fq6k3FXnnIoP7cvJZCj46dyL1zhxemvsiW3du4cimZV1+axa1rNyjIzqPUVIb/66/x1YH9xJ2MY/aYF7h1r5CE40fp1rETp65d4Nnxk0gryGfX8Rj69x6IW/uupN68SU6enpFj/CgqKON6yg3sUeHYvh2FGgtnrl6mzEaNxd6Wm7mZZN69g0WtUeJBiLdCbNWorJm3ljITzezssdfpKsVbESuCqRBuxT+FeKsIuCYLKp0NJ1JTuGcuUhRbkcdrUYnPH23CNZZ5KwRIIaQK+1+RESusjBMTE/nzn/+sCJO+vr6V2aoVdWmrCpRDhgzho48+IjY2lmXLluHm5qZkcgvBV9gJC7tlYZ8s6uX279+fy5cvV9bAFf8tRGJxvrBk1pWzqqvHImNW1NoVYnJFPdoK0XPBggVKO8+dO6c8Z8SIEYolsrimZs1bYX0s2tlYu6tmuoqXGX73u9/xyiuvKJbJVQ8h6gqBWrRf2DE/jHgr4kGI50IsF/cRtYBv375NeHi4kgEv+lRXDd5Hiwx5tSQgCUgCkoAk8HgJSPH28fKVd5cEJAFJ4HsjoPxoGTufjDV+VpthfTKxSeA13KNp4m1CIBnKj9LWI2n9SBayzirCCAFiVBKB4sdZvcj2TCAwI6Q8uxYMscF02OjLhfcmk71+JDOMq7kofmxPWs/IhbBOEbbqP+oWb4Wu1gol6yrIp0k/8q9ysQq91qMOIa1aH8XncyHmIkEudVihNmT3WKeAswqXxJ1WQbAioyxqlsKkXS3xcxVOR3eW1781kJWUQLaLN17talb4bYp4m8Si3BWV9VrjV5YzW1GeplT12TQ8dvXKtw8k3lrbnBCYQYg1/VoECMEdNuJ74b3aNVgfimXV+GvseQb0enByqmBrPT9q1gXeEwVha46z0p764zs1rBXV4kw5P4pZSt8eIOa86rLErr8WZm3x9kHibS1uVUS52pm31ftb7XORTb/KhX07Z1dm0ypZ+NkhXAzyUuboKqej7Cwv5mzISiIh2wVvr3Y17M7FOBjROTlV/r24di4xyn2UZ1abn42Na9X1pKaA2JMluqoCshCg+5OqZN42ct865kjVdjYqLjUo3jby7NQwei7Rlb9oYe1fauQc+qfWlXn7oDyrrHflsRc96xrrJlcU441nZau1eNUl3ip9imV+xhr8rJsLydbNBY86xNu1bolsFmqotQPM6R+Jf+JmRSBVVuYHXNcr9oC6xFuDXo9R50Tl9BbzWVnWg8pfpqh/nqSG9WSVy74qe0YqEVPGkx1SsSdEM0sRqMtjTR/Fwq5b8FMYNeWliKYxE3ttU/bMWnOkkbVKcWl4lO8EdV7rRlJwBypeqrKS0RMfEUH+8AX4uTUm3jYct43Nr/iwmnPb+l2lgl/tdaRq3Nf4DvLQ+3IDX2bkR5KAJNBkAo8q3qoU8VaDkABLNRYwteTV5X8lr6gEldHA0B6OaEtv8rM5Y2nrYgeqfC5fPUnSqRPkpN/mT8sOEHf876htsiktBrsSey7tO8fQlp4kfLEHJ5MzpQUG7mTmkqMv4PlZM9l/+BAvTJnKV7v34Nmtm5IZ2dzJUbHz3R/9Ff/1299SkJ2tCEfhH7yDh6cnd/R3MZeZ6NW1B+1bOHM+8Qyenp50ffpppcbp+aSzTJnmz/aICFo4t8TN052unk+zfccXFBflM9h7EC0dWxL9VQz9+3nRvn1bbqZfxaVjF5wdW7FlyyeKTfPosaO4dec2ZrWGXn0HcPH0ab48GE3rlu0Y5TuMowejad+6FW1buzDWbzwf747k4vlz/Py1n5GXfptr51NQaTRMnD6VfQe/VjJZ+3bowYX0NAxFhXTv5Mr2uK+YOO1F7Fzas/z9tXh264VXDy+up1xjqM9gLl26gq2uBbY2DrRt3YobtzO5p4XTVy+jbWaHRaclLeeW0k5bWzvMImNaCLNYFPFWKK6qMjMO9vY4ObRQRD3xp0K8NZtRxFtxmCxmNCILV6fl+LXz5JeJzFszGpX1s0c9GhNvxf2FOCksjj/++GMyMzMZOXIkQhAdNmyY0uYKq+G6xFuRbStqs+7cuZO3335beRFAXC+ySAcPHqw0//Dhw6xZs4ZDhw4pmaVVbZNFJq64r16v57333qs3w7Qu8Vb0bffu3Yjs29TUVKZOnarEcPfu3SvF29OnT9O8eXNFxO3QoYMijgqrY5EF3FC7q85r0SeR0RsWFlYtO1n0TQjGf/jDH5TPhOjamHh74MCBakMq6gCLtjk4OCgWyWIcBCdhXz5t2jRlHJydnR81DOT1koAkIAlIApLAd05AirffOXL5QElAEpAEviMCWdEEBywkSjcJf38//P387ouBTcm8rSkQVBFe3aIWMiRhljWbSRG7qliDVnSv3Na3XZXrqCoAN4Dh2xJv17qJ7N8KCbIOIa1aH6t8rtidUj3L9oHF28YEskj8lR/9hR1lAHNCU/D2D2TyJF/8hMBeJ5+miLf122Ert6z6A3VqI2NX3xg9kHhb00q5MkDYsMWbgFkVsTOJDYKHIpZVsBHnNkUUqdrnBp5XLkTpkyMJLbdNzi5vjtXytg7xtpH4FuJttThrgE3DWYV1CbUPIt42Nd4elGd59lp55q0iAAVUmnffj5Dl1pcqhDVswJxQUrz9CZw8CV8/IejVE0hZsaxftcpqm1xxSvl96mNVe6Upj5tqbxpU5WadM7HzyzNlrZNA+TureNtIvCjx2MCceqTM24af7RtnFduurfGrXA8arHn7EDytGcKiHUvQxVR1RKgdJ/dHMYvo4AAWRumY5O+Pn78ffpXifB22yVXX4Vq8vl3xVoxt7PpVrFJskyuDqnwtbyj2fYmb40ndoZ1LkNgTVrmQWOWlBUhi/chRGFdXMGxgDtJ0ZlVfcmpoz6wVC43txY/wnYB6r7XOpaRFuVS8H1R9tjcm3orpWP860LB4W8fLD0I6jl5M143D75cVqG+fL3+fqbK91WLzQfbl7+g7nXyMJPAjJ/BtiLegQWNRU6YxoTI5Mmv5X8kpMqMym7HNLcKnV1v++OtZmO5lorYzYFbf5cih/fz2V8v504oAho70JD07g06deqAtMXJu9zHsU8AmrQzDnQLKCowY9MWY0NDBvTv3TCYlQzL18lXMxcUYy0o5deoUffr0ocxsov/AgQjRSwhcecX59PMZxPsffciQQd442dpzNekCI4cOIyM9nRKVSqmN2tLRiSFDn+H99eF0d+/BqInjQaflT//7F7z69GbatKlkpmdyOCYWV1dXPNy7kJ52jS5denDzRga79+xh0IBB9OnrycEjsfTo6cm1tAxsdVrijsXTu5cXHt26cHj/XuxsNLh1dGXEKD/2HYtRMoKDfvFfFGTmcvRQLM5tXXhm7LO8v2Wzku3ZvllLPv9qL726dqNbxw589NVORk96gcEjRjEj+Jd4dnNnWP9nOH3kBDOmTCPlYgoaWweupqZj08KJQnMZ+Zi4U1yISavFrDaTrb/L3YK7mCwqRWQ1q1VKFq1gpjZbFCtkB/tmtHZqWSneiqkgathWZN2CmjJzKYpmb6vim8tJ5JUVWq2UsXxn4u2PfIrK7kkCkoAkIAlIApLA90BAirffA3T5SElAEpAEvjsCIoszjrjYKCLCd0PQVjaLmpIPI94qP1QH47R5M+3ChhDrb7U3VTIVl+jKbWLr6pm4TqTbbsYpeA76kIYtkxVppZpNa8U9rfVyH8Q2+ckQb8v7p08mPjaBbZFriUzzZd2mNfjVSn19DOJtg2NXn+hWVWCtKTDWtE2uSxhqYAbUKYY1JkzWFG9rClFVnqfcPxzvHVsJHC6yPmswrSnSNxLfSs3besWpB3hhoFxErLTbVZr8AxVvawiKtUdTT3J8LAnbIlkbmYbvuk2sqRnMhnjCxs8lKWgH6/w9lOzbxjMwGxjXao14UPG2sXh5nOJt/c+ucE9oknj7UDwr6gI/qHhrhS2yquPiYomKCGc3QWzdLGrLfp/irYH4sPHMTQpixzp/rCVXq76I07h4W13krxJU4j51iLdhPUeBUpO6kZciym/VFGZWUbjxPbNO8bbR9fzhvhOUj3gd3ydc2P0o4m0jcfsw4m1W1Bt4bpn8iOLtg+zL3903OvkkSeDHTOBRxVu1yNoUFW8tFswaE2qTAzP/8BeyDRo0ahtMeTnMGu/Dz6b4Unw3FZ2TEY2dHiz5GHPuorO3J/1GMs4ddUpWqK1tR/aufZdL2w/Qz7E7zurOcK+UXl16snPnbgxqFZ4DBihZrgO8+nL2ZKJi9yssaYX98fDhw4mPj+fQ0VhGjxiNfUsH3Ht78t7G91nwi0Bidu/j4snTBLw2j1MJJ4g7e4I+vfoxYMAADPeKOHI4lk6dOtGsRXMKDEWcv3qVefPnkJ2dyeXLVykzmCk1FDN54jgSEo6gMVrIyblLZvptprzwPEXGIq5lpNKiVRv2f30I186dOJuczNDBw2jdyomv9+xEC7i0dWH8xOdJun6JI4eOsOStX1GUq2dn5A66eHgwdPxolv/9L8z2n4lb6/b89d1/MNxzAL27d+XdXZGMe2E6456byvOL5tDKqS1jho7mzo1bdGjuTElxCR1du3E59Sa3DKWU6bTklBgoNJVhtJiwtdNRaLjHnfxcRAJtmWJxDGUWM1qVWhFjNWUWWtg3w6mFo1XQVWriqhWBV1xTUe/WZDajtpgx2cChlFPklhYqWbcirsosJnjMtsk/5rkp+yYJSAKSgCQgCUgC3x8BKd5+f+zlkyUBSUASeKwEspJiq1vvigzYUUZW5wbhowhYNex1G7SutDZV2BEGMwuvZWlMqrBJFjXnFBvM8pqhdfRKsVxO8cYtwZ2ljVgmi8vrFG/Lawa6b92n1MtVzklaRG5luk8jokFdtsn1ZeS4RfGG5278q1pkPq7MW7sqdtYKOz1RC7uyxa9q1nAF1G9ZvDU2PnZ1BukDZd6K+sj9ifRP5LNKC+sGQv+RxdtGnifGca2b8sO+VRu3WuhGKjWa68i8bSS+vz3xNouoNzzZ7V/dulbU6Kwu6FrZ1bZNbkzgrshmLheZqtjW1rZNri5WVv3cKXYl/QNgg1LPsuY4VrXPtX6mj1pI1y1+VXiXX1PXCyTC4tupPlv0B4mjB7FNbuS+jbzo0pita63Pq8V347HaZNvkB+ZZW+Buqm1ybSvsmhmo92O24flhjYVaon0j63r9tsm1622L+tetJjg1IfN2Eikr+xPAhvL6uDViW+HbBNvkeuaVUy378PqZVey1je2ZtcTbBteqOuz4m/ydwKu2lX/ltYEYa9kmG0iNT8DgUdtGu25b+hovR1RZBxqbX02yTX6YzNsH2pcf61c5eXNJ4CdD4FHFW41amOTaiv/BoilBa27GzP/+C7eMWmxsHSgr1uPewsJffzUfW1MeuuaFmGzSsVHfhVID+XkpfPjBbiZOmUaPPm7kpt8i88RVtv7vJu4mljDEvQe+fb1pbdeS3Bw935w8gddgH9q0aYOdxobszNs89dRTinWr/7RpHDt2jIyMDMVatrS0FLenuxF37CjObVtjq9aSl5GFurgUb69+7Nqxk1KtBkfnlgwdNYLcnBxuXL7KoP4DeH/LRnq4uaN1bMHESRM4evQIzZs70tLRmUsXLjJ65FC+2PYZ6nsldOvmjsWsobt7N06dTeSpzp3IvJvHgaOx9Hu6H2cuXWTAgEGozWXk3EolJ/sWT3XqyJQX/Em8dJ6vvtrP7xf9ltzMbLZ88h/6Dx7CsInj+e3KP/LzOXPxcO3Gsr/9hcE9PBjk0ZO3d33OhGkzGD9xGs/9/BWa2TfjpRde5trpi7g6tsZiNNGxc1fOXEjB0rYdN25nkWcpo1SjplTYHNtoKTGVYCwpochoUDJkTeU2x8I2WWsGrclCi2YONNPZolZrK8VbkXUrsm9BZRVoVWa0WCjVmoi5eIrbpQX3xVuzUG4fzTq5KbbJP5nJKjsqCUgCkoAkIAlIAt8ZASnefmeo5YMkAUlAEvhuCSStH8+MhHnsWDMbDycDqREB9P/Aj6P75uMhhMyec0ldHUPIZCeMSZEsnvEW2wLrE07K254awZTxq0jx30BiZT1cPdGLh7BQv7z8WXqSIhazUh/E5gVe1nqWyg+9y8hevtda+1ZkbaXGEqf3ws+rtqdqdWFK/Oi8m7XBwST4bWJHkI/1nqL25txUVseEMNnJSFLkYma8tY1AxQbUKgg8dOatj7VPoU7r2LDUFxdjCpGLZ/DWtsDqVsqVQyrqQy7BKWYfge522CnZZ00U0+yiWTwkFKd1m1ghshP1saycEoB+xTHW+NVmI2rYLnGKYV+gO3Z2dtVFvMaEJtHeauJRw2OXHb2eKCazwK+ibnB5hx9IvLXaWA5ZqGf5jjXM9nBCnxTB4pV6gjYvwKuWAPgwLKv/+N/g81I3Mn5oNLNi1jHLHVIig5nz1ha8KmyTlZqc0cy6sBo/JzGWDTNK+tYyb8s5hTqxbsNSfF2MpNSI6aoryMOLt1aBK8J3L+8t8EGXGk1owAzWumywCqx1xFD1ZyWxfvwotvluZdMKP9oZsogODSDSezPrJlM5b5TP0BO7cgoB+hUcq2L9q/RDeRljJXbrNrPc14XsuFAWLlxLXANrUNPjqEbGctJ6xs9IYN7WNcz20pEcFcxbcz9gUvla0eB9lZreDVmR1xWvVQT3BmveNjY3BOsZJMzbyprZXuiSowh+ay4fTLKu09WOB+ZZnZHCQMTepqX4ORmJ3/gGc5fZEVJXzdsKnuXz2ZAaQUD/D/A7uo/5Ho+WeduUdf2+eAvV10OjEn8r7daxebkvLtlxhC5cyNq4inW7kXVZ9GvUNny3WtdiQ5aYG5F4bxZ1boXzQ39W6daxaamI7VSiguewxC6kfC9sZF49ADNlXOvYM2t+g6htod3wWpXyCN8JGvo+4ZYUxtQZSQTuW4e/mx1Z0SuZuxCWKy941JiLNddXY8PrgHAfqL23VplfQrAeH42/Mred0Mev540J0ZUvkzVsVV+DaNW5+oD78nf77U4+TRL4cRJ4VPFWSchU2WExmRXx1tZsx8u//xPpRh02di0wm4rRZF9m2Rx/sq+cof8QV5xcCrGzucO927do27UdmzZ+SpuWrgwa0ovmzUrR3LHlxoFM9m7aTttSO3p27EZJTiGDvZ/hvU2bGD91iiIc2tvYkpGerTzbZDKh0+nY9eUOhvkMw2eQN/YODuzYs5NT58/y/NQpbP9iG+OGjsTWYKKTS3vijx1n1ITxZOflkpWXS2HRPUzGEvp79mHvnj08//zzaBwdsVDGFzu3M2HCRDq7diH20GE8Pbqw+aONDOszgKfad6KVswuJZ06RnpPBoGeGcO1WJsdPnmKg10AuX7+Bjc6O4oK7tHdpScbNazi1bsOc117nbEoye6J285tFS0i5eInPo7YxdvxkPJ8ZzMKVy1g8dx4enbsR/L+rGNq9J56ubnwUvZuR4yby4rRXmLTwdVo6t2GU7xhM+Qbc23ZAVWoiJyefQqMJY6uWXLmVzq3CfCz2dqi11tq1xlIDxSVGROasyLg1qSyUmc1o1Wq0JhQB17GZAxqNqlK8tVhUinBrFVSt4q1ZZVHEW6O2jIMXE8gpKUCjFhWQoUyKtz/ORUP2ShKQBCQBSUAS+AkQkOLtT2CQZRclAUngp0pAT/z6YJYptf9ccJ8eyOoVQQwv1+GstSmXsDvNFe9ZQUzXLWGZWyPiLalETOnP2aUZhFRLuxM/ZC9mVeQBUrJdGRO4gpDl5baV1l+iWT9kBsZ/XVSEVXEkbxzP1IRFxKybXJ4BeX+clB9cqxQfdPWexfxFiwicbLVXtR7lNemW7CbN1ZtZQdPRLVmG27ci3orbJ7FxYQCh21LQjQlkxWQDAUvc6hFv77fFuDyGi0GGpou37cCQHMmqihqsrmOYt3QFIbPLhe8a4Vs5bsblxFwMwqWqxfQDi7fi5vWPnRDA5yL641W9FQ8o3ipPiQpm8apIDqRk4yp4hizHX/E1rXk8DMvq4lpjz0uNDmbx4nAOGN2ZvigEv5QZbPFOZKeSGVxemzI8Dt9NF3hvssjPbZjRt2ObXBHTCwkI3UaKbgyBKyZjCFhSGdNVST28eCu6E03wwoWEx4H7GH/meaWyLMW/ieKtEF6T2Bi8hDBRq9ZFMPwXaxb4WOuyGpKJXBVMaMVaMG8pK0Jm1yHSiym2kYUBoWxL0SlrxnzXjcxNW0pGyHD0Iq5r1t1uchzVtpuuPuZL8Y4LwKjUvLVSrTc+G51TdcVr08XbxmJVGavFiwk/YMR9+iKWescRYFxUW7xVlqwH4VmTkehHzdiLZnhd4q0Igfj1BC8LZ0tCGi7u0wlcvYIgZXN5RPG2Cet6VfG25nroVXPdnu/KxrlpLFWcIhq3NtYnbSR4SVhlvxb9aw0LfCpeoqmyDuDO9MAQVgT5UflqS0Pz6gGYWSOy9p5Zc6Wsu/5xQ3vxw38nEI4QDX2fEPGw+K21bEtB+a4RsiII6zs/tW31lXrJVdbXhuLWrko83N9bq7sRVB0z1zHzWLpihSLkiuOhxdsH3Jfr2MjkX0kCksADEnhk8RYVZo0GzGXYAKVqB15dEsJtk4YyTJhstBjvZRLQtw+9Wttg1ubgO8WHC0e+4NCBHTzVuSMJp0+w+Le/QZ+fSwudhtSz18i7aoBCR/p37cGZbTH0erovOrMGlVbDl3v2cf34Oca9MA2HZrZs/vgjRvmM4NK58/g+M0wh0P6pjpw8eZKE88fp2bMXjg7NFYtlP9+RHIqNZkDvQbTv1JEe7u5EfPYJ1zLTGDZiJL16enLwy324u3ahW4dOOLi05VbeHWIPxjD7zQDOXjyLU7PmpCScRl9YQMdO7bGUqhk01Ju1a/+XwV4D6ec1lBNJSdzOSWfosGc5l5hM0tWTYCljqLcPJxNi6d6xLxMXzVMyeuMjd/HL4KV8cyiWfbEH+cWsN9B2cOEXa//CPwJ/g9pGzZ/+8X8816M/7t178J/dX9DvmZFMePlFZi0JxGSG11+ajb3ZBvtSLaaiMoqLjRQZSrDv05OYo0cpVJkxaTSotTaUGksUUdaMheIyQ2XEqCxCiQd1pdWxmmZ2DopIW99h0liwNakp1ar48vQhciz5Qtctt0vWgLBOfoRDZt4+Ajx5qSQgCUgCkoAkIAk8NAEp3j40OnmhJCAJSAKSQJMJCAFkVCqLLgZRI1+sybf4vk80xAbTIdy7tv3r992wx/Z8q31ztP+1OjOAH9tj5Y3vEzDEEtwhHO96BLQmo6plRd3kK+WJkoAk8H0Q+BHsmd8HNvlMSUASeHIJPC7xNrtMjUllVsTCMrOeDjnZeLVrxoIFL9LM1Ywl9zL/+9dgtCY1//3H36J2sufcyQTsNDoO7Y2lW+vuuLbtxu6oPaRsP84wz0HMfPFVvtgeydUb15noNYwWLZzYc+Ar2ji3okeXHuTl3MF39Bi2fryZ9IxMevf1QudgwwDvQXtXsiMAACAASURBVPx97d94c+Z8bqdlcCU5hTbtXOg3oD/29vasf/cdho95ls5duyhZpREffMSsl17GTq1l695d2Ld0pG+v3jg7O5N45RJ9PHry6YcfEvDGzzl79gwaNKSm3yTrViq/+sVbaGzsOJ5wistXUxg9bATx55M5evEIXp09mDh2DBs3rGPYoPEMeW06h/Z+ybHdu1m0+LdE7/+Kk+fO8WbgAu5pYNE/V7P5jyHcyszg7++t47Wh4+jevTsffx5J6+7dGDV5Mkv+uhxnp9b09uyNTZkGW4sNlFpo3a49JWYLRc0cOHrmNCVaNRYbG7S2OiVT2dZWq4i390qKUClibU3hFoSYa2OjazC4zer74u2eM4fINudbbyXcklVSvH1yVwbZcklAEpAEJAFJ4KdNQIq3P+3xl72XBCQBSeAxEzCg1+tJ2jiXYN1qDolitU/EkUXUwgAS/Dew1K8ddvpYwmZMJSGwrjq0T0SHHryRwoY1WE/QOv/7mWUPfhd5xQMQyIpaSECCPxuELaudntiwGUxNCHzkFwYM8WGMn6Bnde6KJ/bliQfAKE+VBJ5gAk/qnvkEI5dNlwQkgR8Egcct3toKS2UbI3ZZN5g7eRR9Ozvh3BHaOBRi0uSRfiqd9t1M2Drb8e+1W9n75RGmTh5Mh9bt2LzhSwb0fZrn+4ymZ9dBnN0dx3/e/oCXn59C22aO7D96GDvs8RszhiMxh7HV2NKpUyduZWcxbLgv6bdu0aHTU9xIS+Xy5csM8fbhkw838cLzU5UM3otXUsjPK2DQoEF06daVHbt2cT75PPPnzqeloyMnTpzg4PE4przyEn17e/GnZX9k6syXKLydy5mj8XTx6EGJoRR3j65E7djBsMG++I7xI//Oba5fv87Z8yn49HyaTBV8+nUkM0dPYUivXoSHhzF66GT6TBvHlx9v5uqJJObNe42vDkRzKfUaL7+1AJPJwp/f/ifr/+evXLx4gX9FvE+g3xR69exNZNRu9CoY88IL/E/Yajp16oxWq6WFXXMcm7VAZ9ecFq1bU1RWwl2DifPXrlJqo8Gs1aLR2ChirY2NhjKzCYuSGWsVbsVhFXLFYf07lRBgGzrUFmzK1JSJzFsh3lrysajK76PSlN//4UNdZt4+PDt5pSQgCUgCkoAkIAk8PAEp3j48O3mlJCAJSAKSQGMEsqJ4w3MuCZNWs3nD/DqtUxu7xff2uT6e9cHLCBfWsIot82pC5ntZrWHlIQk8FgJVrUmtduarQ+ZTR1noJj89Kawno8KdmLV6K+sm16hd3OS7yBMlAUngOyHwJO+Z3wkg+RBJQBL4sRL4VsRbUfjWYqpmm1yZeWvSUooR+8IcpvsNZb7fM2SkH6dzV3uyMhLJu5mBa3dnii0G/rj8b8yZ+ybDhvuQceMGzk5tsVVpyDxylf/75V8Z7jmU0YOHc+PCRb6O2q3UaH152hzSU9M4c/o0paZSBvX3oWMXN7Jz73ArKxODwUDLVs6cOnWKts6teW60H0VFRezZvw+9qRD/56bxVLv2bNn8MWWmMjx69mTi9GkU3ytk67ZIPPt74TNqBHFfHSBmfzSz5rzK6aPxZFy5Tuee7vgOG8mFlEQS444x038uxZYy1LYmbqVmkHwtnZ6u7Shr05pNu//Dwmmv4e7akdVr/8Y4n0n0mziGd//3z0qN2nHDR3HyzGmy7uYwflEAxTl5bPj4I0L/5y+cTDzBB198ylsTX6Ln073Yc+BrzqXfxOfZ0XwWc5jmzZsrGcR9PXuTdycPGzt77hYVYevUnLTMXNJv38aks8GkUqNRaVGLurZaNSUWExqRIVvtqJ6BaymvX1v1lOoxY65mm5yFVbzVWIRzsgYz0jb5x7p2yH5JApKAJCAJSAI/ZgJSvP0xj67smyQgCUgCkoAkIAlIApKAJCAJSAKSgCQgCUgCP2AC36Z4q7VAmcaB2Yv/Ulnz1mK2xVanwqa4AEtxDh8s+RXq4iuU3Enim1NfMnHqSDQ6G97ftJHX3/wZ9s2bczcvH+d2bZX0zSuHEzFeK8QxR0fhrWL2fb4bbUERLR2dlGzZSwkpdOvaFVNpGXfv3mXi5EnEHTvOzcxboFWTnZmJnZ09Xv364uTQgoKcXFq2bMnxUydwat2K8WP8FLviSeMmsPH993nxpZcoNpeCrZbUjHRGjR5NicbCZxH/wZijx6t3b9KvXAdjKd6jR9CxhzsRm9+lR9uOONu3ITHtGi/OmMSlxCQuXc+kb99u6M0aPt6+mf964XXadmjDurfDeGmEP27du7Dh/XX09fDC3saWm6npqNRq+r76PDlXUtm/dy+vvfkGZ86eZsc3MSx5YTY9evYi9ugxDp1OQtfamdQyFR3au+Ds5EhbJ2duXLlOUbGRZq1aYefsxPkbN8krKqLMRqPYGAsrZI1Go9S8NZrL0JXXub0fomrMVUrcVs28rTtWqou3ORRgwqLk7Urx9gc88WXTJAFJQBKQBCQBSaBBAlK8lQEiCUgCkoAkIAlIApKAJCAJSAKSgCQgCUgCkoAk8L0QeFTxVuh8SnamxYQi3qqbMXtJCBWZtyq1PWZDETqLmby8DLb8/tc8pcsj6UgE5y4c5NlpfnTp3ZktmzYyc/Yc0jNvseWTTYwdOxY7XQvSjiYx4dlplFwuYNXv/sywLn15rs9gklKS2Ra1B0eLDTOmvaTY/G7fvo3Wrdugv1fIjFdfZXPEx/zs9dfYt38/EyZMIOqLHWSmp2Nva0e/QQNx79UTs9FEUUEhbVu15tNPP6VDhw74+D7D5evX8B46mNTrN0jX36GsyEDa2UuM9h3B3VvZONjZ07qHGxdvXGbvgX0EvTKP3Tv20fWZAfiMGcG1b+KJ/uYIU156novnr/PV4S+ZMXIqLTu04pPPNzN/whwuXUsh8dwpJoydwFdfH6SNfQt8hgxG29mFjOTLfB37NZ69vLBo1ew/c5x5z06k/8DBnDp/gUOJZ7hx5zZat+549fYk7fo1nmrVhjJDCSazGpV9Mxxat+LIpQsYykyUioFSaVCjQatSgwYl89ZepS2Pu+qirfUv79sp1xecKpUFTZkKs42a3YkxZFOARW1RMnrNMvP2e5nT8qGSgCQgCUgCkoAk8OgEpHj76AzlHSQBSUASkAQkAUlAEpAEJAFJQBKQBCQBSUASkAQegsDjFm9NZWocVTaYykowaIt4tl0rlv/Sn7de9cXRPp9hkyaQkXmNzl1bM3bcs8QcPMKx+NM899xYbqQlExd9lGmjXmD73zdjKdUxxKMfhUk3cW7ehvxbuQwZMoQvorbRo2N32rRxQWtjQzOnFvTo+TTvb/qQaZOeJzMri0uXLqG/k8sw78FcunCR5yZNxLaZPf/Z/DHDhg1Tar1+/fXXvP7668SfSODEmUTmvvYan0Vu5ymPrhTk3KWtTTM8Oncl/9ZtmrVojrqNIxFffkLP3n15ecwLfPjPfzHprXm0dWlP7K69xJyKY2lwMPuiYrh0IZEXx0/jcloKiSeOMKBzP765lsjggUMZ1H8Aoe+vY6CLBy+8MIWEpESMhYVcvHyRslIz/bz7E3Uyjme7e+E99BlOnbtEUtpNUjIzeKpnX3r16snpEyfw9HgaY1ExpWYNA0eOIDbhJGdSr1GqUlFiNqPV2mKjscVWo1XE2zKVBW2ZKHJ7X7gVlsfKUZGRa6ksglt3dKktaEtVmIR4ezqG2xareCt4isxba03dhz9kzduHZyevlAQkAUlAEpAEJIGHJyDF24dnJ6+UBCQBSUASkAQkAUlAEpAEJAFJQBKQBCQBSUASeAQCj1u8VZm12BtE5VMTxc3MOOakUXYnkd+9OY6nO+sYP/U3vPRKdyY974OxQMeKP35I9OFNYGuGEtgVuY3wddv5+G//h72lGe8G/x95R65TBrwy9VX27N7BkMGDKcjTM27CJNb+vzX07teX+NMnmfHKK+zevp2SslJKy0p58fkX6N6pM2+Hr2e6/4tkZGdyJDaWwd6DycjIoEuXLnTv3l2xcNaqtIq9so1DC1p3c1XE23vp2XRt35FbV2/Qd0B/mnftwDuR7/KL/1pCu1IdG/69lhcW/4I2bV2J+Od6zmUk89e/h/HZB59TZMzj2UG+7P9qNwU5N2lt48Jl8x1+8UYgljITf/3gHYZ16om/vz+RH0dQWlZMkamU4vwCBg8dyhfxMfi69qTPoEEcTjjFrWIDabm5PNXZHRtbrZBJ6d61G6UmM2UqDRrnVuw+GIPW2QkTKopLSxXxVqu2wUatUcbDpAYbJbvWmmFbVbitsE5Wm+sXb0XsWFRma+atVs2XZw6RZRE1b63irVCIfwzibXZ2Nnv27OHFF1/EwcHhEWabvFQSkAQkAUlAEpAEnhQCUrx9UkZKtlMSkAQkAUlAEpAEJAFJQBKQBCQBSUASkAQkgR8ZgUcWb9W2YBG2ycVYNCq0Ji0zfvN3bpeVgUVkeBqxsTigNakxmwspK73NbwKnMNi9BHvTBUpKDKgtZWRnZDHrpf/HP9/+A4NGDADtbe7dKcLB1gFjMwd0+fbc3J3IR79ZjVOxhjsFBbg0b4G7hxdevfrg0rkzF08ksvPLHXR0c6N5KyeKS4o5cvEc8156hcyzKUz0G0/alats272DX/0qiNNnTisio1uHjnyTeIKxo/w4cfIk2fl3odTEuSsXGTbImxGjR/PPD9+n5HYe40aO4/ShY7yy4E1y8vP598fv8pe//J2cyym8s/Ftlv7+v0GnJnjlMrp17c78Nxbw//7we7yGj6Kbx9N8+P6/6dX5abQGNbdz0/n5H//I2bhjROzdhv+w0QwaNpS///2vuLRsj0Zry62cq/iNfp6vvt5HV9cOuLs/zckz1yi2wM07GTi6daGFXXP6e/ajIL+YrLt5uPfry9cJR7ldlI/eVodarVX+aNQ2aFSi9u19QbZqZmtFLFSNiYrP682AtajQmMyomqn5MukI6cY8EIKuEIQtQrR/tOOHkHkrxdtHG0N5tSQgCUgCkoAk8CQSkOLtkzhqss2SgCQgCUgCkoAkIAlIApKAJCAJSAKSgCQgCfwICDxu8bbMcg+NyR6tRYONrZl8/U283VsybmAznhvjBkW3yLmdSUmRiWwh1jq34uyl42jUBs6dPcXAfn5M8J8NuaXc2HOWt3/5Z8b3HoZti2YkfB3Lfy0I4uzZs+TduYuzc2vFstetS2fCN7yDwWxkxmR/2rZsxZ2sbO7du4erqyvxJ08wdcpUvtq3jzHDR2Ky1RC5aQsFpjKcXdrQqbULbl49Sb98jf6DB3L+agoRX2xnysARDPDow86IT5kZvJgTF89wcN9+liz9b84diiPhxHFmzp1Feu5t3v3wXUaNfJYRz4xmdegqfEeNpX0nVz74eANjBwwjPy2XUq2RVxf9mq8+386ehEP8988XUqQysf7tdXh28aSwuIg7Wen87I1APvlPBBaTgd69vbhyLYcitYa0nJu06+5OR5cO5GXn0b5NR85dSuaVX7zB/mPfcCH1Knk2tpXirci6VaFGlLytOB6neGu2mGnEdLnRGSTF20YRyRMkAUlAEpAEJAFJ4DEQkOLtY4AqbykJSAKSgCQgCUgCkoAkIAlIApKAJCAJSAKSgCTQOIFHFW9RaVAhsm9rZN6WmhXbXJO5EFt1CyxmFSZVCarSe9gU3WKEhy3jBrZBp8nBydmWA1/H4Tu2Hya1I2XcxdHeCXNZLkXGlvQYMAhbvQ0f/mEtMf8+zM+fG0uRsYTUC1fo2rkHh785rIiSzo7OvPrqq9y9e5cP//MhL73wEqnnkvHw8CBqdxQdO3Tkqaeeok2bNnTo0IHPP/+c19/8OXu2f0HylavYN3fApX07hg73pV3nrsQeiGbg2OFs3RzB1atXWfHWEm5mZpF78xb9n/Njz/btGExGxo18lpj90bi0aYvazpZ7pUZ2HdzDm68FYK9tRtj7/2D+y69zIzOL/Yf38PygkeRcvoWupQ1TX57NF1s/J+HGRX6/KIhLN6+zNfJzenZxp7jESNbN66xYHsKmDzaSkXaZjh3cyC0w06GHO/EXTmLbwom+T3thuWciNycPe0dnhk+ewDfJ5zlw/AglLRxRiTzY8uzbH5t4KwT5gwcPcuTIEXQ6HWPHjmXo0KGYTCa2bduGs7MzFy9eJD09ncGDBzNhwgTF+ri0tJRvvvlGudZoNDJixAhGjx6t3GPv3r3K55mZmYrYP2DAgErbZHt7e+Li4sjKylLqLYtzhdV1q1atMBgMREZG8swzz9C1a9dqAnlKSopyrogjLy8vpkyZQtu2bbl27RoxMTFKO48fP46Tk5PyWc+ePRFz8+bNm+zbt4+kpCS6deumfCbsvcVx+/ZtoqKilP517NiR559/nk6dOin97tWrF3369FHOE2wKCwsZN26cck95SAKSgCQgCUgCkkDjBKR42zgjeYYkIAlIAk8kgazIOXimLiI3yOeJbP+302gDqfFJ4OWDm923c8eqd1EYR/pzYbM/7b792z+xdzSkxpOEFz6PA/qTRkWfTGxWO4Z7OP1wWx4fRqu1bjKOfwAj1PDcySJyjiepi3Kpe1k3kLRxIQGh20jx3vBYxvOHtq98m+35Ltat+LBWrHW7wGb/unaMB9ivsiKZ45nKotwgvo8dvjHuop8T2PsT//7xA1hQZBMkgSeIwCOLOUK8VWnBbKxim7ya26UmLBY1aoyosEOlsaHUUoKdrRrN3WzG9Xahn6uaO9dPEX9yP2XqIt4MmoN7v/6gLsJSbOHapUvsPfwNd+4Zyb+YReGlHKb0HEVuwjUGDvAhMS6eW7eyGDTIB42NLd/ExtGhQye0GhUajZp+Xn2J2PYfxg3341JiEvNnvcqmDRuZ+8u3CP/H/6NT1y7o7Bw4f+EMfQb50KFtOyVr16FTR+5lZFGmVZFTrOeDd9/FybElv/nVYhLOn8au1IJ7j25cOHoCt8FeJH5znOPHv6GHWw/UwqbYzpaTZ0/z2yVLuXb5Ch99sYWQpSt559P/cPn6BWYM8eNORi6mknxemP4y74W/w12ticVLgjhyMp7IfVFMGT2eG+k3yc5I5/fBK/n8P59w6exJHB1agE1LPAYOIurr3bTr1JmOrVzw6euDvW0LisrMGBxsifrmMGl5ORht7bEoY1T+p0rmrVKz1nI/N/ZhbJOFGCxsk83NVOw9U902+bvIvK0QX/38/JTMaiHIDx8+XBFPhYgphFoh6Ip+7ty5UxFMR40axbFjx0hLS1PEUHF88cUX9OjRg0GDBikia2pqqvKZEFX1er0i3gqR9tKlS4rgKoRSrVbLjh07lJcDhFB669YtRWgVtXGbN29euQrk5uYqou6kSZOUlwdOnDjB5cuXmT59ulJrWbR5xowZuLm5IUTe/fv388orr2BjY8Onn37KyJEjcXd3Jzk5mdjYWGbOnKn0Z/v27QwcOBBPT0/l2aKN06ZNU4RqIRKLNlaI2EJoriooP0FLlGyqJCAJSAKSgCTwvRCQ4u33gl0+VBKQBCSBx0+gsR9XH38LHvUJqUS81J9wvxgOLfB6yJslsb7fDFLWHGON37cvnknxtu5hSVrfjxkpazi2xo9Hp15/HCj8A3bfb4SLO75+81gesgCfKg/WJ0cSGhxK5IEUsl3cGeO/lJDl/niUC/o17+PqPYv5ixYRONmDCs2/1rMqnrq8YYEiK2oho9Z6s2PffDweMoof+2VSvH3siJv6gIbnTiPibdJ6Rs5IIGjfOvy/pRcnaopwP7R95dtsz7e7btU94g2Ltw+wX0nxtqlTSp4nCUgCTwiBxyfeWhC6oJpS1CodGhsdhjIDZaUlOBhK8OvTiam+PTn4+TuUkc6C373M7Tt3aNvdkcTEk1w4e5qu7fpw6cYl7hUZyTh5lRF9hnN5/0mGtemNsaiUr3ftp7/3EIRwdzLxDMe/OcbYMeM4dCAa38FDORRzkI6dXBUhrWOHDrRzdCZm71dMnTqVdR+9wwCfITg5OHE6+QKjBj+DS+dO2LVqjfH2Hc5cS6FjGxc+/uxT7t67yzMjRzKi9wAupiTTtWUbUrNvKVmZ7Z/uyuYN75OReoNObTvSqXt3svNySbl8laCgIJKvXSHy8whW/vnvrHn3XdJvXOTnk17mRnomN5ISGTlkFKdOnSLVcIff/ub37Ni7i0NJ8bzx4qucTjlH3t18Fvx6KVGffcaRI18pmbxOTk8x4JnhxJ89QbuOnejt4UmHNq7ExMRSbFFjdnQg/moyhZRBs+ZgET7JakXANaNSbJMV4Raomof5rYi3JXrApNS8/S7E26NHj3L9+nUlq1Rkv5aUlKBWW32hhXjr4+NTKVoKUVNkuQrRVJwj/giBVBzx8fEIkVVk5grxVtxLXCuOipq3ffv25fTp08r1jo6OymdnzpxRROCJEycq43jnzp1aGa75+fmKCCvuJzJqxTNFtq+dnZ3SdvFscU/x92azmS+//JLOnTsr2bMV54mxKSgoUERg8ayioiIlU1eItba2tsp1Qghu2bKlcs2uXbuUz8S/i/6I+1cVlJ+Q5Uk2UxKQBCQBSUAS+N4ISPH2e0MvHywJSAKSwOMl8G3+qP14W1rP3YUQsXALZPsRkriC4Y8hc/ZR+yXF20cl2ITrG4iDmvwN+lTiQucwQ7+Ua+smK8KxISmMqaN247t1A0G+buiMqcSFBbAwNZB97/njBlS/j4Gs5Di2BC9k9/BN7AjyUQTcH/VYS/G2CYH4QzilEfH2MYzjT0m8/S5GuGHx9gFaIMXbB4AlT5UEJIEngcAji7dqldU2uVbmrQWLWY3JXIKNylZBodKpwKLCzmimhTGXl/wGce96HM9P7YeTawG30nJwbG9m284deDzdncHe00Fr4OtdX9K6zIG+vX0I/++/obtaxL1cA+6dutOhgxte/Qbwj3/8izffeJM7mTl8tPF9Bvbqw5Xzl3hj+iyyjYW0c++i2BEP7NMXR3sHPon8jF//9jeoHRx479/rGDViJD36eFFw5w7vhL9Nv0ED6fjUU/x7+8f06+bJuDF+XI49TvsOT3HtUgrnstOY/bPXsdfZ8tHbG6CkjBG+I3m6Ty+iDx3m9p0cRTBLuXmN/bu2EfTrP7Bp5xdkXD7Hr179OVdS04g9HEV3x840s7PnRk42Cxb9kvB1/+ZmSR6/+lkAh08d5/q1dJb8cSURmz/km1NH0AEOmra8PHM2KddTyCm+x+iRfhQWGkg4mYTr0724cTeX+EsXMNlpQavFYhFCrdr6T1V5zdty+9xHFW+FEiwyby32Kr5MOsIto1W8VavUiqD4qEdjNW/Lyso4d+6ckkkrRFaRpSpsi8VRU7ytEGFFZqw4hJCbkJCg2GyL47nnnqsUb4W1tsjCFYe4LiIiQrEkFpmsQjytEG+FWCuEUpGle/jwYYTAW1eGqxCGxefnz5+nXbt2jB8/XrmfyOKtKt6K5wmxVTxfZNWKTNzo6Ggl61Ycwh75tddeUzJtRRZwhehblbNgIjKCe/furdg/C1FXWiY/aiTK6yUBSUASkAR+agSkePtTG3HZX0lAEvjJEFDEpiR/thojWBx+gDTXMQSuWUOIn5CrrEdqbBgrl4SzLQXcpy9lw5r5eFVkLKZGE7x4MeEHjLhPX8RS7zgC4sotguv44bjqj/zKD9QuO5h1Nozg8AMY3aezdMM65ns1XYFNWj+SlU6rmR83gbhZGYQ0oN4akjayZEkYWxLSEFmTQatDmK90JJ6wVhNgr9VmtD4mS12iWRwQep/DuvkoTVX6mYT/ViMRi8M5kObKmOXreC9ouCIM1hb0UokNW8mS8G2k4M70pRtYM9+rdvZpXfcNXMOapS5ELw4g1DogVZiJfqzFZccszoYFl4/JUjZUtFMMpiGJiOCVhH5QPtYhawiZbB1rZTycNuEXu6rKvdfglx3K4op+ieeH+Clipjj0SRGsXBnKBwfScB0zj6UrQphdPn5WjvOJcYuwWrTqqsdWLctMfTzrF7/F2m0pZIs4XBHCcv/7Wa0NTcqG4qBOQVUIWMqQCztRa9ZupH8in82+H/cYYgnuEIDL3ov346Km/bU+msVDQnHfug+R+P2w4m2t65R5FaxkAeM+Bv/l98epKofaL19Uj2VIJTp4McGRB5RYG+O/nDUhkyvHz5AUQXDl+AUSsiaE8nBQYmXjQmuc6cYEsmKygYDo4fXY7OqJXx/MsvAtJKS54j0riNWry+eHsog0rT9gIDlyFcGhkVi77q+0qcpydL/7Dzw/lIbUO/ceT/z7syk7lCVbZrHpghtrPSOYlPgZFWGWGjGF/nGBlS8R3O9cwxxqzp3U6GDrHDW6M33RUrzjAjDWYZtcMzN80oZya159EhEr768L85auIGS2lzWjvILzpmxCl2xh1qaqdszWeFtV2fDlypxya2TuN7qv1JjsqdFhrAyu2IMCWb0iiOHlU9U6bhvwjVrJMrsV1visa18yVikPUO86aF1DnTb4ErVyGXYralsXV2NfzmZ+jBsRyt6gY0yNNbJ8pSR6cVc2Dr9/P7FmjUoLISNkuMLZEBtMh9A+JO6cTVaDe+P/Z+9M4LOq7rz/vfc+e1bIwh4EDatRVHADSzUVKihqJFYZaaXSFgffQnHelw6+lcH3U2aYjgx0ZGA6WpyC0BYbWxWs1GDRoCKoQFAQZAtLyEKSJ8uz33vfzzlPAtkTKrie+ylF8tzlnN8959x8nu/9/f6t5zj4d6xk3iPLeeFgOQPEXF38OHkiMqDb7ZNPgHjf1+RS9ETjc+7+x1nz5LR4+kAH46DrZ0DHv1+0eQZ0dV+at03+LpJL+ZJ5Hfzu0vna97X5JU91VCnwFVPgQsBbbAcaUWxdwzAN7v2HpVRE4/A2asZw66ImbhTdCaatowVNvKEabhmTzZyHJlJ36h3e3r6BS7P7kpzpZfVz/0NDIMKiRb9kS+HvIWwxqv8Q3n7rAzx+ncGhVHq4DtA1KAAAIABJREFU0zhzqprqk1XUB4K88pfXuDX3Vva+t4dATQ29E3ty7VWjyPD0wNs7jeRL+vL4/1vET+fMo/T4SV7c9DI/WfgzsE2WLPgZ+Q9+l8HZw3lx7Vre2reTf/z+T9i170PWv/0qT/zDAj54ezvHt+/hqjGj2fHuu/gG9+U7P3iQyiPHWL3yV7jQmfWDWVi6xvt7dtMzPU2CvF+v/w2VRw/z3ZmPsOEPL1JbU8qcWY9QVlLK+pfW0tebxmUDL6W6to477rqTp/9zFado4PF5/8DmHUW8//Zu/u+SJ3l2zTO8v/sdvA4XupnAjAdm8N5773LJlTnU1gU5cOQ4k/Ly2Xe0hH3Hj1N86CCupATpsBVuW1FzWPzd5LxF0+RnFxPeCvDaFXztajp1drz4TNSZFY5VEWEs3KgiGrkpxrgj561wpApw6/P5uPHGG+XxIsq4srKyQ3gr3LAiNlnAVFELV4Be4dwVoFTAWxHH3BS13NrhKvYREFU4bcUmoKuoQyuikUXt3I6ct2lpafLcwimemZkp+ycilsW1WztvW2uxd+9e2Vbxc1GzV0UmdzXS1OdKAaWAUkApoBRoqYCCt2pEKAWUAkqBr6gC8S/zy5mzYQ3zc1MIF60if0oRDzYChtCORUx4LIXFG+YyLsUvayWOL2yq31rMygnjKbz7VZ6ZkYO7fBtLZuazPLOxjmI34O3EVXfz1IalTMtxc2DdTK5fNZatbzxMtwKQQ0UsGrWKnK1rmXRwEaPWj2Z7o5Oyze1qhGxZT29g7rgU/EXLyJ9ykDlHVjA5pR14u8At25WX48a/cQHjHy0kJXc+Ty+eRo77AAWzp7Bs9IZ4VLPs5wLcT21gaV4Obn8hS6bnU/xgHAa2dmzuWDSBx1IWs0HAXb8AZOMpzGunvmGb825kwfhHKUzJZf7TApK6OVAwmynLRrNBahbvx6q7n2LD0ng71828nlVjmyKlSyh4YAIb8zazIi8Lygp5In8RmU9uZu4Yj4S3EzfNYcPT88nNCrNj5UNMXHWQW/KWsmJ+LinhIlblT6Fk/pF4vHTJOqZOKCB3zTM8PKZJ03Njp+3YWsIdU/wsPLIUcXiLL+5DxSybkk/xrHjbPGWFLJo+Gx7fxcKu7NRdjIM2YDRURuET+SzJXMGLc3PwiLExaBmjd710FqrFx0+IsuKdlGeOJqeXpwMwG6JoQV+WXL6Ll9rc6+4vGi3beIDVE6ZQ1KgFJQXMnrCM0RvekIC4+dYVvD2wegJTimaxeYVwD5dQMHvCuXFbUsADEzaSJ+NzxXB4gvxFmTy5eS5jPH4K513HkpQVrJH3vpiCefk8El7cLrxtcR2Pnx3L8pnuf5xdCwWY6n5//IXzuG5JFk/L9QZKCh5iwrpcNj8/7SxwPtv/854fITqbexdt/K95ilnjsuiV4pe1aAvOzvW4Q7bw/iOsmNwyOLwrHVrMneKVTMjfyYON62hJ4RJm5i9nUuPLKG1GYRvnrXh5YQIFuWt45uExpPiLWJY/haLG9Su+vs2kfM4anpo1jqxeKWdjwpvO3a7ztsVzpeXc7/y50rLFAmqOeiLEk0/HXywoKZjNhAW9eHrXYpm0IK+96m6eXLOQvCGZpKQcZOWEfHY+uIGl03JwlxTGn0uTmqLLO1sHixvX0CdZszCPIZkppLR6l6gtvBXabGicJ0UsuWMK/oWNa2Szrsi5unNWI6wtYd0do3jk4OO8uj9ej1bA3NmskM+Upj61/2xs+bySqQH5xcxqjMEuK1xEfOlcyDh/073run1NLzFtmrOBp+fnkhUuZt28fJ7Iejo+j9sbB+f9DGj5+0XLcdP1fTnXth2sfGgiqw7eQt7SFc1+dylhfuPzpdO1r/tLs9pTKaAU+IIpcFHg7aPLqIiZEt7GLBu37oBYmFCsAY83CYdpkEQIs/4ks6Zcx2WXuIkFT1Javp2Y5uTZ3/2an/98JW6fF91VRs+EVMInqglFbSr3ldGn2k3VCT//8YtV9EtI53RFJekZvUj0JXLy6AnuuvU2BvXqS31VFQEMhoy+ivf3fMC217fyvwQ4PXKUd/fuZtJ991B56gT/+atVPPr3c3F7PfziX/+VvmmZ5N13H8+t/h9y772D3ln9mffE49w25BqG9B/IR++8x4SHp5M2dDBv/3ETp44epbq0nMtHjGDU6GvYd+ggyT1SJTB77ImfcdXwIdx51zSW/8tygno9P310PjVHSvn3Df9FmuZl8oRJfLLvINffNJbfP7eGCi3Kov/zU17ZvpXtf32Xf/q35azZsJa/bt9KgmGQQCpTp9xD8QfvMfWHP+TAocPs/uQwl4+5Hn/U4i/btnG6uhrD48Khi7q2GqaFBLfC+WwbwgZ9YeEtPp1Ne7a1cN5ebHgrnL3CpSrq2goIKyCpqF3bHN4Kh+zNN998tuatcL2KfQUU7du3L6NHj6a+vl7Wi01JSekQ3orPhWNXRBQLQCxijYUzVswfAWOFM3fs2LHtOlyFS1Zc784775SQV7hot23bdhbeitq14twihlsA1y1btnDvvffKGr6i/q2AzSIOed++fdKFK6Cv1+uVNW+vvfZa2V8BlDdt2iRBr7iGqNMr2iSg9v33368ik79g665qjlJAKaAUUAp88RVQ8PaLf49UC5UCSgGlwN+kQNwdOYeqhfE6OQJYCRi1YIAAfpkSLuyc1czRKt2Iqxm77xkmlyxj2HRY0/jlszi6BYTqBrx9IjMOveQm99/I/eLcvbruTqioObAtZuU3FpGy9pyrrcUZ5LmLmHFqKbnyy3g/B4qKIWccQ9qDty002cGiRmduk0xt+1nMnKqF8kt4efaNsxm0aqx0UbmFxk2OTdmOncw6FQcPUnHhuFo9ln3PTKZFtxudTs3Pu2NRTyby6rn7JfcpIG/fWvJ6iS/1nyCzGYSU7dx4f/zcO5Yx7IlMNr90DoQJ59+E8sXsnxsHBsuzdrFWkDyxCbg3qoC8XWsl3BNbS+f0MB51NwLsxn4LAJEffpL9c8fEx8JZWCGPZlnP6bB1P3NzWp6ruevsrKt3xzrW1Y7j4XZtl+fublfjoN06tLc8yTtrZzRzlDVp2PG468hV21yT9mveTuJpeX+6e+74fUx55yVmyAK4LSFy87N0BW9F255IeYeX4iciVFbMzvJMRuf0onjZMJ7I3Hxu/gkH8h0TKF+8n7mZYlwVcr98uaHxijsW0XN5TrvwNuT3E3Y3A10CEMpbPbfxpYLu9YeQHz/NztPZmnC+84PO517JRR//jevC+ty4hv6NzB60iUnNNW66uV3o0Pk8FBBsFCXtOG8bJzE9l2edu49iXXjU3fgCyNmJzDfywzwp1vZ21qzWI7ldeNvh3I9D6w6fKy0XwXYAt5+NswexPjf+wosc482fI+30p6TgAUaVNDpvO10HQ23W0E772o42oj3T2SrX1BZbyTrumFDOYjEnxHEzSxidXYB7hngpQ2gynpI5cZd/mz61mAfN4W3Ll0canz7sWLeO2nEPk+tuO+Y7bF+j8zar2XqPiKMff5zF4nklQXDLZ9eOZd14BnT4+0UjpBbPs3inO3k+ifuynOZtk/e0II9da+Ox9q0TNDpb+7qf7dHxmq0+UQooBT4fBT4tvNUECLRFbHIMWzcwrCj58/6D8rAD9LCEhIYormq5MbUYthbAMN24ohoOrYbcnESuGZJB/56l/Nu/LuR0dZC1L/wPgQaT5zc8ww8emcWx4iJSevQmyehP6HAF61b+hgxfb2qPlTLxugn8Ye1z3HZzHsePllL05l+Y86N5BKvPsG79fzMx73sMGnoJ//df/h8/mP0I2dk5/PmZtfRJ78nIq0byH79YxqWXZnPb/3qIE2/vYdWG5/jOrRNJTkzg139Yw8P/+L/ZsXsXBZv+wk9uuZOMHul8VHKYb+ffTaghwO9WrKDPpYPZW1zM0MuGcus9d/P21jepLqvghvE38dh//oJv51zP5Mm388SSRbjtKP/445/x4cF9/PmVP+DCyfemP8iOjz6kr5HEW+++RRkh/umxx9i2awd/2vwGv/jnX7D8v57i/UMf4bNMejuSuX3i3WQkZXA6VkeDaXOgvBwrKZm0AZfw0p8343R6JbgzHfFxZWHL6GRR+1Y4pOPwVhee3DYDr6Mx0Z4LVovZGCKCOcnBC+8WUmUH5dVEwWNb2Hrbnv68BnpXzl1RB1bATlH/1e12S4A6btw46YoVztsePXqwf/9+RL1b8XMBcgXsraiokBC2uLiYUaNG0bt3bwl/RSSyAKatY5Ob4G3TsQKciqhkcZwApWvXrmXSpEntOlxFH0Rcsmjn4cOHZZyxiE3OysqSscnCBSzaKfog3La333472dnZEjiLmr6vvfaa1Oymm27i0KFDso0iPln0YePGjbJ/AiaLn19yySXx+91YO1e4ilVk8nkNObWzUkApoBRQCigFpAIK3qqBoBRQCigFvqIKtFfz9twX3bSKxGwSIQ6jxm5rBiUbPzpfeLs8q5njtAWI7Epw8QX+dey8/5wzMx6du7Zl9O3Z05RRuGAmsze6mZSXR25eLrk5vRodZO04b5u+6JfHt42p7KqfcfBZwpymCNEmeCvjes+FjJ5t3qRGt3LzbncBv+WubeDtcrKagcLm7US6rDe1Ffbx+JfnbeostnM/zkGarLYARkDrwnkMWh2P1pXX60THNtCzxZf8Xd3/ps+7Hgdtnbd+itfPJr/ofrYKqN3NcddteNs6WrkbXWntzi5ePZMHlhxkdN4sJk8aS+64IW1jtZteluhEYxEVPvOBJRwcncesyZMYmyteVpADR96/9odDFXNZRs9H3S1d8J3WSi2jaOUTPCFjk5s6HI/QHUOI7vZHvlRRsKQxNrm88UQdwO/znR8lnc+9OLztfD36dONfvtVxFtiO2zmPQQW57UQmi253rkPrdhTNaO70PL+at21fspATmXmDVjNOrCUSesfXsqaXU1oP6XbhbYfjsnXUcsvnSsuXHNq+kCL2lpHD4SfbXbdkf4pmcGRp7tk50/w51/4LFoBcB8Uzr+Ua2mlfuzMGz55AvGC0gJS1LzH54DzuODCDDb2WMDO0mJfySljQdxOTGl/q6Xwtbv48it/r4jlVnH3/6nyfIWf3j8cmN39+iGffop7LyWl3HLQD4bt8Boh3gs6B9K5ffOn4vrRdj1s7kjta+7qxIKtdlAJKgS+sAhcb3orz6wLgmS5szcTU4/DWGdNwUMudV/TjO1Ou4uWCBUyd9m1O1voZcGk2r726hQG9fQzPGcaxo5+Q1Wcgmp3OpmdfYtP//J6hfbJ46If/C3dAY8PSX3HfhO/x3pvv8PKWF1n403+jaONW9hRv4ba/y6e8uoLfbnqRX/z7v3N03yFeeOY5vjP1Hj45cYRdb+1g3mP/iOl28u8/W4QLB9+f/UP+uv4PHHeF+OHDs/jpL5fgqAox++FHSIjohAybPiMG8/If/sg7b2yhb3ovjldWcNfob3DdtLv43dKVVIcD3DR2HL/+43NcP/Japt6ZxxP//E9EbZNH/34eH320l1fffIV0LYGpU6dypLqc4qLt1DfUENYM5j/6D+w+epBfPf88/7HwX1j17Gp2HzuIFx0fBt+58z68MQek+LA9Pg5XV3KiLoCZkMTbO9/H4fHidLqx9ThElS5YdCwBbAW41QXIFbHJLelqV+NBnEfez8bNNj9feNvRxBIxxa1jky/WJBTwVsDdyZMnn7fDtb2atxeinU3wdsSIESoy+UIIqs6hFFAKKAWUAl87BRS8/drdctVhpYBS4OuiQNfw9lHcW9vGtQp92oNZXUHNlo6xrmFJh/ehMcKxDYq8/Oedxi4L5+G2bUVsXLeKTcxlw1pRl/NiwNt13DGqnMfbg7etoVhHnewOGDhfeNsKajS/9IWAt2UbH2L4+smfHbztxjhoF7o2j0pO6Sg2GZo7StuHtxcjNrnxrvgPsKNoJy8ULKfg+FhWrFlKbiv3blfO2/iZ/BzYUcTOFwpYXnCcsSvWsDRXsPXhtIR+zUaDALXdhrchdiybwPTiuby4Ii/uZm5RU/g8+7NqNC9umMU4kVfbGVg/3/kh4G0nc+/ij//4vRCuURGTnlc4nPVj20Ymn11bO9HhosPbso08NHw9ky8avO34udJyOewA3i4bxnjW/O3wtsN1sD2A2apFIqa5yS3anTHYYloNY1X2ZmZse4Di+9/g4ZR13LHAw9PzSxi/OoftjcD5CwNvZdLGKkafB7zt/BnQBbw9j/vSFbzteO3rRqzH1+UXQNVPpcCXUIGuYF1XXerMeWtrIQwBCAXss91YRLCMMLrpxmE5cOCnR9jPd24fwbdvdeHwhcBwURsLcOLoKUZclkFNZRl79n7MN64fx4H3jvCde5/kwTuuxKqu5Mf/ZxF1O4+y4+U3yc4czspfryL31msZmjmE4h0HuPraK+hh+Pjv51Zz6TVX0C/7MumQzLttCuFAkNe3vs7fT3uIHlcN4bcrn2FLyUf8PP8h+l+bw6/mPSZr5f7d97/PymefwTCc5N2TT2ZiKqX1Z3hvx3Ze3/Ymtm0izK2puodv5FzD1bnj+eXSf+O6q6+jz8ABrH1hPcMvG8UduRNY+ev/pDzawCPfn82ud3ewde87jHRlMnHSRCr1IK+8/BKOiInww8778f/mcE0lv1j7K/75xwtY/7sCPjp9AsFcDdPk1htvIbtnP9IG9ON3L71M38tHEvL5eO/QYcpra3Em+IjFLAxDWKPBssVNaAlvhfMW22pxi7saD03gtskR+3WHtwKS7ty5U9agHT9+vATj57NdDHgr7s2pU6d44403ZFSzqO2rNqWAUkApoBRQCigFzk8BBW/PTy+1t1JAKaAU+NIo0Hlscgrrpo6iIC9eu7XNVryMYbNbxm12FSd8oeBtybqpTCifL+N5z20i9vUB/IvbwubmcbHxyEThghpP+Mkq5o658PC2eQxwi9hkUSNQRhF3EO/cXOTugIHzgLcpImZ6JjwtaiG2kxt5fvBKOHW7EZnZTedte7HJoZId7AwNYVzcKtru1p1x0CW8zRI1P9sZ5xJczCTz1XiUaYfnuW4J2Rs2y3q0Hblzu1oQWhznP0A80bvJbdsyJrblEGkde958LDePBo8fJeO8ZWzvJA4uGsVMGutZtm6gHFfdjU1ux+kpIpYnpsSdt+fRnzZjsCm6u73Y6fOdH+HO597FH/+N90C40wvgwcIwudubxVI3uwdd6fDZxyZfSOdtB/Ot3UnSXl3gtrHJLRzTXcQmy5j1DtfBiwtv5Tq3PsSDRVncv1s4mcUzawF7c/wUX77ibIR59+Fte7HJIUp27CQ0ZBxDQm1d061d0udkb6fvIup51F7mn41NbjkOuvUM6GZs8vnel87hbWdrX17L8gRdLc7qc6WAUuALpcD5wqbWje8K3uqmcN6KaqtuLD2GaQTB8mJYTum8tfzl/Oi7t5A3MYPAmY/4aM8uPMkGw6+8Ehx+Sj7ey6aXX+HyrGG8+sdthI2e/N0D97Jt4x/J6plFep2LjFAmb/6xCN0Ocdekm3lp7e8ZdcV1XHHLTcT8Jq9ue5Nbp0zm9TffYNPW15g37ye8veVNao9V8N1//Ak1uw7wT+tW8tCd9zC83yV4Ejw8/m//TKovkdtuvY3SIyeodevk3XobekoiO4reZPMrm4jaUcbl3sxHH+wmVl7J6OwcskYM4fd/+iOTbr2N5D4Z/NfaX3PV8NFcOWQ4619aT3UsxNTb8zlQ/CEHju1jmN6bm771DYJJ8LuXNpBg6iSZTu6bOp1IopefP7ucf5j+A/60+XU+qqwAy8Rlw+3fvJVermQ0r4eqUBhnRgYflVew+9hRGmybiAEOpxPD0uOu21bwVsQK0wreth4LTf9uArVN4FbC+MbNNK3PNTa5o8n0WThvBbB97rnnSEpKkq5b8ff5bhcD3oqY5T179pCXl3c2Rvl826X2VwooBZQCSgGlwNddAQVvv+4jQPVfKaAU+MoqEI+QLGfOhjXMz00hXLSK/ClFPNgIF0UM7nWz/Tz+4lKmDUnBX7yOeYv8zF37MDmeYlZOyGfngxtYmpeNu3wbS2bmszyzKQJ4B8uGTafkya0snpxCuLiAefmP8MKs7sT0higp2oY/J5ecNuxOgNd8wk/GoVrzTdZwPTifXQvHNUYiN35avJIJ+Tt5sLEfoZJ1zBz1LLnvbGbGkAsBbxfgfmoDS6flkOIvYln+FHbOikewtvyS2U/hvOuY7X+cF5dOY0iKn+J181jkn8vah3Natvl84ZSsedtxbHIvAawnjOeFsRtYszCXXqEyCpfMpGD0WlZMTjnP2OQxIED0hELyNixlWk4K/h0reWhi4Vkw3ZUrtAVECBWzbEo+xbM2syIvC09ZIYumz4bHd7Ewp5h16w6SPW0aY1qMhe6NA3/zmsNiOIRKZL/zt93N1s0PIypThnYsY8r0IiY9vZRZ47LAX8K2ZTOZXTKLzc/Eayq2jjYuK97E8gUL2Jm7hhfnjpH3rnN465e1KA9mT2Nay460PE64gq9bQsqKNSwUVlt/EYvumIl/4XaW5raaDAJUTS/hya2LmZwSprhgHvmPvMCsV8VLCfGxtiRlRfx+46do0R3M9C+MO/zEnBj/AmM3xK8TKitkycwCRq8VQLHZsfNzSQnvYPVD03nMs7idmrfxfRd5VrD28bFkinVg9myWb5vVCG+7358DqydwfeH9bF1xP9kcpGDBAzyyPqf9msHnPT86n3vF5xWb/LeM/8a1SLq+83m2vaj0xl260qHF3Gla2+Q8dHNg4wIemf4sk+QYaOfR1Sb+WsDUCRTmNa1fO1j50EQKm17aaUfn1meVUbiF97PvyVxSPB7knOvkxY3Onystzy6A56gn3KxYM186z0s2LuCBRz0s3hWvG94GdMp1rvG5NC0H94GNLHhkOs9Oaqyt2uk6eOAixiY3xdzPZNOsFzm1OP6MkhHQj8HPmyVcdB/eQqh4GVPyi5m1eQV5WR7KChcRXzoXNtapbQ1cmzmHW0gdfw5umrOBNfPFelFCwewJLMtZw2axvrU3DrrzDOjk94uWILmz51Pb+9IVvO107fvK/kanOqYU+OorcEHhraZj2DGm/uSXVEScCOctMTCEu9N2YRumhLeanYhhOjH0WnxBPwP7JfHg340izRPkxXWruPGGoYy6cSxRq5K6hlI+eOt1tICLSEMidZpGz2H9GZ09jNX/sBBXRYS7rp7G9j99wB15d7F917u8/OKLzLx3Oo6YRln9GTTdSZLTR+Xhw5RWnSbvRw9yrKSUnYXvcO/07/Lyfz9L+EwV9/zoQYpf/yvhWJTnD+wg25fOzXdM5v1de9AtTcIw0+3g+f96ho8rjpP/7UkMu+5aXvz1Gk4fO8b4S4ZTkmyzb88ubr3zbpJ79ORfn11F/jdup0dyMms3rpe1WIcOGkl9ZTWBmjL605M7p03l47LDFBRuIslwcM2A4WQNuBRfejprXniaSTdPpnDXXj6urcI2TRJxkn9XPtePGsMfX3qRwcNHUvThPmJJSew6dpSwoWG5DDSHgQcnpqh32whvhftWRlnrwt+rY2O1cYs2HxOC0zZ5Sc/GJVt23E0NxKwvJrz96s9c1UOlgFJAKaAUUAooBS6mAgreXkx11bmVAkoBpcDnqEDceZvHhvA65q3awvEBt/D4imeYO+4cJBJfls97ooAtB8sZcMssFi5+nDyZjQqUFLJg3jxWbQmTffcc5o/exsxteWcBT7zm5qNsOj6A0ffP5W73ozyW1R14e4DVE6awc85WVkxuFXNYvJJv5JezuD0HqXQK7WTuqaXktnKXCri44LFVrN95nMzsu5n15ELmClDXqqZtV9BRdLutw7iI3Kc9bFy0ii3HBzDp50+z4uExsuZi2y+ZS9i4YB5PFGzhYPkAbpm1kMWPN8bNNh8L5w2nuoK3wnpZzOoFj7Js/U6OZ2Zz95ynWNrYzvN1Hoqm+otXs+DRZVLTAbc8yPyFCyXIPatRN5238gD/DlbOe4TlLxwEcX8WL2RublZjdO5G7t/3DC2GQjfHweWbWtf6FWNxFj9f/HALGCxeTFi0aDmbthykfMBo7p8xhzmzJsdjgJvuY7MisQNG38+MOXOYNXnIWejeYT1NCerGsu2B4Wy8fx/PtBrTrcdI6EABTyxYQoFsyy08OH8hi6e1gvuyVY31ZB/dxHHR5rl34370MbKawF3oAAVPLGBJ01h7cD4LF08jp7FPze+fmBNznlrKw01gOVTM6tkzWfLCQdxi3k8OMbMwXs+4TfBo631nDGD19ONxx54Hut+fEgoXzJNrUVi0Z3EuB/PXM3rXS7Qx/5/3/JALVodz7+KP/6bJ3bGT+tz071yH1u7JksIFzJu3ii1hMafnM3rbTMJzugtvW60LjeNtoXgRJT7wu6x5S1khC2bOZtW2sazZ9wyjRT30LuqGd/pcafVMPLevWBpmsXjhXMTSILa28LaD51J4joxZjq81Ha2DF9d5K8bfujtGsXNusxrF8gUMWLP/XE3h84G38aVzJfMeWU586WymT3fmyFmt4313Pz2WnUvi5xo7azFPNj2bOhgHXT4DOvn9oo0L+DzuS5exyV2sfZ/jr13q0koBpcCnUOBiw1szZmPYoFsObCOK5YhIeKtbbhx6HT2sCOWnj/HT/53HTVcNYsvLqxncx8WwYZcTri/HZQSw6koxjBRw9+atD7azveRDfvLwT9i14td89D+FfGfiI2zbtB2XrVFTH+SyoYO5bEAGv316NYP6ZxML2UTqIvTvmYLmtBg4ZiQnDYMXXi+itycJ1/FyMhxOkmMxDmj1OHweXJnp3PrNb2Ene3nqqae49tKR3HDTNzh55Bi/3/ISmWnpPPi9GZCQyK9/voQems5V/Qezz67lxIkTXHnDDfTPGsiy53/Nj26bRiQS4vevFUiQ7SGBZKcPT6ir9nhMAAAgAElEQVSBZFcPJt13NyWlJTz3lz/idbi5c9ytEjh7dBebXivg+qtuZMexY+ytKsWNC7fhZdr3HyIUNHF5HJyq8lNaW88h+XctIV0Dt07MjuHSnC2ctwLeSnAr6t4i3Led17xtDW/F7s0PiZrmF9J5+ymmhDpUKaAUUAooBZQCSgGlAAreqkGgFFAKKAWUAt1SQDhfR5U/fu5L8m4d9SXfqTtw40vexc+1+QLSzoYVb8Rdsl/eTTiFZUdkxLLavq4KiESC5WRtXUueKr/5dR0EX8B+dw2uv4CNVk1SCigFvmYKXGx4G4maOGwNh+2U8BYjgk0iDsuDrtdjhGJQeoyf/t03uOmqbP7vrGlcPbIf4y4fg1cLsf2VV8kZlkWvywYRciZwJhpl/75d5I4aQ/Ff38b8uIZefa9m8x9eJBMY0HMwp+sqCEbLSEJnYMplHPdXcNlV1xPwxti/vYhk02APYd4kzI++/0NuyR5ByT+uIEAdmVeP4Pndb5N4WRbTvj+TD7e8QdFftnBp5gDSjQQqKs7wiSdMRkoK9aEgQwcPZ8yw4by1/g8M7N+Xtw9/SA0Rvjn6JhJ69OA3f3mesZddDZEI75XsIgy4cJCTcRmxmir8pknOjWOoKqvgvU/20WBH+cF3Z1BbW8vJ9z7kk9OHuWnEGIp2v4edkEplQy3DrrmW9GEjyew7iJLSQxw8VELfS4dRfOQ4B06cxPC6walhYUpI2xR7jKWhaUYc3HYT3iL3Q55DOG+b4K3eOE/CCt5+zVYM1V2lgFJAKaAUUAp8PRRQ8PbrcZ9VL5UCSgGlwHkqUMzKO5aRsjgemxsqKWD2hGXkrNnM3DHtFFU9z7N/aXZX8PYi3irhLH2Uwsuf/NKPKeFCf7Twcp5sjFi+iKKpU39BFQj5/ZQUzmNKYR7bV0yOO1vVphT4Qiig4O0X4jaoRigFlAKdKnCx4W04KqCfJeGtpkfRHNFGeOvD0OpwhZwMriqn/6Eiaovf4JvDriAaqsYRsHDUV6IFTIKEsBw29T3cOHr0YXz2EHb+eTO1tk6/EVcQ6zeYfjdczqCrhsLAyzF1Hb30GNqeo3y04hn2lpzkzifm48zpRc22d9n+r7/CSutH/0dncuUt3+ST//4tkWdfoU9qEg2XJPHce3+lzu3m0t4DCR87yXfuuRdfg0XoSDmH66vxXtqXYXdPoHLPftLT+nB69152/fUNMqI2V94/iQMf7OWTYydIcidww+SxnDhwnGDFGfYc3U2ly8QX83HfN75NZdkJQimJDB8/ljf+8DJloQZ2nTjALTd9kytH5fDnp1ZTZUT4wS13UX6ijPcPH8RKSWTgDddTk5hMVTBGMFCF4Uli++6PsF2JRHWDkBnFdghoG0V3GGfhrW0Lr23H8LbdsaDFQ5PF/2uNcckC4Cp4qxYWpYBSQCmgFFAKKAW+ygooePtVvruqb0oBpYBS4FMo0DwOlexbyHt8KYsnN+ZZforzfqkOVfD2S3W7VGOVAp+PAsUsGzaeVdmzWLFi8dnY38+nLeqqSoHWCih4q8aEUkAp8MVX4NPCW6cT0NOIhqsxhNfToXHnj5ZToxmEieE1o6LsLaYNThO8lo6wcNbrEWqJMro6Rk6sjonD07jUp1Fthki7ZhSB9w6yY/lvGD4yi1RPErYJe/+6naTUFEbkT2Lb5k2YLhj70DQaymuwzwQp+6SEytIz9B7YH0/PFE5WlHHkr+/is3W8QNaA/mSPu541v1/L9B/PxnY62LL0VwRiQSKaTfb1V7Pr2EGOnjrJtSOvJrtvFqUH9nL41ClKo0E8/XtzvKyU1JjBpbaH4Z509oYOUYXBac1CN9xMvn48fXUfwcoKhmVns/eTjzl2phR3z2QO79/PiL4DcAVj9MnMQPO4cI0cRuEH7+CvqWGoO5Uzx45zyqzljGYRsiEC3D1xAh/u3c/JskouHXoFOWNuJKI72bZ9JzlDcygpOUFCagZvffwRgUQ3UY8hY5o1y0SP2LhcLnS3E1vXME0Ty7JkdLJTN4hgCZyLwzbQTRvbsuKfG04cLidRy+x0EJuWjWFa4NN5pfgtSkM1gvKia7o8z6fdzrqGP+2J1PFKAaWAUkApoBRQCigFzkMBBW/PQyy1q1JAKaAUUAooBZQCSgGlgFJAKaAUUAooBZQCSgGlwIVT4NPC23imbiIQwIFFTIf8v19KlWUQI4ZuueKNtZDxyS50HOIQopiWxfDSI9yZnsqlVLH/tY0cPXWUUnRMbMSRDs0l68A6oxYNWKQn9sSqrydkWATMEBEHRE0bzeUkYlqEYiboOjHLJEIUDQ9pDh9e4RbVoC4Wph6TWiJE0BikJ+BEx7ZMAgSJohPG5JJBlzFyRA4Htm/ncGUZZUSo1SBqQ5rmZIDDRw/b4EyshlIszuhg2ZBi66TjJFF3ELaEyxiiOsQ0C59tkIpBsuEkEovSYIc54NSoj8akJgN0Fw9efyt9dA9vHdxLUdkByrExfG4CwbAQjR/cO4OYP0L5yXJGX3M9B4+WcLLqDIl9+7Ptw2LMBC9Rh4bhEDfGAimHjqVrRM0YkUhEAlwJbw0Hlm7g0g3chgOXLTqhSeiqGbr8E7M7B7AK3raci6+++ioffvgh9913H3379r1wE/VzOFN5eTlr167l8ssv55ZbbsHhEKO05SbGiujzyJEjycr6mr1s/jncE3VJpYBSQCmgFPjsFFDw9rPTWl1JKaAUUAooBZQCSgGlgFJAKaAUUAooBZQCSgGlgFKgmQKfFt5qBtiWD6crhhWOYDrg/r//BacbLBxONzE7Jp2dwkEp/hiGgVOAQ9tCi0YZUnaC+j//mcRoKYmEcGkGZ+woIcOgWo9SZxlETBM3BnW6Kc+VpnsImWF0NFy2cI/ahDWNWtskpuuYdoyYbePSoAFw25Cq6fhcHurCAelmDQk3sDAN6+AQGcAxpDvX53JKcBwQ57QtBjqTCbt0DtRUExQgFuib4MUVtbEiIWwNTE0jIT1NVJil+kwV4gxZaRkEqqo5HYvhEDBV1/GZNr28yUTrG9CcDmqiQY4a4JBgG1J1nW/1H0H/kM4n5Sf5kCqOy7aA4QBXDO4aeS33jZ3IB6+/xfWjx1AWivJR2UmOBQOU1FSjud3y7houg5hmSqAt+hONxQhGwoQiYQlnHbohYZzLcOFyOElweiXAFfoKXW1J5UXfvtjwVvSlpqaGffv28cknn3DbbbeRmSmqH8e3Dz74gN/85jct5vyPf/xjBg0aJH9WVVXFa6+9xv79+5k+ffrZn/+ti4QY41u2bJGQfOLEiRKSf96b0OeVV15h9+7d9OvXT7YrOztb1j3uaquoqKCgoIApU6bQp0+fNruHw2HefvttrrvuOrxeMYPUphRQCigFlAJKga+GAgrefjXuo+qFUkApoBRQCigFlAJKAaWAUkApoBRQCigFlAJKgS+dAt0BOJ11ShpvDQ9YIQwBMg03d/9wIbVRH2huDD0kYWFMFEqVbk4BckV0b0zC3MEN9VRu/gunS/eiOQRWhbCmE4tGMR06dTGTmAY1Nnj0ePxyQAOXBW4BXi3pL8WFExtL/jeGQcSOErFtdAM8JiSLGrBRG2EejMbA6dQQ9XhF6rPmgEAjvBUeYuGWFVQ3iEVWn370yerP4RMlfHK8FLdL55KsgTTU+qmsqJLuYI/h4srLcyREPF1RTrLPwxVDhuAvK2fzJwdlmwwBfXumMiA1DaetUVdXR0M4QMCXQFlVJdFoDIFde+keDEOTDmERaRzFSUCLIkyxAxxe7rtiLLcNHUXx9ncZPnw4ERI5GPZTVHKEBg2cOHBoOqFoiHorRJ3Q0bak6zYUixKNCvwsJDKk89ate3C7hLvZhUd34HbEYa6AjhK4xxVtdxOfC7fx5xmb/P7770twK2CkgJN33nlnC3i7Y8cO2ecbb7yxTR9Onz7NSy+9xLhx4+Tx7TlL/5YJXVpaKs87depUevbs+bec4oIdEwgEJHwdNWqUdMeKPv/pT3+SOrUHY1tfuMlZK8DsN7/5zQvWLnUipYBSQCmgFFAKfNEVUPD2i36HVPuUAkoBpYBSQCmgFFAKKAWUAkoBpYBSQCmgFFAKfEUV+LTwVgSpCrgqLawyYjeByT/6KQ1mKjHLgcuypHtT+D+JCXduSMK0kNPG8jrJiFYx3OUlGKzk0Id7KN7zPrUSGGpomsGQ/gPp3acPPQf0wR21ZA1WPzEi9QEJIKNGgKC/DldMx4WDWCRK0ApTHaqjIRSk/PQZCXgN28Qj4pGxZEyyW8Q3a0hnsKjJK7ZELe4Q7uH2UREOYDmEe9WWkcsDM/sQCgSpqKuRblavw0Gyx4fT0ikL1Mi2emyTq/pdhtu0iGES1GOcbAhS6a/C6XHLtom2DM0ahFszqCgrJ6lPbz4qPUZdKEiiaL/om9tJvRlFj0GydN06CceifPebE7nc1YPUcIz0Xhm8W/weVw39BttOfMK7Z07jSE1BC1t4MQhZEcobqikPNsTdwdgyptoSnlpNw9B0+bdbc+IWsdS6IXXxudwkexNwOeJx1+3B2+Z1aD9veNs0LRsaGvjDH/7At7/97RbwVkT6CifuVVdd1WIGCyi5efNmLrnkEoYNG9bh7G6KDr7++usRf4Rmb775ptz/hhtu4IUXXmDMmDEtHLt+v1/GDd90001cccUVXa4cR44c4Ze//GW7+z3wwANcc801hEIhXn/9dYqKikhJSZEOYxFnLNoj5pNwv/71r3+V57j22mslaPV4PIj2//nPf+aee+4hISFB7tu8zUKHXbt2SfexaLeAvMKZm5wsRl58e+utt6QzWURB+3y++Liwbfbu3SuPKykpYfDgwS0cvZ/G7dulYGoHpYBSQCmgFFAKfAYKKHj7GYisLqEUUAooBZQCSgGlgFJAKaAUUAooBZQCSgGlgFJAKdBWgU8LbwXis5wQE4VdZWHbdO7+4d9z2q8TDpgE6iqJEqNXRhpXZQ/hyksupW9mL1IH9CG5fzKpRoxUl4OAwyZ6qozoqUoCbg3D7cbSdML+ELFgGKu2ngYrRCQURg+aVAYaqKrzUx2qoqryDA31QenKFZsAvALcivYkOp3UV/upr6qhzu9n38GP8GgOstIzqKg4gamJCGdwiKjj1AwS3C4S09N468Nd1Atwq4PPhHRc9E3PkG7YhmhY1olN8SZRHQ5wpqaamBkj3eWlf1IqRiyGpuuE7CiGN4EYFi6fl48OfUxGWgZewynbIADyx2UnqMMmqNsS6F6W0ZeTp0tI7ZFJQDNJME0J4Roq/Dw0JR/zRDmjL7+SQyePcrDsONm9cighxJslh4l5PRJgE45JgH3izGlqrQi2rkmAG/8Tj8ptCvPVTQcuhwPDAt2GZLeXHkk98Lk9gtC1idZtDm7Feb7I8DYWi/Hyyy8jnLAnTpyQ0PNb3/qWBJQC9v7xj38kNTVVRiuLTXwmAG3rqGMBIl988UVuvfVWCUCFc3XSpEkScLYHbz/++GNWrVol4e7dd9+N0yn83Z1vAuAKl3DT/gI6i02AVAFYRRSz2ASUFVHPwk07efJk+vfvL2FyWVmZ/Ld4oUFAXuEiFnVqKysrW8BboYWAucJ5K1zBAsC+++678rpJSUns3LmT48ePc9ddd8l2C2gsoHhxcTE/+tGPzkJqEacs+n777bdLB++pU6ek2zgvL0/qLD677LLLJHgWbl8R2yzO+Xk7kbu6D+pzpYBSQCmgFFAKNCmg4K0aC0oBpYBSQCmgFFAKKAWUAkoBpYBSQCmgFFAKKAWUAp+LAp8W3hromLqFrrnRzQgOZwZ3fm8qQ0dex5BB2VwypD+9+mSSluqWNWXdlvDUxrf6cAynx8AOmQS8BgmWhjscIWTYeJxuRHFaUUM3Itykpk1Ai8lIYLMmQMAyOV1ZQUiA3Bo/VbV1+INBgqEwtbW11FRXI+Ad/goiwYh0zYr4YE2ziQXrKTtyjJOHDtM/PZVQVQ0+CzwidlnXCGNSGxG1cU0MjxdnKIqbKP0S00lI8hE0TaK2RVlFBVFDJyu9F0mGA4/LLWvxClBo2BYZ7iRSemdw5NgRDMNBckYaDrdbumijgRBmLEagLoCR6MUfDeF0eeibkErwdCV9+vbj41PH6NuvB+G6INRGmD1tJuUHSujXty91kRBHy05xxRXX8fah/bx7ogQtKRGn042IyrV0m6PlJwiLPmkCY9uga3FPsybq2sbdk5aJjE/WLVv+SXb7yEhJI8HtwTYtDKMlePwywVsBPUWksgCuWVlZEuIKqCjqtwogLtyxIk559OjREuYKSCkilIcMGdJmLr7zzjsSZIrj6uvrJRg1TbMNvBVjToDetLQ0Dh06JB2y3Ykn7gzeNkUfC3jcq1cv2bbmLtsNGzZI8Czq2YrtzJkzEloLWCpq0gpYK/osnMbCoXvvvfdKt7C4lwJE5+TkMHToUHls07VuvvlmeT7hqhUwWPy3cO021fEVAFlcQwBj0dfmm4C/on0iNlrELQtN9uzZw4ABA8jIyPhc1jl1UaWAUkApoBRQCpyvAgrenq9ian+lgFJAKaAUUAooBZQCSgGlgFJAKaAUUAooBZQCSoELosCnhbcaTjS3hRUxcNgRDBIJ2dXYONBi8fq0Dl1yQxkJbAsgKmvUGrK4bK0WIznmkYDRFs5ZHQK6hQ8dQ5RndYBp2UQNDT0WlhHC9QICoxOJmQRrGzhzpppQJIYZg/pAUMI1AaHEVn+6XNairan1E4lG0Z0G9dWVJOo6WjhMtKKM6tJSassrOHz0kziw1Q3SvUn06ZHGiZoagvW19EvtQYJhYMWEj1ij3o5SH43SLymFtKQUdNOmIdSA5nLI63gcThntbBqQIiJoo6J2r01VoI6jlRUSYPfr24cMPUG6Jf3BBsprqqRr2GEbDOo3AJ/h5FDZh2gBm3QjmZtyric9IV1kIBOOmWQNHIiZ7GXNy39C65WJX8RWi4jlaAScGsdKjxO2TWK2JcG1cN6KeOt4bHIcoUdiMem81cWhpk2iJ5HMlB4kujyY0RhOp0Du8a01uBU/+yI7b9ubIE3Qc8SIES0cqWJf4XwV0cEChLbeBBD9/e9/L4GtiCAWQLZ1BLE4RuwngKgAp8LFmpiY2G693dbn7wzethcJ/d5770lXrYDNreOim+8vrtM8NlkAaOGQFSBVuGJbO4eb90lESm/dulU2Vei1cePGs85aMRZEjWHhABb1m0VctQC7YmvdlwuyUKmTKAWUAkoBpYBS4DNWQMHbz1hwdTmlgFJAKaAUUAooBZQCSgGlgFJAKaAUUAooBZQCSoG4Ap8W3jYF8Eo3pw6WaWJGgmgOgWgt+T8EKIxZ0gEbDkeJxSzMqCUdebXhWuxgBEdEJ2q4qLXBT5TS0ydIs20C2DgTvJhhG5/Tje7zYHlFLV2b1CiYqQloThdR28aJg0htEN3UJFQMCbgbqcMMhokEgkQsm9pAg4yYDZ+pxicAcq0fw2Hirz1NOFBNbUUp/rJKjh88QoLhpa8rFUevNPylp3GGg6SkJ2Eku4gGoxgYhOvDsg6ortkyZjYajeB0OySEFaDP0Eyipo3L5SJQ20CP1DSq6+qoj0TQDB3qLZKTXXgFS7V1SgIN1BMkMxblSncC4UgdRtSHpaUy/NpxhKwYViRMbcBP30EDOeNwsG3HbjzpvQlroLsNLC1GJBblZFk5tbEwMV3UJTYlfDXEPqKesG5Ll7FuG9Jh67A1DFOT9W7Tk3vK2rcO3YkmhBR3UsL1xlzq5pNH1M6NxtATHWzcXURpqEbmLwsYLI8ThP5TbO1es53ztQc4hQNbOG9FTLLb7ZZHNcFbUQNXxCaL2N8m52hn8Fa4eEX0r/hbuE1FtHJ78FY4dEVMsDiviBIWrtX8/PyztWI7kuJ84a2oQyteUBDO4fact00AWcyx5vBWXP/gwYMyKvqOO+6QQLa181acTziLRfzx7373OwlmBawWjmIRhSzq+Ap3uah3KyC1iJ4W90mAYTEHhMNZxDx3p9+fYmioQ5UCSgGlgFJAKXBRFVDw9qLKq06uFFAKKAWUAkoBpYBSQCmgFFAKKAWUAkoBpYBSQCnQkQIXAt4KkCXgjW2b0lFaXnqKyooygsEAp8rrJNSpqfFTXe0nEAxj2xqWaRMxY9RGwmimiRaNSqenw+FEFzVaieKIRvG6vSQlJhJpCMtIYGeSh4gBhqgRG4vDwR4ZGQQiJgmJKXi8SWiGgcfjw+00sFwuXFo8FjgQFtHELglW62v9NNTVEz5TTl1dDbU1ZbiI0tPjoerESUoPHeWTD/dTX19BSNdJ0xMYmpyB4YhhEsIKRait9ePSXCT1TEb3uAjGQsRME7fLKQGpFYth624J+XwOF6GGEGesKGXRAA4L0kwXmuYiLSOVQYMHsnf3PsLBCF4CXG24GWjG6G0kckZUss0eQTAjg7DLweEDH3PlyBEyltca2J89Hx+CxFQshwPNEDV/w8Qsk+OlpwlgtoC3OgLg6mfhrWbpWDHh9tUwbF3GJgt463W6cBqifXGHbocQ9QsMb5vqtV555ZWMHDlSOlUF1JwwYYKsFSsAo+iXqCMrQGhnscni89/+9rcyBljUdRUwuAnoCherAJoiolg4Ua+++moZQxwMBiX8FHV0hw0bJuO8xT7p6eltXppoDW8FZBbtF25Wce3169fL8zT1QzhmRbuzs7Nb1LwV8FQcK6CtOFb0WbRJANiBAwfKNglg27t3b2666aYWNW8FrBWOXjGuRA3cY8eOSfew6K+Iixb1cUX8sfi3qHkr6vKK2rmiPwJUCxgu/i2inQXoFW0R8cuilq7alAJKAaWAUkAp8GVTQMHbL9sdU+1VCigFlAJKAaWAUkApoBRQCigFlAJKAaWAUkAp8BVR4ELA27jjNIxDFxVw4Wc/+5mMnxXQKRI1pAs0ImKDLQhFIgRCEWx0nG4XsZCJw7TweF0Egw2ErQhaOEZP28HAvv1x2DGqKs9gRWO4fV4cPg+RaIhknw8XyHq70Rg4PCk4k1JFmVx0h0Faj1RcukbI4cGXmEByahIJXp90w4r44KgOPTPSCdgBgvV1NPj9ROr8mHX1UFeP1hAkVFvLx7vf4cTp0/TSvfj89TgdMZy6jcvWsEV/E904fR7qIyFCkbAEo8IV7DE19HCMMBqOhASOlZdSHwmT2LMHCSmpWJEoNacrcJsOYm6D04Ro0ExSQhbfy87han+AtPJKPCRwEI3wFTlsKz1Jn+xLOVJyjHvvmcreXbspbqiltLqOqO7E4fGiGxZRK4qJzYnS09Rb0TbwVoBl3UA6b0XUtKx3K9ppaiS5vPRM7oHX6cZluDCEnbqzrQN4Kxy7mgDYn6PzVjRbRGYLx6yI+O3Zs6eMRBZOXPHCgYCjwhlbVFQkXabNP2vd5f379/P+++/L8TN+/HhZQ1dsAnSKOGUBbAVYFUBTOE6TRVQ2sGvXLgmJH3jgAU6ePMnRo0elK1fMmeZba3hbXl4uYbGArALCCgAraveKdohNtFXA3CYHsKhl27wOrgC7AriK84hjRd+FBgI6X3fddRL8NgFo0UbhohVzVmgjrifingXkFTVqxXXEJuKRxblEm0T9XXGciFUWdXEHDx4s3boiXlmsKQJSb9++nW3btklnrthfuHbVphRQCigFlAJKgS+LAgreflnulGqnUkApoBRQCigFlAJKAaWAUkApoBRQCigFlAJKga+YAp8a3mqGBHy2Ga+dKiKR86beS1lFlSxg6zMEwjOwHQ4sTSeGTFCWNVuFI1V3gSHyfoUzVdcojfpxRcLkRH2kxgwCoSoJRQVMdApXq4i/den06JlCz4RkLDNCv6xLKK0KUNMQJiLyfTWL9NRkkhJ8VOoOAnYEZ5JPZDqT6kvE7XDiSk4gvV8/arUIuu4gyZOIHRYOWQdGNMzpYyVUlJ5CeGgjDbWEPjxIxfa30WI19ElOwuv0ELI1YjX1JPRI4UydH7wu9ARRv1fHm5Ag65/W+8+Q5PZS0VBLQt8MUlxeksK6dA+/X34UX8RgkJ5AL92J0zLpYZmM1Fz0dxg49Rj+qJukG67jVFoqNbYDf0MDgy8fyZHyU1Sc8bP9+FEitkHY1nC6vTh0C0uziJiWjE2uN0NENVtCbuEyFc7bJnhrakISDc0WFYp1jBj4XB7Sk3rgcblxOdw4tHPwNu7BjW9NTlxNN9qNTf6s4e3FnJYCRAqnqwC0AvgKCCsApwCnn8XWXiR0d68r4G3r2OTuHnsh9hPjRMQ0C8eucOW2htYX4hrqHEoBpYBSQCmgFLgYCih4ezFUVedUCigFlAJKAaWAUkApoBRQCigFlAJKAaWAUkApoBToUoFPDW/RcQgwG4siwo5F5dlv334PtYEI1f4ARiRIIBQiaoPL48Fwe7B0A5fbizfBh8dl4nQl4UzsiTMcxuWz6WuGGHakCru8Gr9ew6nqSiINQXroTipqzuB3WlRHgxJCJrgdeJJTqfQ3YHiTSEpNo1ffXgRDdQTDQUKOnkRcoCd5SUjwkuL2SWdpKBzFk5iIMy0DX0IiCQlJ+HyJeNw+6UpNTkwA26S6JkBDZTWOE2dIqq3m4AdvcnL3WwxKScFyWriqTOkWzuyRGXffuhwEvDp+w8Qfi1J1pozB3h5kOr30SEklcKYGMxIlmpbA3lAlvjqLkWEHV/lScZp1uGIResRsvLgJuhx8FIlhDehHn2uuo6Y2zMnjJ5l47z288u5bVDUEKK4sx3AlSGgtWKKh2WgOjbpAkNKqKkJWRMJbUfNWbE3wtqnmrW3p0i3tlHnLtox37pGYis/jwe30xEFv87K1rereNoe3L+96k9Nhv6x521Qr99NVvO0krrnLkX3hdjhw4IB03YooYQFyn3/+eekkFXHJn8X2ZYa3Ilr6jTfekPHO/fr1+yzkUtdQCigFlAJKAaXABVFAwdsLIqM6iVJAKaAUUAooBZQCSgGlgFJAKaAUUBG/X0UAACAASURBVAooBZQCSgGlwPkqcCHgrag860DD6XATjGlcOuIanIkZaK4E0jLSpdvOcLrQdFGT1YHmdGEYTmxNwxmqo8Hhki7GEWXVJJcewHt0LzfWxSAWwYoE8BPGcjsJRIP4rRA1QESHOgu8BgguKVyhIjI52Pi3cPj6dPhEd2O7HCSmpaC7nDIOVtMcaLqLxKRU/G4fmq7Te8AAHF4fUQ18ySl4k5JJTE5C8+p4kzIxTDenDn0CFcfpeXAvx158nqwkL1pYJ9Xto29yOjUV1QQ1KAnXYPTLoN6w+Li0lGTbwVUpvRlqpOAvP02tx+CIL8JHDVUMjBg8lDMWc8+HAtdiEkbHRTVurIy+vF1xkqwrRhHzpuB2JcgawGGnQYPHxa7Dh/i4oRanN0HeAduM4jBsDIeDM4EGymtqCMXCXcJbQ9yHRnjrNhwS3ia4PbhdXgypbByiNkHc5g5cWsUmf9Xgragd+9JLL0n4ePnll0stRFSy+NnUqVNl7dyLvX0aeHux26bOrxRQCigFlAJKga+qAgreflXvrOqXUkApoBT4zBUoYeOyEkbPHUevz/zaX7ULllG4aBsDFuYx5KvWNdUfpYBSQCmgFFAKKAWUAkoBpUAzBS4EvBWVTZ26QdQS3lsv35v9f/DHXIQsF7bDRgAwS9ZANRC2VtvS5L9FXdaIZRL2OUiLBBm/ax8TE6JcOzCJ6le3cqimnOSI8H4KKBuhmhiWw0FiQjL7/aep0iy8upNMU6cvbpyGQZ3TpjrUQLozkeSozpveMLplEotEidgmQbGPBtWiTTiIOnyk98nE6fVguhwYPh+OxBT6ZF1KdU0dvuyeuBLSSE/rR7Lbx3uvvkj/Q0dx7HqfFCx8mhOvbdDPnQLhCDGcBH1uYhmJ7Dj2MQ63j0gkQi/cXJHal1B9HaWOEB8FSzFdLobqLvqFdAbiRiOKleTETs/g/UCI18vKOEOEB6c+SOnhMvqk95LOzx59+hBM9PLbV1/ltFvH7U3CtMC2YridGrZDoyYU5nS1n2CkoVN4K2KTBbwV9YqF89alG6QkpJAonNEC3jZGA2u2NNTKrQnein9but4iNvmrBm/VYqEUUAooBZQCSgGlwNdTAQVvv573XfVaKaAU+BooECpezYLVxW16OnnuUnKzSiict4yNOfezcMYYUlrt5d+xmkXri4nv2/LDksJ5LGMuS1t/ECpmY3Emk8dA0bIllOQuZlqOp9nB8WsWT57P3NzmeFf8vJDMxTMQu8t2l+fK88trbWx7s3JmLGZGjif+eTttET8vzIzv06r18X63e/8nM3dpLlk0atN6n5wZLJ6RQ3nrNqX0IifnFiZNGkMvcbmSQuYVZsp96eAeMFnoRwdtyWHG47mU74XccVmUFW9k06adFJf56ZU1mrF5eYzLEhcKUbx6Ae3cYtlyce/G+rsxBpr1M6VXDjm3TGLSmF40KRcq2cGmwi0UFZeR0ms04+6eTO6QxhETKmb1ggLcM+a3vNfy5+XkSj3VphRQCigFlAJKAaWAUkApoBToWIFPD2/jME9E71o4sfGRN2MOdaaXBssJ1OF0uhHXicVMkUSMrjnkEeLfmi+RmBYhu87Pt7ZuZ3D9Ia694VIOvvYmPUYMo//Emylc8SzZPXuT3DuD0tIyKsvO4M65jKEz7yEloydbf7EKdn1C1K4n4nEz8spR1H90gt51cIDjJGLgE6HOmgu/S+dIOMgZwDRc9DKSiVpRamN1hIgRxUVyWm9OnwkQBfr07U16QiquiIWhxYgRIFBynGSnh6tvvZmwWU1iVKPsgwNoZxpI86USMGOUhuswXW7MSIA+vhS0YAgjwcX++lOk9u+NEYpBdR393DaJEScezY1vcH8qQzUcc8Nrfj8vl51k8PBLubrHYEZnZBOprGPwwEtkPHMsoyerN2+i2uXCJRzDURM7FsXpEgjYxB+JcuJMFabZufM2FrVx6LqEt3bEagFv3W4vwokrNgFvxSaArYK3akVRCigFlAJKAaWAUuCrroCCt1/1O6z6pxRQCnxtFZAQdOdoCRFbI0zOAsos8ubPZVwLq2yZhK8FJXEAGGe0IcqKC89CRPETAfpGT5pEbs450CfFLtnIooKDpKSMZUYLMNwERbOYPH8u5/htx/AWfzHrVhWTM2saOa0Js+Skfwu8PQeKzw4OAVyX0QLe0g64lt1rc80QJUXrWXawUetm8NYjdF5WAHlz20BwcS5/8TpWFecwa1pOG4B+9vOiFO6eMZkh4iaWFVOwvgB33kImt6CicZBbntsStndnDLToZ6iEovXLODi6EXyXFbJsVRm5cxv1D/1/9u4ESq66zPv49y619t7pJRtZyEISCGsAlSBKXINs0cEBBUVHD8owgyvC6zvAvOLI6MxkZnSGV98RZ1SY13fEAQVUCJssgQSy7+ks3Z3eu2tf7v6e/62upBOyAAkQ5Lnn9OlU1a17//dzq/pwzo/nebby4F33Yi2+iSVqQWFIezfrGhZw7U1XheF7uEl4+7b9uyMXLgIiIAIiIAIiIAKvVuBow1tVF+sbqgQTIkEcB5cln/lrUq6JG1jogXHYJWlGhHxE48yRQS5+/HGaUhvYoxUwggjjp04nXvLYNZDjHXNPpa01wfCubl7sHOCiu75NtjDElpXLabMSTF30Hjq6uplx5uk4K9az5uf3cer06WRaDfyde8is2YCv4uXaWl7K93Hu+z/ClPPOZfXf/hisEnocthf6KBoaec9FTdT92JXXsGfFRiIdO5gUmLgYqIjX1x2aTp3DxPe+h46d3UQdjdTACJHhDNt3buSk9snUNLcyafoctv/uacZNbaZG91m5bR2lpmYu+OLHST/xB3Y88wcm6LWMo5aCYbItGdAX90mVfYLZc1m64gkumX0OExua+MQHL+GpRx9j2pzZbB0axGxt4mf3/Rf1k2eGbakt18FybMx4DFeH4Wya4UyakueEwXn1R7WnHvtYVeuquaTqx8AgEYlSE0tQl0gSj8SJGGY491ZV51YDXHVDfTXfOGylbGLqGk4Cfr/mWXqKI2HCG34uVMqrSoKPYlPnkE0EREAEREAEREAE3mgBCW/faHE5nwiIgAi8QQJHDu6WUV4EK1nErWOTQBW+LoMFLCM+Ggb2P72UuzrP47olZ2M9MxqYnhdjxX138cyU67hxb/pbZt09d9K58DraHrwXa8nYYLgS3vYvXMi2zgauu3HRaHvlw4S3yqpzGZX88+VVnMdHeHtAWLlfeBsmtEcIoJdyH0u48cBKZjp58PYHabvuC5y9X6Gyuj9t3LhfMH6MwtvwUqqVz21sve8WVs46oIK6cxm3P1jPjV84m4YwpF1Jw8IM68qLuOmq0f9RQMLbN+hbLqcRAREQAREQAREQgbe+wJsd3qpK3Hy9wZkDffzpMysIBl5iM0XGGS3UB3HKkQyDVp4mI8qkAOqpw2iZTKklwWNbn1PNkolqET77w+9hmBHW/Ndv2X7/I7S0NTJlfBszr/osxfVbSbqw9he/wtY85s2ZQ8dwHw1tbaT7+zn1tPk88fvfUGPGyfgOPYHFn3z+z8IK4Ud/9gtiEYN0ocziJR8lGYvhdHbx0uOP4eGyQSvRG6iKXIhjUkBnfnICs4w6rEIerU5j2uyZDK3bxvyPfogNz66ke+dWfM3l3Weczu4tO2kuqfm9Lk+R46W4R58b4OhRMp7DxQsuZNq4dsyyg+Fr9KRTuLUJego5+jMZ3Hg9GKqK2Q3bQhvRCOXAYySbJpXL4lIJP48c3hLOt62Gt7XxRCW81SLhe9VrurZv/q0fVMJbQzMwNMLw9tF1y/cLbwMNAglv3/p/JOQKREAEREAEROBtKCDh7dvwpssli4AIvD0EXkl423bTAtbduY75395XNdn54Jd5espNzF9552gl52iIeOMXOLvhgMrTMKTrZNHfX1Rpj6se39nJolsvomHFv3K3tWRMsFsJb7nx25yw8k4earhutH3yEcLbw1SoHh/hbZn+Ffdy5/pTKi2oDwxvjxBAQ4Z199zFuvnXcdXY8uLMCv719iwXHdh6uLyOe27ZxoJvL6lU44bbMQpvy/2suPdO1p9yK9eeXWbZ7XfCtQe0zg7v+TbOU+enEt4uuHUxmbvvonPRaPtkCW/fHn9k5CpFQAREQAREQARE4BgIHJPwVvVMDgIiQXS08vZbo5W39mhD5UMvVNN1CkGZM7MZ5j39FEFmO3soYDg67VobQ5ESu/00La5HI9BIPSa19DJCQSvjBTAbg5pIDd1OlgJQC7RETE5xonRQw/hkHTOnTGFw83be9eFFPPLEo3SWBqjVY+EM3osvvRw7k6frpQ3URuNMf+fZPLr6OV7auZmuiIPjGxi+wfSmVk6oH0fnrt0k66Nky2kGA5+dYS9oyNugKolPCBIsiNUQeDkKQZ6IH2ViUE/jjBPYun0rw0ERzdSYFzRyTt0JJOqTbCoN8eDgbjbjk1EtpfFxIi53Xv01WmrqGerpo218O2nHZvWunXT09lJ0XXKYYdWs46kAOYCIEVbbquA2WyqgfMdW2lb/XQ10VR9rX83LVUEsGnEzQjIapzZWQzwaDcPbanCrfqtN7avmFYdVsZqOEQSV8HbjC/QXU2haEFbp+mEv7aOrnJXK22PwJZdDiIAIiIAIiIAIvGoBCW9fNZm8QQREQATeGgIHnXk7Orc1bOdb6RPMrHW3h2FtOJ9WBYN3drLw1gV0Lr0Ta8nfs6ht//ml+wem+wevalbu0oHRSt7MCu5eOhAGuZUOv/vOqWbuPnj7fcSvU+2TjxzehuHkPbewcv7+c2wPNRNXna06F3f/u7X/ufa+dpC2yQfOxa22kH75OduZsuA8lixZSDiK9mDhbfj0ndzLldz0sgrbSuh9zy0rmT8697fCNbaV89irONg1HCa8PXAo7gGfgf2us30KC85bwpKFUxj7GdlvyaPVtgvUWqvhrfq3pe73Nhao9snh8zLz9q3xl0JWKQIiIAIiIAIiIAJvrsDRh7cGvh6mfwcNb1UD3cNtKjiMxnRmBS7emuVseOn3oNvU+yoX1Mj5cfZESsxpbqCxoYY9u/rA9hk2IGrCgkltzG4az9BLm8kaHrsCD1Ugmgw05gZ11PtFSqYeJomBGcNxXFKxALtcJK5rtPgGDhpNrW3EPJ3xfgw7naOXIh1ajkHNIO+DynmTnkfEhTotShmdklYm48dI45CsiZMtlTnRrKdO16gpZ9HwsIAmPcG4IMa2oMBudbYotNqwiEbOOv0dFHSPLbkUv962jj0RnbRjkdA0JjY28OAdP+Lv7vxbTpo1m5nz5rFzZJCukRFe2riZwDTJRyKUbAvbtsM2xb6uUfRsslYJ23EwRsNbdQ+q93psgKueV+Hv3vDWiJGMxamJxolFKrN41f5h6+SDhLdhda3v4cXh8S0vMlBKh+Gt+jwEulqQhLdv7jdczi4CIiACIiACIvBaBCS8fS1q8h4REAEReAsIHLnythLeLoo9zdKHYuF8Wlbczd3WYm5caO0Nd8Og9cvLaLv12iNU3qpZuXdhLbl1dL5rhhV33x7OTw2D4f3C2+ps3DjX3TiL9er4o8Hlvra9+4a6Hmo27PFReXvAh+FYVd72P83SOy2WvJGVt/tdSoZ1d9/+sjm6qg20CuUX37qI9rFBbhzC8H7bAm5aAvdKePsW+CshSxQBERABERABERCBN1/g6MPbCL7ujoa3ERzNYcm13yLlxHGxR5v2Hvo6Y1qEouYQcRwm1kTp73wJf2ALxf5ttNUnaDCayBtFGqY247tFCiPDlI2Ajt4cdQbMaj2BC2aexvBTG1jVtYttQUDBhJhmMtmOMZ4Sw/h4GLh6BNMP8KImgV1gal0LWm6IQDcZ9l0C0yAZGJiei2aa9Lo2gaGFVbd1aIw3fU6sGceSxVdyz0O/YUu6E/RaUrpP2S0yrrGBk2K17OrfFc6PHcJnkx5hR2Bzrmbw0cs+ygs7trFt/QamTW1l7u5hbFejRIxePPbgkIl4eI7DVL2G6VodS//6Tn59/wM0NDWSdWy8mgS7h4dYv30HtXUNDEahUChgWVZYeevpYHmVFsqqOlYfzU7H3ucD77kKbtWPqenE9CiJaIxkJFYJb814eAwVAlePpe6mG1Rm2doq+HUc/ITGU9tXM2ip0LoS5h9dbFv5zEjl7Zv/N0JWIAIiIAIiIAJvRwEJb9+Od12uWQRE4G0h8IrD2ykqZL0ba/GVcO9DxK5VIe3YKll4RTNv1azcpcvIHKh7kGrfaiVn54O3c198IbMe7GTKocLbt8LM27HX/BafeTv2UlQYew+L+cKYobvldfdwZ+fCypzkA8Jb1QJ6xd1L2TZlIdaDsOjA4Plt8c2TixQBERABERABERABEXg1Aq93eHuktRh6DNd30DSDctykzs9wlpllYixNT+cmPnj2WSQnxHlk+W9Jl0ZI+DbZfJbWabOgB9g1wiQ7SYtRT1e+yO4tu8moatmIQcxW/4VcIF7fSEd2mBrV4jdqErNsGmtjNERMpmaieMkoE+bMYLBU4KkNa3BMMFwYp6kU2MMrB0yMNhG3Xb7+yevQyg4/++97qRlfz3vOeyf/8duHieU83jl3Phs2rSXn+5x/0eVsiUJq3hw+8KeLmTN1MtTVsnr9Zjp//jDP3ff/yG1djx+PsaWcZQ86ad0jqsPkSISGksbNn/kyDURIDQ2zY8cO6tvbSLS3saqjg509fZiJOHsCi3w+H1bfqk21W/aCAN/QwvC00uj40Ju6/2FAGugYmkZMN8PwNmFGiRpRopHI3qrbg828dYMA17LC8PbZnesYtnOqlhc9bK189JuEt0dvKEcQAREQAREQARF49QIS3r56M3mHCIiACLwlBF55eKsyuHu486EuOGExN101/yAtc8v0r1vGQw+tZF1/JZ5taJ/PgsWLWTS/nbCu9sHbWdZ2I9eqwbjVbbQd8Kywanf/QLiyi2qfvJRlmflce7DwNrOOe+5ax/zrrmLsONjq4Y//yttOli29D5bcOFqNvP9H51AVxdW9wtefbuDyay+qzLfNbOXBu++FJbeistMx0Ky7+5aXVcm+ms/AwT/UnSz716epX7KEs9tVW211/pVMuXZ0RvLLwlu1xhXcffu9rOMibpTw9i3xt0IWKQIiIAIiIAIiIAJvpsCxDW8NHM3bV3kbuOiqCvMwm2plbNhFDD/GUG0S085yhtXHVz71QayhPeDuodCa5uFf/G8++umP4xSKzGyZQM2EE7nnf/0725etYo7TQMyJ4cVrsboGsIwoRWyKvo2lmdTV11OIBZx/7jn8+oFfc86kKUxsb2PlSyu58KwP8eKG1Xzmc59h+YvP8+tnl2FpBhPbJlPqH8ExLCZPnUJhMIeec3nvOeexs3cn3T27OWX2PAZ7u9ia7uXsOe8glc7xQN9mvvfTn9L+zjOxp7cy1FMgX8yxabiLga3d4bGHNmylpn+YXc88y0l19ezq7qYnNURQH2MonaJOjzGvZRonT55BWVfVsCYnTpvBQC5LtGUcz61fT+fQEFo8zi4rTalUwnXdsL2xaoGsxANTD0PZ6v09WAiqntN1nUD1WwZMXSeqGcQjURJmnKhhqpHAYXgbtk1W/airM29Hq3XBwCmXCZI6z+1aT8otgO+houNwHUf54Zbw9igB5e0iIAIiIAIiIAKvSUDC29fEJm8SAREQgeNf4KAzb/fOgh0Y0xZZXYsKUe+Ga6uh4MGC1so1HzQwDUPadcz/9mioN4ZHVe2qWa/7t2Ies0NYsTvAkoOEt4ecaTtazTuw7Mss5Ub+/oA5sup9y9r2n487unqWjWnRvHcVr2DmLaNhJIc4537HWtbGt6+dD+vu5pYDZ86GO6pgcxbbvryUA2frqlfHzuvtX/fg3tC8fcoCzluyhIXhcN2x26uYeXvIz8CBn+nKZ6CyPhWuL2Lglurj0WD2YOFtmN/eze33TpHw9vj/MyErFAEREAEREAEREIE3XeDow9sovu6Mtk1+9eGtZgd4EZuYE6EYqSPwS9Rbu/jiFe/lgoZ23MQWfvDAt/jAB2Yzpa2dVL7McPcg9TSxY20P1qoCU906+tZ3ccrJZ5LZ1En3QA/Tx7ewbM8Wliy8iBfWvoilB+QTOs5AltlTZ2DnLJLj24hFddJDA5w0ZwYN9UmefPj3+HkPPVEftlKuiyZxalxGBvuYqDVw8cUX85MH7uHECSfSWq7lrpENnDx7Du/92GW0TZ/N5EsXs6u3i6yWJzvSS96DVZu2kGgfjz9UZMe2reT3DDA0NMBpNDL0zNNcMGcO550yl98/8Tid+QJmbQNW0SJuakyZdzp2rkxDbR1TZ8ykp5DjqbVrGFSBrW6yqzSMXa5U3arwNZxfq0JWXcP2XCIqfR3dxgahe/9tHCy8jRM3ImF4i+aG7zY0Fd8Stk4OZ+uq86jHWgynVArD2+c7N0p4+6Z/o2UBIiACIiACIiACx0JAwttjoSjHEAEREAEREAEREAEREAEREAEREAEREAEReNUCRxveanqUynRTF8OP4ukWl3zqVrJuHMd3QKuEh9X2vSr800bLMdW/9UgU37HDKtFCpI5azUIb6WDhabNYctZ4evseJTEhxwUfnK8GrWLj05fqo9RdIr0mw4Rhg9Z8C+t/s5LeDR2cedLJdHV0UzdxHKt7NzH/5HN4bs1q5p19Bpl0ls6tHahpsHXtrdgJg/5dO6mNRMK5radNn0u8FBCky4yUCySb2xnO7yRqe2QoM+dd57Pg3efz3e/ciWZE6fVKXHr7HSz61J/ChCasaASHgFVr1vDiipcol8ska+oZ6BsMA1YVd6rQMzs0xFBXN3EMkj09NOYc6NjD3NaJNLe38sKGDRCJ8Imrr6Xftlm+fDlnnXM2BduhJ53mpY7tpCwLPZFg51AfhmHsrbpV91M91lXz4tEq3MrvShVuoFfuhK9aK/s+ph7bO1dWvR7VjUpwG4mEwa+HEwa2Yyt4w+MFrjoIvh5Bdzz8iMa6ng5GvCJm2DjZlbbJr/rbKG8QAREQAREQARE4XgQkvD1e7oSsQwREQAREQAREQAREQAREQAREQAREQATeZgJvdngbMU0sTzXY9fFijUS8HNHyIE0xn1lBJ/25Z7n2+kXMmlNHUHaoa2ikf2SAycmp5DaWWP+T3zNRn4zbUaDzxfXMmjiFXV3d+PEIveU+zj7nQh554Snmnn46q1av5uMXXc7DDz+MVhOnN5+mrbmFkfQIZ86eTSRdIGlGsdEZ6B+mKVqL0ZggPZJhsJhhwpy5/G7LKhbf+HkWXHUp406dg2tF6OrqIm/bjDgWqzq2UlNXz0B3D06+TKwmSSGdx7ZtDCOCG7jk0xlSPb3kh4epy2XoX7mOuUY9MxtayWQy5AOXiVNP5KKLLua3zz5HsqaGaE2CXT09uPE4OwYGwvA25zhky0VMU8WllbC2Gt6qx57nVQJbNX82qLz28vA28rLwNmZWqm5VeBuo5HZ0U8cJj+V54PmV9xkmhuuH4e3aPdtJ+SUJb99mf0PkckVABERABETgj1FAwts/xrsq1yQCIiACIiACIiACIiACIiACIiACIiACbwGBow1vdd3EV6W0gV+pvNUsLvv0raTdeBjyjY5TDYPDag5YrbxVPBF8HDOJ5vs4GmhOnrjhEvFLvKe9xPxzkjS1pZg00SfqqPMYpEdGaHCaKHTYrLl3GQmnmenJKWx/5kVOnDCZrt4+9JooQ6keTjv/Qn731GPYGhg6XPyBD/HIw49w5jvO4YnlzzC+fSqp/i4uPPUs1q19ng9f8AGeevIZJkycxkg6R8PUufxy01M0zjqJz97yNU54z7nkW5Ks3LyRLes2MOJ7GF5AfbwmvNsjuTypQoGoGaOcL1BTl8QqlcnniySSSYxohExqmOzAILmhIYJciszmDmK9w4wnRn2sBiMSZer0GZhGjOF8kekzZ7BzTxcZq4wTi9FfKDBklcmVrbBSVjcr1c1hqKqqnI19j/cGrq8gvFXzb1XrZTVjV4W3pqZDZN+cW3WssOrW9yv3VlXumlF0xyeIaqzt6SDjlVTHZgik8vYt8PWXJYqACIiACIiACBxCQMJb+WiIgAiIgAiIgAiIgAiIgAiIgAiIgAiIgAi8KQLHJLwN2yZ7GH7skOHt3uBW0/a2TVYXHMcjryUxdFXR6RDTHTwNyrkRrjy1jg8vnsbatf/F9GlRzph3Bo899BiJwCeR0RjeMMKWZzfTmJxCNBfF3zNIQjNJNDZjJiJ0797K5DmnsGrjGlwddLVO3+ekqScSiyYYGBliXG0Lg91dmLrLuLYWWptb2La+g0BPMOI5nHrzTZx28SISJ05ie3cXPdk0q3Z1YGXzaKkSvVaGsucwoX08hqcRFBxcx8EioBi4+IGFqZlk0xmi8QQ1DbWkU8NkhodwCiXsUppgJEvXirW0opNEZ+b4aZwxZz75kQzRmnr6h4cwamsgGWdPJkVfocBIuUygRTDVeFs165YA13Ur7ZFHw1sVrqqK30NV3qrndUbbWqv7omlheBsxzDAUVnNufV1VRVfaJleDYN+rVPl6BGHAq7uV8Hbdng4yfhlDwts35bssJxUBERABERABETh2AhLeHjtLOZIIiIAIiIAIiIAIiIAIiIAIiIAIiIAIiMCrEDj68FYFhyqt8zD9GK6qvP3U7WTcOK5K+aiEf9WtWnVbPW/c0BgqusQjehjexiOgx5OUyyUW1Azw9esW0df7JI8tu4d3nHs+9917P3/5iavY+fTzFHdn2b1hkObGaaS2p2gnSjGdYuq0uZhRgx1b12MadRg1UTL5DAQOJhrTJ51AZihN67g2cqkRysUcMWB821SWDXQw4ZLFnPapK5n77oXQ3Eo6m2Pr9m1s2rKNYtkKg+BCyaKns4uoB0HUpGSVScYTRAOdXCaLrxs4mgqkS9QmkpSLFq7nEatNUioVSA8N/OInBAAAIABJREFU4haLZPIpdNth9bMraQIagQvmnsXCk05j84vrSNQ2EquvIetaOPFI2DI55/nkHJdcqUxDbU0YrLqBj+06lfbI1cpb9VzZCkNXFeqqTbVNVvt7fqXt8cHCW1M3KqGs2i9ww/2rP76KwEfbJ/uBhoZfCW8jGht6dpAdDW+1wMPTVJvlV/FhPMiuYWtm2URABERABERABETgDRaQ8PYNBpfTiYAIiIAIiIAIiIAIiIAIiIAIiIAIiIAIVASONrwNKzJVtSdgBPuHt47nVqpdD7MZWoAVmCQMHxcNI/DwdZ1AN6gbXM1tN3yEOTMc/tdff57BYYepk8bzpU/8KY/95y8Y2N5D4DSzc+MI9U6Cdj2Gm8oxccKJJBIJOnZspIYa5p1yChs3r6PkFojqJs3JOsr5PKfPPJU8RaJ6jJVbtzM4ro7rfvZDat57LuVYHUXPoZjNse7FVXR3d9PZ349lWdTX1BOJROjuHyCum3i2g+95ZMslglgkDHLr40livrJx8d0AzVXhqosbeNiOQyGTximXKNslCDxWPvs0CSegyYfPffhjNFkG3Ru2M2HaNBINdazYsJYJc2ayZtt28n4AkRhl2yEaNcNA1nFdyo4dhreB6g+t4vTAx3PcSqvjQ4S3KsyuBrpha2tdxbkaEU2vhLxOJbxVvZB1TbXIVkfW8UdDVT9ww/BWi+is791B3rfCytsg8AgkvJU/MyIgAiIgAiIgAm9RAQlv36I3TpYtAiIgAiIgAiIgAiIgAiIgAiIgAiIgAm91gaMNb9V8U1VbWwlvI7g4XPap2/bOvK1W3h7qPLYfEDE0DNfC0mNEdY3AcwiMKDXpbXzswydzyYUtdGy6nw1b1nPWGecytaGOPzz0W0w9geG18+z9yzGGoFmLYQ2kaYg20jKuna17tjCj5gRyhQxmzMTDRteh1kzg5kpMqm9j8hlzWN/ZxUbN5au/+xXMOIGyFiXnlgnMCMVMmi1r1rN7+y7S2UxYdWqVbAINMnaJwA1wShZxM8JQOkW2XCQwdWqicWqjceLJBKVsnsDxwvc6nodllynnc7i2RTafo5DPsmX1alp0g1bf5KMLP4A/lKcwkGbGSbPRE1FWd2whNq6RHQODOJpBwXKIJ1TVbRCuxfZcypaFrUJTFd7qWqW18WsMb3U0VAQcuI4aohuGuuq3Cm+DQEPlx2FAjIvpBWhRPay8VeGt2hVfrSNQufRRbVJ5e1R88mYREAEREAEREIHXKCDh7WuEk7eJgAiIgAiIgAiIgAiIgAiIgAiIgAiIgAgcncDrF94m8TwPPXDDBarQ72Dnco0oUa9MXHMp6LXovpqda1P2NJqcQaZN1bjhk3NpjGxiYLgTMGmOxyjnyzy/ahOn1J/OwJp+Xrz/ORqIQKZMpGRw1lnnsmb7BmozOi42TeMaMBMGw8ODxPUoQaFEPQkmzDuFf974NN/f/BLBjOmoxspRM4ZtFdBUC2I/wu8eX8Zzq19ET8bIF8sYAWG1aX2iLqycTWUzZLJZsF00JwDPR0vGwv3DptG2i1d2QgczGsGyypV2zYU8uWKJci5Lf8d2EpbFvNp2PvWRJaxb/hKtTa2UbYtps2eydud2jIY6tu3ppuyrsFYdTQ8rbyuncCja+8JbFeiq8NZVVcEHqbxVlbPq+UNV3qr21iqD1XxP1UOHYXBlarAezrr1vdFWzEaAoSpvozobe3fuDW+VnZqXK+Ht0X0/5d0iIAIiIAIiIAJvjoCEt2+Ou5xVBERABERABERABERABERABERABERABN72Akcb3qr6zMAM0D013zRKRAt4/zX/g1wpih+ttAs+3Db2/AdbS4O3hbu++3EmtHeycesf0H0HRkYYF4uTyeRpi80kmannZ7fdQ3ptP+OiDRSsHDOnn0QqlcNPFymb0FbTgJPJkI97mMk4+kiZRuIweQYnfv1qTvzzq7G0CL7vkVCxpebiBGXcIEo2lebnP72HXKmIb0bIlstYjkc0GidiB6RSKUZGRjCMyjxYwzBwXZdYLIav2kq7Hr7lhGGoKkstlUrkMhk8ywnbN2eyw/Tt2kEt8I7pJ/HJD19GX0cXfV29tI9vZSibZTibh1iCXKFMSVXUxqIQNVUDY0q2RalcDqtvVWirftT5VZtmVYl7uE3Ntg2raUd3CmfbqipqNFSAq9onqy2ccxteQWX/ypOV6l61i2/6dPTuIuuXCPSgEtR71WbNr/1rJpW3r91O3ikCIiACIiACIvDaBSS8fe128k4REAEREAEREAEREAEREAEREAEREAEREIGjEDgm4a0RYPoBXhBF1/wwvM2XYxAJwuDycJtqz3u4zU3t4Js3nMviRVHwd9DbvQ0vk8fOOWhGLQ1OI83+JP7ztp/S9WI3DWaSwHJAN0nWNVBvBQwV87TWNeLkstSPq6NcKmHbGgOei3/SXK5/+KeUp45n7fq1/Oon9/KFT17DpBOn4NarGFfDsm2ee/Z5Hlm2LJzLG4nGyaZz4SxbFXI6jhMGsqrSWIWmKrxVs3HVXFxXC/DKNk6pHAaaTuCTy+VwyxZRwwyf292xldxgP02BzocXvJN5rZNx0nlqYkmi0Sgbtm/HiUQoegGemrGr6VgalH2XeDy6N7y1XCecbatm3argVs0c3hu0HgL5UOGtHlbeamFlrtpUIEwg4e1RfNXkrSIgAiIgAiIgAm8hAQlv30I3S5YqAiIgAiIgAiIgAiIgAiIgAiIgAiIgAn9MAkcb3hqqja4eEPEDXCrh7fuuvoVcOUYQPXJ4q40OTz3UOpz0CO89w+Qb159OwthG984XMX0bzUjS1ZuivdBAdI/Oqvs3sHFFB82JRvx8HkNV0cbjnGgk6c6niUSiuI5FrCZCqWAz46RTeHzLJq74xU855WMf4unlz/Cdb97G1EkTSUZizJ47h4997lPU1CVxHZ+1mzbx7PIVdHf1oAc6uZEspXwBPR4N58GGla62G1aoRswohUIhDHVdzQ+rV8uFYlilWnad8LWw9XIA5XKZ/j2dlDMpphoxLjn7POy+EWo8k8kTJ5GoqSXv++xMjZB1Paxwbq4fhshGLIrlWZQde2/lrYuPF+7j4vhHHjirwudA1yj5NnmviBtUKqWrkfrYaL1SnXuIsF0LsBwbr9Io+lVvykYF3spx7CaVt6+aUt4gAiIgAiIgAiJwDAQkvD0GiHIIERABERABERABERABERABERABERABERCBVy9wtOFtBANH98Pw1iMKeCy65hbypRh+RM08PXyYF/j7v37gehp0k0z3c/zsB9cxvq6LrRsfpHWcSaImyYtrN9K6J0nNniirH9zIjo4hmqN11NtaGCKWdYMWXSfve9QmaxjJpyjFdOINTUyfcyq/eXY5/1Aa4ef/+R/89z0/Y2prCz3D/UxsHc+6lWt45wUXcNu3/4pdvT2kbYcNHTtYv3YDw31DlHJF7LKFETMwTbNSdev4BIGGaUbCx7lsgYJdoCYWD/dV1asqvC0Wi+h+gF0qU8xmSPf2Ued5zG1s4R1TZ5Hf2QNlhwve9W5iTc3E2pp5aPmzDDsONgGBZuA4HpoBRddGVdyq6mDLd3HD1wlDWM/3OdD3wE+ICm9Vde6gmw4rditbpXXykbe9/ZPDTPdowlt1LmWmbMZuEt4e+S7IHiIgAiIgAiIgAsdeQMLbY28qRxQBERABERABERABERABERABERABERABEXgFAscivHVV2+SwGjRSCW9V5W0xWqm8fZXh7dglq7XV+3GyA9u4/lPvoD25ibaGLtrbNBK1CfoHUux6ZDv6Nptgd4Q1y7eQIMrUaB227ZBHI1kXxcoVmNzUzq5UD3k9oKaplWJTMx/45pepveB9/MXNX6K5LoGbS/PCk0+RLLhELY22aVP56lf/gglzZ1OsTbJ5TzcbNm2jc2cnw30D4VIDzwpn31ZmxRqj1beE826z2SypXIaoboTBpBmL4qpQN5dDczysQpHS8BBaqUjMLjMn3sRpLZMp9QzzwfcuYueO3WRNg2hLM5uHB0ircFY3wnbMalMzbnN2OaxWVQGuE3i4vh+2avaDSp3sKw1v+5yR/T4trzS+rVTiBsckvFULUDZjNwlvX8GXWHYRAREQAREQARE45gIS3h5zUjmgCIiACIiACIiACIiACIiACIiACIiACIjAKxE42vDWxECFtxHPxyGCqnld9ImbyZaiYeUto22RD7UWFS4ebg2NQROl4hCtyT5SO/6D//mVhcw7pY1AjzJx8iyKPXl+fuuPGXpumEavCTPrkSy5xM0EaddiQkMTQcEh5eYYNl1s1yGOwVYtyj/nd/KL5ct5Yflz1Psev7/vV9Si8Z4Z81n2X7/ktPlnM3n6CUx/1zk0nzGP7ekUW7buoHt3N/lMlqJVxPSCsG2y2nTNDNsme14QzqpNp9MU7CIRwwQVYht6eH5Lzb9V4W02j59J4WQzNKPzrhNmMz6I0WQkmD71RHbt7qJYV0NW8+nOZygZOp5pggqKDT2cs1vCC4Ph8LiqTbPvhVW3lehWrenwNbTVytsDw1v13sUfXsynr/00LS0tYUC8csVK7rjjjpdVx6p9F71vEe+58L3MmjObJ598kr/7u78Lz3/ttddy5ZVX7g2cq5+DF198ka9+9asv+1hIePtKvrWyjwiIgAiIgAiIwOstIOHt6y0sxxcBERABERABERABERABERABERABERABETiowNGGt4Zm4hl+pfI2qIS3F171DXKlKIGp2ghXY8RXdwOq6zJdA9+BNnOEK86Dk6d3M3N+A7uGh2hqbmfy9FNgS4n7b/2/bPzNKmbVteOMZBnfMh4v0HCH85j1NfQU0gx4mbAhsGoObJ52Jl9a+Xv+4T//nfzuXupGSpT7+mmpr6fNM9nxwhoaJrbw38se5fq/+WvqTp/H2p49dHb10t/VG1beqkbRluOFwaYKUFWYmkgk9s7AVbNtfUMjEY2ho1G2rUrw6XjojkcpnaM42InKuCcZcT73kSVMMOqIEyVZ08ALL73EiBlgmTrbB/rCGb56NBYGtb6uUXQsLM8NZ+mGM3ddJ/ytwtuqXzVYPpS+mrurZt4eGN5OnjyZb99xB8MjIyxdupQFCxbwyU9ezQMPPMDdd98dHk5Tt1aD97///Xz2zz7L7q5OJk89gWeeeYbvfe97Bz3lvHnzuPnmm3nqqaf40Y9+9LJ9JLx9dd8T2VsEREAEREAEROD1EZDw9vVxlaOKgAiIgAiIgAiIgAiIgAiIgAiIgAiIgAgcQeCYhLemj+76+IGagOtx4ZWV8NZTqeQR2iaPPf/B1mKTBauOCTjcce1pnDqjC711kIee+x2tkyfTUjed6d4JDD/Szb9/9fuc0TqVIF/GKTvU1zZRKFrka03ymQx1QUAqsOg0A77wkx/yj88+xrgT2nnp8aepHSpx5qQZ1Dg+bs8Qm3dtYU22Dw94/6c/xTuuvoIVO3fQ3zdMtneYVP8gll0K5+mG825dl/7+fmpra4lGTSzLCuU9TSdmmGElrnpOVeO6JQu97IRzbZ18HzEvoMnVOG/WKUyI1DOheTzjJ0/lqedfQG+pp6xrdI+kKLhOeDwV2moREyvwcDx3tNp3X4isAnNlqYJbb28N7sE/CCq8VTNv+93Ufjuo8PYjF13EuvXrwzD2jDPO4Oabb+GFF17YG8xWw9vwjRrMO+Vkvn7zTfvtc+BZb7zxRs455xy+9a1vsXHjxpctSsJb+ZMlAiIgAiIgAiJwPAhIeHs83AVZgwiIgAiIgAiIgAiIgAiIgAiIgAiIgAi8DQWONrwNyXQ1g9XB8FVbX5/3Lfkr0m6UQCugh68deqtku35YD7tvLTp6oKuSUFxKmFqMoH+Q2//snbzv3S6R1hwPLnuANWse57KzP4iZbaKmr4l///r3mRtrpcnXKRZcNDOBrip3p9XhljIY/SkyZoyn3Czf+c2vuPeJR8PK1fTOTrRUjv7NO5gUqYG8RXJCC3ZDkieWP0tywTw+eeMNPL+zg3TZxhvM0dPfh+sF2GU7bAmsQtlMNo2mBSQSMRzHoa6uDtezMY0oZduhUC7hlC3Mso0/nCFmOVh+KZxdO6ulnbMapzC9sY3m8ROJ1NSwa0sHfmsLuwZ66c2nKKqgOPDx0cPfqpLX1oIwvFXVt+pnbKXzK7m31X1e3jZZtVsenWcLfP7znw/bKP/kJz/h/vvv58f/9m/Yts11X7iusl8Y3s7j6zd/gxdeeP6glbcqEFah7bZt28L2ywfbJLx9G/4RkksWAREQAREQgeNQQMLb4/CmyJJEQAREQAREQAREQAREQAREQAREQARE4O0g8EoCviM6GFEI7IOGt4EKYQ+3acbe8HbfbpXwVsPAp0Bgxqkt2nz8rCauuKQeu76PwVwfW9Y8Q1O5jtn188m8mGPNr5ZT2tlDayRGIlZLqegQNespjtOY1FJP17rN9GkaxZNm8Jf/uJSb7/wbhjt201ZXz5wZJzLc28vWFauY1DCOBee9i+0jfTz23HNMuegC3nfFx1i+Yzu2bsJIkY6ODkqOixZoYeicSo+QzWZR42/r6mrCQDe01VQwbTCcSlMul/Fdj5jtomcLYYibt7NhK+fLLngf8xsnUupNMZLNMXPeXLyyS6dVZs32zQyVC0RqEpRsC8f1MaMRbNfFYV9oe+zD230za9W1PPHEEyz9h3+gWCyFlbgq2n1p1UuvOLy96qqruPzyy7nrrrtYtmzZQT8VEt4e8dsmO4iACIiACIiACLwBAhLevgHIcgoREAEREAEREAEREAEREAEREAEREAEREIGXC7we4e2iy//n3spbT/UdPsxmqMpcTZXfhiW44RYGtyrUDXQCchTQqXc1FsRGuPBdLruLL/L+iy7AHupix8pujH6TwWf7SK3upcb2qTUM6iJJfDcgmmwlk+1hWkMzXZlhNmo+S755C7E5szn3E3/Kh2hi8Yc/RLQ2ypaOrexet54PLHgXEyZM4BcPPUBnuUDDO0/lczd9jWe2bWEoX8TuTbFx0yaMWBwdHce1w+A2n89iGAb19bU0NDSEM3DD69F1BgYGKJdtdN/DtDwihTJRy6Fs51T8ytWX/AnO7gHG1zYzkspwwokzSefyrOnsJO2UGHFKeIYWhrbKpmzbWI4dzqtV1bbV6tux1K/k3qpgWfnvX3mrYtn9tyuuuIIrr7yShx96iB/96P+MeXF08O3eytuDt01OJpN85zvfCdf5l3/5l4f8REh4K3+lREAEREAEREAEjgcBCW+Ph7sgaxABERABERABERABERABERABERABERCBt6HAKwn4jsgytvLW8Lnw8m+G4a1PHl8NVD3MdmB4q2awgqrWrbRN9o0SRcejxUgwL57Byz3IuxdP4qS5kzDKKVY/u531T+6g7wWY6sE5EyZjD2cxA4NsqcgJzdPpKg7QlohhGDEezw5y24P3c9GSj9Meb2Z8LEmyLoljeAym+tFzReY0trOnswsjEWM3Dk0LT+f6b97CT3/7EEO5Alq6HM6CTdY3oGtaWFFbLhcpFouYpkkyGQ/DW/W8CljrEklGhoZxLJvA8wjyRSJFh4jj4rkWehBwyYUf5MSmdsbF68lmc6zdvJm8bVOIRBksZing4htmOONWzZoNNDUy1w6D4Wp4W/2t7ukrva9heAv0uUOjd6lyv+bNm8f73/9+Vq5cGc68Vdvdd9/NyPAwX/3qV19+RzWNuafM46ZDzLy99NJLufrqq7nnnnu47777DvmJkPD2iN822UEEREAEREAEROANEJDw9g1AllOIgAiIgAiIgAiIgAiIgAiIgAiIgAiIgAgcLHM7fLh6JDMVEgYqvPWtSttk3ee9l/+PveEto+HgoY5TrfxUlbeV4FZt+8Lbsl5GczzqvBgn1Ge589YLKGWeZOqUJDVNEfp3jBA3mljxwEu89NOnMLeUaHZNopEa0o5Fsn4cgeFSV3QwiPKcm+Pbv3+Yr918G9ZgjogBZbtE3bgGnl+1nFoCJph1nH7yfDZ17qAYizLu/DO48KOX85vnnyNTtLD60uzs3E1NQyNWuYhlWWFYqn6rMNUwNKLRaPhcsVyisbaOfCaNbzm4ZQsvX8Isu2EFbuA7tNTV8c4zFuDlitToMebPOZlnV64i2TqOjv5BejLD5HwbYpHKTFvPxyPA9bwwPK6GtlW91xbeDu93i0466SRuvfWv6O3tCytmzz//fK655hoeeeQRfvCDH4Rtk9W2atWqymTcsPL25EOGt3/zN3/DuHHjuPHGG8OQ+1CbhLdH+sbJ6yIgAiIgAiIgAm+EgIS3b4SynEMEREAEREAEREAEREAEREAEREAEREAEROBlAq+0QvNQdIcKb1NOJKy81TTzsOqBqszVfAz2JrdheKuFs3J1giT4+RINRj354U0sf/Sb7Fr3Y1qbLBpPaMJKlYjFmtm1YjfDT3az/sdPEOn3sQOD6Lhm+oYHmJVsxipm2BXVmHDZB/GTzdz7k/9k2qw5NEYSbN66idZpE3F0lznTp1PqGyaTzTLhpBPp3N1N47tOpX3WTJ7dvIlSoDHSsYdUNkM0WYPvWTiOE8649UZ7RFdnz6oAt2SVqY3GsXI5PKuMXSypklmi5QDDUSGsQ3ttI3Omnsj41jay/cM0Rmupa2sl0tTAT+//DWZtEieqYwVOJax1PSzXQdOCsIXywcJbFSKH90aFvYfZKpW3On3u4AF7Bahq2U9efXUYurqOy4oVK7jjjm+F4eu//du/hW2h//zPb6i87zDh7cKFC7nhhht49NFH+dGPfnTY9Uh4K3+kREAEREAEREAEjgcBCW+Ph7sgaxABEXhdBFKp1OtyXDmoCIiACIiACIiACIiACIiACLxdBJqaml7XSz3a8FaFhL4eQQssdK9Sefuey26hGt7qaqbt4TaPMIQcO/O2GtyqUNE1LJKmScytoWfHGn79i+uZNX43W9Y/jmG61EQ0ynkHt99jYnocK378OOmNg6RzJaiJkynaTG5tQSuV2ZnLcOlt3+C7P/05uzu6mTtjHkN7enENjXHTxpMq5xjY3U3M9Zg3ay5+PMKadWu49KYbMJoa+e0Lz1NyA4p7hik4VjjzVoW3KqxVm5p3q/6tTCtBro7llEkYEbSyhVsqkkulMOyAuGdg+uBrLpMbWmiuqaO9vZ2kHg2D3bYTptJvFXly1WryrhWGt1rExPecsELZ913ypSLJZO1+4W216vZYhLfqmsIAuHr/wn/sC4Mr025HK7c1whbRan7v0WwS3h6NnrxXBERABERABETgWAlIeHusJOU4IiACIiACIiACIiACIiACIiACIiACIiACr0rg9QpvR2wzrLw9UnirhTNxVeC3L/TTR6tBVfipmyU838cvxYgUMnzuqmlcdlEze3aswPTKJCny9LJn+MDpF2JtyrP512vZvWoXOhGidTXU2HFsr0wkHmF9fpDP3/XP3P6/f4RTdCkXyjRqSfS4ydrObeTdEqfPnEN2ayeN8To8DQb9Ah/80ufoy+fZmUmzZ2AYuz+Db+pYatV2KQxPVfVtLBYLQ1tVhRsEo7NwbYuaSIRE4GPnCwz19aN7ATVEqdEilAKL+SfMoMaMEonHqI8kqPfjFFyXrUN9DJYciBuUdB/b9yDw0PyAIPDCsNhj/+raNyq8rUa4Et6+qq+b7CwCIiACIiACIvAWEZDw9i1yo2SZIiACIiACIiACIiACIiACIiACIiACIvDHJnDU4a0Gvm6iimc138MnyfmXfZa0HUfXTFzDPTzZ3vBWVXGqALfS7pfRtslm1MIpJEhqSRJBHye2ZrnmyvEMdm0knswzfVobO57dyDvbT2XohW7W/G4N+a4iUSeOagk8bXIb/YUcI+kc27C59M+v44a7ltKcaCRh6ThumbPPPpvVG9fTlx2hLhKnOZoksF0i9TW40QjvvuZjdGUylCyfF7dvYTiVozlRW5lp6xTC8LZabeu6bhiqqspXFehaeMRcn4QXYKUyFDJZIipaDvTQy9RM3n32O0iiU2tEMXWT/uER6ltbWbd1K7sCOzx+tRVzBbNS3as2NWu2YlXZwmfHPNYNVQG8bwv3H7NpfqUyetBLv6xqtjLLNhhbbPuye6nCWxXkquParo0f+JVFHL5b80E/Eyr4PnAe7pHaPv+xfR/lekRABERABERABI4PAQlvj4/7IKsQAREQAREQAREQAREQAREQAREQAREQgbedwOsR3i689DNknBgaETSOEN6q6tow8Dug8nY0vC0Zw2h+A0kS6KUeJibzTJuwg8LIds5Y0I6ZTzFr3HTKHVm0PQ5bn91Cg19HeaSIFvi0MA63voZhz2XK4vfC1Ml8/nvfoV6L0WLU4AZF2hqb6R8e4pY7bmf540+xatkfaEjWkg8cxs2Yyqz3L2TEsuntH2JrTzeZfIGkZlIul4knK9W2alMBazW8DatiPS+s3tVsm6jlUBhOUcrniWKEP2rabLK2gdPmnhy2dfZLVjjr1woC6ltaWL91G5movrctcnW2bbW6Vp1zXwXs6Ed3bHCronDV1vogn+pqiFtpUQ1lbPJeAY99Ye+RM9ggbJtcCW8DbNephLevYVN2lmWFfmM3CW9fA6a8RQREQAREQARE4KgFJLw9akI5gAiIgAiIgAiIgAiIgAiIgAiIgAiIgAiIwGsROCbhraZCWg3Nd8LK2/Mu+wxpRz0XQdcLh1/WaOVtdR1qnmul+lZFm1DCQaeGmBYhbqVp0rJ85YtnMH2SQSzZyea1zzGjfQbrlq2nZ2UP6S1DxNIQpF3OmDOb9KYRik0JVqf6+OBX/4Lfd2ziB795iHpXZ4JZx4RYBC+foy7RwAWXLSbTN0jnc6upT9SQmNpOf2OCcWfMJVUskM3m2dLVSTqXx85kicfjRKNRbNvee40qfFSBqWqdrDYVkrr5AnqhRCGVxnEtImF4a4YVuJMmTKGxpo6I76M7HvlimUC1WW6gVYz/AAAgAElEQVRqYkd3F+VYNbwdbY+sKnY1LfSpzKN1Kuc+ILStPta0Sjir9g2pD9j0ICDQ91Xx6qMzbNV9qIS3+79pbJiq/m3oGr4eYEc9dvd3UbCLaIYeVmLjB/ivpQR3zBolvH0t32p5jwiIgAiIgAiIwNEKSHh7tILyfhEQAREQAREQAREQAREQAREQAREQAREQgdckcLThbaW1bjSM+fTAxSfOeZd/OmybrIJDH/XaobcgDGsr9aOaHoSVp+EWlobq+L6L5wXEdEh4BZLlNDd96WxmTPaYNd/Bz3TS0zGEPaAzuDpFsNNi4IWdpDZ3U4vBvPZp/KF/C53AVd/8Bo/t3kY2HmPnmu1MNusxozFGtuxiJJ1i/Olz+PSVn+Dnf/vPYcvjXU6W4ZZ6TrrwXZR9n+xIlu3du8OwtpTK0jyukVLZDitwVcioQltVbVsNb1X1rWs72Nksfr6AUyjiB25Yc2tiEDciTKobT9w0qY3EiJkRbBXgei4l36PkuKSj7t7K22or6Wpwq6GsRoPjUbe9DZRHH2uauR9+MNpuufqkplcqZfdW4qpgOAAV3uoqHD6gkLYaplZ/q/f7JrhR2Nm7m6JTUm9U8TuBf7TRLeG1yyYCIiACIiACIiACb7SAhLdvtLicTwREQAREQAREQAREQAREQAREQAREQAREIBQ4luGtGTi4xHj3ZZ8iZUcrc1+Dw4e3KqANZ7iGq1GzXCsVt7oKH0erTFVlaOAWqQkc/OFB/vxzpxPTdzNl6jBuuZv6+nb27MgS9BukXuilps+l84XNJD2Nic0nMGR49Mc1rv/WX/PjR39LvK2dUrrE8KZO3MEc3kCamXNOgolNYevelQ8/ho3PaR+5kJMv+RAPrXqe4UwWt1ims6+HTC5LcnSubbFQDt8TVqEaRtg6WV23qshVj/PZLFYmS1AqoTmVqly1Gb5GIhZncu14TDSa6+uIGCa2H+DqOiOFPNliiaxZCWfDDLMa0KoZw6OVt/ijlbcHm3dbrbg94LOugtq9lc4Ye4Pb6vNheIsWBrgE+45/YNVt5UZpeGaAF9XZ0b2LsmeFJbu6pofBr6q9PZpNwtuj0ZP3ioAIiIAIiIAIvFYBCW9fq5y8TwREQAREQAREQAREQAREQAREQAREQARE4KgEjkl4q0fC+bJG4OFicsElV5O1o5X2vliHXd++849W36p2vWGr30p4SzSK60EkahD3fXKdPXz5i+fz7nOn8xdfuoRvfP1mGton8rN7/5s/PPAUl571PqK9RUY2d6G7PoN9PdROmkSqNsZn/uIGLrn+ei6/4k8qIfFQnoaSS667nx1du7nihs+x8Pzzue8/7qE3O8KHPnsVF37ww3xj6d+yp6eP0nCagVSakUwa3XVxVZton7BKV12HCmZV2GiaZhjequeGB4fCylutbBHT9PC1sDrXh9pkDa2N4zF1jYimh/Ne6+rr8cwoPUOD5C0bV69U3oZboNolq/OY4blCO3/fjNiwVfGY9snqLaqa+cCtWmWrntfDqmnClspjW1er8FYdb29b5jBArhxrbKAatmPWwY9pbOveiTO6Hglvj+prKW8WAREQAREQARF4kwUkvH2Tb4CcXgREQAREQAREQAREQAREQAREQAREQAREQAREQAREQAREQAREQAREQASUgIS38jkQAREQAREQAREQAREQAREQAREQAREQAREQAREQAREQAREQAREQAREQgeNAQMLb4+AmyBJEQAREQAREQAREQAREQAREQAREQAREQAREQAREQAREQAREQAREQAREQMJb+QyIgAiIgAiIgAiIgAiIgAiIgAiIgAiIgAiIgAiIgAiIgAiIgAiIgAiIwHEgIOHtcXATZAkiIAIiIAIiIAIiIAIiIAIiIAIiIAIiIAIiIAIiIAIiIAIiIAIiIAIiIOGtfAZEQAREQAREQAREQAREQAREQAREQAREQAREQAREQAREQAREQAREQARE4DgQkPD2OLgJsgQREAEREAEREAEREAEREAEREAEREAEREAEREAEREAEREAEREAEREAERkPBWPgMiIAIiIAIiIAIiIAIiIAIiIAIiIAIiIAIiIAIiIAIiIAIiIAIiIAIicBwISHh7HNwEWYIIiIAIiIAIiIAIiIAIiIAIiIAIiIAIvB0F7vn+P6FpGrpO+NswImiaga4Z4W/TNNF1PfwdiUQwzSiGoV7Twp8gCMLHah/1WG2V4xjhj3rf2NfV/poWhPurHwJz9PzqceVcalP7qc2rHLKyz5jjV89lUNm/us/YNajnXK+03+sH3uPAN3EcG/BB8/F9v3JdvobjePi+i20VIPAw9Ai+r9aso0c00D2cQil8j6/WrPuol8tOgUhcx3EtIrqGa3u4ZYt8LkM+nwn3QUtg2QGeoWFZDo7joGsmpqn8NTQMDF3HMEYBRg2q11m9DmV2sK3q4I86hpYEoavPqC0Bnq9WXvEe+1N9Tl3bwV6v3p/qZyA08H08T5lV/q32UQbqt/ocqH1t29prrPYN1+V54T7qdc/zsR0nfKw+C9//p399O34t5ZpFQAREQAREQATeZAEJb9/kGyCnFwEREAEREAEREAEREAEREAEREAEREIG3q8D//cH3K2GhPhqoaipAVT9GGFKqwLYa3laC2MrjanhbDWGrga5yHBveqtdfHt6qsHhfeFv9974AuBIKV45VOV71uDr7/l25Z/s/rq6rej+r4WP1/QfeZ88LcF2bIKiEt9XzqvDWdV0CHPzAxgwDVXDcIAx2fc3H8S0MzaBQKKAZKpFVwaiHZRfCcNc0dXR8fNfDcy3KxSyZQpqyZeNrCQI9hudXwtswrMQIz6lC82gkRsQwsP1KwFldf9Vi32Njv0sa+3r1hTCUHQ1oqwFuMJoJV0NWte/BAlz8yn04VLjrjq6v+nr1eFVHlcXbjhUGtNV7Uw2k1b62bYfBdSXI1cNg13bd0YBX5x//6V/etK+muhf33nsvZ555JieffPJRr2PDhg1s3LiRyy+/PAyz38xt+fLl/OIXv+COO+4gkUi8mUuRc4uACIiACIjAcSkg4e1xeVtkUSIgAiIgAiIgAiIgAiIgAiIgAiIgAiLwxy/wy7v+dTRUq1bDmmEFqKapmHRf5W21irYStO4LnlS4W62y3S9kHQ1tq0FuJZg1KhWWVCp19w+B96/eVUGe2ldVrqpNVd2ODWaN0dC2GhKqfca+Xl1L4B8+3HQ9uxLSBio8rFSfqk39dl0PX3ew7SJa4IaBmxeoODbA01y8wMZ2VDWpTdSMYNtlNHwMU60lCKt2fddGXYLt5CkVRijaBcqeh+1FcfwYuhYNg0vHcQlcFXAaGFrFOKxEVfdhTHhdvc69n8zwXu2rzj3wE6tVLmdvta2qxFXXpkLc8Fjeyytrq9c/9liHCm+rVbPV9xwYBhsGeH6lslhtlf8BYF/gXrYtLMsKDVWQ7qm1jVbvBoHG3//z4StvVQi5ePHivUttbGwMH3/xi19k3rx5e+/l2rVrWbp0KcuWLUPtc8UVV3D99dfT1NR00C+5ut5f/vKX7NmzJ9zvV7/6Fbt27eJrX/vafvt/97vfDR+r59Vavve97/HDH/6Q5ubm8PmBgQG+8pWvcPHFF4eh7b/8y78wadIkPvrRjx7yvinDp556Klyv+j1z5kw++9nPcs011xyzoHVseKu+w5s2bWLq1KnU19e/Ln/0nnzySW677bbQZtas/8/eu4BZVdf7/+912be57RnmxnW4KCDoKApoJulJOvYLTpaUpwNHj2f6+yvL/kpaUVQSWhQZOGYe8YRRSpCpY2p4flqjPw1NAxMbkauCAwwzw9z2fe29br/n81177b1mMzNcxdtnPc88M3vvdX2ttfXxefl+fya+I8fgnTIBJsAEmAATOJkEWN6eTJq8LybABJgAE2ACTIAJMAEmwASYABNgAkyACTCBoybw6H/fm6tNdsWsV94qqpOSpcrg/vXITl2xK28Hq03Op2odyUipVRLDTiLXJ7RioeCl/boSNZAVxf3EbVbk0nqFydpC0ekGVwcTnCQKSeCSvCUHmq8JBgzDQoZqlyVK4BpCQBq6CcWnQvJL0C1N1D4nk0lQ8Jakq0pS1KSkbSa7L2JnIZ7oRiTaiYydgikpSJt+GHYQGYskrwXbpNQvdQg7MpXqqUl0Wtla6MEEroTDE5zea3VLpUmKeiuT3epkOq7L2xW0Xv7evwcTuN7UrbcyWdxDyUncmqYufvv9fqdOWU+L48qqAk3ToGkZpA09V7dsUsLZtrHyrnuHfJYLhWk0GhWi9aGHHhKitK6uTkhVkquLFy/GJZdcIo5HErGrqwtLly5FcXHxYcfYtWsXVq5ciVtvvRXV1dVif8cqbymRvWTJEowePRpf+9rXxP1sa2sTx/zud78rzm2ghaTxvffei9tuuw3nnHOOOE+SwuPGjcvt56i/4IOs6JW3JM/p/EgOX3bZZSe668O2p+8YJXxJnF977bW4+uqrT/oxBtthKpUSrC+88EJceeWVp+y4fCAmwASYABN4/xNgefv+v4d8BUyACTABJsAEmAATYAJMgAkwASbABJgAE3hfEnjil78cXN7S7FsZWdFKfzvza71ykKSuW43sFYyu6HVn5rpJUkpTSsjLW0qo0nb5JG4+KUvyTvEFBFelYN6tkLnCkzpSkJaBkrfuXNXBb44sRCJlUb3yluqY9QwlZDXYtg4JlM4loahAVhTYPgu6kYSpG07VsWUj5FNFRbJiA6FAULDSdSeBm0r0oSd2ENFUH+KpNDTTD9VfiqSdQTweF+dO9bVO4tfIpZL9qlNpeyzy1nutxM2Rto4QJ2krrkPKVyHT+t7EsVfiemfeuusVSl6v1C2sTZZkhxtdE/EIBoPinpHYJGlYXFaKjKGDJFsmbeTm3xq2Mz/35z9fPeT3aqC0KwncG264Addccw3OP/98fOtb3xK/SU66HA8ePIgvf/nLQuh+5CMf6XcMOl8Sv0VFRWhoaBCfHau8pQTrL37xC3R0dOB73/teThC7+6bzoHRw4dLe3i6SvvRz6aWX5j6myuVFixbhjjvuOCnJ1VNZm/z222/jhz/8IT7zmc/gsccew4oVK96xhG8hT5a378t/LfFJMwEmwATeEwRY3r4nbgOfBBNgAkyACTABJsAEmAATYAJMgAkwASbABD58BB6/b/WAtck085bqjWkOrDvzVtQjy75+kpSIDVSbnJe3/pzcpSpksdiuvHVEsCNu+9cmk+QV+1bVbEFyXs6KbSjUKUnZ2aiDz72lebaDLY7II3lLlb4089ZJwYqEMKVDMwYy6SQk2YRKB7RIFosDw4SJjJ5CaagIyWQcvT1dzjnZQFEgCJ/iFwnPYKgMxaEiBAN+WJKGZDqGrmgMXZEE4ikLPVpXNomqw5YkBEJBwYOOT6lU2XKzs4MIXLt/LTRda2Hy1hW39Jkrb93krVufPJi8Na3Dk7n91s1+PjhjZ44wVSfTQtdGIlfTkoJ7sCgkmJMoJ14i3WzTNs69bWxcNeSXciB5G4vFRNKWZOFZZ52Fr3/96yLt6p1bS2KY5s9ShfKYMWP6HYPkL1Udk0CdNm2a+OxY5C2J33Xr1mH//v0DJnvpnH/zm9/gpz/9KUpLS/sde8uWLUJ03nXXXRgxYkTuMxLdVP08YcIEVFZWoqWlRSSDKc1KCV66Rrpe+p8l6FzpGPT3W2+9JVK8lA7/yU9+gscff1zM8L344ovF+VEilgTnl770JXzjG98QIpte33///bjvvvtAMvnyyy/Ht7/9bZEgpoW2oyQw7aukpERIaBLlg83OpfMhgUuy/Pvf/75I3k6fPl3sixLOdG9mzpwpjkeJ6H379h12/iTDSfySvG5tbcW8efPwne98B7W1teJ8iSdxp/8RguqpSdjTffziF78IEt+0/Od//ifP+P3w/SuOr5gJMAEmcNwEWN4eNzrekAkwASbABJgAE2ACTIAJMAEmwASYABNgAkzgRAgcSd5SItWVtySDRJK2YM5q/zplRx66QpcSt24y13ue7jY087V/8paEqiNjRfJWVCsD7oxbN11LE3m9y2Dp2yMnbwHdSMO2Sdo68tZZHKmrICVSt+lUApGuPsSiKSd9LNtIpuNQJT/S6ZRI3BYVB0E1zcTI5wuJ9G0wVIRQoAhFgSIoqg1btaEE/dAhI6UZSFsaDvV04+19b+NQdxfZTSE0qYeZxKlfdmb9uos3XUzvWURmqJm3WRHtJm1deSu2lcjN52f8ehO0Ln9ax/17oM9JWHvPrfBZNEynHtkV4iQhKelM94V+3Npt4k7Vyal0OledTMdbvvIXQz7ehfKW9v/73/8eDz74oJB59JrEI4nLo521SkKR6o6XL1+eE7tHK29pm3/+53/Gr371K6xevTonf70XMdD+3c8HktGFAEiekqwluUwSdvv27UJWkvQl2Uzn+vOf/1zUBVPimJ5XYkDX/7//9/8GyW0Sx/S9HEje/vKXv8SOHTtEYpiELHGk6mZiQhKYxDYdl+YGU4KajksydqA6ZPqczsMVtk888YQQz5QipvMiFiSOSTxTrTFVVJOk9Z4/CXaqwv7DH/6AH//4x0Je/+53vxP7ofP/n//5H9BMXZLAgUAA99xzj5g1TK/pueLa5BP5NwRvywSYABP48BJgefvhvfd85UyACTABJsAEmAATYAJMgAkwASbABJgAE3hXCTzmJm9l20nASiRb6UcRCVma9aoojrR1fwrTt0PVJkuiepnm23oTolZufq4se+RtgRQmeeen9K+nEtkrcZ338/JyoNpk2zo8meoFbtkaDEMXtcmkQvPJWwmGbiHWswd739qFrkMdKPYXoaykHMFAEUJFAQSDPsQTTtWv36+KFKKkKuLzRCIFXTdAI3stA5At1akrlm0Uh4tRXlUNf1ExbMtAXzSCUFERIsk4/vbqJnR1d6O4vEysr6r58y+sTqbrsOX+ErvwYRLStKAymYSsm55VrIErk93P3WMOlsz13tdCuUvnQmla4iPWkyxkMhmRvCUxTtKbUsl+f1DIXVo3qaVA827d5dafrRzy+0Gyc86cOf3W+fjHP44f/OAHqK+vF3LwWOUtpV9JblLt8bBhw8S+j1be0rnccsstYj7tCy+8IM6jcKYuiVCSrZQcLRTKRyNviSFJVEqj0nersBqYzvXNN98UgpS4DpTm9dYme5O3F1xwgZC7JNXdJK33nGi/VHt89913C4lKy86dO0UqmBK6NNPYu9Cxf/3rXwvJShwogUtSlV5TspjuDwlZ4l1VVZVj7T1/N0n9hS98AXRvaaHaa+JHrEk0U/KWpDIlrYkNJY7PPvtslrfv6r9d+OBMgAkwgfc3AZa37+/7x2fPBJgAE2ACTIAJMAEmwASYABNgAkyACTCB9y2Bx1f/SqRIvelXR+A60pBkjDdJe9jM2+wM3Nz2Yls5V61MItiRvk59slcK0msSxLS44lUci+bZZn8Uyft5dr8eoUtC0F1EzXPBfFi3ftldxz2++5pkcMrQkJEMpI0MFNtCiWwjerAVe7b/A7Yvg+qqEYjHNCTiGRQVl4ma2uqa4XjrzV2QfaqoaqVrJDY0J5XShjTblX5C/gBkn4LikhK8sW0bkgkDpcUlSCQjGD2yFsOqR0PxyYin4oCqwFZs7N67B9vf3CXEUyDkg+zzQ5IVGIYF23LYiOSyJEF3o7HeJ5C6m7OLqgSys3qdebembYCqkl0O3uQsbeLlI+Sx4s+KbfqMju/O/iXZDdhQxW/LssW5ibm6Nq3j1CVr6aTznuXMsPX+FrNwLQuV4XKEAn6kUynEogmkjAwysGBYwM9W/HzI71ah7HzyySfxyCOPCMFIiU2q4B2oNpmOXSgp3QNRzS4laBsbG49Z3tJ2lFylY5OUpFrkr33ta+L5cJeh5O1gtcnEjWqA6fmifT399NNYtWoVnn/++dx+qR6Z0quFopkYrV27VlyTK5IHk7dUm0xzeknOUtKVUr600PxdqjQmUUvJZpKvg9Uke79rlNqlquTChWTrpz/9aSFv6bxI3g4mynt6ekQ695lnnum3G6rBpoTz+PHjRfKWrpGui67hpptuEvKeZ96+b//VxCfOBJgAE3jXCbC8fddvAZ8AE2ACTIAJMAEmwASYABNgAkyACTABJsAEPpwEnrhvjZC3rnAVchaUlnUSraImOZucLaxHJmKuzBXyNituvfKWao9pnX7y1nYkrHe9geQt7Z/qkfOJ07y8zVUFZ+WteJ3dL22XT4wenkztJyihwaZ9KLKQrnpKQ6K7HYf27YBf0hEoLkIqpUOWfBg9ahwOdfXi0KFDqKysFqnJnkiP2I7SpDR/k0Qu/U2SjdKBelqD4lcQT8Zw/syPoihUigMHDiASOYSernbYCKC4tAQjRg2HHPBB8qmwZAnReAKvvvYPyCEf0hkdgUBIyEyS6XT+VHdMf6f1vLzOPcEeeQtbyQlZC2Zu5q076/ZItcfu3GPaNwlZIctF1bI7y9YR8iRvKTEr5Kylw7LM3KxbMfM2W5Ps/qb1xPu2jXBpKYr8QZgZHfFUEhlDR8YyocPC8uV3DvnFLJS3JDgpcUqykUQm3RtKuZLQ89b60r2hGayLFy8Wn3mXgWqNm5qahDC9/fbbc3NqqZKZqoQnT56MhoYGIQ5pFixJThKRJEFpjixVFVPNsLsMVZtMM2apDvmGG27AJZdcktuGhDJdF818pWui9OqyZcvEsek8vNXAhfL2WJK3NA+X9k3zbf/jP/5DyN4jJW+popiuderUqf0S9nQtxLcwYUyileblUt0yyeEjyVu6pzfeeKO4X4X3qnB2MX33/vjHPwrBTOKYapS5NvnD+e82vmomwASYwIkSYHl7ogR5eybABJgAE2ACTIAJMAEmwASYABNgAkyACTCB4yKwYc1vcvJW1CZnq5MlKS9YB5K37gxTkru5ObSe1K0jZvOVyULeSm76kISsI4dFm64naetN3tIFuR7SPZ/cutmU7VDJWy+QwsQtfSbkoRQDbAOxSC+iPX2wtQyCPgU+JY1Y5BDSulOfTMc3DQmV1TWorqrB22/vE2KovDIs6n5JqFHVbDgcRl9fn0h1UvLWr6qIp6KIxPqwZ8/boBm/06adjZEjqhGNHBI1siTzKiorUVlbjZrhI0WdsmXLkFUfXnpjq0g4JtIGikIl4v6QsJIlG5JNCrZ/Ta24Zo+8NXQnISuuN1uXTL9podCuK2+9lcyFM3bzdchOrTRVTLs89YzzN8lbmvcr0rW2kZO3Tgo3L29JrrkCV+xDlhEKBBD0B0Apa/pcMzLQqF7ZMrFseeOQz/VANcMvvviikJx33nknRo4cKeqLb7vtNiFSP/axj4l7RYKVErAkKgtrjUkWUgUvSVSaIUtLa2srvvrVrwohfMUVVwhJuWHDBjzwwAMioXvaaacdJm9pOzo2zdslqUuilZZNmzaJxCilTSmZW/icUnKYZvaS9KQaYJKjtD1VMVOK99VXXxXnTSKZUuCvvPKKuD5Kpw6UvHWF9tHMvKXrpVm3dD1XXXWV+J8R7rvvPlG9TMzo+TvambfPPvssHn74YXGdXsYkdb/5zW8KsUv//DiSvKXn5P7778fGjRuFiKVr3rNnj5C0JM3XrVsn5v7SeVPimd6nubl0/+m4bkUzXQ99Z0XinxcmwASYABNgAkcgwPKWHxEmwASYwLtNoKMJV01pxvw9d2Nu+N0+GT7+u0lAa1mHVZHZWDir9t08jffxsTuwsfFJBBoaMJO/S+/j+8inzgSYABNgAkyACXyYCPzPbx4YUt66CVmSVQMlb0UdLInGrPh11nfSurS427nylnydk6d1xK7qcyqbackdy/Ma2WBpoeB11xcpVHf9gtpkWqdQ2ha+1q0EdC2CA3u2IdnTDcUGwqVhVFYOg5ZJ4VBPNyrKK5FKadi2bQdGjByNcLhCSDdZUtDZ0yGELSUtd+/ejZqaGiGISOiSxE0l04gnoqioLIeWSSMRTyGdos86MXHSWIysKkP7oU5s+J8/wpYUnFl/NiaeUY9wWSV6eqPIlJZix85dUAJFkLIV1ERPVSSYehqSHDz8cfXIWxKlwtoK7J4UcvZvr6gd6Ll3Jb1Td+yIVzddS6lZ03QqmOm+Um1yXu46yVrDyOTkLYnZQnlLz4dPURAKBBHwh0Bt3cSJaqTTmQx+/NO7hvw6DiRvKYlKqU66J5Rgpeds8+bNQuZRzfDw4cOxYMECXHPNNaioqDhs/3TelNqk9DTJQXchgbty5UqRGqWF5ttSJTOJTloGOhfiRRXEb7zxhpCU9KzQvmkhGTzQQgy9tcjTp0/H/PnzxQ+JfGJI0pgENS2f//znRfJ1xowZ4nwHms9LCVeSyHTuJIQ/8YlPiNQriU3vzFtKttK8WZrVS3KaEsOXXXaZqCy+6667xJxa2o5kMu2L5Ph1110npDE99+7ippKp2tibeKbPiQkdl2bm0r6PJG9pG9rfE088AaqGJllN50Vy+/zzzxffNZK7JJlJDM+ePTtXm0zb/vWvfxWymNLEVDVNgpcXJsAEmAATYAJHIsDy9kiE+HMmwATe1wS0nRuwavmtWPXoLnTWTMSlc27EkiULUC/ETgearpqCa58c5BLnrMa2tfPwjmu0TY0Ydmfd4ccSUvdatFz6I6xe+xXMHOC/id/XNyd78jRr5mQs9B++R7VoLVizeA1aBlm5vmEZGupd2BFsWrMUT9YtxJLZdf22aG2+CY0bBtjJ3IVYSeu2NuOmRmDhytmgLbWWNVjcFEDDogXI7Z42F+ezGTOWNaCmZR06J9HzqaF1YxOaXtiM1o4wauvrcemcOZhZ656XhpY1i7GmdTYWLpkr9t9/cc57fcvc/sffPAPLGurR71HyHL8eg7NxuYjrONJ+DntWW9HswIAXY2tzI9Z0zMbCBfXwutbWDUvR2Dmv4Fyz1zz4jcOy+WG80KzhopOYplsAACAASURBVLmT0DngPo7qCeGVmAATYAJMgAkwASbABE4hgf9z/9ojytshZ97Kvn4VyK64zaVxSdCKebC+bPKWBKIjb2kdnz9fcXy88pZwDVqbDE/y1DHHuYUkXTqZRseBHchE9yGkpmFnLCSTFvyhclRVj0BfokOkDkkS+dQAnvrT0xg+fASqKmtE0jahJVBWViaukV6T8NN1XQg2WvSMjJQWR5LWKw/DthS8uPEvqKkpR1GRH9HI2xg9eqRImVJK07BkTD3zbEyafBYk+JAOlaC9oxuRlAZNtxEqLhYzgU0jA1WmBmPf4U+LR96SHHUXunpKEOcXWczbzSdrHRHrVhqL9ShRS1nbrLTVrbzAdUX4UPI2k9Fy+/SKW9ofbef+DwEhf0iISWKY0TXE41HB9se3O6LzVC+UhiZRe+utt6K6uvqkHZ7kIolRSp1SgpQXJsAEmAATYAJM4L1JgOXte/O+8FkxASZwMgh0bMD/d8nNiFy3Gisb6hGO7ETT0qtxc+QWbHl4gSPUIhGkDzvWTqy78pNo/s8teHjBO/8fM5GNjVjcOQ93zys8lobIzidx0+XXInLLqTmXk4H9WPdxyuVtvxMcWCrmVolswj1rXkA6MhHzBpSkQ1ztQPJ2TQvCMxqwaIFHoHrlqZCeGlrWLUcT5qBhbj1qAkC68wU0rWlBXcPCrPzMi8wZDcuwoJ8NBhDZhDVL16MFxyhvgxG0rGtEE+YdJlTdKz1Z8jbSsg6NzbVoWOjI7fzSig03NWFXXRgXDZGgFfIcWVF+2G04un0c67PK6zMBJsAEmAATYAJMgAmcfAJPPfBbMcc0V5lcUJt8xOSt4s/XJmcTt95Ztm7lcj55KxRirlJZVb0zbZ2/1WxqVwhgy5GPNJfXm74FnNeujx1M3lJtb+HiTd+muil524E9O19AT/ubGF5Tg+qacUhmFMSSOsIVqkj2UdUtpQzPOXcaXnjhr6KOta83imHVVbl0Mb1HApLqkimF2NvbC5BclW0ktSQy2dm1tN6rf9+Ef7y2CeeddzrS6RQURUJZRRm2btsOy5TxkQs+hrHjTkdrew9qR4zGmwc6kNRtSD6/k2o2dHHfjlSb7Pe7VdVZaeumcOG8thU3OetIW/fHFbpGRhfr0ZFEktZ2ErVWFjy5YPHadFK4TkJXh0WVzp7krVud7HzupHfd1DTVJft8AQQCQYT8flG7nErFkEwlsPTHQydvT/43wtkjnRvVF9N8YqpPFgnzE1xIXlMKd9SoUfjc5z6XS4yf4G55cybABJgAE2ACTOAdIMDy9h2AyrtkAkzgvUGg5Z6LccmT12HLE46oFUvrOnx62nrM3/IEBvWyLffg4it3YcnLKzH7PVC9uqnxDHyy6UY89/xXUP/eQPsBOouh5W3HxkY8GZiHGbsasWvGMsybdAzx54Hk7UagvrMV4fmL8vsqlLetG7B0DdBQIIupUnnx5olY0jATYRK8axajJTADm9Pue/nbQue9vrUG4c21mO1N/h5VYrYVzY2NaJmxaMD65pMib1ub0bi+A7Ovc1Pw+XOn61zeOgsN4SY0Yf6gFdJDyduj3ccH6EHmS2ECTIAJMAEmwASYwPuWgJu8dSWtO/NWpv7abO2xK2Dd396qXXUAeevuixK25BkpXSnkrTtr0nbm6bqJ3qFm3ipwkqXimBLNnqXt8mldEsHuQmne3LrZN2048naw+mQ1mcTuna+gt2sXot0HcPDAPgwfNQ5nnjMDsRRJVdqnDV1P47V/vIrikhLMnHkBWlq2Yv++AzBsCBlXUlKSq7Slc4xEIqiqqkJpSRi79+xC7YgaUaEci6WEvBwxvAqyZOGPTz6KQFBFVXU5IpEeUel6sP0QRo0cjylTzkJpKIyuSAKB0koc6I7CoLnCPhWqBFimDlvOV9XmQeQTxv6g4gy3FQwk2JbDgv6mRbf1fslbV6rSb1pM3eFH8la8Jomb5Sl2a2Vn3gpxm515axk5eUsi15vsPWz/pu7UbEs+qIoixHfQr8A009DSCSz6/u3v2neLZOv69etx3nnngep/T3TZunWrqE+mmbknQwaf6Pnw9kyACTABJsAEmMDgBFje8tPBBJjAB5eAFkEkHUA47BFuQt6uwpznnsdXBjShGjYunYbFNQ/h+YFXcHhpO9F062Isb3oGuzr7I5yzYgVw881ombMCa1c35CpytY2LMe1aYPWWZZhFp9RvH2MwY/51+NGyrxw+q5Nk8iXrMX/Ac96ExmGfxObV27B2nqfgmRKjN30Ndz66C5h4BRatXojA4kvQeUsPFs784N7yY7+yoeRtK5qXNqNmUQPqOzdg6ca6/onZIx1sIHm7eQYWzW7FqjVpzF80D8IFF8jbjualWK41YOXcgiR2v/Uceds5eyG0NRtQs9D73LRiA513wwy83th5HPKWkrstWNfYjNpc0jd/sScsb9GMxjUdmL3wcHErUsdrlqNz9hLMDm/CmjVpzFk4a8Dq8sHl7dHv40i3kD9nAkyACTABJsAEmAATeOcJHGnmrVtrO+jM25y8dWbY5mffOrXIkmQLUUXy1it9c/JWzsvZ3HtZsUtXr0p+AUF8lkvfOlyOLnnrJEdpKRS44s3eNux44xVE+vYhnexFW1sb2js7UDKsHOfNPA8V4ZFUGiySsem0hj8/04ySklLMuuhipFJpPPPc80LUnn322aI+mYQtJXVJ0NIcUk1LYvKUSeiLRsRMWL8/hJ7uPmx9/TWcccZ4TD1rGnbuegPP/t+nccaU05BIJODz+aEqQYwaMx5TRp2GrmgS4eFjsaP1IJRgKXTTgAQLColUX+jwh8RTm6z6KZ1sC4Er5G02JevK25SeyrEprE+mD6jgWmwjKGRrlWnWbVaaG5mUI2eFFM7OvKXULW3hSd66/N1juK9JiitKILd9USiAshKafWtCT2u44Vu3vfNfAj4CE2ACTIAJMAEmwAQKCLC85UeCCTCBDw8BrRUbFl+FmyOL8Nx9cweeZdu6Dp+f1oR5Wx4ePJmLFtxz2SW4c8wKPLBkHiZhJzY0fhe/Di/C6oUzEA4EgM4X0HjtlWie8xSeXjgTQbRi3een4dezn8PTQgpn91F2C1avbEB9oBXNy2/Gta/PwVOPL+w331bbuBTTLr8TuPFxbFkyq/+8UgwkbwvPj+aYXo9VT+7DdU+xvO3/wA8hbykBmxO2HdjY+CQC/Wp8nW37j73N1xQPOPM2m3yleaxr0IAlJGgL5C1JyeaaJWhwBjN7FjreGmDREsyudeTtrouW4aLOVVjvSaiKhG5LPZbNA9YvLpC3awYdGIuGZfn/0UAclNKxA0hWIW+PZT/OzgQrraEBkaY16JyzCAtnDjBNmuqec8LWqY9unbUEhR7bOb1BapOPYR8fnn/48ZUyASbABJgAE2ACTOC9S0Akb7OytL98zSdjKd1K8tYX8IvfJCHFNooMFU6drFuVXDjz1k3mDpTaFdspzrb0o1Kq1E3nZpHJtit9nWrnQoHrVu+KBK7tVAHnJDEldW2D1CtMy0BAAWzJh4wpI0CJ3FQX9ryxFel0L7RUNw517cfBgweQyqSQ0GI41N2OadNn4PQJZ6KstBqGbiES70ZXVxe6DvXi3Gnnw1/kw549e/Dss80IFQUwZcoZqKmpQWm4xJHLJrBv3z6MGDVSVA3TTFdKrB442Ibnn38eSTOJz/7Lv6C6shLr1/8WNSNqEfIH4IeM4VXVqKmqwbCQip5UJUZNmoF4pA9tXV2I+zVkFBnFVgkMSq/axEcVSheyBN3MQFKBIr8C21agJdz6aAuGZUBRVBiGBSs7E9g7vzYb1BXyVbWztciUPracumOaz2uK9K4NPZ0mqKIG210c/hYgOet433eEroF0Op2dDZwR20q2mIKMQMCPouIgVFWGCRM33nzLe/fLw2fGBJgAE2ACTIAJfGAJsLz9wN5avjAmwARcAh1NV2HKtU86Ly9dgZfWNjiJxwEWUbX8+iLsuXsuBmtMjjTfhPHXB/G4m6Cl/Wib0HjZzcCKp7FwZnbnIjH7OhbtuRuzW0jAdmLFnrsxNwxENlyP8TeH+++DhO7Fl2D9/Oc8qd8Imm8ajyt/TQeZjwey2+dP/XB5SwnfkZdH+q/b0YSrplyLGe9BeXusM2+vueaak/hwDyZvNexsWo5dM/LikKqImwIN+MrMo+zSHiR5u6yhHkFKXS9fj0DDEsytIbm+GTOy8vRY5O3mGcvQUNeCNZSwFTXL2TrlGcuwYOIurCmUt0dVm5zFO5S8PZb9iN1lRXfdXCxsGIPNqzZj4gCVyU5NdQMasoyFiG6ddXgKeQh5eyz7OIkPEu+KCTABJsAEmAATYAJM4DgJ0MzbQnnr1h47tcaOnBXpWb/PqRF2JakiQ7HdhK2UFbhOAtfdpytv3QSv+74r9bzCmGbdyh4JSMeV4csleAdK3+Yve3B5a9iykIh+VYJlyzBsBX7JROzgbuz6xytIJHtQUiwhFu8R8jahpdDV04Gq2mHoONSN8eNOR8BfinOnTxfJ3EOd3SJJnExqCIeLUVFVib6+PmR0DS//7W9CWk6dOhXVNTWiCjgcDou63GAoJJK11cNrRT1wLBbDi5v/hte2/B2f/fTlOO208fjbK5sRi0VQWz4MimljZE01zjtrEt46GMCsT/0r9uzegYxuYl+sjW4KVDsohGpGSwsJapimkKyqX4ZCoWXLpLuHTMoSUpeS0KZpgGqxvfKWOLqpWMrNuq9hOrXI7rxbMROXcrVurbJpCnlLd4qWfLrakbcDLSRvM5mMkLdOrTJJbptGA8PnU4UEJ3lrSRa+/s0fHOeTzZsxASbABJgAE2ACTOD4CbC8PX52vCUTYALvFwKiPhnQOjZjPSVQw8vw9H3z8nNw3evQNmKp02uMJaLXeOBlU+MwfLL1IexZObuf4N20dBg+iafQs8TtJXbStk3zHsK8piuxanZeyop1I4fvQ8jjFxZi29p5TjI4sgHXj78ZNQ+tQPrKqxF5YA/uJvubWw6Xty2NZ+CSzcuwZa33Gp31wPK24KYOIm+1FqxbvAabCx+BunlYNEiN72FPy1DyVrRmN2H5kwE0zK9D8/K8vB2qNnnd4s2oF5LXkbRC3tYDLesWo6V+GRZ4RW5HM5YuBxqOeebtO1ebrC1c6aRoKdXcFETDwtme7yGlm5ejqbWQ5Aw0LFuQqx93Px04eXts+3i//COMz5MJMAEmwASYABNgAh9kAk+vXScuL5+czVcf0/tU4UtLTt7KPiHy3OStbOWlnSNinfSstxZ5oERvXt46sleVZCGGRQqTkpuWI/7c1yQdC+WtU5vsCkJH3nqrmWlGLslHMyuEfTJEYtSSfPDJFna98jza3mqBP2Aj0teOYNBJo/bFoug41I5kMgp/MCQk4plT61FcMgwjR4xFXyyOAwcOoK2tFUG/KubdVtXWQEun0dvbi91vvYlkWhMp2/qpU1FRUSEE7iuvvCKkJ9Uqjx49WghMKRhAKp5A0yOP4CMXXojzLpiBN7a2oLezC6Nra+Cz07jwvGmoHPNPGH7mhYge3I+2/QcQMSOiitmSAojHE6iqqEEsmgAFb9UAzabVYUkGTJ3kqgpDd5LSxNESQlcS12oTI4+4pfNz65Hp/YyREQ7Wm8x1ZS7JVlsmcZsX57nvitivLYSxu617v6hSmsStI2+dNC/N1rUNqqdWEAz54fMpsGUbNy+6dciv30svvYQ5c+bgzjvvxNVXX33Yus8995x4f8WKFbjyyis/yF/lk3ptLld3p9OnT8f8+fPFTyg0QFX3ST0674wJMAEmwASYwLtPgOXtu38P+AyYABM4lQREAnUxZjy1/bDZryINu/wsPPf8VzDgOFxxnho2Lh6Jy2ueQk/B8FghdTevzotX4V6vx/ir1wOYg9Xb1sIZS9uBpqum4NoZh+9DpISb5uX20bru85h2az0e37IIWD4Nl7fcgi0PL/AIr8Pl7UDngWy98ntR3p7K23/4sQaWt5FNa9AYnY0ls71zZyPYtKYRUZrHWjCOdsBrOIK8FfNd1y1Hc7oOgRZglltbTGJzDdAgkrT5RaRQN0/EkoaZCGcTto68DQoZelNzDRomvoBmt0L5iMfP7rugtlmkZBvXoGP2Qiw4rLqZWp7XYPFxJm+xcGWOXeuGRjRhHha6nch03c11WETJZM91t25Yiua6Rc51et8fqDb5GPfx7j57fHQmwASYABNgAkyACTABIvCn3/5OgBhM3vr9jrwVtcn+YK7W2JW31D7cP7mr5l6L5K7s6zcL11uLTFLPJzu1yG4yV5xHNtlLn7vre+Wt854jc73ylop3+y1C3lowJeecVJlSpzZsRYViJPGXp5oga+2IJ3qQTEXEOqWlYaj+IA607QPNY9355m74aG6sLGHauRdgwmn1GDF8NNJ6Cq/9YxPe3L1LyKyKYZVC0IaKi7B7z1s40NYmkrldh9oxc+ZMlJaWYnh1DXbu3CkSt4FAAOPHj0dHT5cQl/TZQ39owtjTJmDGzPPQ8ve/QzYNjKkqxfhRY/Cxz34TllwOOx1Db3s79rbvRTyWQuXYMaitGgVdd9Kx7R2t6Il1iMrkVCoBw5RhQYVtqUKkUryV5C1JXZK3btBZzLW1snNqbec3LRkhesVm2Sm32b+zzlxWHeZUpe2mb23qis5KYVN2zitfb00+nY5tiB/6W8jcdAaWbogabZLefr8K2afi5kVDJ29dyTh37lzcddddKC8vzz0CtN/ly5fjZz/7Ge69916Wt54vB3EjLv/93/+NYcOGHfYPQ+/nNMuZqr9Xr14t6q6XLl2K4uJi/gcoE2ACTIAJMIEPNAGWtx/o28sXxwQ+3AS0SATpQBjhfs5noBmxxMlNyW7BwwuGNnNCjrY8gG395uZmpa5WkKbVNmLxyMux6rrH0bYsP69WJG/T/d+js3BTs07y1jmnW2c9he0kikUN83rMf+55iLG5YmF5e2JP+UDyNoJN9zSic+7hs1aF1O2c7cyqPdJyNPKUEr7L12BzpN4zc9aRuk2Yg4a59agJAOnOF9C0pgV1DQuz8tObvKUHvBUbljaiOVKP+UsaIFqHj+b4dA395G0ELeuyUnVB/YDV4SdL3hZK4tYN2Vm/hbXUQsjWYKGQ1vlloOTtse7jSLeQP2cCTIAJMAEmwASYABN45wn8ed2D4iCF6VhXmubkrezL1yY7WzhJTjObiM3NzT08eeuVs4W1yaqUl7tC4NLkU4+UdZO0rrwluefsw2GTT3XKuTpnel9s58pbZAWxZMKkul/Vh0RPG/78xDqErEOQFBu9fYdEEtYXKIYEStMWI5GMobikBG0d+9Dd1w0tbcNGEUaPGYczpp6Ougmj0L7/AF5//XX09kVQWVmJjGmg/uyzheT6xz9exxvbXgPJL+I4Ydx41NbWIpVK4W9Urwxg2vR6hEvL0NHWgZqRI/D0s81CXH7swgvQeWA/2t/ajQvOnY5PXfkdIDwK6Y630dvRActnoaZyNNKBAHwSzYj1Q/YBifghHOprw1ute4SMjWsyTIsErk8kaokJyVtdN2AZNmQ1L8BdeeutTbZE1bKUk7e5v115K0S6U0vtCFzS6o7wJYmri6QvHdNJ+Lr3tp+41XUYega2qFC2RWUy8VL8Pnzj20uH/BKQZLzjjjsE05tvvhmXXHJJbv23334b3/3ud8Xrz3zmMyxvPSSPRd66cpeqwYnx5z73OZF25oUJMAEmwASYwAeZAMvbD/Ld5WtjAh9yAkKQdj7Qf36tm7x9bjsWeuK12sb+M2mHQidm3l6Z7j9TVlQuX46WWwrkrxCu38Xrl/6iX2L2qGbeHiZrW7Hu09Owao53Ju7h8lakdxdPxONbliDX/vwennn77j6mA8jbjo1oXBXBvILkqzjPyCbcs3QXZi1bgPALN6FxwwBnP3chVlI09yjlaaRlHRrXpDHPTd6KXWpo3diEphc2o7UjjNr6elw6ew5m1rn/J0KhvAVo1uvy1tlYtiCbXD3K4/eTt6D5u2vQMtBNqW8AzevFSUreikN0NKNxeSsuWjgDuxo3Y6IrnvsdvxUbbmpCeNFCzBLJdWc5TN6Kqutj28e7++zx0ZkAE2ACTIAJMAEmwASIQPP63wsQg8lbmllLi3fmLc0odZO3XnlbWJtM2x05eUupWEUkbxXJrVvOpjndemYhaw+vTe5/BwebeUsqURViV7Z1kEKU/Cr27ngVL/zpUQQy7TDsDDJGGqDKZ4lm0cZRWVEOTUvCXxQSKdm0ngFUP/qicex6aw90O42Jkydi1kdniQTptm3bRDrR5/eL12effTZqamrwwssbsWPHDjHjNhqN4rTTTsOIESMwatQoUaP86paXcMGMmZg8cQra2g/CV+RHT1cXktFenDV5EpLd3UhHYrjmy8vhrxoFxNvR0doKubgIPqUcUqAUgUCRQJFK9WB/+3a0d+1D7fDR6DzUg5RdgoxBNco+GDalkEms2jDSOiggS/LWXVwRnnWwztvZZK03eatAyo2zpXG3burWTdg6v0kBm9BtR9y68tY9lqhK9iRwXXlrWYZ4tih9q/gCWPS9I9cm//73v8fkyZPR0dEhZK2YywzggQceEPeElokTJ+bkbUtLC1auXInm5mbU1dXh61//upC79Izffvvt4l7t3bsXjz76KEaOHInbbrsNH//4x8V+9u/fLxKrjz/+uKjL/upXv4prrrkmVyVM+/7pT3+KDRs2gNLAdF49PT340Y9+JPb7l7/8BT/5yU9A8pQ+//73v49JkyaJdb7xjW/gggsuwGOPPSb+h4B58+aJ/T/44INYs2YNqqqqcvKUzpWeM1qX5HVra6tY/zvf+Y74HwR27dqFH//4x7j44ovx29/+VjyD//7v/45vf/vbIm1Ln7nLk08+iY985CP9vk6DyV06D2JKnOn7/k5cz6pVq8T5zp49GzfddBPq6wfvZuN/ijMBJsAEmAATeKcIsLx9p8jyfpkAE3jXCWgtjbj8klUYs+IBLJk3CeHITjQtvRrL07fg6bXe6uEINlw/HjfXPI4tS/Lp2MEvIJuIDa/AA0vmYRJ2omn5tbh5VwOee3yhZzZndr/aFZjx6C5c1C8x24J7LrsEd5bdgtUrG1AfaEXz8ptxbfNFePxlR7qK+bfr5/ercXZqlMNY/fjdmDfJSVwKoVv/ENbeOAM1tWEEKe077XJsnrMaKxbNRl2ahNzNWLN5F8LzHsDaW+Yi5wDf9bsE/OY3vxnwLOg/QHlhAkyACTABJsAEmAATYAJM4INNgOStSFNm59S6EjdXhUz9u/3krS8HhJK3iityc/twZth6Z966+3dm2vaXhT45W2lMqVuamZs9njNJF7Ao4TuIvD2ambdiHahCFMJIiypeyadg84t/wtZNz8KvtYs5sYGQH0ktA9vywTQtKBKQ1uJIZnQoagBd3b3whYKoHF6F2tG1ePW1LXj9je0444wzMWvWLCEbD+7fh0QigVg0ImRcdXU1Jp05GZ2dndj0ymaRwN36xhtC6o4//TQheLs69uIfW1og2wrqzzoH7YfaUV0zDEHZRntrK0bVVsOIxjD/P74HqbgMUqoDr7z8EoLDqlBVNRHVVRPg9weRTifQ3bMXXZE92H/wTSSSNqZOnY63OjVoBmlUn0gFW7IFWZZgZgxRT021yfl0syPlSd7m7pPnftGdE1XW7phhN/lsU/LWSfC66V23OtmVt4K/m4jObkfr6qK+OQPTIJmczlUpKwrJWx++tzQvGQf6JpJkJNlHApbEK0nSsWPHwk2Jkvx85plnMG7cOCFvSb7Sutdff70Qm9u3b8e3vvUt/PCHP8S0adPEPmif3/ve9zBlyhQhcEmQ3n333eIeU/KUpOLnP/95cV+/+c1v4qqrrsKnPvUptLW1if1+9rOfFZ+3t7cLUUuV2XRer732mvhN75Gw/dOf/gQSz3RM+m586Utfwkc/+lF8+ctfFtXaJI1J8JMsnjFjhvibtqf5vXRujzzyCP7whz8IEUup79/97ncgeUzr0HXS/kjo0n/bEw8Su3RuxOF4krfE/6GHHsJf//rXd+x6aP/Eh2ZC//nPfxbcGxsbxf/0wAsTYAJMgAkwgVNJgOXtqaTNx2ICTOCUE4jsbMLyxcvR9MwudNZMxKXzFmHZLfMgvKe7tK7D56etwux+cvUIp6rtRNOti7G86RnsQna/i+ZhkrfXteUeXHZJM/5zy1rUrZmGa7G6vxz27qNzDGbMvw4/WvYVp/I2m+RtvtGbsqX3N6Hxyqtx6wvX4amehZgp3roHV137XTyTno8Hnrsbcymd2LoBi29ajFXP7MOYGfOxcMUyXNRyPa782mbMe2o7ltCG75GF5e175EbwaTABJsAEmAATYAJMgAkwgXeBwDO/e6hgZq3cT766c2RJLql+H0iquQvNOy2Ut3JWxrq1y5S8HUze0n5UIWwVKPQ7+0Pvy9m5tycsbylZailivquta1ADPpEmffaph/H2tk0IZrooHwpfwA9Z9UNCAOl0BhktAYqmRhJJBAKliCcyMCQD8UwfdGQwYuRohCuq8dLLf8fw4cNx2T/PRl9fD9rbDogZtiQk+3p6kDR1TJ5yhkC2afNmiiJj34H9IqlZO2IE6s8Yj5AviB1bdyEajWP02NFIxvuQjPTin2ZdhJ07XocVieDqhltQWlmJPdtfxM7tOzDuzHMwctQ5kM0wikMhRKJd6Op5E7rdibaO/WjvjKFu9FTElHKkdEvIW80yxMBaVZFh6SYUEuVyYe21LOb7uvLdMM3crFs3WUvX4kpcuj/O+yRvpay8NZ3kLc3NFXOGnbm2tHhrs73y1jKd2mSqm9Z13Ulj+3z4wY9uH/Jb4UrIe+65B7/85S8xZswYXH311UJOktQl8Ufvu/KWqrGTyaQQ6fS8Ud0ypUgvvPBCITVJpNI+/u3f/k0clxKslFYloUgziuPxuEjc1L/V2AAAIABJREFUUvKVFlqfFpK4zz77rEjJ0nskbGlxZSeJWJKutO+GhgbxGQlaEsdf/OIXhZykvxctWiRSwt5tScbS80L/QwAJWUronnnmmeKYX/jCF3Kp4IMHDwpBe8sttwjeJHUpBUyJ3cJzPVF5e7KvZ+rUqbjhhhuEaHZTznQNdO10/iTheWECTIAJMAEmcCoJsLw9lbT5WEyACXyICNAM3Gm4VrsbL6+cjbCoQG7GdVsexhFG6n6IGPGlMgEmwASYABNgAkyACTABJvBhJ9C8/kFI2bpiSr2SfHWSs05Klv52E7M03pTShzkxm03SukLOXd9N3hJbd1tnnew+JSdtC+QTv6osibSr8z7lbiVYlPLMzsAV83A9iV7aN8lB2qezODNVcwvNu3WOAMOixKkO2dAg+4qQsSQ89tBqZLp2QMlEoPhUIW6phpZmx8YjUciSBCOdQTxjIq3rSKZSSKQzUEMBKAE/VL8CSZVRXhoWCcwJEyZgypQzEYn0IhaPIqOl0N1zCIqqoifSh+raGvHzl7++iEM93YjF4ygfVoGSYAnKS8tRN3I0kDbQ1dGGoN9GOtmLjoNv418+ORs73orgygXXQzZMvPZyMwKKjbRcjNoJZ6HUX4m+vk741CTSmS7sb9uFrr5eqKEKFBdXo+70aXhrXwfkUAUgB2CYGSiSJK5JDfgRUEIOR2+alnw31SGLkLRTbyxTVTKlmA2SsLJ47aZsnbVI4OZ/3Lm5punsOFelnK1UpvVpIclNn9Ex0hkN6XQKmYxGxc6iKvvHy1cN+RX1Ssg9e/bgv/7rv7B8+XJRDUyilIQspWipjpj+pnN++umnhdh9/vnnc/u+9957c/LWFb30oVfenn766di8eTPuvPNOsS2JXFpImJJI9aZSSbbS4r5H9cgkPH/9618fdj1UW0xJ3GORt7Q+iVxKFXsXkrq/+tWvxFvEgeStO7PWK5qPV966tcmUQKZrOpnXU3j9dA1r164FSWniywsTYAJMgAkwgVNJgOXtqaTNx2ICTODDQ+CwNG8Hmq6agsWBFbi74SLMmDUJ3pDuhwcMXykTYAJMgAkwASbABJgAE2ACTCBP4HB5SwlYZw6tK2OdlCHV7crvP3lL1by2DZ9I4GaQMmX4S4px7x0/QCjTifKgIWqHSSYmNU0kMSn1axo0KNZCQrdA9dCGaaGrLwJDshFNJkSi1JJsBHw+IYhJUp533nmizjaZjGPX7p1QVRldhzqgGwZ8wQAMy8SE00/DgY52tLyxVcwOJclXUz0cRYEijB01GrJtIBHtppwsaWfs2boN//ofX8HounpEu3uhGnHs3bMb4yfXI1A5Asioot75rTdbcPDgbih+EyPqRuPNvQdRUlKFqdMuRmdvAlKwHImUAUWV4FMUGJYFiebZ2mquBpkEritV+8tb2xHnNhyRazuS3TYtJ107gLwV2/erUXbm4FIG2N3GhgVDdxK5JFUpFasJeZuEaemwbQvLbz96eUv/YwEJQKoYphQspTapotqbrN2yZQuWLl2KZcuWiXm0lPQtTN4OJm9pZi3NYF24cKGQwe6MXDr/IyVvf/CDHwiZStXMJJELF0rVHou8paTqjTfeKCqWC+fV0r5JOp9seetWUX/uc5/DJz7xCcHxZF4PJ2/530xMgAkwASbwXiLA8va9dDf4XJgAE/iAEHBSt5dHVmDP3XPzkra1GYuvvx6rJt6NPZTG/YBcLV8GE2ACTIAJMAEmwASYABNgAkzgeAm4M2+FqBXJW0feuula+u1WxBbKW/f9wuStK33pnAqTt0ICZtO0Jyd5m5+hm2OQTd0KKQjDqQemwbaU7pRkBMqCWLH0JnTuegVnjKpAuKJczMLVNA2JVBKK5NTpklillG4snoRumNBMnfKg8Ad9SOkZ7Gvbj7rRo2EalkjsUm0wVbyOHz9W/G5vb4OuJRCJxUS6N5nW0NXTjbqxY4XM3bp1K3bs2IZQcYmoCKbq5rqRtaguL0Gspx2KpQMpAx+95J9RM2Ic/FIAie4eKJKNonA55JJSwJAQiUTw1u4d6I0cRCzeg7iWQNmwWsRTBqZN/wTkUBmSpg/JpCHuh0oRZ1lCxrByNdjeObauuKXssitgKa0reBqmELcKpFwVck7GZpO3lLp13zPoGgqTt6SIs9I3I/anCHlLKVxNS0FLJ7MC18DKFb8c8tEuTJA+8MADQmpStTBVEJMQ9srZTZs2CelIKdS6ujoxR5YSsZRidWuTB5O3xI4Sp7Tvc889F2+++aYQxNOnTxfylmbc0szbyy+/XMy8pRm4lE4dOXKkWI9mxVK98+LFi3HOOeeIxDbVLP/rv/4rAoHAMclbksf3338/Nm7cKK6ProWSx3/84x9FLXNHR8eQ8paevVtvvVUkc6n2m47vXbxcqWJ67969ova5uLhY8KPflPo9WddDAppm+PLM2+P9JzlvxwSYABNgAiebAMvbk02U98cEmAATYAJMgAkwASbABJgAE2ACTIAJMAEmcFQEXHnrVhJ7Z9Q66Vs7K2+dmbTe2mRX3tKBCiuTXaHbX/Bmq4+z8tata6Z1j782uUDeesQtnVdGSsNvqJBMBQgEkNQzKKoI4ld33oqeva9jRIkPtkQy0YRhO79p0WkmrKLAkhUkEilYkoz2zkPwFQVRXFaKiqpK9PT1iPmsyUQK6bSOVCqNcDiMUHGxSHyOGDECikVJ0gziySRiiTgovbmv7QCGVVWKqmUtHsGON9/CKy0tiKXiqBszCkHZwoRRwxHv7YKqq/j4ZZ+A6i9CuCiM/Xv2oThUAn9JELpsApaNcEmFqHx+Y9s/sKf1LRgwoOk2xk2YiJKKiRhZNxEdfRoUNeDcJ8mZc5vSDfgCwVxlMglcEre0UGWyKQSrLMSq2I4+z82upRgu8XI2cCuT3bpk97VuG56krZndxmHs1CU750KLSTNvM5R+TiClxaDrGay4Y/WQz3GhvH377beFQCXBSFK1cKYtcSLBe8cdd4j9kmQl0UlpXZKeJHWHqk2mimOaJUti9oorrkBRUZH4TpBApeelpaVFCNENGzZg7ty5oKplkuskb0mQUt0yzeGl33R+lDal9SjVeizJW5KdlBp+4oknQJXPJKEvvvhiUeF8/vnnY/fu3UPK20QiIa6DBDCdz7x58/pxJq5z5szJvUfnOn/+fPHjVkLTc3Eyr4fuzWOPPSbuTWtrK2bPni2SzvX19Uf1zzJeiQkwASbABJjAySTA8vZk0uR9MQEmwASYABNgAkyACTABJsAEmAATYAJMgAkcNYFnfveQWNdJ3GZ/sjNpvTNv3XV8vkAulUti1pk768xDdQWwdzatV946dcxSLnl70uVtgbilczZVC6puASRvpQBs1YSkami87VvQetsxprZcSEM9nYIkm6BiXzKXdJ6G5YjrQ9298PmD0AwT3dEIeqMRjKobjZGjRwkZm4gn0dbWLkRkNB4X29I81KqaaoyqGSZmjsqqImQbSTOSu7RfSl6OH1ELtSiIpJlx6pRffxWKaaA2XAojncLImrE4/8LzkUzFUTtsOHa/8RaCwSJIfrppFoqKg+js6EEykUZlTSUypobXtr6OYKgEFlRMmHwhRow5Hd1xA4FgMVSFZgRnk6+SAhOOOPUmb0VyllqmnU9EwpaStnRdlukkaem1d+atELGeube0Dr1HyWXnbxOSZUOsRVLYIjFsgZK5rrwV1cl6GpoWRzIVE7Nvb18xtLw96gf9FK0oWAnGzkIzYkkOUwrYvc5TdCp8GCbABJgAE2ACTOAECLC8PQF4vCkTYAJMgAkwASbABJgAE2ACTIAJMAEmwASYwPETIHnrla+uwPW+58ooqlV2kreOhFUUnyPlsvK2MH1LZ0Xr5z/PztHNymGqTc4ldGUJ1ObrCC6ZsrywbBtyNqVL5+CVwrRvVxyLqz9M3DqzWA0Z8FkGIPmcOKlkIN6+C3euuBWyAvglE3V1oxCLdEPPJBEMBURSloRsWbkzbCcaT6LjUBeKy4bBlIFDPT1C8p43Y7qoPp5+3gyRvO3s6kE0GkVa18S5xeIR2KYpamkpoUlVs7RvSuvSdZL4VS0TmqGjrLICRSUhaFoSh9rbYKbiiPb2oKZmDKZOmYxkPIpQoAivb9mKCRNOR2d3J0JFfhQVBdEXSSAWi8MXCqCqphJdvT14e38HhtfW4cxzL4YULIMlFyNtSijy+2CbBnTTQjAUgqYbzgxbB5eToCVxSzNr6cdyJC2ldcXnhnPu9JpEJd0hUa2cnXHrJm7d2bk6SXNxe7LS1nZ+02taTCuTe3jpfcOk6uQ4UlpcyNsf/vS/j//hPsVb0txaqmBesGCBmH+8fft2fP3rXxczcr0p1lN8Wnw4JsAEmAATYAJM4DgIsLw9Dmi8CRNgAkyACTABJsAEmAATYAJMgAkwASbABJjAiRMYTN7mZ96SpM0nZv1+v5hRSj8kVAeSt96Zt4XytnDm7QnLW29kNK8Bc3/ptg2/YkPXkvCVhYFYN55c+1/Yu2c7nnnpZZxzTj3Ky4pQWuyHKltIa4nstjL0jAGJjLKiIBpLIZpMobRimJiLG0sl4Q8GxHzcdEbHmDFjoVumEJqSAvRF+6AoEvr6YrlEM0lQSuH6FGemMIlex1VLQlQSW0rSKrIFM51CR8dBjB89AePrxqK7vRMlJSXo7u4W83SJW6wvCt0yEI8nYMo2kloCtgIMq6pGSpMRjaRw8WWfRcqQIQXCyBgSQqofhp4WAtUfCEE3DSFuveXTpGlzAldUG5tQJRLqVi55K5PgtSzobs1ydt6tELnZebbOvFySu069M6VuKX0LKz/z1vTMxKX9ixQ0zb5NO/L2lh/dc+IP+SncA9Umr1y5Es3NzZg8eTKuu+46fOYzn8nNjT6Fp8KHYgJMgAkwASbABE6AAMvbE4DHmzIBJsAEmAATYAJMgAkwASbABJgAE2ACTIAJHD+BweVtPhVLklZUHEMRgrFQ3tLRB6pMJsH4bstbSQ7AthOwoCOZTOKPa3+FQOIgJNnCUy9tQkyLo7KiFGedcTqKQz4otikqjyn9a+gmbMmG3x8QlcldfTEUh8sRTyaQsZzEcTQag8/vF9uMO+109EZ6UFQUgmkbQsT6gqXYu3evmElbWlyC9vZ2lJWUoKysDJqmQS0Owq+oIoUbLiuBReJSS6Kzo03I0fGjxsAvqQjAh2hfD2zFwugxY2DqFgJqUNQwd/f2Ym/bXkiKhbLKsBDN5RWjkIhZ+MjHL4OOIAw5hECoFAFZhZ7RHJkokXy3c+KWxKpI0GblLd1XR8DSzFtaj+QqFS3bkGWaUWtCz86rdRO3bnJXVCOLObaOuKVFEhI3X5tMMpcCuP3ql2FC1zWkMwkhcRffevfxP9y8JRNgAkyACTABJsAEjpMAy9vjBMebMQEmwASYABNgAkyACTABJsAEmAATYAJMgAmcGIH/+/tHcslQ2pMr3dyaYm9dsSL7xLxVErUk3EhwksSjxVtp7P2bBCeJQmc/zoxcquJ10rmU3nV2oNBrT40yfU7pT9lWxefeamb3b+cDZzKrs2QloRCKzvsZOwCfrEMyInj5yQfx+svPoraqDL6yYuw60Ibnd+2BmUhidGUFzp00BQEJMIwMDNuCTMliEoySJRK4nd19yOgSdJvOzRLVyXEjDcUASoIhsY3tUxCJReGXVag6kFQMVA6rFtdNyd2MbYLqdavDYWSSCehQ0BPpEzI3FAqJ81YkC/FYBKaexkXnXYR4MgrTSiPW3YWxtbU06hamDahUu+yXodtALJVCwtAQpapmS0ZZSSVikQwu+l+fBcVxZdkPCfRDfzv11bQ4iVpnoXeEuJUd9kSQkrkOWqtf9bGcnZtrZrd35a37DLnPEUlu8bdNCV8TFtUkZ/+mRK6hO3XYVMFN50TJ23QmiXQ6BV1P4+Zb7/XcX/6TCTABJsAEmAATYAKnhgDL21PDmY/CBJgAE2ACTIAJMAEmwASYABNgAkyACTABJlBAYCB5651de7Ty1t3G+5sORWJuKHkry47ILZS34jTpM8sRjYU/9LEQvFTFmxWRA8lbI1MENWTitRefxAv/Zz0qfBn4ZBlFtcOxve0gNr2+HTXDKrBv1w7MOPsc1AwLC4lJSVhKxvqDPpgwkTEySGdMHOqJI1hUKpK1aT2NmJZE0B9AJBJBSVkpTEVCMq1BS6UxrLwcmm0gkUiiorxS7E9WfUilkzAzaSRjcUSiGXEsk8SvbUFLxWAZaQR9EvyqgtmzZiORiiMW7YFPthFSFIwbNRa6YcGQbGTMDJKpNDTLhELnahvQtAxqqsbASMuYcPZHs+x8EHpccmQpqVnBTUh4Z6H6ZFfainm3siSOI6qxhSfP1h2LubWmM5nY53eEfDahS1LfTdKK99Xs/xBgOXNuhfTPrk9JXyHJJadGmhaR5jU0UZlMlco3LG7k7ywTYAJMgAkwASbABE45AZa3pxw5H5AJMAEmwASYABNgAkyACTABJsAEmAATYAJMgAg8++DD2eSj0g+IK21JqrlJ2qGSt0PJW9oXCVwSh7S4yVuqYh4qeSvkLVnEQZK3Qt5m63mddfrfUyEnA2U4+Nor2PP3Zhxsew09yQ6oZaUoKa6EkbCx7e29MPUMbOiwzQxqa6pQFioWgjEQCMCwdGi6hlAoiHgqjWgsg57eKIbVDBPvUU1yWs8gkdYwrLoKhw4dQlJLQQ0GkMykYcBCaUkYJSWlyGhpkVwmGUuSUvYp6NjXI5K6dK5FwSD8PrpmA8lYL0bU1mB6/Tl4++09sGwdsqWjqqwcAdUHNViMzp5eyApgWkAatph3GywOQlUCOH3cGfArJQhUjs/KW68Et0UNslg88lbMpc0mbt2Zt5Ks9qs9dlK02TRtLuvsVB+70tb9W+zfn5XCtEODJK9Em4vfdLCMqeXkuyOADcGGEriWbeL6b/2Ev6hMgAkwASbABJgAEzjlBFjennLkfEAmwASYABNgAkyACTABJsAEmAATYAJMgAkwASJAM2+96Vp6zxWxzqxbqjemxKaEkyFvHfnn7O9I8lbUJmcnsg5am5wr+3XuZz6F67w2ZQubHnkQVttO6GYPDiKOblNHVVEVqpUw9vceQjwVhy+gwrR1J1FqA+HiElAyVFIlpPWUkMRpw0AyaeNA20EUl5UiXF6CvmgvumMRKAE/UqkUaisqoWcy6I1GkLDSQCgIi+bKSgpCoWLEIjExBziV0SD5VRiptJiXq+sGSktL4VNU6m2GbJmYMH4sxo0cjjf37kI6lRTJ2+ryYfCrflTUjoABCZmUhmgyiTQZXJ8EX8CH3t4+jKgZh8mnnQVfycgcE2dWcV6GO7yyEpdeUCKWmJEIzkpcSXJqq510LVUn0zpm/j0akuup2/bOvqX3LdnIVWULYWtmBW62PtuSibmT3HV+nHSue4xr///v8ReVCTABJsAEmAATYAKnnADL21OOnA/IBJgAE2ACTIAJMAEmwASYABNgAkyACTABJkAEmtf/XshbV9TSe0LUZt+j10PJW5J/rlgtnHvrbutN3rry1vmMKnyz82/FBN28KBZ3RyRv80K2sJLZm7wtlLbOawkvPPMgNv/pSVRAR3FQRkb1IWoY8Pn9GD18BDIpE73xPtiqLQQuzdBVYcNK6zAzOg3dhepXkcqkYFoS4kkDyVQGuqmL2bj+kB/+kiJ0dh2CkdRQGSrClNMnIWMa6I724O97d6OovBw0G9YyIebV6roO3TZFxbLsS0E3bSiKCp8UACwFsUgUyWgMUyefgRFVJeiOdONQ+wGUBoMoLy4T6d3O3ii64zH4FRWqvwiWDGQsHYGiACTJh5FVdZg546OQA1XZB52EuZwV54qYgyvutZytQqYXlk2TbB15m5W47pxi+tgrWUni0kK1x4Wfua/pN6VoXSnrViuLGuasrDUpm5ytY6bUrfu3++38ys1L+IvKBJgAE2ACTIAJMIFTToDl7SlHzgdkAkyACTABJsAEmAATYAJMgAkwASbABJgAEyACJG/dubTedKsrb0m4Ha289cpV776ONPOWzqNw5q0Qs0eVvM3fx7zAzfcn/+mp+7H+nkZMnzAWVeEylFRUo+0QVR0nMW7cSKhqCaKJKBQ/bWOJ2uJ0MgVVkpGIxkCjWG0ZoABqLJ5CLGnAVnzwB/2Ix6MIlRQ7J2AaCCk+VJaUoCQQgm3qCIVC2NbZhj+/9CJKRw6HEghCNikgK0O3LSihAFJGF0zDRnFRGbp6ozDTJlKJFJKJBM6fPgOjRpQhHo2JmbfpaFwke4OBEkj+IHRZRiwWo6m/yFgkXU3IqgQjY2NkzRjM/qdPIWn4PQ+6GGQLgAbR0vXKMK2M+FxI9ay8NUimUkgWNmRJyVVT90/IOvLWO9/WrUv2vmeKpK2TqLWFqDUcPSxm/No5uevWJecFr3MPFy29nb+oTIAJMAEmwASYABM45QRY3p5y5HxAJsAEmAATYAJMgAkwASbABJgAE2ACTIAJMAEi8Od1D+ZStq6kpd+uvCURd6Ly9nhn3h6dvHWSnyQiaXETt+7dlcuKsWrZd/DAL36G/3XxBZg4cTLiyTR6ot2YePpo+IJhaFoSqkICmcRpHIaWhl/1IZ1KQZUlmDSk1SfBklX0RjUhbzUjLdK4qqRiRE01gpICnyJj+7atona5NBREbVU1Smpr8OK2Fmw5sBf+sjAyMQ1B1YeMoSNUWgItlYBlSzAsE/FkUlQqwzJQWlIMv1/F2FHD0dvThdJQCAHLRkVxGDbFbP1BpG0JiVQCGZKtIoGrQFZlZLQMxtdNxvnnzUJcc2qPIRliQq13RjAlk/PJWEfemrYFk2bPZhO47ue0C6+8pXMWu6UW7GyKdiB5axjZ2mQhbGmmLf02xf5J4uoa3T8Llu2kbsW8W4PWEy3O+Okv7uMvKhNgAkyACTABJsAETjkBlrenHDkfkAkwASbABJgAE2ACTIAJMAEmwASYABNgAkyACLzb8tatTR4seSvZTq3y4DNvnfmrrrylv0Q9cHZJpcpQXGuh9+Dfcd/PfgipM4rhFbXYun8XJs86B2GlGMlETMyZ9cs2rEwaVkZ3JKJpojgYELNwNUMHVD/6EhmRoE2kUwgU+eC3/Sj1B+Gzbfj9fjzyx0fx8Y9fgoCkwNI0BIpL0Gam8Nz2rVDLShDvjcGMp0GjYqPJKPyoEDNva0bWQA3I0NIJaFocFeVFyGQ0jB4xHD2HujCiugojy4dBNmz41BBM2Q/NthHX4lD9QVHLnNJTUFUZoUARzjlrJkZU1yES9wk5CkmHjYyQuJSAzS3Z+mQhYE1LSFWqQqY5vSIrazjr9kvdUoA3K2/1tJb7vHA9ep3JZPpLX4vOJj/jVqWq6Jy8NUBJXUMniUsC18aKe37NX9QTIED3raenB+FwGJSAf+qpp1BVVYXp06efwF55UybABJgAE2ACH3wCLG8/+PeYr5AJMAEmwASYABNgAkyACTABJsAEmAATYALvSQLPNz0qZsN6K49lSc0mWAFV9okULi2UwA2oPvGbFpJB7szT/PZKP9GqZLenfdB2TmWuMydXJHzhzNcV6V5bFulL91j0vm1RctTK7ZMkL83ZpYX2YWYlogu3cPatLElI60CgVEX3/tfwg5uuRQAWSorLMaX+LCippJMGtTIwrTRM04AFU8hVsVCiVXauic6NZGbaMkAKlA5dEq6CYtE8WxORnl6UVZShvW0/zpo0CelEAopmIiGp2Lb/AKK2ib5kFF2RXhiQoFu2SOmS9KXFylYMl5aWIhKJCC4lpSEE/TJ8ko1Rw2tFotfMmPApfpFO7Uz3ifOhfYVKKuAPlqIkOAznnn0BFFtFRk9lRbTucKWEseJcj8NVyVUfuzOEKfnq3iOSqO7SL3mbnVMrztuyPPfNWdt9T6K+6cLUbvYe0/58iiJSx/QcEVOhdkVC10nhfue2O4b83rzyyitYu3Ztbp2amhpMmzYNF198MYqLs5XWp/CbR+e9ZcsWPPfcc2htbcWECRNw6aWXYurUqbnv1Ck8HfT19eHhhx/Gpz71KYwaNSonb88++2w8+uijOO200/qJ3D179mDTpk244oor0Nvbi6amJsybNw/ElZb29nZs2LABl112GcaMGXMqL4WPxQSYABNgAkzglBJgeXtKcfPBmAATYAL/r71zAbesrM/7u9ba932uc78xwwzDjIPIcBMRNKhoRBSltbWt2sQ0arRtUo2XGqPRpKZNmqSNtmnTljYmNfZRwKAQtAgqjqAQBUSwUOU+wwBzO7d9W9c877fWd86a5d7nMheYDO96nuHss/faa33f7/vWOjz7t9//JwIiIAIiIAIiIAIiIAIiIAIiIAKWwK5rrzMPB8lbz+svb7k/JSCl2+Gp2AXkLROeXKU1k7csO0xxa4UwQ6Lc7HNJTHF8+DkocO1zRXlr+2L757BEr1OF1/Rwz+3X4eqrPo2VI0NYu+YUlOs1hFOTcJg0jXpG3lLkMhlqizHDzSSz4xqpGERhKhspb10HjlfD8vEVqJcruOXrN2PTpk1wEWPtmhWIewFKoYN97R4en5hEy0kw1ZvBxPQE2mGIgOWB/dCwaDTrRlgaIR2laWL+zhQu4gAb1q7Elk0b4MHDSHMcSeKCbKaSlknIlqp17J+YxujYKrziZZfC7yYoOxU4bipW7TE9L+2PkbcOaxOnwtyubZyK0zRpy/2iKG0Tt7y8tb9zDvDYVrqn3Ofkq+vOrZmbXwvXlm/2vPT8Prkz0eukbWEKmMd97wc+Me/FSnn70EMPGdnIktPdbhe33HKLaftrX/vauXn1LFzybPddd92FBx98EJdffrlJu+7fvx9f/vKXjUzetm3bs9CK+U9hk7dHIm/5hYLrrrsOF198MbZu3fqc90UNEAEREAEREIHjSUDy9njS1bFFQAREQAREQAREQAREQAREQAREQAREQAQGErDy1go9B1kKNitV7Lr2OggVAAAgAElEQVSl2aQmJR5TokzL9pe3qbidlYMMrhaTt9n6qHPyNj1fKm9ds+4qN/tczHMllMtpWtecN5OJfG4heeu6IYKohNgJ8InfeCcw+STO2rYdq1evxTMHD8DrdY28NeI26iGhyDUJUFNsePacVi4bEZrtQ9nYGF6GRrWBvXuexO7HdsN1EiwbG8f69WsR9DqolKp4bN8BHIoSzMSBKXM8MTONqXYHnSACM7dM89ZqNURxaFgHQYBGo2Ger9aAoNdCyUtw/rk7sWxsBR75yZNwnAaQVDATTsKrlEHdu3X7C3H22eejUR9Frx2g7JYRxWkJ6LwstUlq9tGmXPnYrhecTz/H0VwJ6qK8tVLXyuE0rZumdu1zTPoeVnI5G3/bnjAMEMQRInI1aebD5e17fv235r16i/KWO+fTo+wrk7A333yzSTO//OUvxytf+UpUq1W0Wi1861vfwu23325+f/WrX40LL7zQCNevfe1rePOb32zSuxwPplRf/OIXY/PmzSbN+tWvfhU//OEPsWzZMpNqPfPMM83xmHLlcTZs2DDbbrbxiSeewBve8AYzr/PtYUqYknlkZOSwdlNE83jXXnstLrvsMnMsnpMCeNeuXUZS2/bymL1ez/TljjvuMPteeumleMlLXmKet8dgevZI5S3np2WwY8eO5yRFrNu4CIiACIiACDybBCRvn03aOpcIiIAIiIAIiIAIiIAIiIAIiIAIiIAIiMAsgduuuS6XnD1c3Joyul4qb12kUpZSyYjVJC2/S+HGjeV38+KWEpgb97H/TNnkw+Qtz1dCyZmTt0YAJlbelkwJ4/T4jmmDlbjm2KZs8lxZ3+Kwmvc4AWKngiD28ZH3/yLWNiNsWLESy5atwKHpKbh+B0giJFFgSiebEspZyeTEyOI0pXqYqEyy0r5IMDK2Au1WF7t23YZtm09DZ3oGtUoVG089JV07Ngb2HDqEtuPiYGfGrEtLeTvZaqMXJXBDJluTVJC7aT8rlbTUcBD0sGz5MPxgBmUPGB0ZwuU/fwVWrdiMBx7cgz1P7EcrPIT1GzbiBTteiFqziXKlBr8bMcJqyivbUsg2SWtLVDN1a0sjm0RsnPbRileuaWuEdZKOK5+36wDbhHB+/ziZGye2PYqCNEnsps8PErgxBXwcG4FLaT4rf8M0zfvOX/vovFdrUd62221T1nf16tVG1N5///248847jYilgKQAXbNmjZG0lJ2UmxSdVpS+7GUvw9jY2EB5y1LBN9xwA9atW2dkLssIM1n7pje9yYxhXvr2a/h9991n2sOkMMtjf//73zdi98orr8Tu3btnSxb3k7csD33RRRfh/PPPxzPPPIOvfOUrpqQx17BlX7i+MMU0x4kMtm/fbsoiH628ff3rX2+kMMX1ueeeK3Grvx8iIAIiIALPCwKSt8+LYVYnRUAEREAEREAEREAEREAEREAEREAERODEI8DkrZGTzNPmUrNWxjqea9a25eY5c/KWv/P5bPnSnxG3VniaNVaz9G0qb1ORZ8/lOpXZlC0znpSI3Mx6uC4LEM9JwVTgpu/lZuXhvFSTHtzyEJyKA3SexFV/9Ml0zduhERycmkSzzFq9kUndOmbt21TemjO5aWlobkY+Omkp47zEHBtdwaLO+Mn/fwijzREMV2rcGSPLxtGJfDx1YD/aUYI2EuyfnkQQdTHZnkGrx/LLDoJuL5PDCVxT0hhoNuvodDooVzyMjNdQKbsouTGGGsM460XnYetpZ6NSGke5MorE68L1PMzMtND1Y7DMdblUMWvJdjuU0bMFoA1TjtlciphjyNLINpmbljBm4tcK2pJXNf3n70ygUhBy//xcmRXybjpueanruMFAcWuEMEc4mkve2jVvObH4/Dvf97F5h7e45i0TtEyyUsJyo1h90YteZEQmt3wql+999NFH8ZrXvMYkaNk3tp9rvQ5K3rIsNtOrbDvPQQHLFCxlKyXsTTfdhLe//e1919slv2J7KJu5riylK89v15vtJ28HtYmimsdgP/iY28GDB83x2L6jkbdf/OIXzXq3HP/TTz9d8vbEu4WrRSIgAiIgAseJgOTtcQKrw4qACIiACIiACIiACIiACIiACIiACIiACMxP4DvXXm92yMs4pmGtIHVLaXKWG8VWpZQmb23ZZLpBK2rzEvgwecv0rZu+b07eZuWSC2veOmaHNIlrk7pMiebPwQSuXfPWlt8d1Euv5KLb5ZqwHkrJAfzxJ9+HzsQhnHrqqWgHnVTeGmkbAhFXsqWKzdaEJZeSZxKhJpFqf4ZRKjjDCLXqEDpBgOHRcTS8OmaePsDiz6iNj2DC7+DJp/YgqdYxEwY4MDOBIOxgutNCuxchSDxEASVlAK5Fy8hxueylQjUOMDY2inItRrVaMUKYS9SeueMcnH32RahVxhHGHiK3i9AcA6jUGgiCCOVs/MwavUFgeJIfxS3/UczbhC1TvumatSlBPuZ77LhShtrULVOqFJXcx8h1b+446fyYK3fN3404dkJzXCt48+vepmdMTEI5zASy42aswwiIYrzj/b857wTOJ2/ZRyZOWbL4vPPOmy13/N3vfvewY5xxxhl429veZkqAM5nLVCmTrFyX9qUvfem88pbpU3JgYvbuu+8G5SvLF7P8cbHccrHhxfLLfD3/HH8/EnnLksuUt0z/UrTmt3zp5SMpm/z5z3/erN/LtDLLJpMRGWgTAREQAREQgZOdgOTtyT7C6p8IiIAIiIAIiIAIiIAIiIAIiIAIiIAInKAEdn0plbeza946xTVvU0ln5SmFV1q+OE2lHiZvC+ldc1wmb39G3qbvdyluvUz4OWm618hbu+atUzJlmVmimVJvVggbeZuug2sTooPwOrEDtzIMVIG7dl2PT33o3di8fjVWrVqB5WuWoVEpwTFlk0O4lLhZKjg9l4fQicwat6m8TTe2MQpSeet3QlSHh+HHCeqoopGUMTY8gqdnJrD70D5ECBB5HjpxbGRxqz2FdreLiXYHvdBBHLvp2rbVMrwSUC47YB7VdR00GjWUG0DJ9VD2qhhujOLcnedj08bTEYUuSpUqglKSpZU9OBHFb8XIVR6T3H0/mBXzJa8ym7zluJEdZbFN3rJUsk3YWg6Ut9y4D8Wtlbc8NkVwKn7DWW52rtA051O/g+StYZmkZZPTLYYTs09p8vaXPvDxea+cYtlkpl9vueWW2TLJTLqec845pnxwfmN7bGKW/aCEvf76682asuvXrx+YvKX05/vIhdcME64UpxS4TO9effXVJvnbb81brl3Lksv5JDDPy/e86lWvMmN2JPK2X/I2FfBpirpf8pZMWEKaQpfln+320EMPgUxZ1pkJZPaNpZm5H9l+4xvfMK9RGGsTAREQAREQgZOZgOTtyTy66psIiIAIiIAIiIAIiIAIiIAIiIAIiIAInMAEvv1X1x+eas1Sm7OilKV23cXL2zkJTMHqwPXS9VzT5G2a1KQkZJlmk6618paxzaxsMh/Z5G2ULUDrURjnBC7XxbXylu+zSeEias+pot1N0Bir4Zq/+Ay+9NlP48Jzz0SSRKgNVzFcr87KW5ZPpii2x6O87SZ+mjylVHaztW/jBOCarGGEyE/g1OsolWsoJx7cVojJg5NoIUTUqJj1atthiLDkgMsAT09PwGcKd6qNtk81XYMfdE1qtVyhKE9QqZZQq5XNeVHpYfnYSrgoY/uWF2DraTuwctlKBH6IxPXQcVji2EWl3ICbeCaFayUsxZ1NJntemrotl6q5NWyTQtlkCl0Y4Wflba1WMTwoUvPJW3OsctrGOJnbPy3JnKVnueatM7fOcb91b3lCIxlnxbmpq23Y8vl3fHBp8pZtt2vecl3bu+66Cw888IBJj46OjuLhhx/GzMyMEagsf9xsNs06snwfRS/lLcsDf+ELXzBr5vLxY489hmuuucYIYa51ywTqjh07cNZZZ2FyctK8RnnLkso8HwUoRS1LFjONSyl8ySWXGIGcX/OW7cnLZx6LspTr31KW/vjHP8bNN9+Mt771rWYM5ivlzDVvOUaveMUrzE9K4i1btphy0f3kLZPJbMv3vvc9k9jlurnT09PmHBs3bjRrAjONnJe3HD9bavqKK64wAlubCIiACIiACJysBCRvT9aRVb9EQAREQAREQAREQAREQAREQAREQARE4AQncOuXbphLtGalivMClpLVrHnrxHNr3mbJ27LrIUrSksqHlU42qdU0Hcuk7tzraSlkSlHKWLOV5t7v8j1Zid90fVsgovF0EpP2tQKX697yNe4zt6Jrf9AJQoQYQuTGaFYi3P+9b+Ozf/IpnLK2iVqtCa+WoFqqGmGIIEK1TOHaRRD58DwX5VLNHNiud8uEKOUrk40BaxU75XQt2G6AMGRitpRb47eEMPQRORFmwg4CJ0ar1wWLMx+anEar3YXrVNHzmcJto1IvYXi4jlq1ioqTitFm3cPyZRuwcuUWIxbHlw0hjFuZiK2gE7tAkkm0uA43HgacAGHURtCrAE7PrH3KjbKVAtzIdFsK2yub1/Lr+PIxN1MyOUpLHtsUpynDzPWPvXSMWUqavjaMfGRDbqQ950zgR+iFgUkUk4OX1OCW2giiaST+iGmb4RqxlDMlb4g46SF2mBhN0OsA7/3IJ+a9gorJW+7MhCgl5Fve8hYjUO+55x4jQZmS3blzJ173utdhbGzMyEomSe+8807T14svvtisY8vHDz74oJG5FKoXXHCBSaFSwLJk8IEDB4z4vffee03als8zvcq5TU4836233orHH3/cjNmll15qJLDhlb3O9vDYLLfMpC6TrHyN8vfGG280feZ59+zZA4pSboPkrS3lTIHLEtAcZ7aJApZrJw+StzwfBS7bSqlNacv3UUpz/Irylm2gwKeMHh8fN+v02vWTT/DbnJonAiIgAiIgAksmIHm7ZGR6gwiIgAiIgAiIgAiIgAiIgAiIgAiIgAiIwLEg0E/e5te/pTL1SlmZYzhGxqZrzgIVr7RkeZseO7embiYRjfzNidt+8taUajYiN43Heo6TJmKzrV/61osjdDGEpOwByTTqtRI+88lfxdT+n2J4aAzNso/h5hD9MEpwkIShkWwdv5eWhq410lLCUQg/Co2oZUrUyE5TYrmclg42vjPtmxHUYMrYMRI4RoTpoI1eEqIV9Mz7Jqen0en58HuhkcXlWgmVKlCvV038tVGuY82adVi7bgWGGiuxdt1pqFbrqFQdVKtpgpnnistlIB4yQhxxFS5GAcdHlMwg8B1T4pfyNl3zdm4t4VTeMhmbynMrbPmYKVRbdpl9ociz6+dS3nFfPsdSz0zqMsXM9G0cR7OpXopsbomTruHb89uZvO0gjDpwohFEyTRcj5I37YtJ5rLMdJIYScj1e9/z4d8+FtNcxxABERABERABERCBJRGQvF0SLu0sAiIgAiIgAiIgAiIgAiIgAiIgAiIgAiJwrAhQ3nKzZYqtuLWJOv6065hSSTLV5zlpiePFyFuT9sySuExX2rVkZ8syzydvExchlahrwrepTHUoTNMkLresqvJAHMl0C+XhtWjHAWLXRzUJ8amP/QpqzgGMNodQjkJUyywn7MJFhDJjopS4cbqebyfqmHSpEbiZtKXITdd6jeF41bQ0cWJTxWmymDLXyEgnRoAYLb+NTuSjzSRuEqPV6aLr90y6t9NlkpbrAydGJC8bHceaVWuxdvU6ONU6lTnWrdmcJaBDU17Zlox2G1U48TiSqIIkZkJ61CRho2TKiGbKW4rQVN5SLFMwp2NqNic2paLt+rR8zcpbeC4qXBOYMrvTMf/sxv2MyHeZLuYoMTWbyluek2u51th2zzWlibudNpCUUS75iKIAXjKKjr8X3d4UWq2OyVLXayMYai4z/FvdGSNyf/l9nzxWU13HEQEREAEREAEREIFFE5C8XTQq7SgCIiACIiACIiACIiACIiACIiACIiACInAsCXzr2rk1b63AzZdNzos+z0nXObXylmWTY1PAuH/ZZCsMbSKWa96ax072k1WTaS2pYk3y1h4nFYssk2zkLShs0/Svlbf2nHZN1yITe85y5APuKNpMhnox4nYbv/ux92Jlo406j1cfguNGqFeZuw2NkKaLdBP+jBE7XSNqTWnkTNqmCdG0rUzDpm1I13aN2dqE/9JEcJwk8JMALb+LVtBFNwwQOYkpJ2xKL4chojhA4Lcx3GDadg1WLl+DocYwlo+uQFQawfr1p2B6YhIjI0Oo1ByUKzFcL0Sv14HTSODE65FENYQR15pdDs9rIk666AYdREFntmyykbfZGsOzZZOdrPB0xBRuyphJ3W6QpnXL1XRsDh06aMoOc/ybzSHU63U0GkPotSltmVZOjHyemZnCI488gqeffhqNRgMbN23B2rXrEUU+ksiDi57hU3IamJj5KQ5M3mf2bbcirFt7Btav3W4kb6/XRowO3v2h3zuW013HEgEREAEREAEREIFFEZC8XRQm7SQCIiACIiACIiACIiACIiACIiACIiACInCsCRyJvGXqlWWByx7lbSoxuc2maRn9zH5P5ax9zQWY/HTS5/i45KbJXPOrWUt3TuwaeWtKE6e7p8dPzLqtJiGccE3cubLJdp88oyq66AVVxK5j3he3A3zsA+/EKeMR1jSb2Bd1UKtVUC27KFccRIGPildBFABRmBgBGsaxSabadGo+nWz7bKwoZW2UmDYZwZtwTdgIfhyhHfTQ7nXgJxEChIiStDRxtxMhSVh7OEKl5GF0dBzn7Tx/NoG6dvNp6PZmUK25mJ7cj3qT6812ALeDKG7Dqflw482I4grCmOvRbkDF22ikus9Szb0gk7dxuuYthbVZ8zYVzCVCJOOYpYvTcZuamsK+gwfQ7nRQbZaMvH7qqSexb98+szbrKadswvLlK9CoDyHoxmma1+PPBE/sfgy33vpNs4Yqz3fZ5W/C6Vu3o1r2DNMk6qZr4jp1HJi6B7sPfA0PP/QEJg8CZ2x7ObZtvRiuU0ec+AjCGbzrg79/rKe8jicCIiACIiACIiACCxKQvF0QkXYQAREQAREQAREQAREQAREQAREQAREQARE4HgT6yVsrJ2fTrl4qVF14aancJBWVFa+M2JQxzuQr13rN0pt83YrCOcGZvm6TtyaZe5i8Tc9jj2flLXLJWytv7fGtULW/FxmVvRBOXEWC0EjMRm0UX/7Lq3D717+AU1ethDcClMplRHGIKOyaksNVz0UcRgj9HlrhXJ9sIjl/DopNzyubBDFLBHMLIgrZrGxykphyy704xEy3wxVdEcY9xE6MMPLhdz10ux00mWSt1bFq5Vqcd+6FqDdGMDKyDC3shx9OIwinUCmzXPM0YkwjwiFUKiEiZxql5HREcBA4LXjOFlRL58BxxtELuui1k2zN2yQrm5yWd6a8NczcGIhiuDFFbjquz+zfh4cffwz7Dx3E8hWj8P0e9u7dg4nJg1ixfBW2bt2G1avWmdRxHHE8KaoDc6xHH/spbrttF/bu3Wvk7aWXvh5btmxDreohDmIkcQAncuE6Dqbad+NA95t46Cd7MXWwhu2n/Rw2bdiJJKkaedvzZ/Dej/zB8Zj2OqYIiIAIiIAIiIAIzEtA8lYTRAREQAREQAREQAREQAREQAREQAREQARE4DkhQHnLbXFr3nool6pZ2WTHlBi28tZK1/xPHjefznUyCUx5m7ipPKy6lVzy9nB56yZM3rKcb4rGJm8ZubWCd1DZZAvTdRJ4Add69ZEkEfywimazhG9c/3lcf/XVmO4cgFtiEpVruwLDQzU4iY9qOUGt4qFarphD8TzFhLEpm0wenge3nK4Ny/VsI5O6TUyyOOr5COMEPmLM9DqIEMOPmT4NEUYBQt8za8mODg+bNPPIyDh2nn0BNp26DTE8tLEHQTQFx+vAc3vwe3zcRRQfRKd3EMNNyvQtiB0fvvs0HHcLau7PAViHXuAj9IPCmrfpWM+teRsZeevwX7b27aHJCTy1fx+m2y0MDdcQRSGmpiYwNT2BaqWO1avXYeWKtWg2h5HAQxj6gBMAToSDh57B448/ik6nbUorr129GcvG18AzEp1GO4QTsUR1BB/3YqJ9D/bu7sCJ12HNirMw1FhpODJFHIQdvOtDn3pOrgudVAREQAREQARE4PlNQPL2+T3+6r0IiIAIiIAIiIAIiIAIiIAIiIAIiIAIPGcE8vI2Xw7YltD9mTVvjbxNE5pc8zZxB693a/bJl1ZmMtdjceR+8tbNyibbEsyuKYtclLepuJ0TqflSxv0gltwqnF6CksfyyT7i0hiixMdIM2bDcWjfM4iiBAcnZszaq/f/6G7c9f1d2LP7p2g0XGxbPmREJxPH1Wo1XfOXZYeRtpPPk1vswJRVtvLWsCx5iLs+QiSIHcfI29CJ4Ycds85uEPjw3Jp5H1OvQRChVh/CKRu34YKLLkEUO+g5+xDFM/DDQ6iUEyOXk7iDMJlA4swg8WOUklMROFNou4/AwWbU8Cok8SZ0fa7Tuz+35m2aup0dU4dr9EbwWLU5CI3oNaWc/Z5ps1sto14rmeRtqzWNdmfGlJKu1ZqmrHONyVuWtg59GMftROj5LXQ6LYRhYNhUKqPwQAHchssyzV6CJHRTiVu9HxPTj2PqYAVjwy9ErbwGfi9O2UQsCx3gXR/6nefs2tCJRUAEREAEREAEnr8EJG+fv2OvnouACIiACIiACIiACIiACIiACIiACIjAc0rgm9d85bC1avMJXFPWmOWAKSKd9CdLBKeS15ZSPnyt22LJZdYhzqdxTelhqs+sPHK+FHGx5DLBlLiobp91de1zISWgjeb2IelxSdzERZytQ2vXo7XPNevDpoxzzw/R8zsYHqkgCCbR6e7H/T++Gz+69Q7cedtfY/n4COojDYyW1mBZdRpJXAKa7EcZcezT3CJmiDWpmOOBJZTdGGGQIE5CRHEMPwoR8F8cIoxZWjkxz7tuYEomR36CaqOK5tAQtp9xHtafciY6vX1IKhG6zm7UhhLEnTKSpIdyrWPkcyNabsSuH7fgeqOIkg3wSlsQhCMIYq6T+4xJHFM4l8se3GytWwpw81wmnSltg6Bn5K0dd44908FBEKDVapm1b6uV2mxqN03vpqWieQ6zzq9ZBTlOk8dcederIg5jxEmEKCojRBdlh8I4BOIH0IqfhhfthIvViNAzjLgEMOIAcezgXR/++HN6fejkIiACIiACIiACz08CkrfPz3FXr0VABOYh8MyeFu785h7c9zdPozUdoDXt49EHJ8w7Tt0+huZwBc3hMs588Wpc8Mr1WLW+KZ4iIAIiIAIiIAIiIAIiIAIiIAJHQGCx8pbCNRW7LEHMnz8rb/PJ3dkSw1mp5MNkbUHestlFcTv7/rh/uWL7noXWvGWqlOKWm5GlmcQ1v/M/bgeO4yFOHPTCyKRgEfto1MumXPCQ20Q4sxd//md/itvvvAHbNq5HwzmIofpGtOM6GlXKyxAOxWXsIAbX13XT8zgRwigVm0wQ22Qu5S3bwnaZfrsBGN2tlBuo16uAF2H58nU4bfNOrNy8EpPTLQTuNErVGJHvoFqPEMV7TdI1iuvwuG5wMgS/00S1tBExRuHHCdrdFnymfVnWmCWqyxS4pVmxyuwwJS43itmIZZzD0Pxu07k9v2te63a7pv1M21Lqsv2pePdmj2flrS1lbYQuXCSR+S/CqIwIXbhOiFIYIIoexDT2oBydhZK7DlHSM5xYxpmp2zhM8J6PnlhlkymxP/e5z2F8fBxvfOMbUavVjuCqO3He8oMf/AA33XQTrrzySuzYsaNvwzj2N954Iy655BIsX778xGm8WiICIiACIiACx5FAtmrHcTyDDi0CIiACIiACIiACIiACIiACIiACIiACIiACIiACIiACIiACIiACIiACIrAgAcnbBRFpBxEQAREQAREQAREQAREQAREQAREQAREQAREQAREQAREQAREQAREQARE4/gQkb48/Y51BBERABERABERABERABERABERABERABERABERABERABERABERABERABBYkIHm7ICLtIAIiIAIiIAIiIAIiIAIiIAIiIAIiIAIiIAIiIAIiIAIiIAIiIAIiIALHn4Dk7fFnrDOIgAiIgAiIgAiIgAiIgAiIgAiIgAiIgAiIgAiIgAiIgAiIgAiIgAiIwIIEJG8XRKQdREAEREAEREAEREAEREAEREAEREAEREAEREAEREAEREAEREAEREAEROD4E5C8Pf6MdQYREAEREAEREAEREAEREAEREAEREAEREAEREAEREAEREAEREAEREAERWJCA5O2CiLSDCIiACIiACIiACIiACIiACIiACIiACIiACIiACIiACIiACIiACIiACBx/ApK3x5+xziACIiACIiACIiACIiACIiACIiACIiACIiACIiACIiACIiACIiACIiACCxKQvF0QkXYQAREQAREQAREQAREQAREQAREQAREQAREQAREQAREQAREQAREQAREQgeNPQPL2+DPWGURABERABE48Ar8MwAVwFYBknuadB+AfAPgkgN6J1w21SAREQAREQAREQAREQAREQAREQAREQAREQAREQARE4GQisBR5ezGAUwH8ZQHAGIDzAdwMIP/4aDhtAvBqAP8LwMbc4/k+YD+a8x2L9y6m74MYHovzL/UYecZL5bpQXwf1swngQwB+FcAeAL8F4MsLiJNiv7YD+H0A7wPwaPbi27Kf/H0zgFEA/w/AN7Lned6PAvgfACZy89Uem6//ewCfB3BbH5CnAPg4gDcDmAbwOQD/AcDB3L47APwCgN8B0AHAdn4BwM5sn10APgzgewBKAH4NwG8CuB3ArwP4CYD55kcdwH8E8CuF9v03AF8EsLbPtbnYObGY/uWPNWj8xzMu7wDwYMbsGgBlAL8H4P3ZQdhmPian/Bjk5wYf35TdU8i6eEw7Z4vcORc4Pnb7AYB/DOCnuecGtV2olxYAAA7ySURBVLOWzasPArgVwL/OxqUfx+Kc4fhwTi7mvcU2cz5QJP4GgGeyucF5UtxWAvhXAN4OYBmAvwLw2wAezs23P8jNA14HFJM3AnjJgLlTHAd7zqUyGrQ/58p842fPtxrAZVnbOZfz19t/AfBfs2tvsXN6of04Xv88+xtzaIGdec19F8C9Cx10Ca8PGsu981znZPDnA+4ppwM4A8BXlng/XUKTtasIiIAIiIAIiIAIiIAIiIAIiIAIiIAIiIAIiIAIiMCzQeBYyFtKqsuzD5zzj4+m/RS3FDsUafnHR3PM4/3exfT9RJK3R8N1ob4O6ucbAazPJOqaTHRSPj22hMHhuT+RyVkKVybh8vKWXzC4PpNolD5PAfhHmWj9eia57HzlaXkN/EsAHwPw9/vIW0oWnuf/ZDKYSb2/B+CC7D0+gNdk4o4CloLWytv8eV4E4J9mbadkIaP/lH0hgjKOQvrFA74gUcRT5Hs082qh/uUFq23HoPFnO84E8D8BrAPwLgD/DkAVwKcyWX9gwFhzblAA/m8AlMkU2kw6klW/Y3Lc+3HPH56SlPKcEj3/BYVB7XwpgK3Z/KT4ZPv/BECr0OZ+c+bSrK3/PRtbpjUpUvObN6DNnEtbsnbyJ6Ui+84vCthtBMAfZnP7qwBiAGcBeDeAj2TyntcSJfW/ya4LtuGdAL6TE7qD5oq9huyXc+ZjxDEp9nPQ/ucMGL92rm/k+YuZMJ8B8G8zqfo3mfjnlyY4lvxixMmQfF1oLKcyNsWxKl53+XtKN7u/3JF9cWIJt1TtKgIiIAIiIAIiIAIiIAIiIAIiIAIiIAIiIAIiIAIicCIRWKq8fV0mQ/ihMRNmf51LCf2zXLqLMoopSLs/U542ZUk5QlFFAcbkGI/DZB6TZ5Ry/BCaSScmiJhC4mPKCkoKSpjJLCHJY3wTwO9mpS8pE5byGkXAHwPYnaUy/y+AOwFQwlCKMKXJtjElen8uNZn/QH15JlooeCgc2Fbbd5tStvtQvJw7gEkjl0i9OzvXXYWJkk+t2rTmk7n3Fdto2VOIMdHHfrBf5Mz3L8SVfCg/KU6YgmRS9l8A+H5uzNnX63JtsO1aleunnStMYOY38qE0ZSLzvQAsf7bxSgCPAPiLwnteBmA/gNdnc4NSjfOkKG8poHgcCuqvAXhDlv7jPLPpVbad+12SjQuTjNyXXxjgGP9Sdgymvyn+mBa1GyUck7xMNP4IAFNvlLpWzvaTtxSQp2XtpfzieZmkIwdKY87FC7PfLVNKaCZHi1s/eVu8Nsm731zlPMwLWQpQCsNB/XugML7sN+eBnev5JD7Hgdc9GTLZyHn3pwA4v8l9CACvB76fSeRB23Amwz+TjV2/Y3Ie9ONuj0lBxnsG7wtWhtnXBrXzlYX2U+jz/Uzk2vsT2fWbM/bYvKfyHsL7HPtO4WbfGw1oM1lSFnNO8v7HVHYxecu5QbnMeZIX0ZyLPC7P808yxvxSwOMAeE/mlwsoevNStl8FhaK8HcSI9xxuxX4ulqmdE/Y4PBaTtrx22Dey7TcfmYK+NkvO/xEAyn7uz/sHrx9+OYDjbBPbF2XHYV+L9xb+3eD1zWuS84RfuOB9JL+xTUx7MzVshTHva7xX8RriOJF38byc67x3UvxfnY0Dz58fz4XG0rZjIXmbv6dwTvCex/fwvqJNBERABERABERABERABERABERABERABERABERABETg7yiBpcpbfpjNRBxTkxQD/JCaZY37JW/5ITJTX/xgnMk7lojl/q/Kysbyg3imrIobZeNbsnKf/GDdPmbpU24UOSxPStHKD9z5oT/TZsERvGYTaky+8QN1ykormZkQfWH24T3lM8/JPlC89ROzeQ6DpBnlLWUoS4Kyn5YJE5eUhyz3SraUW0ws5qUTZYVtD4/PfxSHTKRRMBTbaMeKwpNyg+NGkUo5Qqm0GK4shU0JwuQpyxEzHUdZwXPZMe/Xrm9lJYSLc8VKQ/aX7SN/JmPJn+KM56G4ug/ALQOuKZs+o1Tj3PqzjIWdG3ZsOLeZuGU7uR/Pwy2fXiM7CjOKd7aVZZatvKVAprz7h5lILpZTzssqe9y84CuWTWaKkv2lxKRwY7lajjGFNyUj5TvH9OwstcqkLzn02/rJ237XJudbv7mal7fFftjz2ecpW4vzjtfua7O+5NtXFHhMgjKFy5K4vL4ovfglhA8A+M+ZiC/2j+PG9UWfBvDtTMzn5a09Jssy9+Nuj8cvh/D66TePBrWTwpWi9kuZZOUXRJhqtefisQfNGb5WyWQiSxRzfJkc7VeSPC90ORa8H7C/LIlL+cfSyJwn/DKK3TiXWV6ZEjZfQvuH2TznfpzrTLSyjDK/ZMG5zTnEFPQgeVssM83j8H32erIiPs+9Xz/fWhDfdn+W1J9v/Hgezg3em/iFGbaHpaN5n7Qlwtke/g2x48D7B8U+pTTH7D1Z+Wj+veA1y+uK6W3Ofabhi/cWilcKdt7LOBYUufziUP664H2Nm/1yCPvAa5WpaH7xgJz7nffl2TjxXk7Zzns898tXF1hoLG0/+8nbfCn2/D0lzL4YwfYVv6Ax4Daip0VABERABERABERABERABERABERABERABERABERABE5EAkuVt0wOMg2ZT5POJ2/5wTiTi9woM5hU5DqhlLiUhxSwlKJ5OcJSnxSYTPXmH/NYFAQsu8p/lKgUXuwDRcWRvGaFBpN+lDRMAlMS84N8yrt+0mHFUcrbfOrNMiELMrFbv3U6+0m2QRKKbbRjRQFAYU5xaMUlpZhlPB9XJkApLynquB/Hi23Oj3m/dvGc/eYK5QjFDwUL15dlqpMbhR6TdRQelJAsN0sRlV+7lPvZ5K0VxxRpFH1M8VHIcLzyfPuV980/VxRXVoTl+TGZyv5SQtqNc45CmHLbJmOLQq54bh6TXwxgapClfPllAybKKfGtrGOSjkKJaXAKZa7b22/rJ2/78V6MvF2ofy/IXQe2LYPKJi+U1uT7KR5ZEpiiLr8OLV9jepnXAtclZlqR4nOhYxa52/nEecpEfL/1TAcdk7KU9wHKdEo7W8J3X24QBs2Z/D2MY8qEMr9UweoBxa3YZn5hgev78nogn6Kg5vsHpTXtPYT78Lrgtc2flNYU0UyN5q+JxZZNXog7z5fvJ+8x/RLSxTRzv+Rtvk2DkuA2ect7P79kw78j7DvneP7vDKslMEHPJDP7zXtY8d4y6As4g77UkGdhH7P//c7LLw3YL4Hw7yQrQ1Dg5suFLzSW88nbfCn2/D2FcnjQ+QbcRvS0CIiACIiACIiACIiACIiACIiACIiACIiACIiACIjAiUhgqfJ2UOL0ikxKbQNgHzOxadOA/CCdH6BTSrDcKTeKGpa/pbBiUspu/HCcMpYfYOcfU7BSbPHnpzNZy9KWTMexROiRvEb5azemr5iYY1qOoi6fKGXSlLKOJTn5gT37SNnKBBhTrfxwnoLP9p3H6bfPYpK3TFD129gepl+ZmiVnprdYYpmPbfLWtjEvJ/rJWybbLOP5uHJsKIBuyGQ5+0Sxne8rnyu2i1KTyWXK8bzo77d+ap4/y6VSlLHsa7/EIvfNi0POX8p2ll+m0FmsvLXjlD8H04/55K2d6xRUTASzBCpf57y9LEswU0LbPi0kbzlXme7lfH1Fdh1QtPHa4LyisLbjxrQjy65S4BbXWyWD+da8zfOmJO43D/PjsFD/KNOK48v0H4U+RXRxLVmek3OUaU8mDtlfCjwmJ1nKmaWTmdq/qtA3rr3LewQTx/lS0exrv2Pa9WD7yVuWj/35Pu2zc23QMfk+JtM53mzPL2SleQets5qfM7w+bR/HlihvmQLlfOMXXfhezmfe4/LJe7tOKq9FykneJzhfKH7ZXqa5KfZ4DF6jTJpz/WBeU0cibwcxyo9lvp88T79xItP5xo9jkk/e2vnIL27wOmCp8/yat/xSDRPI/PIH5x7baf/O8EsglOaclxty/ea9PX9v4d+mhRLpHE9+OYQJcV63vGfynCzTTMa8L/Y7L/vKPsyXvF1oLO2XGhYqm5y/p/Dv6mLvtSfi/4uoTSIgAiIgAiIgAiIgAiIgAiIgAiIgAiIgAiIgAiIgAhmBYyFvmf5h6dpbAXw295iiix+0s3Qk05Z2HUeWlaSoouBk0pXChkKMJWf5wTiTlJQO3FgSmY+tbGLSih+8sxwzBdA5WYlhipylvsb1Em3KlsenoKI0ZElXiuP8GrP59WT5wTtlMxNWTA9SmjBdledA8dJvH8pbrr9KBnkm+XOxL3wvBTLTlLYULxlR8nHt2sWseWvlRFHevilLNi6GK4/BdrDPHBsripkOtGNOcVxsF9eGHCRHBiULyZ+lkMn/3nmu0GLqk+wor8hkMfKW5VRt25lGttsgecvXmVJmoo8SiONDMcN+M/1nt37yNl/i9I6sPO7X55lbeVnDcaJYpwAviuzFyluKr37zsCjR5+tfv7WWmXLux5DSitcQv3TBJCCZUdj2OwbL2eY3Xr9kajcmb3kclsbtd8xB3Pk8hTPnYH493vy55msnk7dMQjMVzS9DsB/9BDGPl58zg+4X/d5bfI7Sl/cz3gv5RRSet7jmLc/H0upMBVMaUo7z/klmvF54bVLe8r7GL5Pw/sIvy9h1lBda87Z4yS1mLPP3xUH7D3o+f77i+rK8RsmW0pbXG7+YwXVc+diuJUzhzWQ114Xm2tb8W8Axt2Xv84K2eG9ZzFrQHE/e1/lFDc4JylqyZjlr/uPfL/59K56XZa/tHGJ6m1UBeB8orl0931ja632hssn5ewp5as1b/a+dCIiACIiACIiACIiACIiACIiACIiACIiACIiACJwEBJYib5fa3UHlOZd6nGdrf37wTZlL4TEoafdstUXnEQEREIHnCwH+HaK8/k6hhP5i+n+0f2eONK16tOddTN+Wsg8ZUuxzvfF8Ce+lHEP7ioAIiIAIiIAIiIAIiIAIiIAIiIAIiIAIiIAIiIAInAAEJG/TQeAH8UyYMulXTEidAMOkJoiACIjASU1gdZZyZUJ4UOn4fgCOVqKeLPKWlQ5Yxp9J90El50/qCaTOiYAIiIAIiIAIiIAIiIAIiIAIiIAIiIAIiIAIiMDJQuBvAdyuhJND36i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3012" name="AutoShape 4" descr="data:image/png;base64,iVBORw0KGgoAAAANSUhEUgAAB28AAAO3CAYAAAAEew88AAAgAElEQVR4Xuy9B3xlZZ3//7ktuamTzDCdGWaoIkPvRaUpYKHoT8CCa1kX1o6N1VWBZZUVFd112bWssoqroCJNwf1LE2UVK00pA0wvJJNMem6//9fn+5zn3pM7yeQmk8ncmXwOr5BM7inPeT/lnDyf5/P9RqBNBERABERABERABERABERABERABERABERABERABERABERABERABERABERglxOITLAESwB8GsAbAPQD+B6A6wF0T/A81e4eB3AJgMsBLAPwcwD/CGBltSfYSfudHJTnf6o8fxuAYwDcW+X+2k0EREAEREAEREAEREAEREAEREAEREAEREAEREAEREAEREAEREAERGCGEZiIeDsXwHUAfgDgfgBRABcAOA7ApwAM7wR2RwO4EMA/ARgCcBiAtwC4ciddr9pbmKh4exCAVwP4crUX0H4iIAIiIAIiIAIiIAIiIAIiIAIiIAIiIAIiIAIiIAIiIAIiIAIiIAIzi8BExNtXAtgXwNdDiGIAPgngbgBJAOcAOBzAPgA+A+AOAI0APgbg/QD+DODjAP4EgALouwCsADAPwEcB/LgCP0XPywD8O4A1AHKhz5tC5/0/AB8OzvOOQOT9IICzRrlu+LhqynMAgM8HQvVtQTkXhu710FDZw+f+S3CvjwWi7aUA3gqgWrfuzGqJulsREAEREAEREAEREAEREAEREAEREAEREAEREAEREAEREAEREAERmOEEJiLe0vG6GsDDFcz87/nrvw0Ey/ogvDEds8cCmB2EWF4A4L0ArgVA0fPtgejK378zcNhWOngZLpmhkyn2bgHwRQCPAjgXwCFB2GZ+xq8Hg9/TCXw2gPZRrnvqBMvzegAM33wrgIHg3nmt0cpOgduXiQL2hwIOFKflvJ3hnU23LwIiIAIiIAIiIAIiIAIiIAIiIAIiIAIiIAIiIAIiIAIiIAIiIALbIzAR8ZbC5FIA3wqdkMfTSctcrnTe0in77eBz5qmlI9eHPfaH/RHAxQDmA9gPwHcBzAHwnkCY3V745b1DovDpo4jJFFX9OZmbl+Jx5XXfNMbvxypPc7A/7+N3gSC71xhlp9DrBe4GAFeHeEm8VV8UAREQAREQAREQAREQAREQAREQAREQAREQAREQAREQAREQAREQAREYk8BExFu6WJnz9kehnLd0t74iyHl7VMiNOgvAFYF4eVLI6RoOexzOGzuWeEt3LUM1fxPAIACKpjzv9YGjdzmArwE4EMBFgYi8OAhNzGO94zd83bF+P155mOP3NUGY54cA0BHMEMjhslc6bylsM2Q0nbevA/AlAEW1RxEQAREQAREQAREQAREQAREQAREQAREQAREQAREQAREQAREQAREQARGoJDAR8ZbHMrwxc9Myr2x/EJKYQmp3ELb4fAAnAqgD8AEAvwUQzgPLYxgyme7d48cQQMPOW7pX3x24cunqvS8QiivPG85560XVsa7LkM4+B2815TkGwBeC8jLnLcVjirGjibcUeP25fc5blnUJgBsB/BLANWqGIiACIiACIiACIiACIiACIiACIiACIiACIiACIiACIiACIiACIiACIrCj4u32CIadqyItAiIgAiIgAiIgAiIgAiIgAiIgAiIgAiIgAiIgAiIgAiIgAiIgAiIgAiIwAQITdd5KvJ0AXO0qAiIgAiIgAiIgAiIgAiIgAiIgAiIgAiIgAiIgAiIgAiIgAiIgAiIgAtUSmErxttpraj8REAEREAEREAEREAEREAEREAEREAEREAEREAEREAEREAEREAEREAEREIEKAhJv1SREQAREQAREQAREQAREQAREQAREQAREQAREQAREQAREQAREQAREQAREoAYISLytgUpQEURABERABERABERABERABERABERABERABERABERABERABERABERABERA4q3agAiIgAiIgAiIgAiIgAiIgAiIgAiIgAiIgAiIgAiIgAiIgAiIgAiIgAjUAAGJtzVQCSqCCIiACIiACIiACIiACIiACIiACIiACIiACIiACIiACIiACIiACIiACEi8VRsQAREQAREQAREQAREQAREQAREQAREQAREQAREQAREQAREQAREQAREQgRogIPG2BipBRRABERABERABERABERABERABERABERABERABERABERABERABERABERABibdqAyIgAiIgAiIgAiIgAiIgAiIgAiIgAiIgAiIgAiIgAiIgAiIgAiIgAiJQAwQk3tZAJagIIiACIiACIiACIiACIiACIiACIiACIiACIiACIiACIiACIiACIiACIiDxVm1ABERABERABERABERABERABERABERABERABERABERABERABERABERABGqAQKRYLBZroBwqggiIgAiIgAiIgAiIgAiIgAiIgAiIgAiIgAiIgAiIgAiIgAiIgAiIgAjMaAISb2d09evmRUAEREAEREAEREAEREAEREAEREAEREAEREAEREAEREAEREAEREAEaoWAxNtaqQmVQwREQAREQAREQAREQAREQAREQAREQAREQAREQAREQAREQAREQAREYEYTkHg7o6tfNy8CIiACIiACIiACIiACIiACIiACIiACIiACIiACIiACIiACIiACIlArBCTe1kpNqBwiIAIiIAIiIAIiIAIiIAIiIAIiIAIiIAIiIAIiIAIiIAIiIAIiIAIzmoDE2xld/bp5ERABERABERABERABERABERABERABERABERABERABERABERABERCBWiEg8bZWakLlEAEREAEREAEREAEREAEREAEREAEREAEREAEREAEREAEREAEREAERmNEEJN7O6OrXzYuACIiACIiACIiACIiACIiACIiACIiACIiACIiACIiACIiACIiACNQKAYm3tVITKocIiIAIiIAIiIAIiIAIiIAIiIAIiIAIiIAIiIAIiIAIiIAIiIAIiMCMJiDxdkZXv25eBERABERABERABERABERABERABERABERABERABERABERABERABESgVghIvK2VmlA5REAEREAEREAEREAEREAEREAEREAEREAEREAEREAEREAEREAEREAEZjQBibczuvp18yIgAiIgAiIgAiIgAiIgAiIgAiIgAiIgAiIgAiIgAiIgAiIgAiIgArVCQOJtrdSEyiECIiACIiACIiACIiACIiACIiACIiACIiACIiACIiACIiACIiACIjAhAoN9Wfzljx145P716NgwiI6Ng+jcOGjnmLuoCfP4tbgJx5++Nw45eh6aWhMTOv907yzxdrqJ63oiMMUEenp6sHHjRgwPD0/xmXU6ERABERABERABEdjzCNTX1+95N1XlHSUSCSxcuBCtra1VHqHdREAEREAEREAEREAEREAEREAERKB2CVCoveVrT+KBO1ZNqJCnnbccF122wgTdWtwk3tZirahMIjABAk888YRNwiWTSUQikQkcqV1FQAREQAREQAREYOYQKBaL4NeaNWtwwAEHzJwbD90pF/t1dnbO2PufkZWumxYBERABERABERABERABERCBPZAAnba3fO0J/PR7z+7Q3V309yvw2rccVHNOXIm3O1StOlgEdj2BP/7xjzj44IMRj8d3fWFUAhEQAREQAREQARGoYQK5XA4vvPDCjBYvV65ciRUrVtRwLaloIiACIiACIiACIiACIiACIiACIjA2AQq3n37XfVj9TM+UYFp2UBuu+dYZNSXgSrydkqrVSURg1xGgeHvooYeCYfDkvN119aAri4AIiIAIiIAI1D6BTCaDZ599VuKtxNvab6wqoQiIgAiIgAiIgAiIgAiIgAiIwDYEVj29FZ9+1/0Y6s9OKZ3GlgSu+dbpWP6S9ik972RPJvF2suR0nAjUCAEv3tbV1dVIiVQMERABERABERABEahNAhJvATlva7NtqlQiIAIiIAIiIAIiIAIiIAIiIALbJ0DH7aXn3Dnlwq2/KgXcr99zbk04cCXeqjeIwG5OQOLtbl6BKr4IiIAIiIAIiMC0EZB4K/F22hqbLiQCIiACIiACIiACIiACIiACNUrgueees5Ltv//+NVrCbYs11aGSx7rxWgmhLPF2Ik3z9tuBxx5zR6xe7b4msrW1AUcc4Y5Ytgw47zyAv5sh2xNPPIEHHngAw8PDaG1txatf/Wrss88+eOyxx/Dzn/+8RGHZsmV43eteh8bGxhlCZsduU+LtjvHT0SIgAiIgAiIgAjOHgMRbibczp7XrTkVABERABERABERABESgdglQPHzxxRdx8skn124h99CSkf3DDz9sd0f+u4uA+63P/wk/+59np6VWLrxsBS5+z4ppudZYF5F4Ww1+irSnnTZxsXa8c1O4/fKXgbe/vbTnbbfdho0bN2LRokW44IIL7PcbNmzA7RSOAZx//vlYvHjxeGfe5vN///d/HzMf6vbO+bvf/Q5/8zd/Y+f7zne+g+OOO27C1+YBHR0d4L2dccYZNhg888wz+O1vf4s3vvGNFrqN/77wwgvBCbWf/exnmDt3Lk455ZRJXWumHSTxdqbVuO5XBERABERABERgsgR2lXjLPLudnZ1WbL4Lz58/f7K3sMPHKWzyDiPUCURABERABERABERABERABHaAQFg85N9HtSrgUg8Jb2GdZCK/3wFUO+XQX//613j++edLf5/WKv/wzXdsGMRl59w1Ko9iEYhEigAi8D/zO7cIIsExRRT5I/e1D/zvx0b8tXteh3mLm3ZKHVRzUom31VA6/3zgjjuq2XPi+1DAXbWq5MClyHrDDTeYQHvvvffa+Sh6fvKTn7SfH3nkEXOtTnQ7+OCDxzxke6LsVIm3dNeuWrXKxGe/DQ4OoqGhAXTkSrydaI2W958O8ZZu6X/8x3/EwoUL8bGPfWzyhdWRYxLI5/P46U9/av371FNPHXOxhRCKgAiIgAiIgAhMnsB0i7dr167F3Xffjd7e3hGFnjdvnkWh2RUirsTbybcfHSkCIiACIiACIiACIiACIrBjBMLCrT9TrQq4e5p4y79Pf//732NgYGBEJTY3N+PYY4/F0qVLd6xyd+LR//apR/DgnatGvYIXahEpYsHiZiw7qB35QtH02Wgg3hYjRRSKwGBPGiuf7EYuWxi3tKeeuxwf+Ofjx91vZ+0wreJtZWOf7E35FQ6TPX7Cx1Whwk/4nOEDbruNllr7zVNPPYXXv/719jPFW4q4n/vc53DTTTdZB/rud787qUtRFOZGMZYdNOzspcN3LDfvVIq3W7ZsMeftfffdhz/84Q8WFvmSSy7BmjVrRoRN5iBx3nnnKWxylTVdi+KtF3tPPPFEc1dr25bAj370I/zmN7/BZz/7WVvEwMlk9nVuXKxRV1c3Jdi6u7vxd3/3d/joRz+KE044YUrOqZOIgAiIgAiIwO5KYDrFW/5h/IMf/AD19fU45phjSn8IP/nkk7Z4MZlM4uKLL552AVfi7e7aelVuERABERABERABERABEdi9CYwm3Po7qkUBd08Sb7fH3tdBrYZQZq7bS065dczGXywWUaStNlLAay8+CG/96GH04CJiv/MO2wIKhShWPt6JL378N+jfmqmqM9306zegqTVR1b5TvZPE2/GIPvoocOSR4+21Y59feSVw1VWlc1Ck5eqHr371qzjzzDPNrUpn6j/8wz+UQhhP9oLe2VutEDyV4u0LL7xQCgWdSqVw55134lWvepWJt955+9BDD2FoaAhnn332ZG9xxh0n8Xb3rPJK8XZn3YXE251FVucVAREQARHYEQKXX365vfPt6MbFgF9mGpIqt+kUb7/2ta+B77xvetObthFoGUaZ0XW4aJGfT+cm8XY6aetaIiACIiACIiACIiACIiACJFCNeFhrAu6eIt729/fjJz/5SVUNkcbClpaWqvadrp0euX89Pv+hX2/3chRwuR146Bx88NrjkWyM44ar/oAtm4ZdSOVCBAUUkUllsWXzMAr5IK7yODdxxVdOwfGn7z1dtzriOtMq3u6SO9zRiz74oMt3O952xBEu9DH3n+hWId6+973vxf333w9+f9/73gcf8pgdjD9zoofuWebCpZOV4i5DrY6WG9fnuqVYy3y1leKtd+KyyLxe5Tn473Asd78/HbMUlv1GlzDL9PTTT48ok/+8q6vLyk3n34oVK0BB6Z577sFrXvOaEeItQ8oxvy/F210RRm6iVVcL+29PvPUOWD74WAc33ngjGAbhPe95j9UrHZ/cOLj96le/wvXXXw8K6EcffTQuu+wyc0DH43GEwybTwfkf//Ef5hj5whe+UBrMmcOYn7HN8vx+O+SQQ/Dtb38bc+bMMQconbj/+7//i76+PnzjG9+wtnvHHXeAE5y8l5e//OX4xCc+Ye01EomAIuctt9xi+86ePdtOy0lHLmb4l3/5FxxwwAGWP/nzn/883v3ud9t+vAe2rY9//OPmdrn22mvN8X3QQQfhQx/6kIUp5Lm5rV+/Hl/84hdtMQHZvPnNb7a+MNpDqlqeuVxuzHvaunWrcWAf99vXv/51vPa1r90mNHVlvVSyIX/20XPOOQf/+q//Cjp5zjrrLHzmM5/BkiVLjN2ll15aus7pp58+gmMttF+VQQREQAREYGYSCD+fdpQAn6PVbtMl3npxliuXTznllFGLx3DKfJ8iizb+HTFNm8TbaQKty4iACIiACIiACIiACIiACBiBaoRbj6rWBNw9oQqp6TDiazXb4YcfjiOoddXQtr2QyZXFjEYjOOGVe+OD1xyHX96zGt++7jGkBrKW77ac/7b6m9uVoZMl3o5XT9WKt6eeCjzwAHD77cDllwOrV4935vLn553njgs2n+OWgiuFMIpsFJUojnrxNXxyilxcBTKaS9YLv14IrhRvw+djB648B6/jxVuGVqZQ5DefKzeck9d/5ssULiedt160Y0hYho972cteBubD9c5b7s+E2RR3zz333OoZzuA9qxFvyfTTn/40jj/+eDz44IP453/+Z3zkIx/B2972NhMxOXlIwY9iJwW+Rx99FNdccw3e//734w1veIO5RsI5b3lNiqAUXCnOUmSkoPvXv/7Vzk2RkyGA2YYpALP9UqylaNnZ2Ym3v/3tJuIfeuihJsx+73vfs+OWL19uIup///d/45vf/KYtVqhWvKUgy7bKMnOjC4fl3HfffU1M5oOfoQv5RRGb5964caOJ1CeddBLe+c534sUXX7QwxocddhiuuOIKxGKxES3Li7fb48kDGN58rHuigEwWFKzZpxkiub293a5TmVf44YcfNpGa98Q8uFzwQC6cpCZ3irf89+te9zoTnJlHmuVftmwZrr76ahQKBWzatAkf/vCHbSxhn6NYHo1GZ3CP0a2LgAiIgAjUAgEv3vKZxp8n+533UoviLd8V+Bynq3asvEFMI8LFZdvbZ2fUlcTbnUFV5xQBERABERABERABERABERiNwESEW3+8BNypbUvUZDZv3lzVSRcsWGDmoFraPv2O+/CXP3ZWXSSGUD7nLfvj7R9agW9/8VH8f7esQQE5RCMTnxM/5Oi5uObGM6q+9lTuKPF2PJoMZ3z11ePtBXjx1u/J4/71X4GenvGPfcUrRjh2KZB6V6t3F9JdS/egD6lMoYauW58fl65c2t/DLlkKqFMp3tJty/P7snlBmOWgCMZ/M3+u/9w7hccHoD12hEA14i1F0ne84x12GQqtFBd/+tOfmvhKgZLiIOvNi7nc76677sINN9xg4uBee+01Qlik+PiBD3wAr3jFK+y8/t9sC2wno+W89eF72YYoNnJjm6XYSPHUi/XMjUwHLR2wdOlWK97+0z/9k5XV52+mAM3JUIrKpwXueQqZFJAp5tKtSiH71ltvNaHTu3pvvvlm/PjHPx7Voerva3s8uTBhvHvivVeGTQ67mz/2sY8ZU4aUPOqoo6y8FNnT6TSuvPJKqw+K73QMP/744xZi3Tt2KPB+61vfKpVfYZN3pHfpWBEQAREQgZ1FYE933lYj3lazz87gL/F2Z1DVOUVABERABERABERABERABKohUBmK2B/jdY1qzjFd++wpYZPHYj4Wx1qri0vPvgudGwerqnZqH3TYRhMFvOOjx+Llr16Cr3/2D/i//10Hem8nui07qA3X/2jXpPicVvF2oo2kJhrPZMVbFp7C7Yc+BHznO9tvExXiLXf2eW4p1tKdRxfjS17ykpJY612vYXGWYu3OFG/9NcNlowjoy1BZJv/viXYI7T8xAtWItyeeeKIJoX6jsEmXLcVZDmgU3uniDIdEWLdunYmoV111FRguodIVSvfqI488YsetXbvWnKp0uzKM8fbEW4ZWZvjssTYvNl500UUTEm8pZFaGVqabluXz16s892hlGE0s9vuNdl/8LMyT91+5jXbd8cRbTqxSaL7uuuts0YbfyJ0hFikQ0zlPQZo/+xDYDCEdZiHxdmL9SXuLgAiIgAhMD4E93XnLaB6MJMIFX4wOMtr2/e9/H3zf+uAHP4hkMjk94IP0E4yAok0EREAEREAEREAEREAEREAEppuAxNvpJk55ahx9qqJItSbevv6wm6uG5nPf8oBZs+vx8etPwez5SXz5449g5ZNdVZ8nvONPHr94Usft6EESb8cjuCPibW+vE2//+7+3f5VRxFuKtTfddFPpOIpkzCe7PXF2usRbujMpKIfDOrOgownKDNWqbecSmIx4S2GQzk3mjKXDk05P5qUNC49h0W808ZZhtukM/dKXvmThtr2gSBFxIuItnbYMMcwJTIbR8BtDIE7EeTsZ8ZZhhRnSkNdintyBgQG7/Fi5YccSb8M8X/rSl2K8e+I1xhNvyfMtb3mL5eSt3F71qleZa5pOY4m3O7d/6ewiIAIiIAI7h8Ce7rwlNb5bMV0EI9MceOCBI0B61+32xN2dQx6Q83ZnkdV5RUAEREAEREAEREAEREAExiMg8XY8QlP/+UwTbxnBkiJu+9wkrrj+FLS01+H6Kx7BC3/tnhTcn8wE8XZSZHb1QZMVbxlq+StfmVTYZN7yvffeW8rdyRyZt99++7g5bXe1eMuJKYaspRuQmw+rvKurcE+//mTEW4rvdN7SqcqBjPlr6VBlHlW/MUfxu971LgvXPZp4y/yqPAfbJ3MWn3322aVwyNWKt/4cCxcuNJfvvHnzSvl1vVu42rDJkxFvf/nLX5pr9VOf+pS5cxnyuNK5Gm4/Y4m3YZ6LFi0yLtu7J55zPPHWC8LMVbzffvuNaMbMWcvctRTOJd7u6T1c9ycCIiACeyaBPd15y1qj+/YHP/iBpT2g05W5g1KplEUs4Rc3unIp4E7nJvF2OmnrWiIgAiIgAiIgAiIgAiIgAmECEm+nvz3s7uLtpWfdic5NQ1WBo9YRjUQQjUfx7k8ejRPOWIwbrv4tfn/f5slETcayA9tw/Y9nQNjkqujW2k4PPggE+TK3WzSf8/aOO5zbdvXq6u/kvPOA22/fZv/KfLV0N9ay85YiHgUlv1HM5Ze2nUugGvF2qnPe+juiAMlwyvvuu6+5V/fZZx/7yIucXFBw8cUurMBo4Xs5eVgZ2phOYIZWfuUrX2nO2wceeADXX3+9Cc0URLkxz+snP/nJUpjm0QTX0c5dGb6YgnWl+PmLX/zC7iUcgtnfbzU5b3mN8e6J5yM7um4ojjc2NpaY8R7phO7p6bEFHMwPTA5cMcSNgjfFWzqcRyv/WGGTP/zhD1tuYW0iIAIiIAIiUAsEZoLzlpwp4N53330WHjm88d1syZIluPvuu03Yfc1rXjNt1SLxdtpQ60IiIAIiIAIiIAIiIAIiIAIVBHYn8XZPqbzdXbz99Dvuw1/+2FlVdVC8jUWjOP8dK/D/LtsP3/zcn/HLOzYiX8xYLtyJboccPRfX3HjGRA+bkv2nNWzylJR4uk9SrXh7xBFAWxvA/Se6XXklQIdvxbY7iLcUns4880wruXLcTrTip2b/asRbOkMpsh511FH4zW9+A7o5GTaZIbApCnLi8DOf+Yw5RhkymDlcr7nmGvzt3/4t3vrWt5bcsF5Y9CVfs2aN7XP00Ufj6quvRn19vX2UyWTs3wxDzHPOnj3bxEnmcA3nvPUCZVtbG/7+7//e9vmv//ov3HLLLSagUrT01zjjjDNMFGVoZTpOOzo6SqGeJyve3nXXXcaF984w4Ayd/NWvfhVLly7drni7PZ69vb0mum7vnsjonnvusVzWvN7y5cvN9VuZV/jWW281cdfXCyeAv/KVr+CYY44xp3I1zluK4R/4wAfAcM5c/DFnzhzE4/GpaXw6iwiIgAiIgAhMkkCleMvnfrXbjhzLd5Rnn312RKqIaq+7I/vxnYfPZG6MNOJz3PIdjKkSplPAlXi7IzWpY0VABERABERABERABERABHaEgMTbHaE3uWN3d/H23z71CB68c1VVNx+NRnDKOUvw/n86Br+4bTW++6XHkB7KoxApTkq8PfXc5fjAPx9f1bWneqdpFW8n2kjGutlpTZj86KPAkUdONfeR59vNxNvzzz/fwuTyO4UlLzJ78ZaCFD//h3/4h9JnOxfgzD57NeLt/vvvj66uLtx4441obm62MMnMp+rFVq5I+dWvfmUOVwqYFGMvu+wynHfeeSb0ecdppXhLF+gVV1yBs846qxQy2dfGn//8ZxNqmVf2W9/6lomZleIt9+UEKtsRXSmcuKTwSfcrJzZ5bm4sG/PzUqSlM4XlYhhC/o55eicr3jKMIXPt/ud//qflqX3HO95hAvd1111n+WQr89N5DuPxHO+eKJjToXvVVVdZvl8K1uecc8424m1lvVCApYD9pje9qWrnLflRKL7yyivNIc1cuawLbSIgAiIgAiKwKwnMFOdtNYynW8CVeFtNrWgfERABERABERABERABERCBmU6gUs8KR0UNsxnv97uSI41QDz/88ISKwLnvk08+eULH7MydH7l/PT7/oV+Pc4kigCgOOmI2Pvi5E1CfjOIb1/4JW19MA+BnAANb5mW1E4MAACAASURBVHLApjX9GBrIVFXkK75yCo4/fe+q9p3qnSTeVkM0CFdaza6T2ue224Dzz9/m0ErnLXcI/45OxNe//vV2nBdOx/rc559lPtobbrjBXIbf/e53R+TW5TmeeuopE8T8OfndDz7ve9/7zJXpr0lxlp95MZfXoJPz+OPdSgQ5cSfVGiZ8UDXirc8fO+GTj3MA2wtdqxR9GfpvT9/Gynm7p9+37k8EREAEREAEpprA5ZdfjqGh6nLWbO/aTD3w5S9/ueri7Srn7XgFnE4BV+LteLWhz0VABERABERABERABERABETA6RvhbTyRdqz9dxXLyQi3vqy1JOAO9mVxySm3jomxWAQs120sgrPfuD/e9pHDgGIUkWjBKbYUbgsRFJFHariAL33s//Dk76sLw/yTx11KyF2xTat4uytucEquSWGVuWx3xjZrlsuPO4oTbjTxlq7Wm266aURJmGv29iBnLgXdjRs3lj6n2Hr//fdjLPF2w4YNpbDHPGjRokVoaWkx56wfbPygxOvw99zo3uQ1Fy9ejNtuu83yj4a3cJl2Bjads0xgV4i3nPjk4E/HKt24dMjGYrE9vlok3u7xVawbFAEREAER2MMJ1Kp4S+wUcLkYjvlwd+Ym8XZn0tW5RUAEREAEREAEREAEREAEwgQmG411WqOvjlFlu7t4O1n2Hkct1IEvy/ZCJ1O4dUGR85i3qAV7L5+FYjEHRGJeuzXvbaFYQLEArHqqFwO9dORuf9uVIZNZMom349UQP6e4SgH3sceq2bv6fSjcfuUrwNvfPuoxdMlyO+644+zLbxRL7733XvT394Ni7QUXXIDW1lb7mE5IOmqZU4tOWe7zu9/9rnQO/swviq48jhvPxXPyHJ/4xCcsfC1FXf85P+NGVy3LxHPys9HK5MsbLlP1QLTnZAjsCvGWOV8Zdpn1TAd2e3v7ZIq+2x0j8Xa3qzIVWAREQAREQARGEKhl8Xa6qkri7XSR1nVEQAREQAREQAREQAREQAQmKyDWgnC4u4u3e1Lr69gwiMvOuWvMW6L71sIjRyjiup/5K/8v+02wD1MaVrN97Z7XYd7ipmp23Sn7SLydCNYHHwT4xY2CLr8mstFde8QR7ohly5wgrNyTEyGofUchsD3xVsBEQAREQAREQAREQATKBCTeAhJv1SNEQAREQAREQAREQAREQAREYOYS+P73v49sNmsAGGH1DW94w24B4+b/eBI//NqT01LWCy9bgYvfs2JarjXWRSTe7lL8urgI7DgBibc7zlBnEAEREAEREAERmBkEJN5KvJ0ZLV13KQIiIAIiIAIiIAIiIAIiIAKjE9i8eTMefvhh+/Dkk0/GggULdgtUzH376Xfeh9XP9uzU8i47sA3XfPsMNLUmdup1xju5xNvxCOlzEahxAhJva7yCVDwREAEREAEREIGaISDxVuJtzTRGFUQEREAEREAEREAEREAEREAERGBCBCjgXnr2nRgacM7hqd4amxP4+s/P3eXCLe9L4u1U167OJwLTTEDi7TQD1+VEQAREQAREQAR2WwISbyXe7raNVwUXAREQAREQAREQAREQAREQARHAqqe34tPvvH/KBVwKt9d8+3Qsf0l7TVCWeFsT1aBCiMDkCUi8nTw7HSkCIiACIiACIjCzCEi8lXg7s1q87lYEREAEREAEREAEREAEREAE9jwCUx1CuVZCJYdrSuLtntdudUczjMATTzyBJUuWYNasWYhEIjPs7nW7IiACIiACIiACIlA9gZku3g4PD6OzsxMHHHBA9dC0pwiIgAiIgAiIgAiIgAiIgAiIgAjUGAEKuHd97xn88GtP7lDJLrxsBV731oNqIlSyxNsdqkodLAK1RaCnpwcbN24EJ+O0iYAIiIAIiIAIiIAIbJ9AfX39jEWUSCSwcOFCtLa2zlgGunEREAEREAEREAEREAEREAEREIE9h0DHhkHc/J9P4sE7V03opk49dzku/vsVmLe4aULHTdfOct5OF2ldRwREQAREQAREQAREQAREQAREQAREQAREQAREQAREQAREQAREQAREYEoJ0In75B9exCP3b0DnhgEM9mex+tkeuwbDIje1JDB3cTOOP30xVhwzv+actpUwJN5OafPQyURABERABERABERABERABERABERABERABERABERABERABERABERABERgcgQk3k6Om44SAREQAREQAREQAREQAREQAREQAREQAREQAREQAREQAREQAREQAREQgSklIPF2SnHqZCIgAiIgAiIgAiIgAiIgAiIgAiIgAiIgAiIgAiIgAiIgAiIgAiIgAiIwOQISbyfHTUeJgAiIgAiIgAiIgAiIgAiIgAiIgAiIgAiIgAiIgAiIgAiIgAiIgAiIwJQSkHg7pTh1MhEQAREQAREQAREQAREQAREQAREQAREQAREQAREQAREQAREQAREQARGYHAGJt5PjpqNEQAREQAREQAREQAREQAREQAREQAREQAREQAREQAREQAREQAREQAREYEoJSLydUpw6mQiIgAiIgAiIgAiIgAiIgAiIgAiIgAiIgAiIgAiIgAiIgAiIgAiIgAhMjoDE28lx01EiIAIiIAIiIAIiIAIiIAIiIAIiIAIiIAIiIAIiIAIiIAIiIAIiIAIiMKUEJN5OKU6dTAREQAREQAREQAREQAREQAREQAREQAREQAREQAREQAREQAREQAREQAQmR0Di7eS46SgREAEREAEREAEREAEREAEREAEREAEREAEREAEREAEREAEREAEREAERmFICEm+nFKdOJgIiIAIiIAIiIAIiIAIiIAIiIAIiIAIiIAIiIAIiIAIiIAIiIAIiIAKTIyDxdnLcdJQIiIAIiIAIiIAIiIAIiIAIiIAIiIAIiIAIiIAIiIAIiIAIiIAIiIAITCmByNDQUDESiUzpSXUyERABERABERABERABERABERABERABERABERABERABERABERABERABERCB6gkUi0VEUqlUkYdIwK0enPYUAREQAREQAREQAREQAREQAREQAREQAREQAREQAREQAREQAREQAREQgakiQOHWNNt0Oj3CeSsRd6oQ6zwiIAIiIAIiIAIiIAIiIAIiIAIiIAIiIAIiIAIiIAIiIAIiIAIiIAIiMDYBL9pyD3PeZrNZOW/VYkRABERABERABERABERABERABERABERABERABERABERABERABERABERgFxEoOW9zuZzE211UCbqsCIiACIiACIiACIiACIiACIiACIiACIiACIiACIiACIiACIiACIiACJTE22LYiysuIiACIiACIiACIiACIiACIiACIiACIiACIiACIiACIiACIiACIiACIiACu4RAROLtLuGui4qACIiACIiACIiACIiACIiACIiACIiACIiACIiACIiACIiACIiACIjACAISb9UgREAEREAEREAEREAEREAEREAEREAEREAEREAEREAEREAEREAEREAERKAGCEi8rYFKUBFEQAREQAREQAREQAREQAREQAREQAREQAREQAREQAREQAREQAREQAREQOKt2oAIiIAIiIAIiIAIiIAIiIAIiIAIiIAIiIAIiIAIiIAIiIAIiIAIiIAI1AABibc1UAkqggiIgAiIgAiIgAiIgAiIgAiIgAiIgAiIgAiIgAiIgAiIgAiIgAiIgAhIvFUbEAEREAEREAEREAEREAEREAEREAEREAEREAEREAEREAEREAEREAEREIEaICDxtgYqQUUQAREQAREQAREQAREQAREQAREQAREQAREQAREQAREQAREQAREQAREQAYm3agMiIAIiIAIiIAIiIAIiIAIiIAIiIAIiIAIiIAIiIAIiIAIiIAIiIAIiUAMEJN7WQCWoCCIgAiIgAiIgAiIgAiIgAiIgAiIgAiIgAiIgAiIgAiIgAiIgAiIgAiIg8VZtQAREQAREQAREQAREQAREQAREQAREQAREQAREQAREQAREQAREQAREQARqgIDE2xqoBBVBBERABERABERABERABERABERABERABERABERABERABERABERABERABCTeqg2IgAiIgAiIgAiIgAiIgAiIgAiIgAiIgAiIgAiIgAiIgAiIgAiIgAiIQA0QkHhbA5WgIoiACIiACIiACIiACIiACIiACIiACIiACIiACIiACIiACIiACIiACIiAxFu1AREQAREQAREQAREQAREQAREQAREQAREQAREQAREQAREQAREQAREQARGoAQISb2ugElQEERABERABERABERABERABERABERABERABERABERABERABERABERABEZB4qzYgAiIgAiIgAiIgAiIgAiIgAiIgAiIgAiIgAiIgAiIgAiIgAiIgAiIgAjVAQOJtDVSCiiACIiACIiACIiACIiACIiACIiACIiACIiACIiACIiACIiACIiACIiACEm/VBkRABERABERABERABERABERABERABERABERABERABERABKaUQLFYRPirUCjYv7lFIhFEo1H7Hv6a0gLoZCIgAiKwmxKQeLubVpyKLQIiMD6BJ/7041F34guh38I/j3/GHd/Dv7D6l9Twv/3PhQJKL7b5fB6FQhGFQh6FYhH5QgH5fA75vHvZ5e9zuTxsv1wOfAnO5XLIZrJIpdIYGk5heDiFdCqDVCqDoeEMNr3Yhd6+YRSKMSASByL8HrNjC1FgMD2MAw85GP/vLW9CLFmPYjyCSDyGWCJh34uRCHLFgn2PxmOIxmKIxeMgVZYpUswjUigiiggS0ShiRSDKF/EQPnKPxWKIRKNIJpNobmhCBDFEgy/u7Y+IIIoCzw2+3NtVULD/8sgja2flz/wN93D7+i0afM6ji8E5eQ6enXu5r/Jn/ITH8PMYgKgdxe+u/Nse4z51JfNlLl/fajq4svs0jqjt74/hmUewKV3NX2tku3Mcypu7rr9O0UjkUEAMdSgggs2FDhQLQDwSw0BfP5qbmtBY14gccqhDAs1oRB459BR60NffZ/USj8VQV5dAIZ/Hls4t6O8fRD5bRCyaQENDC5LJJkSjdRgcTmNwYNA+z2Yi1qbSmQI6u7eiu6sbuWwGMRQRs/I4mkM9W/DcX55Ad+dGIM/P84hHi4hFgOHhfrzslGPx+gtei1ktjSgWsmB3jcWiVqZ41LUZa0/8IMI2F9y//TOCSNT/0efrxLGyPwRHgCv/e6xxwP1+xFFjjCl2geBCri6CiwaF2HbMsXZjZXItjsfbXqHxaWRFu/t1Zx/j523GtrHL7vCVy+mvXT5FULJgv0Ikan0+nmhBb89W3PuLe9HT04v29jYMDPSjtbUFxx1/LBYt3gcoZlDM5xGJN6C7cxNu/fFPsHLlM4jFY1ZhrLNcPo98rmDtbK+95mLffffF/vvvh8V7743Z7e2I1jUCSIzoXa7/5QDkgWIesMGyYGOkjT2hP/gRqeg/weQAe0ixGP5yI4ZvA26szVufCQ4Z0QT8OOD24b48nH2c47ErC798N+U53Fd5woL75QtZO55lKXA85T52LH/OIx+M925Sg7+PBGXisRzz+RzIBefJBeMjkcSQz0UQKcbQmGxGIlFvmNxN+EkR37KCzhMJRkP2p2CU82Ow50KcbvS1gR6RSBFRdupCAUNDHAN6kM0OIxoFIlGOmu4AG98i/D+v7a7PyRn/5evM1YErpvWLKPcL+rK19wiiETdy8jzhvlA+B6/tjuG+vMbILj+yP1T2+3J/D+603M1G6ffuvirP7/smr8+ybLuNN6bwvOWjRnsK+LGv8tzB9JdBjMaSaG5pQ0vLbMSj9SjwOVrkGF1AoejeFYqFAqJFoD6eQP9APx555BHM3WsvHHXsyUA+BcSSyGUG0NfXh1mtsxCrm1VxSf/E9QVmQ+M7Sxa5XBbZbBaZTAaZjP93zn5X+srk3GfZHPJZjgd55LJZ5Niucxlkc2nk81nEYkVrV4U8z5VGoZBDIpHA7DntVt722bPRmEwiZg3S9TX/3UoWdEK+OZQ6ddAO+XE6lUL31h50dXXbO1M0Xo+G5mbUNzQiz3eZWB0aGhpQV1eH+vok5s1fgKbG+SgUetHR8aK1/0Qijlg8YuVl+WIx9kGOB+SRDx4HQbsO2o29d1gFu3cbjjnW14PBJxaN2nn5Oz4Du7q6sHHjJnR1b7VyRGNx5PNANse+UoeGZDMOP+IIzJk9B//1X9/CzTf/EI2NTdi8uQODg4P2/si3JH5PZ7OYt2Ah/uNr/4mXHXfSqM+1sX/JgkbRvfEZvPD8cxhODaO3txcDg4PWd9mu+I5qIyvvNconfxSxeALxhiTa5s7DnAULMGf+QiyfNX+C1952d/9mGP4klRnEhrWrMbB1KwqplLXHDJ85kQLSbFt5trMs0sNDGBoYQDadtnbAd2m2o7r6OiTq4ojEosjmckin07aPez5wjC4gk2UbZVtlHQORYvDuGIna71LDw3h25bM2Ttc3JO3ZNjQ8jL7ePqtXvs+ccvJJOPPM05CIc4zkG5t/v4uUnz8TIGQ9svTgGoWVvaOXf1/qH5WPhFA/Cp9lnxVnTKA02lUEREAEREAEyn8DcY6KX+7dMGM/87nLzeYf4nF71+IXf+ZX+B1fLEVABERgphKQeDtTa173LQIzgMDuKt5y0ssm8kycLaCQDybr+XNIsK0UbymW+JfibDaHTJqCrRNw+T01nMHgUBqbO7rR2zeEPJXaSCCOcKI5FkWuUEDvUD+W7b8/Lnzrm9Hc1opCLIJ4fR2iiTiKNgkHFDjJz8n1GMVbN2HlV0tShItTtOUEPdsZhWa7p9E3Oy4aTFlxQjUWRSzGidAYoibWBRP3sUAACGbtvejpf8uzlyevWU73Hycr/VyV+42Tf8N7l4QKkxe9nOvuy4m3ZVm2LOIGYmHwaSCNhKTV8gy8m1x053DldeKtvwe/Z1mydlcOy9ChubXSHXEPLzWTtpO03VccSQwhhT4MIJ3OoLW+FelsCvF4DM2RJhNvKX83oM5E3H70YWt/D1LplP2h1NzYiPq6OrAtcQEAipyQBNLpHAb6h5HLs2ojgVjF0iWQGs5jc0cXOrd0Y2hoyMSpONsDq7BIoaCAVO9WPPfUk+jq2ADk0ibsJqJFRCPFQLw9Dq+/4DVoa22yyXoKOPyieMs2ZRP01iQo4oxsUybumIDnNNCwTDJR8bZa4ZYlcKJThXgblMPaXlg4Dn52h9S2eFssOpbkGhZvu7Z04r5777c6njWrFX19TsQ9/oTjMH/BQhRyGcc/1ojujg340Y9+jDVr1qChod7GME7uc9Kbwg2FHI5zdYkEGpua0NLSgtaWVrS28msWWlpb0NLSipaWZjQ3NaOhsdH+qKd4wzYBjj9cgOJGG7d8wyuvfpa6GIhxgRBKgckE3GBfE0uCnmvCDwVVE4RD7ausXLrJexNeA7HWjgmubvfnjrXxJtCLuG95gY4b00cXb9158/xyqmtwnJvMN2GkEAi3+VwgxOXcNU3kjaJA8TYSR0N9ExJxire+J5RXs7vSUmANFkE4DXqkeMtfWF+iEBWwKK2QH1289aKu101NxAyWKFSKtyNX17NDcBwIxF72+6BfeTHW9aOgj5so7PpcaWInKKtd0wTgkeKqr02/UKH07/BChtKo4cTn7Sx/KIm3vh+7wrjy+HKFv7vrTY94GwuJt/yZwm2xGDwjCmwvbH8Ui7jIKobenh489NBDaG9vx2lnngWgLsCTCr4nRw62yNhCCidOFm3yjV82GZfNIRuItxTN7L2EvzMxN+324XtNPo9shsItP6dw69q1W1zB/uIWJ0SjRSTruXCoDk2NjWhqakRzc5MJqvX1dTbhZ2SDRRK+oLagw3Ugt2ikQrz17Yb78RlJUa1jSzf6BgZNbKxvbERDUzPq6xtQV59Esr7e2hQF0UWLFiEWq7MyptMppNLDyGScSJjLpVGw+3CLGPwiBNffRq7PKYu3rm3wvv1g4hd4sdwsK8fJgYFBdG7pwsDgsL3XZbL8rM7E20QiiVmtbSbU3vPz/8Xzz72A/r4B9Pb1m7Bqgn0kgiwf5NEoXnfe+fiXz38e7Y0tFXU73j850RpDx7q/YvULL2B4eBBbe/jukN6OeMv+GkO0vg4tc+Zg9rz5aJ2zF5btvT9aq1ggNV6JRvt8cGgrOjduRN+WLUgNDdm7YLaQw1BmyMZXsmZ9pYeGkElzoeOwLXxkm4lRTOU7ZzRi4zDbri0syGVtURvHYC4y4CIkvqOXxdvgfTgSQTqVxrp1azGcTqGtvQ2z58zBli1bsKWrC60tLVhxyEtxxmmnYemSxUinh9yjbKeLt+zzFa+WoQedjU7BWO8XQYTZLltx5mSqQseIgAiIgAjMUAK2YDV4P+Rzll8PrMli5dYintgaw5pBzkUB+zRlcWh7Hge0R3DaPgk0NjbaAn/+zcf3vMoFmTMUp25bBERghhKQeDtDK163LQIzgcCuEm9NiAxN5ntHWHhCMfxz2CVigmx48j8QcG1lYki8tZ9twoiTSAVb5U/x1iZDbYKJE4pOvE0NpzGcymB4OI2hwRRe7OxGT88AcpzkLzhHBC1UfDGmnNE7OIBF+yzBGy66EHstnG/iCIXb+sYGRGJ03sJcYdQDOJFZcjpFYyVHpIlsgUjlBWibmiyFxHEuMzevWjQhJ0d3SuAAs/1MxHVOSzvWLF0lAxliJupFzf1LodeE0Qi9u/S20sXrdqao6X22bs7Kybk2IRrs4WRVJzGUJVP6IJwn13/mpdxKUTUszLq6LZ+rLBL7q7jbYInLom35qPDR5Ym8co/15SsL1WFfsLszyrLZwIGbQRaZQtY0rQKdTZkM5rXOsxPScUtajUgaqT70oau/C0ODgyagUUTnRDsFU05gZzMFdHX1YPPmToDOvibuE0PGJt8j6OjswYYNL6K3b8AmRllzbAd031pLKxaQ7u8x8bZz0wZE8hnEkUciQtddwYm3LzsOF5z/arTNagZs4p4iDp3awYIAc94GbSIQnsKOWy+3UESaDvF2hHDrKs8rOCFxOeSmCwm544m3I7RDr0b7pQQlrTjkwp1i521YvLV10dEY4olZ6HhxI+6/735kMjm0tDShp2cr9pq7F0468QTMmTsXeYryrKNYEp2b1uGWW36ItevWorEhWXagus5ok+DZTMacTelMpiTmsm8n6pzjrYlu8aYmm/CeNYuCbqv9TKGXnzU3N6Opqdm+JxubAuGJgFjq8CIIb4Ol4BSIRJWLJAJXqwkdXmozvdABd8IsF9JwDKZ4GghDJhA7nciHAXPi7cgQYX5RDsdtfy52TjPrmnM3iKpgAi7L6QVcN1a6aAsUvAOR1xy8dN46zZq7cxF7lMs36ptMYCrkw+KtX2wTcq97StuIt8G4413t4Un+MZy3dN2aCBEwc3Krd92654V3xZbEW7plg/UPIwTdkovWKV5l926po5UWDfnnS1nIHamSueobKcW6RR6V8qx31I6+eMaPxGVBOrTkZlzh1pdhLEl4pOs26CIjYi2M5br1+/qHpIm3zW1obZ1tLlznuvXO20AcpXhbKKIunsDWrT24++67jdDZZ5+DeQuX2FPK9R9fXrbFNPK5rL13+KgfzkXBhRiuH/OZkTd3RRbpTNrETb6X8DPuy77nHOp00xbMdUtBzEhGiiac0bmaSERRH4i2HGfm7jW7JNbyHSPChTzFoglotkCswnFYKd5u48YPFgBwrOEzjgvn+Ozq2NKF7q29GBhOoT7ZgObWVjQ2NKKuvt6qn+2XY9CstnaLOBCPc+LRvY+RweBQvz1DyYBjhVsA41y3pdggQWSAsFjmxg8nKnJ/F6WArlv3TmkOlGgMA4ND6O3tR29Pvy3EY7SLSCRh0ULoHn7iiSfR0dGJwcEU1q9fj6EhJ0xG43F7z+K71MGHrMC1112Ho1ccbvfkl9eNvtzBty7nrHZf9di89imsWb0Kw4OD6Orusve4svOWS8jKzluOb7FIzGKlxBob0Nzejvb5C7D30mVY1LYQHLV3dPOls/eO0smy6H1xE7a82IGurk6ksmmks2lb62NvgfbOnEE6NWxRRPgz640L4ezdIx4LIt7kkUnTCU6nLd/H3UID1555HmsZJlDzO9sT67a/vx89vVvR1t5uwvmqVautXxx88ME47dSX47AVhyAej2BosH8niLfhNwgHxC0OqNgKwSKH8nBfetZV7rp8xSt3tJp0vAiIgAiIwAwhwL9h+P7HdxAu+H1s4xCufzyBtUN+geDoIJY2ZvCRw3M4bGGDibj8W5CLdiXgzpCGo9sUARHYhoDEWzUKERCBPZZArYq3bgKlLFyO9rMLi+wn610oZB82mftzxb8PsWkhNCnecjI1CElIETeddqGTKd5SyKV4y8m8js5udG/tN+ekE28prXFS1wmyw9kMFi9dgjPOeiUWLl6EuoYGE2/pvo0nEojV15mIS1eCD2lDB5wXrVk+L0w4IcKJIDa1FeQycaFu/WRk1LkXAuHahXUshzHlcSZoB84w75KziXcTCZyo60U0u4Y5JtycM8VFc/EGcqmfhna/4X8ukLHzCbvwp14Ydd+dG7csf1gNjtJvXFjm8H9lx63/zB1mQrMPlxs6U1nO9Z7fkdcZKSeUfTllXzCnVfOgYJs1/y2FXBdgure7x1wlFG/prqLwlUDcJF6WpQWtSCOF7nS3tRkfwpIunkSiDs3NrRY2ua9vCENDadQl6MRiKE5gcHAImzd1oaNjKwYGU9b2vMBKwZaz9CTLlpYZ7MULT/8VL25Ya+JtwkIq5xGNFpBKDeJlLzsW5597DtrbWoAiJ4PZbpzg49rZyLDJPkxpOaySF4LK8vbOcN1uI9r6eqwQb335yh+PFFu99OPK71vHKC2s9HngA58O8TYQbcieE88MgcmwyRvWrcUD9z9ovYAOuO7uLixcsAAnnXwi2ma3I5d14m0kXo+Ojetx8823YOVzK231tIXcVh/h/AAAIABJREFUNSd13EJHcpEGb8W5Ros2hjEcpQlDI2IXO3XPwmfHExZuuT6ZREOywVZm0w1HYXf27Nml9s3fuZXbbp9IjJMFDEPKvsPZdkoJWRQoRlmIegowzpVolI15udeFQx9biQOXnI1Poc5pY5ktpvG5nAInbjDu+/DKbox3Y6T7nSuDO5ULn8px3S3qcftQMHDilwvv7ARkhpHmOEkBlw49lj6O+gRDydYhn+fxTnSiI9e7ytmvzBsYtCU/xo4c7wL3rX1YHpdtcQQx0k0/PISBgR5kMsMWMplGSC+M+sUz5roNFl6UF/GUw8i6/hSMkxX5rtxzw7lpbUFOYK23f5nAG4S19+HUrRu5pS/hPjW6WDtyKHehkH2L9GNIWFR1sLifCwm9rRA79u8ql+uEr72tcOufNP4psD3htvxUcoxisXo0N7WjddZsUMjNe/GW7YbPBgqeBYarjyJZV4/u7m7ceuutJjadeOKJ2H///TFvwbKggBR8cshlhk2IZShhew/J5V3oWL532AIMLhjj+J9Cxn7Hd44BDA0N2H4sWTwRRzLpnPPRSCyou4hFVaD7nk5aftXVMXRe3Nz6iQSjLsCiRrBWSwvcLNRwkPagZCIv14d/t7KnuvU93x/LY61/bthCMKaPKEZssVtPbx+2dHebUDqcSpvjn9EAOJ4k4nErQ7KhEcmGBhsDuYiEC5zIvlDg+9awjWXDQ0PI5uhSDtpSxIVFN7nUO82t7MGiv2Bc8eItj+M4ScHP3kZicXMt00WdSefQ00vX6yCGhig6FvH0M89alAOGtF+3doM5PTkeUFg1bhGgfc4cvPWSS/DRD33Uzpm1xVURW/TlymnBle3dgAtILGS5X9qWzaGeYnesBZvXPoO1q1djoL8P3Vu77T3O2mjQNszpbM+OaJDeIIIsx/hYFA1chDN7DuYuXITFS/fB/IbZIL0d3dhSSZutwEntbhvs2oSVTz9lIa6jcS7MK2A4lXJRDgp5C5k80N8fLDTI2DjLlw+2OaPByDaZrFuUkOfiBS5YcyG+LUqDRTcox1ThWMvnnVuUlEJr2yysXPk8Nm3ehP332x+nnXYqDj9shS1O4BtmPs/+URk2ObxwojoyVnulh9Fo4m35d/bTKGGUfQ8aTehdfsirqitIje3129/+FjfccAO++tWvoq2trcZKp+KIgAiIwJ5HwAu3FG35bvmNxzL40ZqJLdW6cJ8hvPvwhM1Z2PuXBNw9r6HojkRABKoiIPG2KkzaSQREYHckUKvibTgUWdlVVRZznaPLTdqUQidzwsvyG/rQmy6kprlWghy4JhYE+bc4iUbhluFuvXhLQW1wKIWOjm50dfUil+Mkj3Pe8ovHMJReJp/DQQe/BIuWLEH7nNmoa0iaaFuXrEeCX/X8qjMnHMWSpka3GpIhBfmdE/Q+5KeFmzOXQlicdeGgXY7DQBINJi5t0om57dyskmt2EYatC/LAmXMl+NkmqZwDzrLgekecTRi6o6MxF3LXVmoGLi5+578pAiUYnjkaL+VfpJTrJV2KujFwYo0TxqZSBJJKORhzWeYt9xAv3pYm3M0P40MmmyejJA3Y7YUcuD6zrrv7kdl7/RXK53Xl8i5i/zlpmNvWpmI5TV+0/G4Ub4cGBjHQP4D2tjYsXLwQDbGk7UlHyqxZbWiKNyFVKIcP5IQmxVuKX+2z5iAaTaBry1YUi3TiJs15OTAwhI0bN2PDus1IDdNpZIEig0lshsx2+TlNwOVEaWoQa1Y+hY1rV5l4W8dJ+cDNk0kP4uSTjsb5552D2bNnlcRbc1kHOSy9WOMm28thXZ3YFhAthUz2E+ZhWdy1qZKMUiG+lNrkdga9SuHWXdad0a4YElp9HfsLhsXmQIZ1iw9C5R/10tMs3pqoF6h61n9MPKMLvwlrV63CAw/80gTYxqZGdHVtwd57L8ZJJ52A1vZZtkDAnHHxemzZvNGct88886yJruZEszSIzlnP7yXHabDAw1xL3gUauM/IxLtSOZFeGdLR+nTciT9coc0229hI126z/dHPBQuctKUAM2fOHLTYBG5raIqfU/6DQGHYxEhew8pmAq1bTOO2IDdrSbx1AqwTTp1I5ITYci5eL/qWzhDsExaDfW7M0jjmx7bg/n2eRQq3TsD1eXsDF3Dg5M3nKR5RWIxZyGS65028pbuK9WfirePrx1cT5kt358InW47bUDjh0uKVkMjEsZVsMqkU+gd6kM2lEGMI9Kgbg124Y46pQdsJFu+EHbelEMc+1HnIbWvjYUnIDZa7BC5G34edKByMor68VtiRcQvC9+Luu9T7Krqbu9NiEDu0PDyEF1cEvtttnO6jDxrlMWVbobc8bo1+rF8TMJ5wG2qdIfG2DS2tTrxlHARnTg2EuWDBl+X3jNehc0snbrn5FnNGHHrYoWhva8e+++1rC7QauPCB4Xbpns0EwuSInLYUcJ2IWxZw00ilKPYOW2jh+mSduVRnzaJjnqGI610DK7K98HkcRyLId2aLrUrjHUNpl0bWkJPeDRBheSqcy3NbmuXFFr7de5Hdh+q2Z5ctqHDpAPjuwvyyz7+wynKVts2aZWNIS3OzpYzgexHHyVg8bpOKFHC5mCRRx3cmLm7iJOUg+nu3WF7wUkhoy9tNZ6dbmBQOU+uaVBAhIPjOqBNukYdr1xxr+FbBUM75fAzDw3l0dfeZOPj73//BBPRVL6zCunXrzRFtqcHtfYjLp4BzzzsPn/rMp9HW0o6hfMrYs0Wnixm3KIQvh0HcEXu/5HM7l0Oc0S8KRbQ2NCJBF+nzz6Oz40X0dG9FT29PKdeqjYE2RnMccAtEbFFEkQJxEZG6BPKM5sHw+LNnY+6ChVi8ZAnm1LeDmc53dGPpKXXnkUZzSMJdv/Iv2NrdZYtLhoeHXJntPmEhu4eHBu335JcLBHcuBORYYaJtIN5ysQwFXBc2me88btFMWbwNFlAweoQ9j5LY2rMVjz/xBJYuXYrTTjsdhx16qEUT4eIXi/FSzNn3IPGxH5wnjGKkeDtKLwi508cSb91jbvRUJztbvF25ciXe+c534i9/+cs2hT/99NPxjW98wxZoTXT70Y9+ZIsaPvKRj4y64Gai59P+IiACIjDTCKS5QGxLDi9szaFzKI+MS1U76ubeA3LI8Jk62Ic/dBTxdKp9Usj+Zt8BXHJosrSAzufBndTJdJAIiIAI7KYEJN7uphWnYouACIxPoNbE29HyR4Un731OM+e28mnavBBAN2sggHqHFh2unID1oTSZL85CFbrcciXnbSqNdIquGIatyVg+0k2bt1j+UsuBZ+5bmzayych0NoOGpkY0tbaYUEt3G8MF1tF5W1/nxNs6OmOcQ6aeDrj6epersrUVzS0t5lKh0MtjOXnFyU3uP0RXTiZdDoUciLdO8CoLX9556x1hJlR7B27ICcfDSgKuiRwFE2nduZwQHPxkgoRz95bzSJpAYU3Ju6mck5dhGxlikI5T3mvCRFwnHMeRQCMaS9lzw8e7Mzn3bhA00P5NmTWQMAKptiyVuKCiPshzuV2PzNYb/r15zwLhtnR3wQ7OUWK53ZDDMNJI5zMm4BdzLvcw2wgnoVk3Jnrnc+Y6odjEydw44hguDCObZijBtE3mU5SviyfN6cN5Xbr3OLk9ODCE9Rs2Yu2aDcik8oHLj1UQN7HP3OK5jLmy6FKheFvMpLBh9XNYv/p5RPMZ1McYTpnOwSwo3p504tE4//xzMHevdss9ahPc3rUdCO8uTPK24q2bhPc14kS2beSSHRBux3LbhsVb15yCq5a+hdy2TjUqL1wIuQO3EZjCw9w0irfkyyll9jvypMDDiX/zi8cb8MLK5/HLBx9CXV29iRYUb5cu3RsnnnS8iaL5bNq5yxMN6O7YZDlvGS6SgqrPjWk5X0sRCIJwjoHRqEJqdwJN4Ng1F2bQ751b1uVJpYPXhEC/SCOIcMBrOGE37r5idP4lLYzlgvkLsddeczB/wQIsWrgQdZb7kTPxaVts4J2uDBPrPVBeRA3Mn1ZDJir7BSbBdV0e0HIYZJdzMxDPbF8vJvmctkEYfBNmXR8uh112i3YsykKQE5QCgjn4AnHXRWCgsEuhx4m38RhDjMWQyzkh2YTUKMVb5751AnkQKj4UMtk3OyeeujGUY6VfMOEjKvB4ik/ZdAoDA73IFzKIRClKuRkdJxYzhH7gsAw7aoMFGeUwyeVQy1afgZvWPrc69+GMwzllg9y2oUUcI1yvo7hitxFtw27d4FnAcvuc6SO6YPhZEc65G+7zpZHYHxl254ZHo9Fdu6O+2fic8OO/9jjhOXDetjS3obmlHdEYc01zPHY5Vd1CAbeghg9G9omuri784Ac/MO5HHnkk1qxdi56eHixevBhHHHG4Pb/pImWfc6JsyvLXuhDeXETm8oeaC9faYd4WSDU1NWDWrGbMamtFU1PS3hk4pvt3Hx923EvptujDC+/m9HZ3NHIrL2HaHpKIf4Gw+vEyePkIL6q7RQYul7IX4rzGlc3n0d29FRs3bTTnCN3BTXT0N7kwyrE4F6yxX7mIAA0NjWhsbLEwy1zghijlSAp/DHHci9TwoOWpZpoACqTlVAy+XK6cds9OpQ3c/+5z94nrC3TVs25j8UZs2tSJu392D9Zv2ICerT1YufI5KzfvjQ5p9n++i1H4evell+Kiiy+yhV18H+O7gM/tarl6bZEgcxBng9ywbuzhIioGZ27mOJ7JYO3qVRjsH0BnZ6eFzmc/NfHQ4mGH8ogHNcj3FvP2xqIoRKMoxONINregbfZsLFi8NxYsWIi5jXNQmV25mmZv1w3e5MJxFdL5QSQjUdRH69DX1YHUYD8G+nrR0bHZ3m1sPLc1BEWkh7lwbcjc4mzjfsFejpEOOC7bOOpypZMHBVwuoHQLLbl3EL0lENk5XvLdONmYxDPPPGPC/5lnnon99tvPnkXsK642HW/3fXTRtBoGfh/nvPULG0b2nW3+DvE5zEO72ZtuRQhyf+59d7Lz1ou3V155JY466qgRt02e/BtjMmEzb7nlFstT/bKXvWwiKLWvCIiACIgAgPV9edz3Qgr9mcr3sdHx8D2CfxsMD/ZiQ9cA7utdsEMcv3B0D47ZZ5aZBrhAdzLPgR0qgA4WAREQgV1MQOLtLq4AXV4ERGDnEdhV4u1YdzSWeGuTLOFwmhXirZ/kNNGjlPfWTfKE3bd0DrjJe+ZEZNhkOmRS5sD14m0qlUVX11asX78J2SxDvXHCkmFEg/CZgOUEyzBXG0UQEzJjJmLG6+I2+ccJS4p5/D1nrCy/beBCodBJYYShBFtmOSGX4eL4neIuJxLjdQk0NTdbzjhz6ZojjOHp4s7JwsnGIIxyLgiJ6KddbZJtBGD3iXGwSbUg6F/E+1F9CFLvIwnCjwaCt7lZgut7EcG5eCmUu/DN/M+He+akFu+ffzw0Jhot6LIPC+qcuj5HoGXAM93D7+Gy8DrZ1SkifpLWhyQMT+yP9sfRyIl/dw5O9/G+fVjmaBAqmTlvsxjCsDmGhgeH0VCXRHNjE+bH59oUYy8GkSoMW/5ChhJkmMc5s+egpb7FwiwzLxzF23QQQpmRZCne1icbneifL2L16rVYv36jheMu5KiO09lDkazeJsNZL5n0MNLDwxY200TYfBYb176A9aueQzSXRh2dekWuJMginRrE8ccfjvPPezUWLNwL0Yif3A7qwOc5DuW8tbrxoVPDwmxJlgo1mEkIt2MJtv6slcKtF4/8goSxwiaHHb4jHcOjufNGunnD5xzx8zZOwDHOFQjGJZHUczERwy9+CMYEZ/cyBydDdiJaj2eeeha/+tWv0ZBk2NCkhVxdvmwpTjjhODTPanHiLYW9eCM6Nq7Fd77zXWzYsBGtrW2hcPCBb71UJ66v+bzdFIPYRZzjkB0/lIE6lE+17Mz0KS+d4Oy/zMNu+TW9GMvxkS6rYWRzXBwQQXt7G/bbdz8sXbIUbW2taG5utPGpqaUZDfVJC5PqXPwUllzNu/orO23LIVrdDpaL3ELTBuOId9Ca0OvuxR1fDp1cdtQ68dYWm5T2d2Yohte0/Sz0qhO3+LMXxdlP6Yw3+TbKXJyBeJNnmGOK1xR0Oea7zQQHC4ntR6Ryf3F34sppy0UCrrxXOi157bpEHBmKt4N9FqSdrttIxIVPdUJ7sDglVCcmAodcuI6nE299SGQe6YW8sshWzsjphGHXNlh2/7Ody58w/KyodNqWVnb48bgsCrvnobMel7pUaaFP6QoV1/F9zYdtr1yCUB4xfH8fZWlJqcThe9hWdtz2LcOh8FIg+2sdWlra0NTchkikDjlbEEZHaRCtgs+4wMGeiCdMvP3ud29CU2MjjjryKPz50UctxOs++yzD0UcfZUIsnxNcjMP8oBRuLT9onkJkEL46ELT5fsD80wsXLsScvWYjmWQAW/aHLHI55g11gq/1+MCx7p9n5QU4IffpGC9VI4T6in2MfnHUZSC+A5fqz84ThD53YnKwYCBYOMD3mv6+fmzatAn9/X12z1zMwjtIJiniJo13PM6vevtOMZfjZVt7G2bPptuEDJjKoh+p1JBxNBZZl7/ahyR3blXnNrZFDEG0Eee89atbXHheXqc+2YKhoSx+9/s/4aFf/sp4rlq9Cs8+8ywGBylAur5lddLSiiOPOhJnnXUWFixaiLnz56G1dRaGUlygVWcOa0tNwDHFFsZQoMxZCGy+W9pCHgCN9XWW07enq9vaRMeLHejr77M+7Res2JjhqiBYtOL6jYmsUbc4qGCh9eNINjVj9l57Yf7CRVi49xLMbWjH9rPh+bFr5Jjle7LviZRBOzI9SPX2Y05LK1ooOqeGsG7NGmxYt8bar18ow4L5MNf9A30lpzTrwqIdcGFk1o25bgGP41OqN9NcoyiYM5rRJaKW+3ne/Hn2nff9qle9Cvvss0/g7HXOXeux1tRdKG0fij9opGO0/O3/2v5mMNzlJCCl8b5CrOW+lW8JrjyjT9Dvd8hZkypTtQd58fYLX/gCTjjhhGoP034iMGMJPPDAAxYh6bWvfe2MZaAbLxN44okn8Pjjj+Oiiy6yeZWp2Cjc3v60e5+oZjNTQS6L4cF+DPZ04eedbegr7lhihAV1KXzjFRmLnMRFPBbpbbQFmtUUUPuIgAiIwG5IQOLtblhpKrIIiEB1BHYX8bbsPvN52YIcrzbZGg7DSWHD5S1zri1OKnECtuDETnPcupCaFG+5qn9ocNjytVHITadzSA0zRG4g3qY528SpuJgLdRuIppxsywVuBM7qlK5VClHs8sj6XJU+B6WfAeJntNaYM5Lu1Tq6URrQ3j7bnCj8uamlBU3NTebQZd44/p7HURi1EM319WhqabXvFuovmKTnNTmzaN/N7RCEjbbQzG5Smte2wJCceKQbjT/7nJFBOOJw3ly3etNN0jvBxE8qOw+rd7aVHHzMoWsiSByc9KYjiV8+n6MTaZ2PyHtqnWzL8MDkXXb7mkAR+p0Puez3cVO1fgK6PMVWErPtbC6Mswvt7CZHedcppDBcpHibQl9Pv2X2PWjRgdgLdQwOi85il030MqzlymefNVfV3L3mYv6C+WhtaTVXdyadsfY1NDCEvt4BZNLMR8r2VsTwUBovvthpYZO5CIA5NosUbwsxy7fIUlMko9OIYWj5s4U/LmSxad0abFi1EsXMsDlvmfO2yDyBQ3047tjDzXm7aPE8RKPeZ1QW0MOijxeILPRkKSemGx/KyxGC8WICwu14gq0fgUYTbr0s7wqxrfU3HB659IdnDYZNtlyFbFVRtyCBiyxiFP7ijfjLE3/Bww//n4UkZtvfunUr9t9/OY497hi0tDa7nLeWe7oRG9e9gC9+8Ut47NHHLS9tPFGHxoYmJINctOxD5po1dyzbDhOmuhr0LZ99m64+c/kxvLuJG27RiNNdApEzcC2xPXDSwoV7dmdxIr9Z/kaEd6XDKst8kgWYw5juwOaWJpfLsqUZbbPa0MaFKM3NaGpqtEUoXLzBRSo+9y6/s+yOlXOelfLXBmXz4qpzwZVzS1oP5nhOsdcckS7caHicLz8HAiGhkA0EYB9G3+XK5XPApeENRhYrD8PdUtxlH4pbHVrY5CAksZu6H+m+LbdvP4HvPGXe2Wwr6rMZq4dkXZ0JeYODvTbyMOetLbow4cuNgfazzyEcCoFe6rfBgMc8uiX3tBvayiJwkIu2JMyb+z4QbwMx3Qn93sO57XvCSFeuXwhUzqVbum/v/KxYTzNC5NjmOsGo7xdAlMb5ynKURd7R3mR8vYQ/G0u89YLtiPMEq0Zi8To0tcxCY2MrEEkgm3N92LUR/+7gRH+Kdlxc8Y1vfBN7L94b++27r4m5PuIGw7syLYLPb1xgfs5I0YT7ZEM9GphOgc/BRMKe980MVd7agvo6Pr99yF/2CeaWdjmb/YIj1/4D4dmveAmea+XFA2OQ2s7EnR27jXgbOk9owUpZ4g1yV/s+UYqQ4MYPFpShdl98cbO5aMmyro6L1ZqQTDLnbZMJtoWCCzmfqHMRSxg210UmoYjLyVTmp2Xu+AHLC8wv72AOeqKJtm5hnEvZ4N51gv5uoZrdIgw+a1evXo+77rrb3u24WO9Pf/qTuaa5P3OuMpIIo20sW7Yvzr/gPBPVB4YGLcwz6yuTzVn5Zre3oy7BBXj1JuL6XNyWasLCHrPLu2fyoOWHTVs76ezscAJlsEjGvdO6nNh+BHFuUNdfzZcfLDTwudSTjU2YM3ceFu69NxYvXYr59bO2+6Lvnbbl9yn/3B/5vRc5DA33oZV50SMJy9u8fs1qrFuz2tzBLh2Je4/mffGdp6+vF319PbbgjG2+lGOcKyB8tJcgbL2F/baHPkVbt5DE3iDN6R3B0n2WYtny5ea2pWOb7+VcKOfafRChIGjvI8XbgNe2sUO2y8WdN4guM0occdZReXwfXaS12zHn9LbbfoecPe71d2SH8cTb7YVV9te9++67S8Lv+vXr8cUvfhF33nmnPcMvvPBCvPe977U0CtwYTpmu3HA4ZubH/djHPoZvf/vbOOCAA6yd33XXXfj617+OP/7xj5YP/F3vehfe9ra32XvAjTfeaL+/7rrrrE9xYzl5nWuvvRZHH320vSMx5+4Pf/hDDAwM4Nxzz8VHP/pR7L333juCS8fuhgQeeughCwv+5je/2d4lOXayDVKQOu+880p3xLZ722234bTTTsPvf/97dHR0jHq3y5YtwzHHHGNRcO655x6LhMDnFdvWOeecU8rxzLa3bt06uwbbcHh77rnncMcdd2DJkiXWR8Iby9DX14c3velN9r7P7bHHHsPPf/7zUcszb948vPrVr7a2/vKXvxyHH354aT8+l3ivXMiyfPnyUY/v7e3F97//fRxyyCF2vN947E033WTRQHgP9rcCYM+60c453nkYeaFyI8NLLrlkRF5s1sOtt96KM844AytWrCgdsmrVKqsfjul+4/wG+/uJJ55YcoZW1rffdyyGZ599tjHjfd17773gdfh+z8gB/Gzu3Ll2ivvuuw9/+MMfRtwCBc2XvvSl1q6efvppC9PPclcyrKyX7XUjhkq++cmhqh23PJf9jZBJYbC3G892DOJ3w4umpKe+f/8tOO+QNhNwOfbKfTslWHUSERCB3YSAxNvdpKJUTBEQgYkT2B3FW04uO2cMJ/PL4q3LHeIn98tOLstz6x1lQchkimQ8B/ORDg0Nm8Mslabjg+FzM+jZ2ot16zYil6EYzElG5+LwYgE42cocXyGxtiQw+6m4wAzHWvFOGTdx7sNNBmGfA2HCOWspcNCxS4dtHHGGI2boZXPqMpxiEnV1CQvLzNCDdckkmppbTNhNNjaYmEKx130xz255ktG7H0yciUaRLeSQpYjNSTnei9MzSk5aOtV8bkneg00smkvEhTsOsuiWxZRCAbFIpJwjl5IE/x1PuNDKluuXbqeYTZQ6Ry6nAt0EmHeEOJHVu2+d2Oo3E5iCjLt+Hy/mOv9a2SHmpt/8NK+bAOSx3jHGiXG6blNII58roL9vAFu7uvGSAw7CQrRjGAWs3rraQmS3trTgmaeeRm9PD2bNasX8+QuwcMEC1MUT1o4o6g70DaC3px99vcyZO4ThVBb9/YPIZrhYgHOgzNvHfKacmE6YgMvSUeAZHqLoyxxyLmdetJDD5vVrsO6FlSikB028TUQ4KZ3F8FAvjjzypXj9Ba/B0qWLEI058dyLFOb8CRx74RC5PuyliTmlbfSwyWEBJ+x+NaKGuNKHUj7jqI6+4GMnUIWvHnbyhc4RnL/sDHWfuX/71lLpMHflKrk+S+FsA6EquPD27q1yBHU6V+nAkAvN35AXbym+cFEDQEEoGkvi0T89ikce+Z25tvjHMyd2DjxwPxx99JEmfNJRZmE940msW7MK1177edx7733ud7GEuT/pGjNxKFEfLOpw/b8+6fq/hWuvqytN0PiwySyxc4U5gdA87qEQzCYIBiG1TUKwEKDeGRgIq0EoZbYlLtYwYTjL0Jh0vflclE7Uo/hE562FDrdQ8U6oStYn0dxMQSYIF9/cYhO3nPxxOXfr7X7MDRlahEPBh32haOGPR4ZKdvs5x26OIZe9K5dV4hfrUPji+FVy4nlxga5cFx7ZibfB8hGGTc5yYU/e3IHmnuY4HQhlfnnENk/YinCtFjbZBFlXFstjHSkaG4pPQ4HzNmYOZd9neYwTir2w6nPcevet5bK2tu1DxAau6ZK72fcN95zyDtuScBkIrZULIUZ7Y/D7+LI4BEEu3VEOMPlkO2KwHzPKi27Kzuyx31jK43h4n9FEW/95pXg7qmg74oJstwkkk80mLDIaQiabN6e5e84H+ZkZ2juXM/Hp0Ucfw/f/5/s20cdJQo4OLS2tFhJ97bo1Noa3MWdtWysaG+vR0tyI5sYkGhuTSDKdAp/ncYqJMWsjpcUBVnhe0zsLy0uPxnL3BSOiy5M6yc3LnxRDAAAgAElEQVQN5WOP5SPYjzAZhp6zwbjhnjmMJJG3hQpDwxRehzAwOICBQfd+xWdgc/MsE2gp6EZNXGUkCreQxN4V6lgn9cFXnT3L2JezmWEbEzgOkbM5QvlgtcUzJOlc4G68KIJ5WBMJt3hk69Y+/PKXv8ajf37cwjevWb3WQvRSIGS0hLr6hJ2Lz/YzzjgTRxx5hOUcZthrFwrfvYZwQRrD4FOkt8VoFCELBSs3w/1yXOM44r4YJYN5rvttgpnfLaywF5edch58uUuUa90tFAw9Ea09clyigDt3wQIsWLwI8xYtwpwGpnGY+ObDJ3uBl60ojSz6erswf9ZeGOzvxhOPPWpRR8iboaN5r27ULFrEkY6OF21hG/sH68jnHPYCtUVmYehxC3fs38hsGRoKEbeQkO+6h7z0EBx33HEWqYZvcXQxc6HlSIetF1zDy/J8o6yuDYcpbS/0sg+p7M86Vh/kc3O0K++7i8Vb9hOKU5/97Gcxf/58E0i5ccHCVVddhX/7t38zgYVteO3atbj00ktx7LHH4t3vfrc5nimwUti4+uqr7XldjXjLfXheH8qZYsrnPvc5E2muuOIKE0n4/ctf/rKJvdx4zM9+9jM7jm3r8ssvt3Hg4x//uIkO3/zmN/H888/bMRS7tM0MAnxu3HzzzSbmU0Bj2+T27LPP4he/+IWJkhRd+Q5IYZDbBRdcUHoPZhtmegOGFA+LouwTP/7xj00QPfXUU63N8Xz8PR2YXJxDMZVt98ADD7Rzhjdei2Xg8WHxloIx2zIFSjp7K0VfnoMiJPsfxV22bW5eaJ2MeEuhmoInF1hcfPHF9uwJn5MMKP76+x9LvN3eeUYTe3kfvG6leEuR+q9//au9F73xjW8s1QVZ/vSnPzUuXoimCM79TzrpJKujsep7LG6+TniPbCdccMLz832ZYi3zdpMzxzD+m4unKsV2nsO3k6kQbx/dnMGv12Ym1EH5N1l6cAD9Wzvxx44inivsWMhkf/GTWjrwiRMbbMxkm/YC/oQKp51FQAREYDclIPF2N604FVsERGB8ArUu3oYnTfzkPu+qHEJ5pPOWv7dJ/8DJ5cVHHw6Uf1zxc5cHkqseGQ53GENDLnQyxdzUcBY9vX1YvWodsua8jTMBmTkGzL3rDASlkJ0u7JrbLLxaSHiqlJdKE6WBgGZ5A334tSACouVADcRpE6MCoYViLh0fnNzkhKLlOGQOuUTcRF2Kt/VJCrhJE2+Zb44uPoY7pcuHk8b8o5F/0DC0c44TT3EnQlOMZmi+KJ1xFgI6gbqkE1wpHNB5wXs3sbeYQ5Z/dOSz+P/Ze+8gya7rzPNU+ixv2wAN1w1vGhBJgCBBI3pRhqRohqJEUSuFTIwUiliZ3QiZ1UQo9MfIrmJWq5CooURS0moUG7IMkkNqll7SEEADBAiSTYAAgW60q6oul1nps3Lj+845793MyqzKNgAb6JeIQlVnvXzmvnvvu3V+5/tOvdHge6q66EgGADqlqlsqartsQLHvlGSyaQU9uYxkUF+Stsb4z62N7f6aelrhjAXsbH+uBLbSvVq70nAwoHC3nhe/dX2vAl6/YxWpSUlKcnZ1VU6dOCXrK2ty5+E75ebpg7IpDTl6/CgDiRPj43LyxAmqZsZR63hsnHVAZxk4TUulsykrZ1dlfbVEgLu2VpJ6FQqqjlQ2tV8BqrRbgH2oiJcn0G011F4TAdAt2GWyBiLOd0vOnDgmTz9xVNq1suRTHclDbDnSksrmmtx++/Xy7ne/Ta677gBVfMhiiGw5rTYhcQutV90e12tfBvNCn1qJg+DmIGi7E6wNZ6BecOtqT27TA3X1rW6A48fvPV43U3ge4K1flNmFxoaKmq0B1SzmjPu//KA8/PAjMjU1zbkG1pm3336r3HnXHVThNQlvdftjzxyXP/j9/1M+/el/UXiEvtGCclPnKQBHzBWohYkxnC8W9DvgZ9ZrayvwgHIJ/RXBHARCI3hrCiYoZ+kWgEQXJLbYl8+REQyJVLvUGFlg3hMFAEoAcQM9nlnUu92xwkiAaK3lzbqGPGeArDwDLoAlk1Dsjo3RNn4K9cDHVanMJJ02lO0AB6g3rfV/1fJe64YC3ir3UttntX9GmzUN3mqtX9rREuhin2hbTUwhuh1JSSado+Ky0WgqSE1lNKXE4C3nfEyUPZBS+2Sg0jJ1pM4weBZYrWGreVupllnbk/CW41k7E+dJay9PUIiTLWDtbBW/RxT4au3ROCmBnyXA0uQg/d5tkxxkNXSBYj2DbgThc4CLPN2xIBrPu8DaeLsY2cZHUXjr59gfjPSMfVMj7rSiic51SBipcwySpAqEfPA2QH/C+EMpAi2lam3Z6cj62qp84hOflIceflh++H0/TGUmHksIDH7ricfl5MkTUizm5bZbb5GDB6+RyclxGS3mJJdGwhK+VAWPF612WQcXSm+o0ePkBa377Io+7Vt8XnVZtMaW50wsGGDf2u/eds3JNvfutlKM7kbU1cP7Y1Aumq/N9YQrJE0iKZU3ZW29JKVSReo1qDg7Uhwdl9Gxcc5/mWyeaxl8AM8srDswR0KxrKA0I/lsRtJZDBqt1tqqV+masrlZYfIU2kjnOy1jgTUUQCsSx44ceVg++clPsa49HDG+8fVvUKEFAIxn7mgRVoUdee13v0be9c53sjkq1U2tt2quBUz6YjtrjWqcJxPR0hmOTyizcTz0Ga5Dmy2p1WssyYDnO5wLOltttf+NBkO0crT7bAA3fPZFG+vzhUpl1COfm5P9Vx2QK6+5Wqazk0xLC19MqtjtxtKkGqlk+qpIW5aWnpWrF/bzs0e//oisra5IpVyWGtcocAZR5wdYWa+urki5VCKs77RhA+/rcWFCnLokwPYY/dnqt3egKu5IJ6XOL7hnr37NawhwkRyH5wPajk8dX/fZCrv739vtjoe43GiTeMx0rSD0PvSMp37ji+912cTrrrG350t5C2Vi78sVtUhM+LVf+zXOU1DI4tWrlsU1/PEf/7E89thj8tu//dtUNeIF+PGTP/mT8ou/+ItUJe4Gb6Fq/K3f+i0mZAHQ+vMD5/KpT32KEBh9BueBxBfAHSgp8T4Ugj/7sz9L1S5g7Z/8yZ9YYozCrZ//+Z+nQg/bJK/LowXQH++//35CUMA/V7P2wlr8Dv3LYa63ziB4C2CI53VolQtwCAUrICcgMeAtxg7ef9e73hUlDeB5AWWpJx6GMBAw8+TJk0x0QHyhF/rivC4mvMXYAbTEuANMhnW6q10dCGMdjXbAtaKGez94u9t+hoW3UO+i3Q4fPiwPP/wwQaqr5fvBW7QHtocyFPPBoPs9qN38PgMWo+0d1OJ9v/dQJCMh6PmCt/9wtConNjRJfNgXyzGV1mRj+bR85uysrKV0/r3Q18LIhvzfr6px7gfcx3oqeSUtkLRA0gKXSwsk8PZyudPJdSYtcBm2wKUEbwcGSOy+RMpWU2j57aJKpu2WoBrcZ624COBqHUdaZpryVoGIWt7ijzQE9WCbDOVts7Ela2sbcvTot2SzDLUBgvk5wlsEHamIQOwcNcm83quDjgA6KciFWkLDag6fHTTo9fSG14J/a5Q+6pVUytE61Wx/WefRAk8GeXFuUJwgUEKVTy4no4C6ADzZHMHj9PQMVbmway6Oj1LFi+2g8k1nAVUVEAO2zM7NclvAFLyHoCHq8SL4VketlmaTtX+baFeqSrR+JWJ1CGLCAhiXiHZvtptsM8BmiH+p4kihzhzqv6rFNC0Q8TOhttfhVOU0omJe41LrAOINBL9HaM9MwIH2AbyAWsfACiAB0K7CXatzaUH5jOTkVOuUPPnEU7K2ugYptdx+621yaO56aUpLlqtLhPu1alWWl5YIvgHHYJcIe9jx0VHJQrHVbsjG+oZUyjXCWny1GltSrzVleQkBzk3aN0J1OzJSYH1FJAmUy7BVRC1cZOzCnhBtMsIat8unT8i3vvE1aVZKVN4WMmDsW4S3N910rbz3ve+Qg4eukhEqcvVzrqZ0aB7Cc7dMVsjjr1j506vACuFpL7gdBthug7W982uXJef2yXdYeMux5R9/PpS3OJYdxxWZfq5UkGVzBPP/+q//U45+46jMzM4paGw2qbq99dabCdxbtNRF/8/Js8dPyJ/8yQflwQePEOa0WrCmRE1lhZSAiuiHWv9P6wWy/9v8QitWKl8BSXMyWigy4xqBJgTDMcYwrhAox1gGEIFabJviFYoxKGt5iZpYQqUYA+8Ygw5vUa9QOG45npH8odF2q2OLZA58Ros5cu7zmtNuFcwkD7U8hQ08wO7E+ITVv5ylPSnrNo2PWwKC3mla3sPGk1aeW7R7V+VwPPdvdZA4obUaiQlZk1HPB28BjON7GhAGcwFgLd4HNCBZRPqEn7vCswjS9wW42gFNGBvV6qUFutXjbBJCw4IONYTxXDC1rPcnU96qcjdMuNAkGLoKEN7GdXVjYBurOF2tHo7R6Ofg3LuUteZYsF2FackQBpcHLpEGwlyFfKEydxigpFejdt5Dv7ocBYb9FEAUnC5yrFiMrg+g2ka/h62vjQMkIyEI+Y//8I/c8X333UeXi421dUHgcmVlmfP4noV5ueful8jBg9fyXkFjmLbkGo5Zq2Gr/TJ+daNqn9ECqBSUgYjur9tWd2k3t02yQyK8ndtrMLztho/alfWZT8xpgBPjDcpbJMnBjeLkydO0Ie6MpGR0bIJqUkBJuo5wXkjzGcu5IZOWQi4rY1yH4PmJGrp5yRSgNILmtC210iYtmqEGxZzAc0ipKhqBeKitvvGNb9DB4KmnnpbHn3hC12RbWwJLeIzRm2++SX7pl39J7roLVoyrsrh4mm4Jm5tlrhVjbxArUutjBv1UM0iiBAxCa9pvw9kEylO+w+VcPMYMekepZFw26brFn9ARHDRLZiZpqAMM2mx2YV72XLFf9uzfJ5NTM1KUQgRxXVnbO4K85+F9vyrTFgtSzE6efVZmxsdlIj8mJ599Sk6dOiEltm2VsBv3hgkxnQ7bBsAVJR+w9uPzBGtkjJ+WO+FgTsVRMV8ruOdYSGnNc1iHv+XNb5Z9e/eyLjzWV3SM4P2x5AUrUTII3m7Hr7uP/3hfXSsI7RcBvB2UGDHofZz3oVvfuvsJXMAWbovsKtdwV578NAy8xd8+v/IrvyI33XRTFxx1sAo1OYDrbvAWSlqALXwBAsNWtt8L1slQvAPaAoZBEfybv/mbBGf4XKlUonLXbWexD8BlKPWgIgYcTl4v/hZAf8P6FarMv//7v++CgbDnhb03VKVQjeJvMtgPh69+8BZzOGAklOihRS4+h+cD1sbveMc7CBWRxHDmzBkqRd2SGDAZzxB8Hs8Fh7d+LMBTnMvnPvc5AlP8HL4uJrx1aP3Od76TlsCwLHdg7PAWCQ84XwBlwG2MrV4Yu9t+hoW3uDbcC1w3kjAAbr3d+sHbp59+mmrcl7/85QTmO93vfu3m7Yo6xthXqGbG73APMYfgfj5f8PaDR8rSODd2K+1mQ8rrZ2Vt8aR8vHRQ2iPn46GxfT7IdJry4XvPMDFmfn6+az598c8eyRUmLZC0wOXeAgm8vdx7QHL9SQu8iFvgUoe33vRhoMTBrIMHtcHUUJVCWg3wOyx1mOvwVr9DcdaSRg2wDZZ+ddYqhdKtXm9KuVSVp556hnZ7VSpFoJhU1YdCwRigIJCGYBbhYUrrS9IKkAFgAIM4SO8WfB6AjVS3DnetFqQrUABi9TrNMi6ojxZ3Sw3PEV6wnq0b1HVvwQAk1Ga0OU0z+Dw5PS0Tk5MKaFmfMqOfN65MkMh6dEVuB/A7OT0lY5MTkisUJVcsSgbKGCgA8wUCJLxU4azmygA7sINstZu0XAZwAAiCDR/uAY+R03qYHqznObLObvxie5rKOQoZM2CqLxfARXoMt3imyknV1hEU6XQYhJycmpJN1Kpd25CpyWkZB5hNpal0hC3tmIxJU5qyWl6RcnmTagEElZXfwxI6LXnUMcxkGXndLFelVoGatikN9JuWyOrZNVlfW5dWE30Bqum8NBod2SzXGPyEAot2qLRQ1gBoPjMiZxdPyTe/+hWplzcIbguZEclloORdlxtuuEp++EfeJQcPXs2gKK2maeto9YJDwONqZULtWLFlvWZb6H8QNGUb83/9gcrQsLZ3Pu2julU4aseJ8xNipWfPOTy/8NYUmF6PMEzYMHjbaLTlS1/8N3niiSdlfn6BwRXc33vvvUcO3XC9bLVRv7HBMQu4eurEafmz//rn8ugjX6V6C+CIZWutHRDk3tiAwgmK0q1IGYAxBEBARZcpw6ikbeq4AhSl7brZfEKhPzaqNWmhzgUwxfEwxpEAoXfYEiBGUgo0qcxFWF/rHaqaVL+bC7m+z+HqtqWquAIsxVyodXcZjg9q72qf13kSKmNA6oap3UakWCgS3l6xf7/s3bdHZmdnqNCFxanWzu2GRBrtNxVuB6pGfGnSh9bHRWRFrwmKeK17i3kbij8Ac63tqF0cTgtaR5Nza2+CQNCHHVb5hqh36ZIsniL+B9vpJq6tZvC2I+lM0McVcdr4NCtq3nu1oo2SMNj+Zm9t7+v5xvvy8ds9RGJlrr5vY8ueZTGY6mOj2w/MDqm81XOJ5/HtkDJWyndPC77lzvA2nI8Uep3rSy3KU6msKjqtZrAmaqnFNmFTe0u+/dS35dOf/jSfI6PFUYInJGTUqrinW3Lw4HUEf3fdeYdkMiNUbqakLRkyaAVW2A++61ypYJ89DM+xkEDZ82CYq+nqm30/cP62yr67neGtAzafqOM+xBINOqJoUw4Wh/GH5LjS5qYsLi2z3jzsq7NwDykUJZ9TK3jMR1xX4cts2VFuAXMPjgS17NzcvGRHJ0w7uiXSRF3pTdmsVKnqRDv/27/9m3zsY//MORCg/bHHviErZ1foWoB5DZDrygNXyH/8jz8jH/jAj9Lm2evr4vl8+vQpBuuxnuFTn4CSSykmDXZQc4LmF3p/+TNG+ZYmneG7lZ02sO13TNcuWupBoS0Rrw/NoD+4Kj8ufZFmEiES8MYnJ2Vu316Z27tXphfmZbw4IwVJR2rasEvgKYRpD2pbNVjXL8z8HjY+W1vFAk4migVZW1mWpTOnZWMdgHZTqtWKgWjMmyPs/1Ckb5bKtFd2ak/Hmy04jSCZDw8yJABhHa1rQKxTm+b4cN11B+UNr389146VzU2uBfkyJwVN/LH26VLi6kqPzXQeY1/BsNPxbvwbQeM+Klxvz154G57C9c8TvP3d3/3dqG5t79AfBt4Clv/0T/80oQvUsOEL+8ZrWHiLNQ7q1UKBixeUb14P1/cLmPQbv/Eb8gd/8AcEsh/5yEdomQxlWK9K2D8DsPPv//7vCbwd5mHwItjGFa5vetObCE9x/5FEgDqm/oKiG4pTrF/Rb7FODF/94O0gi1x8LgR8AH944djor7AkxgtK11tuuUVOnDjBdarDW/RjWC9DpYvEiVDFG57TTvC2X11ZjAkA2X41b6EgBqTFtQOO+vFhkxtaMe/bt49g+lWvepVcc8012+DtbvsZBt5iPRTeI0BcXCtqFSN5tF/NWzzfkbABwIs5CEkfg+73TvAW9w227/3gLdoe92gYeDuoTrLX1R1mWH3wyKY0kPV3Dq9Wo07L5PWlU/KJzesvGrxNd1ry53efILxFn8DaJ3klLZC0QNICl0sLJPD2crnTyXUmLXAZtsClBG/7NX9vgKQX3FKdSeWVqq5UfaUw1+EtAklqpanQFj/TehOwoK6K2+irhrq3dalWoZ6sSblckVK5IpuVOuvhEWR0NDDH4zIor/XNGJg1OMqAOwOXYbjag/FWk9RAml83g4L4R6TOiEGbqpdQB81r0tqngsgt2yLgXQ6/VKmV4jVDOYHrU2tpIVQBtCXEKcBi0CyZeR5an5Y1dqHKheICil6o+1hrV20Pi2NjkketXcDgqWnW5szkczICa9BsmurewmhBUmkQzw6tkyMAAWWagx23izYQBftmVduaNaoBFNpKA1cqFY+UaIgKh1DX0JDW6zSlHt+jUrvFYDmUPrDOHitOyOz0LK+/SQV2jYH1bDbP88O9rdUbDPQ2G4BuiN62NfCZSsv87JwUcnnZWC8zGaBeAbxt0jq5WqnJ+voGa+qydvJIhqrKahUq74apirVGM6wGEdItZFNydvG0PP7YI1IrrUk+PSLF7Ijkcympba7LwUNXyo9+4D/QNrkDSNVBgFjvV6jMclCj6j9T7Fk9XIe3IeoPwe1uattdYW3csQfHVvuBW+t7EcgfAG/7/pn8nCtvg/Fs4KvrPEagRM1Twf+Fz/8rAxcLC3upykN3fcUr75GDhw4R3jabCKULrc5Pnzwtf/ZnH5JHHnlM8vki+wnnMRBcwgAFSOgjHiQGGMB4bjTr7MOoO+gWyLDohAoNcLcJhRtJpdnApmATDJWuKnWhRgPIUEv1GZmYmFKIgmSMbF7SqSzhCfqQ1mlVpTfnUdoT499aXxZnyrGtXNXsXq0jMCHDalPiXKz+tSa86FXhGjEXo14m7FBRMxKfgcodCoLiaIHuAeMT4zI9PcWEEq37izkKCv6MqvAzalWrlsk4Dz1fp83aHF4le4RJFgDumuChvzMBsiUr2AVZ3wwD9f3hrQK7CPta/VuogVV52xE66EYM1Z4NUa3qbqtzKm8NfrON+ezotqXXU1O45M+L3meqzwM+xHCjtP92g2Q+g3pGbRf07fOw7mqH6PeuUtQ3ehnL4DlkZ3gbQls/1G7wNlY82rkYWAaop645pZa7VJwjCYHrBr2F6IsIIn72M5+RsysrTMZAskFpo8Tt9u/fJ29+y5vlTW98g8wvzMnGxprdYyRheB20eKZwy2g9Ex3T5wxvDWrF97DPTeFbzyO87bHqjpWYWCuppTe+0pksFf5ISFlaPiulUpkBcbQ3HCow9/ALlsoYz3QSsbUJJxa1kdZ5LEel1PTMrEgOaly1VZZWg24Z//m3/zPvG+YKJFGdPr1ItwDcDZwfgPAb3/B6+U//6f+QuflZOXn6VJxQlk7T7h7rgY31Ep/jSKABlNSSHJacwIWZurmgP+Bdglu4wNjcizlI502tg63iYC3wEPbhXhjvtbB97Pj4ps4Xz/t0WiZmpmV2316Z37dfxqanZWx0UvKSI8CFib/2Mtgid6SO/9p1riWpcjY/klHJc/uWNGSzvCY5wNlGXc6cPi3rayuEt5vlDZ0j4WaSTvG5U62UpQy4zcQi3BdPNoRFPdbmaAPMvW1pdZoEuVin4vmGRMmXvfRueelLXmqgV5OEUCM3ahMDtLFWPZ5XLxzeest0j53I5WdIeBvdG9vd82WbfKHw1pW3d911l/z4j/941Ajo77/+679OleEw8Bb2tn/6p39K1SEgLKAB/v4BzGJCqL2QWIF6toAiX/3qVwnlYIeM9obyFnMAPh/WaES92+PHjyfwdtD0/iJ7Hza4qHPsQA4wEOpSwEBXsyIJB5AU/RYK095XP3jrFsHom7spb7G/t7zlLVRwvu51r+PuofIEDIRNM14Ob1EHF39Pe/IDgChUu2717Od2sZS3fu2oFwsA6rbPqNELGNpbR/fLX/4ya+3iegB5oVgGEB5mP8PAWyih/+mf/onqZ+zX6/++9rWvpZXzINtkb5fd7vdO8BbXhd/3wlucN6Al7t0w8PZi1Lw9H9vkEN5+obRP1tPTF2U0z3XW5A/uXk/g7UVpzWQnSQskLfBCa4EE3r7Q7lhyvkkLJC0wdAtc6vCWsZDAwiy0G4zgLO0I1TZZQa3/7NbJMbx1u2SCTKi8qPRq0T5ZbZMV5qJGKVSQCNQBxEAd0oTVJmEx1GgAJYDBTW4PeIuAntZj9IBdbLuJ9xDDQ2A4whoW1MM1RmocU9o6/HUYp0FCxD3htxkH6FnnEUFEbydXBm/rAfp5BFQQ8MS5449ZBuKsRhwCeW6py7b04GgO8EaVxFSfdGD1mpVcPs+MTtgdpq1ebiYHEFSQ3GhBcsUCfEklP1qQ4lhRsnlYo+a0jl0RsFhtnaEARoYu4BH2q5AYdokZtQhE8M4gbahOobWlQVyt3wnbZlU2aWM5uDGbPt+WYL8tW3YtANv5XFEdYamc8ZAgw7usxaeg3sA5bRkRf4XRpkg+k5UxKJBhd9toqwV3pSHNepvB/XqtIesbGwwc4+dmE9AN52tAjupA3T/eR8CzmM/J2tllefxrj0i1tCa5kY6M5tJSzKdpm3z11XvkRz/wXrnxhuukQ5Uh7DkRiI5BmNpHxyCHP6HvuFLU691aneb+cCNsyhi99G7b2912+73enl48FOyFiQr6e1rRGijl56jC6cVA9tnnFd7Gyk8/c9bQzBVkc7Mqn//cF+T48Wdlfn4PoT/G3r333k1L1a1OK1DeFuXUydPyoQ/9hTz80KOSgYWrl7ikgsmSEgLrYezLlaxu6kulF8aBWZjjO+Y2V7Q2AHrpLqCKVG4LS2RL4uCYzqK+ZJ7qN4zrbEbHNyzXAXQnJkZlbLyoSR6EuWr/q64DlnjiY89q4KrlqI0lA5oOfHVqtwQMq3VJ61SrDYpaipsVrT3plrMKolHfEu4BBc4fsFGFIjePc+e8BICbooIP0BfAF9tyTgGYbSPJR21O0yMZglokVGDf6FpQXsaO9DqO4sQa18oFYyNSiXtBSwUM+imFdqgJ2W4DXrQJblMps3dVg1kdm5Fi3utTq2KWmNnhLcHPMOC2W9UaJXX0qG67kw+6oe0gYNsf1Npnu8bmgHHqw3VbzcgQg3R/th+wDeedfskcvQko0TiNng+wsrAaplR6wnpfFegAtNVKVTbLm/LUk0/J/Q/cz1qpUIpAnYk1B8oFoDvefvtt8oEf+4C89CXfxSQC3GdtBjz0zeJcH0rWHXxS835Czbp3FaPcIeyNn2fRmiiCt/HHrEf2TMfPD7zd/gwIztkvZcTcNVBnOpvlsxVrL1g6rtGCenaCtZ4AACAASURBVIMJc157GuM3l0GyWJHj3K3e/TkQ151FkhlqfxdkfGKSCVf4N8DrRz/6Uar7nn32jIAjYR5DzXo802FpfOjQQfnf/7dflte97rWysrai1vRWuxVzHCzmMZfC7hmKXah60S9oz2xJHlg3aBmHOF3P15puGa+WwS2CTE/sUHNwvT8+prqrHWt9a09CibbzpMCREdrGZ1DrfHpapufnZXJuVqZn56nIHR0pypiNd2DRqtSl2lSnGZ6vWY1jfsmlM1LAPM96tg2pbZZ4ZkuLi7K+epbwtrSxRlCh832KYBZq2U3Uva2hLrk64Ki7vn7H/zTZsSVtrFVGoMTFGroje/fsl1e/6jUyOTHJRB1AWyirVR+sLyYuoa93TQeemnehyls9Qu/rguAtbZNjleC2nV+EN9w2+ULhLa5z2Jq3H/rQh1iT1i2RoWhHfVuoa2GTCugKm9v3v//90RVCHQl4AntXgGC8/vIv/1K++MUvSrlc5meg0MUrqXl7ETrGC3wXDiJRl7b3FaogB9W09c9caM1b7AdwFiDWVbH4GxXn4Mpc/B6gEopcrO/DVz/V7MWCt4DZn/nMZ7a1D2AlICauHWMMIBdwF/M1lLFYQyN5AtcAyDrMfoaBt2gjXFvv6+DBg5EyGBbJqIPbqyIe5n7vBG/R/gDHP/ADPyBQGePl9XcBbpFU8nzB26+cbsiXjnmi3nADMbRNfmQtJ89krh3ug7ts9bLcMflfvyuV2CZflNZMdpK0QNICL7QWSODtC+2OJeebtEDSAkO3wAsB3uJiomCKgVz/t0LGGN5SVUmIi8x+zd73erceTKPq1GAf4IYDWPzRA5UkAC6Ch7TR5FeLMBegAy/aJQLSmpqXClBT91IBTKs8Vf+qQgNADvUUodzVfSK4C1WdbqcWo1Fc1xRUOFashHQrYw0uqx2hwS2z14SCbcutXM2KFHEpgBAoXRgoDNSZaiWsbReBNKsnrIFyFbhQK2c/swmgWLX6tA41+HvaMWeoBKFqFoFBqG2xbUaVM8VCQWvwomZdDoqaDH9Ghv74xIRMT00ZjMF2ozKSwblnJA3713yOwBgKYdTnTWUzMgLQgy+BemqEKt1mBzV4GwzCEl61zI6V9ef0Hqh6RKET7PrSsEmFaoY1Z3G+2sYIDWJ79jdTPSOYCtWJwluzdeR3Vs9krTdAXNxvKidRV6+BpIC61KoNKnA3NsqsYYr+AdvNerUmjXpLmg18ZoQwuLyxLk984zEpr52V3IhIMZtSeFtekyuumJMfef+75fZbb5KRlMLoGN7qzXNYE/1s8JaBYFf8BYJCnzR6gU34752g7CCg028yUjVR4FoYbKQKc8Ve7OU9oPZShreolZrNFajA/uxnPy9nzizK7OwcA0Doz7BNPnDgigjeYoDBbvz0qTPyoT//sDz4wENWGxlwT0P76JOcYzgRqnqLr0CJyXnOgtDov/wsFbBaOxr9DKAJSil8J+BttaSO5JRqnckngKM+b1FYbvU/YeGM8wBUnpgcl8mJCdosI0BVLOapuB9FggZAKqzUodIHCCOMdItf7XA652HeQU1ah8g6R+Ll8xPgC8YY7el5XkAPsGvGe2aDTCVtTP9UWWtzGaAy6wlnVVXMJJMME0RmplVdjB1l0lkp5qHWQ3KKtRXVcgAbWoObymD3PbV5kQpNvSFdiQWehGHVK7t8FwBvdZ7HHINa3WafG/HKAN7iuIHNeVzztqsMeqCy71Xcbrcj3hHe9qvju01522eyCMetWkb00dcOXo54jeB4i/DzltwxKFGj/8SyTTG882JIn6tIgoIKEHPy6soqQSICyIuLZxigXTxzRk6dPk3gwHqc0TM3xbqq99xzj/zw+94n+/bv5djWfqAq9VhSa9dmjNafsRjTOiX39RLQu9DTBnFCW2Adq5OCXW5Iup5/eBvXt/ZzQn9PWyqDXmk0pxk+Q2IYQC7UuFWuxapMgqlX1T0Anx8dHbNEr2JkPU1VLpK+uM7JcI2AdQif46k0VVAf//jH5ZOf/O9y5MjXaRmM1hkrpuW2226VX/ylX5B3v/tdTD7BHIJnNeyBkZQHZwPWcqUdvK4p0UcAm2GlDMUw6tmj/yDpBEku2ZTaPaNvYz2COQI2wQCYKB2B767I5xoEc5pP78b2KVKObqE6p8QKXU2EidTy3ElG0khagUMBVMhz8zK3sIfuBGPpvKQlJQ0oanFdcF5pAiLrfI9rwhoEgf18Lis333ADnzO1cklymYwsL56RtdUVqVXKUlpfIwRAch2eMXAwqVYqUimXCV/d/UbdjXXu5toYimM8oUbaTPbBsQrFMbn77nvklltukxrqubOerq7iwu7O9b0l8NlD0Pr482ObHPu5xDOJ2yoPGnHPl21yv5q36PdQomO92WtF/NRTT8nP/MzPUO0KZRyUjLCBxXuoPflTP/VThD+/8zu/w+c6LJCxL8AfbAPV7E/8xE/I0tKS/OEf/qEcPXqU8BagBpbJn/zkJ+VXf/VXCWSxX+xnYWGhSzULK1qofKGaBHxGCQe8oBj8hV/4BSZY4Th4VgMWf+1rX5M/+qM/kv379+88lSe/fcG3ACyIUZoAFsQO+3FRULeiP0Pdinn+fOEt+i1shAERv/u7v5vzE9TiJ0+epHU4+mIIZ6EqhaUvXjgnJCmEv3eLYP8stkNS9N/8zd/w/EOr54sBb92iGGMyrPOL80QbvfWtb2WN0xDe4pzwDASIxZofVsxQmmJM77af3eAt1vpQQN9xxx2sX+uvxx57TD7/+c/zfmGuHwRvh7nf2BcUtr3qWj8W4Ozy8jLbA4mb+Df6x9ve9jb2lecL3tZbHflvX6tKqR4nHu02IFFqoFJak43l0/Kts3V5NHXTbh8Z6vf/y55vy/feNMY5c2Zmhuuj5JW0QNICSQtcLi2QwNvL5U4n15m0wGXYAi80eOuBU1fdqm1yP3ir9sk0zIwUuWb1aUCVSlkADUAMqGyqValWa4QZgLf+pVbLGoyN6ujaMRVqQkGpls144f8Ah15vkWFZbuiKL4UVUIpSwUsLYxoBM2KH/TCQSdDSZKANKmAE2rCfWL2rdWERsGR9OABaKFsAHZUn69mwriOAY4bfae0MUAL5F+u2uaWq1m3Tumo+GOx4puBUrSkUFdgOEEID+oQ+OBqgAwGu2Ubj96ZaI4TzNoygh6qBcQ2wSUQwCSo6BI7UlnlMCqOjrKubBqzl/lMExAC6sGyemplhLV5YqVLBCzicKkhG0jynujSkLk1ptJuss1ZvNvhHLIKQUF7DOhvfqShOZ7TmmimYqf6ktTNArtbyReMo8FWAq5RLaxYSuLB9tKahtj/1wQTaI50RrYuL4DRqJSKw2dqS2mZVKqWKrK9uyvpaWVJbHVleXJSjjz0qG6tnJZfqEN4WMimpbq7Lnj2T8v73v0fuPHwbg6GdDtQwiOFqPV4N7DrQiVWubD8DYNyqjzCuG9YGSrxA1RpOld0WoIMn0X7b8fA9zEIhsMHbAfU2Bx4lOkdrf4fU6gPLVwiD4+SI/nvsUgdbncoYkFgDRgpv/BsgIS+rq+vymc9+XlZWVgkLUS95ZmZKXvHKe2XP3j2y1YbqHcC0Q9vyM6fOyH/90J/LA/cfIbzVE9UCiFScet3s4H7FYk9YuRv89KQKxvZVWer27W4p79bKnrzB75hf6CagzgGcczhG8G8koahSHCfF/ZllOeGogdx8Icc6tYUCVPRF1gVFLW2MSYxnBGPzeYUsqm5V63paOzc02YLzoNU1VMWaN4TO8zhuBHbNhjTkha7KjeyKYWsOVwBTmDGJJKvKSoyD0eK4LMzvlX37rpBspsDAG+duzoGYM9P2eVXGElpEinbtvF280tT5IbyNMC8BtX6NjEB9Z9CO9yq0Qe5W3boaVxV48YCJYKx9Nh7z0e2JOnVvn4/+bWMtmu0johiPh52SMrQ7hpbLriwdbjHl2vsYUJ4b/I2fUn1q9Q5xCpzTGy05s7gojz/+hBx75picPHmacGJ1dZXKTYwLtfTVRC70Y0DE8fEJBsZuvvlmgpCbb76J/QPjWlm/AnS1y/V+HH73E4SCcwd422eSjtcasbI7uGM9AF2fXRfy6ntXIinkYOWiJm8onPQEqFiPrmUn2CJ0hFDIjPWJz0OAipXNiiwuLsvy8gqTULBWQPtDZe/1vFGHHo4fGOsEx3z2aa1tvABcjx07Ll/80r/KJz7xSXn8qVN8/0d/5J3yf/2X/yJTs1fa2HTQ7ba9Ws9YX1oDG6ASEB/9A4B/aWmZwBnJWoDFRdjNs/a81v8GrFX1qCYaqgJXy3dwHaazNI/gziLdPto2N1h13KjNzOJbE0vw8NfkPZSsmJialoW9+2QBNXBH84TJAOBYc2Cu58OFtbh17aYq8wpt6a8/dEgq5RKdAgBzF0+fkvXVFamUUPoBtX+1njrrNXcAfitU39ZqALCYw22dzOQf7duE9az7jBIjNR7zlltvp10y2gyfI7SNxoGvpW1fhLe9PXhIeLtD548SoawWe+8RPMGgdxc+/vqlSmAfzxe8Bdjsfb3+9a+XD37wg3zm9sJb3DvYG//+7/8+YRXgL+YzwJ/f+73fk3/+539mIiVUhT/3cz/H+Q0vgB585tprr2UNadih/tiP/Rh/BnDF+/j7CdAKX0eOHKHqDVa32M73g325dfLLXvayLqtm/A5jChAYgAxjDADml3/5lwnNkteLvwUAIPECYAxf6J/om+gP6AvnC2+xz1OnTjHJAM94rGWxP0BPWHjjFcJZh6V438Gx//4d73gH+zpAMFSu4QvA8Utf+hKBo1s9Xwx429sO4TG97aA47YW32A72yRivOG+s28P2HLSf3eAtzqf3OrEvB9hoGyj1B8HbYe43nrGD4C3ALCy18cKxUPvY/435BfbYzxe8xTk8u9GWfzzarcLeadRiDVDfLFvd25PyhcYhqaQnL2igz4+U5LdujevdIiEhtKG/oJ0nH05aIGmBpAVeAC2QwNsXwE1KTjFpgaQFzq8FXojw1q80AqkGTiPVrdXAVTWXwVsCVgOmtDdW4AvbN6jRqIqs1WiJR9tbqi4AV1U9i6CHQmC1RPbM+yi4Y8DBQrWRssQVCBr4M6gKYIdz9vqQvCBV6DiuIBOktSfOQVWcaoGqCjoqJ5T1MtgJCzrAWq8rRzDL4GGsqlW1mL7n58+ab7ApDgLEVHm5vS6CkKbeI7oZSdNi1NsBH1OFoBmEIlBr4BPnQDWw2QwDnOBYtHdtQYHmoFpVgB7lg50xguD4A5PWrVDNoR5vTm2WqcTlF8CKwiCcMwK3tEScGJPxqSmZmJ6SwuSYzOyZl5mFBRmfmqRVI46jIDstGxvrvPcMsJpFbWTNTU/YEekYgG7DatkgPq8bcMd1XpG1t4cfrZ3plQ3VEdrHLL29JnN7i8AXqhiU6EtvpWSknZZGpSWnjh+Xh+5/QL5y5EHZWDkrWcLbtOTTIvVKSebmxuVH3/8e+a7vOizpNAKcO8Nb9DBCoL7wNo6KDgS3uoNtsPdCwK2PYwc3oYmy9rUAHPdOb4QjkRdnn/NS1WZ4fg6sdgO24aEU3oZRYwXL/g76t7aLfsFuN5XLy6lnT8lnP/dFBjQRvCmVNhhIf9Wr7pPp2TnpbNWpwkT3gM3y0hmtefvggw9FFuWcCxixNpWV1yy2g9Na2Xw6ncGRy1s9RWWCgJS8eVoz21gPv1mQ3QP4ALQY15EdPeYVm/to9U0reZ17CHwBdw32IqkBDgYqoFVogqx8BJCLRdSrHSXsGmfd2iIhb3F0lOA3l8uwHrYm0tQ5J3NGjFwU9D6rmhhzqEIQMos03lMIREUb5juzcPYpLVKgEzgbDuZYADRoy+zsvNx222EpFsZkaXmJgIOKWyag4Do0mQRzB+YYnW+i2zIUvOVRB8JbJIi4DXIAbnUARFbKIbwNwa321+5kDf133JO3wVtPZjhPeOvjynIEuhqje7wMsy7ppTLbKM3AnXgfH+Yofbcx1SOAwunTZ+SZZ56REydOUnELNcfa+jqTe3Df0QcAIRAMm52blQMHrpLrrr1WDlx1lYyNjqmNrNV+joTaltzlY3j7OeiA3OmKB7kd8Nlua4hYiat9wRNMbORcFHg7qI27avXaRg5qI4cFW3dYVw3NxA3t9eJhSwswpxDMg6gRv3hmUY4dP87yA0ysoNU73Dd0rcF1C8oHpLT+tQ0grhemp2clnc7Kk996Uh548EGew+te93o5dOgQ1wBcj6VEZmZnZXISgfyxIbsV9lSRE8eOc99nTp2WdrMl2XSWcyChrSW3KcBVBS6SRJiMgqPYPI/hiJVhlNHkYNZcCXy8Res6uhtYnWY6VgCSjnDNhOS3mZlpmZmeZLIZk2+YBAQnATiOYC2k7YzzwxoKCThQbm2WyyxxsXr2rGysrlIVu3zmjJRLJQXOPC/Mu1BL16Vc3pBatcr1qiuUo/U5y41scT6FlX2tXuG4OXznXXw2QgmMudHyAL0HRW0Q1QzuM0gifDtoAG2zZY9vaahe5y2I1nDd2/Rjv73b9h7+ubZNHrJjXrTNAG8BcgCFZ2dnL9p+kx0lLZC0QNICL6YWAMD9/75dH0qBi8TcZqMmm+srsnH2jJxYKcuR3EsuqDl+Yf/X5aVXT9JGGjAbyTmawJu8khZIWiBpgcujBRJ4e3nc5+Qqkxa4LFvgOw1vhw/TxsEVVaBqSIWwwYCa1iXV+rZuX+xBGbUuRtAMtrRbUa062L4RijZQ87ZOhUbV6t46qMB3t1xWuBHU4wqUv64Cpj2cwYdueGtgLyhtFyvELIhrNQ+pLjVo6hAWMJeqFHw5gIYlKq9HFXI4V7XC0zphHphTy04NIrIWmVGcANtxW1d5WehUg76m4NQ6vBrwc/VMHHg2gAWYZQBXYZYqexEUheJNA6p6HECRKw9cSUtTZOoCdEHZgRqDUDwBoPM0R1IQIPJcXP2GwC0+VwDcRY1C/hHUkDqUtIBIpkApTI7L+OyUjMM+cGqSf8zMzs/LGNS82SyVvVQFFtXuVe2oLebLwpRq+wzVCCyXXXHotYhZb9ituy0Mz7bh+cZ9lBbbtLw1VRFrJAPeQfrSkRTKwLVHpJgelbHcmJw6dly+9LkvyCMPHZHy6qpkUyKF7IhkZUta9YrMz43L+973LnnpS+4SdUTyOpqxXW6siLP3WL/XlZh2mV2yQY/leuC8B572wNuLAW69L3SpWW0mDkFy7+TsgNLf326tfLHgrSY8dL0CeIskANZOBTAojEmjUub8sbZWln/9ty8zIQSwB0kC+6/YJ/fd90qZmp6RrXad4AVjOZPNydLiknzoQ38uR448RBW9z28KJKBUNWtNAhtLlLD+pEWBHdq6Vau2qOYdhGDP5yDDOvY7hbk9rcxkEA28+9zDRBHUCLf5EvXAq5b4giA8bJgBeT3ZxZ0C1MpZoW42m5N8XqHu9DTGJGAJssO1bm4mo4pXJG/AqlmdBvTlc5iqV3GBTIkgEGEdXdb/5uzL0eiQA5+NbYjjvg+bfICal73sHhkdG5fjx45RLY3rwwv1cqempnmusIWGihjn5cwzsjf1LjJAecumZQNDXQY4rXUvNfnFbK4N4EbjNgC31OZZgoBbQ7uaWMeQPi988uoHbrcDX0NEtnHveOtV3A5Sziu8Cx0hekfrTv/uhXa7f/aCgW00aaBPoE/CbSHHZxP6Fyx7yyVVVq5CcVip8H08L+ZmZ2UaABdgbHaWgAzrCmyD/o9+2P1MDw7WF9EGoC6Y94YH4PGT2O9991yqz+pBL0/i2L3V+28R3b1+hGuX265X7tffvx9g/KLfw1oeFufIf4CLAe4NashjnYBkC456m68IKM0yGTV1cfnqgp6VhT175JprruM4bmCt1G7L8ePHtf43LJPrNX4WSSXqAlKQ8dFxrZVtgx4qXyaWQcGP9ZD4l0i1vCjHnn5aTp88JdXNqrqcoC6tr71Mgev2ySyrENmk6HYdqwvu4BmTuCbI6QvtEc7VhLHmVIF20LRAYZ8eHx+jzT3WOFhvYT7lvJpGYlyOczJHbwoW8mna4ePDqA+OpJrHjx6lsrZRrcnZpSVp1gHNdb7SRBiodtVGGvBWa5lr0g9ArrvEqIsC2qIjk1Pj8oY3vJ6JdvoZS0LoegA5dbVEwwGC/qgP9csg4Jw7OG0itO3W6Xl7J+77nln879S9D9323Na8Pd/xer6fS+Dt+bZc8rmkBZIWuNxaABbK31huyrfX2rK0uSUNuhZtfzFm1GpKdbMkm2tnpbSyKI+Vx+R44frzarK3jH5L3nVoKwK3sMXWv1fOJdJ2XodOPpS0QNICSQtcMi2QwNtL5lYkJ5K0QNICF7sFBsFbBnSioO5zs/DzvQ679wjYBvbFDH55UN/hbZ/3CHNhC2p1aKGoBVSEWkwhrVoUq21yWPfWaqRC7QpVAUGxFX614yrg0MW5B6kYrCPYJXLssjpW5WtsI9h9/QocqA5lrcW4lqFeP4vLRuoahbGuuoVDr9vMWUzQ6vLSlpTKNtTaNfs+A9k4bwTbvH0jRZ7V9yUuUlKCyq4Kc5UW8TwQoMQ5MVA3kma9UgQCoXYhmzQFNN6j5SltktMMjF599TWEW6yftrVFi0TYBZ9dWaEiWtsUNtSoMWwWhGb7rKpVfOGstPYsg5hQr6BNoEKhqHVLWvgZAc18jkDGA5fjk5MyavbMsGDOFfMKcgsFfsGKMV/MSyaPYKcG+fkerBHzeclkoRo0ha7Data6g82fBpS1H6jttSupcW1qW6t1h9NbI5LCVzsluU5GFk+ekYe+/IA8cuQhKa2s0Da5kE1JutOSTrMmszPj8kPvfafcfc93STaL+9AWlhkOap06BIrUo5YYQJtFe/WqUAcqb58r1W0PPI7PizPQwOluMLz1tANXyG63Sz435W0feBucFZTha6trDJbP7Dkgm+vL8s3HnxBMQd968hkmhAD8QZmEOlOvfvWrpDA6Ie1WJRqHsP9cXFqWD3/4I/LQkSNUk/v8q2p5hXLxlelPOtd4PWYDgbDiZT1VVaRGwWtXB5vtOefMwEEAY5kgC2p22J6bKt7t3GPVttWgZcJIkwAE8ye/02q+YXbzmgyDOqJ0CzAbetq/t23eQEADtZxZMxdwARbMasOM2lUOeNF+GG94D4EI7+OECBncX7PDh5LNYJBCBE2YQJIEILnaIGsdW1ecwWVhZmZW7rnn5ZwXvvnNx+WrX31MvvnNbxLswB7yzjvvooINVq0AuBlak5slbm+Z151sk3nTYJWKmSiGt7wOJOuYWlb3rbV9tT41ekAMb/X3HgzyuTn8rh00fH5H6MeAsP/euGvXWOuFttr3+te75Z2kmk+dJc79tTO8vWBQu5N6XxuB/R5wDl+EuOhjsWxb25FDqcO+o5a+Cv7gghGtQfhc10QC74ccqQFU394+nrS1g8vALo3aXSu3d8681OEtB4U/jbZdqYI97V96n5DQkeV7aHskfEEdrWUIqoToayurnJMctuL5i8Q27AMAc3JqWubm57kNEsQ0eSKl6warb89EQOmYqhdzTty36bjBeRJ1wLGeQVkFLfuQyyj8LG+UCJfLG2VNroMzAWtp63yNeRtrT7gMwGlE11zWa5jUYRNLQMfj+2zzf/RU8H9rO/rzXXcxwjkPbQY7e86lSHjL5hSIZ7LmMKBzEF1YUJu405HV1bPSaKgqdrNUkkp5U5XCtsbQcg1bUkbgubwpDdZNVzcbhbdtTTgB3s7lZHZ2RvbuBTy/ivNovaFKXU1K6dfJ4zX1oCFwseBtP0jrz9jeY7NkyC6vBN7u1kLJ75MWSFogaYGkBZgwWK3K+vo63V4WFxflb58uyhdqB8+pcd5cfELefk2DtZaRpI7kM/xtlahuz6kZk42TFkha4EXQAgm8fRHcxOQSkhZIWqB/C3yn4e2w4DYMpHRBRlgQM/BlEBMwk+rU2P5T1Y5mecy6dR5ciuGtWnY2pVZT+2SAB9Sc1fqPALgI0pr9ncFbhbCxCtihp0NbrXVmgW0GcFXx6ra8nujPoD0DYhqp02ux/RKK6hctAaP9WDnVCBorJIy2BUh0Raidr4JeCx6aIgHgVWv56bVF7WQKUYSpVEWngBcqQys9yXPh+2wfHDttKh89VwTBAZ8ByvEhnptdJ5R1tD62wCks/ABvsE2jDgBUV5GrFTrTwKbWPeN1tdpqtUeAOyIpU684vKU6mMBWIS4kfUQmDLw3DYqrshbh4QxUKEo/aZOMc0dNXa2RmSXART04V+nC8hVfU7PThL/ZQo77ANhFUDQNK1jU2kxnuC8oWbI5tXimXgVKYdb7bFDtswWoVW+KNLZEmlty+tnT8pUHH5avfeURWV9ZoeI2lxbCW2nVZWZ6TN73vvfIPS9/CeEt1HwQNasaT0FVF7xl8Du2YWWQtw84HQhv9QPdVqwDgE7vTLOTQncQSN1JdaunEtZljkFViDgje+MgCSVUcQ7zTHCr8UHbZnMFOfHsCQIE1F7GeHrqqW9LqVSR1bUS70E2k5PNyqYcPHidvPa1r5Z0dkJajTXOM7h+QMGl5WX5yIc/Kg89BHibMXWtqmwd6/DnYD7QOVHrKSvgQOBe4a0qOm3esOQLnxv6Q3E9joMM/4NfE1XC2qyBOp9Ma0QTJZgIowF7qv+ZlOA1c1G/u8W5tV7HPIra0QhYaD1LQBi/Fp8btc+kqBCjNWouL6PFMRkbVwvmYqHA8YiEClhxQgVH+EAAYf10RIPstGmnTb7eRbc+x1iE0wKUta985SuZRALl8xe+8EV54vHH+Tw4fPiwvPGNb2Q9LdTidtWZt2Wv8lafCW7PHMJzvYta11HvGdoV9wj79HnRxyhVwuy3OpZpZR9aeLs19gDF7TDg1vs0km2i+aDPA3nH8WspPabzHmZIdW2jiSXnA30HHGo3WLttcrJ6ol5zOIB03obsm+zpuFdaUlr4HgAAIABJREFUBkAfu7qu0DGo44KAjW24s6LUT8Ntj8+54YIP7LyGurTh7bDXTeWsVYflnOxJbV56wZ7rSLwrl0u2hmhKDbVca6gxjzIY+DdqF+vd1LlZFahYe2CeUaiZV4eMrbYpU72F47WYJrfoGKZlO7J1AIfxeQDmVIbzAJNWmMTSkHoTtvI6CflnsYbxmuaY25nsp9kQmvwV9aNQoW3JL57Mx2sxcBussXxt6kl/tIDPQm0L+JyJ5la1nNaSHviOeXxtbY3zNyArHE6guMX1sDwF5yskMiCprikbGxtSrVbouoBttriWVrcatO/U9JTMz83J/v1XyMTEOBW9jWaNyTU473RalcXRfNRHAatt1kcZ6+rtC1TeJvB22JGYbJe0QNICSQskLXCxWkCdKlqsBY5n6crKCiHuV0/X5O/Wr5elztSOh1oYWZd3TX1L7thXkIWFBdraQ3ELd5HIMeRinWyyn6QFkhZIWuAF0AIJvH0B3KTkFJMWSFrg/FrgOwVvqQ4wBWUYtAkDpr1XFEJbD+YwWBRaKJv61iGkA1W3UUaQzW2T3dqNsMECThpoA7hVBRkC+Pp7tVx2ZatbcqqqVF8hzHULZ4abDBBSpWpqXD8vKKrwckjUe/1R2NBVpVH8ykGvwldXBKs1nda5VFUeYI7XU/TzdOBsiqItVc/STtnsfXGeqh5W5Sx+DwADe2a2LSAu2MRWSioVBEyrVF6MpBQ8aXBTiRLgjlqaGgSCuiONYKHCbyo0rAYbIAwCfoS/rC1plrEGbbEvtfjLKIzktbetbpyplnHOXWFPBUEheQQUji1Y9TxxvjQ0NcBO1Q/gSsbVlx1VaGVVoZXN52QE0CibJvjNQDloat1cUVW7ALjF0TGZmJyU6ZlpGRtDHTq13qQ1YSHPtmihr9Xq0qrWpV1vydnFZfnC574gR+5/QEprawLkS5Fhu8GvycmC/ND73i2vuPduyeWBr1sKcQ0cDIK3YZJAvxlju3VqoAg7T/Xt8wtv9apcGe7Xo+MqVrHH176z3+eu8Dabl5MnT8vRxx+X5eWzcvvth2VzsyJfeeSrUm+0ZHZ2jmeDzOqbbrpRXvGKeyWdLUijtqEKqQ5USXnaJn/4Lz4iDz/8kGSRRBBPKlan0LWTVhO1q6Yp1FBqkcxsBlPemtE47YIdym6H5a7WwhzRU281OglVeirrV+tLdrP4f91zoMEJKBIVaqgynwrcJpJqMPaEtcXRVpg/ALLpgNBqU63L+bfelJopdrEf3AtVR0JFlucXa+ZSqatfGFOjtDjW32OMqpJSrw3HVcUdag4rQEagA4rohYU98sUvfkk+/vFPyKlTJwgvEAx529t+QF796lcTEHNec/RjPwPgOnSNk3N6kguYWMOq50H76XzodTp93lbFrQFdS5BQ5S2uwZqa2/hN6Fbdngu4VQt8S37ooYD9bZL9WHEXjbmJnt/wlr/x+Z/f6kX74Lkdr+dI22pa9zkTUzBqgoTWdI87fGyPr1eTwNuh7+VumXuWsEUkbqCS37BO8WFgte4B1dEXNIlEbdt9fYcyFlizqN3yOtcpALmVqqp1sS0xKeAk6ujSTlitgfO5Atcj4fPUk1/cqj3qATYe8S2TSvML+0TiH+e2Lajubfz4BUDJaqpbT+5jEgDdPCxhzZL5ULLD1yxcg1EFq+sjzA1Roocl+amNtI6P0HJda6m7E0FGQThWEFwbW3IhnF/MpYC1v0e0Rm4eynSzt2+369Js1GVjfY2AXEt5aFId2hjnhhIB+67YT3A7PT1tivUm3RJ0teVQejjL4nCtzTX3JQRvLc+Q9/yG29869DBINkxaIGmBpAWSFrh8W8CTueEcghIESJ5CaQh8f3ClIM/WC/JMa1aWREHugqzLNZkVOZCvyd1zdapsAW3xjEUSKpLM1aXoIiZGXr63J7nypAWSFniBtUACb19gNyw53aQFkhYYvgW+U/D2fMK2vfCWwRtTOg2rvlV4qwE11G4EnGXQacutPRvSaEKloXUdYTcMFQECgQgMqkWxqydUcaYKV7MrpgpNrZx5vhqdZ7g/tlHW36lSR18KQuMAlv7OlB7bbmcQwY8UCVE00IJ4GtoivPVaiWSduA4NAlLFR6Dllpeu+lUgrtaBCjWpImm1pWHqW2WEALAjBLeLy8gWXWGQVOsHZtmuDdpLqoUpoYTVvqRNKOu4xcXMcJ4IwsKKEIFP9hECG1glKqz1AJlua7UirQH1/ti9MCDRsevzIKcGKq0kpusb3a+QdsuA1XFbunqR2ha7zzzrtKpYAXphy8ydEvRqMJT3nAfSe0+AbkFVtA+smccnJmRuz7zs2buHf3RNjo3L3PS0dFotKa2X5SsPf0W+8tDDsr66Rigw0tmS1FZLUltNGR3Lynt/6J3yqlfdK4UCgsuwTXZg1E95awFcqhJ7/6CLo+gvLnirA8eBZVwXNLz+UNG0fd7cDm+7iUN2bErWlpbk0//yP+TJJ5+SH/zBd8nkxKR88lP/ImtrG3LgqqsZYd6sVOS2226Vu+46LLlcmspyQEgcPZXO0iocyttHHn6I/d9fmqIRv5B0oDDW/Xr1/FWZac61ALj2QW7LJAiFlz6HhoBPFbf6AbfaDFXb7MhRHUYkNCg4dFWYC6IcYOpw7FHsUvWuqn1XzrF+d8uSQghu1QGg0WhLvdZQFwQk00Chju+RNWqVii9esynwcP6YUzBPUCmP5IocVHV5U9blGdAoFsdoH4pt0P6AN1CG3XfffTzG3/63v5UHHnhQ0hnsWwgs7r77bnn7298mV155hboTEMJov3I3gG3wVimTwkVTZGJr818wlbSrpU0hTdWcvec2164INeWtPzdd3anPCFfZD2eVHPUtA7eqUA96WWCt3Dsi+iUXxQ7OO1uM91+V9PbwAWuXC4W0g5ZEQ+yX98+fGwNs3t1WWfld+CyO7ljPSLa5iTB/0MkN9/7OH79ElbfDXVq0lcNbBZzaph6Y9PUN+ybXLLFKkwp35m6lrFZ3U9cjVhICSSOqdlnl93qjruUN4OpBlSkUqhldv3Gtp8fW2vGYc/Q8aIRsa0Bs5L06WrPaOTloVXW+SBpQNI2ENSSGqB27L096lbehI4vbLHN/tlby9anO3aqkhcuBryN1WaL7j5WuYf3c7nUB1z5Y00Cpm86wRi1UuEgu6nRaUquUpFrdlDqVzTUmu6BhUYIE9syzc3MyN78ge/bv4xoO50NHFXMd8LrkMcDt3ykGqWL5nDH7/3jM9exjyJq3F6q89XUpzymBt+c4upPNkxZIWiBpgcu7BRzgevkHrEcAcsvlMv9OQTyKyVEoFYX69Lkc/6YBrPUvlH5BOaoE3F7efSm5+qQFLvcWSODt5d4DkutPWuBF3AKXIrztVYcpCAgCcoF9WghvGfQyu2St6xrbKbvSlRAWEK4NGKm1bl0ZwbqwDnVZA1cBLtS4rHEXWCR7kIYAwuvOQpkbqYABRxXoOQR15a3XgMV5qEOeBtS8zqF3t6juHg9mEDWyPdYgpX7O7BodKBDYKgRQlYWyHG2DUHWrQftIzWLqFlfNqr2gfk7rtSFAie3jACrUhZubVVk6u0p4W61UWTcNf1ggYIpamFAw4754MJAAN6h/i+0IRi3oic/iS4ORDnAR3PRzaRFmst4c9mPZpQTi9ocN9u8ES6GdKlQikB3VDe62I+Q1Wt1gVbJoGztsN5laMCPoNgzum00tbEgV8mPfsNlEEFXrJLq1LKBUrVEXqIKg2sUfYVAAFrMZKUItmMnxfEulMgEWEwK2tiSNWpmdphSKaXnvf3invOa198noKLZtSxqWuUrV7VqtVqrBmAhEd8HbbnjyYoW3nqDgCtz4Bg6Ct/GY3G7rGuOSbDZPyPjAg0fkqaefkTe+4U0yOzsvn/jEp+TUmUW56sDV7Bubm2U5ePCgHL7jNikUc6z3B3tf3CvUTl5dOisf/chH5dFHHpZ8NhMQW69xbb3Z7XOd3ZoyM4IFnFCgvjWFV5AE4nOFKztt9gjgNreIxki3atnnX51MInhLdbormrXvgdBa2ofBSFPpc+7R8UyrYI4Tvb6tToqggTklW6oCg0oX87HaHutcDKUuFHRoc9aPhhVqtUboArWXWrybNTxcGZg8oeMf9tWF4piMjiHYMS5Tk+O0Yb7uumvlZXe/VJaXl+Sv//qvWfMW6rJ8ISeFXJ7Q/T3veY9cf/31hA84p15464pTQhyzp9dxaP0IZ2IKXY5K1CaGgtnq7xIEsR1tPjeVuycceM1b3Fudi7zGcVATObA/jmBsT41b7/cxhA2SOXYCmdt+Z2DahaYRRB5usRQe33Tcw33wXLYKkqPO5WPbtvV7oSTeBOeDkOlO88n2z1y2tsnneENCeBuPKZ8E43YNIZyuF7ZoP2wLpUiJyvto8xYCotVajfPIZrXK9RwCpkgWoSoX6llawasDCecorWof17B1tw6uLfEZBbhewsPnJE6eVA4j4UbdRXLZrEFitW7meTG5DZkctr4wO2TOEUFCEpNHrHa5JsNgDYr1BvX0upbB8jkqoRvPSfG6RtdjdDMxEGyrnmiuxnrMa45joq7XK1IprxPe1upQ3bY4fwHuToyPs6Yw4G2+UJR0Jms2ypbYGCUCaWKhH2unLjEQrj6H8LbfMfvVu40Ut75O7EiivD3H8Z1snrRA0gJJC1zuLaClq1BmpkFgG34NgreIHcAiGdAWz+kwJnK5t2dy/UkLJC1webZAAm8vz/ueXHXSApdFC1xK8LYX2voNGARvGVyxuJzDMoe3/jsFq17nVQPrHoRDoCu2RW4RGAAG4D2AQyhwAR6hyML7rGEbqGNxDKg0sa0HwiKlhb+n3JX2w67MUAiq4BavKHwV1KwN9XZqlRdCxRj4xko6nkGgrPOAnQWbyVS8Pp+p7Axg+vEVbKoS1y330J6A2G7TB3iLa9GAYErKm6jtucGacghqVjarsr62zvPAHxRQvqHdAFfc8o9Mm7BTFYReb432ySMjBJkIFFqjRopAqu/qqvBAZinqsdHSELbUBtFV6AxVbsbqC5t1IKyaA2WLq9U8OOp3wgVz1pqm5HFVtW1l8JM2p3qSapvqgDxKNMC14fxga2ziXFMeMzGg1ZTNakUqVa37iX4KQS/skaEQHB+foIIXNYM14xY1ftFvAG8z8u53v11e//rXyOhoXkZGWoS3PBeTYOp48uCvqZRdhR31vBc7vDUFOwG/929XGrqKXgPdHIsRrLcxgvHAuxylSnQp6FIpDXg/88xxWV1blzvveomkcvPy5OOPyNLSMm2TERhHTcC5uVm54sCVPE6tssa+DEg4Njku68sr8lcf/Uv56qOPsCagG4NG/TRK0vDrCc7VQACV6fafC9q9VqcmFph9utmod3nw9jztePUGgB0EsgXMTSA6P4xfWvz6TObJIa48VQVu9IqcC3zixpHwYSRb4AteoailrXMez98UYBirqJULVS5sTzEm6rW6bCI7vQL75SrrR+s8gW3gqDAizVZHajXUnmwR5uZyBVnYMy/79++V2bkpueqqK+WlL3mJjI+Pype+9EV56KGHGDSB9fKePXvkrsN3yp133injE+OEOQpOXaWGOtwGRLSBzIlBLUE5Rxj8S1kNXvZEqpfVmSFM/FBBtdUGj/prbEestrxWsZPbaiVQh4ru2OCKX2/3bqW13qsIzqPN+7DIQc9jm5ht3lNlXyT13mHVFEOnoDuop8AOnxriVxcL0u52qMg2PraO5pl3SWcvR3gbr8P6N+EF3t/geerJJd3HCco0xBONzdk6PrEecZU+1ilYF7rVMr7n8wVO8XAKwfoDNsCoQdeoNzRxz8pm0LWF60asF722N+YqJGdhfajOJviudsWmKzVVrq/jtPatzg1UtqaQXJLlOY1A2cryDbpfrjtd1evPgWgNYoCakFaTZDDdsgSEJb+FSuFuuB3fF5wrXEO4RrK5X7v2iLkZqJU0rqbVbEh1E6rbkjSaVcJnzNEObufn52RyckryhTzXPpyLOW9aqQwuHnWcdCeR+BoqeF4EN7ovTL1E4G2ktbcEwhtuS2yTd5tOk98nLZC0QNICSQt0t0AsNNDyD1rCy9YhgfJWS8hoojvLOdG9Y3tZk6R9kxZIWiBpgcutBRJ4e7nd8eR6kxa4jFrghQhvGSI3hatD2kHw1t93gOv1YVnLFTUZ+wBcqAgc5LqFsit0e+EtQWYERmN4Svs+A70aT7Ogvr1HqGzQj4gtCM550Azf1aZT7foUqAI49XZQVV/EgCmGuwQHvv9IUapBf98feQAgA9VwURVevsfAZWQNjfPp0P6U1sKEt1U5fWaJhHphYS8h7ree+BYtCGdnpmV6epZBwUqtwoBord5gu7jVNMAF/ujwbFFV06rKFsfPZRBYzRGA4b6srKxIqVySvXv3ytzsLJUrVJpYxirALu+1cSbaHVpQk++Z9bH3IVVF68ZEeKFdqUEFbSdLAFDsEdURJrjCewGIV4CibbyFOptBXyUIVJmeQnD1keUNVaCvX3CZdtiI+496eQx2ok5cpyWjxZy8/e3fJ2960+tlbAzwthkpb1Vhq7DS+0Soug0tE3uhywtFeRsCwVCt2DsytL21XyP4jD900f/K5ZI0mw3WL/a5BAkBDJ6zEdKacEEFk9l906o7I5lCQSSV0bZttkUyOXny6OOsCX3L7XeKpCelsrEoq2trsnfffsnkJvo8UUoi7brUqhUqyFfOrsiH/+Iv5NGvPCz5PCzHYUHZUcBgfVmD/apYbbVQU3CE10O11IjYH/EYP1ozMZ4m3DLbat/Smzc8pe4JRceAd9MdaibRttiVuuEuHWCZCjioaxiq/zmPWV1LAFu0uSpx7Zg8CbcjhUadaR/s1xg2hBOseb1FJW6pXOa8A/U/Eh6QaEJ429ySzUpDSiXU5W5LJluQvfsX5Jprr5Z8Li0TE6Nyz90vk+uuvUZqtaosLi5KqbTOWrpTk1MyNzdPyA5Yg3mGCSdRDW2H1X79OhcDunC82ra8J6rV43eK6gx4qyOB1yXXa3Y75DihRucDAF9X+Zro2gCuOzDo3BJDkW4rZb3rDm65xx746Nv3B27xse08onlPAa7Ouz39KVIKbh8GtOUfFt4+X5B20PpvCHjrNW+72yBKj9q25xe+8lbv4OBX7BzQVz05hG119767k422rYR6+h6f6oC3wYYxcI/HgUNhroOiEgeewKNOI15KQstuqMIVc4/CVXUO4TXanOQLNYwZPNvd1cOtk73WrB3FxqyeK7Zv0G1AE9bgvsG1qJXvwNoVsBhzDOEvkzgUAmt6T0rXF7zYwNJZVznR/EB47OuvEbPrx5LEkur8szh3lhmBuwGspdtNSac7ks9j7Zaik8HY+JiMjY7Ssh5zGj6jLjM658Rr9hjOxgki8Tl5suZu91avTNvqubBNPhflbe+8d2MCb3eYE5JfJS2QtEDSAkkL7NQCHhNizMfdhGx943EKT0hLoG3Sl5IWSFogaYG4BRJ4m/SGpAWSFnjRtsClBG8Z4iE46Q4ch8GcMKAS/kyL3cA2uXc7AkMugtU2GfEeBpeotlUVhVoqK9ANa+Ki/q0DXbeoCx4RkUVutNimCkJpqwNSDTIFNs62gxDaxp+Pg1seNAy/OxR2KMggVg+89fPz1lToa1bOBhYV8KmiN9reFaSkKqbksOAbFSusD4zgpQLlSqUmTzzxpOzdu1+mJmek3mxJubQpzz57TCqbmzI2PiFzc3OSzmZkbWNdVlfXIlUIA3uo+wbFB6yTAatSsBkGIEnJ6GiR1qbj42NU226sr8uxY8eIQG65+RY5cOBAZLdMQSDVI1YLj5asCnh4XzuwyYatqir2CMRx7/kFQK22xqyJbAFHh7QeeHTwTzUgg7xqNUi7QQT2zUJU649qH24bvPUWjmrUBYoc3j8Pcppyg2JFA/W0WmbxOqJo1g8uFrLy/d/3PfI9b32zjI8XJAXlLWveqvLW6+cpvo3rHuvxQ5jQPd5CeBuBmrhzdInMiKiHEFUN2m4nZV8vRN4+AYcBYAXlXQI467Ne0xm/LxTyVDI/8/TTsry0xH41MzPDpAVcCJIE8AIIrDdgp67Wlriv6H+0/k5nJJ9TeyqFwQWqpJ95+pjkckW54krYJGfkmePH5fjxZ+Xqa6+Rq685JCLZnktAj6iJSIPHXj71rPzN//PX8uADR6I4NDW/sAW3ZAFsNzY6RmvNcnmDQX3cXVr5tlBnsCCzs9OEjrx3qAntCtGuGqrhqbg1uPYUhxcaDNBAf99XUCc1hue9mwcQ1wCuz1M+/8ZBCQUOrBFtPpScD836Xe1BTa9liSxqCar/QEIJ5mmo5QBwNys1BR1bKapta7W2rG9UpFZv8v7s279Xbr7lJikWsxxLd915WK6+6gAvN0ugD7W7Ku50fvSv3tbQ9+NR1H3NPqd7jUwdn1o32FsW/S+0Q9X2NKW4wXGtqYs5xiyTt9lbo+Viy+v4Warn62MtHCMhOBn07A2Gfk9Wv113D7x1aOwJMbstnGAxTyA/xDyy277O6/c7ccfeHQ6Et+FqQMdAvP7YGTa++OEte5YmafRr63OGt7a/3tm0784tdakH3u7UTzTpKh5HXLPZWlEfMGGNae+0YZqMpUP5eiAsX2FrQJ1PbD8dT66zshFcL+h6xec+NBzWKLCFh4q1WqszQYV18KykAte/LSR+jUg+l6ddcRbPqDSSkDSZJFrXBIAatWjdEpluJWYRDaUPHAzgZIBkObgaYH6FunZ8FHX2xmRickyKo6glrs9CTVrDMzOEqtbalnjItU7XvQps23e4MX3B/27wNrJ07z+9dK+ft3fOBN6e14yafChpgaQFkhZIWiBpgaQFkhZIWiBpge9ICyTw9jvS7MlBkxZIWuD5aIFLDd72CyKfC7wNlV3efhEgtQCSqiZUJYugFy3wDNzi3/h9qL5lvVcDfQ5vGaRGkAqBPQTGLCAF+Ee4SlCqaoMIOlhQ10EdPkNkYqrPEP66/TNAKfbngfZom77BSw1AadAphg1+DLdtdvir9c00UNneUqVfnO2pShHdoQbY3UoZ1wg1G95bObsqJ549Jfv27pe5uQVpGOw4e3ZJTp0+JevrGzI6NiZjExOEnfh3qbzJ9s7kUIOyKIViQdW3UI1AsQGb4K02VbXFQl5GiwWpVDZlcWlRFs+ckenpKbnhxhtlampSchmFYgQ+pjKhdTIUlEGg1WtFOoQjpKW81a9Zg6d67w3oAprSslhtix3uxn1Uj+uqWyhgHNziZ5wQlLc8igFyV9JRWwcwY0pe5aBWK9cst3ldVseO4J2BZaYBCHjj9//A98r3fu/30DYZ8DaTIZuMagC7AnhYeHupqG71Ovn/HabAfvB2+/auLKSllIgc/eY35eSJE3LNtdfKVVddRdUSxwvHpiZBaB1rsymn6l3t1FV5CTWu9geO35EUa6l2OmlZmN8r43N7qbw6cfxZOXn6tCzs2SNXXHklFbuNepP7Z53DXE4kVTQlqV5ms3JSls6clXYLp5ORlOCcVWWq2ddtWV9fowX59PSEFApZabcbcmbxlDz00IP8ajbrsn//PhkdK0obEKAnMSNS1AaAgi1NG9/ADtbmN4UZwW0YWv3oivbQEcBraGvtW08OidioY9Bo3tTKkt4NdD4ypaYp4SAv0zkYEFvr31aqUPhDqdaSegMWpyL1els2Sngftvgd2btvQW67/VaqbsdGc3LzzTfKvn37ZGsLtRuh1tf60YDfTFiBpTsUblRmh92yH7zFaeozgGOQYMPo1QgSU+z3Bssx77la3kG4HsHr4JpC0GzaFfjFimefjyLPBDvBbvVtnNzQ+76qmQe/dlS2RzDZlf72yNBJecf96qMlKt6867bDbhBe366fGQQVB32wd9wE/TOctxJ4GzRgVxv3zNHnBW+7b84gsMf+ZY+RQT1RHzM7Zw5oN46M4qPSEtrP4osLz8MTubrsgf0ZYxXB+cQ3eBudq9ewpeOAurP4ft3lBesxrI/wTMKc16zDEl6BbnmjxO+YEzPZnGTzOdZWV1cVSzjLYL7BVzzu8btoPYx5s97gcwbrYM7BHZFCviBTExOyZ2GelvLpLOzy9Rx5DEtu0PWwJlNGj/Ad4K1vFCV+BOoinUbiu+c/h0kifZW3AbgNTwPPEJxnCG57j+G9K4G3u86eyQZJCyQtkLRA0gJJCyQtkLRA0gJJC1wyLZDA20vmViQnkrRA0gIXuwVeyPA2DLq48tYDLv3q5PJ3ZrHL4BIUdaYkpd2u1U2N1bcKcWlb22zGNWutnlkEFVhbLLam47EBXC1+HWq23C6YkNRtlQNbXYeJXpvXlbuuXvRr8GtX8Ou1Fa0Cq1n8OvDDtqpwU0DpQCcCwrxuB5kObc0m2FRupDuod2sWzqgnCXXn4uklOXH8pFx7zXUyNTXDmnFa37ctm5tlefqZZ+TM4iJkgLJnz15SItQChX1yOpuVqalpwl1Y7UFRqPbFHalUKlIqlWS0ALCbIrxdPrvMemvXXHONXH311WqnbGoYD+/R0jStdeSoXqMKFoFKjdECB2ndzm7AHVkl+j2z/qE20Q5xFfKjr8TfTdVCC9duEsAapLCntqBtVMfTrGK1D6gamveHgzvCuQp99EYrKDRVEJS3uI53vfMH5c1vfqPkC1lJjbSpvOV1mx2r8TdT3lrdTLMPjucRVxOFIU63zA2C2pHqTD+5m+p2t99zH31U9n5eFw5v9dzZBzodyRcKcvLkSXng/vvlwFVXyT333gvJt9TLpQjWlctldg1YQEK5pEH9Dgiee9xq37EEBdxfqDtLpU3Wes5mCzI2NintzgiD6tU6rCXTMjo+bjUVR2g3iTkFMDeXy7INmBCC90FtOxlJj+RkpIN7D0W31tzFeAI+OHr0qHz76afkxhtvkBtvPIRhJZ12Q1ZXz8qTTz0hX3n4ITn+7DNqe0k0zpQFAAAgAElEQVSrXu1SHux2Vub93e+D3gqz6zXbbW1BU+YGgKNLb+YJH9ZPtz+fuhWrymwDeOuqPP8g5w5PduBoteQWnbvdpFVrRyJRxvoiEx+E1tWqGAO8bRLe1motqdRaVN8C3pbKFZlfmJXbD98ukxNFWpCjPVGrsdlqRLUdIzWsgQe3QN7OenTkEl9aAgnuF9RrSPqBEhqwXmvlavJFBNHNVrnb/sxGWFBzWO+PaZPtZ58PNEnDKxNrze/4vmq7xGp723eUHKHjP3zpvNEHsvWBXNhKDbq797OT8rZLneu5Qee8sAktb8/5w8EHtl+/8jhLhGKPM9Vz1CRhzdtuSuRNFPOmPvvvOror34e7Bh0/25WeO326Y3douCOc21aaSrELpI8cPPpA0kDBP+jIO8FZLwuw4/XbYQcIf+O5vc9O9Ni6A08eUZcHG2M9n4mu0JxAuObwkgtMdAhbq3sffn66Nt1irV5dM6hDidotG3iNOpqZJCMJaWuLz6G11VXZ2CjRPUKTjNRFAGtkupoYyGXiknTier60f9b5AQklaZasyMvU9DQdHyZsnQZnAsxjmOOQ9IfvaKfoecGEBgBSPe9wPOljIrwTO4+PsHn7wlTeF9aY2Pbq09u6ttm5X223f+e5RzbQ8a5UId29fWKbfG7zSLJ10gJJCyQtkLRA0gJJCyQtkLRA0gIX2gIJvL3QFkw+n7RA0gKXbAtcivCW4SOHcqY49AbsDbiE/+4HcBlUMlWBq0o9mOQ1yBggY41Es1Wm8jO2zQTYVMirKjIG06xObKSKsFqqkerV4C3Vl15X1SCqBud0P67a7L4+UwUbaI3O2zYaJujEWpDB9r6PUMXMmqym7ISqUNk22gHBOK3jhmAhzXrbqkSEPal+h4IsS3D77aeOye23H5Ziocj3EbBrtptsKwDc48+eYF1cgK58YVRarS2pVOsMmgLYwu41B6u/fJ4KXIAGWPRBTeKWsK2WKkFmpqflwJVXyuzsDLf1anYKsBleI6iFulFN/CzomUJAEio4244AN4ZbbktKXNpFp9TWT1V3qj72+roOxP1eMlBqENdVzlHNYrNq5hnavXdFr6qBVaHtfREK4PCldfVwbar+Gx8ble//vu+T+171SikUALERlEWN1CCwHEEY2LSarWFkyRrvvR9E7QI4zwG4Dcd4v8nx/OBtcE1Wy1NFtSOEt48++qg8+eST8prXvEb2XHmNtGsbtEx3xTWsh3EfioWC5Ip5C0irqihqI2YBoMas1wotiEhLTj3ztBw7dlyqNQSzR6RSbchWJ0VoOz45RQtw2DbDYlIEIBb3Ue3C0d2Wlpbks5/5HO2XM6msBtFNkqqqTO3ba2trVK/Dinx8bIyfx1i46cYb5K677hQZ2ZLPf/6z8uSTT6iaNrLINiBPDu0qKbsu6/LO0iNYZbVRHRxuu0/BvOaq/e330hMl9DeejBKrMuPgvc5R8TZeY1ITVEypyzk0HkM6lxs24LhS+2TWZoSCfkuk1oBiuSLrG6gdGcPbO+68TaanJmRsNC+HDl1Hy+l6o2GJH9pOCid7a2Nuv0puF4hI0ZdK5Q1CfCQDwKJb74XannN8mUqegJ79wNW0rqxVO+HIMtnOQyFxt/05j23PJOzLX12QKbD97b6CGHP0BbfRzuIkgOCtbfB2ELgNFbG7KSJ7z28XceQFrK+Gh0fh7BK36/MHb3sBEefQXfwJ7Im4G1497/Y7N3jbd6a3N3dDbYNOsTs5pO9WBte0Lbb1rCHgrc9dvdDR9+jvq5LW70uoKI2WFO6y0ueqMX6xamtbfVw7atdZx14dLAgQQV3Ua89mkSCiEBfzDmrkIoGECt1mk3OiWifHdblDOO3KXKwh8GzSfWYlm8tKLpvjmkqnYV8va+Ia/REiFxnbv7V0X+D6IoS3vUreBN6e95SSfDBpgaQFkhZIWiBpgaQFkhZIWiBpgfNqgQTenlezJR9KWiBpgRdCCzx65P/VYFM/VY2rC56jyOkwgcfeNhwELiM4CQhmH9L31LoyBKAhxFWLVFeZKlBlPVSqulBrLFbfRgqKwIpUg1mm0gkUkoSkgYLHgzvReSKAZhAYxKK7/eP9OewgvCPgi383qH8RDvZA7+g8TfXpIUZVsKldMFRiVGJAWcw6cW79rLakqHPbasKKVWvJIny4tlqSbx59XK6++lqZmZmVJmuFtiSVMUVhR2QdtWqfPSknTp6WrS0A1IzZmbapLAS0LRQKki8ovM3C4jaFOpU12sRCdQvwAQAGq9v9+/ZJPp9VmOr/EYgDeCJ4CFthrffp4JV2xmmXgajVn/d7VSFab4wU0aq4cZtjAFP/csgS2jTbnlXUG9nPxlAphufxPWSwFMFWtDkSBlpb0mTAVQOt7HtIHIBNdQtwXc8ZbXTVlVfKvS+/V266+UZaGILcoJZmqLxV6Gd3OqgJG8LafpB0G8AJ4O1Oitph1LZhn724yts4+O/qIYf3qnLNyaOPPCpLy0vyile8QianJqWyWWb7o3YgAtTjU1OyZXUFAe6gfEJnVyhncwjnF71voG+s0dzpyPLyshx75pislypyZnFFjh59QlbXypKD1eT0LMHgzMykTE6OyfTMpBSLRZmdnZOpyUmZn52jevev/uqv5cv/88vcN6tRc+4yhSkvqkMgia47OjauIuBGizUOi6MFufqqq+SOO25jLdwnnjgqtXqV/VoTMay/E9wGqucA3Dqs1Htk44HwMOjTKiU7BxgUwBVT1VNp7pTWjsOtOA/vDG9pX2qQlnOXZpzwhfdDm3P83Gx3pFZvy+p6RTY2arRSXtsoy5498/JdL71TJifGWPP24KFrZW5uRhp11CBGsoP3HlfUDoBLgY002ylSCsduDXAIUJU1zlETY/CzugSkzW5U5yqH9Dy+K2p5K0xhZ/W0Xanr40nhsd6z+HEd/8xP+xw34MGhx9vh1UclyRq+PcrbXnjbu7aIns89SSHfifWS26r3qo+HPRemB+3caLvg1SHg40635FKHt5HqdseOtcNVxM/LQXsYanm6A8CNb2C/G7n78WMkHNe9j7F6AHN1YFgyn81boSuCzYtYhcWv7f2DY7mjCTjcY1AjO1zLwxo5HnuWdBi4A8THgJ2yrRV8bu5Z1/r86jbOTFyjIlgn7GhdbklGZpPQo7Ltp2bd/a+AnZIVNcfp4itv+0LnPqpbb/8E3g47YybbJS2QtEDSAkkLJC2QtEDSAkkLJC3w3LRAAm+fm3ZN9pq0QNICl0ALOLwNgz5+WjH4OV9VxM4XuHvYZvvne4Mqg1S1IcDVwFNcI7MLpKnDscFdhbhQ2apy0myGTYnr9W77BXa64Wx8LL+CCLpGVsmqUAgVGbqtw1n8HvUuVY2Gl1ou675DAO3/7j6WqXf7Kpd1h67yVEWxww9Vgbp9s8IAV5wCHhlkhD1yW1VuJ0+clsWlZbnt1tsIpWA/i4Ba05SM2N36Rpnwdn2tLO2tEWm1OlKtNVhbDeeRyaQJ0LIZQFmofTsEllDe4gV17uTkhBy48oAsLMxLNpeWTBbnpTCEdUlpDQjFr9WaFJG0qWYjq04CMW0pQsp+AMEALIEJ68QB0gHwArQ4FNZ4M1Vwrm5krd2UpNIZqlTSVsdXAY3XnFPlLL6wX2wHGEuFtsF5VxpGCl2qwBXAQQmDtlqYX5ADBw7I6NioKQUBnOQ7Bm/PFdzG803/ueWclbdB3U5XqDl4R5AZ/fLZEydkZWVFDh8+zPZHYoAbxE7NzIhkRqVdWyfMpXqRoCyGYl4P18/d4TO+s3Z2U+urPva1o/LfP/U/5FtPPsO+MDMzL9cdvEauuupK1gicnlLwCoB86OB1sn//AalVN+Xv/u4f5LGvPspzEwSkLfHEA+E4n3qtLvVaQyYnJ6lWh7IqndJ6vrVaVebm5+WKK/bLxsaarK+tBAkNvX3erGDZf7W2KxMYIhLis7POBfyXqYTjBBTDHjvSkx54G9ks27xmVshxve0Y3jqXjRM0bN7jPGj1oG3u8nrRDm9VFT8iW5KSenNLVlY3ZX1da96urZdk/xV75GX3vJSq22xmRK677mqZm59le1JFxqboyIj/bEpuRboGKyzpBu3C5BCbvXWuj+1kOYfAwtpsk5Wxxm3qc4PD20gBbaDWwa3PVTTSjpT0CrNZb1JntXOCtw6Ih1qKhPDW5070USbM6LH1CWY+8X2SwvjkiUDaxbI+HursvXX61Dg9n5WIX3ECb3e0TR4C3nYJMYe/lTrahq2Za4+ZaF247Thh8k8IT4c5oVB5G+ltdf0WWlz7OtPGgC8bok8TnG5JN7zdfnybPiKlfmTba44EOn/pfO7PZT6jbF0XTtf9kjbD9WTklBDCb5vfNFkunueQxqGv+JnhpUH8KravnXcee4PAbQxL9emw06t3hbETDA6vPdxnP7vk6JpG3FI7/kSivB1m3CTbJC2QtEDSAkkLJC2QtEDSAkkLJC1w8VoggbcXry2TPSUtkLTAJdYCIbxlTCmI7Az6ObyEC8W65/r5C4G3vaCX++qYksuhglnaIlgTWt8CzmhdWAtP9ahlQ5g66BzjwJAqYyM8EgXDHHQ4wFVAwfBYj+LWAYFeQ3xOfgwFgCGEddVDHOjy+rse4GNt15ZCVxyXts6mMNR2MgUuoWqLKlvAWwQpH3nkUW4LVSOChlDblkobrLsGH2NYLDebW3Lq1JJsbtak3UkR4KL+LbZFLVBAUCgZ+UqNSC6fl7GxUZmaUtvZVqtFpeK+/XtlfLyoSlMofLdwzrAHbIha37asVqgGUj2IGfXnqN6tHioI29rdVSUKAImrb3VsQBHpalwFpYQmlNGZesXBLCCuKX9BU3BdgDwEt/icQdtCLsd6vwTDKQW5mWxGsqgBDPhrkNfHJt4rjo7SxpCQLwDQPOdIYRyoaezcY2gdB0wvlvL2+Ye3vYqk7UFgVTqqqh3KbiQVnDl9Rq48cEAmZmelXiqxr4/PzIrIlIisyfry2UgRifGf4X2xoLQpTlU1aTWEo1EMZWNaUumCfP3rj8s/f+wT8syxE5LN5WViYkruvPMOuePw7VIqrUqlWpazy8uyd+9eue3WW2RmdlaWFxflH/7xH+WpJ59kLWcmJRDYbwX9JiPVSk021jdkYmJCxsfHqcRFP4OyGDbj6DewVMZYKJXXORaoRlf/6G4LXrMFpmrb6zhGgyGGt7RG9frLXc8vbLMb6IjvE3/yBAW1JVClLU9Pbd713zo/csqL6glyZtM5mb93kGtzpQFV7AsAVy83JVsjGWm2Rc6ulGRtvUI765XVdTlwYJ/c8/KXyego1P4iV199QGZmpqh8J5CwpA4FU3oirrgP53oFszamTZ2NeZT27bYPzMPoQpoPoOfrrtte05jHs/vB+SRQO+u56I3h+LZ/h+8HI9rgbbfq1vfXKxO9GPC2nxntTsscc5btAc3P3cLIbcAHH2G3VUj8e/4Us2k15t/t47tusNsY2vnMdzt8DNUG7+d8z2BX2+TnDN7aGQ8Lb/3SOZ+YYr/n6T/EjezbgDG81snKkyic2/oaDe8TOlqODBJDfH5z1TvmvbDMRr9z8rHuNuk6nixxwtaznnzXV0HqSSecR2KL9f69I3B7seeprTbN5cThLVphZ3jbH5oOhrc7QdZQ6err3EG9e1h427etBqhtw2Oh/RPl7XM3fyd7TlogaYGkBZIWSFogaYGkBZIWSFpgmBZI4O0wrZRsk7RA0gIvyBbohbcMA/UoqQYCXbvi3YKHF7NhBgV0uuBmqHCwg4efg0oTr17gqnbJbqGsQbRwO611q1AzDnZ2B58cqg665vg8DAooheDmqqq14H6gpHKX5kGBuChQF9g5O7RSKBJfh1+PH6c36ORtgl1RCWpWpqoiESpvaS1NyNuSWrXOemqw/P3yl++XqalJufXWWwkQoIStVKsEuJ0tAMucbJZrhFvNVkemZ+YIIZeWl+XkqRNUPAKQA4xNT0/Lnj17ZHxyXBYWFggyT548IeVSSa64Yp/s3bsgm5sbstVpycL8DG1Jm426VCqVSDmnillVxEUvA1hE2wRJCtEV2LD3R7bHofKcP5tVoatxtVZlrIJT+0L9N9W2prglmDV7VMJYA7xQ3WYBak2lqypcrTHn8NZrolIFmkqxrh1+pwrcjEJhdkEDzn3gbWyZqq3gitFBfTRuB9OlDmGbfD7wtuu2uNyw56QGK3D74YYAstiPuMe4R+hnUEV/+9tPy6lTp+X666+XK689xIqm/GqVZPHMGQLxYnHULG5VkeoKbIWNWtPZ+FoE9XCP09mcSKYgTxx9Uj7+iU/J6lpJJienqAA9fPg2uemmG+SbT3xDls8usnbzXXfeyX6M+4qatx/72McM3maj5AmdGwD/AP/TVPji50K+IO2W1nYlLOwIAfXMzAytgWvVSlRflfbn7N+qyPI+oN0mtt8MYWCsJXML4d4bozVaXWU1cL4jpNXfxgkl+jHOS5YkorUY9X23VMb2rul0tSsTSOhI0J1c4/vzBJMO7NkxPtN5aW2lZGl5XVbXN6m8XVpekUOHrpX7XvlySWVEkANx4MAVMjU9Ia1mnUDOLUfdxthug54354x43Lv6D/1M7UQV3GrdccB1Vd6qNSkaA/fQYS3aX+1NY2Acw1vtfz4OFd7GjgFq3+29vvuxbdvph/uOe+3D5/D0duVtYPW6O7wf1DP8/edefbs7vN3pHKPW7bvRcPB2tzY4/98PRl/hPgcDOh/nFwJvNfvifK8hdhY59z3Edet3U1P27tvVqjo4zmEM+I6Ckhi9n3Z4GwNVnwD9UL2JR2HjxWDZVoLbzq/fGW9r/uD8zr1dB39CUwm1JAYtk6PJXdeHfLak1AJ/W5v3JCDa1tEzye+hr7u61uzmLuD77F23DtsB+/eTwdbYO12HPa5oW937SpS3F7PXJftKWiBpgaQFkhZIWiBpgaQFkhZIWmD3Fkjg7e5tlGyRtEDSAi/QFrhQeHseYa8LaqmLAW+j2rWutjXoGdW6jdRdBmtC0Ot2w/YZAgIYR+7i/bcd6ga2mjEp6aNkC/zqNDTW1X7dMHh707pdtEJZV7fFob5Q5REC8Mguj5u6qkMtplknuNViTdZmo0XrY2xz9uxZeeyxxwgW9+xZIIBNZ9KslQvVrUhams2OLC6u/P/svQd8XNWZ/v9Mb+pdtiXZkivY2MYFMDYGQ6ghpJIsJCEVkpBG6iabZLPZbDY9+yeb/FKW1M0GAgQCJIQSuoFQbLq7LVvN6m16/X+e99wzc2c0kkayDSbMfD6y5Jlbzn3PueeeOd/zPC/27TsotslVVVUCnUbGRtDV3YVwKCRAyuv1Yu7cuSivLBf4RigSDAREsUgAwhyiJSVeOJ12uN0OlJeVSg5cQi2tVlV5i1V+SfVSk40Z8GZI/Uyf6S3NgFOr0xToUvbHklvW+FvBcQPGGO+JlaqN2yjlpoBkm4I0oq7lj8BbW9pimbl+7Q6HxE/grMOegTOGwk99loG3aUWkhsaGAlh0h+a8mdqj8R8G3k7djeg6ZztmHOw2u7RFqjIJb4OBoChUqXJljthINCLWylR5s540hNPC9gyc1pBfLfJQ+Wkpq6RNtlNg4c4de3HPvfchFI7B5y0RK96TVi7HwoWtePzvW7Fv/x6ceOKJ2Hj66QJxiSh579z5lztx4MA+uBxOI++2mgBXwm6lAmd52MZlYYOvBJFIRBTFvL6FixaJGvf5559HV1en2GtL7mrmWNUWoybVJlutoS1PnyeTd9WIb4b95QRc31S5ICJPHyS3nmkhjPF/uWtMOaYVeFVx1fdrQpwHtAW8odQ14IG2GU8vuDGU0YolcdGGHVaHG/GkDX39wxgZCyISS6CvfxCLF7Vi86YNSFkJUpNonNMg+YgJb8Uq23AAEDcCyTttQFkT7lRqWcMymRboDrt0MVy0wt8SW8lFbVhTa3hrWCazW7VZqNpVbgMZgGvgH6O/yahmzVbvhqW7scgnd8FV+ni6AZmqRa1R0Tl1C3wcZwHbiQu8CjxKns2Od3irn3/5RzqvCnibmkJdqZXts6xAuf4jhrezJr+zLLWB+tKK1ZmNYtNjI2NkNFnLmABv84wzMuOSzKWkF6qoXiFrzDezkpqOmbOwzxy4fH3HdIFV48rsekvD2yyFrnGFpvHxxDH89FfFcSoXrqQXVOrryemXpiq3tnDOgsQGgJ70e8UUEFoeY/wpwtvpmkvx82IEihEoRqAYgWIEihEoRqAYgWIEjnkEivD2mIe4eIJiBIoReKUi8OxTf1BTRIWqbc22yrPTLBzRpR4teCsTL2mLZDUJNR28Ne+jFWIa3uZelFKZTXjXeMOw5cwbP/VZ5pVf1zExiFNMgBpWfHofcwzN6CUb3uq8jtqyMwNwOQ8nsUokEY3GEAqFRTXr8/nQ0dGJzs5OgZWEVgRIhB+xOC2YaQPsBIWC/QMjGBgYFptjl8uFFIGGlfDVhZHRUXR0HBKQ09jYgGXLlgrkDYVDiEWi6D18GP39fXLsisoy+P1jqKgoFxBWU10Dn69E1KtKKZ2ATdga5SBUtSiYq+xHtZV0YU1STaNqO2QDOmTlgVRgl5N5WrGpc1PqPLf8rUGigrhU29pAcMscufytlbUCoU2wjYrdNNiV3MBU/maUoQoSZ+yeZwtvVX8g/xqg28iPalIA5kbs5VfeTl1n5ltIQ3PuQfBNIDcyPIJgMAS7Q8XY6XJK+2UMCQW11fbU8NZQYEo+VNafE1a7Gzt37sN99z+IcDgm9sbhSBQnnXQCWlvn496/3YXOzoO48MILsXLlSsM6OIXh4SHcc/fdOHDgAJwOhyyMyOQoZKvTei6LtJOG+gYsXrxElL3RSFRy3c5rXQzEgnjk4YewbdvT8PvHYbdZYbezzSoMkF6LYaxgUPA5U9cTompS5k6MuHFEAcQZBwHpJ1Vnmd7F/P9036iDa6hz9QKT9EIYuV8N3bDRV6tNVSzE9t1QuorNsmFLqsrCtmuHzeER5W1v/wjG/BHJS9zbN4AlixfizDM3IoU4LLYEGhrq4PN5kIjHpL/gIbiIhHCc/Rt/E+Aq12Ntq6xzSnJBhk0WnBCou9wuqS/avAs4txAQ897U91VGvc3oK/V8Btia/9bqfv2M1upc7RCgc93ODN6abJklktrKdXqIostRWI9ZyFZFeFtIlCbbpiDd6DGEt5KX26Sun/m1TK56nPmxZr6HkXl6xjuax1CT3zXZOW/VSaYH1emc2ka/POPCTbJDbv7ZIzmuXhRoPsZU6uesMec0Cx3zlWuCQ4wJRs/0OrLLaYyAJ6nEXOVt7jW+UvD2c1/9N2x9+BE8+vD9cPncsDgs4lBz7Xf+C8GxcXl26RfH5hxr8hnBZxJf8UQEZWVl8vzks42f88WxEcdLbqdDtVapK6vhUpSJdNDvl/FhMmVBIKCOz2edzWGFzW5FJKzOY16QpFOO8H0u2ORnPD/3TSRj6UVzfFbyvUAgIK4+HPO2t7djYHgETfNa4HS60XmoXT6fM2cOmue14O677sUH3nclPvuZL8Dr9WHRiiZUlNdi27ZtqKr04eqrrwZSdkRiIygrT8HtrEBHRweGh0fR0NCA0ZFx7Nq1C+vXr0dJSRkczpSUJ5GIw+1xyncZliMWVc5AsHDBKl+Gc0tKjf31go3hkT54PZVA0gWXy4Nnn30WH/v4x1Df0ACb1QF/KAibjeNOO9wOlR5FxZse3DyOijnrg3UZj0eN33GJGev0+9//LtasW4uDBztw1113oba6Drt27JbvX6PD/WhqWYCm+Quw7dln8LFPfBTB4BjKyn2wWlLo6hqU+PEcepwT9IfQcagbBw8ehNNlQ6nPAY/XDm9JJeyuClTVtcDh8yCWiKLM5oPNnkJnbyd8vlI4XaUy3irxeFDfUIsvXP3umd6Wxe2LEShGoBiBYgSKEShGoBiBI45AEd4ecQiLByhGoBiB4zUCr2V4yzrJ2CSnBEhmqXIlt6JWjBl2yjlqXcLbwuaiMmoy3RaUonPii6rOiS+95WRThRkMW6iF4MSJJw1oM3bJoo4j4DHggladCFQRgKvUcOFwGOFIROYmaV08NjaG3r5eBAJ++Yw5cvVERyplhcPpRiKRksmZoeEhmUAoryhHY2OjAK+uri48++wzMnmx7IRlWL1qteQIraurx+jICB588CEcPNiOlpYmlFeUiSr38OEeUVTOn78Azc3NAlGSCVo2xw3raGOiWWURzppIVXWYZ2LV9JZMzRhK66w61LlttUWpAVw1uJVclkbeW4G3hvKWSlCxSnYoFW4uvBXlpKmF6H3N+XBlwsgAtoRAGuBq5W22DbRRajNwzmloWiGuVcXysbBbow3kaX5HCm7lFDO2TZ66R01bwhrwMbOUQtkEs/0Sxmkltp4wpOJSFNvSIIzJON0G5NrNylsNbxkgB6x2J2xOL158fqfAWx6eMI/24itXLpefZ5/bhp6eLpyyfr0oy/Uk6+joCO69517s379fJgkVlMxYT6qSWGSilWVta1uIluYWuNwelJSUyqKF6ro6wO7FwT3P46677kRv72F43E447MYiAG2gboBbdW8btuJ5+iJdJ9qm1yRhV8E35dVWf+u3MyA3C9oa+5hrToCtAWCNvdMTxdmKW62+NTl16j7IyJGrc5SrPpz25FSye5BI2gTejgeiiMYS6Dncj2VLF2LLWWcgaYkDlrjYV3u9biQTcVHLEohzgpST3eyneH2Ss9qU51oWahjPA7YluhGw7ug44HErW2uiZ1HfsomI+l0pcUmBZYrW6E+0uj9bZWso/U0Kev25hrUK3uYDoJmFF7JtzuKsTP8leu48jxsDTOd+MgOl29R3aOammqRoR23IdGS2yUYHOElpjDUuR62sMz1QEd7ONGJ5GvQsbJMLGWMVsk2+0svIpLBB5cxKPkMr5akwc77yFQp0C702c2yK8Da7pfz799ZcIb8AACAASURBVH6AZ558Cn+88XrYfW6UlPlk3P2zH/0/WPlIsykoy+cXFwRyDM6xNBcYcfwZiQQFoHKcwW00ROVCSo5J7A6uYFIAUb3MfwN2p02grdejzhul2wShcDwmILbU50qD27TzDMeQ4lhjpBaRhXLJNCRlufh/GSvbfeIoQmcdvsfvDyPDo+jrG4DD4cK8lnng6PjAgYMYHhxCOBTHhee/Hm+/9HJccskbsfb0dXC5bPD6PPifn/4cn7rmM6iq8SEcGYXHbZP0GU6nEzU1NfJ853US3q5ds15i5fYomK2SOyhgy22sFvW+xapS7+jYyDPWtEgmngjDbvMhFrEKvH1xx0v4yEc+Io4pibgFTrdHUilwbGCXRV16f6ssELNYFbhl3RAcx2JceKZSZDAe4WgYv/7t/6Kqphr9Q8N47tkXsO3Jp7FyxUkYGBhCVUUZDvcNsCFg9769uOyd/wSLNYnqmnKEw370HDos16mvi9cWCSfQ29uHjo4uzG1shctlQSwWQllZFSy2UoSjFgTicdhcNljCFsxraoS71CXf5ZwOLny0Y2RkSODtp99/wZF2zMfN/kNDQ/jc5z6Hz3/+81i0aNFxU65iQYoRKEagGIFiBIoRKEZgYgSK8LbYKooRKEbgHzYCk8Fb+YJqUgOZA5B+/zhR3k5Y1Z+T83bCanmxfMvkvFUAwVB5GeDG/J7Zepj76fyMkk/TsDOdvoFkr/BPx1CJnrJeE1VU+cFtBnhpEDm9qiP7REpiqdUnU6kjzHBNb6cmYmzCPGOxKMJhNcEgky82q0wejY2NIsDJnUgc8XhC+YeCNrbM6+oSbDAyMoLBoUHwS/Lo6KgoCFasWCH2ow8++CD27tkroGvRoiU4bcPpWLlyFXp7e/Hcc8/JKvE1a04W9e5dd9+FbU9vw6ZNm4wv2WwIzDnJIBv2sUbySl41wYrkvVWNwQD1JrWgSPm0da22Gc0o5Izd0vbJGpIoDpmZpEpP8diUdXJaeStwKQNuzQCXE1k6T66+F9Pw1uEQ0Js7EabtogUWa9WstnE2K+YNuDx9m9X8UuUPFYD/aoO3+iJNeXs10FbqTGWrnO4PTCBLTagR9BqXbcDbDMBVVo4EcFyQACvVKnY8+dQzeODBh2TirKZG5bQluF29eiUOHNiL4ZFBaZ+VFZVyvxBejo+N4b7778O+vfukbs0wVEM+AkVOuNHumbbLyqp8CNXVNXA6XXDYHbLQIRQM4q933YmDBw/A5+XEGu23FaRTFo+qHkUhPkXW02nhrQQtk1PbXGYdz7Rdsr5ZjPpIQ11DsatEuKoflr/Sfbi6LzUk5W+VE1cdSP4vuat1/63vadqWO2B3epFIWXG4bwT+YEyUt51dh3HiCUtwzjlnIpmKImWJo66uBh4PVdlxiVMoGJL+i+2ek7xU84h6ST/zdHm5CCCeENttwt5wKCwq7qrKSthlwjcp0FbzU6tVXZ/qI1Jiua3uVa3izX7uauVt7udHF97m6QmmWOCR+wzJp/qdvm/Rz6xXg/J28qtRt1NhiuXpYzLzLYrwduYxyxltzXgUWyh8LHS73CuYKbyV4c0UbbBQ1esEQFpgaPNBW73rxLH3DMeoxoFeCXg7nepWnj+vkG3yxW+9DE67Fbfe8kc43Q74Kkow2N2N//7v/wefy41wbEwWEkXDarGXVteyv+A4keUWJakxXuffuq74m4rQ9GuCct+KlJ2pUKiKdSEeS8LudDBzBMLhoOzmczmyVLdqkZjO6850A8q9gufSaSq4qIn/5/uRuEpdwbQihMzRUNSArBb0Hu7DwPCQfG+oqayC3e5ELJLEgvkL8bvfXo+G+jloal2Mp7c/hNdffBHOOfMCvPDCc7DYghgZ7YV/LIAlS1sFjPI7C79DdHd34+KLLxbwyee92+2U6yCMViCVymClRibAJdDVr9x7j/+n2wlSjL8NTpcPu3bvwIc//GHU1tQjEonB4ytJ728z0jQopx07bBY7Ygl/GtxqeKvBLXcMRUL44c9+imUnLEcKNoyN+fHFL34J73rnFfjKl7+ME5Yuw5q167Bi5Un4fz/9Od7zvitgsyUkNUQ0FkTv/kNG/Tlgke8lDkkpMTI8jq6uHsQiDrjcVqQSUXg9pXC4yuDxVaGsqhounxd2S4kobxNIootOSAMjouTlwsSzt2zCj772gSl7D9bzww8/jO9///t46KGHsHDhQlx++eV43/veJ4t3j6fXywlvqZr+7ne/i9tuu01CQIeea665Bm1tbcdTSPKWhd/Vv/rVr+JnP/tZGnJ/5zvfwX/+53/m3X7Lli2y7d/+9jc89thj+I//+A9JXZP7ejXH5LivtGIBixEoRqAYgX/ACBTh7T9gpRYvqRiBYgRUBDS85d/5voRO+f6Mp72OPOr5V/ybgZua2JfJfuN02ZNXGXDLj9NQwIC3nIgyq3EVOMgo4MwQQdwmZ6K8pdoq157arOycdALO0N1NOqGu4KRZOWqGrZNFPR0f2UDbI0+2tWmC2oitPgfhhbISUzZoEkN6Ixs1IKv7E0nEY8wdadjBGkpLmUCJRiRvLvPdDgwM4IUXX5SJmcaGBjnejh071Cp/bwkqq2vwpje9Beedd55MsnzjG99AZ2cXqqoq5Rjl5WVYtuwEVFZWKhs3qlIlNiwPbZQz6luxWjUmi3h1hED6vXQU8tjzZdWhBDETG4EsRi5Mrbg1x1bnvqXqVpSyaaBrk0ks+THy4abhrQEeub3kxBXLZJsBhZSKQR9LVA4E5IZCTitotXI6cz8bZc7iDipPLl+0xJYJU7kWQymRpeDLNFyz8lZNyMmdNaObfbL2qu2bZ3QwY2Oz+nbCraUT1eURJZqvR7F+c/0q6KYBHJWYrI9E0iJ24PGEBY///Uncfc99iERjaGholDy6a9asRuOceuzbt1sm0Npa2+DxeiTOpMNUmXDyY9++fWkLPXVbGmA5kUqrOqmybWhskHrv6emVlJMaYC5YsEAg47btT6Gz45BY8znsVnCCUFi0yTpZDs3crFmq5zx9VD5ob8DLSevZbBtvwNd0q9BuBhJKpWrVbUaDWd3PqpzcBsBl36I6bQPg8hOLun7ey9pGWfbhvaXgbRJ29PYPwx+IIRyN41BHF1YsX4ZzX3eW2CYT3lZXV0rubMLbeCyGcDgkC0KYs1gph5SqXZXX1MA4jWsol1hWugIMDw+LhTvzfit3Ai5aMXIXy6S1Xg1AeKsXWmTD23Q/YrJN1++Zn8mivGV5shYn6P5cqbX1opJ895A8WfI9d7RF+nQ33iTuEdPtlnleFeHttLGaYoNXN7x9ZS2TVVgLimC6BgoFsoVul69qC4W3+t5VVu6TvwqFt1nbTdMoM2PrzNg4d5fpxuozafcvN7wtBNzq59krkfN2busJOHHJYtxzz11weuxw+9wYGxzEt771Hcyra4A/MijjBbHuTyZl3F3i9YkjjiwMtNLmWNWiHpNyW/4wfQRkkZFxh5hUpfpZEYoE1XbGYlarQx1PcsTTetl47qTHu7JoUY1v0wtX5bmjlLZ6HK5TEsSsKaUatinlrXy/SKTgHw+KbTJzGxBqJqIJBPxBrFm9Hm5XCQLjIbicPgyMjaOuvhxujw3Nc5vhdttxy603wmqPIR6NYWCgXxaKMh6rV6+WBXHj41T6OqUsfPazePEEU79YlRrZbkc8nlTwNp3gObO4M9OeDfWw1Y1EzCnuH7t378ZVH7kKDQ1zEIsm5TwCtGkRzfG7AW7V+N2CSFTBW0J3DW/1ObnfuH8c/3fjTaioqsXQ6Biqahrwrne9G5/8xKfw4P33o3nOHJxy2qn45a9/A5vDgddffCFSiKK6ugKhwCh6DxxCLJFQdtlcXGZ3IByKIRCMiutRU/MCRMIhWFJxOG1O2Bxu2J2lCESSCESi6OkZQe9AH+LJBAKRCFxOD2wOKm/7cNWH3oevf/itU97ejz/+uMC6L33pS1i1apWAX4I8gtJ/+7d/ywvxZtJfHM1tXy54y+++n/nMZ3DWWWfhTW96k9y/DzzwAH784x/jv/7rv45rgMt7nvVJEPuBD3wA73rXuyZUwY033pgX0k72Pg/wao7J0WyDxWMVI1CMQDECxQgUHoEivC08VsUtixEoRuBVFgEzvGXRzRO5k/2tt5vZtNfRCcxkk2LmVeO58FYmWcz5F3OUtzIBoWGVTEYo21T5MUHdrHMYx1Smo9Mob7IUe5Nvq9RV+V460pPtq5GMBi+THGUSOJw795dbDgUAFRDUsZTJFoKTFKFVQuVe1a9USlSzzLdJEMnTSu6maExy5EY46RJXlmCc+FJ2wVz5r3LpMqft8y+8IDbIfEUjnFQIybn27z8oNrSbN5+J+fPnIxaLY+vWrejp6cH551+Ac845RyZGmCNKLNiQYGYuUeAKvDVUb1TXMf+t4pPZYNo8UWgIdbOuO3OZSrMs7cJYMGBWw6bz0arkugZgUXWsLVhl0oZx4qSNTUGi9N9aNavhKeGtxMqZDW85CWRMjGmLuoxdsqEAzlHe6klr88SjGQ5ltUKzNWv6OJnFAsc9vDVfjBlyCfTK5GXLvvPUXaG6DUOmKn8aGVfFCtcidcW4iQOzhW3djqHhMfT0DsgEKbWtVHHWN9TA5baju6sDJaVeNDTUw+Vyyj1E9SUnDu+//37J7UZbbP3iOVQeOjsaG+dIm6ctr93uQDQWFStBHp/tj7mey8rLEAwFsW/fXhw61I5EjLnaOFkrd6vpEg3r8AkLQpQqVAG/WfTZubm+p4O4JucBtXAmA3R4XxHXCsCVRSFGn2xUjFpYI+sxMvDWgMFUPVuszHnrRcriQJ+R8zYYjqKjoxurVp2I8163BYlUFEnEUVlZJvBWqXFCMllLRTMVtAyDsk9mP5KSbkT3EQSxLJe+7/zjfhzuOSwxr6+rVX1Duo1xolyrbuUi0spn1eeactHmgbavSnhrPNMmPLfTi42K8HYWd1l6l4LGYMcg520aJOgUBDNbq2Oo62e805GEapJ9C4pg+vlfSAGOBNyqXqEw2+RjCW/TY5wpLliVs3B4O9u45IJbidHRznk7ybVMV+actV3paC0+8djaxl5y6XtQU1mBX/3y5yirLGE6V4wOD+Nz13wGJ51wIsbCKhUJGSzHw0F/QOApr4f/5yJAgktCShnWWCxiqSxjeVNuXP1Z7rOHC8LEucNqTdsu+0pKZMxNG2WtnjTvJwuNjPGjLGCa4O6UUeNaXQ5Eo2Epq1oQykVoToTDUQSDYaRSMRlfEWyWeMrgsLvxs59ch/dc8X4sXXwizrv4Avzrv/4rTly+EOHQsCzmvP22v6Ci0geXi98J3DKO4g+LpNNRsHxU/3EhKO9Eh5N5b2NSDsaTClWV0kIvfjSltkiPjVleOv54kEq4YbO7xbr4w1ddhfo58xCL8XuJOhbH806bctGR8Q6dfpIpeLzKvprl4g9tk7XjE+M2Pj6Om/94Gzyl5Rjzh3HwUBcssAng+8UvfoG2+XNRP6cRd919D7wlPpyx+XSUlrhhd6QQDIxisGsACWPcIsk/bA6M+znuSaGjswsLWpvR3dkFu9WCQHAcwyNj6B0chT+UxIIFSxFOeSX3LRXXXBBH9TMHRr397fjIh96Pr33wbVN2lT/4wQ/kumhFrNsEFdC0J/73f/93LF68uJCu9mXZ5uWCt08++SS+9a1v4Sc/+YnYefPFGLEdE3C/4x3veFmudzYnYd19/etfxyWXXII//elP+N73vic5tc2v2cDbV3NMZhPH4j7FCBQjUIxAMQJHHoEivD3yGBaPUIxAMQLHaQSeefKGrC/R5i/UE79cZ1+Eyrf38r4KhbcslUz2G8WbDN7q7UQBx6+fhtJ2MvVt9vkNVVyeOchsNVO2xlVHLK/iyfhQKxEz58ueZJx4/OxC6M/NVrcKfkxfX2rCJbOdYAWBVNm5eDNgU21MYMtziC0bFa6GtE9ZEyvwQetkwle1mlzl2mLMHQ6nTGAQ7tJ21OvxyOfMmRsKhWXSpq9/AIcP92Pro4/h2eeYzxN4w8Vn4qyztmBkdBSRcARujwdVVVWYN28u3G4XQkE/IrRyS3FSKgO5TRpEKfvkalFdxxrmZUBtvkimwbexql6pb1XczG2H29FaWlkd6xxg6lzqM1qoWdPqWv0eJ0m4IlsrGLSyTsFbrRDkcRRU1D+ixs1qW2rRASfgzPeIKE4sFricLrUqP21Nq+CZKqCatJV8ntI2DCBtKDjVdtM1NHPPMfmig8mVt+bjT7ZYQSkPs14TFIrqgiaua8g9vgFwRT2vVJRa2cszxOJJhMK0EXTD4yuFw01VCidGk4hFIrDZAKvdgkiYOaADsi8tAW0EjBYbRsfGcd999+HQwUNwOB1GuZUte0VFuSg2qquqUVNbizlz54JKl77ePvkJc2FDIgW35FGzilJ1cGgAO3e8JHbMLh4vvYBEV6FxHabgZKDtdHU3fR+SZaGcC3SNGy7dnvTiB8M2WfXbBpg1wVvpk0375sJbmdzUdsZE4ga8tdic6BsYxchoCIFgGJ1dPVizZqUob2OJCOKJCMorSsU2me0/FArK5C2Vs5z0TUruWuN5kuDErWGdL+mmVQsz1gGIrXVvT6/YoTc01CEeU7kAxSJZ+gSjrRmLABhzlfdWq2czbVHf/7pPOCbwVp14QoXq5890Na3vg8m308fO16ayJ/AzxzgK7c/crrXsebqLmcXnut5msetR2aUg9HhcwdvjQW1rDn1BESw4B+10sK+QSi8U3hrdiloMNsnCPP381uedqnwzKXt6JFUgvJ3JsXNjdLTgbf4yZMYqhebsNZfvlYK3b3/Ph1FW4sP//PhaeKtKkbDEEBn3473veR82rD8Fg4FhAbeEsT6PF067HSk+u5jbNBQWtSUXJBFUauvkkpISAxQSLCqFbOZHjdEyzyA1dvX5PHKcWEIdiw453CaZCkmY9GJGGb8aixH5PnPqCuDUuWSN3xrqutxlCMeoerXLNXDMyxz2fn9QHHioIvWPjQvQdVgdsFqd6Onsx9VXfwI7d+zBg48+iHlzm9DRtRc2K117vIhFbIjFo/D5UhgbjYhymOcjaGZc+J3Ewy8VRrn522anmxDhpFIAE7jqRWS57dR8D1otdBhyIhl3Cbzd134AH7ryQ6hrnINQJAanDemFmG6nWoypFq/FjYWmCopreEuQrW2TFeQFfn/9jaipm4PevkF89/vX4rOf/SzuvvMvuOuuu9DdcxDXXvvfeOSxR9E/OIBNm06D02FFfW05AsEx9HQPybUz7U2CPiVWJ8ZGg6D3dWdHF1oXtuG2W/8kMaY7icNlh9XlQ9JSgtZFyzEcVhbS3DeZsIq1tdORwuBgB6668p34zNtfN2VXd/vtt+PXv/41vv3tb6O1tTXvtrTL/eY3vykWws3NzQJ6L7roImkzTFHxm9/8Btdddx0OHz6MN7zhDfjnf/5nzJs3T+rHbMl8xhln4FOf+pSk02EdESI+++yzUu+/+93v5NxUAL/lLW+ReuCxWTYqXnldb33rWyVFDyEq051Mde49e/aIcnjdunVSth/+8IcCM6nu1mrUF198Uc5HNW1LS0v62glAr776avmhs5SozU2vfBDZDEQZL/O5qYTl9bHcy5YtkyPdeeeduOOOOyTuXLjBshGkHzp0CG9+85vxhS98QaDrv/zLvxRUZl08loPlv+qqq/DlL39ZrnXNmjVZ5Z8NvJ0uJoU8T4vbFCNQjEAxAsUIvLYiUIS3r636Ll5tMQKvqQjkg7cMQGaFdGZiN3eCSBDRFJNGxyqQRwpwc3PY6i/juSrbyd7Pvq5C8XVmQnqqibZ8x86XV5dly9QR91Jw4GjQ9An1nGWrqkuor1tN6KQnNNKXaZqYT4MjlZ+SkxCEuErNlhBLZapyCWs1/BVAabdJvk5CKRttvcIRjI37sX//ATz11FPYs2cvyssrcN5556OtbSHGRsfQ1dNjgJc6zJ/fgtISTtpEkEoRFNNCTtk5E3am69dUhZm2pSb1LMyLaqoU84KA9Nt5FjGkJ7oMVa3kFjZBKrl3aJkmwFUrEjJnEqBrgrfafo4KZaom0gpfQxUtyr8seGueeFPH0o1D6sv4v6EjlUuRib1wREA4v9i7nG7DRpk5vOyyOwExwZTgKq1ClbanYbH6SE24miFu7n2iJ82NOOdtY9o1ON89po89+eS7hqtZ9ZT3dp1e/acuR6mnBdgpl/C0cnbMHxBVOMEgFQzJFOvWidKyMpkMcXuYN9WN8ooSsa6jnTHhN/Ob0fKais377r9fJkBYx8pRUJ2vsbERTU3Noqwtr6xE45y5iMVjONTRiYG+fkTDUYm/x+WWSVkufvD7x/HSjhcxNjKchreZpSyG7troLkSRqxUxE0BAISB+Yk+fvk9ylbe5m4piXeWpVYsClPrEfK9o5e1k8Ja7yiIQU35qKnU4MWlzeGC1uwTeDo8GBd52dR3G+vUn49zXbUEkFkQ0FkZpqQ9er0vaNyfnQuEQamtqUVlRruymWS6xfM+5AC5MocLf6HtZj8zJ53G7UFNbI32cutelajKLKTTENeKdgbd6G8Py2OgbclW5uhRHaptsJN+dAHDV7ZgH6k7bPia/lzR4z10skX2W2bW3qcYaKnaFPqdnNmp5LcLbrEVIM1LeHm/gVka6UzqnzAQ6zmTbqVrZbOBtIa12unFzvmNMpqyd7C6dzTmmKvvRArd6fGM+V+baJu9zpqtT7qnSS2RfxZLlFxZSJbPe5sK3XY6muXPwf7/7DaKJEOLMPhoN4/UXvR7nnnU2LC6XqPfmzZmLSDAEB+GjsVjS5XAqRwvDTpljbUIqyeluOH0Q9MoY1shNq8eoelxrc/qQRAKDQ/0YHx+TVAGBcBhulxc1NXWYW6csldNjbHGsUN8J+B7TE/A3x62JpLIk1vbIfD/gj8piN77cXi8CoSCsdjfKyyuxd/8+WFO0FU7CChtOWX8qfO5yPPnENtx5x7348Ic/gh//7Oe47PK3wVdihyUVM8qh8ugSelMdTFjL6+Nvvk97ZL1gkbluBZ5GQ+LiQ+UrF4Px+pXldCbnLRdKqp7Elq7PZJIQ2wNLygurzYV97Qdx5Qc/iMbmZkQjSZS4PbK9pEkRKM7RWUxcn7jQVJdJfVeinTVz/nL8ocZGgWAEN95yKwKhBOKxlChf29oW4K9/uQNnbNyIve3tsv1/fuvb2Lx5E1atXgGny4LyMi+GBg6jb2As/R2CKmIunh0dCYiCubOzG22LWnHzzbfAkkrCZgfiiMLhqwCsJSirmIegtcIYb1llMRvHxnZLFKFgPz75ySvxoYs3TNm2Ocb65S9/KXBz48aNAmWZA1WrNbVd7vnnny9QlePir3zlK/joRz+K0047DT/96U+xc+dOAbZcYPeHP/wBTzzxhMDe559/Xix8CTJXrlyJbdu24Wtf+5oAyVNPPVXg7bXXXiufb9iwQax8CTP5HnPvEgrffffdkquVx/7jH/+IX/3qV+lcrj//+c+xa9cuAbBcsEDIy/ISkrKcV155pShQ3/a2t6G2tlZg+l//+lc5BxcM8Lo7OjqkPKx//dLQmeXi9y/mYGZcmpqapN0VAm/N56YVOHMKc3/CVLYpHpsx4LFvvvlm3HrrrXKd3Pb6669Px+7ee+8tqMwsOy2veS0a2BLMsw4I283XNxt4O11MZt2BFncsRqAYgWIEihH4h41AEd7+w1Zt8cKKEShG4EjhrXnOonAoeWRxn26CSE/8m78UmSfEpoK33Gc69a35uEdyJVPFK6NyzZ5czLePAujGBJRRITOti0K3z1ZkGUDSFITJj5OZuFGAhrkiCW7jxu+k/Fa5K/XEEid4VL4r5m2ivbLT4RTLWL8/gIMH27F/fzsO9/YJaFzQ2oraunpZoT86OoZIOIyFba1YumQxEvEoAv5xRKMEuUkBoBo6q/o27EzFXNYAimKxPFFdrreVfMcTwK/S4ClFGtUJSrGcUZCaP1fHFqxq5JqVY9NKV/ZTql2trCFwph0rLXRFZWuAW6qidV5OsfGVY5kt6rT6VxVWgSYqNHXbylzE0OAQ9h84IM2JcTbn0+XEFoF6aWkJqpgj1OMywJuR54wwWsAjlRcql6lBvnJuk1yQkol97v00ufJWU7SpJ98nAFwVgClYTvZnE/saBW8FXBNmW6iQtiEYjqD9YAd2796H7c88h717DyCZtGDOnDmoa6hHeXkJ5sxtxNKli9DcPFdgHicAaZpst9oRDIXw4AMPoF3DW8mlquJaV1ePuXPnorS0DHaXGxabmkQMRyIIB8OIhCLKNtnrhcNFuG/H+Ngodux4CaMa3kqbyFY0sqXnMjql5DbXgmliexKnhayj6ny2Zpt6Hm4KiKstkdVmGXibWQei3ku7IejjcRKY/YhYJxvw1oDrhLe0TrY73Fnwdnw8iO6eXmzYcArO3nKGTM5G42EB61QRWW1UJMUwPjYuE4mNjQ1wG/bWiaRadKLDSIt3TnLz2kQ5k0yiv68fQ0PDco+UlZUaE9KqzWh4q+wjtWW3SR2eVnQb/YdWteexVNY1dHTgbbbCw+gkJrlHpmgf+t7KvduFfhvW1saio7SqRPq73NfkVqyzed4W4W2e+tWBNOfBLiC4uf2h6kNMeaCnPMarC95OB+6yeslCLE0KiK90bQXaJsvtpkT9Bb1yryf3PFNZIOc7Qe5ppxuXT7jLZxmz2VgmT7j2LMXwqw/evv0DH0FDTTX+dNsfcbB9Dyxu3uMpbDz1NFz2lkvRN+oXWLNu7VqMj47BxUV/Vhui4bCAmqjkclXAlNsRhPX29oqykGOW6rIqQ5mpXGEIOdWCQTV+PNQ/Ina67e37MbdpjlTtyMgYKsqrEIslcN6mjfJeLrzV9UBbYKVkpS2xUraq9BBcVJmQdBSEwxzzp/jgtFrEnnfX7n3Y9sx2tLVUK9VuAqiprkdddQMaG5rx8q5I4gAAIABJREFU/e/+f1i0cClWrdkAhyuCJAJw2WgHzVQuEbhdHjz84OM4/4Kz4PePSfkIyriAS30fUFCWrj3+wBhCoQAGBwflfbr/KJtpqoZjxmOS8I2DOQPgGg43gcAg3O4KuBwVsFid2L1vPz74gQ+gpW2xLCpLRnQqmQRikRAikRCisRDiibDkgdAKZH3PZMNintKOW/5yFywWB/50259RXVGDoeEBfO6zn4INKfzyt79HeUWVAMNzzjsXCxfNx9zGGrFrHh0ZQG/fkPrOwGs24O3IsB8upxc9nb1oaqvHHbf9WcCxzZ4UZbfNWwK7qwZVtfMRsFZKu0nFCeJTsCYBn9uCoL8bH/3Ye/Ghi7cU1Cf19/fjwQcfxE033YT9+/cLoCWwZK7XG264Ad/5znfSFtyEniMjI3jve9+Lj3zkI/j4xz8uIJIvWoBTobt582axHSaE5Xb6xX337t0rgJVq03379qUtmwlFCT2Zb/aEE06Q415xxRWSe5YvMzTlcWlZzQUPBLd8MX/vd7/7XYG7bCuEoYy7tj5mSp9rrrlGFKlMe0LgTDUvy5rvRbD99NNPSzmpkn3nO9+JT37yk6LCpq00oSjvU75ylbe55+ZxCJ6/8Y1vSOxYBtpS0y6cSu23v/3t6etkOam8ZR3w2got8zPPPCPnIDAnnCbAJiTm/7nwVL9mA2/1vpPFROfdLqixFTcqRqAYgWIEihF4TUSgCG9fE9VcvMhiBF6bEdDwlldvBm8F/T2FZqFQGDibqOebJJo4OZOZUJQJBONEajJBTQ7riQX9t85bOhm8VdtlTyxPN8E3uzjo6WwN2zKTrwocZsCcVj4rIJe+yhmF1Xy86XbMhrfabni6vbI/1zFLT+wYeS4Fhhh5hrlHPKFWv8di0XTOSYJJp9OVtg4mLDx0qBOPPvY4XnxxB+wOF049bQNOWrESo6OjeOmlF7F06RIsX7YMTodDVtCL0k+LDWXygnk1ldJA0KrEUuXHFeBi4NwJV2lAFbVPRiWq7MgyoFRNeumJLzXJpl8GZlWTKGIVq9otr1Ora7mtzqlJcGu3my2V1bE1vDWreNNtT0NgTeXkt1biGhTJoNC0IKOtF4vhcLiUOtjuEKs9yWFss6K8sgIL2lpQWlYiceIkXDgUlAk4t9srcJl1mSRVy4KBE6Z70+BmMmHckcJb1a/lsU9OV8D0qtvses8slJAoSo5iKjponZwSMHj7HXfihRdegtfrQ31DI5qa56G1bQHmzmkQe16fz5UGY2x7VMXQGvzBBx/AQdomc2GBqEmptEjB6/GipWU+5jU1yaQd7Zl5XsJ8AnxOKhLS0hrQ43EhmYiL8nb37l0YHhqU4xMWq/tcX41eoKCg4uQvvSikcIv8jMIy27p+UoBLYGvA/knhbToHuSn3bQHw1unyCrzt6R3G8EgAY/4gDvf244xNG3D2ls0IRwMIR4ISN9omsxyJeFyUOcwf3NLcAq/XYyhuuJAiE6x4IoFoOIJELC5tIBaN4tChg6JCIrgtKfHJvWpnTjujf1D3p+oDpJ/Qx9Nt1Og79CS57pvNfbS5b9H9x8T7xwSAM51TVjVLPUkfdmTw1qzozl0YoTL5Zi8cYB0rVwErG3mevJlFeFvoE3XqpSt60HN04G2+sU5h8PZ4hLbZT+B0rzgLoDjdGDC3LmcCZ6drB1N23aaufjqwqso0+/tuqhjk+yyfona6a5Xx9yxy3U4NbuWoedM8FFKvr5Ty9sOf/CLqaipw/fW/w569O+D0OGVRV8v8Vlz6T++QZ0tvdz8C4wEERkaRiAYlTUMoFEGJrwLBiB9et1tgKYEkn1mxSBT19fUy/ognmAPXLapYWvZSrSuL8pJJOJ1upEqqsH7tKvzvb3+DS95wIZqaWjA+FoA/EEZfv7Js9rgiCI8PwwInwnTVsSdQ6isBEhYgydQgFrFP5riHNrGJFBdwchxuE9Bst3gRJ8SN+eG22tEXS8BRXYLOl57HGWuXS+qIaCqBUm8pbrrhj+jvG8PyFWvg8lXgpe2PgTbQFksCvhKPPIdpD80x0gsvvIhlyxbL3xyvcnRotdjlujjm5Yu/PF4nyqtK4XRbEA4ERTlstzJliQPhSBxup7JQdrEcVPFaLIgm4qiprsXqpSth83hwaKAPjz/9DAb6hnH7TbehzlcJn8ODRI0VJR6vxJqq5xKvT6lwYREAFomOw+XywOPxweX0SJ5f2DjWo220F3aLHZW1tQhFUvjp//xCxiGrV56EVDyCC163BctXn4Ke/gGc/4bX401vvAitLQ0oK/XAYrNiaHgUfT2H5drjMd7zTJPiwciIH3abAwSqNbXVuPXmW1BW6kXKEofd40QoboXb24TyygUIplyIJ8aRtEYQl4GEHSUOC0osAXzovW/B219/biG3c3obxpEQl0rRH/3oRwJEacGb+yJcfP/73z8BYurtCPmoAr300kvTYJef0Ub5lltuEaBIINre3i7wki8zvGWu3U9/+tNyfG01nKt45SIHlpGqVVoV80XVsIa3zFtLeMv0PXxxUQLfI8gkbCZIJZRuaGiYNkZdXV1SHsLkU045ZVp4m3tuQm3uTytmqn21IpbfjQmsmarF/DrxxBMlZzKtrAspM+uNymNC4dwXraep8NWvI4G35mObY3LBBcc2t/i0FVTcoBiBYgSKEShG4LiLQBHeHndVUixQMQLFCBytCBwreMvyzQ5cTn9lRwpveYbJAK62TuY2hCdmwKih7vQlPLItMjbJmak5xnIqi2oFHOXKJirsCrSMzAACdV4VZxNo1HIx4/KUKjV7+liD8nRxNCQ3hUQDaDNIV7mvFGjjhAZ/+KWX/2cOSn4p5+QLLZo4UcKJDq4OrqmpRWlZBcbH/bjuul/h9jvuhdNlw1lbtuDk1SeDX/ReeOEFrDjxRJyybj3mcCWwBbKKWbejjKIvZeT2ZeNlPlf+GIphIxIaqsiET9ruWMFV1eZF1JqVH1jqTgCuUZ9GSLMRvQqQLlMutNHHsBPYSZ5ckzLXsCxWAFfbJRvnM5RVZuttVY4MvFXaN6Xk5epr5ndirk6qSoeHRhDwBzAyNIQ59Q2oqatBQ2M9Fi5tQ0mZT2IZS8QwMNAv+cIqK6vhdvlE/cw80lSfygSnYVet83rx/5xg1Pk+Zw9vGbP8U9i54HdKiGu+ZXOUuRqo6wpWx1VRk9xwKQsSKVrPudHXP4g/3PhHtLcfRHNTC8qrKiRH7bq1J6O6plLy3Yp9t6EwpcLE5XRK+37ooYck95RWcUr+YVF0WLBw4SIsWrQYnGuLxKjITYoKtLSkFCWlZTjU3o5QOAgfQaNYIsaxZ89u9PUehoOw37DpnQBv2Tan9FpXlpAFQQLzPa4as+o/9ftT/J2GtzJBbwBa0zG0Oj79mXHs6ZS3hLfMedvTO4Th0RD8gRD6B4Zw5uaNorwNhgIIhQNwuuxwuRzSL7B/Yf9TV1eHhoZ6gfDKwp1KdJWbjs8J9k+0GY9FYhIfKv0PH+7B6MiQXLfT6YDbw1xwDmPBRcY2OWM7buDb4wjepgyF9WTPb/1+eqmQLHSR3s+wFDcUPeohmu7T2NblLS6UoWmkkeeQSiOVFz138VGBksIjeNweS1VuIcWS+6rA53O+470c8HYqiDU9vD3+wG329RQUwUmrshDAlx6VzQIMF9KGptsm73h5CgjK+3O6V+7zYDo4bD7eywVu839PyHdtapxbaF2ar+WVgrcXvPEyzG+eg8cf34pnn3savjKfpMJwub24+uMfk7FyaDyMaDiGn/z3D5FKRuC0WxGNMJ+tE4kUc6sa7ihGHySLF+kkIS+mxkjCZuSmTSpCZ4wbgRNOOR2fvuYTuPMvt2PNyatQXUWQSGVrCUZGx3Hnn+7AA/feahgJ06HGjiQ4bgfsFjeisahxPHU+PhpoW5yCFdFonKlXkUrYkbLbgHgEHpsNJ27YjCs/+0n07t2JlpoSlFdXwB8JoWlOE97/ng+is6Mfl7zxUpy6cTN+/6ufoaPjINxupzzb+czmQlCCUi4uHB0dEgibTFgQjTJtCxCP8RnOPLMxwDaCd73rclz98avQ3XNIUlIk6RQUSaKirBKupAUD40OieLY6LZKf12VxwBZLob66ESUWN1IOB7oGBjBMYF5RAZ+vHB6nR8YLUesYysvL09bRDptdQKAG6U1NC9T3hZRFxoZsmxyrsE44tovHxa5HoC7H7Nu3b0d5aRn6e3tQW1uDJSecjPFQGDfcfBOWnbAYi1rnorGhShYZ9vT1Y2RwwLh+jmGZusOBwcFRsUDmdyyWjXCyoswHizUOq9OKcNwGT0kTSsrmImBzS15jfhZNJOB0eIFYCM21Llz+lvPx9gumhrcf+tCHRGFrhnu0Hub7VJby73vuuUdgq1a46vuOCtJc5S1jtGPHDlG2fu9735tWeTsZvJ1OecsctVSVMrfuu9/9bgHtucrbXIDKcnMbWj2vWrVK7k0C1dzxFdXBtGPWtsny3EilBKKyXRDgUh1M5S4hM1+5ytt85/7tb38r8SSUZ25gAmRC3U984hMCyLV6ObfPL6TMXOz7xS9+URS7Wg3M4xDEUwn99a9/PV1/s4G308WE6uDiqxiBYgSKEShGoBgBcwSK8LbYHooRKEbgHzYCrwV4q78EmRUPhahvc+FtrmLiSJQK+RqUVrXq3ypPaeY1LQzXUGmGpMWs5CoE02RDsMkmP7PBbwbqaq2ZAUWNfGF8VybPLJzEsSv1oaz0T6SVt9FYDNFIRIHceFRyUHKlPAFWU/N8UT3ecMNN2Ll7j+SAmjtvHqoqq0TN2N83gOZ5TVi7dh0WzF+A6qpK9aXSAkQjUUTETlkpcJmL1GKlXTNtcQ0Fm9WwAjZUsApcy5SfVJBS1qrcVaIoy7I6VYBRTcYotZ0GizpPMZWWcjwR3upjarBj2K7SPpoqPsltq2FwJretGd6mbZM1RTflvM1YKqvJMpaNwIYK2+GhITz95FMYHRzG+PAont3+LDoPdcBusaJpzhysWHkSTlq5AkuWL0ZFTQUSSCAUjWBwcEBAVXl5FSrKq+H0liI4No5EwoKSkjKxn6OCI56IwumwISk5iAm9DPyvKMaE22Jq5S0nXCeffJ81vJ2qt0+DXUO5yvObLHp7DvfipptvQVdXN5qp2izxoa6+FmvXnoy6uhpRfquJ4qQoOVhnTqcT4XBY1AGHDh4S1TXBN39bUswpZkHbwkVoa1sMfyiMcDSGSDSKWDyOirIK+Lw+HDp4EEF/AGVlJaIgpUJ6//496Onugt1mztErvaFxhVR/WnPg7UR1tGrLM3tNq77NAbmFwFut3JXFFgYUnB7e+kR52314AKNjYfiDYfT3D+Lss8/EWWduwrh/TKC3y+2Ey6VsJKnYoa0cJ3pZN/xJ95FKS565R3n/EIQQSFotSMSi8I+NYWR0GONjtGVMinLX4aT6VlHw9CIc9hV6IUc6H66Ks8qrbNzbBj3Pq741yjOV8jZdfzkbZWzTM3UrJrimyhZdbnphiulekwUpNlmoku6xjP5bq2p1Hyl5spk4j24KsZj03cxxzr95RE7aS3+W1cTyq+Fm1gqn37oIb/PrDgsFWVPD29kBselrbWZbTH0ts4O3hcbnaKpsC73qyeDoVGWe8Vg2J83rsYS306ltC66LSaF0xo2n0Bjr7V4peHvSus0YGerD3LkNePzxh1FdU4Wh8XEZD13z2c9gbDQAp82Jha2L8Pz2p9DVeQDlpT55lo0HmL8V8Pv9Ms6mkjMSCkkfTLDEH5+3FG6PUxYyERyJA04kjtKSCoF7trJKvO7cs/Hn22+ThWl8VnZ19+HE5SchEAhi7wu7sP2ph9C+bwc8znLUNs5DZXUpSnwetO/twMjokDxr4ymO4W0YHx9N53/loihvmQ2WhBMh5nyNBIBIHOvOvRgXXvpWRAZ7UVtmR8oG2Bx2NDbOxb987kt4/rmdOGPz67Bi9cl45u9bxdKZ6mGX2yHfIzjGYm5XXjPz9NLBR1tHS1qGBNcaJWVRVjScwDsueztef/H56OrqlDy0PrcPkfEInnziCZy95nQ4yp0YgR9xNwF0EraoBaGeMdx2w5/gCzvh8HixfvMmzFu8CEGkEIEF49EorE47nEkjHYzNpuyHjYefXjg2Mq5y0lLBLHl4UwkEg36xV45HIwhEYvLbbrVgeGgA27Y9JdudteUctLYuxLg/gf2dnbjn/vuwbv3JOGHJfHidNjjcLnR29SAWDYu9Na+ZcaDyeGhoDAF/UKmr3R7ceeefUVHuhc0aR8qaQjzpgLekEU5PFUZlzMtypxCJxeHzliMwPIDTVi/GhWedissuySgu891TzLfKHKsEkStWrBCnE0JG2vzSgphx+NSnPoU3v/nNacBLGEhLb+bIPdKct5PBW6pbp8p5y/yxzHXb1tYmdsa8h6677jrQOngy5S2vn8CZ1sdcSMyyr1mzZkJYaOXMbZg7lrl+eU9xQSfj8dWvfhVUxVItzOun7TIXJtMCmQpfQm7C/3zwljbGjCXHtATb/M0+k9f5yCOPiFK5ubkZBw4cEFUy7aaZMqSQMt9///1iea3z+eqLItRlWQl2tYJ5NvB2uphMBp5n2o8Xty9GoBiBYgSKEfjHiUAR3v7j1GXxSooRKEYgJwIzhbfcPXsie+qQTgscZ1EjhShv05Mrhg2tTDEbwMC8v3nSSilBjR8qqwxLR62SMwsnCp0wmsXlKYtOI59pOt7Gl/vp4znzSe8MNM5vL2tWz01QLxo5WSdep1asavvqDKVQDHNydQcnLRS8VdtpqKrzJlIdFw6HEAwGEAvHRIVI9W1Nbb3kv922/Vn0DwwKXKAqcWhwGDt37EJ/74BM3tAKdcOGDVi9apV88SUkIUhgTkuC22QqIXZxqWRcMI1isVbJu6XBi4an6fy4zH1q5AQjhdCZHLUVcgbIU+nIAxoqPCNwgi4MhaNqWxlgplXVbBNUZSrlrbbOnh7e8vpUZsKM1lerbwXeqquUPMCjI6N4bOtW9HZ0obu9Ay8+/wJGBkfgcbngdjqxatVKbDlnC1atW4nSqlJEElGECW+HBuBwOVFX2yiwkQrU7q7DiEZTsNtdYrnMnK8tLfOQTEURCvlhtytZcEpUuPkn0Y8mvM13LxasxtU7m+At2yZVtwqG2yW/6qHOLtx0080YGhqRCRGH04H6xvq08pYTo6LMTilAx7qmrTEnqx5+5BFR3vI9TiCKNTLzoyWApcuWY/36DRgaHcX+9oMyacSJy5qqGlm8sG/PHoREMaEmXakiPXBgH3q6OxW8NS3sUJzcWCAg6NYMZ3P6j2nArRnS5sZXf2buP2SbPIpcBW8VBhQVpvTVxnvGogr9uYK3ahsFb7lP/py3LreCt13dAxgeY58RRv/gEM48YyPOOovwdhyhcEisFamUZX/Q3NSk+oR4XPoW3QfrRRcSOoGX7A/Ufc/70ulywu1wSL8xMjKM7u4uDA0NCpx0MW9ujrW6vt8NzX4mD67xjE3DW5MSNnuBj7J0z8pTrGeBdf5c1dHkVI1+L/N+GtmLfbt5e3PubB7GsGm3MZ8w7bjVEhZzjm3+XybmqVQS2/sYIuEQ/GPjEm/pt2kzCWDOnEY0Nc3L6p0yhZ1eATib5+tM9jnWcPeVVt4amsOcbNiFR+h4hreFjdGODbx9JaCtrjVxKchThUcT3hqPk/RZzMfWvUfu+aZS3E4HaCdrkYXV8eTjTbX/zMfM+rxpeJtTwKUnXVT4TTSLLS9+67uRSkQQiQRx7713SgoLWhNT1fn+D12FRNIp8LZ1wQIEx4ZRW1Mu4y72xWWlVaK8lbGIpMcg3EzK71gkIjA3bNgA241nG8cgdBbxuLyIRuI42N+P8ooyPPLIQ6JypCJx//52OJwu+HylaJrTjJ/+6Nt44G93Y3HrSZjftghLly/CU39/HL1d/aiqqVS5ZuMRHGjfJ3A1Ho2J4pYWzeWVVgz3+2FxueC0p3D4UB8++7VvonHJYsSHB4HIEKrqa5GyWbGgpQXPPfUcPnr1J/DJT38eDo8HO595WnJvysIgm3oEsqr5nKZVsIBRpqs1XJhEzZog0GSqlhiqyhtx5ZUfRPP8FoSCfpUaZDyEaCiCf/7cF/CO89+MjeduRNAehKPcjtIyHxLBOOpcNfjTDbeiLlABh8dNMoqY04qb77kLY7Yk4iUexOwWlEctyqo6FpNxN1+xZEJiTziesjI1hl2srGlxG4/E0DR3nsBcjg3hYDoG4MzTT8HWh/8mdtdMqXH+BRdj6fLlGBsKYX9XFwIRjnnGUVNVgpa59bA7Xdixaw9giUu6DY7V3W6POLwEAhEM9HO8Ykc0mcRDD96HygqvLGRlfJIpO7ylNbBavRiJRtJ5eaOJJNyeUowN9OHi123C6WtW4PJL3zJlq2Y8t27dKiCTgJJA8eyzzxZFKlWtfHEsTBtlQlsuqLvsssvE/re0tFQW8BI+EpxSVXr55Zfjox/9qMSB9yYXQn7zm98UxesZZ5wh8HLTpk3yPYMQcTJ4SxjIY9Pyl3bAfPG8hK7Ml0t1KYEiYeqf//xnOfa5554r9sM//OEPZVyeD6DyODzeE088gWuvvVbgaL4Xr5kxuf322wWeEiZ/7GMfS5f9ySeflHLwuqhcJsxmG5oK3vL7MvdZsmRJVh5gvs/z8HyE5rwWKmjXr1+fnuOZqsz6uITKBM7mF9soy8T82lRJ67g/9thjE9TUrI98Ftks19ve9jZpB1PFZBbdZ3GXYgSKEShGoBiBf+AIFOHtP3DlFi+tGIHXegRmA28ZM62qKUSRNT1wnFktZE0UGQDEfITcCR35vzGbVQjA1XAgN/etfNEXe8eJr8kmkWZz7QoQ6tyIOgdr9jknP+7MJ6K0oktPVJvrVAOUrLPPVIlnzPQpYDt9jlENQwReSG7IDKDUIJ2TCVxJHw1HEQyGEInG4XBylb0HI6Nj6OzqFvXjgtY2NNQ3Sj6up5/ajueeex493T1IxpMy6bTpjI1Yu3YNGurrBdr6A36EoyFR0nFyx2alvadRZhNEEWtbPe0neYgz6ltpJ/zR1y3XYJU3uJ2o6mQ2Sf0t1rv62Ib61mxXzeMR3FJxm8lvmwfe6jiZrJNFdTclvKWi2IqUkdt2ZHgYTz7+dxzasw/tu/dhcGBIVHLRcBhlpaU4cfmJoiJdvX4VKmrKEY5HEIqEMTSsJn2osn366e2444470dnRjXickMsJh90heUD/6bJLcclbLqHhMCLBAYRDKtaFKL4zbdDcxgtX3hbay0wJdCcob1VlW6x2OJwe7Ny1Bzf84WaZUGlpWQCrzYLGOY2ifqisLFMTppJnOaFyzRqTp3z/4Ue2puEt+yCqrDmpFoslseyEFQJv+wYHse9Au0wwOpxOVFdVo7a2Fnt37cbQwACqqioEinPBQUfnIfT19pjgrQEiFVUVgKvynZrNz2cGb7P6XTlsdu+YF+Ca4a1swDZIi+hMHvJJ4a2xryjkjQU2Am+NRR5yWfJM4A1pg8tdAovNgfZDh9HdM4DDff3wB4J4y5vfKMrbkdFRhCMhqaf6+jq0tbaKZSChI+uApJ0qaE5GsS8UcGvYu8tCCqpPLWpSmKomWgETllOJ09vbIzlwuRBE8gvKLHJK+gWBzexj5N7WuWdNtso6R65BfNUm6pmgYG0akSjj+rRrvnE/pOFtxpZXhXqi1b1qDYbi1nhUSh/MfM52O+xOp1h7Oxx2WMTPUk0gU/3NRQf8IZCleoYTn5zUi9DNIBwWWEuLProb8F4P+P2IRMOSl5l23uvWrcVpp52qFsVMsJUtwtucp35OF5ZPO51vcDJ5zttjA29fWcVtoUBPRWpm8LaQY7/c4DYLfBppEmYyRlXd9izvNaPP1q0uszwskwJCf3a04W0hdaHPnbtIM/sumfmY+ZWGt5e+6yqUl/vQvn8P7r3rDnhKmV/difGRUbzjiisQTznhdfkkVUj73t0oK/cgHBqHlcQPVum/6TzD33xuMW87+3w+9whVA4FxAWaiVjWAJ+FtJJzAXXfdg41btmDZCUvx5zv/gpUrV6Kmtlb6/PHxcYGO8xe24YnH7sMTj2yF1eJFIJjAGWedhh/+1/ewcMFSrF6zEh3dXQIqT167Gvv37kFZiRf9fb3wj44hER9B18E+xCwpRENhEG9+/7r/RdhmQ6ivF6WeOCwOO1xeDxY0z8fhji6894oP4MMf+ziWr1qNh+7+K1566QV4vC6BeXoRYCKeEkUj3+OYK5HQ3y9UTtxwKCrPr5Unt+J973sP3F4PhodG5ZoC40E89cRTiFMFvPJU2NwJ2F1UCTtgs6fgc5bA4yjD9b/7Ay664N1obZmP63/5G9gSKcTCEYwGgkg6rCipKEekLCWgjzGvrqkRiGZzKrch1oEMXywWnLzqZNhtblRX1GDrQ48jGoritNM2IGVP4U83/wHnnrMZzXPrxNHF7nDBU1oJq415eW1weksQikXhK3EjFQuhq7Nd2ghtrS0OtnmOJWwCbwnkY7EUeg/3CRxl3uLtzz6BsnI3LEhAfRe2CqTlmDRqScFmuPYkUjYpr39kGO9+6xtx0tKFePNbOcYvvswRoLKYdUtl66vl9Wos86sltsVyFiNQjEAxAsUIHJsIFOHtsYlr8ajFCBQjcBxEYDJ4q+Z5MxgvHywUCFXANcwGYE512Fx4qyafcqBBvv/nANzc/fQEj86Bykl7WVlv5L7Ndx5zOTXY1faYBYQm7yZ6kl4DrXzxM7+Xfe1TT0TlqmxlXwGKmRypsy23uc2Yy2RWN2SVOwfZ6fgr+18FKglBCE0EWRBCpoz8qTIhY5HJJ6oCwpEohoZHEE+m4PF4Bbp0dffg+eeex+rVJ+OkFasxNurHQP+AKAQe3footj+9DS63C2vWnIxzz3sdVq9eBV+JD/7AmMCIRIL5wSzKOtk4N69RFLB2NSGulRdKgZaEuvFgAAAgAElEQVSBsixzkmU3bhCWVZSUxh2ThrWEtzp/rUkBmYmZqg21v4qJ3t58TjPglr8F4BqT9kKMjXjqe5pWyYbejfla+TchDa13n9v+DPa9tAv7XtwBn8uD+po6gSuc5CspK8Gcprk4cfWJKKspQyQWQSgWxuDAgChKHXYXHnroEfzud9djx0sdkpsrHAZKSy2YP78Fra3zcfnl78DmzaejrMyHUDAgIFJNsGUvG5jYDjPASn2mFH+Tgd/JVbsza+FZMNegZCqTL3P2aotjO1weH7Zvfw6/+78b4HK5sbBtkbQBKgvXrTsZJaUeAV3pfLlsU1rxEovjka2PilpEYGYiIeCMOYMJb5tb2jCvqQXdh3sRDkdQXlEhbZeAjRNCw0ODcDtcqKgsE3tqAvHevh709/VI7mYdL0ZLLQ5R5U8v2EjbYGb3H1InuXa75lx5eUKpga2uoeyFMxk1rVoYouo0bZucBrhU3KsjyIIN45zql1J2KuVtEgkD3Er/kQVvrXB7SwGLA/vbO7Fz9wFZ1DHuD+D8887Feeeeg1icNr4xlJeXYdHiRaL6YHykX+E5lIxenYcAN8l8rSrHteSfFnir+ivJ1W23weXk5Kkd/QM92L1nJ6KREHxer+S+VYfTk8lG6zXAq27/OuTqd2bhis4pm34upBfCGBBPAKjuhzLVxmOwBahQGwA43Q8YeQ/Z/9tsMumrbeupFna6FHSOJ+KSc29szI+R4REMDg2Jxfo4YSwX0dDGO8ZcfMp2U+CtQNywmowmaBclc1xspNk+E/GYgNszzzzDgLdZT9Mse++Z3bFHb+vjR3mb28/p+3e6ZS9Tw0l5ns5ad6uV35nFcfp+PXo1UNiRZgLyso94dOHt7MFtPtxa6LWbbhUD3ubuOV25Zg1vc8fexnNEnjA5Y/CjCW9nUt+TXVvmGFPHfqpzyTgvTy7jY628ffcHP4FYLASv24Ff/OzHqKipRDJlwdjwCLacfz6szlI0z23BmtUno+PAAbQtbEJ9Qw0C/hACYSpMueAmiHgkKrnd+TdBLccdki7ABem/+SygpW4imoDLxX7bhr6+ASStNpRVVuCRR7eibeFCcRnp7OySZyRVhe7KMrzw7N+xYskyhMaBju5erF13Eu65+y4sa1uG6oYaPPTIw9h/sB0tLc047bRT8Pz2behs34+HHrwfp6xZi/Z9ndhy/jk4dGAnlrYuhrN+LuYvX47unbvgsoXhLvHB7nRg/dp1+PV1v4B/1I/2Q4ewafMZOLBrlyyE8/rc8lxmubiwiNfCZxzTregxBHtAPqN4vfKsSqUwr6UOl7/7CtQ11KOzu1dywg4PUwEbRyQcQ1lFNaoqffA6EkjGgnB77PB6ShAMx7B77z7Ul7Zhbm09DuzaKWNpPhNdJV4sX3cyRv1j2HW4Q85DZSJj9/CjW+UZyjJSfUuVNP9fW1UreXl7ewZw6GAPkLJj3clrBcbv3bsbNlsCN9zwO9RXV2N+20KkkrR1ceDTn/mE1NH9Dz+CkZEBRENjsKRicDrdSNnsqG2ohdvtlXj4fCUYHRmX3L99vf1oaGjA3r3t2Ld/J3wldklxwoVwLAfjzXJT0WyzOJGQ3LsOROIRjA7145oPfxDNDY1406VvLKzzeg1sRUhPS2MqgZnPV9sIH8+X/mos8/Ecz2LZihEoRqAYgWIEXr4IFOHtyxfr4pmKEShG4GWOwJHAWzUVbMrhN0XZjzbAnTA5lWcCRab+C4C46VX0hvpAVF/Gj1j1Giqp3OPNZAIpt7xTxUMDVr3PZNtqADjTJpMLftOAQADk0X0Z4tO0ClUdPaNezpwxA400vFZwR9WFngzUOalEFcd8iTZOxtgRicYwPDKC4ZFRAbdl5eUyOfHSiy/hpZd2YtVJq3HCshPh85XB6/UJcGg/0I4//+XPeP6F5xEKBXHKKetx0esvQmNDA2x2ApyYgHvCUmHcVOGlc1Up71utZkvXlQFniW4Naa1BURScFEieB+DqOsjN/GgGkHoblkctnFBgTXIj69y8hp2rVtvKPUpwK97PSmWZgXFqP7FONmy6qZJ76L4HsO2xv8NrtWNZ0wLMr2uU6xzzj2M8EkJZTSVWnroalY3ViCZiYps8NDQgttNUMrz4wku4954HsGPHXqRSNrQuWIjFSxZj48bTxTbsgQfuw4bTT8Hll1+KluZmATm6PtU1sdRG/NLN0TzJnjvZOnm7PRoANxfeiioijb4V6LPaHXC7fXj4kcfw++tvREVFJRYtXCwIf/78+VizdhW8XheiRs5boyakbROKc3Jvq8DbDqlXwkLWazzByWEL5jXNR1l5Fbq7e6Stu90uNDU3YeGiRZKrav++fZjT2IiK8jLJ58b4DQz0o6+3G6lUXBSeqr82cjjnWEVqG2e1USa+iveZ4ptryan7yTzdhsFeswSV5r410+8a95EcS6tv88NbibzukwlU0/CW4NbcLnidNri9JUhZbBjzh1FdO0es1a02O1pbF2DunAZRCo2NjwsIryivgNfnlePEZVGIwlpUJ6fzUPP8BjhWildVkxrmSn5Xuw0WmwVj46Po7zss8Fb3ubQP16p6Tozz/2oflROWcFOOaPTFufHPVt3q5xsXEaj7O72cyugzpR8gOGVfZbXKXSWT1zxfUkFwC7cluOVEvZH3kNCVfSJt1GnfNzo2iv6BPskdPmooaWUSl8Da4VAg23ATSCaN+HFVjW51hrKW/SnvHS4w4O9NmzZiy1lnqry6Wbe1fh5MXIx09J9Skz/zjjW8NZ85U9eTXWHu+9kG11NdxWSfTQf1phsNZNsmv/yK2yMZg+m2OR3+1jGY7lyzi6Vu9LOFt8p6P7NKLLvGzEefEkLOVnn7CsDb6eoht83mwtuZ7z953Sh4O1G1fKzh7ee+/J8YGuqD3ZrCdf/zE1RWlWNoeBSJSAwbzjoTDleZjLvWrVmHwYF+xCLjWLx4Ed75T/+E//7pLxCPR8WqlraotIo9Y+NGUcHSTvZfv/Ql2JxxUeOm+2Rp3FY4XR41Fra58M1vfQvPvvQSSkpLsXrtGjz33HOIBMNioeypKsELzzyGtpb5CI1xv1IMDvXA43bgonMvwq/+97c4c8tZ2PrYo9izfx82bdiA/sNdePThB7D9qSdxyRvege6OPngqPLj4wjPxpxtvxtINZ+CkDaehb+8exPyD8JaXipJ486YzcP/d92J4cBBun1tg8q1/uAn9/f3KPcfGcTufOVEBrMz16vVSVRyUOHCsn0zGMDo2jIGBPvj9QbQtORmfuObTWLhkiYwdeKBwNAGH1SFxGPEPoMTrgTURBqIhRELjcDrscLpdMl7o7RpGb2c3ytxuuGx2cUSpqauGgzl/uzrw9xf2GE41JfIMDoyPo7W1Vex6qXwd6O8WG+G5cxsRCkVQVlaBhx96RBZDLpjfhnBgVFJjLFm2BPv375f8p8l4Au3723HOWeegubUJBzq70d3Xj7JyLxKRAMaG+8UhxsZFfrXVAnKpuK2pqcXI8JjYJlN5O3fuXOx6aQ96+w7B6bUhlojCYfcinuDAl209Ll8l7BY34jGLLJ5LIIGOA/vwrX//N5S4XHjXFZdN9+h4zXz+gx/8AL///e/xla98RayOj/VcyNEI7KuxzEfjuovHKEagGIFiBIoRePVHoAhvX/11WLyCYgSKEZgkAmZ4q+bpMxOEuV8y8ipAc3Rv00PJY18VeYGt6bRqsku9ITDB+MwMcbPAguRUVFvpVfZHolTImrCVeE8Fn7LVzVn1c5Rg63RfJs3x1ABxqgnNrDIaV5eZgld/pRWp6XmxiZP06frRSj/CBlHdJdJQXoEcVZ3xZAKBQBBR2p+FI2J1Vl1dg6eefBq7d+3BSStWYvHipaiva0RlRbnAGgLfZ559Bn/7270CcRsb52Dp0iVYtHghGupr4fP5ZPKHk1bxGOFkUsBKMhGFxZqC1U4r0YwVqdSWEB9uxzlVs020UjqmVc4595vcf4aZWTonrql95Ie3GRtVpbjVNttKfatVzGL/KvlBWS6qBh2wO5xSVE5mMccZbVB379yDhx94EOGxcSyc24zSaArWsSCcDqfsa60ogbexGotXnoCa5nokUrRPDQvgIeyJRGLo6x3Agf3dOHCgCzabE6eeukEmr1auXIEXX3wRn/3spzE01Iv3f+AKXPq2t2JOY4NxP5rBMieJkqb+aGYKqex7TEd2dn2Phrca1AtYYxxVDyKTb7Sso23ynX+9Bzfe+EfU1zegbeEiAVrMk7Vq9Qq43Q7E4hF1XWmlK3PJ2UW1+Oijj6Kjo0ugYyJOm17VtmmD1zK/Db6ScgwMDAogp6K3tq4Ga9esFVta5sIiRC4vKxXLZMK5/v5eHD7cJROToh439TPUYir1sHpJu1RLJGYGbzMdwcSFMio8ysLYOJe6lZVq1qysVaC3UHjLyVYF/GXBgOyXmAhvrTa4PT4kLcy33ILzL3wDaqsXmBpBAuPBIQRDIblXGD/maSW0VTlbaZ2sLM/ZBxBu8j7gKxqJSD46lRdd2SCr9mFYrdttiMaZ6zUIj9spVsy8Zv/4uChOueiENuiMhbLIpuKVlsTJtNJfqRgNQGsG04YaNwPCFUSmCthokqqPlf6SMUoBdisSVotYnFNpLHw+kZRc37FIWFRHMaqPwmHJscdcvb19vejrPYyx0VFEohEBy3a7Q1TlSp1F5beC1/xNhS77ILIMpVpW94ZWMcsCDV4rAXE8LOqdMzefgbO3bFHwNst1OxfeqrY6+15glvd+3pzBszvWdHspeKuXdUy39dH7fKYwK6tvFStxZVv+cr6OpMzZ5SysRRVyvtnD29mCW+N2lxNPMoY02SgfC3g74Zgvg/K2kLow1/Gxhbf8TqAXqWTOeqzh7Re+9h0MDfSiosyH73z7G5Lnnq4nY2PjWHTCMlTVNMLtKsElF18Cj9uFoH8EjfMa8eUv/Ss+9ZnPY7C/D01NTaAtKpWAq09aKTbKHEt86UtfQlWNB+NjI9IvM95ip2x3SY5U5kr1+Crwi1/+Eg9sfRjX33AjPv/FL8jCPEsyhba2NtTMq8XBvc/DbXHCaa0ALG4kLVH87e478cH3Xom+4UF4fD6EozFse+ZpnLFpI5556u+oq6pAcHwEBztDmN+0AC/uexEXnrcRd9xyC04+63WYu2QRnn/sUfgHu1BeVYnyygqsW7MWPYc60b5/PxYsXIDSsjL8369+g33798hzVxxSjGcjVbOSSzYWS6tvCa35fnNzC8455xzJL1pa2yjpFeKwIcrvFxYHBofHMTw8IiplqyWE0hIP7EjAxTQVqTh8bjeCY6NIIYGmxiakEjHYUzQmTsHutMHucaJn4DD2tR/Ak8/tVuNGWlLHeRY1Vr/11ltx1uYz8ZMf/RSBgB9jYyNYvLgV/QP9+Od/+SJOWLZccqBa40k4XE6w5fH2P+W00+BzupGIxtB18BBe/8ZLUD9nHgKRKCyWJFLxILhujGMdq90Nu8cl40gqbnndTCszNhZEx6FOgbd7XtqL0fE+2F1JRGIJuNyliMXpdMLvPXHEkYLD6kEiCvnc5gB2vrgdP//Rj5AMR3HlVe97OR8HxXMVI1CMQDECxQgUI1CMQDECaq4gNdNvCsXAFSNQjEAxAq+SCOTCW+n0ZgBwJ5v6mkot+nKEZjqAq8uQD+SqSXE1GaknyPXfCkZMnGwzW6fNVhGbG3v5v9j1ZlvK5lPO5tv3WD26poO92ZO7asLdDG/T7p4aWwvsnAhvJfbMMWyoyBTtycBQlREXAlyisbjYP3IiJBQmjIgpEENbWrsL+/bux+GeXvh8pairrcPy5SvQ3NQs8MfhVPBs+/bteOqpp9Db24fKynJUV1eKnWpraxvq6htlpTo5CK8nngjLD+vH7rALoGKTUflsaVGsIFimpai/+LmGt2ZL1CzFnJrFT+fp0nWrlVlyjLTVslbdmu1VaetKeKtUflJfaXWu5f9n7zzA47yqvP+f3kfSqHdZlmRbtmVbrnGcOA4JISGB2GkkhAALG9qyC2EJ5dslH4Flgf0glN2FLMvCEkKAQCrpPXHsuPduq3eNpml6/Z5z7ntnRl2yHRLIjB89lmbeet577/vO/Z3//zCAUWs0iMWTDG2cTheGnE62QA34RjHUP4gCqx1mlRojh0+h/+BxIBpnCznH0kbkNdWhsWUhCitL2FKN4a3XA5/Xx7ZtXZ192LP7CDra+0B10qqqapFKRbFiRQvWrluDhx76A375y3uh0ydx+99+HFs2b0ZRUSlDy3gszkBMKG/HA4Fz09ydrQp3KngrcyeozQl4a8Qjjz6BRx79EyorqlBXV8/Qb9GihWhZthgGA8WcbJMFOKUmQuMMXQ/axvbtO3jyjOqKEjQkIEiWyWaLFXX1jay89fsDomZdkqzsgLLycgQDAVa9kO1hYZEDBfn5sJhNrCIheJtIRDJ23ePskWVEsxXw2VB31mP1JApcAWT/PPCWOh+r3dMdTtiU66meWzyB+sYFuOLK9yIvrxCj/pCw+aVaztGYAjiVxAy2Jaf+TGxTsUlW+rS0KRf3DMoaEQpTunZkCSyApWKLTJPeCsjNs1vhKHBwH9m1Yyd6e3ug0+kZmOv1OtjzbOwGQIr/muoqhvzSflbW9RU1cuUYQkp6ccWEEleAW/o/29Ga+n88lUQ0ISZbA1FRm9rt9SAaDLFlZjDgx/DAAEZGnAhRzVqyzySYTU7rNNtLSlmqb8f1tpVxZAwokschyauyHCexKPA4ISA45wUoVuMEbw0GLTZdcgk2bdok1FEJYVmpyJ2VpicV+H/98FZeTwFw/3yvs39OEP2A4O042fSbdvBnf6xTHdLM8HY2+zw7cKsMkFPYVs9mv+KspF36JOeoEgmHU+Phc1NL5+DtWwNvP/w3n4F71AObw4qH/vAgUsk4g9NwIobqeXWAxorKsnLc8P7NCPmC/HxLJQFe3boVzUuWIh6NcWN59dVX0draigULGuEcoudjE356738iHvNzCYfg6Cgv17x0KVwulwCNXN89go9+5iuIxDW4bP0FGOjrwba9B+Eb9aN1WTN0ViOe/NPv8NlPfRqpsB6qpB4aPfCrX/8am6+7EUa9AQaTkZ85Dx8+jIs2bMB///Q/8NEPfhAB/yiO93TggnVr8MAD9+F9116Dhx5+HCmNATZHKeY3NKNQ48f27dv5+XPz5s3Y+cYujDjdWLFiNfLs+Xjh6ScxMNSPlCqJUDTIVsRUw3d4YIjv1RqYWXlLjjH+4CjqGptxx1f/L3oGg8gvroFeo4PLPcy1bM+0t2Pf3qPo6hpGXkEBmpqaEAmNIBQYhc87gtUrW1CQZ0S+zYiWJQsx0N8LdSiKRYuaOVYjLg+CkTBG3C62z9XrtQglvHANRYGUDgX5RhQVFSCVULFtct28cqj1Zph0Gnjdgxhw9mPe/DqcOHEKDZX1iPtjSNqMGBl2wpZnR++gE/kFRdi7aydaFzYhFQrg33/+35yMRa4Yl156qcjt0IjyDvTss//AAS4fk2cvRHFpBaxWOxyOIlbwVlRU4JWXnoPFZhOJVwRqdTr+XyZZUaIf/R4MR6DT0bNHCls2X4uNF67jtrh+9QVv2j0gt+FcBHIRyEUgF4FcBHIRyEVgym92OXibaxy5COQi8NcagZngLU8Njat5KGMhIeV0SGVSte4U23szYjzZBNhUk2Jy4pihYRrcZiAuT7VNAm6zATDH6zwpYrNjn1G8jo22OJ6xU3Mi5rMDXZOtP9N1mC28zQZDE+GtQLrZ0GjMefAcvjKxqKie+awUkCKvgzh9xbormeCJSlLfhsIRBIMhoZSlurIqLXp7+tDT08eQq6ykDMuWLUNRcRHMFgsKCgr4tF0uN9uQnTp1gm1CZY1IvcHMql36KSktgcWiRTwehtvrZlgsZkfIzljoF4UgTTn+tDJ3os34BHV7Wl0mlLOyDcjlZDvg/aTr2iq1dtPxIUAs7YdFfU0Ci0aTCQaDAQF/AH39A1wT2OsbZRWCRq/nOJgNRnhHPEA0Br/TBdexNoS6BxALhlBQ6ICuvgIFzfOxuHUpHGVFSCSiCIdD8Hk98Ho9UKV0aDvTjaeefBGnTnaxlTApHcrLi3DpuzZi8+b3IxYL46f3/gj/9V/3Y/0FC/CNu+9GQ8MCYU/LTGwssJmpPc7187lC3JngLSm9tVo9tDoj/vTE03jmmedRUVGF0tJyVhkuXtKMpUsXQacjG+QYKyEk8KB2TJa5NNG2442d6Ozs4XgxrGN4m0B+vgN185ugM5jgomtDSketBhqdBnn2PFB9qu7ublZG2vPsKCjIZ7XN4GA/+vqo7rCAt3JUyFRrzgCx9Jiu2EHPNaa8/KQAV0i/Mirb86e8JfBNqlKGrEqbSY8ZUEOn1UFvMiEUiaK6pg6XvOsyhrdUl46UzWqG4AIwSiUvKYvIpprPRQZB2uhn3ws5sYTWU/p49vIEbpX7AClryBqZ+h3V4PvtAw9g7569DFppbCJoSaDdarPiwg0X4ur3XgWCvQJG0z6UUVFJGqL+z4kZCuDjv7lWrY6vcDIh1Lpkg6yj+nQKwKVSeB6/D2fa29Db38fWzDqNGrFwGD3d3ejuaEc0HOaavVo1aYWU5AmOK42hYuxi9T7vQ9paK3BeJthI7wA5sCv3J5HQQmCcVLoqRKMhGE06bNy4ka2TaahLEgBnRftEBX6mfU52Zzs35eJ0bf3PaZvMYz2f+9sd3maAH48pbzK8nT3EPJtRa+Znpdns/+0EbyckLk5RB1dEKwdvZ2o1011/uu5vhfJ2xYoLkFAnUVlXjYMH92Owt4cB5WjQj+r5DYil9CjIc+Bjt94GrUqN40eOYvXq1egfHGJoGg1HGNI98cRTrMBtbV2OZDyGQNCLb3zjGyguyuOSAi0tLQzubrnlFnz+859P12T1urvxyc9/DU2LlsOq08I5NIDjHd3oGRjE6hVLoTNr0d97EssWL4FV54DJYEMkEoDBZEA0TmrUGA4dPgJ7YQErWWkfdZVVsJCaNBqB1p6HcCQIlSoBqFMIhMLYd/A47AUlKC6vRKE6imeffZbdG6666iq4Rzxobm7G0JCLn6dKHHmIJ6nGK2lj6RlYA6POCBJJUzJnPBqHShOGxW6AWmfFgUP96B2JQm/PR6+zHwNuFfLsehw5vBtnTpzAspYWNM1rQEVZOT/vdrV18PPWqHcE8VgQdpsJfb3t+PCHP4jenm5EnE6+Hk6nE+VV1cgvKODYnTh9CuvJItrdzZbDRUVFCId8OHHyCKrK6mC3FcLldOPQ8YP413+5G1+68w6sXNXCwLh/YAjOIReCgSi++c1v4uabb8LatRfA6fFBZ7Qgz2LBs48/jNdfeAZHz5yBxWpl5fHtt9/OLiD+UJCfc6gm8fe//334PaOY17gIn/nM36Oto4uT3Eh5Te3iqccfgT0/n7uGhLbkvEMwml46jRb+YIC/W9H3pZtuugFfuOPzSEZDePSRh/CVf/zyTN0q93kuArkI5CKQi0AuArkI5CJw3iOQU96e95DmNpiLQC4Cb5cI7N35AB8K18zLes3GMllMNmZcNqeClufTSnk8mJQK2ez3J7Pwm9UEnAJmJ4O4PM2VZQ043fZmCzdnagMSVMrlzkXRO9O+5vQ5T8zPTm0jy2fy9LoyoT8G5PLbSo3hyfQhsgZmkiqzSjVpRhFNAIZBSCrJKjjKFI8l4qw0CEcibPFGClydRsdKuxGXG+FQGJ0dnfD7R3Hxxo0oLS1lK1CLxcqQhQFn0M92oT6fH6dPn8HptnbsO3AIZaXlwmaudSkWNTdx3TBiPV6PjzPaE2QhpiIAFBfK0bSVsbDDHNNfmIgoAE1JaBAIWIGxWZOuY1S6pLRjBS/J44TCUChxBdxmeMMQTtgo0ySSPS+f43Ho0GFWOtCxkgrZUVjEGfZkYUd1glPxJE4dPwH/iBupUAShIRdiXj8fNwHekM0AVZENq1a3oqqmgiewaDIr4PfC5/YAKQ2GB13Ytm0P+vqcMBnNrIqun1eLNWtWsX0wqQxOnT6OB3//O3R2dOAzn/401q5dx5N4pChl1TK/ZpeAMKe2O27h2YDcmeAttTWyoFZr9HjyyWfw6quvo6ysgqErgbaWlqVobl4ALdVRJtu5dN9hPMeQkbaxY8dOdJHyFhqhlpLwtsCB+oYmrjl2+kw7tBo98vLzeHKN2i7Bd6/HzRNrlDRA9rsajQp9fT3o7u5kta+W7Q+TrM4R7Uv2wrF1M9M1LM82qOMALm9duZxj69meu21yGt4ySCTKKYCnIKcECbUMb8m6fMGiZqy/aCO0WgPCIVIdkae5WtiwJ4T9Mik/E+S+TCaG3IcVQMs2ykKZS9sXtuNU41XcMynpgK4z9UFGnQR1ZZVctlQW6ncvWbTv38+gnep00zqkAvL5vGw5vmDhAly4/gIU5Nt5uwLeCrcB0b+zK2LLmtdSVK9hqEr9mizjyQKdLZ81Gqi0GhgtJj7l9u4udPR089hkMlB9vhSGh4bQ1daGkM/HdftoXEkmSQUbF21VsbmmNiMh7FhnAKm2zSiBZf8VSluqOyhqk9Pv9JNIxmC3W7D+gnVYsWI5t8cUqXzGwFvGxWMU+BNR2+zuQ2fbnP/c8Fa2pzF1ps/24Ge53myejaaCfG8mvJ3dcc3yJKdcbGp4O9v9TwVuZ5NSIO8Fs93X5KcxVnmbg7djo/Rm2CZnnHbEPXz86822Td50yeXQmY2Yv7ABL7/8ItsG07MuuaCU1tRiJJLA/Lp5+MCW67FofiNef20raqsqYbZZFVhqYJvkZ55+lpMYyX2mMD+P679+61vfhGvEiSeeeAKDg4N8Pztw4AB+/etfc+IjJYtZTUl8+FNfxJJla5AIBhAc9eFU9wB27NuHyzdtQF6hGcm4D3d84u+g19sRDVC5iJhSM5XKDwBGswnQ6qDR6+B2uYB4jBOK4jG6n5M80wMAACAASURBVOsAKiOQCENrMSIeCuNr3/0e7I4iLoHgPH0K+/fvY7vom2+6kWuKFhcXi8S3FN2Rw+w6Qc4yXGaC7uvxFLRqPZBUQWXSIxoLABqgvHw+rLZapHR26Kxm9A1348zpCBwOK2prilBaYEM0GERPZxcO79+D0yePwRtKMIxVa1NYuKgJ5eUlfCwrVy5jeDxCls0FAoDTM5rOaEAgFGQ4WlNdC2iiCAQ90OlVnNzldg8jmUjAoHPAoM6Dq6cLn/3CZ3HrbTfj3VdsQlVZBQYGBgGVDsdPt+Pur92FpS1L8OUvfxVRqNE7MIz8PBsKLUZ8/MO3cF1bii89DxB0LywuQuOCBUIJPDKCQwf24X/vux+trWuwdt2FOHHqDEwWKwYGB1FSUoIXn3kSjqIi5ZlGtG/6XkXri2RYNZ8PtY0vf/nLaFm6GD6PB173CDo62vCZv/3EuQ7MufVzEchFIBeBXARyEchFIBeBOUcgB2/nHLLcCrkI5CLwlxIBCW/l8c4V4mbDqOxzzga55wvezkVRypPf09RhmzabPktdOxXInen6ngvAzYa02erLMfF9i9XLs4a34kJMMMCVU+4SFk2rhuYEAWkLTNBF1L4VHqFi8pVgCQMYRQHHqkWyMyXgkgJikRhPNISCYZhMZraNo8x9qv+4vLUVdpudwQRNaAmLNQurAeJxUp1pEAyH8cprW/HCCy/i+PGTMBo1bIe7fsOFWL/+QpRXVMBoMCJENXfDIag1ApDFyTI0Je3GBLwV1soCTLK4lqGIorJVEK9U16UxpiJ9E0BWgFteJ6sep7CRFsCHFJ8GvY7rqdIEVntHB3bt2s2TM+Vl5Vi5ajVqa+sY8VKcCHBp9Tok40ns3bUb/R1dMKg10MRTVEyYw5xUq+BJRZGkSarWZairrWawEgoG4B/1wu/zsaohGkmgt2cIw8MetLd38AQQTRDOn1+PkhIH7Hlm6PV6to7944MP8u9Xv/dqVpPGY2FotLLu41TwdjbT4mN6y0zddYxF9fiFx8NbFselVeNk1U3W20a+Fn/846N4fesbqKmpQ0G+gy21V6xYhqYF86FWUw1QCadFD6B/VP+U4C1dH1LecntWaqlS+3U4ClFZVQeVRg+XywuVSguD0cA1Ryl5gF7BUDBdM5WYIsHbgYE+hrdxrrGqQYpmMJNS9csdUzmPTDzPGd7K4KXVqrOFtwK6sutBet3Me6zGVjJAhDpb1FPlmqqi6CyDPzmOCJWnhhMOKE4tK1qxYuVqpFI0OUwbojZGQFu0MZqUJPs/grexqBg7qIY2gV2KmRhvxBXjMUaxTZagWEBN0f/42JT0Ftp6gvpPiqyHyQ47wdea/mbVLNeIjSMai/LnRgPZKVP2hYCzUkksbkk0KZ1xHxCtkHRFYoyi82Hb+GCIa9vROcTiYpJZZ9TDbLWgo68HnX29nBehN2ih12rhdXvQ09GBZDjMiSfcTmibVNNbSa4RNsp0vGLyVtYBpsQRAaIFXJb2zXJ84nFM8UHm9yg1QUPtOwaLxch9Y/HiZlbjqvgaSjW4VN+yti3dJceiNtlu3zyA+1bAWwWBcxv4c7ymfhaaWZV5PuDtuYHLc43QWwtv5Rg8/fPoNPWEleef6RKd2EhgyjDNfI2ni/CE436H1Lx9q+Ht5vdvQX5RPorLy/D888/jwL79MOlNCEZjKK+pxkA0hoqSUtzwvs1oXbIYLz33AvLtVjQvWcLwlpwaLBYL/ud/fok1a9awstORZ+c6sXfd9c+45/vfYwhJ7+/duxcNDQ340Y9+hOeefpqbgyoVx2e/9DUcPHYG8YAP77/6GkQ1Rjz30ku4dOMGmC0qjLg68e1v3o1CSxnsljwgFYZWR2U+dEjFI+xwQUmX0XgSVrsNKXLJSSVQVORAf38YN99yEw4d2Y+B4UEMu0fw4Y9+HIFgFFu3bUdzdQ0sVhPCIT+uv34LDh06wPbP0VCU7635RXZOViR4SvcrAz1vqjWsQo5H4tBY4kjGdYjETBh2R2DIL0dCa0a/24/9B4/Dpjbg6LEDsNi0GPW5MDxIqtdBFBfkw2o1QkPb0BF41sA7Ogqf34vmJYtQVFrCCmdfdweqqir4/MxmIz+neEd97PxDathgZBTzGyuQTEX5ur380rNYsXIhtBoTEhETHIZCqA0qBON+JCJBpCIxGNR6RJMq6E1m+Dw+2GxWTtRSGQw4dqoNbrcbl25Yh7/7xMfY4tqigPp77rmHj4OSNCkWtH+72QTvqB9bt+2E2WJH/+AwElBhaMSJ8vJyvPTUEygqKUnbJdPxR5RnFHpO4URVelgC8Mtf/JzP7/TJk3B7RlDsKMT173vfuQ7MufVzEchFIBeBXARyEchFIBeBOUcgB2/nHLLcCrkI5CLwlxKB8fCWjnsmgJt9biTgYgXgFK/zCXElvM0GozNN/E0HcGczKZW9fQly53ptZ7JRngr0Zr8/HlzPRjE41+OcavmJMc6o9qbbh2wV9H96DaluVj7Mtlyc7FpKjk6T6FKRmrZGZcYh8IKAtwrgyYIopEqk9hyJRNkqjZYhRZ7JaILb5cZTTz8NjU7LIJZqThIsI7hC6ls6HrLDpUkus9XKgLa9vR3PPfccnn32ORw/3g2NFmhsqsOGDRdh3dp1qKutQSIeZXtcgpI80UXWqVpS6on6xbI2poAaSQYkUmSaVtgqNW8lFOL32S41A7H5b7WoY0Wwlib7hVozhhgp8EJBntA5eOgg+vv6UVhUxArXZS3LYLPZ2VqaJrdC0Qj7POv0emigxoF9B3Ds0CEkojHotWTHCiRIjacGwskEDBYTVrYuR011Be8vEgpynTJSMlP88uwFsNkKcPDgUfz6vl9j3rx6rmtZUlIMm53AuInBbUVlJbZvfR1bt27FZZddjsbGRoY6AtYok+qT1uvLhjYztfKZbTGnHLu4jSpQXf6ehuhCsUp/CnhrQDyRwm9+83uGt/X1DSgpKYPJZGRLwobGeRRFJNg2OdN/suHt7t17WHmbTIrrSK94IomSklJWm6RUOv7MaDSzQpkAHR2fVqcT1thaHYxGPf8Q1Ovv70Vb22mEQgHotMKKmcAc97ms/pdd4/Zs4O2Uoz9DTsUcXf6u1BMXgJbOUIBNqZiVyQdj3lNqp06At4ptsrAuVmyGlYQdgpncL7Q6GExmtK5czQA3Hucyrgq8Fap1qntLCqNg0M81mgGt6JmUdCGtkvlYheo2nVyTboaZfsjglo8ryViVgavSZ4X6VC2slpX7LKtSuQ8LYE+gnZoHq6ip5qzYrXK9hJ1ztgpfKH6l+l7Ly6XrZ1OjSIHHPgI40WQc+48eRtfQACdqqLVqVmRTzdvuM21IRSLcjkhVw8OJmhIL1Ax0aR9C2a04CKTf0/IYSZ+Jurii9i73HIbTirMC17wVSSUEb6kfWMxGtLQsRkPjfAXeiuSbdJ9TIHY2esr05vHgdq4JHTONG+Lztwrepq/imwRwzwXYjnn+Ow+2yTM9w83uSp3tUucf3s6tJYrEk+mfRf864a1wFZjb62zayl+j8vaTH/9bGCxmmPMs2LNnD5576llYLHYEolE4SksRtVhhMRhx83XXoXl+Iz2koKqiAmqCpwCGBp04fvw43wdXrFgBm80G8o0gG2K6D9E9gP6nZ1hS21K9WOHqkuLkxoHeLry25wieef5V6JJRXHThehRX1+PFV7aieWEjKsqscDo78P3vfRdWvQN6jR5aTYKfl01GK+LhCPRGM9+bo7EEVq1Zi1OnT6Kvr48hrMVUiLyCfC4x4fJ6GBxabXmorKzBb+7/LS67eF3alWHzlvcxvF25YgW8Xi9DRVtBPuJxcp+ge3GM72EasmBOxDlZMsL3civ0hhKcaR9GcVUDuvpHAL0Rr2zdjpUNi+EotKGt6yS8XpdwhYhGoNek4B4ZRCoc5u8DZEF9ou00nC4X8goLoDMY2BbZ39ePPzz0IHyjHnz729/i7xMUxyNHjuGef/1X/P1XvoglS5vgcDjg9/qxfceLGPV3oaamGqtXbcDWfd144H9+gYaSYty6+X0oLSiEn9xySkpxpK0NJ/cdgkGnxxVXvgf+cAzHz7Sjq7sT61Ytw52f/yw9vCDfUcDPNXfccQealyxmdx2ZNEZPOH0Dg+gbcHK5j9FACG7fKFsr0/edN15+keEtXX96spoAbxNxRIIhVFSU4e6vfx0up5PPkb5PUHLAB6/bPLeOnVs6F4FcBHIRyEUgF4FcBHIROA8RyMHb8xDE3CZyEchF4O0ZgT1v/EZMUk5Sp3U8xOXlxk0mph1Os05vPMydDl7ORqGaViXOoZbr+GifDcSdYD83Sb3b6a7qbM5tsvUnW28meCuBglBjzq6tzUYRPflkmZh0m01MZfugCQD5yga5GQtZ5dM01JFLC2CR/ouBhKIWIThAeEWxOJVqCAF+hH2pXDMeiyMeE7bKBGvIRpnqTZEV2Z59e+Fxu1BWXo6qyioFggpQI+t1Ur1YR6EDpaUloG11dHZh16492L1nL9eOLXQUon7+fNTVVKOyspwVlwTLaHKKM93tNp7cENnq45WOElYKGij6j1TWCg0fgxAJjhSQS0pPqfajiSGf1wcvWbAGgwxvY1GyjEuw2q+6ugaLFy9BcUkJb9s14uLawMLWWc0Am3AkTQh1dXTi5ImTCPr9fKikaI4m4ogmEwhFItAb9Ghdvgy1tVUMAhOxGEZHffxDYCo/vwD19Y04evQEfvvb32H5shVsHRyNRGC1mxnaEMgqLi5Bd1cX/vjHh7Bm9RqsXLkKag1dW4rRdNA1C34qUG3qFj89vJ1NHx0z/igqJtnNCO5QjAlghSMx/PrXD+D119/A/PkEb8uRl2fHqlUrMX9+LaAS8Jbti9MAV4C6SDSGvXv2oburl+bd0rVUCQxXVVWjdl4jq04CwTAMBhO3L4L0VNeZQDgra1NJ2PNscDjyecJyaGgAbWdOwefzcLwJ3JI1HwPa9BiRUmCuoniUysdsCDjdcJKudTpxobRrAe1RKlcVuJn5LKOWldasaeVtWoUrasuKl7ieEpIS42YFLgNpmmRUzkNRh5KdNcFuArcty1qRTKmRSkhVpwoWs5XHgAce+A327t0Do8nKttQExDVaLceVgKNMomAgzHVsxQ9blqsIXFKChpbXoRq0Ki3VpBb9k94TdoO0rpo/55rVSg1YAuu0rhjDyUZRbkssRxCXPudj0WpZDSOSQQhOk2JYy+BeHJuWJ1wlTNVqdLxcSg30Dw1g+949GPH7YCA1EHXuZBIDvX3o6+yEQaWG0WBQxltS3pJzZcainRX/dE7K2ETHRYkw8nzS1s6ycfH4rKjUlQwekfBAdXNjsFlMWLKkGfPm1UKtosSbqeAt322yrn7m76y0oNnd9Oa41FsHbyd9Msh6cyz4Erkls7zx8707e/3s9eamxMwpb5UWmO3WMqc2do7wlm3pp7/HvV2Vt3OFt+cD3Irn1pmh8VTLZBS3madZaZucvdVFLe+dUyuY68Jf+eKd/DxmtJlw+MgRPPbI4/xcQKYSlTU18CQSGHV78MmPfQxljiIcPXyE7/NaJaEwmaLkQgM0ah3Hg6yQqeY4qUSpRdMzKKkr6d5K9x7xHJlkp4+enh7EIzHMb1mL3fsPIjHqxiUXX4jyeU148aVXsahxPpoaKpGfr8Hn/+Ef0N/ngiqpRioZ4du3QW9AJBJjm+NUUo1Pf+azqKiuwTPPPIP+/n5+Xu5WFKomq4mXO3XqFDZefCnKS8px3333Y926FgbN/sAobrzxevR0dWDhwoVsCUzuE/kOB9v8Ggw6fhaiZyONOolIYJSTkpJJPSdXWfKLcOzkCEz2eji9SYwEPOjqPY1qbSleeuVplJTmo7DACpvJCLdzCImQFzaLDkGouJ5tX38/zFYb8gsdsBUUcLJk68qVMEKF48ePoqg4H62tK1BYVICAP4S9e/fh8OGjuOqaK9nlJ89Kjj/Azp0vI55yo7yiCAubFuFv//5foHf5cOXCpRht68SKVStxsL8LV912Kz555xdwww03oriwEH19/bjxlg9i78Ej6B8cQFN9Nf7PnXfwPdxgNPI1/OpXv4rWVSvho+d5xWVEr1Wju7cfo6MhqNQ6tHd2k9cGfKOjfI8/vG832yazW4hy76V40mf0Q5C3qMCBu79+F7cbijnFo7a2Ft3dPbjxfW9u+59rf8ktn4tALgK5COQikItALgLvjAjk4O074zrnzjIXgXdkBCS8lSc/W4grl8+uwjc+gNkQ9y8V4KanaGYx4TPpdOsUE6rjYez4dccra9Nqryla6WTQdjZwduLmMha+M3eIGSbB0haYQsWWvbTEb6wkm8TULzN5NnZCmsGOorQT89WiBWaAsDhqub5UuhLkIejKUDeRZCtRgl+FhYXweL04dOgQhgaHUV1dzQpQI018xKJIxBOsrKTJqwTtlyawCvJht+czKBl2juDo0WM409bGGecEaKurKjkrn44rFBIAlWALWTHb7XbY7Hbo9QRgCLoIsMMAjiGOjv+Wdq4qNSk14wylaIJEwti4orD1BwIIBAOc1U+KYZpgI5Wc2WBEnt2OoqJCngyjmr503uFIGFFS4lFdMFb3aQSkVmAXgR7aj9fj5fMhH1nqx1RD0+31whvwM/ghhXFBfh6rc2MRqrEZhn90lOsOW2m/hSUIBsPoo0k4ex6f06h/FPkFNuTZrby/oqISDPQPMOC9aMNFWNHaSoXJ2AZWQjpxHSdrZ1O9P6EnZWTNkzZoCfu4NU26xBilv1SsMmhT2hpBeoMJvlE/HnzwIezddxD18+ajsLAYFosZy5YvQ/28Gq73RnVEBZwWtUB5r2RDF4lhz559rLzlQmwpYbkdjcaxYOEiNC1YDJd7FCMuDx+nxUr1mY1cv5lrtiYScLlHYDGbML+hHnq9lmvenj5zEqOjXlHHVKndKuGtGGMyIFzRyE6IwbRIiPrvFMNApg8q8Fbpl9RGM310XO1bBcbTZKu0Rc6GuVJpL98jVkvqZE4kGXMgIvlBo9XDaDJj+YpVWNKyAilWNQv1ETUt6osd7Z34zne+g6eeepItqdX0QypSmqjkZArldwa19LuifhcYUwBWtg/WQM31hoVqNq2KV6AugVahvlWWURTzDGUZEgtoS2OBrC3H7UStUsYGAXhp8pTGE4K44kfPEFcqcPUMrI0wGPQ8vpAtt8lqRjwZR1d/H4LxKMw2G6tvKcljeHAArsEhmAgK0zmykwHFNJFW9cvEEQGyBfwWKloBsEUfEXbPwsVaQPn08RKQVlMtZ1FbmOzDKYmjeWETGubPE/2e+z5tRm6L/qJYp+/CY2qGi/1JZjkzkJn5fjb5Em8NwJ1sHMseo2Y7/s181mf5aCPGrpzyVoyg5wBvpy/vMb0ql/vHOxjeziaBMLsHTAduZwN1p4K3PPqw44t4NS+9auaOdw5LfOmOOxFVxaHWa9DV1YU//Pb30BqN/Ixbt6gZPUODiHt9+JuP3471a9ZzIh7dW6g1kYrVZjPwvZASGckphZOP1BDPfEjxfYOSgOR9lsZ/+p2eb6lmu3PYi4jGgu07dkET96NlcRPKqufjjZ27UVtZhtrSIqRUfnzhC3fi+edegUFvpgIbGOzvg15vxvzGelb/trV1oqa6Do6iMq4Hf/jwYVYEP/PsI9BZLVi5ciU/2+7fvRe33PQhOPIccDldMOeTCwk9I8Rxw3WbcfjwQVYQezw+Pka9Xo1wLM5uMlT6hI7foNciHA6ydbI+4UM4HoO1sAQ9wwn0jhigsZShZ3gE/SM98Bw8CKPFALdvGO2dbSgpKkZhnh2+kUFo1HGEw3G+evzMrjOI33V6/k7RsKAJpcVF2P7Ga3j9hWdxw20349Zbb8GZM+1ccuW3v/kdauqq8dm/u4NheDDgwv6DOzDQ18+xvfnmm/HwfY9C2zuMurgGNY4CDERH8fThXbjjG3fj3l/8Cnl1FRgeGERTQyNuvOVWvPDKVobZ+TYjvvutb7BPESV6UYy+973vcdKmWicgPJdnMGlx/NhJjPqpjIwVbR1dGA0EWVVNALzj9AnY8/OFUxBEyQeyXhbOG4DXP4r77vtfGAnsU2JsNIzTbR1ckoaeK6665OJzaN25VXMRyEUgF4FcBHIRyEUgF4Gzi0AO3p5d3HJr5SKQi8BfQATGw1t5yJND3IkZ/uMn7icDhpPZKs9kJZwdurHKW6n+nYvKZKYJsD/PhZoK2E5lgTwZsJ1JWTsbYDu1slfGYY4T4VNcCmob8qMJ8FaCK6XO5VRXYMykaBbIk+/TPqTSdrw2SwIFmrCIxUg5QIovArEChtLEBh0GqWoJglF91o6ODp70WNzczPW+qG4WqVSpthSr7JTMc5q0ob8NJhOisRhDSJp46e3rQyQcQV1dHRYtakZZWRncbi96erpZAUvrh0JBnuShYyCISxCOrMoI7JrJCs9shtlkgdFoAFQxxONhnsDy+bxcy8rr9fE+GeLw+gYYTUalXq8FVosFFpOZVXTC5VRAJnnO9L+sT8mTcllWzMLiVejl+FzpwigKZuqzsVQSMcV6lyxefR4PWyuTsri9ow1O5wgrkAlmUq3PiopKOIed6OzoYJBTWloEo4km1BIoKS7FyVOn8MjDj+C9770ay5cvRyweYYgzvfKWDmq28GJ6VdJstyP7jCiRKiysFXbEEIug++ioHzt3khJ7gJXOeXn5HPOKigoUlzjYNpmAGJ2fsJMVnIogXyyaYHhLNW9l/BPxOCKxOBYvWYqmpsUYcXnh9vrg9nh5RUo8oP9JTUtt2uN2czuor5/H9eAG+ntx5swpeH0esS+yFmbPYKm8HQtuJ4PkM0WPozFmuBB/CAin2CYrn49V1EpBvbK80rczywggK/6W2xIJIJR4kA1vua41n5ME8WKCkQCqWqPnRIvVqy9AQ+NCHgcSpLxVvIhtVhtOn2nDD3/4Q2zbtg2kVFXYsjgPpbS2rNya7QKgtAQFNooRjFXsDFIVoKlItDORFgkgZKtMSSjS8py3ryS4CBfVTFx4+lSBQwLcCvtlwVDpXOh8ySmALJhp3zQ2URsFA1OaiCd7x+UrluGCizaATp/6vJ7Gl1QK7e1n0NPRCT15WionzPWDadKWAbNi4ayAdd6xck1pP7I/0HJCbTx2NOc6t+njpt9pLIrDbDSgsWEeaqoqySBc6ffi1NNQJn2OYoey36QpSfqa/3nu4bPfS6au+ezXmfIuqDS77G3O8R49zUHk4O3kDzCzgXnpO9FZwltRAmLq59OZ4KRIIZIAd+JFVkp6T5r+JJaem9J6/B4mxGgONW9nq7yd7DrMFJfJmvtcwa3sYWK9iW1EvCMs/9PLKjte1PLmwts7PvcFpNQqmOxmDAwP4Bf3/gxmKoWRiKGyto4tcANDw/jox27HiiUtcLk8mDdvHteXHQ34YTZTio6Gn8MIzNErFo7wMyol/qhV9GwqYCS96D2611DSo3B2sOFwRy+OnzgFbXwUjbXVUBssON3WDpNei/mV5bj+xiuVMgFGriOv0ZJDRhwaqid76hCGBoZhteZDo9bD5/OjuKiULZMp3hprmPcloLEKBVYH+rv68N1v/RuMOiMsxWZWesZiEXz8bz6CHTt2cK1Zur9bzRYEwm4lQZGez8UzBDlwkLMMPWuf8gyjqLAUyVgS0XAMzoF+7Ny2HZ4RL15/bRtKDHlwlDrQvLwFbT3d6Ojohy8QRCIagd1mgsmo4zhQTOi7Ad2T9Xojw1hKYHR5hwBVHHu2vYp//KcvY83qVTh06DCe+NNT2LtzN665bgs2XvRulBQXIJZ045e/+BkSUSPiYRXe/e53Y1FJEV594I9A/yBqGmrQtHEtPvTVL+CeH/4YW196Dfc/9jBWLF+Gj37kI7DlF+LV17bDZLUg5HfjFz/7KYx6E8JR+s6ixl133cXP5Cqthr8j8DFHA3j55VdRU12P0UAY/f2DnGhK5zQ0NISBvi6ukcvJoqDyMVp+VpUQ/4Mfvg3O4UGsXrECkXAQbucI4kmKsQmhcBSf+sgHz/22d45boPN4+umncd111/E1z71yEchFIBeBXARyEchF4K8/Ajl4+9d/jXNnmIvAOzYCu7ffnz73SaHeJHbKcgUGPXJ2aFwEs7c125q4012E8QD3L/GCjYe3U0HbqeI1FbidGcaKaM0MdiXUmEt0switRG5Zs/cS7HCFUGX+KxvkpsV/U+0yS7Ergc1cjo6WFapVoaBl0EXwRAG4NPlGyjRSxNEkjNfnw+FDh7j21qrVq7GydSWrE/z+AE8qSeUr/U7KSDongq00eUf2qf5AELt37cHrr2/jurLXXXc9Wle0MuEaGXFy/clYLMr7oskp54gTXo+H7c2i0Qj8AR9iiSgr6yg2dLy0vLCvU8NqtaGc7J2rq9iqmSyMyeKVAA2p8KjGpwA4QjVIkEdM0GYwnISD0pqZkwTYxlVGVgJc+jsLkqpUiJEKmex3KYbxGB8bQWJSL+/etYuPhaB1IpFCfl4BFi9twXD/ADo62qHRqmG3WTgWZLdaWlqGl15+iWN10403YsHCJkQiIWUyeyZsKI5rNhPs06vc5whBsmzJGYArdYZp/j0ai7ONHU2EkUqbFJEFDgcqK6tgs5m5RhtBKwK4BLAEAyOAR3VX4wLednSTFJdhFycdxJNYsLAZdfMa4PUF4fWN4vjJU6ywWbRoEYP6UDDEfZvaodVq5jq7tA+ncwidXR1wu0dEDV0GodK2ezJwOzEWM12FiX1R2S7bIyvwlnctp7gF+JPK8swkPH1OHsjymkqFfWZ8YRUIJ12I7VGM5T5kW2CUqVbz+ypu+xoUOIqw/sKL2co7EiaLPxELugB2ex5OnTrN8Jbar0FvEvBW1uaW0k4+DIFKZA1bCU7pfzprqcrKVtZyD1L2lQYp0vZd6V6ZpAoJq0UMxLnRhLdQIUvrSvFZYhwcT0GtV1cN4wAAIABJREFUIctlYZ8sYkXJIiqkEklOCtmyZTNu/MAHoDPohaWk0YhINII9u3fi1MlTMOj16brcaVyRpTAX9xABqKV1shg7RD1cUpAzNObkj0xbotOn9p6xYKZxLQqdVoP6+lq2mid4S7biaVqeobMZVS8bu4s6umPh7Rz78KxuINmK31mtMP4JaNr77dy2KNXp09/D57bNzNI5eHt+4O3ZtMJzhbeZUWnqZMaxxzXzPXM291RuPVmJdzKZidad6p6RrVqdCdxOdQxnA21lS596mxOvnHwnU4M7o6qV5yeSE5X7Gj/oZiB8U8vVZ9sdZ7XeHXf8I7RUh9ygQ593GL/6r5/DbLIinEyickEjBj1uxM6M4Pa/ux2r1i+BUa2Fy5Nk++JIKgBtkhIGjRgNjsJgsCAepudgcmyhcwgiDLIcNnBiIb0ouYzui8IlxoCIz4VToyns3HsMjkQctaUOuJMxThJKuj0IDfcjqlUhz2iEXw+EkYIhpYXaZII5poLObkE8Sq4yKspp4xq7BA9JFUt1030xJ1JqDfRQc9mH9p4OtJQvQHVJHXpDUYSNg4j7tNDFI7j1Q5ehb2gQtVUrEQ7EkYg5ETbScVtRWlELS74V0FA91gTCsSg0uiiK6hrQe+AI9LEANNEAjm/bim9/79sYCgfx4Q/cgOE+Fw6+tB1llbVYe901GAiG4OwchB5apMjRwqrFUL+Tv/9Gw2GYLXrEEylEY0nMb1yMY4ePIRAeQDA0gltv/QhWLt+IPfsO4X9++WOUVliwfvVlWNm6FGqjFpFAEI89+Ahe27sT1225FkuLK3D08G5oe13Ysuky/PP3/w1XfvQW/ODnP8cXvvw1dAwN4+K1F+LkqWPsElJaVoDjJw+gIK8CAwNDuP+Be4GYlhM46TvGrR/6EDZcegnDW6o1bDNb4POHsHXbq2hY2AB/IAyPO4ie7l4UFTow1N+HYdcw9GYjVDotouyWQSUUNNDSQ0wyyRbM4aAfl192KeLRKEx6A9t1kwqZrukX/+4Ts2rHb+ZCOXj7ZkY3t+1cBHIRyEUgF4FcBN6eEcjB27fndckdVS4CuQichwhkw1u5udlCXDF5kZk0mgkingvE/WuEt3IyXFLNCbWCp6hfOx2EFdscO5E3O2g7sTHxxPwkbWwsRM6Ce5Mty7NgysRX1nFlqxqmsl0dvzkx0Tn23THHMqFerliWJgopG57sgAngEsgSYEQcO6tSUwR9NKwwILXB66+/jiOHj6C2rg4rlq+A1WpnwEvqPpqoFPA3wQCXti3syHTIs+fzspRlT7VcSY25YcNFXPO1rKwUVra7FRMc9L84JrJhC3L9rsGhfgw5B3jCKhQMcE0yvc7AKlyHo4BVnARvSaUrlRCkGmaQzJCIgGKm3qZU52WArbCalsrW9DXOtgFOx1hMTdJ5EkCSdJfiSTCJbKUjkTDcbhdOnz7NkLuhoQHFxaUcc6p9W1pailEv1cMdZfhMu6btmU1mnhi87777eFtXX/NeVpISXJwetqanYscAotkMhTP1m6m2MX49riHI7E8FDdvECqhI8J5UscePHUdbewf0RhMWLVyE+nn1MFtNbEbLyltQ3VlumMJ+VqtlKL5n9z60t3ex5R2pRjnOUKOhcQHKyqu4PtmQcwQ7d+5mdrVu7ToUOhyIhMOsjCB7bLJpJoAWDgfg8box0N/HSQNca5etbJV9qwQYpPbMuqEp7KnPFt5mFLRi0xmrZDEekIxDCDkFtM30xQwUENvIAE0eR6gGM9k/p0GuUD3ROXOfJjW9SiUszlMpxBIJOApLcMkl70JjwwKEw1FOLJBKWpvVzpbnP/rRj7Dt9W2sGNeoNBx7Pjxln4JUCHDL6FJaJ3Nfo0QLlVBR0+eyTm6WCjV72BLiVhn3jCJevifbU/rc+VqJLUgraepD4nPl0tG4lB77pYqX6vyJJJD8PDtuuPEGbNmyRTlONau0yXJ9166dXFOQ4D/bIyr1DbPvTxmVb6b2tgC1AtayTTTXx1ULnJFVe1ioi4X6lpwAaAmqb6vXaVFTU4nK8lJWpQt4q4D1MfBWwuC/JHgr2rko0X42WG82I9p0y4xX/k4F7ebew7P3ymtPaW0/u3N4a+KTftqd0i5/tsfFTxHjykLM7swV3eY5KG8zDhVTw9vMsZxHcCsGx0nb9mQtSoLb6aDtTPH+c4Fb5dTGlPqQdYNlUgsn8aSyn4+zk6GABW9yzds77/wyVJTUowbCmgT+/f/dI+rX6nSob1mC053tUPUGcMOHbsHaC5ehuqQcwQigVWmR0sWgiumQQgzRRBwWaz60GhNikSjUqgg02jjMBruob84VNej5Js6qWXFPTiAZjuKUJ4aXXt2FxoJ86BHF4bYzWLJkCbzd3agqLUReeQlaW5ZhJBmGWq9DMpRESqeFKamFxqhN2+rHI3GGt/QcTHcrTlpThaAxGJGKxQGdCsdPHkOp3o69r+/FQCQKe74Gg0M+JJMefOhD70LbqdNoargUz207iCu2vBd5RRVwFJQjGAX6hobg8YcRiaihoXIlujgQDeLYC09iXqEeRlUIqVAE+4+fRN/wCBrKatDf1o6RYReM1jwcbm9H9ZLFGPb4EAiEhGK4sAh5ZivikSjyrWYUFtgw7HLDaMmHPa8YrStXMySurSvjxMwCeyknbvYPdEGticGYsKHAYUFEG+b7+LGDx+BXpTj5sdpgxR/u+R/c/u5rsXfHNgTzdWhc14oHf/sgrrp2C57buwOfuP1TeO6Fx+DzBrF46RL4RodRUlyNI0eO4dHH74fFnM9W2dRCN2/ZgpLKcvzkP/8D//frd7PC+kf//hNsuf5aVM+rRiyewtCgh+FtTXUVjh46iGAkmIa35LRD153aDhepoZItiQSi4SCuufoq9v0g6K416HksNZosOXg72xtAbrlcBHIRyEUgF4FcBHIROK8RyMHb8xrO3MZyEchF4O0UgcngbXpaa5J6rdl2x5R1PBnemy08FLByErXXJGrf6eDtTJM+Zwttzvd1Gg+lxitvx9QIHqPwm8SybYpaumLCfTYTedPbT0uoNxbUThWRqSenBZiV8DZ7GlH8PrsjzVqPaYX4W8KS9KdZn2XWEMCHoIcAuGRXrMCiLMtlAZTA6lWyUaaV9u3bh6NHjzLQcTiKUVZWjvx8OwxGPatNCZhR/TBSr1G9WaoTS4rC8vIqBqyDg0N49dXXeBs0EUbwtqamhi2Vq6qq4HA4eH80aUVgU6cn21E6DFJHsvyPKlexEkHUACUVbowng2giiJS6ZK0rwJuswynq10rQSv1V1qma2P6y1bjjerI4EAFvkVRsnkXNK1IqE7j1+XzweNwYHh5i6EO2fKSmpeOVdYKT8RirfwnW0sQU1dikrZIq+ciRI3j0scdwwQXrsG7dWqESVOpkijqT0/XA6ZMGZtt3Z9tXJtueVCDKzwjuk22f2+XGiMvNNdCKCotgtVhZdaxSEXSkaysUhgzESRtKdcMSKVbeZsNbBp4qDZoWNKOwqBQezyjOtHdi5649oLqmF110McpKSxEOhYTdocEAk9nIbSqRiCIY8mPE6cSwcwgxstDj4VZRuKYV1crfbwG8FeOCUq9WAhCCrtnBVo6XkCnXFExm4K2AnNQ6s2yVJShTkhioQxUVl+CCCy5EbW09K94FvCWEqALZJlP//MEPfoh9+/bDaDCxmkbABuoASiNUBMBc35b6l2IXnK1el3Wjuc+l69qK9aX1szy1DPARiSMSxIp2Ic5L2CsnkOA2o4x5StJJGvQyJBVQhmLJaDk9/ivgm627y3HLB2/GVVddxeMNHStZHAaDAezfvw8dnZ3QGwy8HRpfpD2zsEUWLwlrpXW83A//Tdab0n5dsRTn9p3J0hHJAwQBEnEkqO6uSY/GhnpUVZUrfUIAabFHMf4pe067AvzlKG9nOwK91cvl4O1UN5qZnisn9uW5X8vzobydvMTAzKB2sqOd7TmLQW16eDuxPqxIpJvqNdO+x8PbmZaf7mrMtC4dJdX4THFyE90GRO3PtNFQSkniUZHlsNKH5HNpKoWlS6+Ye2OYwxp33/1NhrejoQASRjXu/enPEHL7kNRosGBVK060n4Gqx4frb/0Qlq9agr72Duw/cgyIx+AODMOssSKJBGKJFCsv6Zag0+phNlFd3AiiQZHsSElfnMKkFgBXOMSE4R1yYfNHPgWN3gZX+ylUFllxsqMT12+5AXtefAWXXnEpopokKisrEdKmkCT7/qQGKq2e1bTQCOBH95BIJMKlFzTKrYaecdWaJIIJSvAxIhqPQGfWovfgUfSe7MCZESdbBIcjSQx5evC5O27Dz/77FygpX4vP3/UdhA1APAR0dbnhD8XhC42if8gFo9HBStS8Aj3yov145Zc/wfLaPCxvWYBQKIW2QRcOHj0GazSBdYuW4bEXn4fRbEV3Ry8CGjWcuhRshUUMnz2DHmh0WhiNeuQ5CMTmw+MeRSSkRVlpLaz5BlisBpw5cwRqTQI6jZqfDctLytnFx6SxsY20pdCCQGAUa1pXY/exY6J0ij+Kgb37cfnyNfjxvT/FsYQLV7//Jux+dhtuuvk2vNZ+Et3HDqB/6AQ+/vFPQK2xwBdwobyiimvqPvrY73k7pUXFUKfANXhVBh0GBgdx6aZNsJrM+N2DD2FhcxOampvgHPEgHEqit6cP8+pqsWfnDiRVSVZRq/RakZxKDkXy2SeR5Pi7hp244fotMBkM8LrconyLxcyJjHf+/Wembc2BANk2v8ylKmi9yy67DOvWrWNw//DDD6OgoIBrH/f29mLNmjW44oor2PqY2sb27dt5XWo3F110ETZt2sTbeOaZZ/jzgQEqW1LNNZClbTLZRVNC7uDgINauXcvLUiIbfQejkjQPPfQQLrjgAv4Ok/2sRUlttGxbWxuWLl2Ka665BsXFxWhvb8crr7zCx7lz505OnKTPFi5cyG26p6cHzz77LA4dOoT6+nr+jL730Wt4eBhPPPEEnx/1j6uvvpq/D9J5Nzc3cwIEvSg2fr8fl19++ay/089hCMktmotALgK5COQikIvAX2UEcvD2r/Ky5k4qF4FcBCgCu7bdlw6EUOSNfU2tlpWwaHLCkr2tqQEJqdUyAFeCm+wjGAOLlUnp7O3NNAkzl6t8LiBnLvuhZScDuQQG5Csbmk52XBPfkyqoueLQiUeeVmPK48za5FxjlFbVZsokzipUU11jeb3l54INy8pv4zctwK2EPGQ1SzBkjBCK7VeTAjZS/S+tlqEs2dESnKM6om1t7RgYGOZJOgaRZiN/6SdlKVmQ0v7Jtpj+97h9XL+LYGVpGYFMNVsG0yRAZ2cnT4jRxArVRG1uXoTqqmpYbRY+xnAkhFg8yvaner2oaylUgEA8QRbFMVb8MqiRAJqVTwLWCt5PE2JUxzYD8ce0JQWKsnJUsZgVEFLxRJV2sQxuhfJWq9MI5WQKDHgI2HZ1dXH9XZ1Oi5KSYlbN0kQG7TuZEAppjms0wsdlMVug0+uZYtE2nMPDrLqlycBrN1+LqspKPm+h7BAKR+bpk6rW0kRoxrY0MwQWm5hru87up1J9SFbQpN6m+WlSfkpLS9EGJZDPgPl0XVGNlpcn5W1nZzfXoqOgUXtVa/VYsqQFJrMNTpeHa+Lu2bsPJrMFl2y8BEWFhRj1+Vh9S7VWqd2QSttoMiAei7At9+BgP2KRCHS6TBJAxg77fMDbjKWkMqOfVsGKcxftSOxTqr5F9oWYkKd6tZnxSyZbJKmWLddeFVCSYAAlSZDCm/oqWwlTP2CWKmvNijFUryeleiHXuct3ODiGhYXFiEaiim0ytS8Ng3WCl/f84Ic4euQYjGQTqahZGSRm242zZXLGXly0QjFxL4+fFaisMBXW5dyuFCCb3VhFOycYQDFQ4iOTSRSwT6CDwK2E/LS+XG/i75k4ZcNbOrZYPIbKygp87GN/g8svu5zHEToschmgycH9+/ejt7+f693RBxRXVstyXV1lXFGujzwnac0s+qcYQ+n60OQr1eOmpBJ+j10JxP+UuBGLkgIqyHXyHPl2XHDBGixubhLtgOtB07WWbYXaRia+Mtpjn0nOTxLHJHfBCbV7Zxxs/iIX+MuFt+fn2e/czp/74dtKeTs3aDtlDKcAs7Np4iJHaPI6vpPuT6lhPt22/5zgVlzTFOIC1zLIInyVyAK4fCeTDibj7hE0Dq5Z/P7ZhOqsl/nhD3/MNcNPtZ/BobbjeOH5l4BwDAmNBnVLmtHWcQqqgTDef/MtWNHaisWNjfjPn/0EJ08eRk9fG5pqF8NssTDM6u+hUg1qmKwmGAhI6un+Jco20GOfrOdKFr1076Afv9uJzR/8JKt2f/GT70GDCOY1LcInb/80XnniGWzadDESRi0q59VCbaQauRogqYLb7UGevQCpREzcHynORI6RZNUtJS7S/cdg0MEfS0ALLfQWA5KpMLxnOtB3sg0H2k7j5KgHAVcSefZC/MNXPo/q5hZ4IwbEocXwYBdKCx3wjabgC0QxODKISCyBaJScc1QwmJKw+k7hzEtPYUG5FVaDCSMDISQsdhxuO4KVTXXwnBjGYCiAlEqN6pIKaPLy0J4IIIAk7EYrPKe6cPD4USR1KuhtBuQVFiEV08I1FEJj7VJceMlCxGMxlJUXor//DGxWNQhYuoaCKCqsRBgJDPcPIqXXYOmCFlQVVsIV9OPnP/8J9CMexE50cBmDa267Ef/n3v+HyzZdjqbiWjz7/IvIm1eFvs5B9DkP4z/+417YrBV4+PE/4IWXnkXryrV49vmnUFpSDEdePvJtdsRTSf5pXbMalRUViIbCeOKpZ7Fm3SrU1Negf2AYblcAI04Xw9ud27cxXCd4S4CalLfUprluPT3fJ+Nsne31ulE/bx47L9Czf0VZCUZGRrh9/Pd//ue0bVvC13e9610clz/+8Y/YsGEDw1OCmARqCejSePH4448zMN24cSPXNu7u7mYYSq9HH32U3X5WrlzJkJW+l9BndDxer5fhLUHaEydOMHAlUErt+bHHHkNTUxOD0v7+fgatVBuXnJHki77fENSlhDdKxt2zZw87DG3evJnL6tAx33DDDZyQS9/vnnvuOXyAylLodPj973+Piy++GI2NjTh58iS2bt2Km266ic/nkUce4drOVPaE9k3HeO211zKoJkhMxyghNoHmbKB81gNGbsVcBHIRyEUgF4FcBN4hEcjB23fIhc6dZi4C78QI7N72q6zTzq51mXl7IsCVNC9D9SYHjBNhcHaMxTqTg5gJFsKKAuhsIcvZXtuz2V/2BNV4CCn/Pr/wVlyHsXVLz/aMBchKX+Fx1s0zxWPC51INOwm8nWlb488gG1zISVPaRraV3cSzFm2QAIJQsglll0gKICWfosglezYFwtD2qL4TbVtYoGq4pit9uR4aGkYwGGQFCdU0JTUp1Y6kTO/yigq+Bl6PD/5RP9upkhUpZX1zfVunE729PRgedrJa1Ww28QQCZXRTBjZlrEdipAwkO2YCIMLqlqxG6RgEAJNKRUp8IFCkVSYRxZnLdpUd22x4y8tkqVrTFstiZVFnN20/Teev4rq6pPQMhcM4c+Y0x4FeNpsNhYUO/iHwI4COgHJqDYFM8khO8XlQHA16A6xWC4KhIB5//DFWOtLkzepVq1hFTOpUmviQdqOTt+C5wZrZwtvJ9jWb9injLdTNKmi1em5rEarnptawSpkSGLieK/+MhbcE5kixSwBv9+69DG8JcFJbSMST0BlMWLJ0OdRqHYaGRzAwOIT9Bw5xnGiyq6K8HKFgkCfAaC8E08k62WIx8T6p3m1fby+CQT/XGOUjSZCOQiobFeUm/T0JKM/SZk8xoAjANwZgZCVMiE0qowlZ+6o06UnvMc4DnOUhVPXcJ+NC5UOq4nAkzDGl90hxHglT3WhSBVGcI2zXW5BfgLz8PG6ndC2obc6bV4/8Agcr6UtLy7leNB0PJWowRE5puBYs1br9/j0/wInjJ2EymoT1r6KGzYa3dCZ0lXnSXhnP+PQUC216T/QnBTgSwOU+NTERQcZLqI8VdW6672UUs9PBW951OtlicnhL26b4VVdX4dOf/hQu2bgRCUoKoIQTvZ7h7eEjRzDsHOZEFK1W1MwVyRzCsUBO2AsllrBQZCeDeJxrXvMP/a5cHwFvxSS8sHeW11VRnSvq29KSImzcuB5LFy9UFOnUBml8zlbdKiOWTNxSag5nGuPUSr6zvwOOeUr5K4e45wYvee2ztE0+G/h6NutM3w7O7fzlcwg/m8yxwYkxYHxbz2rZ09gpZ5YSCWpzfZ1faKtkgikJKdOlD07cLz2DySe4Ke744+Jwrm1gNuvTaCqAbRIJVQJxUqkqAJchrors+anxj72PspdEKolNCz4210syp+X/6Z++xvC2rasDh9tP4PCho1BF4gjEYpi3dDHDW/VgEFdedwNaWldh07oL8eP/+gH6ezvQ2duJAlMJP7N5R0fhD3iRiAWg06qgUye5lm48KVwYuEwIPweLqyot9YeGfLj51k+gaX4TvvG1O1BZ7UB37zB+/O8/w58efATv3XQpIuok6lubuV9QrVV6ZomEojDZbEhGwyJJiBL1NDLBUiQm0v0nEAlDa7TAojPBT3V5jSoEO/sx2ufEq4f24UQyiH/7zk9QVtGAziEvhgIR6AxW6MgGWptA32A3QkENikoqEYqHoNbosW//Md6+wZhC6PAODB15AyW2JApteYgMq+CKJFGysAp1dSV45r8fQV1TAwxGM5oWNSMQj+FQXxf6g6Pocw5BrzKitrYWJ44fgd/nhN5AJ6FBNKbD/HnNeM8Vq9HR0YWKylKEwy7U1uSjo60dkbAaiJmwdG0L1+dVa21QJ21w97rw1MvP49ixXag16hA93Y3OkBNrLnsXNFYTEuEYhnsHsefQfsSgQrmjGqWVWuzauwtbNn8U5VWFONV2DFq9Cc6Rfhw9epytrWvKK9G8ZDEaFy2Ea9TLCk/PiAvb3tiFK668HLFUDF5fgGveDg4MsW3yjm2vQ28ywmDSM7yla07/dFSCQUnuks8A9OxJpVMWLViI+roaHNy/j+8HLzz3/LTt+Y033kBHRwerSikRVrp90EoEb1evXp2GlvR9g1SuBE2l64f4ngDs2rWLk0hJmUvwlrZF69JL1rxtaWnBgQMHeH1KnKXXwYMHGQJfeeWV7LBE0Hm8wpWchQjC0vZIUcvtNxLhpDc6dto3bZPep7b81FNPcZsg9axcjuJFJWMIAtO+6LsjKXUJ1lL/o/UIBOfn5/M6f/rTn/gz+p3Oh7afDZTnNEjkFs5FIBeBXARyEchF4B0YgRy8fQde9Nwp5yLwTonAnknhbWb6heERZU1PeGVqqvEchqIalRny41W8UqFDm5EqJbHJjPoqexeTw2AFUmbZq8ptyO2KCYe5qE+nn/liMHE2s2PKyYyHt/IcpXIpA9tkJr9yRtPYJo89v2xwK8/7LGbzsoI/Ed5mQ3pxzTKvsfvKXlcuIxF99pJzv05iaxOuhZhBm8ZhV6pvCd5Ke1EFcioTrgIWEdASk1OMWwjGKZ/r2UrZyF+8qeZVwE//B7mebWdXJ0bcLoY2NDFQW1vH1sE2Wx5neBPEiESjQoGmAI9QKMjwliYlKCOcmheBuHXrLkBZeTmrMAm20XJkM0oTaAyBWE1L7ZssTBV7ZIZQ4pqk63Aq0Rhvyy36iNJXmSdl1+5UKSp4snElpZyYjKZuTVnstL9t27ehs6MTJaUlbAVGNr2yJi5tm85X1AVmxMVqCx2pShnyxIQlnNmEJ598As+/8ALWrFmNjRdvZLjNhFOZ/hbjg1A4iustzl1pAVkJHzOP0ucCb9Ptd4bxhPujon6musd07HFOFpAJFYzEJ/xwnJXJygy87Umrl6kOrslkxdKWFUgkgb6BIYyMuHH02HFOBiDo37piBYoKHfB4vNymSJltt9tgs1sYC7o9LvT393H9M9GkRRKDsNqlNi/jLv8XStF0QkQ6kUPQSlKKpl8MLcW1lnWAJcyUNWm5n5MaXGmuVBeYa6Qq9VLpc+ojZMMdjYbhHx1FwO/n9kIWx/Q72dqRYp7Vm3Fh58iO0lQfL5lkOFtRWYHiomJONKDjJHjb0NCI0vIyVt8SuKUfapPU11UqLR83tb3t27bhnnt+gNOnz8BkNItECQXeKp6ZaQWtALWiI2WPZ+ItORZT5xInzBPfbPmcNa5npyxlXOAFsmRVvVLrV/mbjKGzx72JvwupsADyMgFLXE+6DsFQCPPn1+Nzn/t7bLhwA6uwub9qtPAH/Dh2/DicIyPQ6qntqpQxK8ITqtTOfDTB7/cjGokoalph58zXgcZLZTwSlqJi/zQW0A/bTGvIal0AYa2G7Jr10GlUyMuzonXFUtTPq1bsObPhLY/28i6aie0YeCvvLDOPA2e/RPbYc/ZbefuueW7wknuB7PRzOMnZPlPNdrk57HrconI8m8szY+ZeNKYvzvEgMgkckz+vza7G61sNb2lAVI5fSdqZKpLjr2Xm7+ltWaZeb44Bn+z5cZJNyHQmAW/jiKkiiCKKmCqGuCqJmJpqzdJ5x8WYqxYeJWL0E+P3exo+P/eDm8Mad931dRj1OrR3d+JY12nseGMXNLEkwvE4qhcvwnDQh8jJDqy95F1Yt34TKotK8dzLT2LEOYg9+/ajuWkFIrE4AqEQBga7gIQPMFBCjxZ6vRGalJ9r6GrURqhA91QjUkn6n/SxOgxjCJeuezcuW7cB3/za52CxqTE87Md3v/djPPXEs7jtyvfh+VdfxP1/ehBQk3UMfY9UMayN83c0Ud6cXvQ+JavJ4Z4rdpCNstmEhD8iALkOqLIV4Vt3fQd3/fjH+PdHH0Sfx4eI2gi7owhhTwj5RivKiwsRioTR3T8A50gYJrOd/JkRjSfgdYf5WSKlCuL0w48hMnwSBjhRYjchPBTBnuMd+IfGw9npAAAgAElEQVSvfx2kON312FNcAzipVmMk4EMwGoPWaEJUr4VfD1jrFmF+eRVCgwN45clH4LDrqLgIVCYTFi1bAb/Hjfb2TvT39qBxQQ0WNFWxYnXUG4Vz0IeB3jasWbkBm2++HSeODuJ3v3oUB47ug6nUhvxYGIWqFPqjfoyEQrjxhltw4vBJHDt+CkazHSadEXpVDEMjJ/HHhx/CddffhM989qMIRQMIhkPQaKN46A+PI+QdhVGj4+f31evXIaFRYcGCBXxff+nFV3HJpRfDaDWiq7sP0QgwPOREWWkJXnnxBRSXlXIcqJwLA3sk+NmJrg0BR3pOiEUp4ZUSS1Woqa7EvKoqnDpxjB1fHn/sqWlbMz07UNkUUtISZCWVKtkW02s8vJUQlpSx9CKQu3v3brjdbv77Pe95TxreFhUVsQqXXrTeb37zGwbWdA4ETyW8JVhLoJRUuq+99hoI8E6mcCUwTJ9TaY3S0lK8+93v5u2Rijcb3tL+CLbS/klVS0rcF154gVW39KLk3Ntuu42VtvSdT0Lf7CBRTEgRvHjxYn7+Jaibs0yew6CYWzQXgVwEchHIRSAXAZFUfA4z97kQ5iKQi0AuAm/jCOze+qs09MlM/GZqT0rVDJ1CtoWxPKW0La7yRjaUE5PglMM+9iUn7uldCWfYBlapq8fvK7UPGTgoE+NyOwSyMvtRJqsVm9i5QUG5xXODndNd3qlA8mTKWza9HQMAMlueoKTkjzLglv9ikDL2XKZTdoh1pp68FSA2C0hk/85vZ+I35s+sgKSn16eZn5sbbM+O9uwmXqVFsDhaoRoTsVMUYSlh3Satfrm+poK1GL5QtjmBLm6T9LeAlAyCEgmEwiG21Dp48BBcLjcWLWrG0qUtsFrtCtAk22GCtwm2UiOFml6vYyVqb2+fmBw4coyVuxddvBGLmhejqKhQTJokImwnSpMoDEk0wo5VKnEF6BFQbmwChYy8qHkr+lxGCS9sUcW26EXHxyAxnYQhAB597PF4eBKC6jiR1RdlodO6BLNFxVFl4lJFttICXtIPqSC1WrJ9FjbPdD5v7NjO9mLLWpbiivdcAbs9jycqZK1LWaM3jeMVaJ256hnIO5th9XzA29n0b7a+pdrKVE9VRfbFBlbeSnvrjNJVQtwMXKNzFvB2D7q6CN5qeDtUI81staGlZQVILNrV3QuX24vTZ9r5mlRUVGD1qpVYuGABW9yOjDjhco3wBGx+fh63F4/bhb7+Xox6vWKCmWr4ZVvTSuWXYu/LRyWKyAr7X64zm0l64HNUluG+oSZYT5N6onYrTcLS8qzeluO7tESWY1aSBNlkYxhly+fhoWGeaPN6PQiHgzxzy1beNKanhzPqt6KNymlyWQvaYrWiproGxcVFMBiMfG8gxXtT00LU1NZCbzRAr6MadFbuc5ygoSKwqGF4+9LLL+Oee+5BZ2cXzEYzv88QVSYOSJktfyFQWoMCcMePRunxlNS36cSSrESnLPgt48PxStetTd9IlXPNiuO4hijuzRlwoNwplZFLZmqkOAmEJie/9KU7sZhVIaR6SnGbGRgY4vOnJBQ6TeqLpBRhWCtr3+p1oi/rxLhH6lxSjZDihKwU6UeOJzLxgsYbto7WapQxUFhkkqqLQC7ZJ+fZLQxvKyqKEY9TLWyqBZ2xTeYz54l+WcdXjAriHil/5jYejA1h9sWcqpe/E+DtbEbSqZaZm03vhK2cgz3vuRz1xHXHI8dzO68MmJ35KLMTG8cvPfP0w9nB97HbHf/MOM3zcHpcnP68ZjrumT7P3vqEZaepmzv2qOQ1zZzP5PvNXPvMEy2pa1OIpUIIpzzwhJwYjfqgMWsBk4ZBrkqTIud9ca+EGlq1HlQ6gZ4J31//TzNf+HNY4p//+S7otRr0Dw/CFRnFzh270X2qjZ8va1uXo8c9DH3/MOqXLMYlm67BpvUXY+vul7H7jR3YsfsQmhcvx6bLrkBdUxN++9jvoDIlYSmwIMFJR3oE1Ebx3KgRSV6JJCXuREX5B1USPucolpU3Y2FBMX70L19CnlWD/n43vvKlb+Lw0ZPYuHApiipL8cXvfR1qGttjYXYFMaiAoA4wa4zKc2eSHWz4nqwmxxFh2R+NxqHVG6FTFNBkV7xmxXpU1yzGms1b4IcWSU0Kg85hBpQVjiKoEykUFBXDH45ApdbB7Y7g+Il2zF84H+FoDH09I+xQYsvT4vVf/Bza4R6U25NQJ0cRD8TgVxlw5Qc+hNqyWtgTYQwPjUBjNuCxZ57CS8+/iIqySuRXlEJbaEdF8yqcOXoKJw4cQFNtFUaGOqHSxlBeVYn3XP1eTt48cuQYNBoVlixpRjQeQG9vN2zWAk7w1MVi0GnNiGvt+O537sXp44MwOEpgtJkQ7xmGMRVDMBFD7+Ag20mXOIrgC/g4RlTfVWu0YXC4DV/44ufwi1/+Fz78N5tx9fvfh/vv/1/89CffwgXrLsHubW9AlYhjwfwFOHzmBG659VbUNzbwc/vRIyewbv0aRBIRdHT2IBJOweP2orioEHt37YTZZhX7IXjLSYbxdBmFRCrOpSfoOxMn4yH1/9l7DzA5z+ps+J7edmZn+0qrulpVq1jFsiXZlhvuGGyDwYSPkuRKIIXAZxIIxaZ9BH4CH18wmA4hdqg2NuBuwAZsXGTJVu+r1fY2vdf/Ouc8z8w7qy2zkpw4eOa6dGl35523nKfOuc993zhv0wa0NzWh5/hhFHI5/PsPfjhl76YxSCA67R+owIvuh6SRtYzxVMxbYqQScEt7u61bt/Ln6XsXKRpp5u1E8JbYsCSbTGAqeeES0Ev9i+6dwFuSY9ZSyxMZrqIskmWmLb0IdCUfWpJGJrnxqZi3ZCFD577hhhvQ2trKz0cSy3TticzbibHYu3cv3yv9nTx7a5LJZzBJ1j5ai0AtArUI1CLwmoxADbx9TTZ77aFrEXhtRGDnH/+Tk+0lYNbg36QjwOwoJX+owVENak1WZW9kIGlwyHguep++1JaBWw2VlWOukyycwGd8SZLhRjllTrCTQyQl+hUIpe+P/BKNQCYDVxPYT2XQqQxiarbDbJJL0/WU0wVv+YmnYN+WzymJuzJ7d7IE5NSyfKVrTMFbLYO3ZfBh4rNK2xQZ1JiScaGaz5gSPH3A1ngH1SUuJ4K3uiBBwAGpJKd/8ruAnNTfS0wAkg9lxiIBSJTMInlcK0sDk+wqJRFIKpTYj8eOHUN39wlEo3E4bE5+n5IgBNYSK5BAV83mpnO1t89h0O+lXS/h2Wefg8liQUfHfPZKIgku8tf11XngqXOxlynJxRKEQWw2Akh0Gwr2JqC0+FJK/xEWrYBegjeJrKsRvNXtpmVotTwqsR7HxkYxMDjAyQ66p6VdS/mciXhcKvBpHKtACUhMwBd59joYKKNkIjH2CBCiSvudu3Zi2dIuvOGNb2BgN5lIqrGr7k9JzjLYrMZ8JfH1TMCaSsnoszHD637MwH++iFyWkpskEU2sBZJ208An3beRfWsEb0WmV4O3VBxAvxPLlAoA1qw7F7m8Cd3dvQiFo+g+cZLBTpJHXrN6NTZuEPYtSW2Tzxextil+lCyNx2Po6+9FOBRUssgyH4jIs4qlofCF+r/kxqk9RO633A4yGTOAq71sWW2ZhG6Vz3GeZHZzPB6yeWFm0lgin1pqa+o3iXiSAUW6t1iUfk/w9Rws2yvSzjKPGyA66se0Bql7JWCcCg0ouUb+aIsWLeJEHI01ahOXy83M284lS+Byu/hpXS4PM79p3FHS0WK1s0wy+Z393y//X2ZFuBxu5cVrBG+lwGE6bp6MLT0fK4ay8qBWC9ik3Y2ek+ceDXbr0STojzCaJzDGKtYmHteT+Evy52icmxgQX3fuOgZvKUFKknx0DhqvNFf97Gf34tjxY+yTrAtBaE4jIJzmLGI2k/IAJdlp/qICEmLt6rWdZBJpXqF1mHFuJSPNwD+HhIoARDWAedpmIJdJwet1Yd2aVejoaJ0CvBWfbVYUUD22ArzlzjBhPuApvRJ8mnqt+a8Db2feT0wPEs+uKO1szGzVnWPm55rhPJO0V3VXfoWPOkNQeXbg7eT+sDwLz1g7Xt0eyBitU89ZOYamveYMcZnus9XHZGrgnMfBNHvN8nMa41J+vlPvrzJ++kiZd4vIFZNI5IJIFaPIWbNImTLIWPLIW2jvA1issiayuoTJxoV9tFd64+J/ekU76Ec+8jHUuV3oGxrAaCKEo0eO46VnX+Brdm3ehJNjI8gd78acrsW45a1/iW0bL8Dx/iPY8ezzeGHXQWy6YAs6FnVhy+VX4kcP3Yuss4CEKYsULMjmrbAXrTCZZY2QvSXtIUXWmH7OOlNoSblxfut8fPNzH0MxFcJgXxh3fPxzOHrsBDYvXg5vsxcf/ernkUtGYEmnYXdamB2c99mBLO1PbLxnYrWHPPncOkTZgXx2KaZWCyzkoW4p4lh3N66+5V14/0f/BbvGQihaG9DqccEUjcPndCKdzzD4TPuOZJIKg7wYH0uh5+QAfE31SKZpHyprYTIdwM+/9q+wnhzABZ0LYLcX0N1zFJuvfR3mLurCoqZ5cKTTcPt9CKVTHIPPffr/IBqOweSyY+35m+DMW9E+fxHGYklYPE4cPLIfHXNa+V7+7C1vg6+lntmarCpjKRdF2WwWfOlL/4r25haEghFsuGAbjh8ZxaP3P42CyQNYfOiw+9FfPIzN56zHvLZ5rLiyZ/d+dC3uQiKdQdFmQTZlwvDoCdx22/vx6BM/wy23Xom1a87Fid6j+OHPvoyRk0Ec2XcAt9xwI0vy3vX9b+Ov3vMeNLW2CGO1aEFjsx8FcwG9fYOIRtJIJdPwuF146cUd8DX4S+AttTuD6lxAWmQwl/yL6X/aR0UjYVx+2SVoqKvDyGAvfaHC17/x3Sn7P52LWKq0byMQlsYLedcawVtiyF566aUlz1tivdKxBIpS0eKmTZu4wIz8Yuvr66cEb+l9YuxSsRkBxPSdipix1OcIjCVm7rZt2yZluNJ+kK73hje8gfeWVMD69NNPl8Bb8q6lc5NlDgGuv/nNb3DLLbdwgQAVqBLYTLE/cOAAs3AJ9KX+QJ/bvHkzPy8Byg899BADvXQN2r/TPdH3y1tvvbUmmfyKzqK1k9ciUItALQK1CPwpRqAG3v4ptmrtmWoRqEWAI7D7hXsNLKOJksYSJAa3SAbU4K+nWZ6SGFUAhSHRZAR5NVhVTkZJikSOERhBWFwTPHLZQ1CSKJMxRDWATMlkYfxIer2UDKcvmVrKjd5XwFC56eW85ec6VXLZ+P5kXWYmELJa8JbOzcxKAzvSCN7qaxufU0Mb/53grU6ezwTecprcAJ6XQa9pWB5VjdHpfZVPSVqqy2ngVvdJ7uOq/2rQihm66vhy/5P+ov+RxHEml+Uv5VS57XQ4MTQ0jIGBYYTDMUQiYaRSSWaxSdECgV9F9u6kJBN5pHbM7YDL7WE/XZJuDYcjDPzV1/vhdrmZnUpesYsXL0JHxzxmVRIYTGCW2Mrmkc9llG+kZtpqwJn1ZbnoYSLbVgM1zDoGGGQl+VRKipDUMcmtplMplhprb29DY1MTP180GmE5VfKoZdaoGp/ExhXwmLx+68RTLRjCkcNHcPjwIU4arVm7Glu3bIHb40IoFOSxSoCQ7hviJ6olosvMb25H7j/VgbdTjjsFSFbVtao8SOYIxbxVYCbLxTJQr1iDDDJVCd6abfyYBN5S2xN4m04XcOz4ScQTKWZKkHcygfmrzzmH4zl3bjsDYNFYlBms6RT5vJEEbg4jxM4ZH0MumxHAHUUpeOGpWxctqAAzCCf3recknlMZsC0KQJ3LMyuYQNpctsBM8kyWPE+z3K8pCRhPJtiPVgoBiMGg/WrTLNtLgC63rroeFSPIWKQiCZFIFja5hkxp/RFpc54DFbOTigMoCUgMBWI5lMFbF5Z0LsGSpUuZcUuArdPpYsCbfibWrtVig9vtwUMPPYwvf/nLGBsfg8PmYOaxHt8CXU89x+i7mwq8LX1+MultNY+wxDSDtwbYcQrw9hTwYQbwlpqRxvXGjRtw2wf/N4Pcei6iBGFvbx8eevgRjIwMw1fv4/mJ7lnAW2KPS9EUjW26tkhWF7jgwqZk0q0E6KqiFN1npG3FM5zYtyStSCx0ApqFrVtEfb0HSxYvgN/vUbLJVDCjmcRKBlqBzHqfQO+XmLdnDN5WM8DPnHk7MwBXzX2UZbmrO/qVP+qsPNefIHhbPUgpbTSdPPLMMZ4deDv5+cr78Rl7zWmCtzPHZGams7730wVvJ3/2KcBbahcTqf1mkSumkDVlYHKZkTHnkDLlkaF5zGrmuY1fLBFkRqFoAnllvmnFX80YyjM54KP//DHY7VZE00l0D53EySMnsPOZ51CwWbBs6/k4OTaM1NHjmD9nCd7w5neio3MJjh98GQO9J7Fz535s2X4J9vUMwN7aiJSdfONtcFjq4HE4kc1FYDJl+Vlo3TabiBlbhAU25LMFeN1ehKlBY0N462Xn4Rff+QbGTvZicDiIm//snWiaMw+tGRNWr1yBj33zX3Hw4H64swWQWL/V6kRLezsrgTicFtR5nSyfn0zFGfim69C+uJAbh7XoQN7tQziextz6+fjyPT/DgUQegUgeTo8dbfU+jPQdx5KFcxGORuBweRAOx2EzW5HNmzC3owOHjx7DwUM9SCRz6Jg/H4VcGrl8Ar/75neQHOzGiiY7sukAhhMRbLz8dZi/mLxbu2ANxrF0bgNGYmMIxXKIjgfxyX+5Ha2LFmLbpivQcc5qBMdTOHf9anT3vYzW9gag4MKunbvxwQ+9H4cPH8Xo6CiSiRQa6hvR3X0Mbe2tzGp9+pnfo72tmQHUVLqAq695I0YDIdCOKJ1NMeCXM+eRDAVw5MVdaHA0YE5LF35036MoOHwIp9JobPAhlQxhw/pVuOb6yzE01o8t2zbAbctjbOAkHnn8d0gm42xvsm//HvzyvnvxgQ9+kOvIqH8SiOz1+VEwmXDg4FFVzGVFNp3C0UOHWf5X9lmkXy09VewbxMO+aLFyERh9Tynm8rj2qqtgLmSRioaQz2bwpf/3tWm7NxVzEthJ/q+0zyAAlaxj6DsKMW9J6vngwYNsLUN/JyCX9nkUUwJh9+zZg3PPPRft7bTvzbEkMgGmE5m3GrzVnyXglKSS6XMElN5999249tprJ2W40nMSAE/3efz4cZYzJtnkBQsWsGwysYDpPukZiG17/fXXc4ErfY48fZ94Qnx/L7roIi7qpXsk+WR6hgcffJCfj8Bk+jvtyzjGyjuX9l81yeQzmSFrn61FoBaBWgRqEXitRqAG3r5WW7723LUIvAYi0Hv0yQrwUpJJglgRODTxVZLE5GPK/+gzGjTlRDTTt+Q8OhGugVBdvS3nFllO/dLH8jmUKZIGLMX3U4Owcl4N+rJEIyeLBRwzArKcNJ7Ct1IkSyV5Ls+szskefWWu1VSsq5lYPTOBt2WAQieJK9nFEwHc6cBbjmbFc+o4TA2QTgc+87WUPOX0z6lYk1OMl1JPOG3wVj4obTrhWSZhik81bE9J3qnCgxL7VrH9NJKorycgp5IUVjGRfqNALWbtFiSZYbHBRpK5sCCTIYArw+zATCbNHp7k7UnsQ/LMpSQVAbXESiSWm89bz09HvrrRSBSBQIgZvCTFHI/F0drWhoULFmDR4kVYsGA+/H4vvF4PrDaSAaPriEclXUtkS9V4Ud6xxJilC8h7InXKz8DjQ/x+qWqcntXldrOnLTEYCfBiloTy7CUgh/y7CBgsmorM8CR2nssp7DzyEqUExf79B3HkyGHEozH2IF25aiXWrV0LT52bQeFUOsmMC2HOG8daudBCurPhPeX5O9PUPFNRhfHzZ0daWSWBiwJgUwzKgL+wDqXQYTLZ5DLztre3n6WIqanIN9dX78c5q9dw8pGYt8lUlpkSPT09zFI9d906XHThNrS1tSCbpT6WZHZJLpfl+Zv62+joMMZGhpFJi3csdQICaFnuVs+nxJ4lQgUzX2Qup6QY/SOwL53J8j/qwwli0CbIP47AYPGsTWWob2e5Pel3AnRzSq2BAWJRwC21ZInVqyS26Z74uvkciswUp88YJLmV5LOe4wg8tFhJsg+o9/mYxUCJMAIkqfiA+iuxxBcv6SyBtzTGKIkn/Z3AWzsXXfziF79i8JakqIktrgt+ZPyfGXjLwC9Tl06ZuYRZa5CXlt6hAFye5srvG9flir4/A3hL8xKB9hdeuA0f+MD72VOb5gm6LsWqf2AQv//DM5zIpHFOMac217617FtNjGiblR9A+o/45bLsIckok4Q8gbdqvuG5RTH8uRCDf5dCLOoL8nMBbpcd7W1NzMAtFLIyNgQ5l59pvEwAb8tQi/5pwpqgQPByjKZWjZhpDtHvz2YuMZ5zZuCt2jtQO6Up9jCzO8uZH31Wn+tPBLydGZycOu6vFHhbfTu9suBtdbGpHrylSqKJ+/FTx+ipzNvZgrd0EVrDkqkUoqk4koUs0iQZnE0jnk4hx99bBOCktZEK+egfvT759jvOfKBNc4YP/eOH4fW4kCjksO/4QaTCCTz2q4cAuw0LzluPkz3dMMeTKIQyeO8HPop1GzfBVEji4V/9Es+9sBtXXXsVnn5hD9ZvuxBrNqzGl774FTTUz4PLUw+rq4B8WooSSTaXAGra2zpob1co8pqZos1CMoS33XAZHr/3BxjoPoTAeBDnnHseVp+7CU1pM65+3RX49N1fxaWXbsfAgaMIJ5MwwQq3rx7z2ttw551fQSg8gta2Jt4j0xrU3NyCRDwFkzmBfCqPoXAcncvPwbZNF+PGd78XhxI5xLIWNLa2IJuIwJbPoLWpXva/eRPcDg/MRQsSmTxa2lrx6GNPoLt3EAsXLeM9S+eSBRga7sUfv3MXRg7vxQKvBQ5rFglTAbsO9+Av3vM+rFq+Go0mGzpavPA01mHPweOw5wv48QM/Rjyfw9YNF8M9dw465nYiEgmgoc2GJV2L8Mend+KFHbuQzsQwODiMVatWI5Omvb2DCyDp/2PHjyIwNopYaBwLFnRieDiI9RsvgKfOh2AshqJJZKP7hoZRTEaQCI4hOjqKdWs3Yf2mLQimkoikEqwiMj4yigXz5rMaC7GUSZ0nHhzDyaMHcPc938d3f/ADHO8+yrYsTz3xOG770D+y5PCPf/xjXHbZJWhuaUO2UMCJnn4GdOn+aK/ec7wbjY2NAtzy3lzND6RAVBD2NcwWbjP6vkN7tuuvuwb5VArpRAT5bBZf/NJXTqv/0zknyiaf1omq+BD1NwJ3r7vuulkzXCfzvK3ikjMeosHbVatW1SSTZ4xW7YBaBGoRqEWgFoFaBE6NQA28rfWKWgRqEfiTjcD44Iv8bBpYpS8P7LWpkvwig6pB2LK8W6kKviTXWgZ9jWCo+IVqtoyEUQMI7AfJ/qPyWc3uZSYSJf6Vnyd5SIlXaLaUATcmYnTiRqRkKSkviWQ5r5xf5L/kb2VfWSXzqCBBlpZVxzAmSMdWAA6ndgPxQZWDNKwo51Ag8FSgsfbt1UwyloSuZHhVArdyAeMhJTaS4baMgJH8eWrgVrf7VJ27DN5OzfopSa9OkBXVoIQ+tzE2k3knTz3Aykm4MnhreKZZgLeTXcPIwJ34fqmQQPkxM5StAAo5lp5epxFF5pUaiNgDxaIwMXTfI8CUgC3q1wKIZfl/AozGxwMM5tIwI3Yg+XOyFG2hyADuoUOHmZVL78klzEil4hgZGYLf78PWbRdgw4b18HrrlHcvAckpAd3SBLKlGJQlvyViQRLoQkCN2+NhZi8xZAkIZKDGbmeAy+N2M2vOOD5pXqB/8kwmBgjtDht7jXr8fgYsI+PjeO655/HCCzsQi8XR1NiIzs4l6OxczNXuxBjO5YmNKeCiolLKmNTgvoqzMPIlzvpFIKhxSEkbndqyWjZ66n6lWvAsASJlkK4M3mpFAbl/BdqaZgJvB9hXVIO3/oYmrFh5DsKROIO3+YIZ/QMjONHdzX1t/blrceHWLWhpbUSxmCsV1FBsqe2jsQiGh4cwPDSITCqhpMGF4a+9k6mfJZNpxGIkZRxHJp3huZaS0tlMBql0CskU/U/gcAZZ7ru0RpTnBZJIpr/RfCvAq2BwXGBDxQIlSWHR1S0l9I1DWSGcIoavME+VqJciHS0JboLJYobVJnO9z1vH/mDnnruen59YEvQMy5Yvw6LFiyuYt5S8FM9rM7NGaEzdd+/PWTaZZMLpdzMETOe1Y4b5xQgiyD0rmUnF3NKS06U+rGIi2KxaV/X6J3CtzNglb98ZpFNnAm+JKZPP47IrLsM/vP8f2Eub+oUuRhkaGcNLL+9BOBTmOUCKpkQuk+LtcDrhqfPwnGFUxigVTbEksgGsNYBx9OwajKblmLxueb0okudwHm6nHS0tDajzOA3grfjeKmfl0nxrlE2uLKkyDn7pdJWyyWcK3p7e56sHzmaaocrvny6IXP0Vpj7ylXgevT2ZKHNd1f2eoaxxVdeo8qDqwMnpYnt2ZZNn31azAG/VlnLiNSa7ZvVxmRm4lSlRjfVJwNtJdgCGfcMkRX/lHUXF/sJ4JJeQFIHDR45h975D6BkcZtajw+dlb1gqpPL7m1As0Fpi5+mcJFS9dV784zveXWXvOb3D7vjI7bDZLUgVcth77CBSiTQefeCXMPt9aF+1DAO9/bDEEsgHEnjnX30AG7dsQZ3LjD/8/ins338cS7oWIpW14py1m3Dhxdvw1Tu/DY+nA4lsEVlzDvaCB9F4hFmXDU317HkbT0SQy6RZKpoKxEIjI3jrG67B47+6G33dL2F0bAidi5fjjTfeirEDJ7Dt/M346oM/xjvf+b+QGBxD1mpBva8R6UwOiVgSBw7uQTqTwMKFpDzj4L3wC8+/iL6+PjT4HIiG49hy+RV43bWvx/e+/n3ccOs7kW1sx1isANS5YS/m4TIV2Tud9jAodB0AACAASURBVLg+nx/mggUWkx2NTS0YD4fx29//Af3DY5gzdyFfd25HK0Lhcdz3uY/CFB+HNTKGBp8L0VQW0bwJXn8bVixfiXe96S1wmPMwe+xwenyIjwaQRgp3/+RH6GrvhL3Zi/FABH/+F+9AW3s9RsbH8PP7H8TOnS/hpptuQCAQYZldLshkGxE7krwXTzBQai/mYDLb4fM2gZw25sydh3A0hlQ2BSdZO+TNCAcGkU2HcPzwASxfuhSNza2IpmIMpvubm/DCsy9iy3nbYbW5UVfvl4LKVAxf+MynsPWSC3Dbbbdxkd837voaDuzbh9s/eQev4Z/97GexadMGvO7Kq5HJ53Ho8FGMjweZtTo2Morx0WEGm4tcDK33eGLhUAJvUfYnpnXp9ddfi0Q4zHYIhXwWn//cF0+rY/9Xgbe0B9yxYwd/J9q+ffuUxd1TPcQrAd7S/DYwMIDf/e53LNVMe9XaqxaBWgRqEahFoBaBWgRmF4EaeDu7eNWOrkWgFoH/QREYOvk8360RYNXsVgFAKJEtkska4NXgpDymlj8uJzmZlaikFfkIA0BbCQQrX0VDvIyetvJnM4O4BOCyd6fyByRwQoNhxPJiIFglnokhSKxAjcswGKAAhLIcqCHtrrz5dBqY/2efvTJ4a2ITrDK4WwK7NcuX1SYlOW2Mz7TMW5WM0oxiuuxEpq0KsWKACYOvDH4KsGm8xqng7fSdcWbmrXx+yuMM7LjprlQBbM8GMNMouj75KR6HRobF2Rl4AugKKMhQgJZUFvOv0kWErS3MMi4+IClY9u+iQgRi5pKMnjDJBPgQiWEpShCfXQZzyddLySizp63JwgxWm82hQBRhPhALlsBWYlMePXIYv33yN3j0kYcZQKUExNVXX4XVq1ezdxLJLBNQSyxJBl0LBZZPJcCV+g+BXpp9y37RioFLBRAsf1wsCniXJZBVmOvyOSu/T/Kq5JFJHqIE8owMD+Pl3S/jkYcfRV9fP1atOgeXXX45urq6uKK/HDeJk46L6lwV4C33t1MAXB326YsRjD3gvxLAnQ68peQdQKA3oZ0iW6zlxrlgRDGgyfO2t7cSvK33N2LZspWIxBLo6elHEVYMDI7iRPcJ7icrVy7DRdu2YG5HOwoFkuaWAg9id4fCQZ4HA8FxDPT3IpNOSpsrtmshV8Dg4BBOnuxDMBhCMqlklQ3js8TAzReYCVygwgRptHLSm5ULRHZcwFuap9X40UxvVXWi5+iyl24Z8JQ2F+9U6mM8zzGuIax3LsDRAK7ZxMxbOsTlcmLNOauxZetWZoG//PLLSCWTPBYWLl7MrHCRTXby+NHj1kaexCYz7rnnh/j6XXfx2HA53VJEo2Sieb2aOAcZOtlEBpieyzVnWK9nMm1IqYsRtNU/8/EURwP0aCwemXIdYaB7wphQhRBSfAMeq1dfcxX+7n1/B29dHeKJeIkGHRgPsww3AfPEntVge4mNrpq57H0o7VFad9gjXAqPqO2kbEmt3HpdVVLIYgtAnpUFWCxFeFx2NDc3MAOXmbdFGSPi4VtmXcu1VWET9adJ148y7DIRSDoz0FP38+rkk2cPnFW/Zp3Zc1R/Hemi1c+zszuzOvp0GLevIsDW+MzVg5SnRurMWLeV8/Dpt1lZ5aaqttQFKIb9MO0vpn6VwdnSOC4dPEvglj53lsBbrbZTsZbJZldPYEil87j//kcwHkrB5mpELFPAnEWL4WtoRDZLe30bmhpaGLwNhcK8vtR5PLj1mg1VhfJ0D/r07Z/iuTSFPPYdP4RkPIVHHvglXG0t8CzqQGg4iNzwMMypIm5913tw3rZtGB3qQU/3CezefRhdS1YimgUWrViBNetX4777f4n+/ihMdifMTsCUcTCQmMml4Wv0IpEkq4woGurrkMmmYAPgtdXhyi1bcGDnU9i94zEk0yHYHfV429vfg+Hdh/DWN92MaJMD9fVe+M0OJPIFxGNp2D0e2EB7SCZwIptNwe6wshIEWWvUeXwwIUdHYDgShsNbB4fZjp6TI4iaPQiQsksmj8a6OjR4nLCaTGhobEQ0mkB4LIJsKge3rxFWuwX9wyN45oUXsWT5atgdTt6bjAWHMP7yszixdxeuumgzHKY8BoaGEY6nmDlLIOaazmXM5v39zudxx+2fRp3Zgr7RfgSi48gMBZAsJPi57vnhf+DfvvJltLZ34L6fP4hnnnkG173+WvQcJwUVM4O2+VyRGdw0REhe92j3UXQ0+dDS0g6Y7XC76gCTFf2DAyBjCNpzERAdDY8hGBrC3DltoHXa46rjvfzw8CCsdSY0++fAlHehsakN2WIakdgwvnvnl9BQ78NlV16NK664AsePHsMXPvc5LFyyGG9729vYS/jzn/88Lti2FVdedRUC4TCOd/ewwg+p+HQfOw4UcvD4vCVVK/19Vu9HinSXBV0cXYTb48S1V12NYHCcgVu6/3/51GdPq2v/V4C3BNjec889rAZErFv6f7avVwK8JZnl3bt346abbirJKM/2vmrH1yJQi0AtArUI1CLwWo9ADbx9rfeA2vPXIvAnHIHh/l0lYFbyFkpSVYE1JUnjiaCZTuFr6VlDMqYisWWQJObELvvelV/CVBJWbFnmVY7Q7+lsMN1CKRmuGHjEtOV8DoO3BDDkmS1G0rHE8KUEDTP9mCmmQYVKj172ciTQQTO/GLSWe7AwqdaksZZTQEypzpeqZA1raAVYTp5PAVRykl+FwXiMyvGXU+BKflpAAZGenA68ndhVZwJzZ0oIawBgqiFgZN5ON0zKqWDdtqcJup5l8FYRAsu9V4Px2oNSJSq5Lyk5WS0/LB8yMTDKTHEGZAmopcQUMTGo8KAyqWlMsDID0ERAhviMUj8ijyzymiUwl85LUfI3+NlfUhjrJjQ2NrEvFjHV9+zdjQd/9SD27dvHfb+ttQ1r165liWI6hlggvvp6/p9AVJI/pXNRuwozV2Sdefzw+CTQVn7XhRLGog169lyWmMNp/kfAYF9fL/bu3YPRkRH4GxpwwfkX4Lrrr0dzSyvGRkaQTCX4vlmml9h3mt1ukMHWcdFemUZ/6vIQmh2g8F8J3pYSwMy2FqC+0u+0OuZtXx+Bt7YS89br9WPZ8hWcRO7tG2Lwdnh4jNnY5Im7fOkSXLhtKxYtmod8geRwyY+0yOwOkoWzWS0IR0Iso5hKxpltSnFJp7LM6u7uPsFgOzFvhSmupbZlnGrwljxuqW/L+wKkaiamjCEt8WuQ+lUAjW5TI7LHnzf0BeoTNAaI7S0y2tqTV1jC4sOrYEqxYeX1gl4EyhLznLx/CazeuWsny3KvWbMGizo7WQKcCn2o/wt4K8xbKpAgMPr73/8BvvXtb/Htkacz3e/pM29VUlP3cc0glgWCX0ZmLRcdGQBP/lktDKVk6TRAWrkQwDj7lj2jqT9QAvmNN74B73nve+Bw2BFPxFQhkhljY0GW4aa5hOLB447kkYsGBQ6OtfZAngDWcsGSuQTYlot0NPNaQFiZBwuwEuhOSXsU4HLZ0NRYz+AtscYJtDUhz5LKUkAjc6eoHQgwLJ64+mVcX8tzwysD3k63up2t96ab3ybbS8jxrzTOeraerrzIlvdK0577VQrW6ns+E9C2dA7VxyeLQ3VgrKwz1R07VbRlfIriQdnDfsq2OQPwtjRylfJMtX2r4vnOMnirTT/0vKKLN2l9CkfS+OnPnsD8hWuwbNUFCESzyJmtSGbziJGlxXgQsUgcdrsDsWgUu/fsYRbojif+rdpHO63jbv/njzPzFnYrdh7YDRRMuP+nP4O9rRmOeW2I9gXhyWQQHw3ixlvfzczb5V3zcf99P2fmbWPTcpi89dg3eBRj+QAWdi6Et64ZRZMF521eh0QshuHhYaRzGTQ1NyObI2WOCFwOJz8f+dZfdcFl6NuxG9G+Q3j61/ehUEwhEM/gXX/9AdiHIrCbTQj4aB0vwme2I00gq7+ZGbH+Oj/GxkYYMMzlpeiM9p20xns8dbCZTAgGQrA47TB5nLj/vvtwyfmXYsMFlyJd78eYxYF5Le18jZbmZpzs7UVDQwuS0RSQLWJoPARvow9DY6M4eOQY2js64XALmzgUGsc127ZhbOAEuvfvwomD+1AgVSdTEU/97tfYtu18OLMmPPH4b7B6+8VobmgE4mksXNmFItKwjgbw8q7fI5NPoogsztt8IW686W34yle/xso15I36h6ee5eIx2mPrwud4UhQv6urqML+dmLKA0+1FKp3F6GgAubxYGZhtVpgKRcQTIRSKafZVpcI6j9MHq9mKo4cPAe4imnxz0OBrZ0ZvOD6Kx564H/46G8zZNFat3sBWEoFAAN/+1rewYeNGvPH1N/D9fObTn8Yb33Qzzl2/HqOBAE709PJekb4vnOg+BpfdAZvTofZYsl8vFSsbiqQJCCYgnxR1tl90IQPvws4t4DO3f+K0+nXtQ7UI1CJQi0AtArUI1CJQi8CZRKAG3p5J9GqfrUWgFoFXdQSSsRN8f/TlTCSThcEqYFSZaVopv6vTzZMlTCsZMGWmrRzLvrQGUHNiJf6plfmS1Od7FIyAX+x3qM8jWd1SnImhq6WZubpeMSM5Ga6Zu4pNrO+P/KtE7lP53yqWpdj9EFtIEmQl5pgCbZnlS8AesdJUIq50HorhJCwW7aZbioMBLNbnY9llJdksxwnDiv4v+VQa2W8TelklG7dSjtl4aDXgbSnhNklP1uAtA/OTZJFLQJ1KDRpdL09nYIhEtSHJTcwvg3TxZOfke9CAiDqg8rknJM21rCv3FQLnFUtWgY3CKpwgzknjR/U7Bm/NNpZL02PI6J8sfUyz2QXcYKYhs3YLzHgl5qCAuClGqkTSlGTG6Vgrs3CbmpqZJRAKBnHseDeOHDmK3t5e9vykBBuBNpQIc7s9DHCRnyf5lVGlOf1OgIzVRmCeSDTT2KNnoGIHDeJRIUQ8IXK6dE4KCN0H/RyNRliC1eerQ2tLMwPGm8/bjMb2NuRTaSQTScTiMT4ngXJa0nQqj9nJ/q7baTZk7VJ/NYyravraTGNh+nMQ6FUJ3JYBXLoRLvNgsL7MKjTONSbseJEkAwdU3wHyuQLqfPVYumwFcnkzTp4cQKFowdh4CIcPH2G25ML5HSydvGTJIrjc5DcszFdKhBLzWljRQzh69DCi0TDL31JfS6fIC3ecmbeB8RD7LGez5HcqigY6FlpGX/9dplNibQvbUgpuZP7VfZp9TnUREL1fOracCJz4t5KsPReolOE5i9mqmMIKTNasT7MAig67nfvy4kWLsGnjRtjsVuzduxfJRAKrzjmHfcNcHjfHksDJsmyyiX+nMfrv//4fnOCkES2etzRuZXyWAPgpGl9BtRXvaqlkXYijC2h0rQKz7yt82WX10sCtBnfFPkDmB+P8UTl/V6h+lt7itdJkYvlrt8uJt9z6Fvz5n78LNoeNfZGpjek5SS6xu7sHBM673XW8rnLBFiVhiX1PTH0TsXeFqV8uvCgXV/H6TGusUhXQxS18//mcMLFJbr2Qh9VqgoXHZRHeOidaWxpR53GgWMgqxm2eAdwSKC1NoCwFxDjY2D8mG7OvOvC2SpYp+2JP+RIAW15GL/vTLIKqZkKc6pgqn6eqS7zKAVrjM5wZWFsdw1Rfr3owVgpNZvWaGHNek2bxMoC3pfut2P/N7llnurIxFjQ3VdfjjUcZy2NkXqtsV11opUeXUt6xmhEMZXHvfb+DwzUfDc1LEYzlMBaJsY0BSewn4kk1J5lZ7pck+0klZezYPTM91hm9f/vtn2AFA5PNgoM9RzE8OIInf/0bOBV4G+kLoz6fRXRoHJdfexPO334htmxeh5/fez+GhkKIxH2om9eBqCsPS7MJnkYvkokcMskMTOYMyOKcKkUddpf4qTrFKz6bzPLaNdA/jA2Lu2ALBJDuO4InfvEjFCx5xLMmvPcDH0b45eNobvRh1bUXI5dLwV0wI2MxI5vJw+pwIJ8hj3NSzXCxlQYX91ksXHRGexS7SVQgiuS563XixRdfxOr2Tvznf96PC9/6FoQ8jfDXeWE3W+Ctq4fV6WKAMzgaZpGTBHnoJqIIhMZhdXsQi+fQ0joHu/e8hLa2Vnjtddi/ZydsyADkZxwKwOuy4+WX/ojGpjo0OhzYdagHi9dtQHtTM6yZPOB1Y9H8ViQPH0b/8V2IxocQTUTxl3/5fjQ1LcTe/QcQT8YAixnRQIT34W63Ex3z5sLjcpeejS0xslF86zvfwyWXXAGL1Ybek4PoXLIM8+Yt4KI6u528hvPIZOPweFzIZfKwmKwsu2y3mpGzWmEz1SEZLaK5tQnDgZN4affTsBaKCI+MY+PmDZg3bx527tyJp558Eq+7/Aq2lqD18vOf+xz+7J3vwoqVqzAaGGfm7fj4OObMbcP+vfvQQJLJVl1QTSYSZfCWv8+QEharZ1iQSsSwcvkyLhiNRqP8t2y+gE9//ONn1L9rH65FoBaBWgRqEahFoBaBWgROJwI18PZ0olb7TC0CtQj8j4jAQP8eZkCRHKp+6eSGBhfFS1bkLHUiRYBKSdJoWVWWYrVI4rvkPauSOkVKFqufjUw6SXCTzLJKsKjESpkxKomVEtCp2I/EMmRmomS6layr/MwvxQgmBpf28TMxe0slf5m5q5I2JA0tHypVGBtg6bKErkocSUJdvHv1ubXsLMVFWJpyfxr4E1C8UJJ8o7hpNq1OYJAPKoFk7DeZyTJobWUgkNidGWYikVQaE85KtF3xZ6SKb06uK39fAePAMlskK03gMsms6r/R3/keCMCjam/FrCr1Ae3zqsF2BQZIaBV7VvI7ysdQgdylxi2bBSt+0KlyqwbGyFR5a1LnqmgL6nPq2Rm8L4G3lQm6Umdm0LsSvDWm7oRZXAaLdB81AigCtChwviSlLKgCA1YTRroAWuQJVWaKaVldXSQhcolyXhJLFSlbaVhh+JI3rvIdzZKfqLBhpeElic8etTYbMwoJ0KX3KHGYTCYRj8e4L0XCEUSjMZZPpqp7ancaO+LVLHEpgwJlaVAB6Qg0tjHIRdcQ30tKsplRX1+POe3taGioh9PhQGtbM0s1k49vOk39V5jDur8YwdepwFsdRnnfWDhiGNIT2mqmSbZa9q2xX890zsnf1x7HenBqRpS+d90/84BJfINL8yHLVpuwY8dO9JJXnWpLmjPcHh+6lq0ATDYcOnwcFqsT8Xga+/fvZwblnLZWrF17DpZ2dcJX74XZXES+QH1F5heSIwwExrFnz8sYHR1huWyL1cogbTgUwcjIGMbGAohEyBM5zYUDLI2swEXNNhe/Y2JGkg+ayBpLn5XnoHlAe9LSH/UYkL8ZvGpLwK4+RryWtVcsg74WJcPL59alLuo6zNYVr3IqCKC+Z7fZuIhh3do18Pq8HBtiQa1ctQqdnZ0M2NK9Uz+muVaeDcyWIvD2+9//d3zrW8K8pb8xL1QVL/EzqvE2ebufOu/o/i3zVCXgKeIOat3k4ihhOwukL36tPMo1QKIYcYquOymIK21QwRsrFTbRfFBX58Y73/W/8PZ3/BnPOdkczQPEkAFCoQgD+JlsHiaz7AFoPaA+SPMFrUW6KKnUX9VcpYH9ij7Cdga0tpTUlXm+sFKT8UMVmKdrt1vR3ORHx9xWeDx2gMBb9mymzwp4a5SDZvYt34AaT9QqWuLCMJZOZ+xOX7RRHVQ06XVnBXJW9qPJ78m4TulV5wzubzbBmtWzzOLE/wPA29MDbasHMKsHaieL6ysA3lbRJhWA6pQy29XHYLoeMxV4OxGEPfUcNLdOsS80HGxk3jI4Rd9zaH2xWTA0HMe/3XkvvPVLYbK1IZoE0oU8A1Rmk1JYoZosmNizNRoh0C6KIztOz/Oz2pHzyU99BlnyFzWbMDA+hOf++DyOHDwEe0sjXAvmIN4XhSkUQDoUxWXXvAGXX3ct0okgTp7oRXf3IOI5H7xtczCSCWHhygVI5wsIjmdYvtdkzXMBGRWAUZEeKYH4ffX83cVutiKXzsDh9OOZx3+JG7afi/piBA/+/B6e56PpDP72/bchfmgEHmKhXr8NuWIa1lQGsVwODoeLS3PMRdrT0vdEkhamwkKy3xB7EFo/zKxKI76qcUsWRVMBjQkrnnzsaXjXrMK5b7gVo0PDaGtpRzqbQ9/gCI4c64HdZAdyRcQLadiddsBmgsnqoBUHDoeAwCtXrkAumoDdZkLfieNIjgfgLBSRT0SRiI/iueeegs9RxLxV5yHt8cJrd6Hd34ikxYqWRg8cg72Ijh3B0OghxJJx/O17PwarrZEljwPBMQwMjcDtKuKRhx9kW5FMOg4zK9ZkkcsWUMjlYKuro1omfuZUuohMOo+5cxZiw8bzEQnH4KmzoVDMIpOJwVfnQjohcYEph2Q2gYLFAY+9EekEgbcN6O47gJ7eg0iG44iPxXHZldu5ePPo0aN44tHHcMMNN7CFCe21vvCFL+Bv3/cP8Dc0oqevF6FwFGNjY1jStRjP/OEPWLJ4IaLJRLkAj4yP9Xd3VbiaMxX5u2k0PI6tF2zBogULuO1MFhu36yc//pFqu3LtuFoEahGoRaAWgVoEahGoReCsRaAG3p61UNZOVItALQKvtgi8/PJTSqKyDJBKAl3JVyoGFSU0tE+mSJqemmwkv0FhZEmCn89DmWUFJAgLkTwX5fOSty4ntwVIM/qranC1nLQUOVcBntgvkuUoDUBYUUBJujsCjwQcky/Jcm2dAS7yPZbYcSqJXmaKquMq8qVl39uJEahInZuUr6fyShVJWmH98vkZqBZgj0ACnZGm9+gLdzqVRiqVZuCNQDD6lm+xEuOS4qmZe6oncYU6gQ72Enua3tEAM7UjARaUaEqlM8y60nK4BLSVmaHCnNWMOQH3yrCkhaRLLRbVB8SPUkJJgLTyRK1ou8r+USRZVb7lCuS5/JdSSCqhWo6cBosZt6wEWsvdcAIjtzTQ5D4q21Xe1MCJ/CznFblOiYUkDaU4gQB57rcVtrciMSjtp59LgdZimysepEqGVYdTg8HSi41+cFquVYPFxFzTbHi5Ry0xLrKu4p8rxROMjnAfE+assLT5OPaMLjDbMpVOKe9bKjxQY0S3jGpj8bQVQJ8SXi6nCx6Ph+XeiAFM5yYwlxi8VFiQTMRZ+i6fJzaFFILQeOPkqgqCBvk0sDUdgCv9UPUWA+pbLuiofhadDXg78ayzY+KWwVvxuNV9Xf6X59HSyQLe6qS0XMeCF3fsxMmTvYrZamFwze50Y/GSLsBkR/eJPjiddYjF09izZzdCoSDmzGnDxg3nYunSJfB63TxHEPzHfQKAw2FDMBTArl07MTQ0yO1HbUNjPxKhpF2AmbfkF0fgbSadVf7iysOWh7fug5RQFSUEStTqAh2Ww9YgLf29BOoq4NYiktkihSxArkho03xGc4leE8pzbjn2VCxghZ09oK18fXqPAGj+nxLthQKDtmvXrkFjYyMOHzqEcCSCpV1d6FyyhD0Iqa9TIQLNk7ptHHYng9Xf+9738b3vfY/PR4lkKaCQtYOA26lYr2oSL8/fhiIRNfBFA9ng16rnGC76kZWJn4l6BkkVG2cT7Y3N40GqSUr3YuybFeCPBs4VmCvMeC/e/RfvxFve+mZks2kGY6mQJ18wIxSOYHh4FEleczKIxeJIpkTekT5L7G66NAG6xHAWxr4oBOjiH2lLiwJ9CdSXZxYPY2XFwEU0BVi5UMwMu80Cf70PrS1+2G00T+RgRo59bwm8pXVlKvB2cs/b6ueE2Y3zScBRgxx4pf7C6d/DdCDTKwYuT3e7rxRYO/GaVQCFpxPVagHXyv1m5ZWqPUf5U6cHVk4H3s4M7J4GeD8T83aaNpnsfqaO0+nFw7g2ntJdDMzb6sBbtaacUmKnyl24cFMppGiASoG3FrsN3T1BfP7/+yHMtnnIwo/RYBIOtxN52jupAhj6nsEFlrks+35SUVX85A9Pp9tW/ZmP3H4HivksLA47+kcG8Owzz+HogUNAgxfezvkM3joSMSTGQzj/4iuw5dKLsWHdKjz9+2fw4ksHkDa74HA3oGvVKlx8yTZ859s/QKHgh7+5A1nk4a9vYzAuk0nB7/WxDYHDbMWSzk4c2n8A6STQ6Muj3hWEA+O4/6c/YJ/aTDaL17/xRrQXmtDor0f7lhXI5pLwFE2I5zNwkgoGxZsLiAjQVBYGVhc/O631NN/ZaMG2kLWBDYFsBBaHFU1RM+67+wHUr1+Llde9mdVpQoEwBkdGMWfeQjQ2t+PA3oM4caQH9gYXWue2IBaPw1XnRTpdxOHDx3h/MGdOO9Ijg6xEEhwdg8/mRCGcQDoUQJ0L+O2Tj2Dd2nkwNy5GbzwNv9MDR9EK/8L5aGvywtF3Av0ndmAsfAyReATXXfMOrF27HbFUHAcO70MoFEMkcgKBwBjGx4ZgJWsUsgLI5xnwJJULOLxoaWmDt64BuTyY9Vws2LB8xRoMDY6gsdWPYj6FTDIGt9PJrFtiLecKWUQSYeQtJuTTZjhtdehavgC/+cMv8NzzT2LlkuUY6w3glltvYclkWtPv/clP2e+WwFsqMPh/X/4y3ve/b4PD6cKho0fQPzCEl19+GVu3XYDnn32WwVu3wfOW19uimRm3+ntR1kzgrQmRwDhed+klXDxXyBVhsdqRyeTwiTs+WnVfrh1Yi0AtArUI1CJQi0AtArUInK0I1MDbsxXJ2nlqEahF4FUXgWeffawCFNI3KLKWZZ81AY5U4txS/pkS8PRiaUXlY6jBMv79FG9XdTwAm9UGi81aAh4ZECTGHzGxmAkqrMgSaMVgK/0jAImS8Pp3ugNKAhBolWH2jsi7ipSnTt+I/LGApoQBCiinwGDF+OWEkALpTkmQq88agVqG7ZQ/sCSVtWeY/F3AQAKqFWCtj1dxoXsgic+U8kOqr/fBbrVzqikUJFCFmJNhFAppOJ02A3grgCElAsivkq9F3r1Utc4JKXl+Nvfs+wAAIABJREFUSn6QD6nf3wCny8Xvk88pMyQzaQaHiYVHspYaJKBz0e86dsy200C8EUyjliB2JgH1urVKUrVG0NSkPIGNwKsCSxngq4R0dR/UXsQasOX2ULEuDyTt91YGfUt9WDE4jeBt5QCc3JNYg7bCjhWQrQy2lM9ePpdi0E3EldmfUT+nBuvKCU0BX6mvGs6kQWNVHWAkpEsXlUhTGzNYy92LJFDlHCKtTMBbTgGGxQopXAJhhGmtvKKlAysPUwFttYSznFFAOhrLwtKlBJswf7lAgK+XN4CtmpVpESBKta+AbjKijeTZ8u8T2+9U8Fbmmdklq88EvC1fr5ppeybwVnMrCbitlKlk1nvRjBdf3IWTvX0iE28yc3LT7nCja9ly2OweHD3WA7PFwR5pu3fvxujoKDrmtmPb1guwatVyuFx28fVm8IsSaRaWJAwGA9jxwgsYGBiA1SaSxwRaUnEIgbfEvozFk0gS8zaT4+uKZC8VD6jiBZoPKHHOzGsp4iAA1WYRD2UGcxmklcIOXcDDDFw1J/I8SAU0DPCqPsfnskqxDx9HwKKoI0gREfVXYnxLnyPv8mSqzCKnTmZ32NHU1Ih169Zi0cKFONHTg6GhIXQuXoyly5Yx85Y6Ha03JBMuLxOcDhfi8QS+9a1v44c//BH3czqG7p/l0ul5eTmYMLArukNlv61g+fMcrwuE5EN6PeCxwaoCat5WjFt9NpkbaHzp+dEonayLRdQ5+fbKrHnj/JdMJljS/G///r247vqrRfqcmP5WOzNk9u47gBd27kIsmmDmLUtj5nIlNQZah31e8s32od5Xjzqvl6Wq9ZwhBTyyZmpv2tL11RrHa1GektM5Li6wMnhvgstph7/eA7eT+gP1WQFvBbhVhQ5aicPAvD3b4O30o3t28001M8Xkx2jY/tR3S4VFBrlXY3HDrGVzjZc4U/B0ltL0ujDq9OM0TfTOKBBnckdnDlLODNJOdX8z9M+q2ldLxM8cg1cavJ0pDkbZ5OrBW5l5J75k2hTVHd77GsBbKqMhj9Q9+/pxxye+j1yxDVn4EM8UYbVb4SbmZNGCHH+HyMJkziGVimBwoAeXXHoJfvvDV5Z5+Jk7Po2COQe33YqjJ0/gyZd24uSRPvY/nbtuBcZDcaSDIWAggLUXbcE1r7say87fhBM79mJ0cAiHDxzDu//8r7Fm/VYMBdO498HHULQ6MRoOy3eivIX9TPPFIpqamhCOhFBf50U+l0Euk0UuGEUsPYKOOU7MbbLiF//5dRQyARTNLmy7+EZ0tMyHNZvA0uXzkLRmkDEVYcuZQApMBTOta2LhQfMY7TtI5YHWI3rR/iIRS8Fhs8OaLyJtzSNvzgH9IRzc3431t96IfMt8dHTMx/wF8zEWSiKeKmBwJIjhsQA83gZEM1FeSoLBMCywIDgWRIa9ejPsRTvUf5yvOTw0CJupAHMui2RoFF67BU/9+gmcd9E1SOdorQICmQKamutQ31QPV30zPCN7MdyzG30njyGfjGLzeVuwfMW56B8cQioZQzw6CpvdjyOHDvK6ZrORZUgemVyG11Uqoq1rmIcWUx3Gs0GkXHZgJIEGcwL2uX44F54DR8ELNxVP0ppoyiOaiSGPHBrq/Th55BicvgbEksSKtmDtmnPwo7v/AydOHEPTnEb0DvfjrTe9CR6PF8WcGd/9+rdx/fU34d3veBcee+RxfOc738F9D95POyIkUlkuBqQ9YDqbQtfyLvz+D0+ir/84itksAiP9CI+P8ppfhBl2p4u+oCMejXBBZyQaxs0336hAXSoyFvWf//OJz8w8mdSOqEWgFoFaBGoRqEWgFoFaBM5yBGrg7VkOaO10tQjUIvDqicBzz/1amFDkSUnwp5GNaQBvS3dMbD6NKEnmtoKFq5OKmuHKHrOaaarYjpp9K8leBcgZ2L4ECoi/HiV5CTiywEwAgY3+2WC22ji1S8l28ij0WD3EDVK3SACulpeVZ5J71H/XUmoaQNFJHQGiKGGvwSUNVvMZtEfphByQTiCVyHalQBnBy3KcNMiqzym+kS6gmGJwJZ1M8Zfien8DHC4f8pkEBgb6EAyOwOGwsLRkkeUl5UaosjoYjJTYtATOCqNUwBerTSRSHS4X5syZi0WLFsLh8ivgm4BuYS0XsjlmZGp2MH1GgF0Cc0hmV+KlpTJZwovlPQUIp4R6ZeKtMhlN7FlJj+lXOZCcfjQkGUvgqeJeMXmtRN0UIHhCmCdNzglgOLEd5JNGENAoO6qvrdtHP7MuAVA2mAaG+KnADheq6yY33GpJflS9WQZoKpm+6gbVSVRytihMc/HbZfhWGHsK4NFM9/J95xU7kmR0qS1Fgpnak5l3qiiCxpqVkmQ05gyAsJZCFxZlWaqW4ingrQm5LIEtBZFUtloZftKeqKXP6GIFCboBwC0XfciAK/eXSkbqqeDZbADcMwVvy33F0JDG7qcBA+13SzE0gOz6UM28LVJhiQJv9XPy3Fs0s2xyf/8Ae6ARSElJPpfbi3M3bkJTUzuOHD2BsbEgAsEIy+GRx9i8eXOw5YLNWL68i+cH9vo2FK2QrDAVgDz3/HPoPdnL8wHNrdlsBuFQCGPjAYTDUSQSxMjOgaTbhVUp4CV1L/bzVl7hmvVK7U2FIexPx9LaqiiAJJU1E1epLxgHK/cnQ2EQrwXsiyvgrMyzSm5bjX+6D1IjIP/kcDiMwHgACZL1U4zQ1rY2LFy4AKuU5zIlD3v7etHePgcLFsxXxUFm2Kx2BpzFexlwOd0IhcL45je/hft//gAXDQmQLn2VxxrLY2o5/cn7gPGvpf7G853iyk4oOOBxr8BbPU0w81Z9osSq10UZCliYTFq+VCChpiHpjspGwGRi+ejFixfiw//8T7jooq1IJOMSX5MF6UwOO3a+hOee34FCwcQe2i1tbWhpbUWD3w+nS1jI0h4SA1G+KPcHBuQVKC0WAjKUSzoLmoWtmLSyVggL12a1oN7rgsdtozIkZm5NCd7qvYiOxbSA+sztVP0R//3g7fT3eob3VxW4V320ZO2apODhFbhOqe/P8vbO3uGzA22nAiZnAiyrav8zim8ZvJ3tvWgJ+KnusZrzVXOMrA3lQr/qPqM9oie/uzJ4K+0o4K3I9dJ+1e2txzPPHcHn/uUnKJjnIG+uh9nhBswFKjEiHQEUTEUkU1Fk8zGkMyFceeV2/PNH/gbnNp29XjbZmW7/+KeQSEcxp6kBx3p78MRzf0Q2nkXPyT7M23gO+gbHUIxEgZEQ5q9ahjfdeAvmrVqB47v2oe/4CWTzJqxavwGH+kbx5IsvoX1RFzLZAlwuD2tN2HLka5pDwWJCNB6FgxQXLGDlBQJArRYX3KYUNi5dAE8hgV/87LuIx4dQ72vGsiWbceG2S5EYH8K+Azvw4wd/IfW2+muLqt/TWydSwyCJZuO+j/oV7xUIHFfNuHHRKlx5xRuw+sbr0Z1k03ucf/5mnOwdwb5DR+D2NiCRziIQiqFjQRvbhYyOBJFN59DX249CtgCH04Y156xGYLSP90+RcAgOC2DJ5xAPDDN4+/RTT2LD1iuQyBTgtNmRtNi4fecvWsjgrXt4D4JDB3B0/264xBwYl152LR565FF461zw+9xwuf0YHx0BimRhkZNiJDN4D057C6e/Fc5YASPpMEbSMXjDBZy3oB1BWxLrrr8FqTBgyeVAFOdsLoV4LoVUJg2vpw7dR46isX0uEskkvP56tDT4sWfXTuzfvwcZpJkBvKJzBRYuWMx7oLvuvAtmWPDZz34WH//IP+OLX/wi1m7YDIvNhWQiw7LJu3a9zODt6nWrsf/APuzeswOmfB71Hjs85FGcyyCZymB4dAwZstwIBrhYj75PvPnNN/O+KZcjv+QiF8t9+LYPvbIDYJZnJwuZu+++Gw0NDSwhTf34f/KL5L8fe+wxvPGNb8TKlSsnfRQq1HvooYewfft2LsCovWoRqEWgFoFaBGoReC1EoAbevhZaufaMtQi8RiOwc+fvS1KWRvbmRLYRJfD5C3VJtlZYnpVglyRBSLaVmDb0IpYNfbHj5AglRQxMGg3fCUNVZf3oq7BKohMjixLW7MFoNiFNgEM0hu6TPSAvVEouk5Sr2+VGZ+dSluC0ma3C7CFmbT7HjC6XywG3284yT8V8juWfLOxXZYWJ/CUV05ZvgX3/ynLKlXKGpTtWvWWqxKk+TgM1+nejB5eApvKizAb9yyASId+sKCdRGpva1TEmZFJhjI4MIJ2KIp9LIa+kcZPJFAMQmpVJ/xMYJGQokrckz9ssA7jUDi0tLZg7dy7a29thcTQQ/1mYyvwyAq7GvwkbStE8S/8zMM+MPKrU11KwlNjXvqoq0a8TYpqhpUEaJUnMlybQXAE3lYwKAS11olZsZCulhicipZLkU7FV4C0/3UQWqIFNrsEJGQOSzDQSeYQFLF6xQh7VTDcNQiqGrX6m0rNOzdqThKEGY8vPJWNFn1fY5WVAR2SQCVgSWXAB65gJx0CYgGMEFpqJ4aDdNFkiWRjW/LkKWWwlG2jwv5U4qFOz/KliQir/UroOFU/QmLOahXnJ91zyTq6MC49uzaZUBRuVU65B2lrPEaUYTAaQVwdanA3wtqqlQYO3pXnMcH/aF5pn0MmYtyLp/sILO9HX18/FKsRCISDV6anDOWvWobNzGULhGPYfOIxDh45haHgImXQG7e0t2LB+HZYsWQi3x6lkkZVvMjNoC0gkYszU7enp4T7CnrfZLMsuj48HEIlGmf1CXsXMwqe+IfbcamyLggED8ybyQbbCZhcvZJIzJoaM+CFLH6C+ILLKZYUGYYTLuakf8tzBPtJSDER9kn11czlmftL9kQQjSzemM8hkxa+Z+5ga2nQPdM2mxiYGaVtbW1kmuWPuXDQ0NrCUHx1LiWEuUqACIGacy3pD60YgGMQ3vv5N3H//AyWGr4xL5ZXOXuGn+mJP1ycEq5WiJPGVlr5QUZSgHkNLwhPDSaslaHBZF2bI1FzJwNXnqgSwlEy6ujy1dSIew4oVy/Gxj/8zNm5aj3gsyv7ZtO4R0Wl0LIBkMgObzQG7w8mFHGYrrR9lxjUlaPU/BvYNxVgCFKsLqjlTAHkpLtGrugbAKYlN4C0xmmhdJvCWQFsTK2ZQ8VDZ75ajxzL1ep3U7pQzsaGrGrFVHjT5PCMg9YRKLvWw0zO1p7psZbFTlTdXUmKo/vgJR54R6HfaVz2tD/73g7WyR6oOODT22+kft9rzTX4WXdxV/fVOPc+ZgreVShLG88uzTb0HKu3LqugRZwu8lelKFQvpXa8qLqFrkNpDtlCEz9+EXz30PO688xFYHQthov2y1YE8MgLemkmBAEimw0jnQjBZEvinD70PV1+9GSteYWzof3/o4/D4PCimkhgaH8Svfv0Y5ta3YNeOl9C0fiVihPuNjAAjATR2zMWb3vRWbLj4YkQHRvD7x3/N3rTX3fxm/GHvXuzvH4CtoQG2OjcyhRzq6+vhqbPz2uvxeuHxuhEMBNgWw0qKIFQAmLFjvtuOZd4GhE6cxIO/+DGy+SB//5rfvgy3vOXtGDx2CHPnN+NvPnwbXP5GuGxuWApWBONRmDNURESqMDm23NDFoaVuQF/DCkBLczPMbhtGBkawfe1WbL/0eix93WUI2ttBqhK0zrS1tSGTz+Nody9Gg0E43R4GPEPBCNxuL44ePM72H+NjQSxcuBA+nw/J8CjLGufyWTitFljyGYRH+lHvcOC5Z36H8y+5CqFoBn5vHVJWJxKpIBYsXsQMX+vALux+7mFEg2PwuV0IjAXxl+/5e3zjm9/Bsq4lLJFsd7mxf89ueEhiO59lmwBiRdMehArVUrQPC+eQcGbhntOK1rEiltrNWHbxuQi3LkBf9xBOHuuGuZDH9su2Y9ee3RgZG8XVV1+Ng3sOYN7ixejt60PX8mWo97jx8AM/RyqdxODYAKLJKNYs3YDN513A3wXnzJmDu+66CwO9J/Cev/sbvOlNN2NkNMaqK3v3HIS/sRHxWBKZXBobN23AM889g5bWBvz28cfR6PMgl03BagIXFVsdTjhdbtR53Bz7wcFBnHfeRu4rZMnAthSmAj7x0TuqGNFyyOHDhxlkJGln2sM9+uijeOSRR075/Nvf/nZs3Lix6vNOPJAA3B//+Me48MILsWzZstM+z9n6IPX/I0eO8PP29/dj3bp1uOaaa+D3U3H1zGsGSV0fOHAAN910ExfQTnxFIhGWw96yZQv3u9qrFoFaBGoRqEWgFoHXQgRq4O1roZVrz1iLwGs0An985tdKnlKzVCUxyv62monEjEsN1OrE6anJRg16SRJfkpv8OeWVo5k7FGqRNBbARjNtKZHNQC0BZeTZSGABJUnyRcRTSfT09rKs6PDYKKwOG+p8dQwauFxuWK3E/nOQyCtsZgvs5KdoFiCz3u9Fg78Ofr8XdgKdYGLwlv0WmW0o+SVOOJtFUlY8P+lvJN0pCXiRgVaSn9rTl4Bi5b+oGaI62U/1+follzAmgil+lEAi+WcCugnUIQYx/S2GQHAcdR4f7HafgVUcxFD/MUTDAWSpytlURCKR4ApyoqNSYl0Dc/QsBH5Tm4jfL7hSmxiYbo8HrS2tmNsxF03NzSyXyQ/LiTZ6aAuQI//SMghRfhDt4agTcsbEnE7UaWBaoX8MPBjAX06Alpm8/DP3EeVRrCRD8yWPJSUHbOg3JQC3FGLpj5ohKDlDfR2VcCUwSt/HKeN9InO43HKSNBag6VT5vUrp5RKoogBmzUwpE4fLfYD6CZcJaGlWzV6uAAX0+cssEgaSc+LDSyC++CYLeMv+ocxsFA9gYmkTwKvjrdtU+ii9ZByWwW7Fg1UMPvGkVrLYyk+TxgN5ZoofqPwThi7T6gwM68pEtwZvjYz2mYCOie9P/vvUyeFqwNuJQL2xa1TzeQmjUcKdB045ac2xZmhOxgH7VuvhJfLBNO4IvCV2LMWbQc58kWXq5i9cjEWLu2Czu3CydxCHjxzD+Ng4y/75fHVYtHA+5s5t5fnN7XExC5bmTAItCfSkJOehQ4fQ29vL56T5gPz5wpEwAoFxUJInlcqyZDKBxjKGBF3keTovgCv9ndqZ2LskL8ysW7uD1Q8IxBVpeBkiNM6obwroR6xvYvRSX9Wy3gLm8hhX0vXUjxnAZeavgMXCwBGvZy05TNd0OiVZRccQULtwwQKeh6ktW5pbsGz5MnQu7lSFFgQUuoV1bCJJahnrHrcHo6Nj+OpXv4Zf/epBfhZaL5hprOZCUhaYHKQrA7oVvU+zDg3MWw3Qlkt/lHe2oWhIF6WU5NkVcF5RqEL3ojwf5dkF8NVAov6ZvbTJN9BiRSIRZ/D2jjs+ho0b1yEai0g7kMNsgdaPDNJpAszzyGRzyHL8RTK/zLCVtbEkua5iWOrlxgDw+ihzhsgly/kYLeeHpD6QQT6XhtvlQEuLHx63HYV8ktm3xLyVGUQUHfRz6sKiyVadarZuM80zU59DA+9TgLXTXXxWksKvLfD21QHEVtNz9DFnH7QtnXmyIoCqb4187qs+eIoDTx+8lf2DsRCx8hK6qHC6O6wWvD4z8FbtvisY+1odgdpW5h1aMEhaP5Mrwutvxt3/+Tj+4z+ehc25ALDXI28mhZEc8mwD6kDRXETRlEI8NYZsPoTtl27GihVd+PS7bjjTRpn281/61t3sRx4PjeHkyaP45cMP4PxV6/D4E0+i4/z1GI6lkB0dAkIR2GxOvPuv/g5LVqyCy2TCod0v40RPHzZdsAVFlxPdoyOI201Iu61IWYGsuQCzTdSYSJEnGYvCZbMjFYkgGYogS9cNpJAeH8b5XauxtK0Tj/7yAURjA3DYLMgli/jHD34U4eF+vLDzj2hesgApWBAei8FucaJ9wQI4zAV4vV7eQxBjU+xckvx9JptLI5VLIhaOgAC3X973U94fWXI2/MOHP4nFF2zFULGRPX8jYSo+imPVqlVweX0YCwXRPzjMX6doL2O3uTDQP4S+vkE47KQ+NIeZodHxQd730HcoO9fNJhm8bfC48ewfnsK6C7Yjns6jzu1B3uFGvpCEv6kRBbMNgV2P4o+P3MPfjy0F8j7O4/0f/BC+9IUvonPZciyY2wGT1YzfPv4YrFZipOZABF2yuqWtHqmZWOodsERyyNjzaOxaiIaTCbRGxnHVO9+ET9zzE6BI3wvl9cEP/hPu/NpXkYol8KE7bsf4aIBVqKLxGEtPN/v9ePzhhxAJBXH0xFEs7FqCS7ZeyftDsshpaZvDoGgilcS8eXMFsHZ4YDZZ0dnZhfHxcUS4qCsHr8+Fn/zkJ1jctRipeBxP/eZxtDU18vdNu92KujofH0dWPsTmpAI5AkKp7Qi4JbYn7RM++fHbq+r/1AY//elPWVGFwFm6z4kv6hMPPPAALrnkEm6/M3k9++yzbKlx/fXX/7cDmrQfJ/YsMYEpjsSmJUWdG2+8cVIwduJzU+wIjCZAf/78+WcSltpnaxGoRaAWgVoEahH4k4lADbz9k2nK2oPUIlCLwMQIvO99f61YsQLYUgUnJS8I+BPPRDtLDFGy3OGw8+/0T34WCU4CC3RylL6M6+PJb5EATzoXvXQSnr7BCttW+f0p71kttaoBOEq0Z1Pk52rGWDCIvfv2o6fnJOLJJBNV66gqOpXiBMDQ0Cj7xpLcKEEhNouJ74vATAI02ue2YPN5G9Hc2EgURL4fYgwKxkwJGEl40xdaAXQVaMaYmSTwOXmkJKMFgKJnI+9HC38r588r5qNmHREIwZgW+fgq2Vjy/ROGmpVjQ4AbPbOVZaDtLO85Mh5ELJHiivFwOMR+lovmd2Bk+CRC48PI5dLsH0h+ucFQEMTAjUVjnOwg8IPibteypsSOczqZLWfh5BOQy5MXkwNLupZiYedajkcqPg6Hyw2TmYARAt2FPU0vDfVV9h/NblV/NSYhGZgoFwTIEaUMvuE0Oh2v31PHCe1PMc7oXAqcLYGiZQaqMFXllMIGLycj5e+qiECBGhoQ0ewyXVygmYYarNH9UMBNPkuJ0SzFCQqSo4IDdW4tGaoLFQRgzSovT+ofwvzT44FKCYgpzv1NQXxyf/Ls1De0j6gw17WEqci7EsudnjmTziKdyZS8i8sMT4mrSNOWE5g6XvR3Zkpq31JVeKFjpOWVy1LiuumUJzVR4JU3dQXbULW3kW1oBG9L/cqQTBXGY6Un7mTHGYEY+fmVA2+571cDwpwl8PbEiZ5SPKn7m202zF+4CB3zFsJqtSORzCEYinOyi5JzTocVbpqbnVYGbxsa/XA4bFykkUimGDil5OjxY93o6+9HLiuy6pTAo+QP+eFGIlGWX89mBGjTw5i6mjBiBYgVtr/0YUrs8j8udpG+wEU3Gvzjfi8sfAJutRw/fYZARfLe5THCTHAp8OE4c39XPstWkcWnPhpPJPh5KfFKTFu3x60A4TwzaJtbmvl+YrEYz6ldS7vQ2dnJa5XP62O5PAJvtdw4g7ceDwYHhvCVr9yJRx99DE6ni89Bawg9N/frsor+xKVT2O6GviddWfXfU8BbQ78ugbaalSv+tyzVrCWvFQAuQLKaC7geQ9kWqHlQ2PeiTCAs1TLgTesJAfdrV6/GJz91O9atOweBoBT+ZHMFZt4mEmnE42nk6dxsnUD3ICobUn+gCkIUk5jjRyz+fF4k2DWDWqkBiMS2kk3mmh0C/fMo0PVyBJBkUcinEA6Nw1vnxvr1q9FQX4dsNg6LWfvdain+iXLyZeH96bl8kzXVbD+hVixedmb67MT3DYzcGeaOMoNXim0me00PPE8//016QuMfZ8G8PR3AVYbEVIVRM97dq+CAVw601Q9XLXg56fEycZxRnIgNbyw6m83JpGBEzRcTPlhm3aoysTMCqStlk6d64krVFl3wRhOjsmyoAG91Scip4C0BbW5vM+76xr24/4F9cLgXomjzIg8L8siiSHt2sx0FBd6mc2HkixHYHDn4fG7s/fl3ZhPGWR/7tr/9KO775f24+Ybr0N99AL29h7Bh2Ur87Oe/xNzN52EslUam7yTM6QQKsSxu+fP34sKLLsPxwwewoMWP+rpGhKMRrFq7Dgd7jiNjM6EvNILBSADJbAoOOHmtIX9bKqLZfv5WOC1m5JJp5DNZeL0eZIpJ7H55H+wFLx574GEkw2T5kMPYeBifvuOz6D1yEKvXrsQXv30XXA2tmNu6EE3+VgwHxzGnbQ6vHbQG++q9oophMfH3T9pPZLIJBEdHsfbcNfD6PRg8fgJP/vZpnHfV9eiNJBG1NyMRj8BpNWHB/DmsFpEtAlanCza7G6MjIfZxZVngQBiHDh7FogULGCSjNTs+PoIMqTAxaJ9HLhFDNDCCRrcDzz39B2y88FIULQ62TbD7mxBPBGB32uDxN+M33/08kBxAIZ2FrUiy0hG85+/+Hnf+21cwZ94irFpxDnL5JH7/5FOwWmgPT0pPZgZc87kiyx9bvHaYYjlk3AUsWrkS3qMhdCKHDa+/BJ+452dorPchEk+gUDThAx+4DV+98y7+jsfFtbkc6klBaV4Hli5bgng0xj649PI2+NG1cjkKKRMzkMfHw1z0R6xjb70f/vpGrDhnFQpZUuRYgeMnujEyMsKsz6GhAURjYezbt4d9gclug9jDo8OkBkMSyRn+bk/jmvZV1GaNjX5mw4psMhWKyhr2iY99fMY+Te3/29/+lr+/nzhxgkHIycDbgwcP4vjx4/y+7DXl1d3djR/96Ed4/etfz/dL1ycGL+37Fi9ejHvvvfeUc1IRIx3zjne8oyop4alYwB0dHXwOul/aRxNTeOfOnaC/0/0sWrSI7zEUCuHhhx9mBiwxxC+//HKsWbOG974E1o6NjeGqq67iY6kd6Dw333wzj4vpPkvHU+6DnpGuSdLIep9AcSWQ+qmnnuJz0vWuvPJKzJs3j6/T19fHoPGePXtOeW/GRqsdUItALQK1CNQiUIvkx54aAAAgAElEQVTAqzwCNfD2Vd5AtdurRaAWgdOPwKaNa0VWl7x4UGQQh1hVDK5qoEwBkATqEmgr4KwTNptFMXQFxCSJYmJg1dV54KF/bjfIc5GOpQphSrIT65NYUE63m/9WX++Hy+1W/ol2BXLKFzQCcthfiTwgC0UEwxFEwhGc6OnBcy88j1A4xIlhqrpuamoRec10GqlUEulkAvlCjqWWC8U8fPV12Hze/8/ee0DJdV1XortyrurqHNABOWcQBEAATCBFUaSoQOVvzciWrPnfI1mWTI00crZnLFuSLZO0gmVLlkhZ0owsUcwEM0EABJGInHOj0TlVzn/tc++tqm40gAZJS6RXFVavblTVe+++8+69776zz957hXj55eivlC+IT6cBb40fqaTjdcJaG5sq9irjQQlN7ftqpDsN20ySRjpmAkqQZiRgsGItGU9S/n8s+MTPNLDLR3N59rUgmSkgmqDPUQaHjxyG1+vC9etWIxMfRXRkAACTKgU514GBfpFO7usfQESqycm6ssn5EQwm+OdwuRAMhUTqlOBLNkfGBFAVrsGa69bBZq9DjJXzbrKYQ2Vs34n6lmEJkfFpWMPlzCHzt2TxSy9JnJXTRMpTcBMnri9OTJrvlXhsmiuqj8NstJZ8Lu5etLeL7F+VX9DSw8IGVAlagQaMRDPZgMZz0kgujwuFYZUIpq8lYc1XeKrcnkBJOqNANOUjq0FPDTraJJUkvVD3C8Wko0+WkaImoMT+Y2SRxWuU19WmxioTKTwHMjESiQRSSSWrzf4vEnfCzDXgt2FWqqIC86OSZyW527G+lSX521LuRDNNi5ddB3uMt/FYeeuJGLcKrB2bilUJoFJ/MN8x4NjF4O2l5z/57hvIbStAeVw3liFa2qmqDyiXWldjuHhgXUCgUNHLMG9f3YmTJ09Jgk7mEAHU7GjrmIrm5lbxGsvlKGlrF/CWABoTnnnKGdrpWRpCdU1YimoIQNJfjf2PknZnTp8R1QK+pxJtCryldDKLPhJM9qYJyFFauzRGCcBSvjmVUn1Y9XkliysS+lLAUBp6JnnOPqv6FBnaChCU/i9FMwr41aNQ9X0tzS3grt2h2L1k9joUA4WJuSmtU4R5MTIyKolF7p/3FuXVDAF9WZTCa9bW1oaW5hYZNwRuKRevpON04VABcp86e7ZTwFsmEZ0OxeZV7GAl828wzIl6mPTn8WUtpr9xHEgXUEzfUmGDYneZe4uRYC/ea7S6gLBWi6xkxVaWuYmsZO1BrhQqFHPeeMyanid8eItFrtu1K6/Bn/zpH2HmzKmIRCNyP+QlzhesUiCUSucFvCUbV3VtiwDqqXQSCd5PeV9Nky2rgX0jp629b4Wpy/uJFGERwDeAP/tTRphavI9zLrIUyMKOY2SoF40NNbjjjneguakO2UwCNqtiY1+OeSvt03N0cZSNmz8uvlZG4v7q10mGgT5+yxKQaYpXyhVJVM8uvi4D4I4Bby/X2SZoeqlw5Y1McJOT2309wO3VR/vXucXkQdkrtWoy4OtkvvP6jmNk5K+uD5QrcZTN4GpOviqQVUvqj1noqTOZPHg7ubaXM28vFavSeZn7r7pHFeeKou2LbqMSwpY1vomDeM4XrHD7wvibr/0rnnvhHDz+DuRtHqS5lLJZBLzNWmyghkHekkLekoTTkwWsSVEWOP3kA1e6nG/o845rbkdtcyOmNTdiz84XYc2P4PrFS/Hd7z+IKWtXYyCeQbq3E7mBHiBRwP/z//4BFs9fAX/AiR999z6E/AEkMxn0Dg7AHfDJvTydTMnzRzaZgtsWEJnfglYJGRoawMjwsDxX8dmGEHbWnsd1t96Ca5bdjG0vbMVgzxl4fBD261f+8M8EvJ02oxWf/Nxn8NFP/TdMmzILVcEw4HRicCAiljcEgbmW4LqV93iuZflc2D9wQYDRtTevx9FjB2BP5fDdB36MdXd/DH3RDEKtM+B22jDY141UIipSsx2zZiJnsSMQroXN6UZP9xAGevqx6cWXkYom0VBbh+aGRvT19SEXjypmMZUgcmkkRoaQT8XgsuSwf89rmLNkDWpqG8Srtms4ggvdJ1FdG4bbH8Lm738VSPajtqZBZKQHBvrwpT/9Ev7yz/4K9U1tWLZkJbounMLe3Tvl+U/uBCzEswMup1skt7P2LFw5O2L2JGbOmQfH0X7MbwiiZeks3PuzxxAIugG7AyOxKD772S/g3m/8A/weP+wuJ9IsjEul5Vqs37ABLz39jPTx66+/CVNnzsFgdBQBrw+9fYN0L0Zb61TkCzZZ37V1dCCTyWFqRz1qasKi2jSltQWDg4MCxD7z7Ebs2rVD2KANDfX41UO/wN7XdsNuLYhfcDKekDUnhxQLhZcsWVL0XGU8+R7XZH/xR1dm3pJleuDAAQEeH3744QnBW65dybpdtWqVrOnGv7q6uvD0008LW5XH5jqOPrCcK8aDt1yfEEh95plnhOU7WQlmArgE/fl9451LMJQAMQsTH3roIfl72bJlAkI/++yzAsAyDmQVMz/BbYeGhuRceL7Tp08fA96yvQRzeT633367rLcuty3jQKnlH/7wh9I2Sk5zPPHFNvAc7777bpFAJ2C9efNmfOhDH5I1GpnV69evx8yZM0W2+dVXX5X2ctxVXpUIVCJQiUAlApUIvN0jUAFv3+5XsNL+SgQqEbhkBObNnS6fManPSk4+jAgI63RKEjcj0kspSYrzMZSJdS7yWSFNZisrcoVRq5MiTNZSqpPb8QGEPwYE5nFsNoewp/yBgPzQf0hJMjoQqqpCMBgS+Uq2gbKWVcEq+P0B+INBBAJBATr5wMmKUj5I2e02zJ03D9OnTVcgbzajfXnzknzOFfICSpE1ye+y/WkCEZmsgAMGjFV+oAq0ILgprMxCQUAyvpwEFFhtL4lzBbSJJ6FkhdT5SxJds0DHJ9TJzmWclMad9ivViXK1jQIOeRxm9gdHYihQmtbhwLPPP4eqkB/XrV4Jj62AVGwYFksOVkseyURckhH9gwPo7e0TUIdAesjvh9NB8Nat5K8p82y1iachwXOH003xaAGEpk+fhda2Dpzr7JIH+1mzZ8PtqrmKUcNzMh65JhFXJp1cRM+YxjDfk8CNg8U0sHER2ma8W7lNOUOX2xMEMtXYJZBSX5ii56vxfi29f4nTMzKpJoEptGkDzJUDzPo9fk/YZoq9YphyAphSks1F9ndG5OAoW80CAwJklK8VBV05JQV8yKEk2UNZ5IwCO8RjlMUUpqtpti+92QjKczy6PfLg7vP5YXV7VTwKGanQJ+gj7F8BXhRDRiSgCewSuM6q3wLAaNlaJe9rfE61z6Tu44aFKizhMkZaEZjVQFqp8OPSzFUFuil/Vj2MJrwoJfZvSaK6HMAVhV/NjjY7uDJoO3GxgIxR0yvLGI0KzL74Jb1Axm5Zsri8/5YxqrW+rdGPLWK7Csi0YvurO3HiBMFbNTbklKw2tHdMxZQ2JoryiDEpmylgcGBAEj3pdBLNTY2YMWMq6urCcLocCvjXc5MwJDMZkNF76vQZmY9FNjmXkUIPMjEjkSiSCeN5a7ZVAC23j8WiwgLgvE6QWkkvc87mnKaKXTi/iAculQMcLCxQoC3nRSk+KCoVKCUGeU8DwFIERM9cvR8jz8t98XssRiAT4eYNG2QuYwKO94BQVUhYvBxzLEBiwFh85Pf50NbejgZK8Fmt8r3a2jrF2hAGlrrGHDOnTp3Bfffdh82bXpb7AUHI8ms9ngw5XoGg2DdNP5BuUAJrOefK/GGYuNJVVKGPGdTj+6phzxo5c+VxnRPgNpdRBRniGSwFJpx+NHirmesSV6keIfCewvr16/CVr3wJbW0tiCfoNZiHxeZANJ7CiVNnMTA0irwAEQqspnx2KpOQohMWhKQzSjJbyqlM8UnZUOD45f00lUwjFk8gEo1KMj7B9USarOsMcgR/6T1sycFmycJaSGPx4jn4yIffj7bWRqRTcVDAguAtJ0bjdztWsnp84U6xJmXieaMoDa/v0ZPDiIr7GldDoueFci90s8OxhRwlLFm3d1LgbXHWuSQDd8KTNPPOZNQBzA4uw7Z9+4O0bx4oe7kF0GQAzsl850qLrMnvQ/dBoxBzpR2XfT5+WEz+mKrPFpn6Zfss7aNUxDTxfi8eQ2OaPklmuNnLWPBW3UevDN4qWwxZjXIu5R9WJwo2D/7kz+/H/gMxuHytsDp9SKRyKFCxh88RBSBFVRV7HjYX4Ava4fHzfuPDC/d9+SquwNV/deUdn4TD50OV14XHf/bPQGYIH33fnXj6xa1wzZ6LruEorP1dyA73wJW147YP/TbWLF+LcEMQn/nER5FKJ8qsMrT1hZD/83DBTn0EWZNwPshatGWOtSDiALyOLDq0OvOYOWs2PvjBT+ORh5/ESKQXgaAd3T1d+KMv/C8MnD+DxuYwjvWex6mubsyaOhcNtU0I1laLLz3vt4l4UtbGZv1o1Bz8ARectL8JeWVNkRuK4/k9hzDoqcJAJIfp8+dh4fxZcDuA6GgEHr8fGd417EBndwwjmQy8Li+iw1Ec238Qr7y0BdNbWxH0+JBKxpFJZkQymaxYroEjw73w2oDk6BB6ujrRMWc5LDYPgn43uoZHkIj3wlflx9SZsxDd/yyGz53FoT370dvTg2DQgz/88h/g29/7Jyxftgo1VU145tkn0NvdhWkd7cKOJTC+Z+9+XLjQA7uTUtFcrwDwAHPmzENsfyfaGr3wd9Th2ZcPwuHJIZEDAtVV+O3/+kn8w1e/AeQtoqDE51o+i1J1Z/mqa7Fz2w4sXLAEixauQDSdRZ4F2DYL4rEkvF4/1q29AX19A2hsaRamJ5+5+QzPdUJ9TTWOHDmEOXNnw+t146Ff/QL79+/H+vVrxR/46Y1PYXi4H+c7z8Jpt8DtdCAWj0jTuTZcuXKVsEz5N8FKrhO4Nvva//rry3ZqfocM2JtuuknyAROxZLkD+uES4CWbdSLfVh6P4CqL+ui/SyasAVnH75Py0ARayTimZPFk5YkvB97y2ZvrUe6LMuDsv48++ihmzJgh68stW7aIJy1jw9fevXvl2PS23b17t1yPpUuX4kc/+pGMgQ984AMigXzmzJnLbsvvklnLdRbX5jxn4+PL/b/88ssSMwPomovBa0vQ3MhGM7fz2muvCQDPflF5VSJQiUAlApUIVCLwdo9ABbx9u1/BSvsrEahE4JIRmD9vhpbRzApIS5CHL+NryIcRJmEJAPBhj6AtH0SUbBJlMxV4yxdBoiyZruJlmJeELgFhSl6OjqZEpvFqX06nBQF/EP5AED4Ckk4nAsGgeLYS7OXDi8g4O5zyEBgI+IVtandYEawKwu1xyQ+T2GSpEhjmg6tD2q4ABCYjCGg4XWReqeQ9QQd5WCSQmysIk9XloOwwQQmIBDFZYQJSaJaV8vplol7xoMrZUCapZHL7RXllLWFclDzS7KaR0Tji6Sx8VSG89PImhEIBLFs8HwGnDenYCAqFNBx2C+LRiDBvu/v60N3Tg0Q8Jsy2gM8Ht4vy1m4l1asZkTaRtfbKD4GFeCKN2roGVNc0YN++g+KluWLFCsyaM1sAEQUeqliZRDqr9CmJrcBvIwNsgNTxqUDjBToRY1Yl/9TLALemh0gGTf+nHAg2ALD5vgFzzff5uxzENfsvb1c5s7P8+Boklqy9BpaLm5dvX+77W35cNpdas2Sys2ghL8khIfBRgi6TFfAsqVmOLJggU1zGHSXcLOyHvFS6fQLGGDacYYgoRiD7HZOMmZRikbOvEuCqrq5GKBwG7PRPZiU1tzcMabKkzSDk+/yb72WVHLiw+3LCUhZwqOh7mZPiDYJGxmPXMCwVY1mDr5pRKP8z/sLm6hogVINcpr8TABbwtgwsN+BHkWlDuWfDcpQikbJrcQVmbXnC2KgJjO1zbCClgEvsYsVoVEUa8qmRUJ9g8iJ4J00aA96qfeqNdU8y6K/peyWZ1HLw1jBvDRZdgBVT2tsxe/Z8YUpe6O4H54aenh5J8HD+Xbp4MZYsXYgQ5WfpFyeqAzlhohoJ+JMnTuLYsePS13iuTPxFoxEMDgyK9y1lk1NJBbTxenB+IrOb15uy7WRmkIGrAHslnSzzAiWQ7XaZCzknErjlj2HdEqgVGX47JeKVGgCLfsQzl8xcO9UbVH+W60MWrpZ853YiCZ5OI1wVFnbD4NAQYvGYgLj9fX0y13P+Z3/je16Pp1hcxGO6PG40NjWhtqZG6wrzl2L9Unb/6JGjwrzdsX2H8grOktk6MbCvrupFXFsNBqs+JBxi/tbFDlabQ+ZZgyFI+YTuwvId07cMm1SPgzH3D2HgsqAjK0VRBEF5nxZPWin8KAGKMhtpz3qC2ryet966Affc83k0NNYik0lLn6G5wPkLvXhpyzYcP30OaU4BFkpg23VxSQYWmypgUr7ESplAKThrpQJ9bPYR9g3Oa3Em45MJZKlSIfcOXms77Lyf8rpaC3BY8nDYMli6aBbuft8daGyoRjodVz7dcgAN3k5YLlE+d5eDtxcjs2pqMONwrOLFldYhJUZs6ZtFf2E1sC8pV2vu8ROXe1zxyFcJ3o5rS/GcL47HmDO5BLvy7Qfe/nrAWhO7yQCbk/nO+F7werYxy6bXva1uxJsD3o49o7FtUke4NHh7mb46SfDWjIKLj1EO3urCnbLDyepRmwYbYJLPLlaHG9FUHl/6n99AZ5cTbt8UFGxOFCwOFKwOZPJAhp7h6RSsThusTgt8QSeCVR4sWDAXP/gf773SQH9Dn69732cAjxtVXjeOH9iMw9ufxztvXIN9R84g09qGnuEYbIPdyMX6YBst4Oa7fwvrVt4AT8iBobPHUNNUI/dOSzaPKY0tiMbj6O0fgK8qjNFYFA1hv/i1prIZed7jvd7ttIuMMu+x0bwL1T4bksMRvPjcbjz90mYMxvthc6QRGxnGpz/+eRQSEdQ3hpAPOJGx2uG1+RCPJpAp5JGMUTWJBbVcPzgF9KKlg3qGsmAk1Q8n7EgUsnA63MgMZbDg+lvxwqkLqG+chdqWWqSTCdRVhxDweXDm3HmkChbsP3oax0+fRcbrQEt9I5YsWIwZLc347j98B/XBMCy5LFKxKOwOj8gAO2h4m89jZLAbYa8LAxc6kUnGUd08G3anlxxZnOunxD/gDriwZMU1ePGHf4vc0DCsOSviIxHkrRm86z0b8L1//T4a69uxdvVNeOLJh1BfW4tELIpkKi6yycFQWNZZ/mBA1tyZnAWWgB1BmwvZs0NYtnI2jg2ewciADXlrFCmrBdUNzZgxdSaefvhJ1IXCyOZz8AT8iA4NwuZ0oLquFol4BosXLIHV5kXe5oLN5UHXhXPyjEdg/NqVq1BTW43+nl55jmR7li27EVu3bsacubMwa3oHfH4v9u/fK8AjwXfGhs+B0cgoRkeHcfjQPkRHh+CwWQX4lycki0Ukf6l6xfUhn785/rjGvBx4y+tO4JFgIdmqbONE4K1htVLS2QCTEw2as2fP4he/+IUAlR/84AdlvyzsHr9PAqeUX77xxhvxy1/+ErfccotIDl/pdTnwdrzUMfdlvs9nse3btwuwy2dlvij1bN5je8plkwk+k5l71113Sd7kctsyNmTmEvxmG+jjS0DYFFySactz5KucZTxeqvlK5175vBKBSgQqEahEoBKBt1sEKuDt2+2KVdpbiUAlApOOwMIFsxWwlFOJYQJKBF/F19CuWE0qaZ+Xh3hWl0qy3CRWdeJDksu5jIIstS+nAkHyCsAlG4dyrhocLuI1WlZYmKvCfFXiZcJilIT1xSlQsss8Hp9uh0US0pT+JCuWD0kEwKx2C0JVAYRCQbjclGNWGRuCCcFAQBIXhUIOVeFqYReRTUag0+N1C2AgXr70+/V4hQHsc7vhsivwlsAlY0FZaLIiCXQLQmeBSlYT1NTet2T9EhSQ7wmAYYfTRaDZA5fbJefMeBGo4HeZoGcSI5u1oLO7Bw1tbXjo0UcEqL1h7WqEKV0VGUIulxR2JT0NyaDr7utFd0+3kj6zWOD3KvCWrEyCGsIrkDbZBFzhgz2BBWp51dY1or6hBdte2SEPl2vWrEFTcyNS6ZRgagQlJKki14WApEWB3yJDSqxPAXj8Dn12jfQ2z0dJUFsEMLCJJzC9lZWPa4mQW0ZrLDLSDKPWZNpMsrw8ec/vGPC43F83DSClPzOfGxBZ0ogTULYMu9cAv2YITcD2umh06TaWm4UKeqlkQBXwoeKjGKtKKJbvD4+MIJ6IY3iY4FhS2G6ZTFK2LcrSagoY2Y2KtahAL8aVvtAEeClVytAZT2qODzJxyVq3UcsOHLMGDC8HpyY6bw1cC7hb/mNOXL8nbDz9I8xdxUBWLGQVZyUnXgqYSpCqfqTGuGa76K8IcCvAb+k6j/2+2XfZBsL+1ECNHEudn0nkGrDJvFdK8CrQqwjcct4wDEktpc1tylm+4y+9OlwJXC47Uy2Pa0SxJwnenjotY0aFzSpytuHaOixctAxebwAnT53F8EhM5rv+/gFJqi5aMB9z584SlncyGUciGRfmNvuHx+2VgpsjR4/i4MGDSMQTSiUglxN/2MHBAQ3epsQ32fiWCZtWmLdZqewfHByS+4B6GfBWJV45b9ITXeS8tYw3C2EUoMvP6Zfuks9EmluDiwbQNdKCChzjBeF8YRMAmsxNxWK3KNawzSbyetx2y+bNIsVP+WMqCrDN/E4sGpMxxYKjxuYmLFy4AHVk4ZquIexRyL3s4IGDuPe++7D3tT3SXqOsMOY6lgEIF0O3pn+oOdKAt3ITElDaDis93/W8lrcUwJ9xEGRpiJSBuPItPVRlDpHiqIwk0Es+wmY8qb5swFsCpkoyPY877rgdn//C76M6HJK+wXiSeXv4+Cn8/KFHcaqzG05PQEAJi8UuPnu87vTNVsUZRcV52R8LOSROcsAySWiOZc7xlMwmkE9gXYB8qlaoMh9rLo0Cgdp8HIvmTcO733UL6msCSAl4q6VLNQtuvJzrhPN2MZATA0BjANxJr4ou/uJY4FaNgcvpsReZw1d9zEt73152V2O8T1XbLj1vjQc8S/eDtz54++sFa8vvI1e6lK8XRH2925n57KpUjic4iTcum1xepqin2Qka9ZsFb6XMqmhNYcJAFYSx5X0sbMrB7Q3g3IUBfPHLX0c60wRvoA1Ob1DklPMWC3r6BgGLHdl8AWkW1eSoWFRAMOjD/AVz8cv7P36l7vKGPl/1/t9FTW09nF6vAKFP/uB7WLFwDkYLCcT8dpzvT8I20g9LdATZeBLvuPMjuHbxKlhtOTgDAKEkPvPkM1rinvYHlEiWNbtFCruK66a88jKlood5b2BgCKe7OtFc34x5U2Zg+/adOHLuNJx+O5LDg/jInR+By+VA1pKHt6YKI4mYgJa5VBZ+uwdZV0oMQ6j0wxclgVFgoSzVmWxwW8IYzp0RBqnV4hZZ5uW3fwwngjVwIItsKgtvHgjCKs8u/ck0Tp7vQnW4Ck11tQg0hmBxerH9wBHA5oXL6sSWjRtR53ICqQTio8NI5DPwwY6qUABdI70IuWyIdnZJHPxNU5HjetttwbEDJ9A6rRUNra0CQO988QHYozHkBgbQ0liL0WwKazesxgtPPwZr2oPZ01biwKlNAibGWWgGIBgIwWl3IZFIyZrJ6rKgIAVYWXk28rjc8Pk9sKEgYGYWGUSjaTQ2tMLj8+Pw0aNiAeR0+5HO5DHUfx71tQ2oqW6E3eJEbX0T0qksEqk0PH4PwrU1cnwquVA612F3IhKJyZrv1ltvg9Vil/s7wcx4PIra2mrU1oWx9ZVN2L17F6ob6uB2urB8yVKcPHEMscgoDh/cB6/HIdfEbnODTFZf0Icpba0iaVxTXyex4xryL790adlkslUfeOABYaCOf5UDjQRl6d1KMJPrx0u9jPcrGcB8dmX/HQ/eElAmwEv/1/nz5wt4zFe5V+yl9n814K2RZm5ubha7jomYt4w5ma/0wS0Hbzm26HlL9nBNTc1lt+U+uG9KIbO/kFFMuWhuR6Yyfyh9bTyKGSPGkM8AZDPzs4mYzG9oUqpsXIlAJQKVCFQiUInAWyACFfD2LXARKk2oRKASgf+YCCyYP7O4Y5E+TKckMcyXkQ8m4EpATuSO/X5hUDGxLh58GrxlUlkBMtorVKejKYVJgJIPD0yo87cAloTWCEAJ8EK2kgILCIQSoCp/8YFI+S7Sv7ZQTIgLA1HYs0qWk/KafDhNU5JK9g+pNLbZLXA4CXpZFECRUSxHSRr4/ZKs6e8fBJWhPV76h/J4ZBkCDpdNZDh9bo9IdDIZ7SGQ63IVpT9FEplt0D6PfCiyynsEgJVPsDCV6VFK5qvHA7+P/r9e2R/BXAK5AvxqaU8mMlK5PBasvAbPb34ZiUQUa1etREu4CtHBXqCQFp9AsuzIKO7t70dvX494EjF1S/DWsNAEhBeYTTFGmUx3OF2w25yAzSHgbV1DC3bt2ivemKtXr8aMmTOEkaCYluq6GjamAehLIL1mY0mSfyy9WrGQFDvRJAnFB1jeU4AHY2cYaPJdYf05il7Axg9SfV+zJEWOVW3L/sS+YLe7UChkBdSi1CuvUU11NZwuMlD58D9Rgr8cHC4HNQUGKeuGl2MyXWpslu/PoAxkurJ/cn92ATJiibgAt/TOOnbsEIaH+gUtEVBL+0vy6+zr7CMcKxwnZJB73D4B6F28ng67AkbFB1ONX5/Xj+rqWgTr6ghXXaKhhtlsrp1pazmwOw7I1Qy58R6uk56likC3UF9ks3JGn5pLSj6SpphDvFOl4MEwfrWUa/HylIO+LChRIJMBlc1xxh9PtZsAu9qfsCg1AG1+jz03zcrVoMnFIJEGd7R0qwLiygsBLsG8PXVae7hS+tYm7B6Xx4fZc+ajpqYeXRd6EYkkEI3FMDI8KkUU8+bOwaxZVFAoIBoblWQc28PEDec3qg0cOXwYe4yGfjkAACAASURBVPftk/nRSL4zwUXWPqXWRR63DLxVygCqmIR+2uPBW1Wkoli2BIjZF1nUIioIGqxVv90axCNwS49xKVsQJQMygwkCCouU15X/eF3JKE9nxNeWqg0EfTk/MknFfa6//nqJ5fPPPS++veHqMNpa20WZgeC0sHj0T1t7G5avWDYWvNXAFgsb9ux5Dffee5+AuG6XW0kRS59Rc1RRvlpfu4shO+Onqu5fBry1UApbvM5t4ltsinl4bjkCuMJqV7/FG12ouWUe0RPMPJRNVgyljBRa8W+RXzcAq0wWWtKazPxcTq71XXe9G7//+7+HUJVf7u88rVzBgq2v7sT3H/gJBkbiCFbXI5snm59FIU6pRVLjQZ2DqDcUWb5l81qR+a5ZxwSsee+jVUHZlMnzI3jrpLpAJgVkIlg0tx3vvv0W1NcGkErFYKUVgEx6SsJ07IxbXnBTdnzRTL/0rPNmgLcXA7c83lsNvC1v0+XbVh4tI6M/6Xn71/rFXz9Qa07vagDVq/lu+f3nTQklQbfL9P/JHEOXS07a65b3UqNYc6XStvLCqcuM0kt/NIZ5a2aEiU9YFReO/0yPBaWFXFbUoL8n4K1SM1FlVoxnAW5fACfOdOHLX/k72BxT4Qu0YUrbNJkfL/T04tiJk/KMkExl4PNRLjWDXD4r63rK9O945s8nE/rX/Z31/+VzctxAOCxKPCe2b0WiqxM1bY04FR1AXzwLjPTDm08jPpLArbe8B0uXrER0dADV9UEUOAfDCruFz05UXLDCYreJ7LAoJvDZwKzdi2otes1jLci64vmXXsSqa9egv7MXW7duw4X+buToHxsfxYdv/yA8HheSuSRWrluJ0SxtYPKw0HKBRbnWaqlv4hrE4bSKQDOf01h8RXan19aASL5b/o5Gkwi7fRi0hnHQ6hU55WzGAn++gDCtDvKAIxxC1mrD0EAP6mtCWLh0Ab76jW9h2pxFWLh4BXq7+7B761ZkR0eljDGVSCLD87A5YcnnMJSNImB34MRrr2HatA44grWwel0YHOrG6RPnMWv+bNS1TEEuXoCncBqOeAx7Nr2EKq8fkVwa629Zhyce+b9w5jxYuuh67N77IlKphBQQ+/1upc6ipYZHRkbR1DxF9TOXQ34T5HU51Zqe2xVgR2Q0jhkz5mA0EsHZrtOgYAg/P9/ZA6fTjdrqOricXrhsXrh9fgwOjSCRymDBggWYPnu6xPLMmXPoPHdenjsp2Uzgkv3m8OHDAmRyPaiuQwRTp7Vh/4HXcOzYUfHW5VqrtbkFLc2N6O46j53bX4Hf54KlkIPN4cHp0ydx4fx5AfzpedDc3Ij2qR0iwfsv935n0n17IpYs1zaPPPKI+LLyfC73IohM2WHKIZMJzL7MPAMBTYK5BJbJan3sscdElphgNoFjyh0T/OT/uQ+uafn3+Fc5eEulr5/97GdYt26d+NaS9UpQmKxXHoeAM9nLlErmvsp9a7nOJht27dq1wiQmC5ZA6rve9S4pJKQNCttMsJqs3UttS0lmton75/kZqeaGhgbxBiZwu2/fPgGIOU55DILVPHeeIxnJlMTmtpcDxSd9AStfrESgEoFKBCoRqETgLRSBCnj7FroYlaZUIlCJwJsbgSULZyopTfFdVA/PfPDhA6V4BPJBN0UJWPXgSBYqwUiRwpRtCsJ8JeCrZBwVACSsD8lLi2asfC4M3FgMaQ0OW5jg1Qw8bsOKazK2xI9HPBPVftgWbsO28UGF7VRSq0wysB0KFOV2bAOPId5+yAtoywpwSifzO4ohrPw9ud9EMiEgB32TUuk0Qtr3hWyzRAKwOwGXi96+ikVK+SuRVTbsYJ1wV0xi7V2rAqB8Zgm6EajQQKMAupQNdSq/XW7DByqPTzHkgmTMOl3iKTV/8RK8+7c+hhdefQV9vT24Ye1azJzSgvMnj8OKNPIZylmnRXqX3pW9vT2Ix8hgUuCtSEi7XQIciCoucy88By1VJmw1grf1TWhsaser23fj9JmzWLlqFdatvQ5OSXOUv1glXy5JrAGXfEHAH+PjZK4T2dwCtBHol3NVLFRhfgm4qNi8fMn11GCJ8mzUkq8q3MWXsKq1xK2RWlUghkoosr/wAfr8+S5hAU/t6EBra5t8ZjyN2W/l2uijKwaZBpltiiUsMtOGycb9sq9rv8dS4t6wectZv3LxL8vKKo9oNj0k7NvaujoMDPTiySceRn/vBTjsPHECSYrtIGxb+VE+ZOpSWqWvkEVNFjhlk8m4ZZW9xJuQtdMt7HEmA8INzYT1X+cEwr0Zb2PTD8pBX3OVyiWuFZNe8wHLYmL2xd/ljGjTNC3fbBKxZf6gxcZr72hNY9Zva4BUF2bIddXyzcIYJENGKwuYTqUAt4LMTclEQuYvKW7QILkqPFByvqpoYSwAqw6lALyxfqgTgbflhQ2Xlk2mdK0qarAjTTUCqx1Tp81EbW0jhkciGI3EEIvFEY3G4HY6hXk7ffo0YXFEIiNIJGMSDxaZcG5jv6HPFf2uItGI9GOeD8FQSg8LeJukfHe6CHYb5i39mYeHRzFE5m0mq71rLbCRYetg0YlbikQI0grr20VWP9+jNLtb/i/yyJzPOW7JIGVVDL2Ysxk5NoFotofALb9Db13K3JMtywRZY0MjPF5P0a+XnmCM7r69e3D48BFhpExpmSLsW7aT8yvBRt5z2tpbcc01K4TNoAB8LTtutcHr84k03X333i8JLt4/xCOanrKTBm/N9WcfUPL0cp40cNVKB1Q7UCAuJy8Cp/Sh1l7UMu9poFi6mPKYNq/y0hJO4DLXsR/r37w+wl7XhVSme8q9mSCLzYr3vvc9+Oxnfw+BoFeKRHgvc3v9OHzsJH7w4E9x/FQnPP4w75bi9ZinNKgA6TnCt6LWIJ7FZfdjNZ/r0a0bSdatGe7K15fjhQByQQpPeE9zELylRHw6gsVzOnDn7RsU8zYVhcVKH3dV5CPH0kNNgcCloowxd4TytyeY2d4oeHtp4LasFsPMbCWzW2mveCpOWDB0uSn4dTJvzS4v5b19iUP+5sHb3xxAWwzZ60Q/rwa0vZrvXvYGfZGM8OTXGpe/8ZcKqC73PVV4WVrnypw9ga1A+VrY+K+XbAuuYglSPN/xxXMTA7gTgbeqLSw+Ka01OEebOcUw1C0FU4ADeHwBHDp2Gl/80lfhD8xBNu/H7DkLZD48ceKkjHjetxKJJNrbO+Qel89npICJPq5PPfqnV3GSV//VpR/4BBwOlwBxqdgofKkYjm/fjhkLZuPlI/th8YaQTYwAsRFkeiNYfs06XL/hNiSSEVy7YgnSXCPw+SzPZylt6yEFVDnkLXlY8/ZSQSWtP+Qal657wZZFLpnFaCSOSCIpHpu9nZ1APoMccrj7truRy2ewdPli5Ow5xAtp2J125DNZuOm3nk7J8xifFbh+SCbSohzCF5/P7LZqxPMjYgFjsxRAx9CelAMDgWaMRjKIJLNo9PvRXBWQe0Znfx+S2RSmdjRjalsL+nqiIitMBnUyWxDP1+9967uoCgThstIOogBXwAd3wSpKFilnAfZsHmf2HcDS5UtEt4eGuk88+SssmXcNWmd0wOL2YFrrLDSGIsgN9GLLU0/iqYcewWf/x/+EzWfFP977Ndx95/vRWD8dAxdOCSB6+swJdJ4/iTPnOtHcXCfrMzJEG+paBFjz+Nz62TghayQC3jbaN2ScSCYyqG9oQuf5s0ilR9E70INA0IdoJI5QqBmhUBjVVTVwOjzIpAvo7u3B0EgEc+bNxTXXrsDp02dFNYUFnAQr+Zwwe/Zsee/w4aOoqqqSdQOPGQz64fW5sO3VzQIkZ/I5kUKePWOmMJNdDjsO7t+DeGwEVuRhc7gwMDQo+yXQm2UOwWVHPpGSNU4hNfmKkonAW+73hRdewPvf/34pGr/Ui+0nO/f8+fOyniUQSvYp36enLIFKyhYzx8FCPwPucm1IkJW/+TnBTfbxm2+++aJDlYO35fslQMu1KMFbPl+RSUtAlUAuAWfuj7EmSMzPCK5y/wTN+RnBW/rN8m+CrQR/N2zYcMVtuWb++c9/LudKr1++qJj105/+FB/+8IcxZcoUbN26FZROJrhMwP7WW2+V/fNFv+FNmzZh165d8l3GxOzn6meiyhaVCFQiUIlAJQKVCLy1IlABb99a16PSmkoEKhF4EyPQ2hyC2+2RH+Ih9DkdD96S9UomlLAbtV9hyfuWEsEWSSqr5DhZVNojTxLRBD8UCKx88RLyIJURdpMCe423pLAL6VNIVisT/lp62IDIfKgX382s8uAUuV4N4hIoMIwvAXEL6uGTTCOb3Qq3W1USK39JI8usmEl8j/vlwx+PEfAHxFdxYGBYvHPJlOV3xLvP5pDjk+UrtfxaOpjgIYEhYfoZqEezAw1AbQBxAXOZ4Nfl2ALgajA8qFm+rIifPnsWPvPHX8GBU+rh/5ply7Fs3jwMdXfhQudJ2EEJzTQy6ZQwTXu6LwgIzcQ9wTxW8zpcSsJZAG9B/Hi+lN1VkqdOtwehcB2mz5qHfQeOYvuu17DmurXwuF3o6+mR60lJ1FDAD6/HDacwo63aT5dsYYcCqjVzWrFodXxFBltl+Q2LVzG01dtj03GlJKSA69SL1WAAr6XI6Aq4o7ctkjBK7EqRbXY6xdtzy5at4gO0eOEirF17nUgI81qzH/OlGGUGJNbSn5KU1IUHRr50grE2HhAwzDd13qX2Mc5OuxM2AXWUn62SkhaDTpHbu9Ddg4OHDoMMQcb55ZeexeBAN1x2tk3wHxkHitltl3wjj5cjsGKAQxYx6HHpdLlFoq2qKizAvdNB8N4mzFwmFgju8roLY50gNvuvgL1GpnoiMPVqJxw2jABvOZNXOoL+MQCv6QXGl9d8rsD+EvBr+oZJuPIzs4/yXmRAYdPe8gRSCWguaFYm+5T4g1LmnBLisCIZHxUZcs5RfFGWWDEwy1CiMjDJAEwTgrfap1eduWRIywI5MXhLmTtVlKCueYbShrCiqbkVDY0tyOYKGB2NYWhoGJFIFNVVIVyzfDlapjQLCz+RiCGTVSBsSTa1gDNnzuLQoUNSrGLkzuOJBHp7ejA0NIQEfZhTmSJ4a8BjBd6OyPGUYoFiJrNvM3nMPsv51vigc471ELj1uJX0cU4V3fDeIGEkiJ7mvJUCrwOhAPGm1UAv/8/2E7hlouu6NdfBGwiXseDZN0xfTSA6PIK+/n5hFZM9y3uXKv6wSDFORwcZBqtRU1Ori3bUPUklSj145ZVtuO/+fxRw2+1yKZUBzQRXc9fFIN1EMIJwZ5VhtWLZsshC/q+Zq8K+5YBmzy0gyzjQG55Ati4QkHZpkLTYg42/gL5PisdtjrL6hl1s5MrL+qcujCFITtD7ox/9CD75qd+WIiSC4lSgcLq90pe2bNuFhx/fiOHRJGwOLxLpAgo2l9wryCQriOw978VlvtAyNJmhVSxZKWrQgI76S/dtGRyCEMgcaIUNToaAUpG5GBbN6sAd77wRtdVepJPjwNuyoXIxeFs+jMok9ycxV1/NTDZZ4NbsU/pFEcDV95KrOaDpcKY67Kq3VRLupTtryYLi8ruafKL99TTpSsd+04DNSTTuzTjWZPcx2e9NotnF+/7F31XzsTnW+GOW7gHjZy21p6JUfdmOuY2xDjHAq9xxy6wE1FpWyecX+z+LnKQoRTPntYpFuXy3gL08avkce4UAlM6puOgrWiOM37T8/NXfZcVjAt7qIhvxVtcTvGHe6s/ZfkrVPv/SFnztG9+Fz9eBbN6DhQuXomVKG/y+gLrHuV0YHh6SexlVIuLxiNx/6CP/i19+fVKX9fV+ackd74GVnqkEIrNJePNZDJ49h/opzdjbdRo5mwfJbAzZoSFgNInm2jZ85BOfQGtHK9xik5MUiWKCmCyokmtE1QSHArDLr7to9lgsIvdvXg6nBda0BalMHicudGHf/t3oOnJUnqMsLgfuuP4d0ifnzp+LhtYpiKSTKHA9k8jB43TDZo+ikOd92IFsNg9rgWstB0ZGhuX4I6ksqmprFAA20I3akBddQ3F0Z3xIFLxIct1RyCPkdiCdSMLt82LuogXwe504c/oYYsMs1MuIJ2xtba14+m7euh1PPP40mpqaEfL6kaICRSwJv8eLCLJwFQrYu2krbn3nrXD6XHh+8ybkLWm0N02HOxRA9ZQ2tDZMR9DZg0jnKcxuqMe//cu/4r5//iF2H9qH//Pjf8aKJctw8MAJnN6vGLxOlw0P/vRHEjaHi7YOecydOxMdLe3wh/wCYLP4LJtnUTKkSJTv2eERC4OZM2bjyNFD6Oo6h9/99G/j8ccfxyuvvIq5i1YLEM11ncflxYyZs4U9unvPPtx8ywYsXLxIAHUCxO1tHQJocr+jo1H5OxZLyPMwi9ai0VG0tU3B8MgAdu7ajmQyJutfbstn3qDfB5+Hkrv7kEpGxSeYawcCppRAdnmVfzBB1kQqKb+Hz/e93q59VdsRkCWQScD0yJEjsg4l+/TX9ZrI83ayx/5N+89yfG7btk3Y1wSNK69KBCoRqESgEoFKBP4zRKAC3v5nuIqVc6hEoBKBCSNQF3bKQ5rX6xeQlQt6MiYJUFIaWTHWcoqVpf1qDdDIBD0flsRXRZI7Crzl9/kiI1YBt4q9xsQN2ZmUwozHEwIUK49FlRyQxIr4BNoEUBGGqt0u1exKzkyx59gOPpgrP8Q8KCep/BnpeeuUCldKEo+OktUVlWQSGbjCCiOAK1K7SqJRkhLagzOVTAmAy/PifikVmsnmYHfQ51ZJH3vdSuqYbFe2gQl5Jh1YvW4S6oZVRYBZPE9FIlNJRctDPM9JPG5tAsIx4UEgjSAdmbc+j0cA2Or6Onzlr/8a5wcHceDoMcyeMw83r10HayaNA3u2IREdBPJZ5NIppJMJdF/oRmRkRPbNanYyy8QDWHvPKnapSs6YONucbviDYcxZsBTHT3di67ZdmL9gEZ7ZuBE/fuBHGBoclJh53A5h+bFdlGr1CzhMZq9bQJBgMCjHZF8i8OL3+QWopGQr28BraOSl+VvYeBoMV0A92ckl+WTxXBa/SN0nDDgszFgCIobupTwYpQ/BgkAgiM5zndj88ss419mJhQsW4MYbbxJWquFGChNDgqH9IgVXK7EiFYCr/dGEPabkwSWhpcFTKVDQcrwiJ23y5kb+VycnKRGn5EaVVLdVWAxA3moVVmU0lsTOXXtEprqhvh7bX30Jo8N9cNoscDkYP9VPjKSfkXFVErN5WCibqJOq7P9MqvgDATQ0NIpktI3AbMEiQBtlYl0uFiKQ4cCCC9X3FONRexNLP1TMZFVkoEBuvieMQgPU8ySKqtIaZS6yaA0AbL4wDvy8SOeU32Pyqpy1y5FiRgw/Z5uNf3E5+1VSXnpkGdDYJG3Lp7zy5DWPw+Pxh9/l/imrzR++F0E8MiJgqJJXVwUCnA9LJGANlml274QMvzHg7TgU0ABcWnGAorKvbt+J48eOC+NWyRbbkM8z1W1FuKYO06bNFAnl7u4+nD17ThLH9bV1WLN6FRqbGqWAg0x8GV8azOf0y3nqBJm3Bw4IW0g8bwsF8SHv7unB8NCQZt7q+VRAbQUe5/IFjI6MYlDAWwKNahQx6cq51kgjU42B/2d/5XzIvsPxQlUGzouMDz/zuj3wUE5Zxj77pZqrRHnAQ983H+qbGkRWbubsefqajL91jb++OWx84ld4/oUXisxVzlOcF6ZNnYp169cLM4LtlzHDIiSbTeauzZu34Fv/+C1hLtCjVUlym+50MTA4EXCramK0UoAGb1l5QW9EZQdgV6xbGTO8ngRu88LANfcF3h+p6iDjTXcymXe0v2xRKtxIgLM/ynhX92iZiwxrV/dJfh4Oh/A7v/M7+OjHPgxmyDMZyiare1YgEMJoNIGf/+JhPPvcy4DVhUzBiZzVrapGOA+wuEOKfxSTtMQyVxLR8r4epwq8VL63ZuzKKWtvbpvFDgd9FXMp2LMxLJ4zFe+6bT3CITvSZN5achq81uxjrbv8mwBvJwZula/wpZQVxoK3av4Sj+SLcLMrgaVX+vxyi9mxB5NZ6nUyS9+8JfNvhl37Zp331e7nar9/xThfxLYde1+7Mnh7aXbu+Dvp2LaU93f1ibBn83kpjOF5ck2siptKfvEGrFXrLF32xPnJ7Nz0xzEAblnxybiAlMdTsXfLi7/0OkEfyAC2xd/y3GAWZyzEUs8j6lzKWO70rdeyyhywtNp4YuMz+PdfPAZfoA5ORwDTps/BvLkLpTBOFY+yGJU+osMY6O9FJDqiwEuLFV//u/99xcv6Rr4wf+Uy2AssAMwjnU8j6HYi7Pch73Ti1aNHEKxpQc9AL5CIwZMuIDEwiv9+zz1oaWlBtT8oIC3vG7lMXnuv5lEQMJ4AIpTii2mghZ+NLYTj+sRVcGN0JIGhdBw7d72C88eOIhmNw10Vwrplq6WwlMy+x57eiIMnT6KusQUL5i3AquXXoqEpiB//5GcCrJ4+cxIHDuzHgoVzEKry4cKFLtz5zo/j5c3b8cqr25CKDgFihWPHF//ia3A2tONMNoZqvxdVPh9qgmFYLU4MDo8gHo0gl0+J7LMwDS15bVXjQ0trPf76b7+Nw0ePo9bvg5XFjXkb3A4nsh4HvRpwaudebHjHBhw9cQDb9uxB+9RmtNR3oK61GRZfNRy2ENoa0vAl49j59BMIuz344Md/B89u2YTjB3dj5fJl6Dzfi0TvOTQ2NuKZZzZi557dqA5Xi5c8mZrhcDW8rjycHrcAnVwHcDxZuWajDDTySMcTcDn9aG6Zih/84IcYHRrCkePHsXPnbnz2M3+ABUuWS3EugWcCmOzvza1TsGPnboRrqrFy5Uop3CSgSablNddcIyxQFsqR6Tpjxix5Jjp9+rS0obq6ClXhAH7wr/8i6hxcR3INRinf2uqwsG0PHdov1gYsaGYn4ZqJz8vq2cYCj98noG86k0RqKPFGuvektyXrlsWHZI/29PQIuE1GLP1mfx2vtzN4y6LK559/Htdee62wsCuvSgQqEahEoBKBSgT+M0SgAt7+Z7iKlXOoRKASgQkjEPIygW4T2UuCcATdCNZwYU/AVvz1sln5m8xZPqQReBPWnmatEcykDDBBOAV0qR/xfrUoAEiBTgUBQESiNJUC/WP4sGek13RGRcBWAQmZ7Kckp9spyWbmiARsIqCcoQduSn4TzDWSbEbemQ+2BAIIRJNtprz+LLI/gpHGc1Ulmln1TVZSWkl4FgpyjsMjw/J/kRq2WgXsohRpKFglv7kl5ZxVWkMlyJgwF2YxmVEEwQUAZ6JH+TkKc02YnyqOAqTk8wrotNslkUDpZp/Pi2C4Cl/4kz/BUCqFHXsPYNqMWVi3cjUaqqtw/PAunD5+AA6rBblUEplUEv29fcIadDmVLy+9enlNymXtBHwTIEGxhsm89QaqMH3OApw+141tO/di1eq1ePzRR/HNb3wDqZG44GaSG1PF4cWz5R/lKR1eZa8HqnKcSX/N8iWYbORUCZgYf1+CQwT4CdRLHyJgL76ZZIxqn2AyfXVSg7/J/CUwxf0poIh+jAQjCPI7Ra51sH9QKspZJMBkFSWseM2Eda0liBl71U51nKKsqwYnpfDAFBKQBSveyhP7y0l/13ExgK5cdxYmEAxioq+QhUWAWwItOWFTZgvASDSBnbv2YurUaWhsqMfO7ZsQG+2H182+wHMiyM12myIDBaCU+pVisRhPVxYb8JozQcTEmN8XFMau1epAwB+E3x+UeJPZzPFMiVrjQc2LbBjOZiyavlM+rg2ASwaf+lfWLzRYQ+CR7ZZCDC2bq2SyNRtMEqeKsc1rwTEvrGxAPL44Xo3HtstOUJXsYMWOHfsaj4wYb14zJkvJ2kvfAowPMbc1wDNbEhdvaRZIsFiDbHyRBi+ycDUgWySJj2uLsFQ1eHIRHmMSx4oFysQxwVuyxlUhA6+7A5lsXn6CoTAWLloCt9uH48dP4fTpMyI5TMB/1bXXoq6+Dok4/eMcqK4Ow+MLlvk8J3Dk0H7s2LEdI5GIhIFe1qy4pxcYQeBkUs3vhnHDeZtzPJk5BG+HhkdEWcAUPdisZuwon1sF3KofM/6NqoGSUfbAw2Ifeqnxu+wbAizlpZ/Qt7axuRmz585G27RZGqw3VyytQXV9TVlEIYwviimq1+GDO/Hqq9tENnlwYECzbPMiJ71u3XqEQlVyn1BAq4o52egvvbQJ3/rWt3Hu3FmVOKWag9mpBkHL+035FS7CDfKmkXnXkus8N9EAVsxVNecq4JZgpDBojVS0Yd5qAFckig2LjXOH3EtKIK0AE8LApSe59guWAg5dXCIsZ6UyUFtXg09/+nfxgQ++XyQx6ZUr7H+rTbyyq6pqsGffAfzzvzyAzq4BOH3VyMCFHJUa2HaC8HJ+quhEfHmLYLUe+xrQF7tafYmKcdLFQgSmybx10Nc2l4a9kMCi2R24/R3XoSpgEdlkK5RsspJOLnnZlrxzJwA1J7hGY67XRXLml54F1FkawGqi710evDUzzni0VlYGZYzcsXfNy7fnjXz6mwNufzNgrVy/NwBUv5Ft3+ixJ7zOlwVtzRaXBmbVN4wI+aV6kim90J/L2l0p4HAdWyyo0x+bIkkWX/JvPjNIHZK+l3O+U37eLCzTLdAMXDI7pU9SbUAKU3RBnHzNzKYXj/HSdVFz0FjwVt9Hy+SV1ZRg1mpSTaLX5+beXiomM16kpiiO29K6JZvL4/CR4+jrH4JXChFdcDo9CAXp1eqQQql4IopQ0A+bleuvjNx7ue6m9/qipf+x7L8VK+bBWaAUvwN5pw1unxPZZAoWjx9bDh5AuK4DI5FhZFNJuJIZJHsHcM8Xvwiv14eq6mrAYYO1YIVIRZvrRC92rk9F7l1D7XLtCgLeyhym/y/r6KwHqVgeJ8+cQizai1deeRGR0RgaWtqwbO5iUdl491134K/+GPKJNQAAIABJREFU9n9jy7atWLJqJVavug7f/uY38Vv/7fPCuP3Jj3+Cu97zfvzqJ/+GKXNn47c+/jEcOLAPS2YuRE14CvYd2oej+/fi8KGT6O05i7/4k7+Ata0VZ+WOmxc1IJ/TB4fVB1vBIe2k/HJKPH1peaM8ZQlgsig1lc3iwQcfxNH9B+AO+lHrC8FpsSHrssFjseHojl14152349GnHoa/ugqx1Agaa9tR19qKlN2P5oYZmNnhwFc/+/uIdh7H9JZGfObzX8TW13biZz/4Dt55x7tgsbmwY9NzuOGGG/Dkk4+LVYXD4UZtbR1CwRpZIwVDEMDM6/fp5+K8WC3IWtlhRzIxikLejuqqFvR0D+He++/H9ld3Y3gohq1btiOeiXEgIZVKyvrA5XWhp7cXFCyi4tTSJcvEl/Xee+8FPVJ5TFpEENCmdHJVVbUU3FKemCBtd3cXQlVBPLXxMfh8HowMDwnQnE6mMDDQh6Dfi76+bqBAb+cMXE6PMIIJHLPNYknE5xrthx0bjr+RW9ektiVwTFlkxplt5XWmVDIlgz/2sY/9WgDJNwLeTuokK1+qRKASgUoEKhGoRKASgauKQAW8vapwVb5ciUAlAm+nCKxaOkuAEyVraVGV9AQqM1kBV5nQZ+LYeOEa31DD5hSWnlUBrdxWsQAUE6iYPJLEsvY4pcRyjsxZyhTHkEgmkWH1d7nioN7SZrcIs0uxe8ngJFvLJvsn+CDAL9mDwkLS7KO88tcle7amtgY+v1f+TxCWLDACmwIIOxWAKwkJATTJMsuL7yX3S5BxaGgQg8PDSFNKUiu5Op0KAKY0bbiqSo5N+VIy1PgAy33weGlhFbNdCsSVRLuWDmV8FaDNk1ZAMdkMDqsV4WBIwFsyS2ubGvF799yDhMWCzTt2YfbcBZg/cy5CHjfsiOHYod1I0sOSIHE6haGBAURHowKIEqAm+MXkm2EYqwS8AsyIUQl46/LA5QtgzqJlONVJ8HYPll+zCru378SDP/whBvv64HbaYZGEnAIjTfKZbSZAwB/G0oCgqvo6owF+xeDkNgTtKRXMvsP+wHgohp8GRw2rk4CfgH5KkluTsvX1Uok+YXPZyvxINTDOIgSy+4pgrtcnCSvTNx12BSwTwBRgUfyIKSGtpGp5PLbH+CgzucIXAQ8m5dhvuD3BdQKk3J+RBTfyp7K9wyr75P6FaUsZYQFuFduTEoQutxfDkSS2btuB1rZ2tLQ04/C+HYhH+uC2W+FxEcw2/qeqfdyZYbgzfgXK6uYU+1gKLqToIiWyfs1NLQhX1wgLwel0IxgMy3nz4hMgZ3ylL/LcdX+UUStFFmpOMAxjkUU1MK3EWvkVG8a8YtwrqTphx2ufY2Hd8xqKbDc9fJVnnmLoKbYO48lxxD7DhAzZAARwydqgPxiTTGqMKICq2Ic1dMy2C0u7KO1qZmD2OyOxW2IDjp2fx0DP+iMDEDMaBGvZ5xOIjfZJ+8oTzRKDSwEGlwFvjVylkRvnNdm5cxeOHTsm14LMVvZPArfJVBYerw8LFy5BIFCFc2c70d8/IAU19fV1WLRoEULBEJKppICj4dp6Ot6OOc1DB1/F8y88L4AvxwLjOBoZRW9PtyQ2RRqfhTFa6tzINhMnpdTe8NCweN5K7IVRyrlYFUywL1F2n4U/lOnlnG0Sepy7meBnAYfaVhWCMML5jPIIbGpuwrz58zBv/nw4/YoxkUmNiLS+SNULC1lfEwFupfJEX1v+LmCgv1OYJZSsfPWVbTjXeU7enzFjOtZetxahqrD2SZdJV4G3Lheee/55fPtb31Ie2U4qKCgAVA0DI+9Z6iMGBhgDNcg9pCSbXCR6SZy0V7Zh02q2l1b7V7cADexJXCRGamxJsZP4eVPOWlsSUOJS/+P8q4AS5SMu41XPB7y/sDCjsbEe//33/j/c9d53I5tTY5NzmRQHWO3ih51KZfDIY8/gqadfAhx+ZK1eZCmdSgCEcxfbXPRzN6oFuhVFv0vNZpMpSkVHnRbfsMPOcS6QfB52XldLEgvntuO2W1cj6CuIbDKT8Yqlq8dU2XX4za+pDCBpesD4ohGz2plgITOm8aXYXL0f7uSj8OsHbt+egK0Z55OP7MXffKOg74THnhRwq+aykvLEBHuS9XipXEDYsFr6vlxeu7iXgkXW5r19/ei6cAGJBAuYsqIgYwq5mhqbsGz5CrhdHpn3eM+n3zgLeJRtiJq7aC0iKgx2m0jEcz7nXEVWXywSFfl8HpdzFdfJRZa+RlR5D5G1s6LOqtIKsYvgOsoUaZWDveosjNK8ALKCQZaP2fJiLrWt7E8/o8iaSktE8x4noFQxrAoQ5tJGrY3y2tJCrfWKBaR5YPGKtW+kS11x24VL2hG0+4iyI++wiQRvIZOH3R3CUy9vQu3M+YiNjCIxMgynJY9M/wDetf4GvPfuDyBrsyGaUZWYZO+Kros8A2lbYJFJVnLYck6WvC7g0fdelk3ZgWzaiUw0j/PHTyKTG8bjzz2OZD6HqlA95kydjXw6jZtuvgE/f+iX2Pjc01h1w/W47rp1OHzwEHbvPosHH/gp/u2n/47/87Nfob6hBSdPnMbXvv43sn5NJI4hMpLF1FnTsHvbduzedRzHD76GD79vA+beeTNOJnyi1MCiyJpgLfJpC7LpHKpra5BIx9Hb2ydt59px6tSp0keH+vtRW1eNmnAVenoGcM9XvozmUA1am5rhqgqg7+wZOGJJTGmfggMnDyFrBZLJKNqnzMb0hQvQmyiguWkuXNbz+M5nv4hpLUHU+qxYumY1Ht24ET3nT2PDzTfB6fJi3669wgRdtWolorFRDPb3y3MiwVOxm/DmUFdXp2ST02lpK5V4OH64Xspk46irmYJININpHXNhdTjReb4bQX89znf1IBTyiNzxppeeQzhchUWLF+Cpjc9g2YrleGX7q7htwzsElKVVBsHaAwcOiCrStGnTJCa0iYhEYrJm4pogmYyjrb0VZ86cQn1DLc6dPimgL8fx2VMnEa4OIRYbRTIRkSLUbCot7aQ1DeWaBweGpL/QN5fH6bnQf8U+XPlCJQKVCFQiUIlAJQKVCFQi8GZHoALevtkRreyvEoFKBN4yEXjoZ9+XBA2T90qWWDFHmUxhEkdAtmwO9EdktTkfQOlbm0wkBWxRSWUje6xOSyWRSzK0BDYJBidTaSTTmnGbTMo+h4cjSJW+esW4OG2Ax2sVIFcS3JJPUBJgbDuTQ/QVYs7Y7bEhQElon1ckMRUjzCbgnoAJTPQwqaT9A8k24HcUIzgtSaPunm6MjFCOVDVNcE9KgDrsIoUVDAQlNyRJcy1dSTnoFBnLBLII3maUP2FRItOqpX8FtFSJEzsZtGRFWSwi+RQIBtDc1opPf+4PAI8HGze9LODtkvlLcPb4Udy4dinOnjyEE0cOCXhLFeHI8Aii0ZgwHhwEcAXwJqCu7WONvJ2AISSv2UDZZIfXh9kLl+BczwC2796HhYuW4ejBI/jO/fdjZHAAPo9TMlYEb5VxbulF2V4C+MKk0D5oAqSjIOwN41fMLca8b6ScmQyTbJtKFBkGKcE/AUU1c/HihJ1JvJUn9rizUttKEnrsJ6WkpfLlVSiSAaMUs5b9SoG7TDgK+9bOYgHFNuNnktCCRdjDvPY8dwHLWWDAogDKxwrTlNJ7DrhdfN8Fu9MmUnUO+i/Th9hiRWNTC/yhWuzacwBt7R1obW3BySN7kIkPweO0ie+t8shlYo0sbQJBClxVCUqerwKCBbxl0YAGb7l/yvvV1tbD6XALwzgYrILb7YXD5UIikRKQlOxL8f7VAJlIJWsZawHAKZnt9Wg2tIqNAGoijauur4DzAqYpeVX1YkPNe+aa8LOksEEILHGcGHl2JbVekPbs2rUbh48cRntHB5YsWSLjwW61SYGDkr1VY0bgE+2/WupnBhzRCUl9nQ2YZAoBlJyp8p1W+zFjUhU70ONT/FmzZHDwuMrnmmNa4m4AKu3hd9HEpYFbvq+YkmO/IeAtL6JYzRE8t2H37tdw7PgxVcjC86UkNujdmpPrv3DhYtTXNmCgf1DA0prqWrkeATL1vYrBwT5ntYfGHCyTGcQTTzyBXbt2CfhsijoGBvtFFj2ZSiCTJkhYKrpR40Ezb0ejGBpkEQtl4pWsr/K8VbLJxvOWbeLfLKDg+xwv0p/4o9muUsjA7DeT+/E4QlUh3HHHu7Bk5XXS5kI2LvchM+5kXtDesSXQ3DCkeeXIyuZLyW4n4lE89cSTePGlF5CIx7Fs2VJcf/0NCJLqUlRHoNKBKjh65uln8J3vfEeSkAJqlzHGlB+76culXs2jFgW+VQWD8oAlUKL7UpE4Ku9pNm4RQ9Bz17hOI+Pc9Et+JmOb9w1VoKRY0WonMn8ZCWXKX4qMJ38rGwGOYc4F7e2t+MIXPocNt2xAKp2UMcY5JZVMCyAfjSVQFQ6ju3cEP//FY7gwEIPNE0beahMAV+TZeVZGknkMi1T7+5o26z5PdQGOD1UuocBbh4WzQQEOMrbyeTgtKSyaPxW33XItfJ4s0smYBm8189ZM65dlwl406t7kN8oBSQPWjv998SHNfDJxY4onNuHHE8qvv46z+vWBt29f0LZ4V3qdbN03HbSdNGBb3iEuBm8NiKhuwwbQLDHKTcGVmUtEZUEXjeSyeWx/dQd+/G8/QSQWQ0NDnYxNPg+IR3pvL6rDYfzq4UcEvD1//gJiiaQUM/L+QEUdpdiQlaI+I+3O9TDncd73OZ2Qoerl2silrDg4v3BNz7US77+0NWlobhbQa2BwQAprCgUqhaRkPiSIW5qFTTzU/dJIm4sQgUy1RvmHE9LF8aK3t3lmEWsX7RdvivnUfZoFg6qASNQZ9FrfMHYZU1kH6/l59frbXseonfwmi9bMQq27CqwJLLjVutTr8MDuCmLjlq2w1NXBlskjOjwkageZ3h68c9Ua3PHuu5B22uEIVCugnc9MlIAR6VtVD8XTLGTsIAzPOFPWl1oxEiO+y6KidAQ2ewjpoRzi3T2w2OJ4cutGJPIF1ATqsXzJcnSdOScSto9vfAa/evJJLFq2EnNmL0BLUwv+5q++jH+8/7toamrFI489ifXrbsBre3fLOmv16mvw4o5X8MxTL+PPvvrnSAwm8ed/eT+ifZ343Kfei05/GnXz7kAiHYXdrtjD9oIDsdEIYskYps7qQEfLdESiMSTSGfT39yMRjWDt6pXwuuwY6OtGoKoJew4dwN//1VfhdbrQMqMdqaFBTA3XoqGhHpte24r+0VHU1VdhdDCFeSuugaexAwO9aaxb046+zbvx+E++g8Wzm5GzWfDa4cOoCrgxf85c8QEeHswI4ElZ7VhkCJHoMGLRUVkf0XPW6bYgFArJ/9W9XReLGSuffBYN9e0IBOqwe89BrLhmFU6eOoM77/oAamuaBDwniHrk8H4899zTsi49efoUGpubcPT4CbS1TBHvVxbmcW1DoJgKRFymUJWIFhIEbgnSc83NdQJjf+TIIZH/TsWjaGpqknVST9d5zJk7Cz09XTh+7BD8AS+SsTjWrFkjxYBcb/T190icCVgPDVE+fNyCd/Jdu/LNSgQqEahEoBKBSgQqEahE4HVHoALevu7QVTasRKASgbd6BC6c3qdkJDWzjexIgrnlwJdh/RDMpWyoYZTyfYKSTBIXQQ2d3GXin6+ivZUwYilhnBRwmI923HZwcEBYZANDg/IQSanbaCQickzcr+BT+Zwkngka04uJCZZMhoCwwoqYc6BclFTMXyLgLicxUJv4gFJOmAxcsiYNOCgpHpFGZhUyQZqsyJYyWTUaoUSVyoNR8Y3JDSacKNFL31c+hPN8RcaZIGeBAHJaWKZMQgnTmDFigylJJwCZkpOmPDCBIp7X6MgwchmgoaEadfUNaGlrw8c/+SkE6urw1KaXMGPuPKxYcg12bNmC5QunI+S1Ye+uHYiODotPbiKeEB9LspEZOJ6jYVIbwMucpzBMyWIm+Oj2YPbipegdjuDFzdswd+4ijPQP4pvf+Dv0d1+A3+NSjAfNjhgnlAu7AHdM05NVrdhdBF8kiWhQDu0jK8kvptgIkIknsvJzNe0jYEKwW/xFywR5lT+Z9KiiKqXCosuSx9q3dnz7FFvCeA4b4E/JeBspb+MbqwB2lXgQBpxIjKqknWEIy1HzKpknQK2WCCagqWSctSw2ZY/tyrtZkmI2+h1b4fOqhM2MWbOxZv3NOHG6E20dU9He3oau04eQT43ATeZu0S9SMfhUOxR4YJKUJb9LxcAjO5IJVF4D9q2amnoB+si8pR9wKBRGsLoWx48cxQMPPIgTJ+ixqvoCz6c86c+/BdTlNdLgm/g1i2S1W/ZPkM7n9Uo1f8AfEMY75Vg5xlg4IcCizyttkAIKJz2YVbJWeWky8aiSj+rEYnjxuefw8pbNAt5eu/Ja1NbVShwlYaplYgmyqbGrCycIYDGpazym9bU1QIo4xwqlT0FKpqBBHbTkS8kYSlJTmMOUfiejnGC+VYA9+ewNgrdGmlX5KBNMUx7fe/bsxdFjR6VFzH0l02Ttc6zY4PP4MGfWHJG+Jnjb1NiMBQsXweZwIR6NyjZMBFpsXs1INQHN4eTJAyIpfP78eVWUQs/CVBJ9fX3iC85Eu0l4iw8eJzmJCRlRBYwMR8Tzlsl5xbpVygEEb73CtGVxQAnM5bVmv+CcqFQSCCzmhL2vlAnYhixi0Qiqa8L45Kc+hetvvBnZTFLGFfuJ6YfqPmIS7qY4oLxAwEhhlrrQuTNH8MQTj+PggQOYO3eOeN6Gq6ol1jwn/jbMYILa3/3udyUWRfBWDTApFLgceEs5YWlnGXhrCkJKJSUaUCiqAGsGmW6uUdM1AL/CgrXDtfZiV31ayyKLf3yJ5SUFQwR3s7zPZJHPKmBb2QCkMG3aVPzhPZ/HTTfdIEoXPCcCIby/kaVM8DYQrEImZ8OTT7+ILTv2w+apEvA2ZyUXloUiLJgQYWjTao0JKZawkTIvFglZ6Zms8GwBb8l05ii3AI4CYM8V4LKmsWT+NNy64Rp4XSmRTeadgfdCxbw1QMvlZIwvcbO/qrcnCz6Wgz4mDhMf6PLgre5cYzYt4/ZdpczzpU71rQzevumg51Vd74u/fDXtuZrvXrZZrwuoLbtNlinbiCJH2cuAt4bRL4UUepyyPMRsKr2uQGUMtYbhXBuPJ/G3f/t1/OQnvwCXkVRFTiaokgKk9RrbbQX++I8/J4VhLDBqaGwS5YKR4VFZ60oRkdMpgJHM31QisduL9wlamrS1tgoIbKcKS46+pKqYJpeldH9O2Hzt7R2wemuQiXSj6/wZxOIjsFrNPKgLqPQaUI2qi4FbA96qedysn0rjV9YMRilIP2sYVQwlEcx4FeSZR9371PpBjieFjMWKHH0FKBtdwNob7niDvfLym69Ys0oVApLx7HYgb7PAbrHCbXNh/2v7McICPa8Ticgo8gMDwMgo7lh/C2667macHY3gm/f/tRTXTZ8xFzNnzkQiNoKjRw/hQle3nq8zKHD+z1OdhYVzyrrAYiezuQB73i2yvYzFXXfeKZ6pDz74I2FXF6zAhz70IezYsQN/+IUv4u/+/j4cPXIKdocf777z/dhw822YNacGM2dOg8WWgsWaRrg6iKGhAVkLse9E41Y88vBGWC0hTGmZiW9955/wxCP/F1//x6/htnfeiH94aSsGugZR5WlEbVM7UjYHRhNJeJwORAcHceZ0J7Jk5dZUoy4UQioyhNrqIFpaG9A2vR311Q7Uh304e+YCtm7dJ3653/76vbhu7kK89OiP0bb2Vri9Lpw614n6lhaEa5vQOnUeCnBh0ZIVmF3rxwP3fhXW2HnYEUXPcA9i8SSWLVyOTCSJWLYg55PLp+H1uFBVFcSFC+elt7S1diA+PAB/TRUKDpus1YN+PxKRmKzheM/tGupFm68Jt7/jfZi36lq0zWnF009vxdGDx7Ds2muRiw7A468WFu6WzS/g1PFDErdU1o4sPMjnk7j++utx/uwZkQ9ubm6UouS+/l5sfPIpUeZZuHChrOXovesP+ATg7uvtFs9bArEerxuxyLAwcf1el7B4+VzLe3M2m8baNauQSsblmYfyyqlMWoqHI9EoXnph839o/6/svBKBSgQqEahEoBKBSgQqEZgoAhXwttIvKhGoROA/bQSOH9wq4CMTKkz2JJMpxEViWDNFhU2pJCb5YOnxeoW1Cu1pKoGhtCP9PbUkm/lt2LAmAS+yqjqRz+wvHxwJqrEaX4BaphPI1iKIStAzk5FEgZFIJqhMNhW9JyOjEQF7mbQmCzgWU3LHBJHJEI4l4gJQROlNFY/J/3l8+m2RKSnAJlmW/KG0LVkBqbQw0wh+MTFDoGFkdFQ8c03Ci0kcJroEPCJA6nIJc4kyxWTwCpswz3NSfqJsD2NJz8ziOWofUMVidEhKyeV0IBjwy4M290nGo8vrxfs/9GG0z5yFf3/qSVTXN+A9d74Xm55/DploPz5w1ztx8ughHNy/VzGA6e00OipydLwGDg0KGd8y4zmqWJYasHM4YXW5MHPhYgxGE3j2hc1oaWmHAzb807e/jdPHj8JFz1WW+GvZZwOOClNMWLda/pYSbgQS8ll1Hcm8ZbJQM8aYFDPsZJNclrhqQpkwMCwWdZ0EnCvBsJJgE6BWSeYpsNd43JUlv006zVAsywBgxZlVCTlJwmlwhEUIBpQzwK1J0ioWpPZqlcYqAFC8Wzk22P+NT6724yUAIcC801HsZxY7yakWSS7Rh6t/YADTZszEHXfdjbNdfWibOg3Tp01F7/ljKKRGQIa5taAAbEkXil9mCeSWpGIxgajaICx5KRzIyDjm+KPHrdfrF2YwfX8pnRysacOpY/vw99/8Jvbv31esgBDvXGGUGClWgm0KzFSy3wQ1tecl2yJx0SlRI7tcBpoKu9HhkHmD0tX+gB9B8aL2C/udLGUWQHBO4ffICK2urpYxyIr+quowOto75D2OLyO9LMcsMhTYPsXIVS8FxigJRs1aFq/i8Yw39f9iglttqQBiGduqn0mhBtkdRuXc3Ak081bQvXHMrXL23IQemsYjWceajSUQum//ARw9dkTakYUVqQyLVshmysBpc2Du7LmYOX2GjKnq6lo0tczQXsBkM6UBC1moBghnnx4VdjVBW5EUHhzECKUUE3HEYjFJ0BG8Zewcdqf0Ec6hsRiloVVSOkOGxtAoBgYHBfiVFLiwnZU/m2HYmliLHK9I22ucXKQr2ZaMALhqewvsDhsSTPw5bPjEb39Ckr1MPnJuVuehEsPl0p5jQP4xd2RTIcJ5in9nMdin5PxEdcHhkDEhrCtdUML32ObHH38c3/ve9+S7VwveiqQwj6jvZXo2UC3Tvra6l2nRT3M6uq/qaUumKo4rAQMU0KIk/UXGQnvZKoa9kTxVEupaWllsA5RsuQGoeW1435k3fw7uuecLWL3qWpHJZvGVUQRgn0ulsxgcGkU8lcfuvYfxyFMvIGvxIk/2HIFuXR0ls0+R7W7mUbma+v3/n733gJLzqrKFd+WqruquzrnVQTlnWbItBznLINsDGBsDAybMvBlyGNJ7MEyCeQMeYB4mGzBjwETjgG3kHCTLsi3JklottbqlzjlWzv/a595bVZJlW5LFW7x/VXn1Urvri+e76Tv77L2NkoFiBCnpZIZbSb3zyZB566RSQzoDJ2JYs6wNV12+AR5XFLFoUGTlOW6KCyf7MFGALFTy51qCnSl4+9rAbf5Vvj6Ia+4uH7x942LKf37g9nRj9sY8aP9cT/zk454OIHs625zW9b5B0FZazAnzjVrPnNDuTEWILriSEgqueUQKl4CcUseRbiZrCpvI73KSS6YzONZ9XBQJRoeGEY2EBVjlepSKHTwX3xfmNM1BZVUVFi9eKoVEzz+/WzxMKZnK8Z62I7Q9YKEWZWKVx7hTW2lYxH6C/YPzT1xUeMIyL/GHxT2ctw4fOYJVK1diwbw2pNNxkYqdmZ06kXVLP9ZcuZ0MsGZKVgUvHCQNYJ0PtCobBxVPFumo30UVwhxPlog8npqH8tcQ3FfZNCivcwXyKpUi/r7pomtPqzmc7UbnXbgRLjvXl3YpdiJ4Sx96l8WBjgMHMep0IOyyIDI9C188heDgADav2oCb/+odsFdX4xOf/hg+9KGP4C1/9TZMjo/iqacfxe7duxAKRHDsWA/Gp47B7fYiBTcSsQS8bgempybEqoTzwkXnb0aJrxgv7t6FbW96M6644jKUlvvR2DwHldVVsFnssu6jDK/d4ZL3ywzsmJxUrMxodBZ9fcdQ4vfgws3nIZWOyfxLgLGnpw+BwAxaWhah1F+HSAjYsuVy3HnnHVi4tE08hpNpO6ZiSbzrI5/C8VAS7qomzF+0EulYGjXFFZizZI4cLxGPwmMB6vwlSEYC8Jd6UFZdhnI7ELEAcZdaZRxr78cPv/pVPPHz72PLRZfi/f/yT9iw4TxE4hl84jP/C/s7erHxoq1weMpR1zgXpZ4YGtzAoz/7HsZ7DyIcmUY0ncTSpcsx3D+ISFwxw2PxiKgi0Yc36xFN2WlPMZJ8H7Kk4fcVIxoJIZ6Mw+ZxYWB8FP/6sc9g0/qLMDI2i+6REfzs17/F3v0H8T/+9uPo7O6DNTqBHU8/g77eY1i9apkCX8NRxBJWDA5PYs3aVVi6dCl6e3vlfYNM3MHBflkLstCSBZeczxsaG1FU7MOhjnaMDg3KPEyrISpzJJJxlJZ4kUhGkYxH8fLLLyOVSMo6kfe2Yd0aia+w4lndQfWoVBqRaBz/feddZ9u0C/sVIlCIQCEChQgUIlCIQCECZx2BAnh71qEr7FiIQCECf+kRePbx32mpS5ckzhWwpRKyJknE3w3LTiRW85JFwkY00q6SxCD7kmCuqsAnCGskQ7NJJ+1pJdKbWs5YJUDIAFYsNGHnZVk9+fKr+V5XTMYoJ73chy/NCZDCSrBkuL3aAAAgAElEQVSUyaDZwIyAt/SzJTCUEPYZmaSKjclEeSKp2LFMHjDpTRCDIG4sHkOSDGNKRBsfUErUEugNhbRUsK7O1/62rEAWIFn8CunvSwAmilhEA7jir6VAIgGCM2mR162prhJJLX43PjkhfoRbLr8Cy9asxX2PPQaPvxTbtr4ZQ/29eOSB3+G973w7Gqor8bvf/Aoej1uA4MDMrJxbFNA048EAK4yR8tslWK1ZiHwGRV4sWLESgVgSTzz9HHzFZagpr8QPv/NdtO/fB5sk7tNZoO7k5KGd/pxWi4DgZeVlKC8v0/6lETmX8ZnlAQgG8tyMO2OtPNAoLZ0QcIjPTDH/cglt9WwVcKsSbieCbrkGphVMs41BJ+tEKk+n5E5Knpp2buSaTeGBYLTi+ZjPuDIHNkxN7f+pmetkjpCZKrG3kVVth4uALgsdJD9qQbGPxQ9kctqxYtUarFq3Ce1HujGnpQ2LFi3A5Eg3UpEp2Oj/KFlIBd4oZWktBaz7p6T5dSI3LcCUkmhljKX9xeOSOCVwykr7iopKeL3F8Pn86Orqxrdvvx0H2w9KEpJgj0bD84SP81iDPL9u/4axrIA1Jaen/G7j6lkaMElLvbL4QuSRydIXqXXNXpXCDN4fAVL6pzpQXV0jjB0mgcnwVeCgkqKWsYZAp10lBplEYlKZ23EbI9FLpjOBYSbvCNKJV7ZIPSuvY5F9dijmu5KMZhtVoKPB+lV7ph8wn6NNkpa8/1zbfwUsl2t1eey5V4C3BrhVWWORJCRgznGwvb0d+w8eRIb9g7K1Mn7yWSaF+lRRWo5N523CSjJubSVMAepzMr5BVfwioF0CY2Oj6Og4JMk6guJsAwQo+UMgk4UvAubOTosHobCvbGSBqPFKlJ4zQDyWxPTMrMgmRyJR7TVI1jzZVByn1XyQBb3lilRiXKTKs8UUiqnOZ8LnRi9nyvSxuGb1qpX4yEc/gpUrzxPgle1FPMGzfc+wO5Wawys/BrjPMUPztwnNDgtzWEkwk+mvroN9/7777hPwlrEw4K3pU9LOT0M2meCtutY8mXfBYzOCF+eioEah/LEtSxzLkyVWEVTsU9V+WDiTD4aq86iCDVVcIf1LWOmKqc25lf+/cuVyfPJTH8e6tWswG5wVRjn7Cw8wOzOL8Ylp8VQuKatGT98IfnPvwwjESJF1IqkBaCMtnlUgN6DsCcUk6kkTtDXgrQEvMxarALd2MvII/Cf5ewjrVszDlZdvgNvBQquwgLZMdEtdjSbWmTHv5Nkg//mqIdBs8VpbvpHV2MkMu9M71ukDuLnjqQKj/Hs6vXOZrf5SwNtzBnie2e2f0davdY3n/PrPOXCrRopTgbdK3t4q8wrHddqdkFVb7PMLoEm1FFprkHnvKS5BLJNGMJmAn8o0vhKEZ2YRnw3CSgsOyhmzaNPlzhZ3cS1LMJZr1KOdR+VfKmVwDOVYRYsBFpIpJq5iqVImORaNIBahF64dsUhEiiNZoMSCTM4ZVNfhOqK3twePP/EEuru6sG7Namy5dDNaWxrgcnGOVhL52bFUGP6qf2bSRlHFLI3U39TwmevDCpBVnxwoq/6m/HTVJ7dfDjRXPrxKwUBsMhwsWlRrGQLYvN8N5/95ZZM3X3y+KgxkAajLiZQA9Q440jYc6+zG4WQYUacFqYlpWCNxpKemcPGa83D5JVci6S/hSIvqqlp0HulATW0lGhqr0dHRgacffwY9PQOYDh9HCvRjBWxpIBUNcVbH977/fVx86RaU+r1SAMZ3Kc6dZF+yQCyeTKCyslIAX64rE+kofL4iTEyMC5BZ5PXK+iKdcKK4xIPW1jkoLvHK86TcrsPuUgWxJTbMBkMo8VUglWKxmFrrREMBuL0exKbTsHh9CNst2L5zD3a9fAiHjg+gvKEFRaWlcCT9UvzXNq8VJX67KBr5S4FQEjjUfRjje3rRtHwpqpfUIRiawvK6ctRYAX8mBVcGCNssSCAFOxxiyLC3Ywzf//nvMDQVw5y5C7Fi9SIk+7swuec5vPDgPaiq9GM2FkR9SyMGhodQ5itBd7fyio0lYvB4WJCm1h0edxHClpQUQWQSGcwMj8GaTKOxrh7BZAxjM1P49rd/iN7hIex4cQ/qquvQNzCIB/70OC689BqsX78ZPZ2H8Yuf/RBTw9248IKNCEdigNWFUn8VxsYmUFpWgRUrVojCSc/x48KmpYdtKBQQsDgWiUsf9Bb74CpyCSN3oO8YBvp7EImE0NTULIWLJT4vpqbHMTo8KGtJXxGfFVBc7MXypYuFeSvrZr7L0opI3qXT+N53vn9G43Bh40IEChEoRKAQgUIEChEoROBcRKAA3p6LKBaOUYhAIQJ/kRH4+U9vk+sSxouApSoBTpCDgC1fyo2ssoB+xm9SkgV8qaZcpmJgKdYVpTYVoMNkPV8QFehivDu1R6aWkTRV60piU9G1svvYDKPAgHCKMaDAH57fJuxZsvfsTBqZjwCTJtGfEiBX4VyG8cQEs1WxmjSbSZIvwn7iddOzSyXCRWI0HhMmowH2FECX88sVSWQCHnSESiv5SgK9SpJNMarE+5YAV5w/3F7JTRPs4r4iXapZjkxkjWn/oNWr12LzpVvw0DPPIG134IrLrkAiGsYTf7ofLQ3VuG7r1Xj6yccxPDQsIA0BZSbHmPw1IK15bgyPAnL1v1Yb0lYrXF4f5i5dhoTFjqee3Q2b3Y22pmZ8/zvfFVlmeupaQBYoAYUTk158rgTQyKTksRsbG9Dc0izMSd4Dk4Tl5RXynOiZxuQOvWH5kSSOAONkGMYk4TcxMSlM55PZt8KyFaBQA38n9aZTwzZGelODt5oVmr+rAW/V81bgnJFxljZjkoIadMuyz/RBjNeZALdMlEofYewJMtrgpEQ2m7HIJlsFvHW7neJxu3DxUrQtXIqXDx5G45wWLFu2FKGpfsSCY7BQNjqTVPHOgreKBZzrq1q6T67Nioy0eZWoJMNOZG6tNikMcLk9qK2pg4cMWJ8fPT09+OY3v4UDBw9IwQQBduPDasBVuVfRgCbgpT7Z/k+AUZi6SnaQMRM2rPg4K+CNfUABvep79i22eyZnReZVAN+EFE6I16hmMPMYAkppL2ppC6IAoO6dRQIKjHXA5rAr72YDaAuL1SGJVeNfbMBbAXK1lDjbIwFE3jcTagIUO13iZcxxj4AZWS1LlizGnOZGOSeZCMp3VAGvqnWcKNSuQJc8dl4+WKv3y7G7lTSvMG8J3h46hH0H9yOaTMBK6WCOQxmyGTKwZSxwWGxYsXQ5Ltx0ATyuUiQTIVishMWsGBsdxfT0jEhPEtimBDvB28mpKZSUFMNb5BMQdnxsTMaiWDQmQO7U1KQkzDn2EWkUdrywshSTm8zM6elZTE/NCHirmEmKUWnaujC1tc+19B3xEc4VGih2uuoTnFcU6E5p5IwkEynPd9111+F9t96K8vIm8UXmeaxWwyI2Y7mU2uikvZJ2lo51wudEFpqwcMcHEQoqNrEUPBDUoHpEBrj3vntxxx13SJzYJpSigqljeHXw1kCwIp2swVsl22mergJvjc95lrqtGo8i8OcJwwv0m487ajBXzVkaSRcwWPs3ajY+v5O5RhdKCNNM90H2z3Xr1+ATn/gYli9fJrFmXI0Sw+joOA4c7BAAd+6CJchYXPjd/dsxNhuD1elS0sm6fSrZ5CydOqtgkD8myO/S9bUsud6e4DaBW/G8hRW2VBr2dAjrV80X5q3DRhAgLMcXxnEWZuFf8oOS16/ynnlOBvbPBdzm9+lTX8NJjTD7v6cH3p64t8blz5hzfHag7emzaF/tHk/++zkHPU/3xK+x3f9VkNZcxxsEa083jieCt9oPW9bRLFRyYmBwEL29/QgGw2hrm49SfzlYcEeOO4FTWdnZ7Ug77LAIU9aJkiKv9FMy7ViEyGIzm90pYzuLGqmAw3UsFWU6Og6jra0NNXW1su7jAoRWCUlZA6t5hXP52PAwBnr7ZC6lOgzngdbWNnh8xWKzwfUR18xqjZcWy5J777mHvgjYsH4NfD4n5s6dA5eLY6Ap4lNTgmr72qZDyyfrpROksC1PUlnNba8sDjTjcq56LTf+q+1VURLHW24roLabxWVU4uEan/OgAqzXbfrzgreXXX4xXFzn8Lk4HKL+YLc7xfp9uGcALwRHEXXYYIklYZuaRXJiApes3Yjz1m6Cd04TLI4SYcPOndsKhyuNIq9TVFgevH87+vtGsHf/84DFIcVH1lQCteUlePLxh1FdXY32wx3i4co5lM+Rf6MAD8HbYCgkrb9I1vgK4A4EpyRGtFTh2lfJBNdg/oK58v/cj9fidLhlreOwORFNjgs4TAYvLTocVlpu+EAt78nJaZRWVwpgabe5YLd6EAxk8NAzz+Mbv/gNhmJRtDYvQUl5BRKpJObOnY/W5haMjA1jx4u7sHztamxYsQpVjQ4E4kB351Gcv7wNpZY0amhxggASaY/Mx1auLzIWpMnUTQPv/fvPom3hYtTOacHqxjrYRvrw0XffgpVLl4gvQFlNFQZGBwW8HRoeUEWcbpfcM+NFex/ej8vPd2I74sEoPv03H8HOPz6KQP8YMrEEbrrx7fA1zMEDTz6ORDKGJc1t4lv76IGXMZwA1m2+HMXVzXCkA/iXL30Cb7r6coxOBFHkLWdXQTIaw4YNG1BbWytzMYtkk4mYWBHNzExJH7VnlNctK6WCkSCqaypgySQwPTUpBXSVlbXwetxIJGLoPNyO4ZFBsb1gUWUgEEJbWwvaWloQi4Tl2XOcEKsc2MQ66Ec/uOMcjNqFQxQiUIhAIQKFCBQiUIhAIQJnFoECeHtm8SpsXYhAIQL/D0XgY3//dgWMaM9LgipMOAuQYqOnp5K/JSuXQBD/Jow17fOppC4JWJGlpkAUSfRkt1H7ijywyIwpSVkmeYUpR1YdpXs1Q1NdR85jk6EUb1EnwRW3/G4k3xTA7JIkkElIC3BG9i6v16YSWaw+FkA1lZT8DL/PT8Ea0Nqwf+Wc4ndqF/9YArdkpBmZWMaLoLYCtnk9jFlSXtR5TgUzajk3ncDPyvJK3p7xUwkkypKK125CseGYAKKE3PjEOO699w9oa56LSy67HNt37EAwHsdFmy/C/LltaN/7Ap7Y/iD+6vo3o7GuFo8+8ohIYdHzliAor0FANPFIVOwMBXApprGwpfk8yUBzutC2eAkydhee2fkiMhYH5rXOw7e/9S0c2LdXwG+R8D1JNplx4n3x+dXX1Qug5vN5UVVVKQk+c16PxyvnJXjLtkEpUwL8IqtLtoC0DfVc+/p6xT9tenpK2Mr5ILRi91EalPHOsW9PBdwaEDbHtsgxJ/ITd/nMWzm+sF11B86y2xRWp9J3BpxS2xjA0Xh+mrZltWRgt1ngYH8QgEex8ChhRlmyRYsWYenylWievxh7D3agoXEOVq1YgWhgBPHgOFKJGJBOCFSlIAyygPPOz/ZpmLdyYTYBdgzYbPyo+S+TuPQlJXhLhkyJvxQ9x3rwjW9+EwcPHhQA1Pg/50sA855VmlIl+I0UrgCxWXliDdLpoAlwR/DV+IFqhgvbghyJgK+WHFfn0n1UihwU2CuMRV38YMYjxlq+kwSpARAVg9vIHxpgWcYtkUO3K3lwzeAUIEg/21wBg/LtVOOaTasQOBGOhFBXW4Nt296MVatWSDtk8jGHJb1x8NZMEyKT67Dh0OEj6OjuFOZFiL7F2m/Y4XTDY3fBlgEqisswt6kVVZWV4n1aVl4hP0xoDg4OChvH6/NihEyJ/j6Eo4rlRFYOVQfoScZxkL7e01OUUp6QMYNeyRx7stekQc54PIXpmQBmpmdEnp79ToHWxgtaP08jq2skxFnIkydbLX1FvK6VlDZBZoVDphGNR1BZXoG3v/1GvOPmW+Cw+7Pyx/ksVcO0EvA/lZR7tVgVo0XJLGv2axb+o59iACPDwyIDKIoR4rGtGDBMqN7zh3vwk5/+RBhgBrw1BT2qvZorV4C9nEEkzNXVmP4hNBXzd10kouTH1RihUU0N2ipgN7+vqX7OK9N+rzy+lkw2kvF6xFFjQR6H10idK1CBbVnNb9zmggs24VOf/DgWLJyHmZlpaccstmHfGBoawWOPPYVdu19C45y5WLhkJXa+uB/9Y7NweIoEvCUAIwn8fK/xVzBvcwseU/9lhB3kOvX+TIs7RDY5DSeiWLtyLq7csg4ugrdk8Oi5Sa5d5klddKM0B7KKH2b8VmO3xrZlvMkfuM01vT74e/rLtTMDblXLUQzpM/mcW/D23IOzr3cvpws6vt5xzuT7U53zBEn8V4B1uaP/Wa73LIHbs7mW/PvMMXEtMudHojHs2vUC+vuHUN/QiDlNrdqv3iXgEcfQkZFRdB/twujwsMwJ5WXlmDt/ARYvWwKb+I+GUeT1iRQy116iTsPCQxYZaUCzpqZGANdf3v0LtLS0Yu26tdIbud7jsPTSCy/i3t//Hh6nC7VV1WJ7wvUfGYLX3XADlq9aKWMN1+ks8pmankIinkB311EEZqZFHtbttmLFisWnBG9lPD1BMlmNIarWSkkaq7Ei3yPdMG1zo7kqljH9VR3T/L9ZA5oCJgKTag2rCoj47Mi85Wf1pqvOpPme8bZXXrUFbiqL8H3JbkdGZJPtyMRSmBqdxFPDPbCUlQgYmBmfRjoQwMZ5i7F+7Ua4a6sRs3oF3COo2jSnDv4yL/bu3Yu9ew/A5fTh7jt/D5vTgauvuRzNjRX4xN/firGRXjhdVhR5izE9MykFT7xn/s7CUa7r+E5ERrfDaRH1F6OGwhvknEvvVxaXkZ1r1vwEMwnU0/qG4F9paRmsbsBuAbxuLxLphNjr2uBCIs7jJlFWXIaDB17G4PiotOe21oVI2zz4zp1344Gnn8JoaErmsJVr1qOuqQUV5dX43f33Y+XG9Vh93nmosLpR5LKi0l8ugGVFhRWlHieaS0vgSCaQtFEKOAO33YJMIo1wLIqdu1/AkzufRfPceVi4cBHmN9ShxutCcjaAizdfgkWLl8JfXoapGaXiwXtyOu0IhQMiVUz7C+MPb01FkGGxQgZ48pEnMLz3ALp27ML8ilpUFnmx71AnKhrrMDIwiK6DHXhy9wvAvDaM+kuRKKlEfeUizGnyo6/nAPoHjmPnjhewfNl6zG2bh2PdXbjo/POE2ctnEgkHZQ1CRi0/jP+8llZRHVm2fDmOHu9Cb+9xpBIRZd9T4oPX4xO7EALvzz37LFLpBHxFHnne4WAQy1euRl1NFTKpJBxOm7wnSwEGAelkosC8PeMeXdihEIFCBAoRKESgEIFCBM5FBArg7bmIYuEYhQgUIvAXGYGPf/imLDtUkg9kgGq2KKvg+VEgiPF1UgCKsH2SFJRSjEIluayBHJ3MMKAovxMZzIxKzihmjkqQMNHM1KzI69ITiwkIVjwLa1eDsFYFlAqzVyR/FTjjpRws5dxkP4ICdknAC4gs++bAZoJnIjOmf3gSBbgxAcPqbn6nJFqFnWp3iAyVyMLGYgI2KiBYMYqNjKoCZXUKnwCnoqdKvscwOQ37ygBgAkAZoErLrSk/Wcqlkn2QFhmrX919t0hmXXnNtXhs505MRyJYs3o1mpsaxb/pnt/8CvU1lXj3Le/A7ud3Y2RoSKShyaTLB2+FHSo+innMW9JBCQBS6srpRMv8RbB7ivH0cy+JWFhbcwu+8fWv4+jhDmHeKgA3rfwqmSzSLGE+C7KumxqbUFxcIvcvErd25ZPMZ0/ghM+dCZ4Sv1+YtwSq+R2fIZnT3JbH6u/vw9HOTvT19YnktbQR7dErMrP01KVsHYEmZbMon/z0uErSmcSb9l3UybVXS46avyvmnAL5jJeaSvwp8FIAHANKae9cYYQKA121PZXuS8PBqnsBUujRlUQqk0J5uR81tdWoqKjC/IWLsGDFahzs7BIJu1UrlouXcSIyjXQiinQynmWjKWDIeF5q314N3gowb3MIMCWOn+LhS6Y3Y6WY5GTg1NTWSqKr1F8mXli33/4d7D9wQDFXbYrtKqC3ATspk6zZc1LYIMw6zezJyg3q+Guf2RN9jXOArwCokkzVrHyCfAZ8EZlpFm3k5HdFalkDtQZ+kWekAbTsNRrQOCtdq8Ay48makwxXoDC/MxLK+Yx0BfLmpNvp0VpfX4trrrlK2LepZELunfuqvqs9cfPa4GkN8KZ95bOYFS0VHZ2dONzTje7BPkyx7bs1MGmxwWt3yY/f5UW5148yfxmKvT5UVFWjsWmOxJZJ+KIij/TBXc/txPDwkEqqStGDknU0ksgEQMnAGB0ZQTAQUKwh83wExFVtLJ5MYWY2KBK7ZOvmGLbG64/jnAJODWAoxTZ8nlpeX8ZLkcpXfUcY0/QRljEyiUgkKHu3NDcLePu2G9/OFKOGH5nwNC1AMe/J9uK/HrcLFhsVFzJI57GzZSwgHYSJxEgQY2NjAgQwuS0KD2mLjPccZ3/z21/jp3f+FIFAQMtf0hBS93HDpBXmluobihmaK14w4KTAiwLg6iID3ZdUwj/HhjNtRDG4Vf/gj43tUgo9LML44bmEuc5CFaMYoX2veYxXgLfZ8U2NlzImWiy4dMvF+OQnP47m5jmYnZ1SbPckgW+XFA7t2LkbTz7xLGoamrFqzUY8v+8g2o/2wu72ICEDrC4akfvWpSFZOWsl76v+1/hxq8FY5ngBbhWkqsQHLGJwYEul4LREsXbFXFx56To4rUGkxBtQw7V58deXAIuRvjcIip4XsqRkXSySmw2MJzpZ/xrYecVM8Vo9Nh/0fb2e/erg7NmAt+rZmXO+/nXkQ02nYhSeDSD4enf8mpF7DaD0jRz35H1f777MGvP1tnu978/4mk8TuD3X5zVzoll3E7zl2N3R0YlIJI4lS5bD7eJ8YFV+0hYryvyleOrJJ/GrX/5SZI0ryyvV+ArgTddtw6WXXy7ytT4yI50upNJJ+Z7jJcemsrJSFJWVSw+fGOrBRz/yEVyyZQtu+KsbEIvHNXhnxz2/+z3+8Lvf44Zt16Ghrg7FvmIcbD+En//il/jil7+MS7duPSHMs5NjGB+fwMT4GBKxGF7YvRM+rxPLly9CUZETsChrDVlW5Plry7pUbEkMeMsCD7UiU8OoLofTVR+53sU1+4le5EapRzVnvaoz1SJarUgKNvXaJncDFqz5M8smX331lfC4nbCrRb2At1x/RoMRxGcj+OP+PfDPa8XMxDQwG4I9GcMcrx9bL70GSY8bg4Eg5jS1obm5FaXl9KPleisBl7MIw6OT+PH/+S0ytjRWr1mG//WFDyMWGMD8lloMDPbhyNFukcb1FLmUQpOLVg1xkQbm+xcBy1QmIcUDZf5yWC1OYWzSuoNMYcYyHJvVa5GMvAuQFc61CWW9+WmY0yqAIduby04lpAwi4SQmxqfh8RSjr2scDz/6MPYe3IOlK5ZhanwCWy7ZIn69U4Egfnz3rxGIxtDQ2oYVK9cilgIOHT0KR4kXpXXVuPHqazC3aTFqa4rxtptvwjvf914smd+IRQ318CU9SKUmBOx86vEn8MQjT+Br//EfwjBm0RlfnZTGTRKh8Czc7iL88z9+Bf/0z/+GCy84X7yDyyurpJiOdjMsRuCUnEyqdrlk4SJcsmITJuIB/PNtX0Vb2xxYExEEjh7BrgcfQGtNDdxOFzLRNKKjAdz36z/AU16D9mgMw14/JqwuXHHhVZiOTAGeFDq7j8CesaPE48fx471wuF1YuXSRtAd5r7JkRCqZvrhkM0ejYbgcblljRGJRdHQekb8dPnQQVRXlYinSWN8Am82C9gN7MTDYK6xbrqkpdU5Q/rxNF6C0xCftj8+fzFu+YBJ855rx+9/93hkPm4UdChEoRKAQgUIEChEoRKAQgTcagQJ4+0YjWNi/EIFCBP5iI/DD2/8pKyF2cjJJJMyY8Kd3qyTHtY+fZtMZsEcAGS1zan4XtTTJoBh2DMFevoyrpItIqWrPPgIL2cr5PBhOQGIBcFRSxTBthIEnIF7Og1Jdu0qwK4AvJSCqAdaUly49SJUPJpMITOCXlZWLtJcBK8STyOOBw+kS1gDZvm63R7Y1ABOPQ+BHPK/cLrhd/E6BW4LDGGCCyXemi6QimS/whq2mQCy+6ho5LeafKDmWTGfQ09uLPXteFFbk/LkLcP1b3obHn9uFYUqfXbxZ5Kzm1NXg4Mt7sf3BP+JvPvB+lHh9eGT7dgFoCd4y4Z+VoRVw3KpYXZLrESqUgA1kV1Eic07rfPjKqvHUcy9heHwKF2++EHf84Id44L4/CADpsluRTsQFACfoKpLQOsleX9eAUr8fHjKg7cprkd8zWePzFsm/vE96mRaX+MV/LZFMCNszHArLM2CgBgb6hXHB5GAoFBR2IBM7lJdWbAfF8jPHV75lhocmWTxpJ0r+N+eDeSIzxQCxeawL4297MrAm0tjGZ9ckA1WbU21BFRKc0MakiEEx1cgk87hcKC8rRWl5Kcory1HkdVHoVJIzDU3NmLtiFQ52HUNZSRlWLluOdGQKychMFrylbLIh7uUDq4axymQZz095W7JsyHgmi9Iwk9mWKafHZ1ZbVw+X0yMg++TkFG6//Xa88MILip1KsEuzXiUXKeHRqU3N3GayVxEMdZzzZKgVXKQY53l7yoGyjDgNiKtukmOES+5VjwXGV1dJLiv/OHNdZryROOSNqIrZqOVWhf2ugGD2UQP8yyZqEMk+r3zvbmHQaEaov8SPxqZ6lJX5sXjRArQ0N0mBikkWM7bq2vKvQ8NpGtzLXd6JDMv8iUD6J7lLumjjcPdRvHhwP46NDqKyZQ6OT4zCZnWgproW7pQF9ngKiUAU1nhaZJSryivQOm8+KqtrUFFOybyMJAopk/zUk0/g0UcfEY+50lJ+xz7JBJzyNWeyNRgMiHTyzDR9T5WUtQIMNfuZnreJFMKRqMgOsz9yLDay2IqkpNungPFakUEX60jBjv4o9mhair5V/4QAACAASURBVGN4TWRtcT7wFrmlyEH6eiCAmuoa3Hrr+3H9W94Kod/Qvzz74bXRbzCFFCXB6aNKuW9KVSYpW6+GAN6HeKl7fEjFwhgdHZMCErYHFjkoNrpd+gqZYnf9/C4ZMzme857M/Uk75rPW4J8e3kXKPFvsYUBDIzGu+4YCwg1jXYG9/CgQW49SOTVkAS4FvDRerxIvU4SieiIljEXGOKPY/5K018B8Fszl2EQ1CKjx/4orLsMnPvkxNDTUi/c7+9fg0BCGh0ZETrK6uh7hUBxFJeXoHxrHXb/+PQ4f64WN4C2LqBhfU2hlCg50PzJjUBa7kHEij2SsKbQi6i79QnnfWtMJuBDD2uXzcJUGbxPRkLQDAWONqoIu8JB71esJOaSOK/+m1EDUOEwWkxS4qNopLe2sGf1aveCE8eh1V2XqmZ08f5y426nKh3JbnA54++rwrJKpfnXirh5/9P2qofLko+mCHIOCn3DxhjX/Wud47SCdCwDyXBzjdR/la2xwVuc/TYD2VKc9q/Odxg0a8FY4/FLwaJdxOxyOIZW2COu2uq4JsPkwOzqEjB7Lf3bXXXj62Wfw+S9+EU3Nc7D/5f247X//B67echlufc+tGJuYgL+0FP39/TIXl5aVgnMk6ZAEcjqOdAgTl3YfX/va1/CRj34Yb962DSMjI/LuwHn1Zz/9KZ7bsRPf+PptaKyvB9wePPbgw/j6N76B277xTSxcvTp7h8N9PaisqsSel/aI73wkFMTOHU/DX+zGqtXL4HZzDqNakJJP5ryimrdaA1K2WHnPqnITA97KZlJQpBRzLDaryOqqcVkVl6p3DLV25LpTCnbstHTRfcsUtmXSUhzK71l0Y95lRCkkk8b5F193Gk/s7De56pqrUeQmezoDi82CtI0yzg5EZ8JIxxO4/6lnUbZ8IaZmQ7BEYrBy7h6dxEff/3eom9+G+7c/jMVLVsFmcaOsrAKLlixEKh2TQqdYLIHtf3weTz39BG56x1/hP2/7MgITx4EU1+plKPKVwG6jb70No+MjsNrJ8nYik45janJcgH2LFNs6BMzzF5ciFovLuFxa5pd3AafbIf/yQ89ctiOycclQJWjosPqQSMVkzcW1azLDZ5pC+8EjKCryoX9yHM2NTeg61I1/+MwXMD45g/d98H9g9crV2Lv3ZTyy8zlZuw8ODMAST6Ov4zD8Ph8uueQijEyO4qUdD+PvP/gPWLBgHt7/t++F3W0HrLyeFJBwAk7lJW+1OZCg1QDnGVMkKuueNOIsOHJQbcqJTMoqXrM9fcfR338cDQ3NCARmMDU5KrLf9J6vqapGkduN4aFRdL9wBEMz05i7dilWrFuFdCIMt5WaxzG88OQj8E0FUBK1oSLlQWI6gkNHj+Hw0Cjql67Boy/uQfP61RiMhzGGBP64/UHUlvhxwZr1eOGll9E7MopFixYIs5pALNe24WAApaWlKPK6Jc4cG6jEwuKOwZFhacdK0twCr9eDIo9TVI4efOA+8UTmu4y8CyWV3c8FmynbbRPwVuSzEzGx72A/Inh7xw9/dPaNu7BnIQKFCBQiUIhAIQKFCBQicJYRKIC3Zxm4wm6FCBQi8JcfgYfuzXnT5HtnGXBCksPCyjKJaM1iybJzFcvPsHHNHQt4ayTHZNuclxWPTTBOeb2ql3I5jwCvSlpVJCBlP5WIVcCV8eXlWVTikSAgkwAC6GnfP+Mva6SSeXwmaeQYBgzS7ETDguVx+LucQzOozD2LRLT4bCr2L5M2rMBWMtAEiZi8cClwQIPESi6MCSKVRDO+nEpa2KeknrW8NF9+mVQnqDkbCGF0fAydRw6LL+SihUtwy7vfi2df3IPBsVFcc9UVmJ2ehNflgs/jwj2/+TVWLF2Ka7dei8e206/quIYvVcJf2NBMV2WZk2Q5KtlqAczIRLM50DinDdX1zXhu70FJFFy+ZQumJyfwT1/6EsZHhuFx2ZGmry8BICarxOPUisrKKrS2tsLn9QloQvlRw07m9dNvlcAu/0bQhrK9vK5Sf6nEdKB/QHnexqIYGxuVxIDC4iyIJ+IirxcOh5Q/rvirqqSKAE1kPRPUzWOLSss4oa2+evLdbKd8MFkZr1jU8qxtZICrQgCTD+d3ys9ZSV0LaJAFrAxwpdoJiwPcTgeKi30oLfWjvLwM5ZVlsDutkvQhu65t7nzMW70WB7uPwVfkw+rly5GJBpAKzyCVjCGTolwc2y37gkoo5lggmp2XSiGWiCMeJ6iVEf+zLHtcGLmKyU7WYV1dPShhXVTkFf+r7373u9i9e3cWhDdxN6zwHJNHITLSL0SOW0l+Z7cTZqHqp8I2z2kLn3IAzALDBrw0LGcDGupikHzwVrqtBtJUUcgrDy2sYPHhVqCt+uHv2o9XbkN7b+f5e6vkLZniTni9XpSVl6OmpgplZSVYMG8uWlvmSH8XgFCDtqcCSRTIYtiIGtTJ6jWeei4go1Cu0eHAkWNdePrF59E9MojWVcsxGJgWGbpagrdJoMbnhy2RQWQqgFQsAa/DjbKqShSXlgrDhQn1qsoKWC1FaG9/QcDbUCgsLCfjI8zLYXKb0uqU0Z2cmkRgdhbRaFyP8wq85YdtnZ6I4XAEoXBEwE4m/BWYRv8/BWJL/HIUTImBGl40hCaAuR6LtO8tk/IN9XW44frrceH552NifAIdHR1oP9iO+voG3HTTO1DV0KyFiQ2nV8096ieBVDQousX0UWYiks+IYG48mZTx1eUtRjoexdjoGCIiJa8AZl4yx2v2gbt+cRd++7vfyvjDohzeswIFVfsxbc20aQVB5pimRipZgQfsI6aARAi82f5qAHFTPKOkvHPywAJu6oKJfPxNQAEDSmumrsx9mpmr5i/TGZQPuwI303C4HNi69Wp8+CN/L+2CBTGcK48ePYqBgSGsXbseCxcsgdXqFNHpo90j+NUf7sP+w0eQsTtBp3OZH9hXBEfUz1VLuEsYhG2j5xrD+FUK0gKwGF1ji8hV22Cjw2Y6BrcljrXL5ivwFkEkYiE4pehJA7hqildtS1jUGlQRcFd7/CbTAqwQdLfYHCK7KgUZevw3BSXZsVNF3DyU11mc5QaYE8HTk1m25wi8fXXy7quAx6ZwSd1StoecNnh7ohT+ma5UzxSAPNPtz/R6Xm/7c3b+NwDamrXJ613r632fD9LLaJidd/iLYpZyDuT6iIzbUCgKf0kZmppa4SmtAuAC0nHEZwICnP33XT/H0e5ufObzn5Nx8dChdvzml3fjuq1vwtVvuxG7/rQdu3Y9j0AwIP6kS5YsxU03vV0kd7/0pS9KkeHatWtF6eHZnTvw4x/fgdUbN2J0oF8K9Kj+cNvXv47tDz+Mv373u1FXXSMqEfc98CDWnXcebnzHzdh34KD084nJCbHOKC8vR21tDerrahGPRvDcjqfR2FiDJUvmw+5Q84mahnS1ix6LOC/F4wmtJGHmHwW7sbhJFRhRsp9WBXY1h3GWkbFDqQfwvUF8efk+kUkjoQuf1NqT1T1K1UdKclhoouc/877A53fxxdte7zG+oe+vunorijwEb1PK89dO22I7wjMB2FIZ3PvY06havQzT4SgSk5OwWyxIDU/g7265Fb7qSjz34g48+fhO3HzT+2B3uGVtfeRIO1rntWLevHloqFsAqyODyakR3PiWaxALjWJqfBiB2RBGxqbg95VgTmszVqxaDqs9g2BoRgF/bhdmpqeQcTjFf3VqagY2i03W7/6SYmFNs40lU1aZf8kE5TqkxO+T4k4yQH2+IhQ5imXu5/sA5Zul71iA48d6Ba6vKm2ALW3F6NgU5tNvttIPR6kfCfq4ZgA/vJiZnEJdTTVKXQ5cdcGFKHbbsGz5QlTVVKB17irMzE5hfGAWlkQKPm8MSQeQLimFu64cTc5qxDMp+Ksq4C3x6fKttDBuWUCWyTilkIqFmE67A+kYYOVlWgn/srCMW4qbNIIzEzh+rAtdHUfEHodrzKqiclTU16OI11dVq/x1RdmI+tAWjDz2KPqfa8dcXzVS8RjaOw/JOj9pdaK0pg7f+v1v8baPfRzxukr8679/FfuffRoyY1uKcP3N74TbV6yBcBtisQh+85vf4Prr3oyHH35YrW0ruMatg7fYh4xFrZcT0RhSSRbKpuFyWjAyNID7778XTXPqRTJZ3rdZHBqPY/PFl8o185mTaU3wlkC3ALnpDL57+3feUPsu7FyIQCEChQgUIlCIQCEChQicTQQK4O3ZRK2wTyEChQj8PxGB3c/em73OUzIUDcvlhLvJJSwJspLVZRi3BPYkxU5WpwZfVeJM/TDholizSQ3eKkYvM1CKSKmBIQ16CJCgE5IGvBVAUsvImqS6YeLyOph8kWvSQJ+RihQgTksWU6Y4KT6PZBVrUDCdkr8RNExqpqcChtV2uftUrECykRPJuOxjrk2xrRgszY7SEq4GSJU4pVLKo1f7vJrEvQBilL1NJkX+uKq6Gs2tc/GWt9+M9q4edPX04NKLL4TX7URnRwcuufBCPPLwQzja0YEP/d3fITQ7g6effkJLvDL+GlDgNQgYoZLXBLOYdFdsLgvsLjfqGuagoXke9nR04sV9B7F582YsnDcff/uB94l0sq/ILQwI8ZnUUtpMRBQX+9HY2ChV3SaOBPp4f0yqK/atV17qKZdspYxyLC4JHAIuQ4NDCAVDGoBXrDph2ercOX1vldQXWX+qnQngLwAunwl9jFVxgdnHeKoqL1Ml33oCoKuTnTlGpwKsjGQ4gVvKwfGj2pNqHwawVCxgzaTW7DAjzyv3LdJxTqmyd3vcKPJ6VOwtaZSWlaCquhzFHh/mNLeideVKHOrtRZHLg9UrlsMWDyMZnhXP2zTBW95jWt2j+mgmu+5RhhlMdpzynaa/qV3dM1NLZCUmUpLYI3hLiTcyyRl7gre7du1S4C4B/SwTXrFKDVNcgbbq+PoSsgAKY268lBXvTXFhsoh33riRwxVySIX8piWpDVgr7Ns80NMAtwqjMv1LNRADrsmYoL20FRtaPR/zXAxopsYOBUQL8K6RGT4vJtVYWEHPtcrKMvhLizGvrRVtbc0SP8XEMYxgJcGcz1BWx1bXaD4Gany1yYDgrQDsNiuO9hzHs3tewrGRIbSsWIK+qQmRiyV467M6sKRlLqr95UhF4rAk0rAkteKBAOlAdVUN5jS2AGAydgZHDh/BYP+AjHnCSNWAH9tzPB4TL+9IOIRwiD7ZinlrQA55BqmUALazwSBmZwOIaPBWpIvjCemTBE4VW1eBnkx2y7iqC2pUQltL7nIcogRiOiUJv23btuHDH/oQysqbsuEZGezBse5j4ptY20jwNu/DfkBpSwulkvmJScKR48PQ8LD0O7KI6AVMxgklpDlGEHBgAQivzWaxSzKZz5mefXf85Mf4w733yDgu/ox5Sg/ZZ5hXKCAAJpOd2vtd2K+mZxrbAIMsGK9qzSY1yX0eQ2TsBfg0/6lmI6UPGgjmZGn6E3t/Sp9JBJe1/HiGbYCFSGR8idR4SvzneBxviRc3XH8d3v/+98JfWoJoJCTt3YA6lE0eH5/G2OgUfP5K1NQ3Y3B8HA/8aTv6hkfh8pXI/EDWnqF/GqDCMOWzwKZGkVQ/ZD/Q4GJWVlyBt1ZLEpZUFB5rAhtWLMJlm1fDZSF4G4ZDwFt1fRy37DaHjMMid22zCiDDOUfil2XCc/skEqTdWiiLbajQ5AEpSW8DcClWrvrRI+mrdUv9d1Us8Erw9vQBXFMY9FonklHznIK3ei6UC3815q1h3b5OCM7R1+cMPD2L63nD536DgG12njqLaz95l3zgNteGlSe0xaokaYVpyn6UTiMciiAciqLUXwGPx4fZ2bAUegUDIQRmAmhtaZV1wOED7XjvTbcgEgjgyOHD8Pn9+OTnPwtPkRe3fe3r6B8YxPoN60Wpg0U2P7rjR+g+1o3PfvYzuPXWW3HZli34xc9/jgcfehB3/vfP0DSnSVQdCNxy7vzKV76Cxx59FJdvuQwuhwORSBSHjhzBmvXnYU5rG3a/+BKmZ6Zl7U0FBn+pH9deey3q62oQCs5i757dmD+vGa2tjbDaqHyiyxU0zd7M67x/3p+yAcgV+3CuV57gFjgdZI26ZK3N9SXZwfzI2lKv93g87s/3ADIvBaYjMVIXeKq5Mldgml2H6eKu9978N+fgab/6Ia677s2yxuZ8yG7O37lOpNQwP3966gV462sRtVkRnp2BKxJDfHQCN73l7bjwokvhqqA0cAapWBpup0ckgv3FRWhurkVdXTVaGuqVbUwG2PnsU9i3/3nEEwEZ1ym1XF1Th9HRCQRDCdTUNqK+vl4A99IyHxyiNGR4qtSASCMaU7LIAhImYkgkMhgfH1egrt+PstIKFBcXy9xMexHaKZiPKrrNqXioOcaBeCSFro4uLF+3EWsuuxhxqwXB2YCc4z3btmChpwxr1qzDWCyG1QspI5yBtdgmrGAkbQgl4nDEbbAGY+gbH0HrOrK/HYhQEtphlTUM13z0eOY5yTrmv7xm/p3rRf4rxbnmXU7uLyF+sWY9zf/nh+9A5m+WRAIRpwUuFqXGE7AXuUn1RsxlA2IJuOxF6HriWRx9cgf8fdMYHRxCeCqEJZddjFSxF7s6u/GBr3wOk7Y4Epk0AtMBdO45iMcfeRJ7jh8Vg4Jlq9chlk5jdnYaHQf3ii3L88+/ABsLKrwu1NbWyxxL8PnQoUMiC13fUCfPZ3RgFMMjA4gnQhgdHYTX54LLxfVURtZOGzdtQDzCgjjeF+09IMchO/+BBx7Isqr/rJ2gcPBCBAoRKESgEIFCBAoRKETgpAgUwNtCkyhEoBCB/99GYO/uhzXTNQdQSVLIyJhmgdP87GIOvDUsLQEztY+rYQupoBmZUuVxSKakkUVULCWd+tYv+zxdVjI1r6qdRxKZWgFcFMNJY77CtuNH8B4tl5t7cY4LwBAXmU4NDBpAOOtlqoE5YQQrUDYt/lcqdS7AsDAwDVCt/p9/N3KkIlUHJa/G6nzF4lRwFpMPImcr8r8ZDA8PY2JiXMk2l5ahxF8i12aiIQl4kXOzwlXkxY23vAudvUN4uf0QLrvkIrS1NOPOO+7A1quugtftxk/v+BEuvuB8XHPlFXjkkYcwONAPi82uJRc1A9FGAFcDyhpIF3ZrKg2XuwhV1fVonb8Q+450Yfe+/di4YSMWzJuPT37so+g91o262mrxO5qcmJDrpERyNBwRMLaurg5VlVWSCKPMtNfnExagp8gjQA6lpYt9PviKS+B0udHX3y9em6y8j4QjWcafollrH7N0RuLDBArBmUAwKL6VjLsAQwJqKtY3fwzbShUMaEBD4qiA2SzLlt6STFgIc1ozMgSIT0kSj8ekZ694W4kfM4TdrRjihgWrQMMs+GKkeMX7VrO0jQyvww5/mR8VFWWorqlEVVW5eERZ0xbU1NZhzrJl6OjrE1CczFsXfb7Cs0jEowLCZ5gx1IUEmt9mxNvU85VnavqDggoV7qkBHbbHpJKJNeAt40qZuh//+Md48sknpU0ysaT6UM6PWsmZqz7B44rnNGWJRWJQJTtVvzTjgQJvtXq1BlY1yGo6aJY5qUYHGT+0vHgWOMxnTmtmjORJzfaaW66eqR5lNFtbxUP9cJwwoLToAOhCihwjV40bBIjITqXccEmJH15vEXzFRSgp9mLu3Fa0NpN560Sc0sLCujB+pQYEUgiVKn5R7dd8Xgu85Xf0IiZbNG2z4lh/H57f/zIOdB2Fs8yPvvFR2K02lJaUwp5MY/WiZVjYNg8Oiw0OcjsyKpFIMHZ6agZebwlaW5pF9p0FCKFgEJPjE9IHBQjUctjyTI1/qx6TUwmOZzqYkixVSWEmqxXzViVf1TOjlHJE+iQTm5RWppye8TNm3xTpSimEUddHTzRKazL5y+emkvNbseVKeh3S3zb3oYSuFCDopKD5JiFy8Em4PF5FccnEBMzjePL8c89JUcKaVWtQXl6ZlYcnKEtwmmMTn5udQCDsKPaXCPvrG9/8T/zq179Gkp7eAjoq/3b6p0v/19LYbDPi3S5FN5yH9FWx7xt1Bc08lXYpf1fMd4KPPG5WelMztQTYE/l8zWrl/kb2Wxf3SIEN5x/TDzTFXQG2SYkr48zYsn1y7OO1ch+yaq6/YRve9e5bUOwrEvCWbY2AysTEFPbs3YfBwREEAhFE4hm0zVuMpatW4fFnnsHzL+2DxeFGMmND2kIWUa5FmyIvA4rKLGf6X9b7VjHicgxsCibbYLMkhHnrtSWxcdViXHrBKjgQRDwWFkCGseN8nUxR8YNzgEvYezLX26yiGmBz2FXRFb2WLWR9BTE+Oa2UPrTCRLHXK/2XhSUshJL2zLhTnYAFTIKXmv57SiK/ecCvAt6eCm3NAQz57fnkorj87/SIefrgbVZ6XoHj+X6bOZDyleDtCR1M/88bBjVPddCT/vZ/4xyvdhlv+NznALQ11/aGr8WUP57ErNbCwDIeErxlH1A+96rYIRyOIhKOIRpJYGYmiKHBEYyMjAl4y3513Zuvwx0/ugPhqRm898ab4Lbacay7G/vaD+LmW9+D0vJy/MOn/gGbNm3CdTfcgL7eXgFnPvXpT+H2796Ovr4+/OQ+VQB674/uwN2/+hW+8u9fQXFJiayXCMhxffbFL35J5ofPf+5zKCstlbnya7f9J+765S9x483vgN3pxPDwCHzFPgG+CBAtWbJEWJhTU2M4cvggFi+aK+xb+t1SuYGFQEqO3xRZcIzlnKiK+3K9WxcqynrFCq+3GIFgSNjGU9MzUrQj46wUQ/FOLIhx3mJBH8cjzvcClLLwiPOfRcZcrqn4lVkHmcIuHuEbX/6X0+gdZ7/JDTdcp9aqTrXelDWwlspPJGPY+eIRWIp9sBX7MDszBWsghNn+QVx/7XVYunI1ElbaCYzjissux9KlS7F86WJhlCqrAxbJTCIaYRFWGn/600PYtfspVFaVSEEU323CwTTsTg/6+kfwsY9+Cs/s2InqyipUVpajsqIMDY218LiL5FjhWBgzM1OyhubaRPUFq/w/5yKqzhDg5frCrNMZ2+w8wzmPBUR6fSpFlA4vHGng+rfeiGdfehlzly5Gz+Q4PH4/ghPT+MpH/yc+uG0LglM98JX70X/oEBpbqpHkoWIuYV0n7C54knakgjGMIozSliZk4hYUuUuytjPmGnittHDhOpnXbNY6vM5TfQikq/cLVYzLj9mW+06mrIg70uBKxqXXxKY805GMIWVNwZpM4v7bvoPgIy8iGopidmAMjUuXIOiw4eXxXrz/Xz6HZKkL3pJidHYdw3TfMOY0NiNgA3Y+swcDY2MorazE0NAgug63w2pRNiRT00HMbW1BQ0OTAPiMO9nzXUc6UV1dKe8nfT39mDOnEXZHBg6nRSSgWfiZiPOZEbxdh9mpafj9ZbIG5L0SuKUdDOO0ffv2s2/chT0LEShEoBCBQgQKEShEoBCBs4xAAbw9y8AVditEoBCBv/wIPPfs/XKRpwJrT5RPVfdiWK+nzjYaNpr2g9Qyx5SjFFhDMh1a/pjymSJvqoAWwXCMB6CWfeT5lFee9qQ6CfiRl3kNFilWoJJWVGyXnJQrwTeCVUw68CP+RXlkF/OCbpIwBDekot3KazWybMpnV9hNkgQykqHqfjIZynEaqEYl0HKehxlEohF5SQ4GQzhypFNAB14rE9VLli4V2WHKshKgnpqaFMBhenoGiXQG73zP+wS8JSP2wvM3YdXKlfjm17+OspISvP8978YPv/c9hGan8ZlPfxLDg/14+uknJYlNwEmS6jYlG6uALBU1A0AxGeVye1BeUYOFS5bhQFc3dr24BxvP24S2ljb845e+hP7eHswlKOR2YaCvX6T26PNFOVImMtauWyeV9/Qo4/Mo9Zehra0V9Q0NGBwYlIRcc3Oz3Fv3sWM4drwHoyOjiETCAohIokYDyvkemvw7nxmT7wSQyNhlDEXiWhcKCHhLH0wNPKm/K/CWSROCSkJLZFJTjkWmXliSigTsWIUuAJgAs4ptyvM63S54PG7E4jHMzMwK85W86CwYp31yTZ8Q+WwCtjarAD8EHbg/k1Ws0F+0ZAHO27gB/lIfxkaGEZiagb+0HPWLFwnzlqDKquXLUYQkUqEAEvEYUqkEKwGQIUihvWO1s6suClCygdJ+pa8p8MkUDAj4SpAnzSS/DbV1ddLOmIAiw+We39+Dhx56WFiUfA5sHMLgYOw0y9kwYwWUluek+pgCUplyUyC2+fDcJgmlrll9FENWJVnlryYxrjCIrK+t2dawp7N9XIaOPOl2fTi5Ag04G9afehaa2ajBJPG61fdnZJWV/6vyayMoxCKKmupqkdx1exzweT3SjluamyXRzeILA95KEYoGhKUNGKZ9XmGE+vupR0rdDQU4ZlgSmQzGp2fQPzaG7qEBRBIJTAcVi8TpcCIRimDunBbMb5sHF0FNMoA0eE2Qa3pyWvqKr8grrHaXk5KKylNbniUBVFOIYzz68sYBMl7IBpV4k+FKUFFL5YrkpIk906ymyCUPSCC7V8BEaW+6/xkmKIsPCChQGtAClBT7lDTjooWgwOGZfSTNrhLMcQXeHj92HE8+9phI+l1yyWVYMG8hEqk4rDY1B5B1S1lkYWHyPm0OSUQSLPj+D76PX919twCA7GeJBMdtRXQnVJ1ty2d2kXKf7FIcS1gsImC0gL6aaStqCPzhmKGk9YXBoyX2FetdMXTN/GT6UravGUsDHXNhCom8PBOycQHI//o97xLwloAIJSnFFzEaw/79BzE8Morm1jb4iv14ce8BDA6NY/OWLYgmErj/4UcxPhWA1eFB2kLfW3NWw8DPmiIY7WeR4jd+wRYZK5WMsbCwLHZkyHoGwdsofI40Nq1ahM2bVsGWCSMWC8Em1vM2KQYIzAYxOTGFeJTMJof4aZZXVqB5bhuiyTj6hwZwbKAXFVUVKC4twUwotbHPvAAAIABJREFUKAw5AWCSKTgddixfugR1VdWYHBtHKhaDm0A6Je9TlG5Ow5otVtBj1Cmf8asxb/PHPLPjmYO3SvP4xCf7WmCvGjqzg6acWJ1VAd+vZNrm/Jmz4/AZtuUz2fxcgJRncr78vnA2+73qPucIuD1VPNR0d3JvPrurV+CtagUEb43XNud7yv0GAiGEQhEQ2zt+vE9kZ3t6+mS+WzBvAc7bcB6+d/t3sG3rtXjr+98vRwp0dOKd73oXLr/6SmzefDG+/KV/xAc+8EFsffObsOellwSkYeHNp/7hUzK/fOvndwEzs/jw3/6tFNL84pe/QDDEAhybrH24/Re+8AUsXrwIn/zkp2Td33H4MP753/4Fvf39+I/bbpNxq6enR8BB/tTU1Mh863Y70d19GIODPVi+bCEqq2i3Qa9zNWbq+jFdxKXeAV4J3iplH4LZBHfLK6rx81/ejR3P7ZJiQrvDKev3dIaWFpxbrIjFk4hyLOE7itOFqto6OIt8CIc5HpGRSiUBixQUcnxjwR/BZI7pnG/v+cFXz+6BnuZeb3rTVrl/m12t2TjPKcUCBYD29U1hf1cXKpoaMTY6jNT4OJ1+8a5b3o1EMoNoehr/+I9fwtKFC5FMx6Wwhx7FLloxlJXBZo3A4XALWBdPRNHV3YGBgR455+xsENNTIVx62RVIpW2YN38pvvudH8h7wZZLLpV3gmK/DU1NTfIexWJBqnRMTU0JGM/1Nm0aeCxuy++lBWulFN5H/v9LsS6sWdUd3p/LWSwzzMjgKOa0zEPF0gUoLq+SYyXsNgweaMdLD92FBfVlGB+aRDELYV1JJCyAw1IJxGKAzwtYi3D8wCG0bFqNtMMKq92LWAZwQoGyvFZzfWyPbO9U8uD7jhlP+Xeuufjh97wvPgej+mL6unnHlrUtn1ksBGuGa3wgQqvdknJZb8iRotOAy4rgS4fxr5fciA0bNsCesCDlcuLhF3bBPa8JX/7xtzEUnYXXX4KiEj+ssTSsKSuOzYyhyOHC1//rv1BeXYP+gV5Y03H0HO+W/nKksxuXXHSxPGcydmnNQQWe3p5unH/+JrmPoaEhUQxKJslMj0lhFUFbvuMSsF22bIk8U5vFIu84+/btkzVdb28vNl9wIb74xS+eZksubFaIQCEChQgUIlCIQCEChQicuwgUwNtzF8vCkQoRKETgLywCzzx1omyyAa+MDJQwTnWSM5+9mE0oG+BESEMm0UwJWibKFcuRDCQCn5K4FgnN/I9KRRJgysr8qtdixWKTvIuSN1XgVI4FJC/D2hPQwCTmWuXlnwCORkmUXLHytBUJYQXxCujHY5vEp/jrSQ6I4Ay31wlRgkQatFVgWY5px31TKQXTGPlkJhwMM5TnENAxkUBnZxeOHu0UMJOg0aH2DsydOxd19fUKHM4As7MzCAcCGBwcRCAUxptveCumo2m8uK8dK1esxKbzNuLnd/4UL+1+Hp//zKcx1N+H7Q/9ETdcvw1rVq/Eg398AGMT43C53SrpLthejhGYL/0qiSenCxUVNVi6YhU6jh/DM7uex7q1G7Bw/kJhZ3YfPYra6io01tcLg7bzSCc62tvRc/w4XC43NmxYj3Xr1qGz86hcM5kNTY2NaGxqzIL9fMEn0+2ZHTvEP1PYAsmkJL7cLqckn8SvUZjOaQHbKe1KUJExZXsiS9cAuFngTO5P+eAaz1pNxJAkISX6KsuVHyglnJmcIvOkt6dHkklsd2QXEBDmR3kb2+HyuFBcUixJOSZrAsFZLdGs2ssJ7ErNvBUvZLtNWMlMWtLjl+xjgoHzF8zFxZdsRnm5H+Njo5gcnRD/2eoF89He2yPAzsply+DNJJGJBAV8ETaF9vVVUs0a/GRiWdRBFYKpmLcESNiq1UdAVGnzSlKXbba2tk5J09HPLZnEE088gccee1xALCY8uQ2fE3uGKT4gAF1dWYnSslLZhwm+qUnGTSXYhD1PNmX2vLnEtIwXpqsb5qAGAbNSyVpuN5+VyF3ywVuCUVIIkfXEVYxbkUU07VuDswLSZmWTzZih/jVjG5Os/J2ALJ8jwSH2RZ+vGA0N9cLALfK64XLa0dLSgtaWFiWbzISfHpfYToUBoscEiYV0tFw/U+OdBm9PIupJMUuarMEQZgMBkS53e4thdbkQTSWF6cqL47URcEsnkkjHkwIC8rrzhkgBrMgE4rMmGOjhsdxuGe9YNBIj6KwTonweKp76+sVHmkCt8jPlGCfsTWEpal9lURnQoK2wdjWkqbGqLHielb9WYTL+rwQYXDYb/F4fyimRWFIMT3k54Cul2J6GtwW5O43ZMYPQSK8wf8nwL/IWiXzfsc6jmBmfQEtrm0g6SuCddkFhKcMZCAWRtlBu0wmb3SnsWY7HBBaYcCS4yzFAtp2dRTgSRiQaFsUExo/jEX/IcBUmsWb8C1BtJP61+oPIUYofOz37yIolg4n7qLFNCk00eCNiwrq9sv0YVnSW1a6Gt2zxg3jucqwko148uI3Cg0UkPvk3A/zW19fhXX/9Lrz1bW8R4lg8wYKQFLq6unGwvQPlFRVYvHSZ+JDv29+Onr4hLFu1GhmrFX944E8YGpuC3eVFxuJEWs+zbCUKgNa+troQQ+ZqFgllv+PcTeatYsCDwBKBc8phpiIocWVw/toluGDjKlhSEYRjs3C4rLA5nALghgJhdBzqQG9Pn8wB4UgUyUwKJeWlqG6oRyAWxu59LyFjt2DZ6hUorihDLJOQvjEzNY32Awdk3Lrm8itQWlSMeCAIRyqDIpsNHnZTKl1oVQazInk1OO1EMDW/HEOzwfSoYGDU/Easlgqv3q6VZHLuzCqur90PDMNfV8CovnaK8Tc7E+QXWZwj0PBUHfVcAZKnMQio4e/PcS/nCLR9tes7l8CtmnPMs9fgrS5yMuDtzEwA4UgM5WVVCAUj6OkdQNfRbplHNm08H/7iEvz7V7+Cjes3YOuVVyEcDOKR7dvxxwf+iM99/nNYvHgJPvmJT+Giiy6Snzt/dieWLVuOv/6bD+LuO3+KO+64A++45RYB7n559y9lvvzu976n1gYWi9hptLe34xOf+IR4bZNNyw+9bTkmf+4Ln8ebtm3D0PAQAoGAAGVcQ7Hgk+o0LMDZt+8FzMyMY+WKxSgt9Ql4S9l93gPXb2o6Ul6//FF2KLrATNYdSjWE6yOny4Njx/vxD5/9ApJpwO50iV82LFwLOJBKWlBf1wSLzY04fd1tdkSpomO3w80CS6nb5KitrSQ0g9+8Z7Azcp20+97bT7cZn9V2y1cszkpSK39xJTfPAiTG8Mih4xgeH0Pr8hVYv3YN6ir8mN/SjOu2vUWsBZKpEIpLPJieGYPTaZW17dTkLKLRJPwl5XB7bCj1V0rRJIt+GD7GnO9fM9NBhCMzIp98vGcQ8UQGnUd7cccP7pC1yrVbt2L56ha5vhJfsaxF+HdeH+dQYaBa0rJGlkJCUSQiyEuVCpsuzlRrcSm0U7OIsmTQCh/WtANOq5uLN3zos5/Ft//zvzD//E1I+TzIxJMITI7hu//2Gbzlso1AMAKECVCH4XC7gYwTs4k4yirrAYsbPfvaUbthmRS8pbkOsjg1EM45W7GFzYdSz4899hguvfRS8ejN//A+DNDL61Sg+klvu9rKxz60H4n9hxAYHYQ9nEGwqAI1266Fzc9jsm1FkUIKtukwPr/uaoSnZ+Hzl2Iwk8CB3k5EYMPvdzyBmMOGSDqNvuFhbFi1DmPDY5hKx1Dm9eDZ3btxqPMoItEQLKkEdjz7JCoqqtDV3YPNGzdJgcTAwKA80xee342e7qPYfOnFsn4YHx9FWZkf0zOTWcUV+mZzPGlsnCOKNPv378fatatFSn3dmjXSzy+55BJ0d3fjxz+646zadWGnQgQKEShEoBCBQgQKEShE4I1EoADevpHoFfYtRKAQgb/oCOze9acs69bIibKq3Ug+8eXVePzkV0STyXPiR/h+6ljmfVVYtgQglCyZSTYJxKQTb4Y5m+Px6IQo2X1aUtKAA8KY1f53iu2qkuSGe2DSWMqKSoMoTNhr+SoD2PI4AjTn3YAC5LQ3KsHANBNACUlqMGkgAIfehkCbktjUhn4iPZrzIuXfBYjU0roE9Uwyfu/efejt6YXT5URDQwO8Xp8kL8rLyyQklHcmMyo0M4NjXV0IhMO45PKr4C6twSNP7cDChUtw4fkX4r7f/RrPPf0kNp+/EddtexN+9tOfoMjjxrtuuRl9/b148cWXhF1po88ScT3J8uXJvWpAnvdClmhZeSWWrVyF7oEBPLXzOSxcuBjr1qzD/ffdh4MHDqCqohz1tbXYsH49RoaG8eAf/4i9e/aI9PGC+fNx2WWXCUDR09MrIAWrspmYWbBgvsj1UorvmWefxcTUNCzCuLbCW1QEvwZIhdGoWbMEnCj5SjkuJt0I0pB9yP8neBuJRpXPsNWi5I3tCowk2Mtzk3XJxInL5YDXU4TqqipUVVShorwCjQ1NaKhrwPY/bccjjzyK2UBIknqUTKa0Kj8C3pJ5W+QW+T4+66nJcUxPT4p/qPFTlZRhtqhAgTBkXoi/r9sDD/3e6Ptb5Ma8eW1487ZrQUBlamIcY0Oj0pYr589Fe+9xAThWLV+GokwSlmhIs4GVbDIZlga8NQUUUrSQZVIq6eRcP9ANm/uJKrFiuhK8JTDJuJGFvHv3brz88n5hQg8PDUsaWLFIKCvtRnV1jcioEbDnPVGqlD52TM4EArPSptR5+ckBtcpr7hQgbh6Aa1i5jGfO81Zdd/YeBQxUstfESJW3qgalmbQ1SgBklMvgopjThvFgkmdGLSArfUuGDBnSTofcK3+n71plZRVqa6sV4O5iv8lIEUJrswJv2e6E6WRV4DLZrMJgzxZy5MY4Tf7PJteV62sOyDXMWyasp2dnRbrc4XIjSjlGh1Pk5xxa3lswaqtF2iiBWilmkEIHeWK6rdOPjAzXDEqKS8Rfmn2QxzfgrYC2WsadV6qARLK6tSKCZkDLlaqKmiyLXYp41N6qMIA/GSUfrwp8KO+tZPnMBCAFBjpOzgxQ5HDAxbE3nYKd5BPtL2ujnK7DCYfTLfKZdrJYrHaRrOQxOIaR2cK+FgwG5J6E8S3ezhYplqj0+4VRSTnMDGWlyab2FSFltSIYjSFGuXWyXclaFm9IKHn3KjJoXgss45iZk9BXvytmsoxXWdBeQ3TCfOf4r/odiyI4ZsViVH9QEv4cJ430e4pMWQLBxidYS8JLIl73DeGq68IFUPqffnkElJOU9lQAbjyVRIz7ajZ8NBqRopgNm87DgsULkUwxQa6S0QcPtmPP3r0oLStHib9UvIyD4Ricbi+a2+ZibHIa2x97GqFoCrC7kLE6yaFFRopDBD7OKjjI3ZrGbMlTypC+acBbrgls8kPmLZJRlHgsuGD9MmzcsBKpZAjh2AySmZg813giidnpALo6uzA2OiGxZJ+gFKu3tARz5rWhbfF8dPUfx44Xn8fw1BjKaqvgLvUJqM4Coo6D7YiEwth6+ZW48uLLYAlFYY8lUOEpgpvzcooMXMUuz1WY5EOgucXBqcFbs21WMyLLgTV7iuqF4kS+6hqQygl5JS5q+9cFb9V4m/1oe4n8k+RAwjy1gnO4Ev2zAKcn3UB+XM740s8hCHvG534VYPlcA7dmPc3CG7XIo4ywWhdwbcF+NDk1LYBjTXU9/P5y9BzvEyYulQdaW9swNDiI//3vX8VQfz9KfD6EZmdlHfO+970PN73rnZiZmsGPf/ITHNh/QMYsAm4f/MAHsHLNGgz09eGb3/omDh8+jPPPP19UJHxeL976lrfI+oXzFFVICOz+4Q9/kEIZfmhNUOTzYu36dbh0yxZRN2GBHNd4Mr9alFXF0a6jSCSjePnlPUilIli9ain8/iJkMpwjbSKdrGxWONbYBFTlhMF5kAV5BOJEvp5zDud5qwPF/nLc/8Cf8L0f/ATzFi+RMc/h8sLu8MBqdcJpp1XCMniKSpG2ORFOJHHoaCc6u7sQSkSVokdeUWhGyxVn0gnEYxGJHcG+537zf86m2Zz2PjufewozMzMIh8Myj/MVh8AhxyrO+yyMjCVTuPkdf414KgoXVSiQhAUOYc6SGep0WeAr4tgelzYzPDyG48cGxR+5vqEKDrtb2pHYbMRpmxCDz+uXQtXZwAQ6Dh9BY1MrUhkr7vn9/Whv75CHMT4+iZVrWrB161asXr0aLjvBTyVvzzU8zxWLhWVtTWCX7yVGuYbXRYCX/qrmb5w1lPpHDryNBmMoqqiSsZXFCZUL5mHl+k1wuX0YTUVhGbPBHp/AwWd+BwSOqWnbUYEY5cI9FkxY7PB7ypCKAsMdPahctRDF9PilNzLXHCc9CaPMw38JWnZ2duKmm27SktWpE/41ayt5P9DvnuZw5j0wdPRRWPfthz04BXswjXF4UXPzzQABZVgFNC2h5Hgsiu9/4DPYt/1Z9M1OYHd0FC21TZgc7sNbP/g+fPp//k+MTk7iwNFujA6OYOH8BYg7ragsrsFjzzyD8elpUXLKJKJ4+KEH5B0gFI5jfmsTGhsbZS0SDIYFvO3u6sRbb3yrzJ8ejwPHjx/HwkXz5Xl0Hf3/2HsTKMmu8kzwi32PzMh9qdyrKmvfVCqthQTaBQIhYcBj43U8PR6wB6aZOT6mp2n36R57Gpq2Z2xsGAMtkBAgJIQ20FqSSkuVSqpVtVdlVmblvkZGRsa+zPm++15kSohNEsfgE6ETR5WZES9e3Hvfvff93zYosikffX1rRBJgnA3v/9jHhw++Kmt13styf/btu+/5hcdy9YXVFqi2QLUFqi1QbYFqC1Rb4N1qgSp4+261ZPU41RaotsCvXQsMnjtolENWMd/Y6Rq1K0FHPggaMMeGN960uiVAxgILQSzD9jYFFxaHc7LpLEgtYxfceQwy6akio52hrc7R56iwYmUCrtAR2La+fK1u4qmIVX6ueb0BZB1WPq5pVlv1KkWcZSFoCqFG6UQlGv9vQDaj5q0ARRbQzOOwoGqDElLDEkSWQs8wz3lzLbBCNqxOK3N3xbHKVB4TjCwKzBN4a1n58saYACfbsrGxScoEY2lsclZZSKdN8PT4OMZGRmRhueOyKxBr7caPn3kBa9duwPve+z48+sD3sG/vswj5vfgPn//3OHf2DPbseQbvv+VmqTwfefhRTE5PGfDRTUBLPWwpiS01EG1MnVQ5eBCN1mLj1m2YmJ/H3pf2oaW1Dbuv3o2Tx0/gxb0vwOs2qlIqf2lFTNXm2Mgopqen9f1o69Xe1q4CXTqdUTYu261/3Tps27ZNlniPPPqogCpm3xJcqovFZKPGfmBhyCYJ0OaUQCyLAAQ7aG/M1/Pv7MPkUkrjkeAZrUGZgZjNZAW+8nfsE2ba0n6PhTTmCssi2eHC9q3bsGvnLuzZ8yzuuedeFTK9fnPs+Xi8Ajp7vG4V6ULhELq7u5DLpHD69Ampf2Uva9XjBWfYFt0sVlqgIBXJBG9dHheCkZCySD/ykQ+jpbkZ8fk5gbcEeQjenrw4LJB2x5YtiLrLQGZJKs9CnhmWzB+1C/BGuWerJ42y1bLFNOilwFRjU2pPNQSSDBhHMLamJmpdtyUcPnIYAwODGBsdFyDLfLzamlrEautQX98gWzUbmDGEhBISiUWcOXNaIJoZUcvoRyXj+c3Ara3AXanEXaHyFHhr8MMKKCFlrcBFW+FKdbUBzPh9jHW5yRtlPy2fp7FLtgt/xk7dACKyNazkk5JU4tL44HP9+vXYsmUrvD4P5udmkc2lpXAkwaKrs1PXPotVs7PTCIdDKkDT5pzPt0rMNGoY8xR4Y01D9v/5I78blbcswIbCUXg8PmSyOZ2v2+E2+axOo+AXRcWa86zJlxevgYboTMC5umxsdgn68jXKh7YU/5oPLXtru8d4rZhsbY4xnZCuH9u/Xm0mkgtL6jwHszboX1R9WuCtPddJBW4xd2x1rwrpzLrNF+BhX+ZySC/EkZqPo7iUhjNfAlNoBQnSVphPkn1o+2mBzXSj53XAzzEKHS98wYBRzdPWkKCBzw8P5xGeP68B2rF7PYg0NqGpqwvBuhgKVJzTDrkoP2jNe36/T8QEWRY7jfWk0sup2rWy1AWMqJxr1hzz719EJfwvsNzTMjmb0RrCObTMHFkHAdFshVBE5e0zzz6L2bk5zcV8uLx+9K3px+r+9Th45Bie3fsyHO4AHC6fbJOpmi0rL9jW+tnOGEZha4MuWq+tp5S3lmuGgCWnG27kUc6nEQkAuy/fhkt3bUE6FcfcwgSWMguYjc/h1NkzyKSyKOQ4HgGvJ4Dunh5ce+370NLWKtPsRjThTGEAd337W3jsqcfhq4vgsuuuRkNrE6bmZ5FLZzE+Mo7+jh587NYPITefwNjZATCFsT4UQkO0Bn4ST0QgYN68bQe9PAdVZtA3gKkGvjZjYll5a8O09ntWcBg0f1cebxo2yxbI1h7mZyhv7b2MIWIt63mViy6XEysD1Ab6rfXBnkPfPBqVBb/C+v0djdaKnfM7Osov/+ZfQ5D2J9r5V6UStpW3mnOpbmf/GzIV96lcSwjeEtBtb+9EQ0MzEgtJOF2c77zaUy8tJbVnmxgfg4ugldOJjrZ27duYC5oUOFjG+PgEpqemFCFAQhOJTNyH0yHi1KmTUuj6vF7t2fw+nwBUgchUT1oAFoE67iNErKuJai++RJeZpZTmcbof0OmE4zUen8fCYhyJxThOnToGjxvYsmUdIpw4ygW43Lw/Md/VOIvQZcGA1yT2keRE6ggJJ4Zs6VbbhCIxPP7Ec3jokSew84r3oK6hHXAE4PEyboBZ4AnMzCREZuHKWHSWcercacwl4qhpqENndycK+awcVArFDBKJeSuvuyzCF/f70WgUd/3V//7Lj+Vf4h1z8VGtW7zHMpm39n2Y2Y9yH8p1io4FydQigiGa8ZaQTmdRzJd1X0C/Xn4HkmwISpJgtJggQbKAmlraJ9fLNpkktnR60cp7jeLkiXM4fOgorrx6N4YuXkR3dw/2PPu8sozr6xoRn5vDybNHtee/6qqrsH3Ldu1xuMcgSa5zVQdKjjw8nmVlKkF+3eJZ8x/PxybiUXnL+dU4HJnvmU5lUFNTqz4mpe6yLbtw7ORJbLj+eo3tYt6N+bkpHHr8+2jyLaFYcCKZ9sHtKMLli8PrrkPu3Bz8iIA+ycVd3SLzFMqAh+P1Ta4iWhXKZX0P3sP19PRYtt1mT8TzsonKvLfjntLcN1ok3xWkRAG6p08ht28vvKkJIJXBTM6Nho9/DOjpBAlaI/E4Yu4AZhbm8crXvo9nvn4fTo0OYSjmQMDjQ3xqEjvesxtfv+seHDt5BvPZNAbODiDkD8AdDWFhJoEDR45i9br1GLxwFmG/F4//6DH1ad+atZiZHtWeN5fOidTA+7hjrx9BV8cqAbLRmpDuUUmqqKurE2lz7dq1slxft24djp84oXnAKIwdUvFGIiHMTk+LNHvXN775S4zm6kurLVBtgWoLVFug2gLVFqi2wLvTAlXw9t1px+pRqi1QbYFfwxYYGX5dZ6WCq0AQ5j7lLIY0VYxuRCJUH7pw/vw5FXqo1LSVpbYCg++xszDJ5iVznr8ja5dMcD4J/DY1NkjppRwjqRTJFicA40JLcwvq6+sxMztrwDmpiozyVdagLKw7XbK3IpjHYhBVVwTKqKAj0EfQwGQOmZtpA/wyx5RMfQMcG+B2WTXJIhbPZaVCz8Hih0BFA0arFKJjeNUmLNKYSgOFXKYIIetegraVAqxlHWllG/LlVCxOTU6qYMVMWj5pr0sAgoCUKaJkMHjmrGyJU9k0tu26DM1d6/DI48+ip3ctbrrhBjz52IM4tP9F5NIp3Pb+W7Hz0ktx3333IVYbwR0f/jBee+012U5SgcZCl5MeqKbUpX4yhWAHPLQQdbCoVYNN27Yhnsrg6ef3oqG+ETdcfwPmpqfx0osvIpfJqN/qamOYnJjAxPi4gNTBwQvqYxYzeHNP0CCbNlmUBFZXr1mjm38Cya+8cgDHXn8d/mBQilwWkGx73HSKBZa8YeenUsqppDVqJp1Rf9LymMVC9nl8Pi41B8cDs9sIgLPdpqYmrWKCEz6/V21KdR0LC60trYjVxLCmbw3W96/D2Ng4vvWtu3Hy5GmNQbbF3OycAA1bzavMSbcL27ZvReeqNuzZ8zQuDg/Llpb1eH6+smlpCQ5aDvtVuKQqncpbfzAg8JaFnDVr+vCRO+9Ac3MT5mZnMDU2Icu++t4egbf5bA6Xbt+GqMcBpJPIZtOyaDXqO2PNquvBthkWaGtypKUMr2SGmWvJLu1z/KvgRcCjsVEFL14HPBbHyOjoqEDJCxeGZCfd3NyCmmit+o75uFQgc6SwaMX25/+puGaR1gjobVWiuRwMTrycs2jPDxUL5TfZJwvYsArwy4pbUyhTZm8FwDVKRqN4ta1qdREbaz3ZNxv7wIpiQ7m3llpQgO6ydbLJzKM626fnJZfslPU3XzMxOa6iNi+R9rY2dHV1aIwwd3MhHq/k8snCzwY/f0ItZ4FblirxJ6xQRfAoyoKaY15tHq21+o1AjFfgLevyxpbXkGVMlrdT1rZUFdkOvBwWJE0sxBeQiC9onDQ1NVkZvj7TnpUxZNkgK1vcWAATFNc4oXrXcjwwTWrgOqltZbFs/l0o5VGgxbcsvO0AYsvP2y5U2nBnGSAngUrbQiaF1PwcknNzKKXS8ORK8BTKoDmiydxlkVZMGbiY2+t2KcuU445PniPVuRzjbD9ZPDuMCovvJyDLdSy1lFZbta3vR2v/GhQ9XmTYdi7mt7JQbOzRSfTQ1WMpvI1VPy2ALStyW90tW3Iz30trucKm217WTe6xAQtELCqUkM0RlKBlPtvY9IGs/dkeLqdIJSz2U3VmAEH7YamfVTW2fmeBdhqYllWz8Qw1Y43HVsax/VTOcUFrsZ3TziPRCnP/K6/gqT3ZVAQhAAAgAElEQVR7RB6I1dVh9dp+XHLpZXB6vNjz3F6cPncBDrcfRdDu2LQZe2kZ7DMnZbJtrXXOWlMNeGtFEwg8MapA5t66HXk4S1lEgk7s3L4BfatXYejiWSwkprC4OIOZxByWChk01DehmCtjcnwGfm8Ia9f2Y13/Oq2XtLQORyI4efIkvv/A/Ri8MAB/cw0uv+UabLj8EhQDHuSyBYwMXkRpdhG7+jbAnS/i1JFjSM3PY01HJ6658gpEAwHlJmvcVfIFLGJTpdHZXxxnbHIDIJg5hnOONdcqLmIFuG8pxo3S0ii3uZaYNYOQkCGOmPnOFPh5bRvnCTPG7FxumwBi79E0HKx1QPOcCGi2e0HZyp0217MZOssW6fpmGjrW/Gxdyz/Pptk60BsUwv8iW9l/QaDW8IpWgPC/YAP8KtS2Kz9aU8IK8JaAncVRNOvBAtdplyxuY7EGkdWYjcs1hOsoxweJldy7aIzBoT1WYjGhOYPzGUlTjJ1gDAfnqCTJN6m05lmSNblH0JrM66RoCBv2eqK9iEWgFAmNn8e4AifdTqhWzZprileJtQ7x3KgWXFiYx1JqEa+fOIyaaBAb1q9GKMi9WlHAH7fohshmCDUEcEn2sMHbopS3y+CtAy7U1Dbiv3/zu3hqzz5cuftmeLz1yl0vljz6frRzPnzkEAaHzyNTWEIg6oU/7EJnbzd6V69H7+o1AjuL5Qwmpy9KERyriyIU9KOYz+q8uZ/44p/++S84Qt7eyxYWR/U5NsnNvoa5pnndXiymF5FKZoAS96U+pDJJlB1c48soF42ddTKZwPT0lPZ/VFRHROQxESVLyQUR1PhzqZSHz++SDfL0VBz7972G2ppGrNuwXopkp5t5qMyu9SCTIsE3LXedi0PDmqMX5ubR27saWzdvQU2kVv19ya7N2v8XS3mBhVTcEsCtEKm4XFh7Kt2XkZRgz1sAEuOTCMRq4ff6RTAicL9pw3YcP3Meoc4OhFvCcAV8eOzr38DWzh7c/50foljy46N3XAcEZlCcK+KBT/0XnHz4ZfxPn/0sGv/j7yElf4kSQlk38k6ej4mnsMkvtqOLUTo7Rfi095pv1Yv2+drq2zeAuedmMbf3x6hLjQPZFGbmsgjfcgsyu9bDV2DWbhFIpMl6xsNf+Cc4x+M4ceo0Hho+CkfAi9R8BsGWZnznO9/HKwcOYnBmChvXbcTFc4MINsZw3/fuwY7LL0O+DIxPjKI27MdTTz6OSLgGl1x6OcZGhtDZ2a29CdcagrOM5mhoqBNhIj4/o72WcTvKorW1VQr7zs5O1QBqamPKxz1y+LDGEZX3Y2Mj8Ae8Os6377737Q3s6ruqLVBtgWoLVFug2gLVFqi2wDtogSp4+w4ar/rWagtUW+DXuwXOn31NJ2hUaLwB9xoFbS5vFR4hG04WH48cOSrWMRV5vDFlkZgP3uDZDwK2vNmmgtSwct3K7+RrxsdHMTY6gkKBbF9jecacSYIyLDS9733XYfOmTcoiZQ6kgLxMWiz/qckpKVZp+UW7sImJCSlNaNNGQIqFB4JNtDxVUZ65SizpWDm8Rm1rVAD8rhX1rQ3sMkfSAn+k4K2w+k1RnGAtC+wErn0est2NwkigGY9nWU2zoMWHiviyc7UzUg1oTJCBhdpCnvm2BsBh4YMAnwGsSojPz2NocACTE+PIFfPYvGMn2tdswUM/egYdXb245cab8NKzj+PFZ56QIpR5tJ/85J+JDX3glX342Mc+qgLOww8/Ap/fI4s5CfMI9NGeuFw04DnMd2IxLxwleLsdC5kcHn96jyxk33fte5FM0L7yLHKZtBRKfM5MTwtg5WN6akY5qHxs3LgRdbE6zM3MqO93XboLXd1dmJyaQnwhjrHxcVmO1Tc0SNlJMJ+FA4IZtPnkuCBoq8zfVEog9uIigcwMQsGI+jkcMTbTzJ4KBUMCHpgpyeLDxOQEEgtxFZEi0bDGMsdDZ2cXNm3chI0bNqKlsUUKAb8vgP/2pb/Fj370IylyOcYJOk/PzCCdzcjWOl8qSL23bv06XLpzO/bve0nFClNg8qroNTk5g+yKCND25hoEAwF4fT4EQkEEQwGBfVTefvjDt6OttVUFvonRcVn51ff14OzYGNJLS9i1fTtqfS5l3tJWjgq6khQsBrSVJaqp01uqTlvOaf1CY90ob+3CFwtHHGN8EESvrY2J6MCxduTIEUxMTqrgPzo2LuvktrZVUirzO3IMU5nIY5J8wXHKPNB9+/cLPOex3wjeGpvmXwS8Fd5nKeLN/4zC1gZtjSrMALZGbfsm22QVfI1CwqiNCZwZJbzU+cpLs9pD7UJhkgXeCrizrlkpct24ZMcluOyyy1TInpgY19hkQzMDt6u7U2OJbcC5jO+1QWUbuPrJWd4Gb03B3yTvaWaoXOcsXnMeG7k4gnwub/Kd9a1ohcz2J1hmHrY9ty3nlUJVqmO3LGVZEOc5cV4hMYQFt4YG2oSvQk00bArmao+V4DYL3sttL+UIASlTSjeSJktJKycC2vtaoBB/zhWyyObzJt9c2X/m7PlWe7xa/sFwMlucIFMug0wyIRAts5CAK1uAv+iQ+tbrJJjK7EEnSpyvqSpiJp5laa7c8AIzZAlGGqtCzl9SGlfUbaZ9ud5w7NT1dqF943p4olHkOUdTlWMVgtUWAhcsskDRkIVsEpLGlgWo6np6U5by8pi1e98QDvhgM/E8ua7ZWd2ySpYVtRkL7G8Ct7FYnQhJtkLNBopsjauK15bCvwLmWx9iiBv2fwQyrOtIwLwJQ7WvR0OGMsSqyalpHDh4CGfPnUVDQwN2XnY5VnV04PUTp/DSvv1I54rIl5zIFx1wuH2gPlpgiPV5FfWnBU6KDGUB3VwrCagLwOU4dZgnARYnbZOLKYQCLvT3d8HhzGF6dhRNLTEUkEHZA2zeuVXg7d7nX8bBVw8jGq4TSYdA1NjFEaSTS6ivjaGUL2JqfAJlgtNhF/p2rsem3ZejHAsjny1genQGJ/ceQHFiHnWhCJYWEihmMli/ejU+8fGPoSFWI1W43+tdjo+1XAD4C1N0p7bLdvUwewoB/FZkgoB6iwil72iNpYqNvKW+t69jQ+zi9WzFPljktIpdsoXW2iAx5zAr9Nh8pmxijVrYWG/nUeaaTuvsfE6uGIaAYBHLLNXjzwRo/6VUsz85aS7/5l8QqF2+mt8eYLvy/TZ56Y1fdZnc9LOa4Of/zcqYXmGbTKC2VHIo83VpKaX9MlWn3V29AlxSKea2Mz/UgKjav7oMAUrqbbnLOGS1z/Fk9hqGrMAfuA6RyETA1ibQ2CpJxVwwgiJf0FMqWyvGgMBsxanHIproeNZ6UyqaiAgNW4dTa3AiEUcmm8KRYwexqr0Za/o64fNwTikZ8NZF8pLZc/wkeEuAlcuX2QOQpMi1JRCI4otf+ns8t/c1XH7lzSgjilwuALcnIqeUialxHD56AKMTF9Db34nd116GDVvWoq2jHa1t3RgZm8DJ0yeQLaSwmJqFw1UUyEzVYSgY0N6Te4X/6w/+9Od33zt4xULyouZ3r8dfyVnl3M49CvelyUwGYV8E9TV1SKaTSKYWEI6GMTIyChe8yBeyAnDZ79GaGvUVozK4r5uamoITbgQDYe2z6xtiqK+vlQrz8OFjuPtb38OnP/1p5Is5nDxzEo3NDejs7EAZRXS0t5k1Jm/UwCSqHj10VCBufG4BDXX1yj3u7GmRbW8w6Nd+vjYWVWQF9z5UCgeChnBmr+sEb1fOYXRAIXGvrr4RuUwOQU8N4PTC4fGifeNmeGqbMbk0hhu3rceD//ANhPwxfTdfYQ5wzGFqehE/+k9fw9qGXvi8YWz5j3+suIY0xxY82o9wD2VbUVeuaTuz1rq/5HfkumoDvbwWlOn7ZqWtBQJXlLg54Px9d6N1/CwCi2ksThURvOZ6LF2/A76SA4n8EpAricz8j5/9D1gcnkR8ZhZPjZ1Cpi6A/NgshuZn8d27v4doTQOWnMCRg0fwH/7Pf4ev3nUXHnv0h6hraUMkFsPQ0AVEgm4ceu013U9d+97rMDIyJvDW6/FhcSGhPudYaF9F2+YSvM6y7vUHBwf1fXh/1dLarD59Zf9+tLavEhl08+ZNmJmexJo1a5ST6/W5Bd5+666738Horr612gLVFqi2QLUFqi1QbYFqC7y9FqiCt2+v3arvqrZAtQV+A1rghecftlQkBDVpdWyUpaFQUHms9g00AVOCqixEE+RlAZgP5SFls2JP2wUbgpYs6PNGlgpEFglolzVycQg//tGjAujsHDipTYsmF/Cmm27G1q1b9Pl+n9+w/ktFgWlk01PROzU1LdXk2TNnxZJn7tbY6CgWFhLKxOvp7oE/4NeNKM+L9m0CHWjfmScgbQoCllDP9JBVnJI6pqJjMjmTRkVVEV1JWmiK6fZbzXt4QKOCtHI6K2DCikReB+DzuAXmsQBGZVYunxdQyaIPC/k1BBlYOMumUVMbhY+Wrpu3of+Sq/HQ48+iNlaPW2+6EYf37cUzP34Y9TURKRa2bbtEwMnxk8dw+WWX4+qrd+OJx59AMrkAl5vfgyfJwj4LZHYWoVFFsdAeqY1h49YdSOaLeGLPcwLVd16yE6MXh6Xk6+nqVMF4fHxMgC7fR0UrQXW2/+zsnMaMCkJOp0CVbVu3SiE1OTmBeHxBFrME4jnOWCxgtm+QitqKrXQRmWwac3MzUiizCEX7PLYPM7AI3tLWl32SzqSkBulbvVrnf37gPM6fOycwgj3CtuO50PZ4zdq1uOLyK9HX04egz49wMIxivoi//dJ/w8svvQyf24uGWIOKhxxHM/z8dApL2bRyM1d1dmDzlo3IpJcEPkt1ShiClq3M6HS7Nf5TS0vIF3ICb6O1UQHHVDTwNW2tLfjtj38Mbe2tmJ8z4G2+UETT2tUYmplCcmEBu7bvQF3Qi2J6UaA8AXOOexY5iwJllkeiqfEbJZVRBFrKU8tG14ALRk2uAlOxKJCIT4KVLMKeOnVKygv+fWZmFnNzcTQ1NiMYCut9vOYvXryo8+/o6JCSk0A9s3LZLwZIMDZ2y+q/twZvK8Us63T1HlVdVyiILcBJIK5tDy3w1mTemmvL/tm8z3ayXQnWktQha3XLspHziJrDSTKHAW71lJW7WySQrdu26bphIZtjnGQCAnHst+6eLoFrtOU2dunLagz+bM0Ab5rtl9uESh1LUGcB0kY9zPHDAhnz03g9cG4l4CfgWrbRFrC6wtrUKI3M3wngGsaJKWySMNCxqgO9vb2yn5yansbk+LjGJdvAKE1dFbtFAvN0LeCcTxWPSAlSMRuLdCrXSVbhcTk/Gbt6l9SP9rgngCyAUwG38pyX2ke5rizi53LGWrqYh5OgZTGH1OICFqanMDs+gUIqg6DTA4/DDS+zaj1UrntQJHBNIMFD0LAk0JZFXil7lqjSL+j8gswKdlONZSwVCY6qPeCQbXApHMCqDf1o7+tDMFajfMMSFaSW1b+xojbD17S5yYWtgKKWANYojA2YYwOktqW+ybEzPWws8I0SXHmMzF7U9WdAVYl2BW6auZfEEdv5YaWuz4C19nlZJ7dihNk57EbRbl0X8r62lJViUZg8+JXZoVwLScyiHerM3Dzm5udFHCIJYHhkBGfPn9dcDZcHFP/IMlmKWwI+Rn0spbV11GXygjlfrqtUg3JMmO/llvJP7hosiTsI6uQQCrpQU+NHMjWHntUduOLay1EOMJUxj9pQLZLlDJ7f+xIGzg2hVAAy2TwmpqYxPToBL+feZBqObBEhAq/5HGaSc2juacOGqy6Foy6C+rpmeMp+7P/RHoweOaO8ZUepDK/Tie7OTvzBJ34Xfb2dYOZw0E9LUXtN1xc0ewRbrW8rwjnZvKn/becDK+wZJbCYz/FjxhDVfgLylUdsCv38N99n257a8Q2a3TlX2Vbp8oM1c6HyvtWbBrDiHEG3ilQygXwuDWZvEsS1gVs7b1TEMFppegwoV3n8qgDbXwPQ9Z1uu9+uynbl5/5sxe27Bd6aUWtcVGx1uxlvuUJJWZYL8YTm+O7uXkSjMdnm5jkn8VogwSwYMtbxvI5IxLRccgjcyi3AIjEoP94an9zbcc8+NDykqAwpVmdnRYrjvjaTzWoPX1EaUnFeyEspy/sBHkg2ug6uE3S1cYioZggtBvwdHR3BUiqp7E/GVazu60J3ZytczjI8bjrGOLWvVRyJpTym8rZYKKOQM+sAySb8DE6FIqJ5A3A4PPjqV76Bp55+Eb2rtzL5HIWiD4WSW1noUzOTmJodx4fuuA033HwdauojqKmNYDY+j6OvH8dzL7yARHIRG7ZsRL6cQ2NLAxqa6pXhKzDc2qP8+fXXv9Nh+DPfn0yPaJ1hti/XK/Vdmvn2GQHbzCclMJfPMy4GSCaXtMZzT82nx+VV7nEhb8IQuJ5zDzszM637BKqvqf7kPWBvz2pFagwMnMN3vvMdtenv//H/LLCOcRuhSBBbt25GOBLUvp2EtNRiQSpNEge4vpw/f177nHNnz+MwCZDOPLZs3STrXu5X3Lxn8Hp1DO6ZWzuaUBOpUUQDM28Z26A1PZ/T903FEyJ4kSC5lF4SMRHOMP7iP/8N9rz4KpZqPMgtJDFy8jju/bsvoTPkxs61fXIqCkRrcebcAAYOnsbI+XHc8rGPov3KbVgoZRFyBuHOlFHyW2tA5U7PuNvYD5HUfsajLNNt+2FU5nRuMHtSF7KMf3CmMfK3X0P96QsIJbJIX70NyT/5EAaePore3i74G2tRSmXxxT/+DLbVtuP1iwN4aOgIpmpdcE/nMTI5gptuuAm1dTGcOnMOrx06gjt+67fx/g98EC8ffBk10QaMjkwiHPHD7Srh9eNHkFrKYnXPOjjcDiwlU4iGa/Dss89jx44dav90chHd3d2yAOf+hCTG02dOIpdj3rNDfUgQv+wp67UtTc3YuH69nJekoC6XRfK862tf/5WO/+rBqy1QbYFqC1RboNoC1RaotsBbtUAVvK2Oi2oLVFvgX20LfO87X9V3Y8GRBXcqPVj44M07wUTaEpPNPT4xIVtcFvMJMNDSljd3LOqzJj07MytQizfqvoBfxSAy8ScmDDhEBVs8PoeDrx1Q0VFpjcy+8vtNwR0O9PT0ylaWxQEqbQjGsrAUDAURDkcFGrNQzwIJiwoEaUeGh3D0yBEBus8+95zAECoyV9qIsbZFW9qlZLJi5az82xW344bBb7I0jYOiscBUHqellJK67A2WlRZWYb1PxVoLVHsDa5wKXVkiWhaTzJjKUymTVxGfbWrsE4EggWenA5FIEGv716oNVq/fjKtuvB0P/vgZWYZ+4JabcfboQTx8/3fR2lQPPy2Xi7R19kjpyT757Y//jnJn9+1/CblcGm4qFozHnkltVHHdqDRZlAhHYti8fQcKbi8ef2aPbCJ7e/swMjyswsqWLZsRDgWlPCVTm2A8rbJoI0sQkGo/FoU4BqjMXtffr+INf6aVMotHHFsEkFjcGR8fVyGPRUSCWASN2A5UWjATdiERV+GA+aMLiQRQ5nu9skWl1Sj7jmpeqn2vvOJKgV8EVve/sk+W26FQQGBjV3c3+lb3YevmbQJ+i/kCasJRnD11Gvfecy+mJ6aUjxgL16A2ahQIJAWcGxrEfDKBUDSMlvZWrF7dg7X9a1Sk5OdMT8+irq4BH7jtA7jxppt0vRw8+Bq++tWvYGDgPCJRKjmYp+rXd66NRvB7n/hdtK9qxzxVwuMTmI8voGPTBozNz+l3u3bsQEPYj0KK4C3tpw1IZQADCwC0lCQVBr9lg00LXTvvVspxS3Eu4JeAVKEo8JtKZeUrezwYHBjA2NioiqkErWmb3Nrajvq6Bo15KhXOnj2ja7Orqwu1tTU6b/Y3+4SFVwJqPL4N3tq2upxTVl4DKydQXU9vsko21nSmqGwr0E0h1AbV7H8b4MJgv0ZZaMAwo6LkGDNArrHEZaFMCnhZl5viGYFbfn9eJywUsq36+/uxY/t2Ka5JNmBxmR/S2toi5S3BW5FBLJtkG8Dja2gd+5OPlTSQlWU/o46UOiWX1/XBtl9MLupaIoBrXHmNMs+Cwi3bY77PvFfKVgKkfBZL6ge2Hcd8X1+fCrW0tyPJhTbdmt8slQj/zWuO38e8z1jMK0uYOb7MjaZaiZl6fmNRb7KBgyr48v9sNxETfBzfFsjr9ml+9nn98MmlwGtZTPNnalmovi2ilMtiYXYOEyOjyCTTCFI9pDxUgu4e+LwBAbfZcgk5qgwtUg3PVTabtC0UiliSTSeb31YUG2tD46fJNkrksygHfGhqb0VtYwPcXr8FRBqiDQvCPH9Z71PBbCu2KzbJBABcVgbesjW3PtvOh7fGn7FNtnkUts56WTVrKzh1jrTp58ih3Sj70ALnLPsHDSfDy6gguAawt34vAgH/q9iKG6BPRsY8lvXUOJFtOt0jmL1ucoLT2RxyJKskEjh1+hT27X9FKnyfP2CuEY9fKmVm3TqcdKUwAK4Bb61rznKfsFXhNofERBNYtsIkGBDEJXDrpKV1CW5PCeGwB07kUEYO771uN9Zv3yjTyuncDB5+7CEMDo+ge/UaBIIR5ewtprNI5fLwlp3obm3H+ddP4cyR18Eau7OYxdzCLNLFDJyRIPwNtbjskt2oDTTgxL7DyE8vwu/m55lrgASp2z90G265+UaRMWh9LxtrWazT8tWQMxTZYGUsGgDWBvY5nxKMLSiXnMCUiZFgO/NprJLNg59qMu/t8SICRrGovQ+tQzl2c9mcXsNNgCEW2GPEInBY3AjbWYHvZ0E9k0qiWMgCpTw/xVirW0wRWvgzNoBkMYFvK/IXf+kN7b8CUPYX+c6/ScCtPUfYERi0JTfXKZWzRSQWl6RWJ8GFuaThaK3JPC1QdetVPjj32cwm5TjhXun4iePa28UXFrSW0OabGe/cU/F64NzP5759+/GP//iPuPOOO7Bt2zaR5q6++mosLi5p718bi2nPx70f5zdeL+FwUPM35zqOezrrkNzTVN+g1xEc4prNqAyuXen0EqanJzE4eBbr+vvQ0d5EM3r4vCQX2eCtrbzlvG+Dt2adFGhrkdi4tpFIwe999PDrePSxp5BYyCJDIbLLD5c7gGyhhOnZGXz8dz6GT/z+78p55cixo3j9xOt4/oW9eP3EcfStXYPOvl7EGhoQra/DzisuQzgahUdgZ0EZwNwX/cHOLb/IcHvbr4kvXtAcxb2liUxImyx4n9mncD/qdLiltJ2dnTcRM4EAMpmU7ttKhTIikRrtq8cmxkXUIxmzsbEeuXwGyaW02mpVewcymRzOnj2PF198EXv27MEf/uEfIlbfrP0hYzfowBGL1aj/jx07IntdgrcEVGm3SxIl7wkI7j351BMab4VcUvcBcngpAzsu2SZVLruL48/phe4feIzmlka0t7YhGo4ilVnSeF4iuTOdQVNTK6Znp9XPkbpG/PPd38Vf/fV/Rdf69ZgcG8fF14/hwW/+f+hvjqE5yv2JE+lMDr6aMKLeWqDoZqg6UgEH3NEIXPDDVaJ58jLR5e3Mm+TIymzCelhcZzkg8TsulQGvswicOo4Tf/0P2JLwwHHDZfhaYAF/+qf/Fre+Zzduvepa3POVr6G5vkHX4qHjx1CI+HA+MY1g0RDQpubmRWJwub1I5Yr4m//7i3B5fJhdSsDp8GLvcy9i27YtcHkKeOKJx5FJ59HTuQaZ7JL6tbenD88//wK8Ljc2b96MYMjcrxDAJfmN26BUOqnrcGTkIs4PnMXE2Bi8Ia9Adfbd6t5e9RnPMcD9tMOBb379G297bFffWG2BagtUW6DaAtUWqLZAtQXebgtUwdu323LV91VboNoCv/YtYIO3vOEyoIlRCQkYsR4sBlB1u/vq3WLrE6RjIZ1VQhUJnC4x/JnvR8UXwVaCjjzE+PgEBgYHMXRhEPPxOfi8zKUiC99YnXp8fllLskC+e/d7EI1GZJPLQoixP2aOIbNOgyqwk03Oz4xEa1AXiyFWS7uskIrWD/3g2/jCF7+gv5uMSCd8tIGmnVg6LatfghZ2VqIBeK3vbeeKWooiG3qxVba6lbcULyvtLPk62yL0DXlytgJKaiyTASYTZUv5attxsu0IIlGpw6pxNMrsqRAc5ZLygRuamtCzdgPed9tH8YMfPYVCqYzbP/hBjJ4/he9+8+uIBP2IhGh3HVTb0G6Mtry7d1+jzNrvff97mJwcg89ncnqNOoqZmi5ZpBIcYFkrGIpg49btcIcjsk1OZ7Lo7enFxPgY6upiaGtrRVdnJ06dOIELA4MaK7uvvhr+QFBsbBXqMmmpSvldd+/erXHEcUI769nZGRWYTL7SnIo2PC5/R9UnX0swKplclDUtLZRZGVhYiKuwxMJcPlfE9PS0Cn/+gA8njh9XcfH6667D5i2bkVxM4rWDJseVbVpfH8O6DRuwbt16FX9YIGfBIb2Uwj3f/BamxsbR192Hhdk4kvGErDhp+1wsFzE8NoqJ2WmEayPwhwLweN3oX9+v8U21wdTUDGpjddi2YweuuPJKbN2xQ4q/e+/5Jp57/jkRFZibyqJlNBJGrKYG79l9NVav6TMK9uQSHC43Gnq6MDQ9pYLIZTt3orkmjPzSIrLplFWYzwsctGIyKxaGKu5r/BpFlq2ylU2prEot2Mey4ibzn0pl2swR5GT7DA8P4czZMxoDLLoOD4+gra1dTxYCCcAQAGDhlk8D8JUEMo6OjamYQ+Cx8CbwdiUp4idsIy31oZlajM2sbJEt4NbO0rZB3DeDt/yqAkKoSpUSyFIgW3m2UpI7jf2jAXHNUypHyy6dfUn1EBWnxia+JHX2zksuEaDCPGcqu3kcgbddnRqvBFuVaa25cdn+1lbdrfzeNphN1a39MDbR5vylSqUNsOUowP5hIVvgsO2CLWIFfzDHWDm/aK622rJUpIW9AZao7iAhg3MS51Fef8oArKjyjIPaqk0AACAASURBVBKTxBFeeyTm8FqrgMGcH63MVH5fqo2pxjLnaTLzpG6im4HVOdbZ6XOlzBWAyzam9aJfcxIJIFLkc8zXxtDbvQahQAQL8wnkMlTmllHOFxGOcF5vgJsZjMyv9XkBD3NXqQJ1CBggaYfW37KJXErrWmLbWc1baVuCakuZLFw+r9rqzLkzunaZqU7ggpbo/AoscgtoDoR0vlwzmBWuLHNZcNPC2qi3mMuntdIa8xxXJAPw/VQCU/XE12j82Rm21lpkK1JFrKiYaFsArSz4bSDCJmJY6nlrABlrXZITzBjneLBJR8bC2ajgbXKEiQgwOeG0BOU5EqAWkMen04lDR47g3u9+B4MXhqTgIYHGzCHMW+Y14zU5wUJs+T4LwLVyXKXAtpTt9vg38QBu/Z6KXpN3y7XGA4enhEgshIa6EGanRlEspNG/ther+rrR1tuJkckxfOWfv4rphTiufN97EW1oQJL203TnKJcRC0cRcnowcOIUDrzwAgqZRWxevxqbt27UNUtL91cPvIq2ui40BttRTOYR80elBi4Wchq3VJDv2rUTd9zxYbVFJp3SfFLIFWTsTHSa/WvmJNtNg+1qgHSjdDYTkOyiraeudT0NMUwrqzUfm0gGyybWsKjUj+wPznWKoLAIOMtggXEMsD+Tc6N5n0d7GuZELi7GUSrkQM2yEwW45O5tjm2TJ/gZIrdYhIQ3gBFvBcpaBLQ3bF7/lYC37wY4+9M29T9bbWv144p99btxc2DtYC0HBkvl7nQjmysgvrAo2+SgPyQiHokQVLCXSw6RNDJZEz/xjW98A719ffjIb/0WnnnmGdmoe7weuZrQcpVRFZzTuK9qaWlVRMkjDz+CRx97FNu378CqtjZZ7zIz/sEf/hCdXd1oamrGhQsXkFxcFMGGUQzcqx8+fAjz8Tg+9WefxFx8XoTA+li9cWcoE4x0iRg6cnFY+8mJ8VGMXLyATRvWorkpBqejiICfJBsCVg5jIa710mTeGuWtAW9ty2dbfcv9Y4DkI69ftvGnT59DIpmCxx+WStfp8SBaG8OGjRtxYWgYx0+exIXhIdn2t7S1IhqLItZQj3SxhFhTCyKxBsDtRUbkm7KJapH9sBd/tOtXC94WSnEsJhc0B5BoRuKdy0mwtRv19U1SwHJO4d+4f+ajVDb7au4LkomUIjK4nnKOI8DKiBUTV5OA2+UXOZFr+alT53DyxGncd999AupvvPFGJFNZ7QnZh9yTc80hAW7L9m36+dih4zh3/gza2tqkrG1tbdZe48iRwyJazs3PID43j2w2jXw2i6mJSREEmxrrBQp7A36dK49J8lxPj/lbV1eH1rMsyY25ImpqG3Dm1GlMjk9g6yXbcfTUGbz3PdcC+QjcoQD+/f/xb3HHzdfAn0/A48jA7XXBHwoiXSQRyIs6AtgeF3KeMjw1tSjAB783gnLRZxkwlOztV+Vy1ZRsxeP81Gv4jXy95ZdZmHAmXYDTk0d5fhwD/3QPug5NwLNzI17cVI8PfOjj2LB5A+Jnh9HX3qkM90W3uZdyFcvIM8s6FRc9iJm22ZJJniepYvXqNeqXhcWESGm81+K8TxI0iYLc99INKanxURSgz3WM5EHuSehUxHsckkH1f8tpwmzX6RqRF1GX92jaB4GxSmGs37ARzz77LHpXr8Wa/rV45IEH3o3prXqMagtUW6DaAtUWqLZAtQWqLfBLtUAVvP2lmqv64moLVFvgN6kFfvTovSbviiCksoqoIjGqEVu9SvCW9opUphGsI0hGVryyr3wmm4iMfhb3qXKLhMOy+2VhILm4hKELF/Dggz8QgFATCQu8lb2iyyUAgPa5zDS9886PoLGpQcxxY1loZc/aCjwJU6Rf0pOgbsBH60+fVIFPPfW01AAsThA00/stWzlm2xmgwtga2g/7O0p1a6sb5alsKafszEPdvBrVH29ibV42b16VKWpbqVr5lPZr+fKi3kPQw9gaqvguBaBRQKooz4Kr24E1a3uxft0ahPw+FShyhSJCtQ14z82345kXDqDocOCDt92Gxelx3PXVL0vJVhOJIOCnPS/t73jDTeV0AL/7u5/A0PAFvPTyCwJunSweS43oVGGdTxakeZMfCISxfvMWBGP1eOypp9VvtNJijiwLbOy71pYWFLM5XBwewkJ8QapXKuVoz8c2p+ogS4DW6VKulQEvTYFAOcaJhJj0LCRLJUCQHRB4uzAfx2JiUcQAgmws6pD5zSIDLbX9gRBqa2IqYLBfeewDr76Cw4cPqkB03XXvU2bpubPnpAxlG7S1t6GjswPr1q9HV2c3/F6/gNtHfvgwvvmNb6Cvuxc7tmwDCfAjF4bhKjvQ1t4u8sHA8BAyhTz6N67DbHwOx44fRWNzk8Y2yQazc/OIxepxya5LZavc0tKi8yBAdPLkCQxfHMLA+fNYTCwgEmJBxCkwvqWlWerOgC+AaE0tVq3vx8jMNC4OD+OyS3eipTaKfJJq5SVkUlTekiRhWa5adqTLwC3HKVVallJ8pSpXY9+AO8ZOlsrbGjQ0Nqn9WCQdvjiM8+fOG0JGMoVz5walzG1vX2UUqfy8Mox6xgJYjaWuWwW2w0cO4+LIiOYMgRWW6Etj37ZHtq4b879lC3FTDFphmUzw/i3Vt5ZNsCVkM3jhsiJX319Alpkv7HnDVnnbVr9GkUtQzQDXHH8sApqssrIyu3bt2qXrcuTiReTyWREcmpoaNYb4OlulWlHE2vNAxTb6zQrclepbM+PYxTCjmi0YNZ8FvBrwdYUjAO2iBdyT2GFAIz4qSkc7CxXGLYF2uJq/LXUuO4TXHgt3toOArfpdVnLrrJZV0iVjT2jIPMbamUAv5zACt3QMoJ0iQTACoLb6WiAxVbsEipnnXeR5FFAo5qUQzGVZnDfjKRqKYO2aTaitbcT8HG1fS8qtpVq3saEJqzq6UNPQADddGZwOpIsFZJil7nZJIcbiK8eg1iiqJAkqS/1o7KhlryzAmWQio66mC8FLL72Ao0ePYGx8VEXqvGUhTDBDClyXGz7aQwuNM2sPW8PM4SYrVvM3VaVqH8uCXqpuy5rb9HJFIStwlYX9Sv6jyYKVq4OVMcx1QDbLlXdauekVm1t73bHskSufYQH4tNbl+JAiu2iIQg6niBd0z+Ccy7mJxfHm5ha1RyAUhsvrxoHXXsMPH3oIicWE5mOj4uY6ZdqA+Zm0JTUrHjOmLTtn/tPKyhQJSJgur0WjfKb9qcdS30qbXnYIIAlGA1i3uR+BgAOv7t+L8dFh5Viu6e9HQ1MLxiYnMDo5gZrmRrSv7kWB9ubhEBwBP0qW9fHcxBQGTp7E4OlTCAWduPKqS3DLLTehsa4BL+59Dl//8lcwMxRHCHVoqmmEp0QrWaOK5Rzj8nqkLLr5ppsEMnF+c5ZdyGdyesoVxEm7eV6fzP0038smenE+rij5NQUb1wwBtLrGLRDdyvYUEcUCfG1wna/knEJFGq3sbfKNrRRcnufMqOC6bS5/s14rCqJYRDw+i0I+wxlAAK6jXNRaw3mO5BQ5PwhAN5bxRpm+rCpb3ggtG0f/Ju1ff965/qrA2p8P1L7Vmb17dsmV/asZlT8B3hKkZQxCIrEkl5rVq/sRCIaRtcBb7ttIrHj66afx/fvv19zwods/hDNnzqA2Vivgkw46zCpldjpVdXQWWbu2Xw4eBIVOnTwpN56XXnwR11xzjQDABx58EBs2btKegnO9FOW8L+D853JhampS4/YjH71T+zwel6/hd+CY5u9IKqIrCIHJ8dGLmJ4ax+ZN/YjVhuB1O+D1mPmFxE5Zkb8ZvKUVMMlAFoBmyDa8jIwjAMk5jGVhHAsz1cuMZ6HynnsBhxOT0zMYvDCM+fk4amJ1qG9sRH1DPZrbWnDq3Dkk0gV4Q7VweMLIlV0olJ3I0rXIIozxfuR3Lun7eUPzHf394ugpa89tgFnGDeSzTuRzTgT8EczOTWreooXt1NSE1JPMre3qbhdBMp0qqJ25B2pqblDfkNRUKheUsxoM1+qeYnR0AieOn8KTT+4RKPjBD35Qf19KpbX2G9LfsLJ344sJxWtwL0y3BLogkYhaUxNBe3u7FL10euF9AK13te6VgempKSzMzaO5yShMI6EwfJGIQOCxkQvw+73o6+tBQ2MMXZ2r0N+/Bo2NDUhnijh86DgW4wvIZ9LYsHG91on+tetw5RW3Y+P6dbj+mquwoasJruwsQr4SbRpESqKLQygQRG0kCp/HBLY7gyE4IzG4gjGUy0Gzyq6YKm1ujrUJ+zn9t9J9wdpjaQ2wcp1LaeQWF+BLZnHhvkfg23sGzt5OfGH+OB69+wcIdHXCTZIC7xEdLsSTCSxlM4h4/CjPLWKqFBf5M1cmucolq/Kurm65TnEccg9ElyCC99yDcL8rdbvbrTUntZTU/TsBXe7puVfi2sB7zkgkovstHoMkjuV7XXMfYsi1BRMtYpFu33/bB3Df/feLZM19Uyoef0fju/rmagtUW6DaAtUWqLZAtQWqLfB2WqAK3r6dVqu+p9oC1Rb4jWiBZ556QGAGC4J88MaMtmVSWxXyVmZUWTfbmzZuUiEoQZAttYRwKCSwgwotAmwsopBpX1NbqwIulYkEQAjcffe730F8fh6RcFDZbNIZWSAPM+DC4Rrcecedsk1mwd+2H2ZBhblJKi0yJ9CqkipTN1+wMp48KkI88fjj+P73vy8VFm9KqU5hkV/Fcn45giFWJq3dORVrV+tG/Q1mpxX2tNFJmdxCU8Y2eJkBOFgQlp2k9X10jlZIIhnMAs8s6zh+rhQ3VDZaRXsBTdbz8isvxY03XIdw0I+piQlcHBtDugjsvv42vHr0FCZmZvGB998Kv6OEr33575HPpFAbjcr+TuCtxynLXlpibd26VQWNH//4MeRzzBQzvpu28paAAsFo5sn6fUFs2LwFNc2t+PHTezAxOYX3XXcdspmMVNO0lqSaLuTzI5vOCGA3tqkBfQ8WtzleaKnMdmcBh39nAYDtQrXmYjJZyU5lO9iqXI610YujAgRZvJPKMZ9VcYCA7sXhEcTjCdmodXSsUvGIKu6HH3oIhw69psL26r5e3PmRO3VeRw4fQU1tjQBkgg19fauxccNG1ESimByfxH/9whdx//fuw3vfcw029q8HCiXMTc4gubAogLO+oQG5YgG1LFq2tuDcwDnsf3U/mlublfFGlfHJ06dVcP/9P/xDhKUWz+ncCN5S0Up7sSOHDyGXyaKxoR5etxsLccOCp5KAdmUdXV3o2bQR4/OzUrhceskOtNTWopBakvKWeYbMMgRzFDm2LDWtAW9NEX4589b+2WRp2pbftjKPYJuszRqb9DeOOebZDg8Nq1hDEP/UqTPwB0OyWGSRk/3JTEgWV401MlQMjEaiSKVTeP75vThz5nRFhb8SvK1cX6pbLcsQKravtjLdUgYbtb8pDhkLZaNQNVm3lgWznT9qZ+Oa8po1V5jvvwzeGgUkx6axwiVZgspIt8Bz2iCzyEpLUYIcHK8EdFjkIlGFwCN/39jUiFWrVul9ylDlHGAr72yQTrXzNxfrVraA+f72XCMA1QJvCeyYZ0kFMfPdVzogvPG4Jtp4haWfpeDjeDBWyFTWGDtkjgNegzbBxrZt5bnYqgkbFK60uzK9DdBjwH9jI2/n2nKu5nwvi1fjA2xZMjNz02QNiuDCtrH63dj2UrHqRjFfQi5Dq2YClgTPAwgEo1Ln19XWoS5WLxWXh7nqKGNuMYH5xQRy+aKlfPWoOKg5TCQE9qlZv5RfrFxeK4+O6hFlNZaRiM/j/LmzAhxGRy8ikUyYmMiyA6mltGUzTGUklN1NELNQIpjgRZ75dMyEdABzs3MqehPOlHuEiD5WRrPUmCv6jmQozvsExMsmZ9zY1xr1qiywCwTdDJBHS3i5NFgKTzk1SPBi5e2tsOfn70QisiyMDWi4rBLleRBU5Vqwqr0Nq9esxZo1a2WNSfDC6fagUC7i1ddew48ffxzJpSWLOEDzXa5ZJUt57JYlfy7PsWnskjWanQQ0zfUnYhCtya1xovmFfSOVsPm+BPrZuN1rerBl5xbMzo/jpZefwfzcDNJLSeSSaUQ83E944Q9F0NbbjYaONqQKBcwkEnBHQoi1cU0JY2xkBK/uewm5pQR2Xbkd67f2o6PHrAuTQ0N46clncPrgeUwOziPAMVZiVmJW6iKv34fmlhb0dPdi7Zq1SCXTSC4k4XN54WX2MgdAgfuKNApFznucf2lHbOYPAtbsbwmQ9X/zFKHCcrIw/WsnYXMvYM3NAr6X+5fAOhWRnF9scgxtm0kyMe+30SdekwZ4so/NeYggzMjoRRElINUtJ8s8XI6yVO9+K8va3mcYcguPYduMu94wN2uSetP88huxiX2Lk3y3Qdu3B9a++cR+VeCt3XEcN244XR7t/6Zn57VXqa2pQ09PHzwev+YjZt5yjHF6funll7XeMEs0WhPVfo9zHdd+ElzGxscFynJvQyC3vr4Bra1tWLduHS4ODWNV+yo89tijslzlPDdIC+aImc+bGhuVt0yJoIgQmkNMRjwBYtv5wkQRmOgW7v+Y0T44OCDi2tDQAJaSC9iyeT1qwj74fcwM5fpk5hx7f7NSeUv1LbPGV4K33ERwTuM8ye/OdZKRANwfMlM9V8jreCJjaqLj/qckpSJzrAlGO91+HH79JAZGphGINsPpqUXZGTSZ4LbbCaNgfF587rd3/0ovnTPnjkiZupiMa44l0Do9lcBCPIOaaB04hVBxawiiLjQ2xRAOkzAY1L66XHILqJVLEaC+5oNzEvcL+aIDk5NTOP76aRw6dATnzg2IAEklrI+gohwcPPrsc2cHkEynZLNM0pRt28x1Ui5CjrLWHX4e5yx+ZiaXRSK+IJcXArf8N0lGJKLyvOlTRJCxVM4rW/XC0Dn4Ax6sWdMngLc2FsYlOy7DkcMnkIwnEfI40UkSZVcnbrvzTuzc9QGMXBxCfciPP/md2+FITiPsIaksqz4vO5hzDgS8HtRGAgj4PSi5PEA4BmeoFuVAyJqDSeDitGj2FE4T2GCITD/jkS0y292huVhbBBF5TC659kOlKeTHZhGYTuP4E/sQHIjjaHwOv/Pg19ARjCEbdKLs96CppRlFWp1ncvCGArqvXZpbQMFl1N5Fh+kDj9en65KfKdcLl1P7yQtDtNc2IP7SUkrrN9uZIC2drEgoJnla7+MeN5vVZxC85X0B93smp5frlh3ZwWvY3Pfy/VTi3kLw9r77EYqENebmJyd/peO/evBqC1RboNoC1RaotkC1Baot8FYtUAVvq+Oi2gLVFvhX2wKPPnKPCiy0RrOzYnkDTnY01Tgs2vJn2qtdfvkVKp5SHcm/E8ThzeDQ0LDJmKKqxeWSbRpVmDpuOCzwhAUeFn+UD1ku6ubStiTkzSXzl27/0O0CS2ShxoL7YgK1tTGpfY3qxVLhKb/RFDZLpYIK33zS1uvRRx9RkYgFIC8VKlZmqMmzM7fdlew5q7pjQ0sGIDOAhCnW2d3+RvDWVhDKhlDWr8tZdca+0kKZ+HaBt0atq/dZ6kmxzmV/SQDCLgiUcMWVu3DbbbfC63JgIT6PsckppPIlXPW+W3Hs9CBOnxvE+99/K+pDAXz5776E9OICYtGo+kWglN+LWKxWlni0uLt01068euAVzExPympOZQgVgo1ajDf4AV8Qfl8AG7dsQ0NHJ556bi/ODQzglltuVeHhiR8/jnIpr2zdKLOGvQb0IgBNRR6BdBau2byp5JLGBwFc3vzToovfmwxwjiOqODo7u/Q72fIGAlJDz0xNi9lP4IZjSvakVBS4PThx/ARefOllgfUEPllIZBHoySefUL4sx1JzSxNuuukmscuHhoelpGTuGscjs9w2rN+gLNdX9u3Hv/vLz2Hg7Dls37IVHa3t8DHTsVCUCkCKEyq5GxrgpfIPJcwnFjA+OaYMWwK7LOJTtUoA9xO/93u4/MorpT5gAZR5qYnFBQxeGBB4m7bGYX1dLerr69Q3VHHwXBpbmtG+pg+T8Tm9fueO7Wivb0R2MYlsKok08wxZmFeW4oqHrbi01LUCcKXkM6BWxRbTGscmv5HK2ygam5oqgAptECcnJwX88zudO3tex6Hy1qi7iiJo8PAE3gk08VpmIYgFuueff14ZeexX2XHLDtTKorXy5myrYCP2MmQHO8h2WUFrsihlGysbZVPkNpaIlrrQ+vq2jbJ5jQFSRc6oZP5aAK4sSc28QMBCBS6BfAa8pfLGZN4GLRIG56CIQFxjs+xAIOhHS3MzVnWskiUu+9c+T3PuLDFqRhHA/kbbZLu/bDqI+f6mfZbBW3Mc0y78TiaH1TJd1vc3Kr7ld9tHMce3/8Z5hP1FRToJD1Ri8PvxO3E8GxvtFYBQpT3NoDekluV/q8hNEEqCPxtgtoF1vt6yurZs9czMYh3HymEV6i6ElEV2EnA8UuAmk2n4A1G0tHYiVtcEn88U/JhrHgwENR8kMxkkU2mkchm1LOcaHksAt4qfBIqNcllphlb/GiISCTsGKFORn6qufE7X4vDwBalvZ2an1L8EMklW4rzB+YVIA+c2zs1UHFPdkieQyUy9aFR5sakUgU6OWa49bl0jmq+UY2vnpRq1O0Fgk7cIJsRV7Mw5cmVtnckhk0przeJrCOASMOB19gaQ3lJLmuuByjLTBuwb/WmFMtsAu2XNnTyvpuYm7LjkEgG4zP0WsMrvnc3i0R89hru++U05LBhbXeazGit92VN7GZOQlv0qx1FDY6PIWW4PQV5j1Sw3B9vKWcQRl8lUt+cjp4kWoBvHlp3b0L2mG2eHTuL88CnEaiKorYng6L5DmBwcRdBfg3LZDbffB0/Ar8zjxXQKRa8bTZ0daGptFaD02oGXEQl48Sef+h9x5Xsux8Wpi5hZmEWQ5fVUFi/veQXPPPYikC/B7/Jof1MTq8XAhUGBU2tWr0VPdx9OHjuJiZEJ5RzWBCPYumkjNq5bK+vQubkZOJxlgR9mnSbA7pb1pgGQOPfwyX0P514TaKiMZEtd7XJ64Hb5KopkG8zm8Uim4VrGYro9Fy5HORBEokuIAegNMczMdbJIL5VEhqN1fT7P+ZdzURGOslHf8vykvKW7gNTkVEdbbibWXPBTVbjWZLNy/P2mbYDfTfD23QFuzTphz9fvVnsu9xH3kga8ZUY1lbfTM7NYSnHP1YiOVV2aP2US43RpXuK5MHeU8xr32mb9LsutgWQOZtJy7uL45NrJNZ8PKvZaW1qVS8v1kQpL7j/lvEBL4TrmpjLuwcqR1vq2vHZwzjWkR+4bLTtved6XBN7G4/MYHrqgPOmB82dQLuWwdcsGhIMegWyGOGPAW5GFREYwtsnkmBXyXF+XwVvRnXjvwPsTrpPW/oLrBHNtCd6KbCQ3AZfAW34PqghFuixxjuN+PYAHHnocL+w/Ak+wAU4PIzYI7hpbeL6PxBXO3S99/z+/W138lsc59vqryiclMGoibKiaLGJudgELC0sIBAw5Td8xn0WxxJiEJHx+lzKM6+oa1c/sF7NX8KKmJiZglW156uwAjh8/ibGxCbz04j6NIZJMOKcQVCXwx2NT3b1AO16vV44NdvwO12nuXfkZBITDkaDuBUnO5Wu595yentEayfPn2GJsCUkH/Dmf5X1nCp2dtHZ2I5WMK4pkZnZSZIJI2I+6+mZ88P2348hrr5JdJFC3f/MWXHvDzbjp9v9BgPDmNb1Y01qDYD4Bdz4psNaQv/wKHImGI7LiDvpdcAeDKLg9cAQicFN9zox4J4F57vLccIEEZ/uKM84fP+2Rt0xYZGNvdn1mj0gnh3wOxfkRFBbSODczh6e//wQa0z6svfxynE7FcezkKTx38EmUFpa0huacZRS9JgplfHwcJSrOl3KyRTfxRGWtyYxFEZmNcQ8Aunu68fnPfx4zs3P4u7/7OzzzzB65a/A6J7GH1/FnPvMZXH31bt2X8F6AFuo//OEPMT83jz/5N/8Gf/xHf2ztn514+pmn8cUvfMGKDrHuc6389vWbNsvxaGpmWuNjYnj4Vzr+qwevtkC1BaotUG2BagtUW6DaAm/VAlXwtjouqi1QbYF/tS3w0EPf0s20sdf064afTxb7CMotLiYFTPFmm/lWZN5nM7RRNipC3jiSoc2bxoVEAo2NjXoyY495mAR6CBodOnQQzz37rMmdy+dUXDRgJgswZVmx3X77h5W3RWY4izoDgwMq5retWiUgjszuFAv6S7SCIiue2W8F2UOyAHHXXXdh7969JkPTepaLdv6cFUf3pp60C3OWI6FlXbkMw1TY+7ZS0LKUXnmYinp3harXFGONdmYZzLU42wKTjHqSRShZgKpAW8SOS7bigx96PwJeN5aSixifmkI8mcH1t96Jk+eGcfz0WVx91W70tLfgK3///yAxN4WgzyPgncURX8CrtqeyioWRa6+9RvlhQxcGVFQySilLuUbb6kLR5H96/ehd04+O/nV44ZUDeP34CVx11VUqzt377XuQSiQEEvNJBWtLa4uABtoHEyhmfiTHD8FbWpRSqc1j19TGpOhQkYj96qAStk/2wwRu2QYsRlMtzfEUjdYgnUlLtUG1KItEVPodOnQIx48fFxjPAjptUl997QBmpqfhcjnQ2dGBDRs3iFTAYveqjk6pRxrqGwVYrFu/AT3dPXjs0UfxX/76b2S11lBXh9xSRsrbsD8gC7WOjk6T+8jvw2JOuYgUlQooI5vLIk5VQLmMuoZ6DA4OKiv105/5TMVGmEVQtvH582dx4JVXRCLgd922bTNuuulGKQdYGB0bG5eir7GzHXPJhPLBdu7YgVWNrcgmDHCbWqKKmRmrNoBng/8mE9NWfxurUmNzapTpKx7WzxwLLKI1NTdbKjkn5ubmdd4mH9aDoQtDYtoTwKQNH68hnjsHJ0FBKjvJ6uf1xmLb/v37cfDwIYHuRu1rfJN5Ez4/2QAAIABJREFUbb658G9ndBplplGwC6wUwGepBm2ZrZW/LfB2hVq+AjAKm7LJELaazFidS+WgzEeXxqcN3tqqTNqJ8neyE3W7BYKwzdi3BEZWr14tBR9JELQbpj0fx5bUKMrLJphuWxjbFupmjrHB5GXbYSt/1AKuK+CtBaYbm2QLll+RKbms6rePyS+8rFl+Yw9banoWpQsFqYZnZqZFoGCRtrW1VepbW9H7EwuZDdha6t+VALT60P6wFb6wy1bzLHIzT9f6HpadtZwILPdnWe6WqG5yoczip8ONYDCC+sZWKW4LJUKrLpONCofm96XFJWVuszODoZAKlCRSMFOdoCULmrz+Zd8nu20CoUWjvLbzaNksFhhBKJL/LBXymJ+bxcTEmDL3aCdJu3dmY0c1zumuYKyrM1nmAfO6d8Lp9qptmZnO13P8BEk6UW4x5y0DJGg9tI4hC3AeUMib0e1IeWvZe+t1AiwMsCAyAqiYZHauV0AG29A+bkXxzeNo7XBoblgGjA3IIPCYCjNLlU8AlwDhqs5OgYXMq+RaTVINr5HHn3wC93znXrlpEKyl8tUGd0hW4BxO8oPJUTZEBAHlPi/cXrcq0yYGwAC4tiuAsZFeJgqxA7iGd/Z1IV3MYDI+hrKviPXr1+CKK3bh2KtH8eB3foDZ8TjcJQ8cRSAvxb/JtMw5Sijwuvb7FSVAxVljQwwfvOMDWL9lPZ59YQ/ODp7B9k2bcNXOXTjw0kF89+4HBKhy3WOm587LdmHviy8I8Oxfsw69Xb2YuDiBi4MjQL6IciaPWE0U173vWuzcucPqV8ieVY4VtIz3uAQwmf60wFu2gdvOIWbh3ChvzXzsUaYyDyBihvqNIA//TAKbZaNpzdNUBIoIJzU/rx2LBFAoVMBb2qPzfJhHTSJBMZ+lVtqyTi4pSoFrBu2TSThikV4uBBaAaxwKjALXPJZJBRVL5d9QBe67CdpqXVpBkHlnNwHvPnBr9x2vTc6zAm4t8JaZt8x15Xza0tKG9lUdyoMleEvVJMFVe+zp+pbq1KaI2TbfGoQVYoGmq5UuGtaasBzjYMcCWHtfi4ikYVbxn7XX++W4A/M9ZK6ua252ZhqjoyOKzjh/7jQiYR/WretDOOhD0O+V0pyER1mba57lOcr4Xu4AhQIt5G3bZEP6tExnVm6MbBfyN+z5y3RRsM7GfFenMoILRQdqaptx97fvxzN7D6BQ9qNYDiBF3NThhstjssK5f+K6PnrkW+9suPycdx85+ormD65F/DzuxwxJ0hBtSagzmddB3Y/p3sDngcfrkhqW0QeGXGQIIgSqSZ6anU9ISXv46DGkU1kcP35ChClznAbtjZhhHwxEdHw38+RLJZw/f95Y9HJOpPOC7uvMZ9BKmfeX/LfIi/X1+jcdmfhe7kNp0U2FOAkB8cQC3AUClaOaxy67fJcyc+dnJ/U7vq9czMkG/OYbb0Y5n8fS/Cx6e9di1Zr1+Icv/zP2HTiE2elp3HrDtdi6ugMRZBB2FwS/8rxLLgc5kYiEa+SwEIh44Y8EpPglYcsViQiQLzL31e0H3D5rLqcDh2ilP7d/dX9b4lxtHBGQzaCUXkIum4Y/W8LEbBxH5+Zx/wOPIjW5oHGWmJuHM+LDxcnziF8cF/HIFQ0i73EKXLXbPDOf1L6EcRLsG5JKSVY2eed0iXDhz/78z2RzzfvwT3/6f8MTTz4pkJcuFOFgCDfceCM+9clP4qmnn8aDP3gQn/3sZ1FXF8PnPvc5tLa24BOf+D2cPXtO99W33vJ+/NZHfwtf/epX8Pjjj1eIjNrelMrY/d7rRKR+5LFH5VqUma/aJv/cAVJ9QbUFqi1QbYFqC1RboNoC73oLVMHbd71JqwestkC1BX5dWuCHP/ymbMQITrAQwBs/gnAEeqjaIpuaN8sHDx5Sbh5vxMmM5g03bbF4Y898VVovUW1Lm0YWc7q6u1Tc5g0nFYdUSO57+SUVu5cWmdNkWPBkebNYSSUiwVsqL6WuKpcwOTWJqakp5XF19/apCMPPIUDHgqSKN/m8wGEWDv7pn/4JL7/8sgqkLA7YmZ027KH/v0HCaGpKtqpFxXsLcLULd8vlzTcWrvRaKx/Stky2i1um6GOUBibzkOCLVWqjGskqlrHoZlsYUz3KhMve1T24484PojYaRmJhHlNUT2QLuOb62zAyMY8DB4/gyquuQn9vN/7fL30B0+MjAnpra6i+DarvaF3FTEMqJ7Zv346A34fXjx0VaKb8PKnRTOYwwQSxtV1edHT3oHfTFuw7dBgHDx3GZZdfhr6eHjz28MOIz87ARTWX04XGBpNNRTvGdNYCUCxFJUEO2m4lE4vqRxbVqJoje57Wy1NT0+hf14/t27ZbbP28XkfFA8+HYD0LURpHVuGUbHEWCXieBKaGhoaknnvxhRcQn58TaLBjx3asWtWunDKOWxatWaBsa2nT+KTqjOqBocFBHNi3Hw8+8ADGRkYR8vqVKUW7TL/HWI9xnBfKRilG++UMVXuZtMb3mXNnpRjYeelOFb7Y13/xF3+h8923/xUBQiyKHj58CKdOnRTow4ILM7vu/MiHccXll8u+c3DwAmYX4oi1NCOZT+PkyePYtXMnulo6kF4gcLuAZHJBYJJU2zQzlZ2tAQZsgM+ACmZMKadzZXnSUh+yHMnzIGAjazWCLHCImMFcLIK/Xo9PhTNe242NTQgEgpVCLcF1qmp4PXlcblP8KpXw6quv4pUDr2A+HhcwoGvGVmJa6i5zHa0AaGX1as7fZL3aQK+xm2XRVcVoS5nI72+ycNkCQoYNOcMCHak2ki2oZd9rj28CLARvSfhYttU16gXZnRKE9lOZYvJvCW5Q0UGwk6+nglMqkzpjGUmlLsFb2qiutB9WBVBA8oqs2jf0wsqZ3iibWOwywLRRSKp9LGDsJ9cFW7lrCtR8va3O02uZ+SvhtXEyiC/EpaYi2B4OB2VXqPzitzgnWSJbGd6mJr+cE6hDV0Dnldlv9ggzfapM5RWEFhXSjaOvAfKcVFk5UXJ44AuEEY3WIRKNoQQPFlMZZHO0/wMSJH3MzyuTmpNylE4QAp2NpSeBWwfVuf4Agv6A+oegrK2SspVdBDTNGLDU2HyN1LrMWWdeokvPbDYltfvs7BRisShitTEpVmiNTUCM7cd/kzzCIjGV/mdOn1YecjDgR0N9g9YgEhd4DUmZLiDOtA+vKc5pbAOpyQtFLhga25x7bSICj89itjmeRyQWe4zLBtl6j8gHLpfsOzmfSg0tRb4k7jpXgsu8fnkGLNYTJKQ1KLPqW9vadBXSSYP2iQRr6IyxsJjALOMMCOzW1AjYsa2eaaVJdSfne57fxMQkjh09iqPHjkmpy4I7AVwbvDZ4JRWedq6vIVOwXXn+VO0Ga0I4evIoEvkFdK7vwPU3vFcZ788++SzuveteJKaSCDrDcJeccAmIYTxCHpliHinaglMFLVCCFqoeAQlFFDA7N41UelFkI9rhM0d5z7MvKv7B6XZh05bNKlaThHaepDBfAGFfCIvzizj9+in4nG44C2XMTE2ip7sL/+un/xybNm9SQZpzibEZN3OPrjfjnqz/C7ilxKqSxc2+MX0sFXPJXJvsT0MiYeG/JCLA1PQ05ufmKvMZ50MbADLznrku2ZcVW3UB+LRn5Z6NbU1UrWCAgjLtk/meos6NcxzHjG0nbudyGtcQa09ijVeNW8tS3fA23kQE+gU2rW8HPK0Axr/A8X/WS97OZ/+84717StlfHXhrrLi5LzDK23LZBYK345NT2i+3ta1Ce9sqQ3Th+uoiyGmkgSKCCDa11ugKlLm839VSWyFZLW+g7XXItvIWccRam1e6RRjw9qe0tGXhbdYeoxifGBvD9PSk5uGBwbNob2tEZ0crQgEv/F63rGflVkNCTsWZgxbgLpCryWlYpDB9xWXw9o1nsEyG0rJqA/X2vyvES85pdPBhfnwUjz/1PF7adwiJJeawk0BRNMAt9xE+n/bfbIMXHvvyOxzNP/vthw7v070T1wz2D+dgrvecWhKJBZDgEY3WSoXMfQvvj3huzJ01c09e++TG5gYEA1zfUpiZnsfF0UmMjIxhZjaOgYEBOS5wrmhubhTwSrUvQWC/LyxFNsFbAsW0OuYjmVrSz+nFhLk39BlnEz65F6HDBPdZvGejQpN7a7pAkER44uRpJJaSIp6l5xYQ8PnR09OFF196AQ0NdbjuvddojPCecnZqQt+Lc+DH7/gQWhob4PWEEYq14Pf/6H/BPXf/d+zcvgOX7diGj3/oRoTLadQG3XCWitoX+iIeOOFBwBNE3lmEM+gE3GX4PF5zj+j0cWJHiSRY9W8ALqcfcNIBxA14jO3yT38kBSqXCySH5oBcBoV0EqlEHJn0EhZyPswuZVEXbEBDRzfyTje8+SLi6TiOD5zE+aMnce+D9+PAgUM8LT1oXkIXf56BRflBJBZDe1ubieGxVN/c51x59VX41Kc+iZnZGTQ0NuHzn/8rPPTQI4hEwrq3JjHtL//yc7juuuvw/7P3HlCWXtWV8H45Vs6hQ3XuVndL6qzYklAroABIZDDjIIffeHmYsWdsBmbwGP/YHttEY2wDxmMsJIssjEAoS63UQrnVsbq7ck6vXr2cZu19vq+qJCSMQPLCrPe0erW66oXvne/ec+89++y9P/zhD+PIkaN473vfgzddfz0+97nPCSS/+OL9+PrXvo7+gUFcddVV+PWbbsIPfvADfOGLX5Aih1jdssUp4+JLLpcSB9fhMwP9OP7Ms6/r+K++eTUC1QhUI1CNQDUC1QhUI/ByEaiCt9VxUY1ANQK/sBG4/fabHfDHOtkJakjqmD6mHvMdYiGA/pZtbe1Yv36dgCwe1gn+kIXLn49PTIgJ0tnVrcIuC+8s+GYyaZUAKSdLf1K/14OFhXkBeQSUDLylR2on3vSmN8sri0VLsX7KZUxOTKoowkIxWUME4gieCaCLhFWoYLcwvVY//vG/wpM/fNKR2LQTr+tRtAjgvgx4695csaEc4HWRcWEmkzrQu2CiPedHwVz3Z67sK8GoJTnSJaaxFbhNtpjFfBblXfC2ubUJ73jHW9HV2YaF+QRGxseRyhaxa98l8IfrMDAyJg/XhtoY/u6zn8aRZ59Ca1MDQkGTy+LfBOkampsVPxZMCMJSOnmerFH6inm9Aqbkw6gDP1k5AXSuWImN5+7Ek4dfwGNPHMKePXuwcd1aHHzgAaQSCXhKJfg9HjTU1avoR0CFAGcgRHDVI/YzPZP4p1QoOuCtAUv8fT6fxfHjJwTEve9979MYyWZyyDhsNgIZ9EIjeEvwhMU7FmjYJMD32LZtqzr4Kc/16KOP4FTvKQwODKgQceDA5aitqcHg4JCkgTu7O/VcAhRkM1HWjyyUoYFBFTsefeggHrr/ASRnE9T0BBna5WJJxX+yaVkMYZGntr4WvoAfqXRG8Tx+4jiefe45SSVTfje1sIAP/O5/Rs/atThx4gT6+s+oUeGRRx4RsMNrYHUtFA7gxhvfjP37L1ZxS6yYfB7Nne3IVUo4fOR57NxxLla1rUBqdh4LC3PIpJOaIwIGJc/peh+aXDcfJhfs+C06PqUG7tqIN2aex9gTsRg6uzpV+OdbEtgg0C42bTgs+UN26Tc2NikH8MFim8mYmy8nPUQJnDFPPPXUU3jggQcwOTnpAIpWvFXh1nBKB8w1gFLXIkCPjLKyCj9l+u85QIKYQGWT02ZBVcwNh6Xqyi8LzCW7xSkSG3vdZE3dzyUQK6lQsWwJcIQWpZAFgPutSaC2lpLClJHzKods3rxZLJXJyQnlFeYdsjK7u7r0fsyDYkK7UrWOVLArif5S8NNJEg547bBCXYDbVQYQQEcA2JV/NlVpFzc1+MRAVdajjdXrMK0dbEV3muBtqaR7Sn9p+uHFYhFJAPP7ug9X1nAxf0nh3eSS3dTo3LoX+WGaErwxsVyA0oB6B3dWB4tgUwOsyDallKWYnARuaxGvbUQgyAJyBfOpjPJaLp/HfHIBqWwGXoGzUTWIECojuDU7l9BzCAiyiaMmFkOUzHh5d5MVS5lfA0aM+L0k/yww0fElJ+hGgI3PCfp9iESDkpGcmBhFJpuSfy5liAmC5smQYZGX4yQalWw/58CJ48dw5PDzFMlUYZxqBQRCGBVeI4FGN4YED+jzKkyfsSGq4KhAMNdIVpIqAn6/GKlc23i9eXoGZrICYZlHzZOcoEVI+Y3NF5FYFFMz02LdZPNZAbAGxNMHdQHTk1PKTWTZNDU2YtPGDVJjoJRoqVIRs4kxI3uYTT7hWAyFMhUGssbE0hilkjyBQA/aW1oVazYFEAQgiN0/OGASjGw6Ym5ST4mThygb7OR8xpXxpjIDG1wK5QKOnTqGnDeLcy84B1ddc4Wkie/87vfxwA/uRyaRh78YQqVYQTgQ1rxlDpLvcDgsKcscmz7IHCyyEWxe96OtuZGuyipWe3w+tHV3IVBbg/mFJBayaazp6cGe3btRW0NZ5gqGBwYxMTKGUraAE0eOIZtMgeX8dGpB68+BAwdw3fXXSW5ZTU76wz2R+ShTLWPJimHJS34x8RFQcyaxzREDb9W04kghZzNpTE1Pa48khrOUMZwc6oD2rh+2yambxznHDP+H8YhGQsZYZOm8yPFC8J4NMtrNLLLvjG1rTD0qlsinXmxgl/lr49SV3bfFZQnAfa2B0eUb6p8VvH09rm1x//ea7PxfL+DWbtJLwdtymQzQCkbGxiVTTzUR7q/ZFMAc5YK3Lquf7+I24LgQ7vL9rZobXwa8tdDY5y/uoZerzSxfLX5S8NYDDPb3STp5fiGBgf7T2LhxDVqbmW+9CAUI0lpu5lxgw4zWRYLWbJKg0oML3modclHZl95IZ2V1AGA9zQFubcW1h3A8NYYxpfmRXMjghaMnMTIyIYCcagRUglFDnAdSpGlsaMBv/fKvvSYj55Xe5IUjT5mygdeaztiARqYy1zJKJicSSe2d+ScY9JtEMtcfT0X77pKfzR1+hIJRlEoeyS0PDI5ieHgUqYUMentP6YzHnEGAtK6xAQ31Tfo310TeBnnXEqjNZGyfS+/ceSrPALML81JRItBLFR6XDcxGpZUrV+r5ymOVivaafX19UrIpsAk4lULIG0RrR7saKbnfl+ew14uVa1bqM2dH+5SD6QXb0dqBd7z7XbpHNY312v8HvHWyivmd37oJ119+GaKeIjobafNTRk1jXE1gnqI1ElbCIXjjERrgan3heOeeOL9AjfGI9qrFQhI+fxmRxkYBuJWiR81kS6LIpqLBdZJqOxHvgqksJJIoSt3H2NHpXBqj42PIeZpRQAkX7L8YnmhYubaQzkjy3h+JopCxJliuO/fee6/A7SeeeEL7U+XLYBA9a9fgc5/9G/u39s2mPsPHJz75SY2J02f61MD7xx/9E3nbUxaZ8f1vv/9f8Su//Mu49LI34M///P/gyJEjuOKKK/Cbv/Wb+PznPy9LGu7fuB/gGeeD/+MPsXnzFrFwn3zySe3bbT/Ps0UJF19+tfac3B+wQeD22255Xcd/9c2rEahGoBqBagSqEahGoBqBl4tAFbytjotqBKoR+IWNwB133KYDp8owjv+UK53Mwx8ZeezYP3jwYaxauRLr1q1VdzXlYzOUuFxIobOzS+BtOpMWw4eeozzEd7S3o2f1arGWyOp76qkfoq42jkI+i2w6pUO/MauswHT99W9CJBx15My8AoV0kPYHMDI6gpbWNrGUyBxi8YaHfxYf6+vqMD01hY/9/x+TtC6LAQZSsKjpyMu6haSXFpEcn05+f7eL3+RP7eGCHTogLwM4xOx1wDF3cLgMW5d1YCwEA7MkoaXiqCMtqc+ljKbXmEkE1FBCY3MD3vHOt2NlVzsSiVlMzsxiYnoOm7fuxs69F6FYsQJsLrOAJx49iKPPP4NiLoP0wrzkgwlAsDASr6tTYYmSo2+85hr88NDjuicG3hKAc30hVbLVn47uldi6ey8O9/bi4Ucfxbk7zsXmDetx3113wVeuoK25CVEy0cguUCEIYhwE6KnppbQcmZP0YzTqnaQ+HQDPlfMiQEgJZLKpWZhpaWkTSMdiMgs0BOT5YOGC48nGiLEaCbbxuxNEmJgYVzw5tujPRJkvk8QNqpmAUs1k+/q8fvNFgwcT4xMCHupqa9FYW4dTJ07i+JGjSCdTCJJR6veLcR4jcElfYL8PNXW1ei/ziAOOC6DtV5GOxfNYNIprr71WIPnk1KQkOU+eOI7HHn8cU5NTSKVTilcsHsXb3/5W7L/4Isk5j/N32SxqmxolB3r4hedx9vbtWNnWhfT8AtILCWQzZPMZeMtivNi3jlewivOOqu0i69YBRgWaLUoa2jhjjDkuOrq6BErz3nDeueAtQT4y6+bmEgJ9KMPNYpmkgosFAQsq+oulG1RRiffxvvvuExPCQLKlIrVbkOfPXIYyC5wOyqP7KXlQgtMaL+4cgcl7LzLdljxvxewpGsBGkJKAGQEp+cyR0SZgwoBbMgI5HigHTfat2MnOexJ8JngbJCuNsoPFkhi3ZEU3tzSJdUAmJcEaMm85TgkIE1BzPW+XOGkS2tO9cKVvXXDTzQvLGazGBDIPYpOMdv1LzS+cf5bH0ZVjFntTRWpXmtaAHCtOG/uS34/FbPMgrmiOu6839ssylYFluUzX+ZJ/K4ctk8h0ARLj+TqFb7FuWdg2aWA+nf8mgMtieiAQRjhWi1hNPYLhGAolD+aT9EtPI5XLC3IyT9iywEUCfMm5OYwOD4uNSM88AqSxeI3uKT1uCewyBykvlwzwYgMJGYYsTEvKWMAomeLQ3OMfSa2Xisgxn5TIQo8gFKK/4jQmJ8eQTlEpgD6NFTUYkbHK14nhKyWHghi2U+NjkpBfSKXFaorGatDa1m6y/o4vJD103ZzDvKrmAhPTVb4XOO4wrfnd88WiGlXoVcympmKuoHuopomKgXWUP2beWrtuHcLRCI6eOI65+Xk1viTm5xwv5xAy6RQG+gfkjVff2ICzt21TswpVAyiNzPWAILneMxBAJpcTyMy/FzJpFNSc4IB2HsgTmA1Vyfl5jI2OLq6HYvoQQOG8WpQM5h6CACdBe8cWgMoOlNEMGOCYTCeRK2bQva4Ley/Zg551qzGfSqD3eC/uv/s+nDrah3ikQSw6sntCwZDWAK4xrR0EoMoYGh7F1Ng4yrkcfKUyGmviqAlHVPxOLCwgVy6hrr0F67ZvQa5UwAtHX9C42b1jJ7Zv3SqP495jxzE1MSG55NMnejEzMYVyruCA5SGsWbsGu/bsRnf3CmPhy+c9pqYxMr/J0GLu4LiSkobUD5Y8ZTVfOEad6eLuR1zwlc9NpRfUUMX7Ij9OB7zl2ODa5gLGAb/lW8baZd5zr8J1hA0OZJV7wDzKfEgAl802BhRzXvC6zcfbq3nEe2rNeSbLzHXF3eu4jSEvZeC+HgDpUn7892H4/qSb+NcWuFVyfc29bpe+iw0w86nmuknmrR/5QhmjY5MoFsvoWb1Gahom+y9JBL3clV/X3teReV++PXYVZP4t8Hb5evfS2C2uFq8A3mpfrAZJWwuZe0/3nlSDJz1Oh0f6cc7ZZ6GW+Trggd9pwDGJdnfPrm8j8JZCJY6ghbVWuYIYL23adBswX8K61d3iWrsMyOVc1R6MMv7RGIqlinzAOe/ZZMrfBUMB2ZwwpgTYdp174Ccdbj/V88i85YNyx1wrDKjNIRjyC8RVk0nAPO/JkOX8TyTmlBPksR2gZQpZuSXkKeE7NolTp/vQd2ZIQCoZsMwXBGDZwMt9Mc+FbDri+7pnLGu0TCmfEMzldfB62PDD33Fc8XfpzIJUD6T0Ah+a2lsFOqeSC3od34OKOtlUWqBjR0sbovE4Vqzs1r61rqFW10OA93R/H6L+opi5bEHJpdK4+OKLsfe88zA9O4NVa9bSAlfj/Pf+ywdwwc4dqKQWEPH50NDSKLZxPN6oXCoZ5VgY4do4/LEgjemtySpQA5R8yGfL8l8vVtJsJ0OpmJHyRgXGvGXuJJu3UiiiksvBy61sMQ9PxYvk1JT59xYKZrfC4Ad8SGcyWEj7sWrdGvRs3qT7xc/1s+GHyhJ8X+6VeSlsmCVIzTOSGpkKdpb0R5Ar5PHGq64xRaVlDcXv/aX36iz9ub/9W2zatBl79uzDn/75nwmQ3b17j9YzqmB95CN/hDVr1uCv//qzOPzCYVx++QH8xm/8Ov7+7/8ed911l/anf/gHf4ALL7xQY+fbt38bX/qHL+l8wD3z8vz9pre9B+n0gprH2EBw2z996aca19UXVSNQjUA1AtUIVCNQjUA1Aj9LBKrg7c8SveprqxGoRuDnOgL33fuvjjegHRT5cKX9eIhm4ZkgzxOHnsDqnh5sWL9ewAbZPjykz80mBN7SA5cHcIK3lAI8fvy4DuH79uxRUZOg1qFDj6O2hhKeZAkVxZgkeEQgZtWq1bjuuutVjOChkUVEsijJuGJRnACROsDr6sUm41k1mZxHa2uLJLimJibxkY98BKd6eyW9vAi6Oiy2l2Pe6jnL6oZLEmxOsW3JFE5Fi8XiqnNQdgEhlyHoIr7LwdtFVptR1xx2iyPpKdlkgrcGNLF41dBcj3e/+x3oaG9WMWh4dAzTcwtYt+lcnL3zPPT29cuTdcf2Lcinkxg8cwrZ1LxiWsxnxOLh/SKwOD03JwlMHr6fevJJzEzPOB6gZP1acVjXKmqQR+Dt9r37cGpoGA8+fBCbNm3E3t278Y2v3obWhgbs27VbzDAywvhQcTkQUFGZgImKwwTUySxzPGwtVCbrSe/Zmtq42Jp33vkDrF7dI2kuFm9YBCeAqziIpWtd3K4XKX+vYonjK2zFqrzYaPRAHhjol7x3T08PVjid/QT35JHppZxexcbt7ByK+QLaKeEZCsv7lt/J2H7GNJ2enhKLuK6hQeOL35FjVGBHNieZ4OGREX3/zq51E2CVAAAgAElEQVQubNi4QWwGgi1k7Y2Njconmh3qlBtnAauuJo53vusduPCC81V0J6M6mckgVlcnoP3IsaNYuXIVulvbkSUTUez0jDxWvV4JH5s8L4thAvnMo47XLAlMMd2W/pin4eKoF4BKr9qOzi4EQ2HFkTFkscX1gJ2YnEBibl4FP/oRM24s7nPs870FhtL30Sn8P/fss7iX4O3YmCMraiCgyaFb8cn9HIJCYpv7ycIMIxqPCWjPptPGFJXcq7HRBSw4MsAu80NevgQLCd5ms5IEJ/OfxWgyiejXyXtAkJUxKxTzKqQSuCWA6zLPFDvFy2Jjnl1lbN6wCVccuBz19bUYHBrAQjotVifHQEdnh7E8yEImuMVimQOcK/4slDogH+e4wHQXWRVg7ACsFfPos0YAhznteOW6YInYrPK8NEljVzp3GY5qstkOK84tlrsFZn4YC8rMrYwFvXsF9DtVbAE1jlTzi97TKUW+6GfLAV33Na4HosO0LVMS2ZGGNelOgkyUkIwhFqtDTUMTguE4FtJZTEzNYGZ2XowljoNwNC5Qkt83nUlhdGQEZ86c1t+cR7x2t4mAPulkqlK2m/60YtWHQmKTu8CvcggLnHkWkKn4UHGYhiadLbCR3tuZDPKFDBoa2AziweTUGObnZuXHTp9QqhdwPHG9kVcu2V0lSi+XUC7kkUzMYWR4FGPjE8jnSwiFYy96Pu8bATe/z+TFlfrpwShQzsYLxyHHP8cl8xjvF68rx0J8Lr/YKMB5wFhxDaSiworVqxCORcXcZ47ia7gO8v5TKp7vzQI5m5hGx8awfds2nH/++bqOo0ePKtdSvpjx4Peamp5R7ubax3FD1qpAQge8IEhLplViPqHiO8eXgFsn/xA8NyUJh6kpyWR7D5cV73eUJpg7p2YnUddYi8uuuhTn7j0H6VwKHp9HRfmv3fZ1zMwm0dLShXypjEA4JEYygRLqqXatXCVW3ZHDx9B/4hQ82bxK6CqjUy67VES0vg6Nbe1iUsVaG1VeP33yBBbmErj4/POxd9cuHHn+efQeP64ieTwSRX/vaYwMjiC3QMC8iK6ubmzavAnr1q/H6tWrlQvVBBCJmlc7ZYh9BNSt2ULxcuWGjfuteU5QvFg2Cwi3OYVjmFLMBlqxwSJkjHWj1TuNSsyDBIXNVsJq86ZIYD6VfL2NS4G3fL8SVQxyWjNy2ZRYUMzXzOW0U5D/NxutArbGyqZA123URP63JDVuig2myP3qgdVXu+H9ST/j9QSQ3Wt+bYHb1xO0da/Y1jHJ1Yt/7UOxSA/3EkbHpgSUrV2zHk1NzdqfkCVnyhcVrW9O2l9UrXCJqu7a7QLPr8S8Nb/ZV77jrwjeLgNHuf+UBzTtDLwe9J85LcuQmZlJjI4M4OxzzkJdXUzgLfsb1Agj1p9rc2IO1PS6NREL95qsqcjdd5ttyIsfWm+dIe4q6ix+d2fsM16m6FDSOs/1hfOK+wqqcbjqJ1yjtC/2erFj91Wvdhq8quc//sT9ah6yuUPVkZIA1XhNVP1xbIJkbuL+jmcsrpeSOfYT3M1hNplSnOiDPDw8gsGBUQyPTOjMxWaZuuY6Wyuam7Wvcps9eJFcF/mZ/Jv7dK4l/AyBtu1sovSrKYY/53M41ngdZFNzbeI+nXLJfG81L+XzWlu4Fycrd+3atSjkiL5C/2YD48zMFAIhv/bVvL5o1CvLkxhtB2pqEPL5JbGcyefk3ZorFgRA9/VNYv++Hdh7zi7c9Cu/ikw2jy27dkqNJzE9heTsLDyeEmL1MYRjYZSLWa2po9NJNNY3IR6rRzOtgtgchxIq+WkESjkgGEE2lwFPDdwbgnYH2QwqXMPTGSxMl6UmksplkS2XxUTmWdYdW1lPAOdfdB4aWprlEcs1lWc4Mo+11/U6zTxOww7XDdl2OB7FmXxFDVI3vPkd1kTsSPazKfYjf/RHONnbiw9/+H/id//zB7Bv33mSRn7kkYfVwMa9DffRv/f7v4dLLrkEf/LRP8Fzzz2PA1ccwE033YQvfOEL+MFdP9C84drOvco1b7wab7zmjfjSl/4Rjz76mFkGOQ2b/Ptt7/kVrUNcP8nY/vxff/xVjefqk6sRqEagGoFqBKoRqEagGoHXIgJV8Pa1iGL1PaoRqEbg5zICd999u4qCyw9irhwSmWdieebyePSRR7B+/Xps3LRJh20ybVkQZGHVlbWlPNbK1at0iHcP9Dx0drR3YHh4EI8//ihq6MskKdcycvkMpmemBfquXbceV199jSNxyn5oFqFnMJeg/FaLgDy3SkSGZjwWw+zcLNraWgXgUZb5wx/6MAYHB9Qd/2+Bt9bt/2IrruXg7RLwZbfNmAmU5vSo4EoAzgrgZUlHW4HWBRcd8bnlVS15Sxrc5rJ4BYj5zANP3nU+Mr78eNe73o6NG9eKXcoCfSJJhmY3tpy9G3fceZcKM1e94RJJJ1cKWZQKWQSpJldhV7xfgCd9JMkOow/rho0bkc/mJD/Ga+aDhWN+FxaaxJQte9DS3oFzzrsAo9MzuPfBB+RvfOANl+H2b34DlXwe+y84H9EwD/4G1Equz/GzIgDAQtiinCTZapQRrRDkNYlJxru5qRHf/Oa3cOut/4ItW87C1VdfrcIimW6O++fivSPgZ36VLDg6zEmF0VgQxi6iTF4R3//+nSrs0Jtpzdq1KlAQsKQ0L8d3kTKmhaIYfflMDq3NzaiNsiAYEIOPDFACuJSxfPbZZ8W+PWvrWWoEIAjM+8Bxx+Inv8jBhw8inck6z6l1pNa8AjXI+mMsfnDnD/Cv371DTC9267/trTfiqquvUBF1dHISqVwOgXAYK3t65PkZjcYRCwYxNTaGGQLImRTKlMH0sJDjQSwaFnDIWEoK12FS8j7ofqgYb+wvyum5hT0WMAkmiNHQ2YkQJeMIkBfyAr7FWA5S3m4WyfkFA0EdDy3eO7I5WbxlMdC9v/wMAkR3330XhoaGjYPAgg7BHXrQuoCG5o4xWehtJiCkhsBe3JiywYB8Tgf6+pBNZ5yxuTRHxIDm5wpssEKS+/5sUshkKNuXVQGWsqzxeMxk9RJkbrLhIrCMGecFgSQXHOYYIouYg3T9mjXYf9HFqKuvVaPJfHpBbMH6xkaLGRm6JTI6KeVMP23DZ105db6nml2cz5NSbtFk0wn++wnGaL4YB1MqBwLbKyq8Lcq1OznEZcKKpev4/LqMXCkDOPPAlalmgdNl/5IlmUolxTw35qgymJzS7LU/WsReWpyWfG8XJYjdXzr9J9aPYfOfTFuCBSV6lProbR1BIEjv7TjCkVr4gmEsZPLy7p5NJJHN5eHzh8QA5RijesPUxBQGB/ollzk7OyPgibEmOMVCOdmyZKdwyrc0t6CjrU2FZYJRlO4lg5r5gxK3vAec51IQpMcrpYcpWx4K2+/pYSfwi/mbuZz+kCmBBcV8VvOMAC7vp+6PA24ZNEJ2DBGDknIr16epKcp7pjEzM43E3KyK5ASXqVgBAttO3uE7xSIxjV02j/BB5iZtAPigXC8bb1w55cV7DY/mSZjyzdEIQtEoaurNm5YKFFQeYL7h/KO8MuMTi8ekMvDED5+Q3OLevXuxc+dOvHDkCJ5+6mm0tDSLcUP2+Zm+M8accua5gHA2QHBdo5+dx4NQNAL6305OTTkqAAbucR7YGDbwVjnZ8dkWG9XD+UqvXlM/YNPL4PAASpUi1m9ej86VHfAFfVixcgXO9PfhwQcfRH1jC9o6Vyg3FunZGo2iTODb45EnbzaTx8njpzDRP4RAsYKIx4swb0mxIL/M+pYWdPb0wBsNI68UWcHsxAQmRkawsqsL69f0YHRoSJKaNdEoWptakJybx/EjxzE+Mq4819nRgXUb1muMkrnKe8E11807YhKzEO/4PZeWzSd3fnHtIaeVv5PEuyS0XelkY83yvS/ZfwnW9KxxGFXMnWw0CIoxSUZuOpXR/4vJzVzi95tlRDhivsflouwIKqUcKqUCioUMRkeGcObMKfT0rJZSCcc9AWcCKW6Dg9Z+grgCwIyeuAjeurLsrlrJvwOA+/OwOf63gdt/DzD21UZiCbzlnC1VCGLSi7WM8fEZ+bVu2rQF9bV1aurjw20ccvrqXvSBy+WCF5/3Y2STX0vwlvOXyjGHn3tW5p6UtJ+dncCOHdsRj4cQ8Bt4a3Llxnq0Gc49rBEmXfB2kXVr0Nai7PNLo6s864DAPxobQ3Vd8JbzxCTJPdYA4aXnZ0Hzm9ckOXQngBddeuOrvZGv6vnDo73abyXmkrbvDpj/N3MBge1wxBqH1PwWjGgPxbWFeZRrZDZn+8TDh4/g2NETkkvuHxiWJ3JdHRtgGrXGMtdI4cgB63hOYSOL1xdQzuJz+XueCfn+3HvJWzfHZqS81j8Cjjy/6fPZJJTPqfFOIG42a2oGobDAZYK12kdJucMnsHdyakIexzU1MZw6fdKaRH1AbTSO7uZm+EoldLW0oL62BrW1cSmlBH1lpAmcshEqW4CnCLS1d2ntTWbTCMVD8FGZST71FZS8ZXg1vqyxNVvOI8yG0UDMWLjBuABhX3IK/tQcEWzlc9oNMCfzOy6wETmTQWYhBV82jvHZaZR8Pvm1c4wWckUBzpQc9nfWYd/558EboHoU99Y2ptnIpf27z9QXjFVPlRazWlCzkMejczH3Pdde/Van/8ae/77/9Mt457veJaCYftdcO7kWzczM4mMf+yhu//Y3Nc5qautw002/hiuvuhqf/exn8eijj+KmX7sJ111/Pf7mbz4rC6SdO3bhnrvvxpEjL6C9rRUf+vCH8dijj+LLX77ZOfc5uaQCXPOWt2l94b3jdf7Z//7QqxrP1SdXI1CNQDUC1QhUI1CNQDUCr0UEquDtaxHF6ntUI1CNwM9lBL562z+JocZiqzxYfSzCm6Qu/5+SiXywsLp5yxbrii4UVMilFyAPrePjEzpw8iDe2taK6ZlZnHXWFuRzefSePIlVq1ZioL8fhw49hngsIiYhqyyUWZqbn1NheNPmLThw4Aox5Si3yYMoD6j0tyVoLOlJnxdTU9MqvrPLnAdlgrcsJpw5fRof+tCHMDU5qeKBJAvJblnGvFVH8495sO7CAsxy2WT36WIfEnYhOOeAgmQwEZgjcOnYRpoMoSMFtygJ5zCulkuT6neOpCaBM3oUypPRV8GVV12Oc87eKt9XylIPj00h2tCBSw9ci3vvf1CFkr07z0Y06EU6mUBtLIzBvlPweSvYfvY2B27wIl8q4Z577hN7iSxa+gHzPrusH5MINfCW1nfNre049/wLMLWQwj3334eW9jZc+YY34I7bv42FxCwu3LcH9XVxlRT8/pDjtbakriqg1vFY5XggyGsNAEF9P4Lc0WgYt95yC+68826sX78Bl116mZiy0Rjlsq04bcxF1z/VWI4CLR1ZSUmHkVUXJMu3hEw6jX/8x3/UOLzhxhuw5ayzEK+JqSgn3yYCrh6/QB2OQ0q19axcifp4jcYhwTNPuaJxRIYAgWACgTt37RKrj+AGJTzJfGPsyVr61re/refu2bsHDQ2NAmQF+DhMSoJmd3z3DoG3LGCFg0Fcc80bce21bxTo0Tc4qOKSJxDA6rVrkSaLLBzB2pUrUcxkMDs7jbnZaeRyaeRz9ETMyxeZrAB+Z/msSc7PETll8ccB1DV31ZDBTn9WRM2zzQVv+Z0E3ubzAs/4PiyOZTKUQ58XqMNioMtWNSa8FSwpuSmej8eL/r5+fP/O76Ov74yKS2LuEyT20xOXnAST7iNwRuCb0qdk07ky25xrYoP4fHju6Wckl7v4cDwaXXY7GZcEIPgdKFXterzSx5ge3JSejdXUoK21VaD00PCQZLfZaEGAT2oCPr9AWBUH6Vnp9+laGc+ujk6cv28fauvrMDg0iCRlAwM+yeEKvA0G9N3E1HEY0JJlZxzZYOH4w7GoyXntgtdEtYzlZh7i4g05zEQWWc0/0zywTVJ5meGe48PnxkT32uhn9kceowZSkm1MJgZzOMFwgrcs+jGnMAl6wHHuSqS+koalNUYs7zlxvYbtU8311or+zvjyBJlFUAE9oiMIheMIhaLw+SOAJ4BUNo+puQSSCyl5ZLPAHolacwCVACjFy4aKxOws5hNzyDDnpZIqhJJVyGK+67Pc3NyIrs4uNZCYrDAZvH6NJ7J0CeByrJEpyvvFhhU2XTAHyddbjTI+GwMhrnMcx/y+ZPFnBXwV6aXKYqurruDI/mouCLz16g/vKecFfWIJ5LJp6NSpXqkYsIhMP0H5S4otWdZrGuvqtR4VsnmTIHfmCD3lyCTXZzpqECZXTlZvSI0kcfozs+nC50O8tlbs+YmpSXkzcxy5coqtLS1oaGxQIZX+1T988oea52xqYaH9tq9+VSzXTRs2YNWKlSa1TclHApEEGOm7y2aVQl7grT8UQqy2Rh6741NTagRwQT4GRGx/xz6ABWjlaHlu07CA+ce8jwlW0vdweMSkM+fmZ1HxVgQsNrU0W8NRqYiOrhVobGlFhWADU5cz3Alc872S87RbKCAxPonM7BxCZL2TIaTGqgriDQ1YsXYdYg11SOVNUjiVmEff6dNIzc8jHo2owM9GmJp4DA11DWJFD/UPou9Un+YyY1jXUC+QIUdg1PHYZGFfrGmCty5zVXNwqXlGeZJsZDbXcG3VXLFmFMubHuVQ3jOCFpdecokUF2ys8H0DGjsE/gl+sHHOmjcqi+OJayk/n9darrDBKSfWrU8M+yLGx4dxjEoOK1YIDKH3NXM+86c15dj6air2BoO5zWzWCOSqEjjg1SKr+OdyC/szX9R/TNDW/douwMNGAf6h1QEb93KYnk4KvN22bbtyonnXu1jPy68BS3oQy/d1r+x5+1qBt+z14vwq5LJ49pmnJY88OHBaY/vcc7ciEiHTfQm8tW9vdhgczJT/LZfIKKaCEH9nqjYmAP+SLs3lI2aZ5+2LBxJhWiPucv5KfcFpcnDPSa5KxqKKBpuznHVj/yU3/Mzj8se9Qe/pZ9Xsxwc9amvr4giHLa+QWVss0TrBpNKJT3J/JDCXuYWetHN52V4MDAzJhoQeuVxf+J5sQKppapA0vPYxHqLitK/xi8XP/ZMsMNiApGapgl7DvR4Vkrgv9vpNWprsXlofhEK0KQgoPpSLD/uDJrFL9ZlwRBLKlGamRLMAwLytSXzuxMSY8tj8/Bx6T50QODo1MoIbrn8TFqZmkE3OozEWQwPXXa8HHR1t8JUzFJKHNxjQtXkcn/kKge1YFKn5WfhoSUBwlOunhwDuUvNtfUMEFdoXZPKo71iNYNsqfd9M/2lgflLNWaUKMDY9g4VsDtSNKVU8Uhzh+olkCYmFJHzxmNaxYDiCoC+IE0eOIpVI4T3/9Vd1LuNelecjPkplKnBkEdd9tUaR5QxX/ttl37KZLRyP4OoDb1kc42pEcPaQqXRGrPD//t//AFu3bsNHP/rHePzxx7B71w6dmw4efATnn38efuf9v4PjJ47jlltuxQf/xwfR1NiEP/zgB3Xm/t3f/V388Ikf4hOf+AQOXH4ZrrvuOnz5y1/Ggw8ddD5nqdXjmje/bVEim+vaH3/ov72u47/65tUIVCNQjUA1AtUIVCNQjcDLRaAK3lbHRTUC1Qj8wkbg7/7ukwawBA0YIaBBRpP5YXl1oObPCd5u2LAB69atF5jFojgLfuzqJfONBQOCYyx0sBDb1dUlMCydSsmrr6//DJ555mkBjGTJEC3kAXRmbkZyttu2n439+y9RsYkFeDJQ2J1N9klTc7PT7e3D5MSECrpkVBLAWrdunYC95559Dn/0Rx8RGCVgy2UYvAS8XTxuLkMorHxpDxaQ5aHp86vgxY5xxoJMFxaa+bO52TkVzdnZLIYdq0VOoUjgrfwMTSpVRVurDi5e01LZzLrfeXgna8oXoAdkHuvX9+CsLRsRCYfAQ/hMIoXWFRtw0Ruuxg+ffBrphQVsXLsK5Vwa6eQsIkEfHnzgHoEzv/Ir/0lFGDonkSdw8JFH1XX95uuvx0MPPaQil3lkmtBemF6SLJSUgabmNuy48CLMpNO464H70dzSjD07duD2b3wdAU8ZBy7bj5aWelAerlxmpYNAsEq/i7KQktpyitXsKDfvPr95i5KpBQ++cvPNuPuee7Fq5WpceeWVWL/BZIdJAyIYYyCkQ51zZR2FUbp0R9aSWOymh6QH2Uwan/rkpzA6Morr33Q9du/Zg7aOdgFilGgNsNu9TFCiiGNHj2J6chI7zz4HNfxM3rsKxQY9qKG340ISN9/8FYHJF154kdhRLKCwUYF/yGzm96Iv1MzsrPxuXbYAwWpeIpsLCBJ974478O1vf0dFRBbsL7rwQlx11QGxgvuHhySbzM59Mp5P9Q3oGi+76EJ0traITTw7MyUZTPpEs4g5PDSIkeFhxd/iZCCtFdiEVDvSyUveyjTTYgGNYApZr23t7WK98uksnLHDnneQwEu+kJPnbZjzTwxtuwd6tcYpAVQyVcno8Ass/973vove3t5FP1Wic2JZ0/9UUs2UM4474G1Y7NtAKKDCKAELymhTPm9kcAj9fX3KLZKndSQOmV/4b4KsZDSSSUZ52NHRMTE3CGRQWpcsbQJq9JvjUBkaHlaOYiOHWHMB+jy6TECTDeW8jkXI7CuhpakZu3fvQm1tnTyNk6mkPFjJxCV4q+/tstMWfWsdJkk2J79jgiI1NZRst3vCRhReS75gDR2O4KMDqhsItmi57QB3/JlJoho7dkkNwFKK4BQW9VS4NihVIDA9rMXeqIhJTtlgSkdLvZkse4G3LGe6JoAvs6S5rF9LXosgrpuvXK47r6ni4fgjwM/GjBqEIjXw+CLwByjXGJS/baFQQSqbE6s8mUqpmMvX0nOVeZpF4/m5OcWfpeCAWOuUJZ4VeMufE6hnwbi+vg5NTY1i4Y6OjmjN4Tjg/ZU8NtnNQQP4XTlHNr4w98TjZA8FLC/TQ93nRSjsQyjERpEyfH4ysL3I5zNIzM4IQCY4xgYMzl2NR45rshVdiUIWayWfzTWwKMbw3OwsCvS9k8e0y46GADjOC4LGmWRK60FDbZ0koNmMQQCbsuy19fW6qwuUQk4tKA/SS7u1o13jnh6A/DzKhLMIzfHNxgWuOYwXPbbdJgsWwSlhSebtwOCgxvAVV1whH/lbbrkF/WfOoLO9A91dXWpcccFEfibnIO8X5RxZ6I7E45iYmsLMHCUmCWSU1RNi481yDwv7tDNwmar0UxRjViHy6H5RHWNkeETrPddVev8Ze5SyqR55mtc21KtRJhiLwhP0I0s5dQ+9JqP6vICP+5QIZscnMDk8BK8DjJsseBkhFvGbW3Td2Tw9FymznsHM5JTGDoEIXmNjYwMa6utQX9egvcX42AROn+yVXHdzYyMamxq0XvkDVCWwscI8Eua1LfMMNraxqUtwvJg8sV9jXAC/sz5K1pz/sVnIAUOZT6k6UROvUU7gmMmk85ibTaJQoGy64yMtGXWTTWbsJVGayTqNdow9x68H8Sj9ndmMQh/KBQEi9PLm/OG9MYCFwC/nrqlv2JJK4NvAGF7cIjjvqoQsSxXutf+8b4hNNeC1uMqfR7bt8u/lMm+BAhneFSpqVJBIZDAzu6Amu3POPldNIGxG4NqsOcf8xLYbSr46yjLuALCdIRVN3BzmQLrLrBCWVBlsr2ErxhKr173Cn0Q2WYxyDxD0+5BMJnCq96SYm6d6j4txu23bZgSDVESwse42Ydr65+zbKZlcNhlget8aY9HZu7hj++WXvMVrX/5rxcCxPFC8HJ967eddmWWxNu1hLFfbD3Pfc+DA21+LwfeK73Gi92nlxLq6Bn32/DxtbMhuLSCbS6uZJUqv+EBAPuHBQASx2joBpoMDw3jhcC8GBwcF3nINra2pE1AdCLAp0yOfV62tXi+CAR9CtDkI07amTsA62as8F7Ihh8/nc/k3f8+mqlQugWyG+yPmpoj2QszP3JPw3FcpWLMQ10U24nZ3d1uOd5r2qCjAn3NscM2anpjEiZPH9G/uN687cBXqonF866u3oZ57zEAQba2UeLY9QVNrnXxs85WCQGOeCHmeytMTnOt4HvBqfSqjUAFoBEMAt8L9NMcNGcP5nBpsCh4Pzt23V/ciPzeDk88+K5nmdDaDEvfXvqBkqKk+0tjYJKnyQKGAmsZ69I+N4vne4zh46JBi8853vhNXXH4l/FFHstwdvyU2Z/JsQYDdq3WdD3cvw/0IgV3+LbWVch7eoB9XX/EWa8bVDsqx5Si6Z/K8wNvt27fjL/7iL3Do8cfwpX/8os7QlEfmvX3/+9+Pd7/nPbo2NkazCfaOO76n2fzrv/7ruP7667WHHxoawD333oO//Iu/RHtH5+JcN3Uf4Pq3vQvlIs/0OY2LT/75R1/X8V9982oEqhGoRqAagWoEqhGoRuDlIlAFb6vjohqBagR+YSPwxS9+RsCtpBkpRUngU3K6drgkSERpR8omr127Tuxbst1YGCX4IgnKMgRkkl3DIjSLlq6cVk3MAC8yk44eeQG5bBrlcgGeSllFhrlEAonEHHbu2o2LLtqvVvdgKKKDrEmDsoM7pUMsi70sUrDYSQ8+Xjd9eH0eL544dAh/+qd/ush6ZUHSBVFVjHSAj5fW81wuLn8uUMIBXPnd5Q1WKqsLefvZ2wVCkyXKwjOBwvvuvw9DQ0MmR8eitlMttMO0A7Q4QK4pl764oCg4R56+fjHFyH4slguoq48jFgmhrrZGDKtIvB5NXetx6ZXX4dlnn5ek7sqOFuRTCaCYRU0shMPPPo10Kon3v/+3BTwSvM0XK3jgoYN46ulncNOv/SqOHjmC/v5B3U8r2BojlOAtLVUbm1txzvnnIVko4u6HHkRrezu621rxL//8ZWzdvAEXnLcTtTWUA2XRisBNSPJc7n0yT8cXs5s9FSu2LXoDVir453/+Ch588CHJYV977TXYtGkzYrRGOkoAACAASURBVHFjg8r7SZKcHB85FdBNupdwlQwjzd/VS2iazGEP8ukMPvuZT2NsdETvR8ZsQ1OzpN3KBNL8ARQLJXWik20wMTaGvTt3o6m+XmxKgjJkxsWjMYyNj+GWr9yC5tYWXHbZZebH63i88v4SCOKY/8QnPymw5IYbbxSr2S14sxjEbnoyGP/1O9/B7d/+jsYp43zhBRfgDW+4RIDlzPw8EukUcsUimtva8OzhF5BcSOOsDevlL9zR1oKjRw4LtN29a6e8WOdmZ1TYJFBDZhcjbRLJZHm5wLbjh+ow4sSQFNuT4EoMrW0OeEvwJ5uW16YLALLpQqCAl8CVnCT1IPBgn8OmBmN3cn5SOp2yyWTyMUYs7gV5r4pFzdPEXMIkmP30RSa4EUYoEgE9b5lvOP4p70eAiuxTShAuygALgMyqODhBNsd8ErFIRCAUmerPP/+88gI9h1Uwc1BQ5h6CdrMJeox5dU2RSEhFTHlLi4FpXpWcd8wlZDNQhv2cc86Rp/bY2DjmF+Y1gckU7+xkzGJqbCHQ5EpEi1nOYni5IpCM4Eh9faO+Zy5XQCadFeOCXpnyNyUbusLnm180r4/jRP7Njjw4x7lbCCVzWKxd5UJH1tQpFFN6lmxby1cQyERmCv2Ag36qIFBuNe/0lLjM238DvOXNfgmAa1nM8e1ljqO3oIg4fvgCEUkj09s2GK4BvEFUKj6Q6J7OFpDK5LRWkHVLv9OFNGXAjb87Njqm+8p35n3lOsE/XBdKhZzGTJSMGRjbhOMrlU5hdHhIftC6t2qoCDsecR4EQkHdY8aNcuBqmmAjAgG3AIvRVH2gzDMZaCUEQz7EYpSGjCAU9Ot9Z6YmBPaZJ21A/NFigXLZBU0xH9nsZEFSFldsVfPeLuTZvFSQLCPlstXEIolDrxpw2HBTzOVVhC7nC2htbFLxmWN8ZGREuY1FUepBlpkvgwExXhubm9De2alxTwl3Nj+w4YOFb7Jw3bFIz/dHHn5YUuYEIxvq6gQmcn7wtfzO3V3d2LZ9m+brgw88qPizqcTkyL1oqG/QvGR+m56ZkWe6h/Kgfj/GJyewkErZHCiZbL3LLuc95ZxkAZ6SlWzYmqW3OGUynTWPjR4nT57ENJUzHOl5uQiWmJfNK5LXQpnhHMcti9Ry+mZB3ZiuyjFBAqhhAbH5TBqVYgkBziMy6JiryAgj4O4oARDE0IQjaM9r9nlRrBTVTMSmmxViH3u1jp8+dQqVUhGtzY3o7u5EOBKSFGkowoayoEBQ5glKrTOvyPtbIKi9r6t8IIBHjTQ2d1wPbGPsm3+yPQg4uQxHxhUYG53EU08+h+npBBbkwcsI2HP5bpIgTaUsFzOnBdgY5ZUiRmcHLSQiiGtMxyWP3draqv8nMLIE3rI5z0Bb5X4tHU6jjssSdv6263S8wR0P3J83APe1A2pfus3/eQdu7d5o/8UmEsqrVrzI5cuYmVkQgBsMRnHuOTvU5MTGBK6zrm8md1Ty61y0BbH3IwDsrgOc2/LH1YCxpjo1FC0Cl7a/c38u9p+zh3ZB1pfTu3FVBtzP5hgMBfyYnZ7EiRPHxZjvO3MSzc312Lh+DYIhA2/ZaPPih3uP2DDD5h/OJ1tjXRasxUjdfzaaX6LAs3zvv/y99QoH7Haf4/6e77HIuFX8zE7D9am/7PK3vXQwvab/np7t15mL95Ks1rm5GV0Pc34sHlFjkJpsuP+TSkBIvvMvvHAEP3zqSaSTJa073NcwN3C/xv0JcwRfF62JSRUlylwiexE//AGvWLLK6z6TSia4yYY57llc2WS+fmxqWHuehWQWkxOz2nszh3q8lE3Owu+hCoZfTFteA4FaKmWwMYUAM/dsjDGvkWsnG1mYo7nnuvHGG5FMzOMv/+zPUckW0BiPIZdKoZtyyUGTlfdHQmhsbYEnQIUVLxpjNYoJP5sJryYYR8Dj1dmRLOKiz8Bb7Xc1KJka+Ts29OYwNDoglZ6GuibU1zTBV8ojVyghFI8KHC97Cdw26l7we91zz1146OGDOGfXTtzwjrdh9/nnOb7JBlovb5qws7Y1CCw20ThKJ7wUV26af7vzhc062WLWZJM58mjRUKkgm80jxaYo7bPY5Gw+uRzybM5k/HTGBxRnxpjrhJrqHCsMsX2dBkxrvDJbCGvoJrO5E3mt4e6MAt78jvdoX8QxQQuaz3z8z17T8V59s2oEqhGoRqAagWoEqhGoRuAniUAVvP1JolR9TjUC1Qj8h4zAl//pbwWYsVC9BN4aUKPO6IqxIR977DEVO3ft2iOGCEFXMo74IIOPRWoWGjO5rDH3KA1IxkwkLGBybHwUx44dQXqBUm48mRbFDhkZHVGx4OL9+7Fv7/lihrL7WwBtYl5FERVkYTKvPHDS45ZFbx4wyVxhXebB++/Hpz71KXX9utqji0UkMXacopWkpezBIjSL8mQDZXIl9PR0y+dOxfpySYUEegOyS3nHuTvkz3v29rMRibfgzKnn1bV8pr9fRRMVd8SssSLr4sGWhS8WetQtbeCt+/nmbWSxlpcoZRn9LAQVcOrEANrbatCzZg3aulahffUWXHndjTh8+CjGx0axZX0PyvkUsslZtDTW4tiRwxgfG8F/+cAHxEijXGm+WMaTTz+Lr33t63j/+/8/SYIePPio2IX0deQVk0VE8NZDr6v6RmzbtxflUAh3PfiQgKe1K1fgm1+9FW+69iqs6m6Fz0sghdKQUfh8Yfj8ZDSajKNJQxpQvvhQ8c/kZlkcKBRLOPz8YQwODokNRxlu+RbX1mj8EUAkKMIYFel5qUKCD/4g5XbD8oglgCEQxWEREuC84zu3Y2piHBs2bsDmTZsF3vJ1BTLmHLllAltPPfmkAJSelavQXN9gwLKkPSEWJmXf7r33XjFFd+zYgcaGRhU+5OkLoLHBmA633HqrJLr37N2r78D5w4IM5wyLYWTrffe7/4r777tf44nRbm1qQnt7KyLRMNpXdCNWV4uSx4MVq3twemAAY+PjiAdDaKqtFYDw0IP3i0lw2WX70dhQr2sc6O9T5zwLTq6ksNiaDivZmCEuc9kkS60c5ZUkXlt7B6IxekKbvxb/mGwmmcmUCS04bDljk5hsm0lpukxRgiyc6wRWDx16HL29J/VvxoBAOOU8KYlLedT6hnqBHYUi54UVgAmauuAtPZ7XrFkt/+P2tjZ9Huc5xwu7+ClHzKLd8aNHsZCYF5BFYIm+xCxCdXZ2obGJgCmBQ3pJFuVbPDMzJ3CPoLfYGJQM9ds9YiOIMXIpExjVZ/L1VAtooWSrK43sSLF2drRJPplFMbJACD6dPn0a88l5nLd3L1avWqUiIwvcBG/jsVocOXIMw8NjqK1vEBuXRUpJ6BbLKOSLagDhdVASl/J5zJf0DCcgzrzKOeHxUQIxj2jECqwE7SWrV1ODYDgg9nwwYN5wzKlTU5PIZVII+AjML4G3lAambDKbLn4s85aT9kfYt04biuR8KQ1IUM0HbyCKaKwB0Xg9QqE4Kt4g8vkyMrkCcvkSMtk85uaNYckC4mwiscjKYLMO5csp70z2Y21NHF4lxjI85aKYPQTJWEtlvFm05H1bEJMWkofkGCFYS4lvdx0is5wgJRnZHKu8/66sL9mqpuhAIJwMNfp2Aw0NdWhtaxJYMDM9ifTCPLwO2GdqCVROcCRvNR7Iliaj0po0WAxmE0Q6nRKbmOAtX64mAb9PRev55IKk3bkGSP47EEQkEFTxmD8jy4YAM/1dC5UyNmzejIsu2Y/6pkY1O4hx64s6KdVACGbIIkzJwAfekzwefvghfP2rX9U11NbElIe3nLUF551/PlpbWgUoxmrqKP6MbCahZiiu3Ww+0tpULmtuciz2Dwzg4MMPY2BwQJ/HphbXc4/Pc/MMGfucy2T2Uf6XPulstCAYwKJvvlBU/mMu6Ovrw9TktGJRzFOhwoAUfjb3FMyZpQr9za0RhespfTyLBD0d0MXytZOPOFx5LQ7IQt9rW9MJGpukudjSVHRwWO5i0XkqAgwor8/rZcMZm2JOnz4lr83OtlasXdeDeDyKSCyEGAHReEzACJtayL61ph6ueQSMHZl6KUaYCMIiPU+LvQGj+l+HIaw9g7MfYE7gVquQL2NgYASPP/YkBgfHMJdIa79gRXsDWtWw43yIbAFQQU08KpBrRXcHauK81rAav8guJrDCRjruCagewnvLdZf53AVvXdlki6Mj8bwMxF1azF1A+j/kVvdVXPR/BNDW/ToG3op37qHnLffJZCtSqj6P+tombN68Vc0oxUJO990kgO07cuy6YCbnGvMl2ZKmEOz4rQuMZbORKUpoTMo33JRlloO3rmKEfGld65KXibwL3mrfrAY6SAWGe9i+M6fV5DnQf0pjevWqLmPeBpbA20XgVJ/B6/ahUvbJg53yyYoJZeCdhkpXDMdk3Jd2qEvAre1RXwTKOs9zn6MGwmV07kWgWqEy9QD3cfkV73gV4+3VP3Vo5JiUjpgbeE84x9l0UyiSQwpEwxGtkcFQVADuqVNn8OTTz+FM34CpmxR92pOYPH9R+Yzfj2x9qivVN9fIY5bM2EqZXrYZqUoQxOVrPIGIcjpf50odcw/Fe8kzWqmcRU28Dh5QQSmDxNw85pMJlMt5AcK0T+BrmZ8Yc14rAVnuF7jH4frMv+WlmytianIGXZ2duOEtb8UXvvAF3HPPPfp3oAScOnZU0v9tbS26NjZeegs+k02mVHPZg4ZoHLFQTHsusUOpusHGUDXFleEL+xGOBq1ZJxBErCYMb8Cuc2pyGMm5SXhKPgTC9SiWo4j5gWA0gq7V3QjFw5hPJ/HYDw9hYKAfb7jiAN74ljejrbVNY5N7Bq5H8mXnBoaDMWDNkbYO2Dma18U9qal55PQ77lnZFM17zHjwZ9oP+XzIFXN4y5veaZ7OFe7fC1I3ycn6wZpeuQazsUqvz1hsczw7O7otHLEvL1BgY5mNh2xUorKI/h2NCqTWGc1Zw3j/3vLO9yKXyeoMwDPlx6qet69+UldfUY1ANQLVCFQjUI1ANQI/cwSq4O3PHMLqG1QjUI3Az2sEvvGNfxZwIXksgbjmOcrDIc+YLLwSvH3ggQfQ0d6B8y+4UEANwVv3UEmpVQEjgYAKwgQa3CIgizJkrFDq8sgLh1Fh0dxTQSZNZsCcivN8/4su3o9dO3eLicLPz2RyGB0dRX1dHTo62xU+Fh0JMLGA6gJLLiDyndtvxxc+/3l1cJu0o9ulzK5jgo2Ojy8ZfsWiAAUeZOcTCTTU1wsQlDxyJGKg0VxCcq5vf/vb8da3vVWHbh7CV6zejGJuFl/7+tfx6U9/RhKQRUfW0ApiVkwWYOsUemRF5wBhbke0Fb9ZjHIlVtkd75F0MiUaw36TK+vo7ELJE0C8eSWuu/Hdkjw7faoXF523C401EZSLGdREQzjdewInjh3BjTe8WYBQJltAseJB7+k+/M3nPodfft8viRV1z933GrvVlU2mtymZgGWPZNbO2rMbwfp6/OCBB5EvlXHJ+efj0CMHsf+ivYiGyGxYgNdTQsAfg9fL92FhwNjafJh819LDHBHtYYVBiFHLZ7pgiqMF6zzHqt/egB8VjxfzmQyGx8aRSKUFPHh8lJcOweun75ZJ3xJoJ5uWRaPW1hY0COg0wIVjjQLS5WKeg5lVR0RDIfnd0ruQhX6OZwK4BPh4rRNj4wJHWZRisUe+YWRylctiD/Da+/v75OFbV18vaVc+jJFShp++hT6PwF3KonIiUR72/37pSxjoP4M1a3pw1rlno2v1KkJq6Ohegf6hQQyNjGJlewcadG3AE48/iq4Vndi3b7f5olYqGB4aMMaixorfPJ0lm2wMAoFLZHg6EspizLAYW7FCjIG30cWxucSqXRqvxgZzSzru33YfOW5YmNXcmZ/XHzY5sHBoIoUEhQu6F/zDPMK4UUKXRWHJIEvP0MpGBM3oZcrGEBZ+WJjiPRHzOpvVezFPnDl1Gsn5eUk/M/dQCpaxZdGSOYLvJ/ZquYzp2RlMTc0oDvS3JOjCsUegiYU5AS8+FnsrahYggMXXNTY1oau7W9LSK1Z067Wsx9JHt6GxEX0DAzjV26vx+/xzz+uz3/rWG9DR1oaRkVHE4jHJsMZjdXjhyHH0njyDuUQS6QzlW41hS49Njnt6gTOyZDGcs2Mntm7bKhnDBx56CKNjY1i9ZjU6O9rF2sznCrpeegITmO5auQLtHe0aY6tWdqG9rUW5YoHM21xGXpaSTS5Q2p5FZeYj3tSfBbwlTMSCqBcVXwiRWAPitc0IhOPyuyW+lMrkkc5kkUpnxbalHyyl9GanZzA7N6fCH9lfbD5g0wAZJ2L0+LzIUUY3OY+SJNkLSC+kJEPMNYkAG6W3I6Ew4rVxZPP8bgW9H1mI9GYl8M/1h/HhPeVYkk8owTxWYFkvDSyxsMkA4gisqY2hublJgHE2kxJ4m6c6RKmoAqjJwHvh1zwygFN5jBKQhZwkIFPpJJLzBqwTRSG4y5lAIJFsVRakmXM5dk1G3BicfG8rJAc1ltjYMjM7g3Ub1uOGt96IULTpRbmUEGYOJRRMyBx0hqe4ufuYWZjEN277Kh5+8EFJTG/cuAHr162XMkB757pXtQUpoowHDj2A73/ve5iZnhb7icVZ5RtHSt3WMGsC4Zwgq/+ss85SfiD7nXmZvvcc+2xM6O/vx/TUDBaSC2L4m6+hehB0j7jXICjO3CXZdnoRkmVMhrO85O0+umCtMogjL26gknN/TL9Vz+OayvHF+cM8LOl+rxf1jQ04Z8cO9KzpUVPWkSOHcar3hNhVa9esxsaN6wQy8A+ZbLRMYNMK7yPXBP6/mlD8XLeNGWxs5B8th7tYkcmhEzgzawWHxK//z+dLKBYoCdqPBx54FGNj00guMG9Ysd4Fb11VD62nUkOooDYeRWtrI7q72lFbE0U0EhTblkAMmxNeDN6ygYVy4K4kvgTSnZja/VySTXbX7eWg7S86gPtvA7dLa+PSlHopm/PHTbaXe/2rmpwvevKSMgKbEsiazWRLmJicQzpVRHt7N9auWWdNOWUqDtgexRi2ztrO7QPBXTH0DLy1vrilWOi5DjOPz+H67Hq+u99d4KYzHznfXCDUBUVfCuZaO4KBt9yLsaFwZGgQoyNDWEgmMDTYhw3re9De1oRQmHOYjRLW8OFe+yLYStCW7EPH99Zl3i4HW5d4gj8abfN6N6uC5Q/7rCX7AjV2Oc0m1qxo1+M2nLifcdnlxoh8vR5f+/qt2udyj8J9akMjm3Is/mxMofIHGahsZKLVyvFjvVhI55FO5zE7M6dGPp6R2EjIfEaUkue27u4VaG1pR/fKFnnCx6IhJOamxF7NpbNIzXNPRsZpWO/NRjU22BFk5TUQ8GUzGc8SBE2LxTKymYLyP0FjgqPMkdwn0N+bY83vC2sPybUwk0npHpdQUt6j5QTZrFs2b8P8XBKf/eRfq/Hr4t37sGrVKnSvWKHGromJCZ0XT5w4offyeEva68kKiDmZZzSnoYf3K0jvX6exlN+fsZI6SyCgM2R9g/0bKGp9Z3MW13c2Z3If3drZgkgkhkNPPYlT/f247Iorcd0Nb0b3ilVq/DTHZJ0KFofAcplvk8RfYqlrHOs0wIe1ArvnDvOzt7zLz2ecqLzDJq3f/I33Y2JiUs0W3GvQGkbMer5bqYTpqSnU1dXqXKtmKvrZc1/G/frLIrfuac1yA//Fxh+9plxBTV2tmg25r3JtgdgMfOCqa1Gg/YWfSkwV/OVH/9frNfSr71uNQDUC1QhUI1CNQDUC1Qi8YgSq4G11cFQjUI3AL2wEvv2tryyyZFmYdAFcFvjkr1OqCFy966670NDQKB9QFqWnZqYXmVT0yuHzBRoSvHW8igw8g+SGe0+dlGwyWSIEbBJzM5JimpiclPTlpZdehq1nbRcDiQpkR44eE5DMzmwWXwnM8H3O9PWhZ/VqebnxAMniMA+zt95yC75y81dUqFwO3pofKP20/Hou2WMqujoedeftOw833HCDCgDfveMOsS4pu1lXW6ef796zW+wuFtVV5KgAhw4dwnPPP6diwdT0DBKJpDw33YexTO1wvljAUvHAYQIsUm+Nzcg4u7LJPLSTafmW669V0YHencd6+5EuhXDBpVeJUfjsM8/gqsv3Y/P61UCZoGQOlVJerGaCOPpMj18sjLHJaXz84x/HpZful2zvwYcexkIq7bBnvfJ3IjeT2E4gFMH2fftQ39GB7951D5LpDG647k2Yp/dqNon1a1bA56MsaA7lklMoUzHd/JGtGOAw9VSDsC8q1tOiD2pZRcJwKKKxxpiooE6pS6c4r8IDC/ZkgxbLGBgZxYlTZzAxNYtsjsWLEnIlwieiHsn/U2ClK//nsJvMR41FQcoilxGPhrB3x05s27wFQa8P2bSBdgT1KpQCJYuN/l3BoMAIMvsoQeoW7FSgc+ud8ue0QooY6g54y/cwSbTKolSvrqtYxNdv+yruvutOMQQ2nrUFDW2t8tjq6O4WeDs6Po61K1aJledDRcXLpuYGAQnyXC2XMDQ0iJmpyRcVC+XfSlaM2LjWfGHMKgNy3WIjCzjtHR0IhekBXNZ1slBFL0crPvK6Ha9bfVHXl4vfzy21uv9P5gCBej6Hr3sR3/onzJeu/2oGKNE/WjQ2573KpJyxYwMVygrn8xojZPzw3rAQyHHDAh3nDwtc/Hm+aNLLJfqZuewAyZXyZyUDhgXYF8VA4GuYW1TwqpQl9UemApl2zD+UOe3oaEd9fQPGJyYxPDIiMIvz8qwtW3D29u1qEpianlJRq7amXvLUU1MJTIzTzzuFyakZAVP8HF4vi38EvU2O24eOri6s37AeLxw5gmMnTkgyl4oF9HmlfzVZK9l0GlMTE5ibn0dDUyMisYhA+LO3bwGZwQT7U8kECrmMAJ0M/e/EtHK8LY2b5RSoncIcwaaXSkhKGcAZ5GYRq/tMuWTKUbKRxBeOIl7XinCsARVPENk8GzIKSKV5XzJIJJNIpdIqsCcTCQz29augSRZ235kzSMzNyleU85/+slnKKfP+pVOSfp9PzAq4pQf19rPPFnhLQJTF1OTCPBLJhHnBFfJiI1M2u7OzQwxKK9yaaoT5hJr8vgq39DGPGOOaHsHMS7zXsSgZ2GGB27NTk5hPzDhArY0Xrhvys3ZkY00u2Ni7ZN4SwGVxk6xfPz3bgxGxzcvFsthJLFw3tbaic8UKsbUJzgtUIKhI6cjGBjWOsAGCn9PZ1YGr3/hGrOza8KJ5lEEWmUpBUvDMkdlCTrLvDaFa1IBNJcCTzzyK2269VeDieeftVew62trR1MIGqCUpdCsRlzCXT5rcsJplgAhioFg1H9PlJL71jW/g3nvukdQzfQDJqmfRW4xbv19zaJCNJ8PDqKmtw3n79mmdpl99W3ubAHrONRb42fjAxpNchvKNJeVcgZgOwM71nPNYQC1bBRz/c5aixaJzQEYX/Fpe/ObnaCxrPXJYrVK9gLHT+V4O8Mt5zjlE1QQC5WMTYzj8/HM4fbpXjQ8bN9AeYoOABrJvybx12fps/GADj5QWKEfq53s7HtrKudb4YuRYtzq+lIus6cysJgi0iW3M70baMLw4evQ0fnDXgxgdnUZinhYTrtWCAaxcL12GrGamF5JJbm9vRndXm8DbSCSIOGXIa2rl2c37QZDGFFFMfWC5PKeIwQ4Q7/6t3y/+fCm3L6o6/IQZ/j/W0348cPtqQNflDM7XNwY/Ct6m0gWMj88iky1jRXcPelavlcKMuOwCKW1Mcc9Otq3804XXGkDLhMC5STUEV/Kbc9IAW44522O47yX2LfdQDr3Vxr/kdZzX2H54OXjL/GeA1RJ4S1nzvjOnJF0/OzOFsTGusRvQ3MR1cAm8tdy1jDGoBE+QlQ1Z3JfZdbp7suX78le6F6bGYEDbclavMXUd2XYqDHDtEHPdQKpF9jGbwRwgl5+9YZN5pL5ej2eef1DrDNcyayZi46kpdPD+8GxCdZLjx4+blC08mE+kMT+/oL1Ra0ubAFmCv3Xy3LY5bt60HtTVh7Fz1zlobCAIyz1VEYVsDuFwTKDh4NiwqTbk+DvaSzDvmCcud+bMi9wDsInusUcPKbft2rULdXWmmhSriWutJtg+O5vQfs5dV20/7Vest27djsHhIdz85a/gX75yK7adtV3KB811DWpOIVDd2tquvURtLYHFGu3Jjxx9DvlMVtfI9Uo+5LRjydPmoAAv1Q4Kxh5nTo86+3yOe+4ni56S0/jnV/MOm3TcBmcqsDx1+Gls3boV11z/JmzbtUuNRly/2ECmc4kjK84mseUPt5W1VKblxpLvLdfiF1vO2FjMyyPYmv+8HmuSVXxoF5Mt4IknnsQtX7kNx44e115THutqhjILI65VPC9QncbdB7GZjHtD2UJ4ffr+rsKONe/Qe3re4uQo7th7ltDc0gIfG34dK41YNIatZ5+Lzu6V1mTEGFfK+NTH/vj1GvrV961GoBqBagSqEahGoBqBagReMQJV8LY6OKoRqEbgFzYCX/zip1XE4cGsvb1dBW0ymihjG/AHjR0C4Pvf/74OxxdfvF9yXfQUXEgt6LWUT+VRk0V0Hgx5oDahQ1Vm1CFOZsvw8CAa6muRy/BQP4GhwQEVEnkgpN/k2rXrEYnExUA6fvwEamtqxaQcHRs1+axiAUdeOIILL7oIa9esUWGIhQgWlP/hi1/Et775LRUPjF1gjFsDcs3bi4fU7hXdWL26BytWrkBTYyP27tkjqVR66D5/+LAYdSxU8XoI7PLgfOrUKXlakmnM4vPRY8dUgKDn1ODQsL4/QaBFrqJAA2MC8eHKS8kf2GXjukxV+ryyKOR43hJAuOiC8/De97wTba3N6OsfwtHePgxOLGDnvouRzRXxxKHHcfEFe7B5Qw9ClO/yApEgmUVFLCwkBXDRY5RStTP0hvqrj6uY+/7f/m2c3L6A9gAAIABJREFUPNEryVf6V7EAT49SsZdYlPMHcfaePehc3YPv3X0fJqamcdWBK1Ebi+GBu+/Equ4OYmmSLmUBy+SI3Q5yY3MsB/H4XekpJQk9AR58LQvH5gWpwhgL3g7u67JbXc8lei1S8o1MvonJaUzPJFAqUMIY6vIusrDtYVGRjK2SKFwswklGVaxmL3x+8wX0+emp5sOKjg50tLQu+tyygKL747DsAmJpmceoGMAuo8vxHHV9Hsnm5Njn+OA8EOOVnlAskTqyovJXJJuMHeksns3NIjk/pyJXkcAWpW3LFbR2dmJyegYDQ4PYsn4jWurJ3gwjOZ9AuZK3IhK9MCnxPTKEuZkZFcf4EHDL4p1zrWQzmIS1I51MwVyHdbAcvNXUrJRRE48veqzyHumeOvfG7qUVYe3hghHitC0DdzXKF+WZHdcw5zXGIvjR5y9PqWx84B9+J/te/z6P5d+Ln8hrSCOVpCLAhP5Qaq6ri36j9cp7LAYSjCP4ysaS5iZK7pZM8rqmRsxbFlX9PsrzEUBk/A0OZQGQhWUWx3gvmGfoxUxpZLJH6QnrCwbR1NwsfzIW0KgyQKCrkMurqYDjJp0lWJiWv1tLS5PAGj8B22QCuWwKPv5/LqN8xf93SuRL0qsvnqavHGoVAm0MVOCXXLInEEYwWoNoXQt8wRpk8xUspApYoK9rOodEklLJGc1BMkH6T51SEXX16lXyrKXvNgE/ytiT/UF/WUpkEiigLCOBW/6MzFGyOHt6erRG0MuNjT6TU5NqNmDDD+cWmw/IMuRnUn6Y0rBksrrNCQTKyYQX9OWhuoRfryWQxVzEcUu5es5nNnuQvSzf23zOmjrEHs0p/mR6q9gbCkl2kQAw81eFXpOUYKR6BfONP4iALwgvWXB8XTYHD1k9kYju8eDICKbmpjHHZptQEM0tzYiEg5K5pQ93U0MDNm3ciPVr1yHgidsyiqxyO9+PgAvXa5eZzrW6raUFQW8MM7MjOHjwIa2V27dt1VrMB1m/DfUEcN35VcFMahozs3MoiIGeVdG9rr4BTc0tqENEr3vm9Av44uf/Hv2n+yQrzzzJ70umHO8LFSqOHj0iJnxdQ4MahFatXInEfFL7CUqGc61IpxZw8sRxnDh+HAvz84s50VVmMDK+T2oCbMAgU5vjV40wJE6VSmrg4D7ALShb4w1lw4PK2QTLOdZNEtIBHLUWe3S90sCk963fJ2nNvfv2oWftWoG3zx9+Hv39p8VUX7t2NXbsOEfgLZm3lNPkPafCAseOC96aB7j5Z5sfoJvynLyinOx6kNt3MKDWWSsJ3jqMP67XuWweL7xwCnfdfRADg2NIJAjeKstbRd4Bl6zATpSYuQRiu3V2tqKrqwV1tQRwKOscErubAIfkn+k1Hg7L69f1cLeGJ+eiFy3Tl2RwBejwswQOGdimn7lqD7a7WabS8NNk7debyfuzXp99p1cD3P40UfjpX7MMvNWa7kFyIYux8VnkCx6sX78ZnR3dmjsueMvP4p6AzSwcqYWKA8zSO53zjfsqNtipecl8PsioM2UZY2ZzDXNle12tcM5D5SrHJkOgrvZPHPc2V9UIx70bm2Ec+W+XeUtlkZMnjiIxNy3wdm52Clu3bkJ9bWwRvJViggv6untpx/OzWGQuNvDW3Ye+VOZ4eZx/hL0r39Gl8eI2NrlKJvK6jka1Jrvfxd7P8YR39/qVCjZu3vfT39Kf4JWnBx4X0OoPhOVnyyaqTDqP4ZExjIyMiYnKvUpKzVAJsWRz2QLq6hrQ3NyqdZANKcwNYa1jVPxh0xGbmCo409+LxoZaXP3GAwgFfchmF5RD06msrs4X8iASji3mp5p4rQGLZdrhpPDs88/g/vsexMaNm7Bnzz59Fu+zlFVKtNdJS5mFGCe/B/dTzKNk7ZJJXBfvwPETJ3DzzTfjKzffoj3RmtU9CAVCeq8I12DH7of7LZ7t4vFaAY4GOkJn0bnZaTVQpZPm78pGLebCBse7l2evaCRi3rfydjYf3KKngnyRewCPGMV1DXXOOdeD/fv348o3X40I11aB3RXNBTY/24ONqM74dn7yYmCWPyyoaUJrGJVyNDtdmxIDaF3mLWMm8NaRIuf/ZzN5qVNxzk1OzeG++x/B2PgcyvAjMZ/CN2//F9lRfOADv4N/+OLn0Xf6JN733l/CoUcf0xn2xIlj6OrqwNjYGN7+9neqGZrX7eb4T376EwLpW5rp4xvSekwVmN//0P/SGk2Wu8aB7JJMuluNDGxqLZXwl//7f/4Eo7j6lGoEqhGoRqAagWoEqhGoRuC1jUAVvH1t41l9t2oEqhH4OYrAZz7zf8T44eGru7vbDvSxuJh44bAxTijz+d3vflcF78svv1wHVRZReeBmYWNyakq+eQRveXCnxCA7kAUiViDfyePHj4lxVVcbV4F+cKBfPpGUTCUIQp+llatWIxyJSWprcGBIBcPVq1aK2cPro08qD+KXXHKJ2HAEPQhSUQL5c3/zOXzvjjsWwVv7TuZFx8I8pRrJlHv3e9+DfeedJ2YSQRiyqsikm5mbM+adPyC/ydWrV+uQn5ifx9ysSX5RXpGgNX1RCejyew+PjApUYKGEh1YXpHTl1NxilgpajvSueczZQVmSi37KhwZUZKas9Pq1Pfil97xToPfo2ASGx6cxnshjx56L5DHL4vz5e3bi7G2b4PeU4GWhgH/U7W0FErEovT4k5hfwF3/1VxgfHcUHP/iH6pR/6qmnVNwIhQzoc4vJHp8fZ51zLtZu2oJ7HjiIk6fO4PLL3oD6eC3+7xc/j3IhJ3lRemiSDW1+act88pxClls40/ej5Ki8AVmA1jdf8v5VIRAmHS2WqAOAukU9FazJlKbUmoG+Po/jsesPaIyWYWACBxrfhy8Vk1dMMnaBU4KNYD6BLEKIHlRYbGBVelFa0+SG+W82yi/ypeQJR4axdePz/flbNgKQvc15QMlQyi4vdsSTA+EUMjgeWAwlyESGYNDnwwUXnCff24npKQyPjiFbLKK5tQ2TMzMYGBjE3p270N3egVDIh4L8NFOoVCh3yPFTwtjoCGZnpgVWcKwJY3YYyPKkW5RN5nfieDLJZEaeBa62DvO85bjjmFUXPj0ilzUVGEBtY5Tf35jTVuDjGF0+tt2OfEkoUm59GdgiONdHCXa+lqCRXS+vy3wiyYr2CVAgM1O3hGw8R/50EVoVvrAk6emiJCZTbTfMvqsxyFhoXmIDm1zwIhVHY2uJ8bAEKtvc4Z/Z6SkMDQ1IGYAyvyu6uxGL14gNzlhI4tXxYZUca6WiPCE/SV8A8Rgl98JYSGbg9QUQjdUITCMIy3vECJo/qxXl6OUqZYH6esWBzHQCncxh8kCDR8AmWQ6hSFjMVrI9ydYIhtj44UfAW0F6fk7gLZnmBOPITJXfLZOwHi5fyWHeOuDMyy5HjvetjR8Db+ENwh+JIxitRSBajyJCSGdLSKZymE+m9CeVTpskZ6mEkdFhTIyMoa25GfV1tTh58gSGh4YEOlIWk2xievSSfUtmGHNFOBRAR3ubwEtKaXOMsHFmbHxCBUSCnZS5J+uYigj8Pf3YZmfntFaRecPiOgE2rkEsjJqKBEFAk6kn+Et2NJ+nUqvktC3/sgGGoLL50FWMAV1XqzHPscAQiuXpg3yH2XSjOeIAaspzAj8q8splLOjdnSbjh/mGvthsEchnMTVH1YaEGodKxbx8rpknirk8du3YgRXdKwQaUgkiT3pzqYJQkFK+ZIVTqrogKcRczuQcOQ4LpYLuO4vUBHXd8co7TlULW5fp10umel7jMV5Tp5xZKFLimDnPL5nqGIKYL6fxta/+C+783p0oZCnf7UWAjT+OZOj/Y+9NgOs6zyvB8/YFeHjAAx72hVi4iqREcRGthZJlyy7JsWU7ztLVThwnmWSqprur0zPuZHo6SY8zXal024mdxIkje5K4Z5J04jje4tiSLFuyLFEkRYrivgAgAGJf3r6vU+f89wIgJTm0TWfczgMLBRB4uO/e7/7/9//3O985h7YHlKoko5jntWvnLgG4XJuZ60dGxrBt23bNqcnxcVw4dxbXJieQjMfE5CLTmEC+mxKXPj86u7rUmHP56hWpe3CIGqaoSss6d3q320AolRiIafKcCNwzT2tOSuqeDFwymupwMTcQsCL/2OdBZ2cndu3ejZ7+XqRyWVy6cgkzszOaK2OjIzh4cD98AS+CTT4Em/2GsW2xbk3jDj3qLeDW9roVy51JzAZsLRlli8FqM//Xc5wlx8q1i/mRUqcXLkzg6ae/jcmpOSSTWdRq3CeYHGODt5YGriwB2GBANltPTxQ9vR0Ih5vU+MPxL/C2rRWh5ibl/pvBW2XVdQDXyqOSfX4tgLsO3NpgxE2M/e99S/uDBG9/1IFbsy7a4CFbFwjeJhJZLC7HUau5sWPnHnR29qhhhuOFTSbmvtNmwS0lm1yxoKYNSoiTDRn0e6WEUC7ktTekegHzBv+GaxMb1iiVyq9a/9VUYBoB+MzAZkbmaXpwzs/NYsvwFuUT7oPshhOt9xZTVc2V3IdWK7h4/izS6QTisRWpMOzds9OMZ4t5a4O3AlntsSj5dK45XJs55ze6kwxAaxoUbgbgb5RUtlZHm7K7aZxr1eTaz30f912W0onYupv8v00jhhlz99772Pc+JW7hL+OZKbmdOxxuFIrAymoc165N4/L4BObm5izf3xoKxRzymbTWyUhrGyKRDu0pCN42BXxq7qGHPBtzI63tWkMZw8uXr2Jh4Tp+7J2Pwh9wswVQuZF5RLLDXjfS6azYvoW8UdzgfpJM36tXryKWWMN73vMebN++03rGcGhs8fh87nK5HVbzpyGpEkRlfvR4XfKz/c8f/n2cv3Ae3V3dOse+vj492/G5LRJpRUu4TdfB5i3uO5uaQvqeoKZRjKLUsJGcz+Uyahji8yr3u9VyGStLc8hnLRnhfB4pNjEVS2hikwsbdcItGqsOt0PPqLt278I7H38ch++/XyzvuseA0GYGusRc36xKsKFsYEDODRUYq6EXJa2l/CC7ls/T4D6LDT0CuS01n1pNv2MzmRp/7IbgWkXPyol4GuW6E089/SzmFlbgdgdx9vwFHD36jNSW/udf/kX8/Ze+gCc+8Ydqkv7Fn/8FPPuNb+LYiWOau2z+W1lZw969e3HgwCEB37z+T3/6CZ1bZ7Rd8UxncrL/+PX/88NqIOSc17OjFWNrMusLY/7RD/+nWxjFjZc0ItCIQCMCjQg0ItCIQCMCtzcCDfD29sazcbRGBBoR+CGKwJ//+R9bxZgWebxSGplMprXVNT008mGdhc4nn3xS7LB3PPaYmER8kCRgwQfntbWYJJoikYge0MOtYRVi6T3IWiAZK9evzwhkI8NoeXEB58+fw8rykvwGCd7u2bMXvb39KiSTDXThwgWx2igneunSRRXlL126JPDxzQ8/LEZuNpNTQZ5FoY9/7GN46qmnEGmjPBQf2ksCDfloTRYKJXIfeOABfOCDH8SBex4AUMTUxKQYCdlMBquxGFKppO6MLb/V2dklkIAd4gQQCNrywZTFh8uXLglQmF9YxFosJnBXHcjWA60tE8eykZGbM4Uz26PPME8Ng4aAAmWd+TcsOoyODOFf/NT7EG4JIZZMYzWewlI8jx179qOltR3PPvss9u3ZhXsPH4DLQfnJIsShoE+jinN8uCaw6USpXMFHPvIRXLp4Eb/2q78qgOjFF19URzkLvwIqWYDiP7cbO/bcia27duO5F17C2QuX8MC996G3qwcf+Z3fxvLCnGH70JdQnrk0eNwsEWkzeUyxzPifUdCN7FrjG2tLLJtCh/GOtItgBEltho9KHBaIq/KIkzKnBG8N04qAn/EXtP3GNuQq1QFO0JQsXINuwu0mC7asTzLpVAQRSGiYIAQRjK+xASfN7y0wkD+TJLHNZrWvzRRsjPS16TiX5zGluSWtZ35HxkYmnUJvTw8++HM/azrel5cluU1f4WhnF2KJJCYmr2H/vn3YMjgofzc5f1WKgAXeUgqNTQ/0DFUxUaxp6zoMorrOajYyeKZAZoBXh4r37LAnQ5Q/J1v8lVOvaG4SkNyQ/NxoLrCJWTa4vsHVslnldtzNe/G8CAypIOslO8IUffV3FhhsS4qLjeqwAF+r6GPYdEb6m/fHsKcttuA6iGuOZRdlbYloO63aoIotBWgAHacZh4rRBhtuXcqR7+lyqghJlgrnMvNGuVQUeNsaiWhuG8DQZYFHBPqMpKt8tCkPm0ihvZ1gZQRrq3Fksnl0RDtVvOa1GQZMSYVIHo/AG4vdvEb63/KeLi4tinXb3duNaEdUvtqx1VU1wrR1tAuYisUpq5pAuDWEjvYImnweFLNpFPMZ0KqNAJ5hU/JeGraS+bhBcNKquRmG3Q0fFnhrM//oawuXDx4Bty2oOgLIFOvI5sm6LapJhH7nAqgdDoEFbIrhOXe0tWFtZQnnz52VDzTXCMoNV0pFzQsClwTHOtoi6OvtQX9/HyJtbWpEsL1SyeSkXzPZqZInpudbpYKVlVUxNNsj7ZKJtQucHOM+r09FTyPRafIPPwJNQTGkWRQ2zE0PAn7jY8pmAj9ZuC6Ti8leYQMRgcn1+IlMXrLmutXtYeWiDfUBG0Coo1pMYyUeR40ev8EA/ASOnT4U6mUTp9VVXLl0EUuL85idnUWoOYQ3v/khASRiT+VzcMGppqpIe4caUsiY4fkTWOY6Sk9aR52yjW50dXdKtYK5iAVul5Oe3HUkUjGtVUXmQTUfeORT29HSuX7rVzOUeU4qHzBfsFDOxqs/+9M/w/LisoBP+odLhtIBzM3NCrzlnCewQUWLtz3yNo3xqakZPHD/Ea27qyvLqJSNtP/E1SuYnpxEYm0NmWRSazDzO/cMUa7r+TzOcKzE1pS3CC60hltNU5nDKdCZLGT6DHM+ZQp1ceYZcZ/LMNzply4FAeZjxqVaR1uwCf09PejqjMLnp2+6C6FIK6pOB65em8DM/Kzy+K5dO3H48CH4Ax74/B4Emsi6JbvLZ0B+5iQLuDVNPXaDy4bagb22G1lVrgNGAUHjU77fmyRs1QDlEvBw/vw4nnnmBUxem0MiycYdA96SlWgrIHC9VsMSGdDyZm9FX38XevuiaAkR0AhoPtHGguODY4ANCwTU2JwmMNxSwjAJwDS/GJlka02zWbabAN4b2LcW8PaD3cp+v8DuPyfw1nDOqzUHYvE0FhdjcLr92LPnboTD7VpnRD5nYwp7VOrAzOwsJqemNE56evvUODE9dQ2R1jB6O6O4fOG8GlkMONakNSpfKEqBgN9z7Hd396h5kQonbJ5IJNlAVBIrkmPpueeexf0P3K+xH2lr1zMF8wr382aLZyvjuFDK53Hh/Fk1IK0sz2vvs2f3LgQ1D7mGc56YtezWwVt7hNpNbBsj1gbC1ADG2WVLnluocF0dIzaX3zRa6nXWvlDwsRqjzKcBeSm/XMdbHnzvD3RqTE5dxUosjtWVGKan5zAxOannOLfPi2qtjGy6ZIGkQH9vtwBIyg0T4GxvjyLod+seMbc2NQfR0swGsyquz8xhZmaGT01qAHngyJvgctcRjXagWqM9i2GAlqslgbwL80uYm6MyUhnnz58XcHvo0CE8+OARsX/5XLSwsKhnyK7OHuUyPlO6PaYph+sQ1zI+433hC1/E1772pOJWrVCW3o3Dh+/RXqCvvx/Rznb9LfewDo9bwLFUiywZa15PWzgiALKpyShH8D2Y/5i7ed7c/8tD1mFsbij3zLiwOa5Wob+uT8cs1apSXuA+wDTkmiYAPs2wmcrtMYpD3Nubpygrkep5jyocpkGQgH61YvxnGS8jm09QPaM5aTPQOabKpSrKZW68nFZjhPm7cqW4zm7l+stzHOjvUnPS1clpeRkffekEEpm8nonPXbiIfXduw733vkms6p/+yZ+Ay1FHMV/CkQfuw/33HcHnPv93akDmB+NGUHtsbAx79uxRQxntgwT4R1oFYnu9vGc+/Jtf+Xd6j6rTAO78oGUQY8EGDxvM/a//qeF5+wNNAI2DNyLQiEAjAo0INCLQiMDrRqAB3jYGRiMCjQj8yEbgb/76M6BnLR/OW9vaBBYQTORD/sL8vIotlBkmYLi2top3P/64CsosULCgTvCI4AIZV+3t7ZLKDLWExGyijCUfbFm4XFpaVEEx1BTE+PhlSf+mUykMDQ2iqbkJu3fvEXjR2taOmZlZnDt/TnKl9BV69dXT6OiI4pVXXlGx/a1vfUQAKx8q+ZBMb6WPfuQj+OY3vynJLTGQKmXJ5fLhmIVmFn7vueceHDh4AIcPv0ksA4K2sdU1nTPBWRaeCGixaMAHfpZjoh0dYh6zEJGmJDFZlJKAvIr5hXlJlJERRvYcARMjJWwVQy0Q0O7wN7LABlzdYN6aAqUN3hLIGN4ygJ/+iffBH/AiXygjns5iOZ7D8LY70NM/iK9//Rls3zqCtzx0BE0BD9KJNVRLRYG3BGp4DsVyVQwq1qU+9alP4blnn8Wv/Nt/ix07dypOZO4R0HTLH9ViWrrc2LnnLozuvAMvvHQCZ85fxH1vulfynb/xH/8DLl+8AA/rWfKmNUxFyhXbBSuVL8Q2s0oZkpUkOGK8mlTIFvdpcyHNFFhV1LCYDEaBlyyrqj6NZJhhLK7/IyBlEF69mQ0cmhqKYGWUCZY7KLNcMcB4rSqwjX8igNBi39rna2SeN6S2Bb4KzLUBYgPsEow3b2P8bVlMIZhMFpPAW415AnzGi5fgHq9hcGBA4O2OHds0ZsgizxaKaI92Ipcr4OrVCfmCjY6OAPUKyqW8vvJqpGaMmgouZC+yUCc5Q1uaU+CRRp5AC3Pulmw0i1sushr96O3rQyjcor9jYei5557b8EUTmL0BQPNonAOc4+vMXOsOiNUu5oApvuoe8B5ZxyUMr3FlxU8NBRZzQH9n3Tv584oxxLFhcoWwMeuYplJaNwDwJraX8fU17ye2NYERzi1L1lHnpXFqnbuNsW3qCbDlvA1j3pwDJds5XphvxsZGVcAk6M584yazlkCy2KhGQpJAihi0deiezM3NC6jt7e7T76dnZhWjSHu7jkGGaCpFn9aImlqy2YwYqpRP5nvyNWSIrK6uCGRnXmazAsGq2FoMgWAAHV2d8j6+On4VHdEIBgb6VWynfHo+l4LbWVXjTJGeqBYz3h6vGxLYG0uawflvQm+tuNUsL866g2BXEN7mNrgDYWQKVawm88gVy5Lp4xrAfMOjUJ3AeBQ70OT3I51I4uSJ47h6+SKSzLGSHyajqy7p+tGRYbFtg0HKNno0HggypJMpo3CwsoK+/gGMbd0mpjsZ0WSccs3hawk6cN0iAMZ7qaYUgbUshpoiLb9ngxHHCcGKjvYOhFpaVHxl8ZJFXL63zQTnuREkpl9qtD0iEMwoI5jKPmuzBhRX0jM5XRK5Rs7WNOlw9lRRKhdQKJeRK7MIW0dTc4uY2VSY4CAhA2h5aUF2Alx/WsJhDA1t0bjiOTMHMk+zsYpr3T987Wu4du0ahodH8PBDD6Kvp0cS60YW1cwXyWB6vQJJ2EgABJEvxg3TLl8QS5yAaGdXD9ZicUxNTaGnrwfRaBeuTV7Tuu/xedAaDksh4w/+4A9kWdAV7ZAEf3MTvR+dmJ6eUeFd7P1aDV1dXXjb296mJhIW9R9++K2K8fLSIjo62gTkE4hMkS29smLWXwG4ZQGLZORxbF++cllrOJs/6lzTnC4pe7R3dMoHWowq7jVCLejvH8DFK5dx/OWXdS3yzmX8XW74CMa7PYiGwtgxNIzd27dheGAQlXoV12ankSoWkK+WcXlyHFOz1wXq7tu3D/fedxh+P8/HJRC3SUxvFvNNow73SIaBzTXOgLPrzCvRsOwppaxm8qjk+U3xnuNf48T0qAh4I3h79uxlfOObR3FtahN4a/QirAnLfEwQmOOaSiEcF2EMDPagvy+KkMBbv8AKNgGwkY5+6WLbvRF4awO0FkPf5FRr7dtk72Cu6bWA6ua8fHs3yje/1+uBsd8J4P3+wdub2Zq39/pux9Fs5q0BGUnYo9/64lIMXn8Id999SD6lkht3WetkvYZSpYIXjr6EtkgEBw8dUmPmyVOvoFjIo1oqYKCnGxfPnUV/bw9W19a0n2d+JRjH3MG9C5sGKGdPRQqua9zL8yubl7gWcu5OTIzr+YG547777sPo2Jj2EwRw7TXJZt6SHXn54jmUy3kszF+XosQuek8LaCR4yxz7xuBtVbLJDuXYjW4ke6/JPYcVq03sWntWaY2w3d4F5taJoWkfKjF2Ad4mD8k728r1VBeyGbdmMTD7nEff8r7bcXPf8BhPf/NbSCXTWFhYwuzsvO4LgViHs4Z0OolyxaE9BnNuazgk9SM+GxklDycCPgLyAa0TVJSwbWAEJsKF1nCXGsiefOqrmJmZQm9vtyTkw+EWsW5bWlqRTKbQFKTHLO085gXaPvLII/LHZRMc7yvHAdcWjr/FxWUsLa6o+ZdqGelMUqxYnnsqlcBTT319Pb943AHFcWhoCL/8S7+kNVu+40EfUtkMwq0RXQv3UMw/BHC1F5ciRcXsyQVO+423q9Zrs8fRs4jHYfbQBC+p4mP9jsfgJ8FpjWGfaXThsfg1m+FzkxuobDB7pXTEvaOlCLFZ3pjXUCnTy91IhfP/XJoYIz5/cTzLEqjM/QL3lh4xx9VkyOcnj7En4GuNr29Ia7rbUcT5S5exFk8jkcri5Cunkc3TaiON0dFR9HW3I5GI4a/+4v/BuXNntE/i3jIWS+Ddj79Tz9lHjx4VwM+mZDZn8PwI4FJdi8/DbIziPoOfPIexrdvx/vf/rJq1/Vz/CXJzX8PxUyqauLE5tlDEH/3uR36g479x8EYEGhFoRKARgUYEGhFoROD1ItAAbxvjohGBRgR+ZCPwV3/1ZyqO0xttenpaD8R8yCNoykfdyWvXcPjwYT3ZQ1VTAAAgAElEQVToLS0u4d2Pv0sPtZL2zFKykQ+5Jcl8sljAIhALM8HmJnXzsvjNh/jF+XkxCsm8+eIX/k7MMYK5g4MDYgDR35AsoHC4FZevXJVEcVd3lzwPz507p87t48dPoLk5hPvvf0DFdj708oExHovjt37rt3D69GkVF/jBh0r5KtbqYvywUP3Wt7wFd+27S2AsC019ff1iXBIsiVO+MpkUy5YXzsI3/5bF3P6+PgHc/L0N0J46eUpd5mQBLS4uCdiVj5j10G2KOMb5V+Cm/f91Bo0FAkiK1qlzFSOxVhXz4b3veReGBgeQKxSwliRzK4O+oVFsGd2Gp7/+DPr7ejE6PIhsOonuznYx76rlkgW+0bsLKtJHu7rw1a9+FX/7N5/F29/2drzvJ34Cx48dw/zCrJFNJsBHxiRLVC43tu/ai2137MHLp8/g5Cuv4p57DmNsdBQf+72P4uzpV1AnS0oAJa+V9bDN5S+rZGbUjg0rVhKSG0UTFriMLK49pTb+3gZ4CcLx/gm8FZhoCi5Gvpe+WGR9GcBZzFmLOcyfczwQXCUgb5gRFjBIlq8FEvNvWHwnkLvBljWehXwvgq3rZ2cV+mxmLotBlDJlAYXFPBaJ+np70dvXK2Dq4sWLAhXIIuO58j1tEJiMgZ/7uZ/B2NiIvCLJuMwXi2hr79A4olQdC6lbhofljUvZQLLcJFUNemA55B1JeeUkPSFLZeNbbDEFTZwNU8uwgekhSUDKAMss/hDoaG0NrzNeyLLg2LY9oo1vsFW8tGRHFedNQPkG2L7B6LTBTIGl60DDzWnT+t2mY9lSyuuyxtaf6CXWsWwPvXXpOQsv2ww36oytMWd9o3FhWBD0LjU+fgI9yIaoVnWfbJlzMhb5WrIS+T4EoQaHhgQ8UZGAOVGFPhbxXC6BrYZVR9lxM9eYF5kjOS76+wYky8vC98rqmo4zMjKqQi+9dPn+ra1kfwawsDCPqWtTOk++RmAXm0XSab0vJeJ5TOYpjnFKCLLRhNKyPIf2jgiGhwYQCviQzyXhqBvpXIJfmqQ3zVH7rphpeTPldmNeGnI6f++GLxCGv6kNhZoHsXRJ4G2xCuQKJazFE2LdBpub1fzAsU3wVkBsvY41eqxdvoT46orAJsra0ve5p6sT7WQSO1gLpWygJfnOeVqpYnlxUcVFeqd2dXVL5WBq6pqAac47SsJ2d3ZJoYEgLccx5ajpj8e1h/GzveIIZhEEZ8GRIBZjTKYI1x7OI+YMAsntETJ+jT8p51ZLcxMibWEBy2LjKteovUA509DzLRB3nYFlmlso1U4FCIK3bp8L3oAHVEd0Oukr6EKpWNUals8V5PvL1wroj7SrWK38V6mIEcV1MZfL4tNPfBqf+bPPqNjONZBr2r/51/8aff09yj9spmGeML5/TqlacF3mPGPhliA7Ex0bDDj+vvX8t/Fb/9d/xqnTp3Hg4CH8+3//q2puWl42zVaMy5e++CX80R99AolEXI08YyPDUtCgpPv4lasazwSXCSDTD+/uu+/GXXfdje6uXoHQZ+gjXykLROTXcHMTgj4/CPXn0ink0mmBmi2UwHQ41TS2OD+HerUsAFnNHsylDheKpYrWKbKSO7s6sX3bdoyOjSJXLOLq5AQWl1cwv7iMdDaLMsHRUgVBjxc7tgwjUHegkEjCQeZuqYBMvYx0uYi1bBoXx69gYWVZ85s5+P773iTQ1uOhxLlXbFafj2xDowTAMWyUFYyChZpZqCZhydiaphXTFCHwVrmMLH0D3ippCLy1YFmxrco4efIsnvvWMVy7Not4MisgxQhGm3XUNNOY/CXw1kOgpQVbtvRiYLAL4ZYAmpqM4gEb1rgf0ppFv9s3AG/NumGP483rte2BaHxv3wi8/X43xz848Pd7P7N/StD2DdLzP3ryAv61jyK4yE/KGgMrK3HJJgcCYRw4cBhut09rgVF0rxvp8VoNTz71FPbeeSf27N0r5ibXk9HhYbx68iT8HpcaH3bt3KEGGjaR0FeczH8+IxDY4f7i6EsvKY+wuYZ7IuadLUPDYmE2h5rUbDMwMIivfe1resZ49NFHlXukGmIzb6tVNS9SWn38yiVUKkVMT00g2tGKrVtH4PNSvYQKHaZphmNVlgm21YOaqdgkx/zM3L3BjlUTV9WBUqkiy5HN0rY8kq3KQOCbgLZR62GDXhkOl5GHdXicAqzZbMN9oGlc5Jzh/m6DmWtumFlPH33zD1Y2+R8dHI0XNCLQiEAjAo0INCLQiEAjAo0INCLwzywCDfD2n9kNb1xuIwL/nCLwuc/9hQCHPXv3SFr3ytWrKhIePHhQ8lQEEXbt3InjJ05IBvPxdz2uwnwmZ/kFybeuqmIyJXkJtrEgwuJzNpdRQYeA5LXxCfkJzc9ex9effkoFmpHREfnssgjK9yCDKhBswvW5ORWZ/ZTSbG/H+Pi4iqDnzp7H2OhWHDh4UMxgyk6x2Lq8vILf/M3fEGOIf0MAj8U3Mg1ZYGJhKNregYOHDuLA/gOGsetyydeW3egsTNF3kDLQ8kXKZjdJsjol5chibTqdERBL8JdgNmWcCWAvLS8bsFAIEv1g3SqusiufrAT+mEVww7q1vbcMeml8P92GoazOfoeK5j/x3vdg27Yx5IsFrMQTWE1k0NbejeGtO/D8Cy+iIxIRE+jihbO4+849CAX9kockQMX7RwYXi//dPT04/eqr+NxnP4c777wTH/y5D+LS5YuYmLgqNpE8zVgcFxDrxOjWHdhz1wGcu3wZR4+/LPB2584d+P2PfwwnXjoKog9k3xpuq+V1ZoGzNrh2w/wReGuOv37t6+Adf7iO4ur3Yt+yuFitqMDIscTYiQGrQrmR2VXBnMCzxYDgz1Wg9noVe94rgmmEWMimrLLwZrEzBXHK69cAvypKW8VxI3NG0IS+ikYijkCRAdZrAkw49vhefB9+T4CEhcp4LKYudcqqeT30dDPny7/nR29vDz7wgZ/B2NZRMc7YNEG/q0hHh1hXFy5exvDYVgHvLBByHNBnuE4QDgQhIdYmxyeBHAMoG/CW4KNhf7EJgF6MBG/dAlMINjBWHq9HQDPBHPnXUepXfloljU3BDetAlOUxK69JU5Q0YJ7FOOV4ufFGW2Drxg9NbXWDMXbjX1iMGIsNc3POtf92HbC1Pe42MWk3fGytsWWdpzlXi+lmBp3xIbXGOn1KyRSh9/Pc/BxGR0ax844dAvPo3ck8QCZCV2eXwD0yHllw5liQ1B2ZkC6yNcjuNAVjFtEZbzadcP4TbOR5ENQkk5eMQoLoZNpyOtA/k2OIQCQlZQX4kwEaCGr826xevqekb91G3pc5lEw/MrcXl5Y0jsNtYXREWgXw57IJSfpWagT9Shr/b4jP/iPSpyaGBHA88DdF4PG3IJGrYTlRQLFcl9daJpdX4wtzDuWIyaotkNnpdomBQVZlpViAx+lE0O9HU9CvxhiyqghWs4lngh6oibhRZqDcMX1eqeaQyqAl3KI5NzExiYsXLykvUNmhubnJYpW26nhGyr8mNi0L7WTziP1rxa8t0iaWJmNog9amIYSAYFmS+fRrHOjvk1y9RjwVETyUyvaJyWgwLguwZd6in7B81Q3jXg0wFuOyWqUXdhG1WgkrK/OIp1axZWQALS2U+6d8vgvlYh3lUkXAf6lEVnBJADMlTHkdHDeUo+RYCDU3S8rwI7/zEXnfct2anJxUrP7Vv/pf8K7H34lqjdLdZDxDTVTMAWx64vilZOPy8qrWKZ4kGwsuXbqM3/vYx8W4q9bqqJbKeOSxd+DXf+M3JMVN3998Lo/PfvZv8ad/+n/rGg8eOIAdW7ehVMwjm01hbvY6rk1MSv7arH0uDAwO4v4Hjsjvlvmbnoid0Q7kczlMjF+V/zr9v3s7uxAKBlEtFgX6RyMRuB1OZFP0/c1JSUIex5T8bGpGMpOVPHcsnpR/3/YdO9QoRlAp0NyMmhOIJdmIlYbDTfWJEhKrMTR7fQh7/VicmMLS9AychRJqfjcC0QgcQT8WkjGcuXAec4sLGh+U6rzvvsMCa8W89XsQDPr0ve13buToDbgp4JZrk74nS9ZkTDPxbNlNhsfsCW4Abw01Hk6HG6VSFUdfOonnnz8m5m08kZGnpWnIMeuo3TjD3M88wua4cEsThof7BOC2tpIh7IHH61YuoTw790TcCzH/v65ssk28v0Fe3TC/9L7WXLDZhrcbbL3dx7sd+/cfJHh7w7Gt9PxGLTRvdC22WK89xmzwtlSpYXk5jqXlOJqbyap9kxoAShU2c1iNbGKMu3HqlVNIJJn3/NonEHilT3I2lUR3NApHrapmFjY0cg+VSKW01+HruMZxn7OwuKT1sLe3V2skVRc4NxcWFrT2UwZ+y9CQmLqra6tqHrvjjt1m6bb3jTXmDSdWFhcxOXEVtWoRE+OXMTTULxUar8fkYZeLTXd2rjXAq2bZJvCWrFutx7blhZPWEgbUdrp8KBSNpYOt7MG9lkOevj7ZjDDnal1wc79EeeAyKJ9McJefZCZLPFeNebTKsJnPTu0bzZ7PiR9/7C23Yxg2jtGIQCMCjQg0ItCIQCMCjQg0ItCIQCMCtxiBBnh7i4FqvKwRgUYE/seLwOc//1e4NjmJe++9F3Pz82IDsiBM5hnBBBYz+f2xY8fktfne97xXoJjNNCVricVTgp6UUSNzjcXzUDgseWEWvcOhEK6Nj4t9O3n1qlg9ZIz09/dK1o/VQTJ9KRtKhEr+kWXjo8MiKX0Nye5dWlrG0OAWjIyOGh/bQlEFRgLMv/Zrv6ZzYCGfPrUEWFmIInOtva1Nnk6Dg4O6Tl4Ti0ssWo2MjIjNwiIWQRt6/ZLVRnlkyW05HQgEgwK8JMFMtpbLjWPHj+HihYvyLaVnEyWkyV50WrKtLOUb5qhh3xIU5P/tDzKkbDYpQQw3pbncbhTzeTQHAvIp2rt3twrQ8VQKS6txeAIhjG7fhRdfOq7rJOPmya/9A8ZGtqAj3CKmBIu6LKCTMUBgqKunW8ytz/713wrs+OVf/mVJJr9y6iRaWpoFQLIoy3vAAv6WkW3Yf+hNuDQ5qfc5dM8h3Ln3TvzhH/4+nvvmN+Di/bWYZxtg3Iac6GuKnq8jVWeKtVYxmiCIVYSzATcW1gR8i2FkAFwDTFKm2CWgUrKVBCjFeNoASVlAFKsylzfemgRAyhxPVV2ffX62hO+6DOQmoNGWaha3gp5ZZJIHghZjMKCxQHCITGyySQgkkfXGOUGPTSPbRqaee53ZzIJnd083fuEXPoit28YQJyNzZQWVahltBErqTpw7fwmd3b2YmZ0Xs5YMbD8lp+tVeVbR85bnzXtPBhv/z7jYjOMNMIGxsUDum8BbNmSQYUjQj3HnmDVSbjaIvSEvZ+AHU7a0i8Rikln+iDZzxiD/66KDGuKblAnX5ZBtX7gbsqSYK7aXnPHv1fuu+x2bV+u+bQJw3zjTmjI4z3r9QxPQjDN5aAb8YhN9+UtfwtmzZ7B7z2489o5HEWmPIJXOiC3LeUTJWPr20h+VspEE0qanp3Sv/f6ggFv6mTldHrSEwmpeKRaKAgH5aUDxmuToW8Ih5SdKEXK+8xzkwUZmZqmosyU4xvcgq5fXT6BIMo2SgIaAl7ZQs6hFiWRKOYs+vQS4WltD8ucsFTNwOggSFSX9J6b7GzKhb7zXN8dUQFGdrEKvwFu4gliOF/RZc7hQhRvpXBbpbE5rBsccwW/Ox6Dfp1xWYFNLtWrAW59XgGoqGUcmnZYUNH155dNNzzTJBJomhFqlprnDvElPZgKVXHcYS94n5jJ61fEcGWd6plKVgUoJfB3jyPxO2WuC3+F1yUibVetaX984TynxTxl9zg0qLRAwNnLyNSMvb+Ua02yywbiVV6jlc0d9BTWTUKGzXkG1XEC5yjy0inwhjWhnGH5/K0plSoX7UC071bRByf1C0TBvyRzu7evXtTB3MW8oR9Ud+OIXvijmbV/vgDzfz507r3v7i//TL+Dd735cEoyFAuUqKRdtPN/pSUnwljlwaYnnkde15fNFPPGpT+PPP/MZbNu6HV3dvbhw4RK8fh9+4zd+Ew8cuQ/x+JpS/Bf+7gv45B//kcDHRx99DEceOCKGbz6XEZhBxhyBl8RaTJ6CBAx37tqF1kibxh+lmClzTd/5+blZvPrKK0jE4oi0tqG3sxMtTUGEm5rR3REVkJtJxFCrlBHwurU/6OnthT8YRCqXRTyRQiaTx7btO7B9506x2qemp8WyLdKPPp1GKpdXMwqVMyiZHHC5cf3qBJLzywjSN50gS9AHT3sbHEEfFlNxXLh8EXNLi/C6Xbjv3sM4fM8BMYUJ4FA6Myg2K9ceMseN36fyrSUfL6UDAfe2lDvzq8mgNrufUpkm15rxbuY8m6a4hpGVXcPRoy/jW88fxdT0/GvAWzbgKJVZjGy+N5sg2lq5t+nB0JZuRNpoWeFRQ0/QUlHhnLgZvNU5STnAzpO2BPhGThCTWPIapslMV2NLg1vJ4nYAr7fjGLd75307wNtbOsbtBm/LNcwvrmJlJYFIpBv77j6odcp4axo/Tq5p3BOywYOStox/T2+P1pH5uTl0RiIY7O9HOplQHuGY4x6YjRNkwTO/kvlufHRdyBVo74B1KWSOaY6dfCGneW831rFpkvs55iOLxm3GlDF7UGPn9ZlrqJTzGL96Cdu2jmJosE+M21sBbymqwS02G1XW1VpcHsDhQTpTxPJqGqlUTusrnzHMm7sAF9U0fHC4fKCrBhtbCHazqZN7z1Klqv0E12Ax3iUHTJUEJ2pVNhdyH2XkZuQn7XDg47/9S7d7SDaO14hAIwKNCDQi0IhAIwKNCDQi0IhAIwLfIQIN8LYxPBoRaETgRzYCf/EXnxZgOzI8os54ykmSrUPZTYIFBKcIVh0/flzSnj/90z+1LpNMJggLsvTAJdORMpZkfHpYMG9qEuuMhXj6Zp09/SquXLyIeGwN6WQSHi897FrR3dMlIImyyWTrEuxgAZsFER6fxRIWSmzAj4xGgrO2JxtvzNT0FD70oQ+pYMPCNIuWLFgScAn4fPo/mbdkKxG8veuuuyTHSdCX5yzGQD4v6edEPC5PH14/wWsWpegzSQlCFjAJBrOAdfbMWVy+cgWLC4uYnZsTA4GFrmq5okKUZJLXgVtL5s0qKJuikanaEbA1PloEL1zw+yh3GMSPPfoo9t29T1WtxZUVzMwtwuUNYOfeffj2C8f0XsNbhvDMM0+jOehHtDWMfCatYxCwYJGOrF36H7FY95Uvf0Vx/LkP/Cy6ujrx4tFvG8atRYAg8FCp1TG0ZQyH7z2CydlZfPO557F//375sH7iE3+Abzz91AZ467AZaAaIfcOP12FWGrlZ45dqM283GJYGrJXkrWRuyVi2GG4OCJDw+gzTlOcvJpSbjChKXHoEmvHYLDDG4nEBS+kMJZSNDyaPSVCHjFm+nu9DIJaMNHlMuVwCTAjg8v+2TDIB3KHBQbG1o9FO/R1ZJVevXtF4yWRSKlTK/4xy2z4zZngveG5kiFHm8yd/6n3YfccuFAsFTE9NIZvPgKxAStOeOHkaA0MjWF6J4frMtPy76D/nFcuYjQwONSTw9ZRTLhRyFnC7mQVmAQryu6XENGPFJgQjN00mNtnsNngree+aYYMZSUEbP7VZLRbnRL8zTCyb9WNesZlZe+Mo0OvXx8YGV2jzq4zsoM1Ue71RZJ2HwH7bH3ITkHvDn2yMw83gLedWvWrACeYjAjDz8wt45pmvi9W/dWwURx46IkZnnn5siYSYn/JB9frR1mqYtwTZzpw9g+WlJYG35TJZ4jwB+k62Y3Bwi2n4cLgMIFcoCJhv74hqjC4vL2m8s/FELN9USuMgEKCkqUfF7lQ6LXCIYCjvP8HgcrGEgD+IgD8AD4B8KiWZbYKOXr8XyXRKXnB9A71wOtlgQp/nAkrl/Lps+EaYbuRLv9G8tYGHWt0Fh9MDj78V1boPS7E84pkKnB4/yjUHUpkM8kXmSjOXmJfEFHYA9DCkj2u1VEI2lUK5UBArlHMlJbYu1MTDeVwqFpHNkBVaV6MEJZcz6QwWFxfkl875zPzdPzCgZiKCt2Q60vdW/qwer4BcNvTwPDhvef98Xsba+NYxj7Boz9/zPTknwy1hrXF8Pec9F5FIW5saiXgPHA6+lqPYAP9OJ4EB41sutq0l7W0zb02DAhsF+D4llMtZ5PMpVKs5uNyU5QzB6w3D6QigWqF0cgWZDP17+ZqSlCe6e3r1VdLx8usmSFDDqRMn8bm//Tt5HDJ4zGV37L4Dj7/7cezYsVVrKmXB6WFopKXp10xGHMd1SeALm6IIwNGv8K/++1/jL//yvyMQCMIfCCKZTGNsbCt+5X/9d9h/9z6UywUxb7/8pS/jU088IVnkhx56M97//p/B0NCAmLd1NtmUy0jG4wLqed/oQ+h0u5FiTizwPAJGUtnpQiGfw+T4OOauz2mOkWnb1dGOLX396Iy0I7m6jLnpKSkOtIaaJSFP+wRvIKCcvLSygt6+Qbzp3vvkfXtlYgLJdAbxVBLzS4tYicXk/Udgqr09gtHBLUitxfDK0WPw1ZzojUZRK5aQYpz8HmSrZcwsLwi8zeQyiHZEcOT++3Bg/13wUi7Vw3HiQSBIb2T6D5rGGOO5zVxr8qyRTTaf60xZ5TXL490eL9oDWL736062PI4HhXwFLx49gW996yhmri8gFk/D6eSMN/mR8dPoojKFxRAM+D1obw+jr68TW4Z70dbaJPCWOYXzkL63BOU4lpmbbOatAWXtddjk8XUcd5O3rb3vkvKFpX6xGWy9HcDr7TjG7dyg3xLoegtveEvHuc3gbaFUxdzcMmLxDHp6h3DHHXtBa202IxovbrJX2axS0F6JeYuNRDxXrotrlLanv3a4VSoKbKKjaoTsJ2p15SSNRVoyyG7DAMJknUqSWdLDHuUB2Zp4XAKK2QwVbGrS65iDNzNvNbbqdcxMTWF+bhqFfBpT18axe9cO9PV1i3Frg7fqIXCY/bS9kjnqVMCok6gv8HYz89blog+sD2fOj+PFl86gXGHDDBvsqtrHe30BBJrCaI10weUJwO31wx8wzy7TM9cxO78ogJfNQFzrOFaLeYLQprFGDRX1ugXmGiUHXs/i1c/fwghpvKQRgUYEGhFoRKARgUYEGhFoRKARgUYEblcEGuDt7Ypk4ziNCDQi8EMXgSee+LgK7yyOE0yItEUwMDAgjywyzwhAsVB+4fxFHDt+HO9973t0DSzAEFhjgYdFGrKWyIoieEv2TritVXKQZKmx2HHq+AmU8nkVCFdXluS3SmnGUDgkWWJ647GITtYugSUHwSavVwUiG+hjwYfvyQ+Cdixe8zxe+Pa38b996EP6OaWAWZQi8MriJf1J+3t7MdDXr2I+gUj6bhFYIWi3tLyEttY2tLW3qwg1PzcvObhoR1Rgrrwy63UxlliUIauI50fW5dTUtKQnKZ88PjEhEJyt+5Rn5Ye8OtmVbxm82lJtgiwFAEDsMrFJyeZxOtFBNpDDITD7rrvvokseStUKlteS6Ojuw779h/HCS8cEMm/dOornn39OwF5bUxDLCwtifhFoTGXSsv7ct+9uMR0I3lKa9Z3v/DHsP3A3Xjr6gq5PfqBkZJApVq9jcGgM9x95GNNzC3jymWewZ/cesaI/+ck/xoljR+GhZKxYBizimeKv2ENWKc1mTBqmJMEyU+hW0VlVNTMFNpiZG2CSAXCNpB2BFnnSSuLOxMrpcogBJ0DUa/xt7biZ+x0Uw0hSeA4HYok4llZWDWvCYvoav8cmDA6QvdYpAJ/sE3q42UxSAkli/6oQ6dZxyUQ5dPAgevv6NKYIKvDv/vIv/1IsbkMUNZ6YBnSu6n04Bjm+OLbpNbt77x0CCzujUczNziKVSYpJCHjw4ksnMDy6DclUFpMTEwKnJq5cRigYQLmUR0uoSXOTrLuaiocFAbLyALaZUdZ52J63bkplch5RntvrlX8oPVwFPFjjcN3j18I+jXyyuU+qlYoidiNIL7+9dX/b1wNwbSDV9lB8I9DQBjjeKDW+Puj72ldbbG6xwyjTbYENLC5XLJa7myxWM8bYcEK/XzJAKQXZEe3QeGaBlqA/JV5DTU3yyQuFwgJBKJF+5swZXL9+XUzpVJKMSQJ+DvT1DWDfvv0Cqgh4LS2taIxv3bYd7dEoEvEYJq9NSp2gr69X42Ry8ppyEEHJltZmpLMpsfiZE1tCLRpPiVgM9UoNraEwfC4vytkcCvS+dbuUzygPe41Af5MPe/bthdfHe1cWeFsoZEz+tMaGNfM2Ae4bUXwjoEHgrcMLp6cFxYoHq4k8MgXA6Q2gVHNgLR5XQZ/gkMl3NTHD6c08z/GdiNHxE4VcFqlEQmx/Snc7UUOa4G6RzT9ZseTJyiWwwPFH0DqdTGEttiqGLu8Rm26olEAQiusV5TwZPwGcpqqve81jMDYEuwlSMdeTiU8gQnPU8jwm+M0mH76OaxxZnlRoUAOQNXf9lM71uI00uYtMYLKwCIQYkNbEzTSyGPCL+d4At3V6D5eyiK0tIRZfgMtNGdI+hFu74XI2o1al3HMJmXQWmVwSxVIOwaZmebGL6V2uCNznh9ftlZzwyZOn8dJLx2VhQCD7gSMPYHRsBG431QdMP0y5XNS6zFzY29sHj8ePbK6ALKWl1aThUDxOHH8ZX/77r+DKlXG43B4MD4/i0ccew8MPP6xjydc2X8Bn/+Zv8MlP/gny2Ry2btuGn//5n8e73vkO0B6S9473h+B8PpuVCgFlUxmM2fl5XLl8VWt2V7RT0s9rq6tYmJ3F7Mx1LC0uIpfOoCkQxNjQICItISzMTGPu2iR8brdAXTICo52d6O3vFaCytLyCh97yCIb27MHa9HVcHh9HMpPBytoaFleWkEilNSc5BraOjaGrowNLs3O49OpZVPNFdEe71aDmaGmGu70NyaZl7b8AACAASURBVFwGL7z0Ip78+rOK8+Bgh1Qvdu3YCre7joCf64zDSChb4C3Xa8kjU+6Y67ab7HTnRguK5XNrA7dGmcBe9CzwX8CpUQhg8wpB2kKhjOe/fQzPPfcipmfmkUqz+c2At0bqnyCVWR+5r+B+JBDwoq0thP7+LoyM9qM1zHFvcgPXrabmJo1dW0XFNDsZD/QN8FYJ3kjmW7l/XZFC+Z/NQz848PY7bYr/KYHdWwJbv4sd/C0d77aCty4UilVcn11EIpmVisrY2A6UK2YvpX2pGN/G9GJjRbb8u3X/62L52zYSRiHFNGypGXGzpIYVi5tXdvs1pknP7APsr3bj3mbw1mbeXpsYx9LCHDKZOObnZnDnnjvQ0x2VZQRZ704Xx7zZD2j/YY6s9Mst4obfrQGa+QzhcHoBpw/PfPM4Tr0ygUBTuzyAudePRNoETK/FMyiWayhWa+iIdqG5uQWpdBaLy6tS1uH8tK1V2HPIvRTPw873VBugxzoBXjaKcv+4fPmL38VIaby0EYFGBBoRaESgEYFGBBoRaESgEYFGBL7fCDTA2+83go2/b0SgEYEf2gg88cTH0NJifAYloetwCGji/wlSkalBluL83ALOnTuHnTt3qhDocLlUQGdHP4sXhkEWQKFUVEEkHGmThDKlmI+99BKuXR2XJGVbpFW+j/T0JJDBghB9b0dGx8SC8lvgLQszLFaycCj5WSclC1lApxwsP01nPwvzTz/1FD784Q8bhgA5jLY/ZDCI1nCr8flsa1PRhd6+7/vx96nYyuuIxWJiXRoGbpPAPF5H38AA5q5fF8gj8LUOvY4MAhb6yewhM+zChQt49fSrePnUSSzMzwu8rREssuQNVc63C14s+BtDU/2MxR+eEz8ICBugBZKjI/uYDOOWCFkBEXT29GPfgXuw+879OHX6jIBDetiefvUU1laX0dHagsXr11Xm5f2il2SwuRnbt2/HQP+g2FPLS8u45/AhvOMdj+L06VMC1hkrnmylXlExrK9/BA8+9FbMLi/jq08+jdHRMfT19eGP//gTmL8+Ax8ZGmJwEMAwHl83w2ubJW+ND7AlZWuBswST6AuooqB5wfr84P8FfpKhxFhaPoGG+UZZVeMh65VnphkHkqH1B3TdHCss3NHfj+AHZTRDLWEVK1W0djiwuromoIZAPEFwgu4EgnivOaY3SyvzxAh2btu6DXfv2ycAiIwLNjlQXvv8uXNisxWKBfmgkhXLAp4tq8n4snhOgIvHJbAyOjqMkS3Dij/BILJhWWQk62p063akMlmMX7kq5uXMtUlE2yMoWx6TBJ2jAho5xkyxlcxCyfXRm80CZzh35A3sMYV7sZQ9Hr1XtKND4MY6e1AMcSM1eKMvLev5hsNqM7DWX8N7Z4FVN//NRrHWqrBalNnXl+/9TuCtxZ/9DsTujcT6+uDtOuhgSz0L+OD4MsVseRmLQVmTRDnn89zCgnIVASeXyyPwlgVd5przFy5genoa2UwBC/PLknDla+jvufuOvfK/Xl1ZE7hLxmNrW0RAoJFMTqO7u0tjhODkyuqKiulkPgWafKjUSkhlMxqbvGf0Nc5nsmilVyvcKKRzcFcqCLhcAu+XlxaRymaxElvF8LYxPPjIw/AFXag7KL3MsZy1cujm5ee1YPgbgwwEOl1EauFwh1Asu7EazyNXBBzeAIpVB1ZjMQGBBixik0ERyXgCsbVV+dhmUgmUCpSqLKFSKkltgYoB9O5dXpjH6tqy/obNQvwoFctqpDCsZMofF6UU8NBDD2Hbtm3yTpyjJ3o6LeCW94TnT+Ys5zNBT7Jw7eYF/o6v4/EI8pIlKSlpy7uZ45pzg3OFUvvM7e3t7etsXI/bKb9TNTKFmsTCXZdNtli2HDv8GVM5QU+lVGcV9XpJ3rDzszOYnbuGQNCNvr4x+AMRVMpEWgNaP8m8JXhbKGbF8F4Hb0smrzBbskmF7PFsJo/VlRgSibhe29PTDbeXc7kCJ28VG3GqZTUQME/29vSpoYBs1FSGa1kdTjcZsEUBwPSPLRbLcLh40g7JofKYvG4C7VzL/ttnPoMnnviUcjbVMUbHxnDo0H7s3Lkdh990GMPDwxqLVy5d1Fgne5dfuZZOjk+oQSLg88sDOZtOSzJ+anISK8sraujimt8T7YDP6cTK/CwyiTham5rQ29Wp+zq4ZQhjY2NYWF5EuDWC/Q+/Bcjl5Vm9RO/wWAyLy8solOgdXEGxXNH9o02Cx+lAfGUFV85fRC5J6eoetLZ2YOc9h3DHfYdRqJTlCf/5L3wOL586of3FkSP3Y9voEKIdLQiHgnCgAr+XMttcbwi0bjQl2fL9aoaxwCrLJXaddWt3wgh3Wl/7DWpH5QFuCcgQzGWLUtWwwdt0pqDcQilmjjHmd35wHHMfQtYfwdvW1haxbrdvH0ZLCxvWXMZTO0B/ds4HrkHGAsO2fdgARe2mnNeCt3Ye/1EBb28JTL0NO/Xv6n1uA3irNdnpkmdrvlAWeJvKFLBt+x0YHBrR/GaKMsu1aarTPkvXyn0opf+5kzD2CQRvBdquey0br1zbY/Z1AdxNoK69p7OB2o39gB1cY5lh52FzXjVMXLmCleUFJOIriK0t4+479yAajUjFgKoCNnhryz+b/QfnHf1m2ejHwxgo2IC3bsDlQ6nkxImTV1B3dqDuCMLj9WtdDrc2awd16tUzOHv+IuouJ5ZXVxGJtGtOcqLTEoG5rKu7E109XQiHW9TgI8UIN2QBwPNh4xEl69k8RDuMj37op2/DSGocohGBRgQaEWhEoBGBRgQaEWhEoBGBRgRuNQIN8PZWI9V4XSMCjQj8DxeBl19+VoUcW0bWvgAWs9lBbsvssTZDaWSyHgXeOinRWLXA24oK85RK47E8Ph+clNEEEE8msLK2anm71VUIYd2G/n6UtMzm8pL1lWdkSxguyrqxmd5i2BK8s4tGBOlshiMBXBb3CZKR+UgpUyPpttHtz+PbICrBWxakWNRkUZdSgmJ2VqsqkFNmkoViFmHJ5h0Y6Ec8nliXJ2RRV2BKLq8CP1lA7LZnlYdFcIIK/L9D4G1FP2csyGoUs9Fi3qyzEiyuKgEtAkn0xiVIzIL70tIS4okYPD6PPks8hsOFnv5B3Hn3QZy7eBnnzl/EoUP34OzZVxFbXcH20WEk1lYlm9zV2SnfTh67PdKOkZFRyW1en5nBluFB/OIv/gLGx69gZmZawKfD5UDNkqLriPbioYffhlgqja8+9bRAdYIZ/+V3fltehE1k7gjMNiCYYV/qcteBPxaGBZ4QxagbeU8W02xmLQcAgVfD6rCql9bAE7NI98V43hJg4/fGI9jIJhOotX1ejUytAW8JZhC4IdNLrOtgAPliUX6XBN94AMrZzs5eVyMAWUgc0/RmJiuZUtqpVFrvYctMsrGgt7fXsDM7OtAUbBKwzHtEUMhm6LLQyTgR6G4ONWts835y3BBoS2cyWFxawPnz57Fv313o6+3B3PycJGK3bBmG0+3HS8dOYsvICLL5AsYvXxGokUkl0RzwK965TApdXVGEW0PI0S+0WLAY5n7NvXUTRckDE5DyaJyLeeu2wNuuLjGOxXDkPLPATDPHXsuOtW/PBnPGus8WeEtQYV1uc1P2ExPSsrB9I86t5sJNjN7NwL81aV73vG5MtDYAsVk22XqFBT5TclXNKRbzlu9je1pXKmWxKPn755//Nq5dm8KuXTulBsDza7aYt7lcAWfPnpVcNn0EE/G02HKc3kODwxjaMoyzZ85rTPX3D6GlpRWxeELSsfTRa6M8bzAg4JFMfrsJgTLC9Kj1+MhHdaCpJaR7S2Yioe2to2PwOzzIxVNge0o0FBIz+OUTJxBLxBTCvYcO4C2PvR3egAtVRwnlUg6lYlZgkyTa1z9e2yyxOZZGIHijqaJSJxjshdPdhGLZiViyiGyBE9GPUs2JeCKJTC6n+dcSaja+prOz8kFlc0elXEQ+m4bP65FHNxcC+jy3toQQ9PmwvLSABQJ22azyJ+chlRqYy5nb+/r7pJbAnM05d/HiRTXcGF/XDU9Yrl9iMLe06Fw07+qUcTae7Iwn84LVOqOv8sqm3LrFRrSlQJnfNdebmiyZaw86Otr1GQhyTTFAl0B/rU9yOEetWkatXoTDQb9Zgm2UMC5iaX4RyyuLAoH7+rYi0BSVRG61Sqaw8TnOF4zvbVOwGZ1dXQgGmGdqKBXJ4LXmSZ2+qi55NhJ85ZhiMwvBWoeT72fmIsFwrlOU++/u7oXXG0COssmZnLy/6bHK/Mv8UqkaUMbrD6h5gdLVyrMuJyLtrbIB+JNPfhJ//uefQbS9U3LOZNQWykVEuzvxL3/mZ/Av3v8v4Xa61cTV3tGBtqaQ4psrZpFNJbG6uISrly9j4uo4XAQq4UBsdRX5XBaOWlVS8H3RKFLxGKbHr8LrcmCwpwed7W1av3bs2CEZ5ny5hB33HKa5Ji69eBQT1yaRzuUwt7ikOcWczsYgMvDYIBGSP3QF1WIBU5PXkM/k0NbejZa2LozcdRf2PvQguttbQOg7R/uF+XmcO38Oc7PXUSll4XXX0BNtg9tRg8/j0HkZhjNjTTCJ65jxQ5Ynu9FuUM5YbyVZtwfYZC5g51qlK841rpeUTS7hhReO4+mvP4dr09eRzRbNNZnEbgG4xvdWDHOte16EwyFs3TaMbduGEQpxLSAjl7LJQSmRMM+Rbaw1Tw1wzP0358zXyibr7MS4NY1WdhOPydE3eaO/3iJwG3bD3y/z9rsCUm/xfG/rMW8zeJvJFnF9dgH5YhU7d+1Fd28/uG6pCdJicGtfyv0YVxurAYs52Ulvbw/3K5aHqyX5bd8Dex9ubfY2VpSb2LjfC3jLPfPVy5cQX1vByso8CvkM9u3dg9ZW2pXUNe9s8NY0mtWs5jHnOvPWBm/thgg2pDhcAaTSNfzDV49icjoHjy+CmsOJplAIweYAYsmYxvK2XTukYpHNZ3F9bgbpTBotrS0Y2kKrjAG0RyNoawvr+YVzlTm2VMxJ4YKs/KZm2ihwL1BBvVrD27b23uJoarysEYFGBBoRaESgEYFGBBoRaESgEYFGBG5HBBrg7e2IYuMYjQg0IvBDGYF4YkZd4/xgcZugGIvJLI5LGpBlw2pNjBsjkUtfK+MXZX5PvyoH6pXKOnvX7fWqqEoWmS8YQJ1+cB4PyvTWlOSZzToh6MfCJeVvvXDDCVe1Ao+8MslKtYuWxm9Q/5PkpZHJJNuXIDNB10AgLO9JA/gQ8iCvwLjPAry+gPldPY/E6qqulcCV5A5dDgG2BO1MYasmUIxFeVs+kIxOu9ypWFnSyGICU5LW4zXVWRVrDRNi/cMgm5YZl/XTGwAVy/6VQKhVAKL/YblakZ/l8loMZy9ewFoyiT137seV8UmcePk07jl8HyYmxnF9+hpGhwawNDerYjv9fQlIZvN5dEa7BH585e+/IrnX9kgbPvjBD0h2+PixY2KS8p7XnQRVamhti+Khhx9BvlzBV558Gr19/WLv/t5H/yumxq/AzwI2ATGrAG0A2Q1/X35vs5oJoMorzfIbtRkfLAJuKnVbDCQDqxCsIAuPgDcBNxu8pS8rwytg1e/fxCQy0slsACBoQ29QAjJku5K9zPfv7O7W9yxirq6uGOZSrSZGGEF4SoMSOCKTNrYWE2uX3rYEbgni9PT0qImBUpNko3Pck8lHf1Ix/2o1MVo7O7v0PaXDxf51e5BMxlVc339gv8bts88+i+GRETERJycpo9uGLUPDcLmDeOn4SQwOD+mYVy5dFiiwODeHgM8LJ33VCjkMDPZKWptypQS6CAAab9YN8JbFTeNxa+JARrr8b91uySbTM5RsXQJpAm8lBbuJIW4PXAuQN0V7MydtsJ4v0Tze5Hm7AQhYhX0B+wQnNqaCAaI2p8INwHVzod68tQUo3DxXbsiktn6ixe62zpFz15bp5njkfZFPnoA2w+jV3CdbWfK3ppB9/tx5yRkPDg6hv69PbJ5Qc1gNG5RNPnv2nMDbYrGKtdW4ADimAoK3W7dul6ztzMwsurt60NXdg0QyJfAwHG7V+CC4NDN7XZLlAb9PbM5iqYBUJibmJVniW0ZGsbKyjDOvnoajVseBu+9Gd6QTxVQW1WwWna1hMSJfPX0ayytLyql7Du7HW97xKJpa/Kg5y6hWyFqlj7O5ZvNh8q6VVV9XAlP3gPncksSu1Fyowg2Hk6oKDiQzFRRKBIh9KFZdyORz8tbmveL44q0iMLe4MId0MiHGeNDvVd7x+7xYU3F+GS1NQfR0daFYzGHu+oyaX8h+L5fKykeMV99Avzy7md85Vxh3k0aNTzWVFwi4Ms8QaDUMczPueW/lGWsx3jcDEGoQ4TiU8gFf71XjB8E+2w+bLF6Co1xHCGhwDlNmM2Szb235To0zAskFpDMJxGMLiMcXUCzG4HaXEPA2wVE3TU1cQzxeAvgdaAlR3SIgr0R+cj5zHLA5hOOEwBvXWeNd60NzUwsqlRriawksL60qp/K8Cc5TTr0p6Ee9xnWuJqA6V8jDHwyis7MbTgc9LkvI5Yoocu12exBgY1O1ilQ2hyIZyV4vfAT8/PTiJRs4pWtljnniT/4En/2bv0VbOAJfIIhYIolcpYSW9na8/wMfwLve817JfJO1y/ughqRKCXUygFMpXD53Hi8+/y2sLi2jlbLUXi/y2Yw82j0uJ7aOjmLXtm24fO4czrxyEm2hZmwd3qKvu3btQm9vD1bjCfQNDsEzNIR5KV2c0tqYKxSVw6lcwTnONYyxo6oHWdv0XK5XS1hbXYPH7UVzOIpAqAPR0W0I9PahOdwqj+FIyIGgtWtYqtQxOzOJteU5lAsZuFGBo16BG9z31OBycm9kWM5uemgTxJXfLX9m8uSGTDInHBtZjMzxemq18o3ZU2m3IwntV0+fx/GXT+PS5atYiyXVOJRMJLQP6evvVcPa8sqyJLGbg82SFed9uvPOO9Df3wO/3w2mds41Sibzfpg5wbFiVBgMeGt7ztsg7KZcvgmY3ZBPNn6+N8vg3gzifi+b3O8HoL1hzXgdSd/v5Xze6G9uK2i7aY3dvK+81fO175bZfznEnCfzNpXOSXK75nDjjt13or2jC5ksvcZN44fk3tfjtH4Uo7zhMM0t1kZ2/etmyWOTgG9sx1pvSNy8J7Sa9STPvd4EYPYCYnLLSoNTg88PVFwo4srFi0gnY1hcnAVqZdy59w40N/nlecs8xwYVNvuZprOqJiDzIFUuUCM72P6/JUWuPVsAC4tpfOKTf43LV9KoO0OoU2UhGEBbeyumZq/hx3/yPbjn/sOYnptBaySMU6+8rGYq5tKOaBs6OyNYja2ooVJNYBWH5lFnNIKWFvrjUvY/KeYtm+Ko2vFffv4Dt3orG69rRKARgUYEGhFoRKARgUYEGhFoRKARgdsQgQZ4exuC2DhEIwKNCPxwRuDM2edVsGaBmCwSgloEc20PQRZ9WOzb+LAkzwh6sCAJp9ieHgvcZF2HxdTFlWUsra4IQi1T+pYgqou6kg6o1sKijY7rUuHFBRdC/iB62tsRbWtDwOdTYVSsOEvW1TBbjFCvkWS7MaYCWO2fWQUmFp4IsBrqrwEZbY9PG3hUEclii4qpa4EdrG8K+AGZSsZvzgBKqm7qzc15GGCZH+syrfYxLclYvdaWrluHvMx12ACyzeJkYYqyle6AH8l4HMtrazj68nHMLi5i/8FDmLm+iOMnTuOufQewuLCESxcvoK8zgiUyhspldEQ6kCsUxDJlYfrIg0fw1JNPi2nbGe3AOx57FMMjW/DCCy9IwpqFKOLcBDtawhEceehh1F0efPmrT0p6+YEHjuAf/v6L+MqXvgBnpQy3BX7ZKJyYwxX6PJr7Q/C0KRhEcyikeyUJ4XUPUlPAM0CaAXElnyzgtoh0OoUSJVbLBFgNa5lfbWlbSpySVUSJU3neWhLaBFpYnDcStyH4Aj69ryS0CXA2NQscisXiyOdzkr22mbNk+hIIIoC7FlvT+Rx+05skB8qxxwI6j0V2F8+LV2mYuV6BuGRBUnqchXKyAen1TClUxjOXy4gdtX37NsWc19va2obp6WuSFSXg3NXVA5c7gJdPvor+wT55LpOpxjGXWFuDl16t9F3OptHb14nurigyBC5yOcO8DQblIW0XSjWmOG83gbecAzznzi7+fbfAW+PnbMXWBm/fiCb7mvRl2IcbH/Z8vLEUvVHY3ZDPfr1MeHMB/1bA2w2y8E2JwJpfBpium7m77s9roEtD4bdkJOksLV/luqRcV5aWJWVMyXVOeXnehloEwhK8vX59FvlcCaurCVSrHLcV9A8MCbw9e+YcZmbmxNSORjtRKBSxthbT+OnvH0AoHMbCEiVe88q7/oAPpXIRmWxCQCblHIeGhrEwP4dTp06iVq5g/113YaC7D9VCCbV8Ac1UDahUMDU5gXgyqZy69+B+3PvmI3B5mU4rqNfKYgY5HATmDThNCNdWLrAzFn93A7pu3RyV9Wt1VMm8hRs1hx/5kgOpdBX5ohNVRxCFmhv5Yh7FctHIdaMuv9tSoYCJ8SuYvHoVhVwGAR+lzR2SEK6UCCRAoB3ZuEyKHMuck2yo4fmxYYJy7W3tEc2vhfkFxOIxnSfHOscK5yLnLJm2BNY3cqfly7gujWxAZeZYowBgfk9/b3sckJXIY/CTc9j+ZI5hD05Tk19S5QbcJUBsjyFBHoovGyvyuQyq1QyS8QWsrY3D5UrB72lFvRoAxRg8vgBawt3w+SMC0mQzkC9a4G0e5XJJjRhkxjMv8Po4bvW6YgmTE1OYGJ/G9PQscln64zYh0tqKjkgrtg4PYdvIFrFdk+k44PHA19yMSGu7WLHpRBrFbBGh9gh89G+OxXH96gRmFheRrVbg9fvRFGpGV2cXhoaGzGIFgsUx/N7v/i6+9KUv65yrdaA51Ipte/bgniMP4s2PvA1Do2Pw+YMG2KiWtWbXKiUQ9i/n8rhw+lU8/41vYH5mBgH6EXu98HvcKGRTaA4GcXD/fowODeLksWOYm5lCf08PeqJRDPb2inUbDAbQ1NICRKPIzi/gwqXLWLXWRY4PNmBIMaNUUk6OdnSqASCRiMlrmRL/ZL97PD6U4EG4cwBDu+5CrAwUa3UEW0Lo6IqipZ3S2F74jJOAJNHzmQQ8rjrymSTyuSTKpSzKpQyqlbwYuV7K0ZPFTxCXahPaC3BNs0Auy3/dnmNa62y/WwG4BkTlDojgUzqdw+zcEl46dgJT0zN48MEH8fLxE7q+Q4cOyo/7ueeeU3PJ0OAQjh59QePynnsOag0g0OX1GEauGc/BdRUGgbceqjBwPbYMkm1JfG1pXpv8f9jB23+qXfUPBLjVptBeg777K7Hvlpjbbo/Gz1oihZnZRbi9Aezesw+hlojFvHXBeXMT1Q37aJPJzIe9njq0p7hhlb8ZIOdezlZgsVQu7H2h9rubwFv72Dab2zQ6mqaAXCYj2fVcNo252SlJf+/etR3BAPMtm0ppKWIknm0WugFvjd8tAVxKJmtvKZcTKo94UXf6MDWzio/+3n/D8rIbgVA3HB4PBke2INLZhqtTV/DWxx6GO+BCoVZELLmK1ZUlOB01eFwOdHV1oK+/GzPXpzG/uICJa9ewvLSCAwcO4cCBg5Il5/rFvRxtMLgutbW24S/+jw999ze08ReNCDQi0IhAIwKNCDQi0IhAIwKNCDQi8D1HoAHefs+ha/xhIwKNCPywR+DZZz8vr0B6xNFrkeAUgR4yWfjhcrrXGSPG+tWW1LRYeHXifk545NdqgM58sYRYIo7V2JoKumSQlgkSUcGTxSB+Us6Tx3Z6RI51E7wNNCHS0oIWsqjI7BWThQUku8plcQJYJCL4azFETDe/KTixQE8ggYDzZqaLjqO6lAW8EsS1/EHXgaN15JfetLYcpqWEaDEG7bKWKWgZ4FYsZMvDa/3460UwSztWL98kE8silAAj0nc84vzUiwXkCwVJ4DpqFck0z8zN4/LEOE6dfVVxe/itb8PC8hpefPEkRkd3IJ8v4MwrpzDU243F2RmUiyX0dHcjny8hmc6gp7cXBw8exPPPf0tekd2dUYyNjeLtb38bnn/+eazFYkYG2+GQbGY43Ib7H3wQTk8AX/zKP6Ap1IJ3v+fduHL5Aj78m7+OUi4jb0IbACdwS3DVxN1IcHLMaDyFW9Z9fU1J2y4MbvK6tWQZxZqqlOXlSOYYQVAx5PRp3QvL949yoGTAqhBtMcDJnKNXWUdHp8BbgpNVeZmakiQBZYJD9LSlbPL8/IKYsCz2E1iTt265ouI4h8HBQ/cIsCHgG+2ICmhLJpPGN9NlpJv1Pm63ACYWyw2AVNXv5heWkc8Xxcgj2DMw2If+/l6dn/w8i2TZBVGuVBEMNsPtDuLM2Qvo6esWoH71yhWBEpoHYjW6kIyvoSXchFAoiIzl4enzG29kMmxtT0S70GyYt16BtkYK2o+u7i50i3nrkfQmJ58Bxm8ZtbVS2mvBW3N3zfyyiI0bjF4d/rUg63fKjxvz8nWYPus/2mD22MeymytM7jCSn5p+m97e9vBTYwjlfSsEO4saE6kkgRoDrjJpkQVKAJdA7JkzZwXeEowj0EIQhMVi+tvu2XOnMK9EIiXWG9mIlFJkQZcNIWRZB5tDyJdKKpTzvlCqkmOsWqPsvBM+XxAtzS1IJRNYWlhQzhjqH0C4OYR6pQZXrab5R9nGRDwmyWLCs71DA+jo6UQqk5CELz1QKZ3sEJtqUy5jsVyMY5fGuZQMrOK7ldJuLNbDAm/hk9dtIlVCvmDA22LNK+C2XDMNNsoBlKHP58QYvz49hWR8VUAemZjlUkFAbigYENBLOXHmkWIxL7Y55xYBp5GREbS1t0vG/PrsrGSS7XlHYJW5RU01ltetmLiZzLqvtJ2TCVYZSWQD3hrViIr5JJBrNc74/D4xXgmcCihsbkaouVlsfTbRpiVcowAAIABJREFUkNkY7YyqQcPv5zyz1yMD3DLCuWwKPo8bvd2tWF6axsT4SaAeQ9AfQbHgRDKVR6S9C1u37UWt7sPS8oruP9m0xYLxbudY4ZjriEbVoCL59yCB2wLOn7uIV06dxpmzF5GIZ8FzJqPe43SiLdyCbVsGcO+Bu5VjEuk4yg7AHwoh2tYBZ92BVDwJV90Jf1sbzoxfxeUz55FcXsFyIoFctQqv36f80BHtwOF77sHu3XdIHYByw7//8Y/jy5//soZH/+io1qBDDxzBnoOHMTCyBfkykM7mBJBWKkXU6hWtXx4H/dHrWJtfwKsvv4zx8xewurCAfCopYNftqAuo3bF9OwIeNy5fOCdJ5bHhYXRHozh88KDY1/B5gfZ2YGkZ5y9dxlJsDZlcAbFEQg04XKvZtMQ1v7enB23hVqyurSIeI+BPqfSa8n++WMb49UW0dA3ggbe/G8vZGjLFIrxNAQTCTWhqaUZziFLDvO8uNX2w36xer6BSLqBcygu8LRVTKBVSqBbSQIVwcB1eJ+C1Xr/u4k1w9iZZXK1GVq41jROGiUgAjrnD6fKiWKrghRePCrx96MGHBNaSaXvHHXeIof7FL34Ru3fvlrfwN77xjLyJ33TvYeUuB6pqigj4vRqvXBtMA5sbbo9X88E0uTEvGpUQky9fC97eyLI1TVZqzdnEwP3/m3n7T7G//u7XRkvk5RbX1O9uVdy44tcDb5dXY5iZW4Q/2IK9dx1AIBDSXtCW8n79eG1iXb/eCywA1mxhrXe1fHM5gO1GPDU22ovI+l7PHHBjLG0ec5Z1BhxIJRJqWKPU//WZSXlN79oxJiY5wVsj/2/7PltqEuvgrQFxNYfEvjXPKRzUNbixlijgD/7w/8WZc6twuELwBPwYGB6EN+DB4uoCHnzkQfhCPsQycVRQRSjcpLVxaHAAPT2dkkxeXl1GJke1h7KsFS5duoxtW7fh4YffIml32+6DzX+ca//7jz3yTzE0G+/RiEAjAo0INCLQiEAjAo0INCLQiEAjAlYEGuBtYyg0ItCIwI9sBD73d59WwZgABYuVBDDIRCQgyeIevzd+pQQ5bkRANsA4IxcoYJdAmMMh1pAtLUywi3VCeQOSAaaWfBlzWmxUAlRkRlH4zbCaVHZxG1lTnYvNun0Ne8DIaAqIhSnQG0anJQ9nFZl4VILSKlreUIyyzkmsLwNsEOgSg4h+eTdIzFlgsiUxbdvGGU9bmw18k7Sg9XNDsKDcsOUpSY9ZAR7m/XnNZKcZIJo1YRaKS4gnU5iYuob5lSX09Pfj0R97F+KpLJ597kUMDA5LCu/kiZexc2wEpWwG9UpVoFGOjK5yBZFIBFuGh/H1Z76O+bk5HL7noGLzjne8Q/6rMzPXjTctnAIP6JF65KGH4GsK46lnvgmPzy/w9tq1cfzH//CryKZi8HvdqJY3rpknTCDQjj0nS0u4BZG2iCQ4CaIxrvIxtkA8G0y5gdVBECaXEQuP8qli3lYMMEwglmg+xwR9i30erwFw3R7DVuvqQl//gCRHCViS7U1ZYx6fkso224PSdhcvXhKQzdetj2tCXpWKQBSeW19fvwA4etfST5N/T6arkT91wuVigTwgJiDnjSRYXRzP9HVuRjyeRqi5BT6LqUfmCCVjk8mUrmv37l1iTNEfNeBvgs/XjPMXrqCzu0uszEuXLqJYyCMVW0NNwIRTQFJPb6dkUikvTTCRAA7Pk+CtxqNUiU1TAdlnBIhuAG/JvO3u0e8oFS7v4k2Awq0nupvB2zcoC68zi747ccjvJKVpzve172eDCpu/MihWWG4AbwUw858l70h5Wsqwcy6TScPv/z/23js4zjs9E3w65250N3IiQALMpChKIqkcRtIEzUgzHo9nPMHru7J3z7u2b71e7+7d/XNVV1t1u3W+2jqPd2zXBe+k9WRrgjQzCpSoOCIpMSeABAEid87dX4fv6nl/34duQFTm2nL5a1YXCKC/9P4i3ud9nodtz5mEXtxk3pL9ePrUaczMzKJSqWNlOSVgPcdwPN6Nj370o5ic2CoyqSrJrZikqr/QW5pvNT82W7oA6AQYpV+1CPq74dDJsmY5jC5MPqoaUM6W+s3ic0lNVI4LAZqbqGhVNFpNYZrThzSbScHl4ljTUKsUATuh3cZa0t0QjJY+K2PS8PpVrFSFr4v0qwA7ZKjaoXMdgBuVmo5snjK1hIO9aOhuaM0WGjoEDGUMS4UCsumUMMZzqZTIYPJeyH4kO9Vh0wXAdTL+BI0pOdzQZN0hoEzPVHpGs4hiJbEqHq0saGGMWIzAQiO+CeKyX3OdIcjLogwFSjPWinGv5PQJFMPwI2wKmC/rEeXcjbmZntAEbSm3y89zvPNN9jXHLcGxXgO89QkTbK1HqbXEpgtIbdObGB7sQTazgpnps7DpZQQDIWG+pbMFkaTfPLEdsHuxupqG1xsQxiXZt5Se5nikgkBXNGrIQFNuuYVLly7ixBsncWV6Bldm5qEx4Ha7+Hk3tRqG+nsx0h3DzvFNePihj8j8LrFrtuDQbQh4fCLrHgyHcXFxEY8/dxhXLl9BKV9EtVaHbnfKXMqYMg6bNo3ivnvvxdimTThz+gz+r//0n/Dcs4dx84ED+M0vfQX33P8RBOI9cAQiaDmcWM3kRSreToDQyYKJFnmkcOgsNmiiXiwicW0eudVV5JNJLMxcwbWrl1HMZ9Adi6InHkeZMvTplBSWbB4bw7bJSdx56BA842MQHeClJcxcnkEql8dqOo0VeubWWBTAIgVNmOhDg4MYGhxCLpvB6soK6hrXnpZiervdSKazOHL0DTiCMXz2y/8Mvtgm5KoVaDYqgzRgc9oQCPoQjUVkDWVBEIsr6i21d2HfcTqo3FFFs5ZHtZBCrZCBTSvDhSZcdh0uERch768lRTeyK1oDtQwgy9ibtMFbBTo1G6rQiPPM2XMXkEimMDk5idMnTyEai4k3MAs9jh49Kms619czZ04jFA4K2M49C+dzSiazHVkIwSIAjgnO9wRtCSxZ4O17WOXeJQD7pjOugZvvfK0PBt4qJRzO69xeraYymF9cRTASE/DWbndD07hXa6vDvMVK3fHj9YvrWvHTdbxtpXzFLP4yChXai3P7ya4H3pprEdebTColzFuuFXOzl9HT3YVtE+PweLgf556Y44/Tnpp7Tc9bsm1btC7YAN4KcCsKLzZZw574+Qs4euyyFB8lUkl4/F7lg6438dDHHsb23Tvw4tFXMTg2iqHNYyjWKrLfDkZCCIaD0BqU83fJmDr62lH85z//cxQTCTz6+c9LUUU8zgI/HyqViqy1f/LgPe/c8NYnrAhYEbAiYEXAioAVASsCVgSsCFgRuGERsMDbGxZK60RWBKwIfNgi8JWvfFJARAJ3pj+gSEsSXBBQzybSoKY0mpI5I7hg+CIaiRtRzKUUHxm7HWy3NaaG4uCtsb2EDSnsL35CAbf8CAFfemkqUI3MQOYjTc/GNndPEvVrTFmTyamAU/7crIQ3/R5FxZDXMF48XljABqBsns8ELeiDK+BFi16wCmSQYwzPRcXaVcw18cs08l1rrBSDncJ76fQEa3MTVGKL8r2UyyRyQolDnovAEVlqZMkQPA2EQ/AEfJJMevCjHwdx0yd/+SwGBkcR7YrhVy+/jC2jwyhmMqiUSiL32mjoqGl1+AJ+7N9/C44ceR4zMzP40he/gMvTU7jr7rvE6/XMmbMSfwIn9PSkt+y999+P3v5hPHX4OZG2/vSnP41r12bwb//NH6NazgMtgn6KZalAHwMopxcZY2yDsAy743FVCGBgHUpaWR3H2IvMssRQJeUUC49ADaUpNSWjaqB00nIGC5uMW4/LkGYOBDHQ34exsXEMDAwizmvqEJZETsBbm9wLgRGytMhcmpqawhJZjYbv6RprkAxXt1vOoWSRXfImyMM2kjEiYB09l50C7vX19xsSnRkBY5kYp3chk4of+9gj2LlzBxYW5nH48FM4fvwostkcNm0aw6c/8yh8Pg+WlleE8ebzhXHxwhTiPT2oajWcO38O5XIBs5cvi5Mz+wOZfVu3bRF2XalQQiFfgC8QEKCJHsadkpwKvCXr1rUOvKVsMtlpfK4PBt6yPda4P285rb2dtLFq0veeuparvkVSfeP5zM+SdWt0N3VNAd2Ma+uQfsfEK39cLhVlbLBIgB2UIA4BeYJBZ86cweXLM8jnyrh6dV7GDG+FvpyPPPJJ7N+/3wBk2YdrcDgJnBDKUrKUDrLfvIpVSXltmfdEll0Vl7jtbrS0FhqaBptIHaixJQlyQ4mA44RzM1mZLo9Lzk1fVnp85jNpeFwO8bytVIri0anbhIqkZuCWSvazn5rgrRSpNFRxTicjj2EW8VwBOumb2kA6V0G5yit6BLxt6HZ5sy8RZCWDKrm6glw6hVI+j3IhJ36hLDxo1Guolgpo1msiL8uCBNUESlo9FA4LoE0JymsLCwJocpxxTWCBCcErYcO6XALM8iuLLQjscj5mTHgevvh/FnVwDm1odQG4BSw3fk9lCVnfRDnBIQxFsm8J3jKubHs1fpyIxuhX3GbergNvxTfXhmIhi8TqEtDSZI4sZJPwue1wu+khT4CdILgTDpcXgWAUgWAY/kBEipeoMsBCDLLwyRBlX6McJ4sylhbn8fTTT+PypWmsLq0imcpJW+gOO9w+L7RKSdjY/eEAxnu68cXf+BzGR0dxZXpa5rnzp84i6PXj0c/9OvzRLnz9pz/Ga5enhIW6tLKCVkNXRSYutygZEBiPd8dx26234qGHHhJf5W9+/Rvw+Hz4F3/wB9h3y22wO93IVjSkSjVUmzrKmvLMdgr7n52ILsk67GTg1in1XRGvZltNg5/AuaZhaWEOb7z+GuauzsDv8Ui/pfzwptFRbJ2cxF133IGhbVupWQ597ipefe0oCuUqyvUGri0tYTWZgtZsyhTEMoPuWBw7dmwXoHRh/poUt7BQin2MoGatXhc1kMOvHEdOAz72a7+FW+/+BHSPC00nUKqWUK6VhTnsdjtE3jwSjcMfDMPuchuqIkbNGRpw2xtwtGqo0as6l4StUYWLz21rCqvYzrfeEN76RgDXZCeKDYOxvrEfcJ9Fz17K5idTGQFxCdAmE0lZe7g3YD/hmstiHXol5/JZKcTo6SH7rynjiV7aXIuoDEHQthO85Z7rrcHb9jTeOY92MnDN/dy6ubvDI/f97G/fzxrwfq7zTse8L4btW5307wq8NZRLuN/j/nslmcbiShLhrm7s3nszbDbXW4K35sq7QddirU++u3gZa1PHPl3t2cyzq+/MvXon25vrsVkolEysYurCBZH7n5u9guHBXmzZPCJ1G2qaptqO2iea/vSq+EaBt1L4YDBvReKHf6EYBaJyoM2LesOLSq0FrVFDLp9DLpOVopOBgQHkSiX8/NlnUXc5cPC+e9E/PoYi96DcR3ncYuXBeZpPVSwUkE4k8fJLL8re6/4HPiJrCwvz3B6vXPf/+OKvv1P4rN9bEbAiYEXAioAVASsCVgSsCFgRsCJwAyNggbc3MJjWqawIWBH4cEXgd3/ns3JDndX1BHH5IrtQAav0HlXSquZX5WGqnoXMWPqNMgmuZJUJ4jWNhA2hOsMnVmzg6GGqpDpNeUvFwjTABbmZDlzF8J+V64gsoQJ8TRlkM5nI4wn4MVEkssMd4K4JuorXoeF5KOCjSCIqQFdYo4aMMp+HIIAJBDBJpF5K8lDYeuZPDNbsWqqqQ1JQSTuvZxyawLgAnvROdbtRyOcF6PF6PYpZQHlgguQOOzlzwv5t2XQEI2HccuAQvIEInnr6CPoGhhGLxvGrV17B+NAA5q/OYHVpWWR+a/WmyIiSMXj/Aw/g1KlTOHnyBP673/4tXL48hV07dwmoefToMcV4pi9isSjg1d333IPhTZvxzOHnhb312GOPIpFYwh/9y99HKZ8VL2LFGIawAQn+EISWdjNAfXpRxuMxBUi5XEpWWsDelvJGJCBjAEgERE02BYEzglBk1El7GnRAwkUsCiCDkRKSbpdTvMV6ursxMTGBzZTa7OuH3xeQc2uURiVgQ5DL5xcp4pWVFWG6MnF3efoyMpmMMP6EbS6MWof49DKZRxlRejdTQpesPpH/bjSElc3zEezm/dOfk4lySnSWKyUB+oKBICrlGg4evF2YYEdeOIIzp08gn8sIODM6tgmf+tQn4At4sZpMCngbDIRx8eIlROM9wig7fea0JAbzqRSa9KBGUzxvu3ui6O/vRbFQQqVcFVYxmYoEstYKFYTU7hBmMZP8BHAZB/G87e0ToJEgtWJLE3jpkPZ+z9PT2zNwN7L13/Ppr3OAGo7Xod5e97PtsSoy2oa0t+nwR8CKAJ8qGqjIXFUuKeCVbEQmhOn7zHZlvE6fPoupqWk06kAuVxK2tgLKXbjvvntx0759cj5KJdOn1e9jMpeyspRGJnvcDpuTbeIVIJdzqzAHhb3fgsvmgq1pl7bWqmUZM+xzdsq4upTHM4FMMr5D4ZAw5dnuZKSz6KOYz8HncaNRr4h/IFmQyidQzct8HpuNst+cazhfq/iomHLuUUUVHNN8NomZglflnS1UkEwX0NBdsDv85FdCqwPVel2KRbRKGelkEsuLC8hl0gLWUjbZ6aAvKFVs68IWJTAt7F+i1jJFKrYvAfRsLotStSpy0KpYQheZYAK3JquWMTclkHnn4m3toucnZawVkEvwlqfm+GbMPATNya7n94YHNJPuLrdLzu33+YQ9RWCYY4f3RgnaeLcac11dEWE18pZV9YoqRuJ8WCzmRTrZ73Xh2twMZqbOIRpRcub08XZ7g+iK9cLjC0kceS9kcdUbSmqdDGO+uX4SAFD+ul5MT10SadxrM7NYXVxGPl9BKBRF3+AgfKEgsskECukUok4HhkMhfPLhh7Bv506cP3Uar77wEoq5IkaHRrHj4K3IooW/ffl5nE0sIZHJQWsB4UAI/WSNebwyH3p9AQwODsuc+tijj4l899LSIm47cAC76akLYCVbRqpQQYVqGTYHaoZtMtd2AvS1ehl6vUanZJC77iZvm21Sb8ClA/FgCAG/G3NzV/Ds009hbmYG1VIRvfEYJrdM4MAtt2LP7YdELjl57ix++Yuf49L0ZTg9PqQLRSwnUzJHNlr09gb8Xi8mJyawZ/duYc3znl12MtQh/bxaqSCdy0pBz6tvnMVsIo/9dz6MT3/xd+GPReEMeuD2eVAsF5HOJMWnnOsBC5dCkS509/QiFO6Cy8n1i2OF4HQTDl1DSyuLfHJLK8IJDQ69Dq7a/Gpr1eDQCeQqFm57J6BG1Nq+g+OS/tJNXQB8FkHw+vye6wrl/LkGcU3kvoeetRyj7MsOlzGGZc+gzssiMPYfMqlNeXRV2OCU/dNbgrcm4LYBjH0zeKsm2jXQ9R8wePuBAdv3ANK2Ac0NzNb3uSiqs6jNsvRL2MVSYzWZQay7H9t37YWuO2Re2ci83Vgy1b6jdt98p9tSsTPBW4KnguCad2XsmFWvl6JG6TNKNtm4c1VwBmB1eUWKCluNGhbmZ7F5bBjDQ30y5jrBW7PYRxVOKsC2SeatCd62eBWHuhfD0oRjKRCkjceAFMZ4fcqrnSoHqWQKs1dmcfbCJZyZvozLS8uY2HcTtuzZDX80hhwLCVkkYnOIxH2lVJaiJFoZJBMJ2Stwz8h1gxYGnJA4Lv/sd37rncJn/d6KgBUBKwJWBKwIWBGwImBFwIqAFYEbGAELvL2BwbROZUXAisCHKwL//n/7V5IMZFKPiWyRgDWTK5JoUb5UJvvVTECu+VwZCcNWUyVv2qwussna7Ng1RqqR7KFcGWEDUxZZZXMUK8x8icyw8TMBQjtCpziwRt5fQGGVfhK2qlv5mPKlAGflbyjgbZP+lvSEJNmV4JWSS1bfK/Yv48Gkp/jD8S0sXVOSmUCnApsJcisQun1j7ed8a1ahSnopF1gmZ2dnZ8Unkh6xsWiXYpYRJHA6UdFqyBXyqDfrIpO5Z99+BCIx/OKpIwiGYxgZGcUrL76ECWHepsUnk4AiCX1k7jCxtG/fPkxPT+Ppp5/CP/unvytemXzt2bsXv3r1V8LgYfuXymUBR++5516Mb5nEL596RgCnxx57DInVRfy7f/OvsLAwJ2CsmVw2AXGRR2bMRaqObK4guqJdCki3kVWkgDMRxBYKpPoqYLohy03fUTJctVrVYGGrAgAB17S6JLXZD8iIY4K6u7sHE5MT2L1rF7ZumRCmr9vpFnaSbrMJqMm2ZJvkc3lcuzYnoBrjy2Q4GRQn3jiBS5cuSd8g6y7e0y3SrflCEfQv47kIX/G6HB8EdQh0qKS4HbF4TEBWJi157ypJaUMykcJNe2+ShN+LLxxBiZ6Ybpe0KSUvP/XYIyKpnMll5byxrhguXbiIQCAsbXfi9GmEu6JILC9Bq1QQCniRy6YQDPrQHY8KC5SeupRNJrjIIoDOfsj+T9YVn5XXoVwmwdu+vj4MDg3Kcyjw9v3KJq+N0g4Grjkijd+Z6sbrctXvnWm7ccY0k8bveiY1vG/NACmQ2yaAqDDjmy1Uqsp3lXMFE7QEbwm8kglHdnM4FBGQ7fSZs5i6NAWtpiOVIrBflcIEr8+Dhx5+EDffvE/mHo5nzjUiF08fWFNGnoAplQukfQyvaZF9rSuJZd0OB0VnxQ+2Ln2JfYaSy+KtLd6Vqh+xb5tqBuxbBCkVeOuBViujVMwp7qzN0EOWeVwpHdDXVfqtSDir31N2njfMAh1RGxC/aANkUiU4yOZLWEqkUSzVATuhOTLNGwKmaY0mtGpVJDBXFheQSiRQq5QEvG1oNWHsk5HpdTmFHch75tnrjTqqWl2S3xxvlJL2+H2kIgtwRUCLn2tQIYKxMvx1zXvk92xH9mmOYfZ5AW99PmHHi3ep0yHnIfuewLR8hsUj4gXN45TfLUFxvjmeBCh2ORDw0ws2LkUP/D9VGBQnmVL3yps9mVzFysoyHLYmVlcWkEkuor8nLEAs+43N7oHd4YVuc8Hjo7dqEJFwWPoXPeHJfCazizHm+sWiGxYPXLxwXopzFuauYW5mFnrThv6eQbj9PqSyWbRKZcR8PvT5vJjs7cXW8THxlJ0+fxFz0zMY7BvEHYfugGewD+cSyzi+MINfXZ0SENQTCKO/uxc+pxvpdAalYgmx7l5hnA4ODeGzv/45DA8NSZFMV1cA5UoDyUxOCoMqLaBGxrVuQ01AR/oeE2inYoImrFOvA/A57PA5gIjHC1SqsNcbiPgYX67zDVw8fw5vHD+GSrEgPre7du7EgdsOAN1xaHOzeOHIEZw6eQKpTA65UlmYhaWaYimzv5H1TBB8+9atwtrlGCDbVgqxWsR/PcjmciiUCjIGX33jDOYSeew5+ADufPgxOAN+2H1uDG8aQSTWJUUQXIeWV1fFU5fFFj4f1Q1CiIQiIkPM/kZpZCclmfU6WvUKUC/Drtdga1Vha6q3vcV3HY41Bq7sSNYVnigASu1TyB5kn2Y/J8DKvppOEbytC3DLcamY8Wrm4z6E0t7cCvGeBTgT9QjKuwZlLJiAoclK51ylZMM7PG9lb2Wc9E1ArFmkZxaiKUuKTkD3RvjetvecH3x96FwXPjA4+06LzLsGb82d85vB0fYTdzJW1z1Fxzednzb2kfRdN0DMheUEVlNZ9A2OYMvEdvm5Ini3989tTqw67YYe+R4Lo0wJY2Od4N7OLFQQxQZZoeQ6VFsw1UHWii+N4sb5+Wvikc51a3lpAVsnx9Hbzf0jZZN5nGLeij2zodag9uziIoC6aJvLail/syjJZGXPov424N84XjhJ5bU1xaud62iZRXDFMoqlGpYyOUwvLCLfbCDU24uBTWOwebwoNRqimsCiG9p55FNZBGVtoVqBC/l8Tjy2Y93dYnFAS47v/i9/8k49x/q9FQErAlYErAhYEbAiYEXAioAVASsCNzACFnh7A4NpncqKgBWBD1cE/s8//Z/h9/klWUg2GBPZTIKvyRmTGWTIDTNREQ6FJCnOpJhIVlbK4lHKBLUCW+kLpwCGTjk8grQEk5gcJUAoWodkYgm7ikxfxWhVWAHlDgmsqASjAso2JPUIyrbI9KkrGVsDnFJsTkqpqcSNeRQTOCrp31ByvCZ71/C/VcxbAywWxmz7unJtkS41wWT1vQI92olMuXMj+Wl+vX5rt9kIv/j5L3D8+HG0Wg1hdm3dOikMIsaK90NPy0KxgEwmLTLAu/fdjFC0Gz9/5kW6AmPP7r148fnnMdrXC2ga5q/NYWhoCB6vX5ijTPBu37kTidVV/PVf/zW+8uUvS5J7enoKDz30MA4/dxiVclmSt0xMUZ7x0KHbsXPXbjzxxBPCxv2tr3wFXo8d3/zG/4fXXz8Kr98rcpKwKwYQgV82p7BcvX4BH9hH/IEATp06iQsXL8r52Scq1ZrhXal8Hem1zHsUlh/9ETVNnp33FItF0RWJyLFDQ4PCll1YWISdfpbBAHr7+zE2NobR0VH0dffAR2DV5ZZj+Rmyf8lUFECuUhFmGcFyxrPG+3A6RUZ5emoKr7/xhvSJHTt3IhgOYfrKDErliki3EmBl5rC/v0+AHYJL7KfS5ykgKwxXp7CB2bJ8hkqlKsy/UqEoXsPQm+JNSOYt7/lTj30SwZAfy8vLkgwf6hvEG8ffgF7XEY/14NTFi3D5/Zi6dFFYw5FQAJlMEoMDPRgfG5WkJSV7yT6jNHaA92WwDiVRKrKwBAhN8JZMXMo896n+4fbIeFAe1DeQeUtt344yizf7067//fuZDdvgbQcqbHrbXoeVq0BINbWYxRUE403vU4LYnMsojUiPWTL1CvmctCdl0ylfG4lEZd44ceIkpqevoF7XkU4rb1yCv8FwAHffcxe2bt0inqiUauXxBMzZv8me55uJbDJ5tBo9tQ01A4KP9Mcly76hChYYJZlPpZhGsWbJxONXAXPpVyvtptpQyRD7NfxxAAAgAElEQVQ7RO6X83StSlZwjWcUpqBKmqu5lYnsUCiCYIiFApzflY+zuo7Jjlfy5w7OwbwMpeyhi/9noVRGKl1AoVgRKWX6/5bKVSkWEfZvsYh8JoNsOo1chvLJOWjVCur0GNQ0+FxuxKMRREJBAS5FOr7VQrVOWXUdbo8PvmAADmE+s+CmAa3eRKlSkfWGQJYwcgUsZCw1xUokkBcMibwyxySLLAjAc32j9CXngFw+L/El85Xh4DEEwDhWWXBCUJtjXNZAu018p/mZkdFhDA72IyQ+2FSkUHM/Y04Alx6rF86fQ6mYRb1eAppFRLso7xyCxx2EVrehWNJQKFal6GbT2JgAtASSGQPOUUoal8/vkXWW89Ps5Ss4cfwYrl2bF39yp+7AUO+gxKtYqSDY0BGHA1v7+7C5J45EYhWzc7PQOHcVSlIUcsfBO6H3RPHa7GXMVvM4s7qIYk1DKBKF2+lBpcD2TMuaNzYxCafHi4mtW/GFL34ZXZGYkialtDjjzjXS7kCl3kKl0UKNgLpRfKM8pAkiUi6YQH0TfqcdPZEIPLqO3PIKIh4PRvr6UC7mUKsUpP/So7Zeq6ErHMLoyAjs3T1ALou5qUuYm5tDiZ65qTSuzM5hYXEF2XwBFd4L13G7TfYsE5u3YHBwUJAc9heOSUpB85kymZyoMJSrZbx28hyuJXMY2roPt973CELxGDLFPGI9cfQN9Kl3fx+8Phsy2SoSySTy+YL0M6/bja5IFMEggXW3AktbDdjItm3V5I1WBXqjBF0rwdYoCQPXbTPkkwVcbVs3CHBmyqI32c/VXMxyGo4DFufQBoHrshSWGPsTURIxrCHEr96uFFHExVvXJR7sz8rvWQFmnOu4j2JfboO3RgGcCd5el0H7dwveblwP3rTve5cLxn9z0Na8jxsG3nZWOHXudc2fm1/bIPDabwjM2l2oa7r43SZzBQyNjGN0fEKKx6Qg0gBv1wG3BlZsro2dZTqdYV5bNjb8UGJsrAtSBMb+aXymve9ug7fmusaPKBnl9udnr85gaWFe1CIymQQmJ8YRi4REwpxvu9RiKqUD065EjR/uw1ThA+WSbfp68Fb6DwuSZLp2yHrXAtcOpZjBeYL7V01rIJUtIFsqY2ZxEdVmC1u274Q3FsdypYIqJdg9LNJzYHVpBdlUGl6XC/19vbh48Tyuzs5gy9ZJdPd0SwHGf/mX//xd9lTrY1YErAhYEbAiYEXAioAVASsCVgSsCNyICFjg7Y2IonUOKwJWBD6UEXjyZ19XAJpDVZVTRpQsGo1AHmUwNcpnqoQjk4JkAzGxbbJiyXwhq4mgw5oksSHlJskRw6eRSUMBbgWMoA8jpZMVYMcKeWKoTOg0pIJehUolHttMXJV8JNOpw69W2LNGGksA1/Yxwro1gCn5v+Gdy3NIAonnWmPUGrJvBsCjPqP8aoWTRjaPkWjlVzOBarJmTBnETtC2k4VrNr548QpoRtaAju99/3u4dPGi+LwS9Ll53z48/PDDSkYVurBuc7ks0vSQLJcwuX0nor2D+Mkvn0Ndd+Lmm/bhlRdexPhAPxqVMhYX5gVkJDOpWCrLfdPzlsd+7Wtfw6Of/BQO3HabeN1+/BMfx+FnDwtzwOWgN6MmLNyDtx3A3r17ceb0aZH8vOfuuxAKeJDOJFCrV9GgPCZBJLdH2kIAXMp9OslWU9KMXr9P+tIPfvgDHHv9uDCEeX4CRmS5UYZuZHRUkvXMxlE6WuQiW00BXggCEcAg2y2TzmBoYAC1SlUAVfoX1loN1CiN3GwiHInA7/bA7XDCRWaRzYZItEsYWQT3yTQmYMs+SknmmZmrSKyuSLvu2LFD5O++8c1vCtNp7003CTg2MzcHG8GwYFA8aPOFgsGWdBoMY5sw5Qj4SfGATRcfXoI5vA77AcEXYV2WCThRqpWsOo8AxI99+lHxQp2bnRW5y+GBIRx+6hnkElns2rEbF65ehU5J7VJBWNccH8V8Fn19cQwN9okUYiabE0CFsSZgRSan2Q/ZPwmmK5lnn9wXgdze3l4Bb/kzstNMRvoHSnab3rfXyfIqLHVjYvqDsaveNXgrWV76aCtpbwLqBMgIfLKPEcAz5zKCI2SPs09UyiVhzpJlx89TUrerKyqA4alTZ0Q2WW/ZhXFKVEvmFjTR09uNcJjFC3bxJ6ZfKoE45S1rkzeBLzXnsMBEpc05XsCEcoMy4bq0E4sZCOpxDAlQ21TzBQEeSUAbjKZWg5KqVbQaTSUlHukSuXKfj2NRnZ93Z7YBE92cz4OhLri9Pmj08ZO+Qr9Szncq0b2mrEClZ4GF1JwtzHkC0I0WCsUy0pk8srkCigUW8VQlRmRwZlJJ5NIZJBMryKQSRJ7hdjpQK1fQIHDo9yMc9EPjWlOvw+nxCGhoszvhdHvhIsPR8AsXdm6zJeAw5xAp8mgoNQWOdQV8aiJrzq4obwMYYKwZQ8pLm/MxPW1FQpmguQHecvxwvmDBCSXTBXAnMKzVJK5j46MYGRlGMOBXwJ1RDiDn1G0CQM7PzWFh4SpWl+cRCbsxOtqDYCACh8MjwG0ymUOuUEEk2oMtWyYQ8BO8pnoDC4qoCFGXtYF9k0UrZFCvLi7i/KlTuHbtGi6zoCRTgM/pRb1KlqeOfqcXewdGMDk2gvTqEioNTfzRZ6YvI7WSRMgfxMSmzYhPbsZqU8OVQgbnkksCULh8AWGqsR+y2IcsYbhc6Bsawqc/+znceuAQKhUynW0C8LPdWYDDHqG1mtBaushlE0hWIAklqivit0zQslkrwee0Y6inB55WC0szMwi5XNizdRJupw2J5UWRm6bsNFnP3QRfQ1Egl0Zq4RqymYy0Led4zvuZbAEp9qlURtaAujCglSoI5zmC9Fw/yGJXig0ukUJPp7IyCkrVMo6ePo/Liwl0b9qBgx/5FPpHR5HIpGF3qTUr3BWW+bF/kBKrAVmbKuWK+CoX8lmUy/TC9iMe70Y4GJI9DX1+7S1N3miW0dQoo5yHvVGECwZ4K1LLqtBC+Vi3t4Myf3BcM8ZGURjnHapNyBzdbMpzcGxxvRXvbCnUMce3AsFMewi2kZL+5phWxQXmfkWsJ4R5azJpiW0ZzNv3C96+3c524zll3lpf8PZeNsZvCeYa530v51r/2Y1rUueapYa7aUuwdlxHkU3nuZQCjbF3XCs67GTeyqJo7HE7r9MJ0K4744bHUvfKghp1XwTz2dfpY51CtlDF2MRWsdVgH3LYnYppbSrVyPyoXlJwoZbJNSMCJWTcvi+px3qbV7tPq7Ww8+Oq4FHtnZXVivq/wm5ZdKSY7lcuTyGVWEU+n0GhkBXwtitMRRGuowRveYCaZzaCtwRumw2eTq2rIpvMYSay9ibD3CiA4uImbaPGIscIA8DxXa3VkckVxP92OZFCoCsG3ReAu68fLW8ATZsbxXIN2XQOmVQabqcTAb8PJ0++LnLtgXBQ1F9Y7PU3/9Mfv/+uaB1pRcCKgBUBKwJWBKwIWBGwImBFwIrAe46ABd6+55BZB1gRsCLwDyUCp08+Kwk+5a2omINMJGazOaysJhSg6/YKM4vAHFmFq4lVZDNZ8ZMb3bQJ0WiXMC0JFEoSkuAkA2B4vqqkl/KnU9X3BB+YPCFzkewZlXgUxq7TJcnkYrGEcqksbEG5LwPE5XWZtOzuYWLcJ8nTlt4QII1vYdca8sdmQnljW5jStuuk/9Y+1AZ/OxOF108ammw2xaDhqw3etn2+rt8XVNLsyJEjIptMmVbGg+At/QYJGlDat1bXBFyljx/9uTZPbkPf8BieOPwSCtUGbrn5Frz20ksIu12oFnJYWlqQy+XyBWEMEbT4zS9+UZg4f/G1v8DOXTvxG5/7Dbx+/HXcd+99uDw9jdOnTokspAAgNU08B2+79RYcee45pJIrePSTj8DrcyOXz2J0yxgcHheaNpsAPyqBDNgpo1mpiexptapJkp/94qc/+xlmZ69icuukSBEHwxEMDAwJa5TMsz179ghYlc1mxT+MwAwLBJh94/e7du0SYDmdSMr3wpjTddDdOFssiIctk/tep1sAoYjBvGOCOhAOC5KTTSREyk7kVe12UKKvmC8KSLJt2zZh4/7lX/4lEomEeJYSrF1JJgWU6IrHMDo+Jtc4c+6syHKqzKMCK8wCAJHJrdflXtnHVT/XJcFHD1Iew/Zk3yRwc+j2gwgGA8hmUmBecnhwGE8/+UskF5ax/6b9OH/1KhpOB+J9PbCRyWmAxA67DreLPnYNYRLTv9Pj84kMa5sxb4wnSogb8rEKyFUevaPDI9IfOAZND+a2M+z63rohhX0DprUPBtyaN6AKKcwqj/ZYW+eHy3ZgEYZOwFLJehOolMQ6U7z0xaQnap1FCzUB3VPJBMgCinZ1YWR4WH7HohVh3jaaUvRA8JYJYqfTs8ZqauoNkScmYEoA10epaqcdLq9HigAEp4Vi87MvOGxOYfmKjKmAKywIEYqr4f9tJNANH2lTK5X9kMAVE9Yt3S7FCRxLtUpFgEyCkD3dcfT0xAQ85pxCL1JhRRE0blEmmb6qftgdLA4oSsEGpVYFKGbxhcMt4A+LeEr5styn06XmWUrVkkHMedrp9kg/TCRSqJQMD8FUGqdOnhIJcEq4k3XbrJPl7kCErFWnG01NMu0yNgi2lSplONxuROPd8PqDaFEGlPdqxEqxgxVgLYl3emfLGiMVMAKukmXP/l8tlaUYI5fJoFEnO5Pe35qsa3xGsv0pF01AXvUHm8w3PD4Sicj5eQz9hAmUFws59PV2Y8eO7RgeGTIAMcPbW2nES5tl0kksLS5i6uI5TF+6gMGBPuzcuR2xWBcSK8siZUqJacY9GutG/8CggLeNZl0AXPZPcyyS2RsJhRDwemFrNjBz6SKeevLnuHDmPJx2p/g7trJFdNld2N47iP1jEyjbG6i6ddz78INYSiXwza9/E8VsHnsntuG23fswMD6GZLmEXxx/FS9fOodUtYaayyUS7XWtiUgsjtGxcXiDIdxxz7342COfQqVWR1OAIUqGcpFm4Yohrc2Vm3K9hr84C284F7Fdnax7alaglXNw23R0d0UQdjrRpPx/sYhYwI+RoX40tCoWrpFZm5f49/f2y/GrqyvCkuZ+gQoJBO1lXIAsab/4VlIWn1LbHMvNRl38wq/Nz4uMMmWTOaZY0JBMplDIF+F0O6WvHztzAVMLCQT7xnDwwUexc98+FCtl1BqaqDWwT4j8NsdRXy+Gh4cR6YrIPEFFB64VsgfRdSnoiMfj8LKIiWzjlga9WUaD4G0tC6dehsdWFy9cyis7dRYXGCoHRqGL+rZdzCXet4wppZJlzldqIVxnhegrhV8mIMa7Uux7E2zjHk2sI0xpdYMZLuCtUdgmNhA3CLw15+P3y5C9kZLL729xWl8gaIKuorQixQFrK46BeK5fEUUjYUNxUhu8NdQTNtiBqDOabfbOK6xpCfKmlVlJIsDO8ak7kc2VsbScRlUDtu7cjWh3N6oaC8vUOiN7EllW2gCrgLeigNNRsLMG3La5uLJ6GSo16+5jrf8a/dL4pbLCULsK9jvZGxuetwLgyh6drFebFHxcunRBCn4I3tZqFQFvo5Gg7HVM5m2n3605DlQthF3AWzYX/y8PJH9lqOsrlq8BeG/oJCa2znWMqjCUVieIW6zUkC6UcGVxBbFNm7F9/22owolkJo/EahKlUgUsAuK+fObKlKhdXLp4XhRQtoxvxhN/+u/fX3d8l0dx72e9rAhYEbAiYEXAisD7jUA0Gn2/h1rHWRGwImBF4EMbAQu8/dA2jXVjVgSsCHzQCBx+5nsC6hBUIHiq/FaZlG+iSGCs0RKmJMFbJrbIYCMTkslVj9eDeCwmX8nsYwpIWGHCDFOsvnaSkMlHxSZl0oZMIzIRia0oj1nlA8lkmJIxrQkDTPkXKg9D3qMpYcgkPNk2us7EJhmY9A002L8d8scqcbP+1cnm3Zh0VL8zkk0dSZ+NQO7aaTfIxHZead0xksBq8x1MrkMyncbFCxeE7dfb0y0eg4wlpagJnhBAJFhezOWQy+UxsmkcI5u34YnnXkK2pGH/vv144+hrcDfrCHgcSCYTCPgDkuwlK5NgxO49ewSY+POvfhWxeBx/+Ad/gFdeeVV5C7ZaePqppwXUYMKtoWnYt2cvPnLv3fjT//gfMHt5Cn/0h38gnoArqQQmd++A3ecR6dRCqSTtS3lKJsoJLNRqdWEnsU/wWpcvT+Hs2TPCsiUL5MrMnCThN20aw8DAoNwXGW8ib0zp1GpFmEZM7i0vLWHz+DgG+wdw7uxZSTwODgwoEApAqVoRJhbBK0aWbLVYNCqgLGNND2G7x41muYzLV64gl81KPyLIQAnM7ni3xD2ZSOIH3/+BxHliclKS/CvJBJo2oEo2HAC31yvMYPZT9klJhNttiMfi8Af8KObzIu+pmH9M6LagNxrCwKS3Je+X12VhAgHU/v5+RKMReL1k2YXRE+/GL5/4OWYvTOHuQ3fiwtwsGi4Hegb7JRdJD1SmIwlU6Ozvjab498qz+LzC9hCWp9ExFZuSUs4uKaxQMsouYYaQ7SztbbDRTUb6xnFippXfOb38QWeh9368CXpIUrgDiNj4c84pZkyksMNItFNmnYxXPpt4ShIoaTTFY5Qem5vHN4t8OVlBlPGmOgHnrLNnz2Fq6rL4wxLk5DxJFjk9b6OxLgwO9SEQVMUHbo9LQEl6t7JCxe5wKaY6+3dDh52Jd6NohaAY51j+E1Y+mfcGKCPMWYMl1QRZ701hQxKI5TgnG1XjfMniAbKBApRMJeuOz6ZBq7MwRAGuLpdX3h4vATAnkqkUsnl64xr34vKoYoBgUADFfCYPN49zO9Fo1WV8U0pafMUNr3QBUpstrC6v4pVXXsHxY8ewcG0ehVwOerMBr9uJUMAvPoF6k3NMXQHCUjSkK9lgAJFYDNHuXuj0+6zUoBHxtttEqlckZaWxCSKTyKvmes4Efq9XFRAFAsLqpWRzPpdDpUJ/W8XQ5RohXqWGnDj7BRn2nHtiMeVbzXHNhD8LRLq6uoSJT/B2ZHgQO3buQH9/79o6Z/ZYjmfOPaViAcnEqgC1ZJFRynliyxZ0dYVw4sQxXJmZxcDQKCa3bkM83otoLAa/P6gkoRsmeKsLuMd4M1Z+jxv2VhPp1RWcOXUK586cQ2o1hWqxioDWxEQkjr3jE4g43FjUCth8aB9Gt03gF4efxVM/fQKuJnDf/gO47+YDqLKN3G6cXLiKn776IubzeeRFg9utWLU2ByZ37MLDH38ED3/8E/D4g8jkCwLYNtgVpf+Sza1UK9hmfIv8uIvzPiWhaZ+gKSlhSgg3K/BSbcCmo8vjQn8ohOzKMlKLCxjq78VAX4/4OlNS3u/1yzikjD1l4rkP4NgjeMs1mfMd1UDsdqe0s4tewgQ52d65LKamp2UtIJOOjGUOosXFRRTyBZGIJ4yTzmYEvF3IFOHvG8OeOx7EnltukfFUps+6gJoEfp1wuFzoikXFHzwWj0o/4ZjihFHMk3GekSIlFjkE/UE47bp429rB56cHbh5ulAS4dUIxkfm26/TibdtDdIK3SgVdFZ8J855WAmb/Zf8XQKw9V64Jjij6pSEDbpc5gGOT+zmTZStFLEYxi2JA3hjm7dvN3O8K0L0u2/e9rwfv/wiDdtoRD1WTQRlgJTdvzr1rktcd96yY9wZIa8yhhu3rGth+PQUWhaJex3bDWM/UNQ1ZbePh1qtjmOxYrkQE5j1IJPJIpUsoV1rYs28/gtEuQ6GAa4VSR1nbHxjnFF9Y7i/kWoaFgrmmEgdtGeo1hgoND1s7hxkbst0Nj3QzXmvKDWb01oobjf21ISHOoh5K6p8/fwbpVALZbFrA2s3jmxAJ+eD1Us2Ez8fiJjMqKi6q2IVhpFoE5f6V7D+ljU3g+PrAt/HwtAWQfbn6u4VFIgRxyxVN1B9SuSJeP3Me6UodB+/7CCJ9Q8iWqiLhns7mYHM7sbS8JEUotlYTiaUlbN28GaFAEH/5b//H998lrSOtCFgRsCJgRcCKgBUBKwJWBKwIWBF4zxGwwNv3HDLrACsCVgT+oUTgxSM/WvNUZKKGiRmT6UpwgMAEk9qmVLBK2KsErtNFlqGq2CdLQcA/YYkoSWTzpaSOVZJEPidME5V8UjLHzMmzGl8lJxWrTnmomqAtwQWySpTcsDqeic5Gk7KOvJY6t0oaKbDDlBHk//lzM2kpvKnrgrprwnLG700Qty3dbMq2tdv3euBw+2cmGLz+em1ZOj4fJZHJtA36/SITR2CcDE+Co3A48Mqrr2J1aRFd4S4Mj23Grn234plXX8elqwu4/cAhXDhzGtVMAtvGRwXIUxleJXEpz+1wCID4V3/1VyiWivjX//pPsCAsJQdu2b8fP/rhDwWMYtKXDLodk5P4zCMfx//91T/DGy+/hD/8F/8cO2++CcWmhmB/D6od8RUJzZpmeAgTIHQK2C/MNvHaswkYSpbSaiKJZw8fQTqTxeTkVvT3DwjLiUAiAScyTJnAZ8Je5GCrVcSjMWE20bOXMRro6xegKJ1MSj8kAFMolkReOBgOC6OUTEfGgN6V0UhEvDMLht8tGZbSdx1OlItF6M2myG2+/PLLAuARWNUaDWQKedTYl+02VAwGHwErgqGMK8EssprFW9DrE89GstIlkSoArmLlkVVLaUCC2V4vmeJu1LWGyFFzLA0M9iMYCgiz9off/T4WL17G/XfejemleWgOG0LxLjTtutynjf5ykiRVyX2eg8lG5dnpW2Pesq+Zssm8XzJEJJHvdIqkLj2PA4GgKrIwxtL15iuDS94hoPjhmdWMLr5OolFSu2tMIDUGFNtMeciavteK9GbIrxvyluK53Gzi2tysALhDg0OYnNgqnqec51hkwPmF4O309LSwe8h4UhLD6nw7du3Evpv3wOky2KG6jkq9BodbsVTZLx3MlVMyudEUlrvyqnTA4fIKk5ey3zbxtuXP5YnkGQTndNDBtoGmTc2xSnZZyRqTdauEMZUcJVmyrRZlhmuolkvCkldFMB64XD74AmE0YUcimRIfWBGHp185wS8Ch36/gEfFfEHGH8cmQeBajQU4DmEjc+L2eHhOBy5duIAf//BHmJ66JExzSicT0ORtuxx2hENBRCNhkpORSqRQrVTh83hlDEj7OJzwB0OI9/XD7vYglc0LgEsGLgF3Mm8JGiv/VV3krNn3CfxRxpjzG4sobK2WyKuz3fgmeBWKKFYu1wnOraVyWXmYejzoHxyUMc/zsRiC3ri9vX3oinaJ8kOxlMfAQB+2bBmXzxFs6ARRxLrdZheP5DyLQxx2zM1exaWpC/LMXAdffvlFXL06h80Tk7jn7nsFwOV8SFUJxbJkMQb7nxrfjFnA40XQ64NNbwqLOxCOYDWVwuylK5i9eBmuUgVbe/rgaupYvjaP7m2bsfuBO5As5PCTXz6JIz9+Er1OPz528E6MhbuRLBWxbf8+OAd6cOzaFbx06hQuXluA7vCIfHI42o1bDhzCQx/7BPoGYkhmaqiQIU0WtNAj7QLgyjgimC6MbsVtI6DLMUAmbDGfEyatHXVEQl74XTYkFudhq5axZ2ILoj4PEvPXoJVL6O+JY3R4ELZwkPR3lNgXs1npwmw38TaukzmoihSUqgMLETiu7cKUW00kpMiHfvAci8GgH067XUDgpaVFllgYhSpk9K7i9fOXsFKswR0fxthNt2PvrbfA5XOjXKkJ89bpcEkREsdsIBQSGWUqjFDZgAUC7GdUWm3UWYxTh1ZVRR+k/dltLbgdLCioQa/n4GgW4LIp8NYJA7wlIGgqgxhe1ibz1uxXEt+GknpXPrgc60pWWfmMSqmFUQym9hIm6CvFRca+Se2dlGSyyXDlGP+7Am/N1eJdgbgyJ6tCnL+fV8d1O+w23rxv67g7WVeUwkZ7TmjvIeWBDM1hrt3rH81oNzmW63Db/kNJ/bYL/d5saWD6EBtrnAneruawvJxBtWbDLQduhzcUABcOFmfIOOKe0JDMXmsbbuCFPGz4r5vPbtyXwZ1VzFyDiSw2IsYeY025w2CDmyxbU2ba3OezD0shguHzrvZgNiksK5eKOHvmJDLpBJLJVcTjEYyPjcDvdSnWrU2HQ+TJ1d8Qap2nmgarSrjXYuHfdcBbaQoWQ633mW63IFc9c/zoqoim2TKsYoBaQ8dqKo+ZhRUEoj0IdffB3xVFulDEfGIVFbSwnFhBnUV9zSZu2b0bm/oHcP7MWfzl//rv/n66sXVVKwJWBKwIWBGwImBFwIqAFQErAv9II2CBt/9IG956bCsC/xgi8MLzPzR8oVSClMCTSKzZKSlJEEwxYk0ZNEqBMtEsjBtJDCo/WDOhomKmElJ8y3kMVoPpGWvmpVSCSiVjTCCJgAR/ItJ+PLfBhuHvmVgxk2HttjF85FR6SWRyFdDcZhnwe8rx8mUCyW/Nvt0oo7eeiftuc4vq2dS5zGt1JuRUjNSzExBQUnZMUCsJVIIJxXIZdpcLP/7JT3D46aexa+cu3HrwDtxyx9144fgZnDp/GftvvhlLs3MoJpcwuWlIxUwSaw7FfLbbhalEQObrX/8vmJmZwe/93u+hp6cHy8vLuPOOO/H43z4uLGsyiKrlCraOj+MLn34UP/6b/4rnfvJT/NPf/m3cfNftCPR1w9HXDa1Zh4vtSpCUoDsBKAe9EE3daDNmystTMY595Gshk14RNjf9FQVkJNOZACeLAozCAJ6PEpU8isARk/H0JKWHoSMQQOrqLF44fBjxrhhuufUW+CMRFOlpS5li+ru6nJIoVGCVQwBw0J9WPH1rAjATbXj6qacEBP7UI58UljDocehkZl5Do1wS5q1ut6NhUx7HZvZVWam2jePEw7RJ32bFglEJRTWW1FcWFjAB6QScZAXb0SSw5PUIK7OST2N5cQHf+/a3MXv6Au49dAdmE8sokk0d7/9PVygAACAASURBVBKGhzB5OZ7ELxDCQisWCjImPB4PfD7KixtjTcYmpW4V85ZgOn9H0JlM4dHRTQJoSLGD4QPd6XFnjq02ePv3lVB/8wy8ThbZ6G+dd9cJ3pqpbXPMmkwmk43DwhQZk8b8wGQwmdiJlRXpa5FwRKTECbpHusISr3PnFHjL6US8BClj24Iw0ffu3YeHHn4QXr8XpUoVxUpFGH0sAHB6XEpGvtGC0wBoWaRAxqKcy+mHx+UXlqKNyBA9MsVPnAxqBxxuytaSZNRAy9EwpO4VOZdMb/Y7FgmwPemBq2kVAXAJBnJOadSbMo/b7W6Rwm3qBGNbArgRFOVcz3jArku/YZ/hSxQW3B7lZyry0iwicArjkP3R7/eiUi7iO9/6Fv72+9/H6NAAtm+dkGKLdCoFJ4uB7PQfZeFAFDEWcSyvYuHagng0E8AkUEcvaI7dUFcMLr8f+VIZ2XwRdTK/yLxstoSBq0CsloARVCYQpqpbsY1ZwCAeuPTDpRyxVhOGMItEevt6xMNYVB1qNWF1EvwNhkMi2ZvN5US6nf2Bx7CvUP0gHA5icnICPT1xAXR9lDI2Kgc4f5O5RVCE/qzsO5Rwpuz2xUvnkMkkpcCCAC4Lj3p6e7FlYhKbRscQCkVkXWjp9A+m3zEBHAgQ0NTqiIbDiIUjsibU6zXkKhVhz/aFo4jYPSguLGLmjRN4/fhxpNNpjO3bjZ33HEIw3oUXXn0ZP//mdzDiCeGjB+7EplAMZYcdgzu2oeBzIO9zoeXz48pyAoVKHZF4L7Zs3YGBoU0CoGv0My5XBLglYMt5g3UCSibfAGF0xXwWSW4pJmG/q6PeqAnb2oYGuiI+uNHC2TeOoZbL4sE7bsfE8CDqhRzy6SS8TodIUhOgoYckAX+ef026Vm0qpM1l/TfYt4wVGdW0BlheXhFQlv2DBUPsS/QfJqDL9mHf9Xp8Ys9AWetjZy8gUalDD/dhbO/tuOXQQXiDPpSrNWHGe9xeGUsszAmEQ1L4wr6vxoRHGNohWU/JbvcKkEtMqa5RVrmKVr0i7FtbowhbswgHKnDoZTh0Dc6WBgfncL1pyNe2i00E7JI9gUxq6xi4AnptYN3KZ0zqrQBualxwLqQ8uPKeZ3GTksxVPrNKTpoLiOxO1lQa3s7ztuNz5uc3eNa277s9X3ee3/zp+wZmPyioaxQEvv1+vq22wiZYA73X9rPrjzaZnapyp72XM9uvXSCo9slrTgtri1Un6M72VeCtSGK/6UbfrH1h7p3V/tKBZsMmntqXLs3C5QrhlgMHYXe7hKHOeV71DbXfareD2n9v3NMSb15XpGjKHhsflD1bpyeukkRYk0c2gV1VEKT+HlBDWY1j9Q0lk+k970Q6lcTZs6eRy6awvDyPwcFebBodglvWPkOdx1CmMGMte3r5e+D64K2Mjw0M6Q0tuPZ3CmNPv3sWS7D9qKZRZ8x0Byq1FrL5ClL5Essv4AqEULMBFb2FmtMm1h0sAhzo7kaXx4dCIomLZ8/h6e9+/e27m/VbKwJWBKwIWBGwImBFwIqAFQErAlYEbmgELPD2hobTOpkVASsCH6YIvPj8DyVRRbCHiSDTN1b5QTL5Quk9U35PMWKY+GaykFX8ZlW7KblmJm6Y32n7wJqAqEo4EhgRwMuQPmMSnskT5VWrWDVMHpF5WSgW5P+UhXW63EYeyAR1jcSYWT0vjDMlRcekOoFMk9XAnzORpBJp65m065OLHazZNY8vxaB4M+v2+i3ZmRx7O+atyUqQr4YHGD0qBbxt0IOrKgDp4z9+HP/5q9/DA/fvxn0feRh33Pcgjp27jJePnsCe3XuQT6WwOjeNyU3DkrilFKf4nDkUgEtwgh6O3/nOd3Hy5El8/vO/gZtv3odLly7hvvvuxy9+8UssLiwJsNKqNzE2NITf/MynceTJJ/DMd7+Pz3ziEdz/2CPwjY8C4QC0Sgl2yrA6nOJ9S9CUYDGTaQL8i/exAviZ+Kc0Z1OjS60NTndIQFxKkrLPmawgJbOtAFBJKTLZSDCUXof0tRTmXAt2lxuvHTmCv/izr2KofwC//rnPobe/D1qTcrKtNR9GMnilfzWZiKP0rUuuVy6XlDxqo4lvf+tbWJxfxH/83/8DRvfcBNRryjhNcpGUFKWmN0Fp5QltZB07vopmH0X3FLBK8AscN8pL1ZTGVgC22ed4Pp5LM85rRyE7h6X5efzsRz/C1LETeOCOuzCfSgl46+2KoC5jiQCQAmXl6GpN5KIJ/JDVSyakkiFXCVOOU8aMwC7fBLLJTIyQvT08qjxvJZFqslLabHCzV99I8HZjQvrN6eh3nhXfBNx2HmL2mw7mbec1BJ4wFDKlX6zJOKofyjxhgB+Uba2UyjJPURqWQGU4HJLPXLhwAVNTUwJWCfNWPAcdkiDfMrENe266ScZBOpdDjeBgJAyHx41KvYK6yKbS+dQOn9sLj0vJ0/PzTpsXDpsbTlThsdfhsDXRqlfRaGkIBP3wEHgk2wgamnb697pA6WeyjvSWHbYWZYhZGMACkIoAuOwPZDfRj5lgF4sHXG6feOUWSzWUyjXxDiXrleOXkrT1hgbdposfNZmI7GMEVjmu6cNJgI5rQ0BYpWQa2oWp/P/8xdcwO30Jh27dj4GeuPhKZ1IpuChTTEBVbwkQOjI0IgzX6alpeW6Ph4CbS4o5PF4f3H6fyDbXdSBXIvitQQTDBeSkbDiBWTIT1XpBKXE+I9mRBG9lTRKGF1lZTSla6R8YwKZNmwR4K5N1S7arpsn/Q+GwALiUPKcULkG/+cVFAaoZgx3btwp429UVQbwnLmzhTu1aYTzbbCKbTgYZC3FmrlzGGyeOYX7xKupaFROT4xgeGZH4+XxBjG3ajFisWxhefC5iEOxPehOolirQqlX0xrvRE40JcHtl5jIOv/Qy5paXcWjXXvzaQx9Dbu4afvKNb+Hi1CUl7R70Ir55BAfvuhOFShlPf+cHGAuEcXDHXoRtLqArDHtPHC9Pn0c15MVNd96DwcltcHuDcLiolBCC3Ul5YTukRES3CbOV8sGBYFD6HmXqOWeItGiZktR1mWc4h3PsUBafQAj7ncdtQ1c4gFxiFS8++wwCNuA3H/sUxgf6gGoFLjRRymbQbNTQQkMKUUTaldYMZCLTxNIYp9LmMi+rfYQJsBSLRSwtrWB+fl7WmeGRUeRyOemPLPahfL7H45XiC64hZOK+duYcktU6moEejO46iAN334VILIJSuQrd5pAxSTiecypZt9x3CDorIBf3FVQiYfGCkhYPBkKifOB1QXw3GzWC7xW06iXY9ApsrQLsehHOVlXAW6dOZjUl04351lAZMZmPnbLICihXigCqKEUWpvUT5ZrErwFmEWhm0ZLRLqpgwzzG8GLvlAhW5MQ2kPuWiiQdn1kn7bteynnjLH5DQdy3WiIMX/A3M1TfeU1RUtLKrkNtwxTIzT2MxM1QZjA2Bev2jmtnf0tw2fAvX2PWtqRPmms0116zOJF7HSlSaDZRLhWkzcVChP2eBYnGxdZ4vWvS18qDutHQkU7msLCwip6eQQSCYWgszuI5OMc02E5qny/7LqOoUBU0tYFj85nUPrq9i5F9rHHNNnPbBHmNIk4p5lQFUWKBYsSRzHy+xUva65WxTMYt91osiFhZWcaRI8+iVMpjcXEOu3dtR39ftwC33IJJXxbbFlU/t6YWQqCVXuF8Nq6BNrfy56YZN8eJ7P+VdYuMnHV9u11gqgpDGiKT3ZYt53i2oVrXUak1UKrUkckVUa430fK4oPu8sIcCKGkaAj4ftGIJMxcuYv7yFej1Jo49+8S76HzWR6wIWBGwImBFwIqAFQErAlYErAhYEbhREbDA2xsVSes8VgSsCHzoIvDKC39rJO6VvB4TswQU1EtEIZWUIH3UHGThULpYMZ9MGTOpXO+QX1XsVpVoIRArAB3T7CL7R1aDAhbFc1IkMMnoUSBGZ3KSP2MSvVwqyefj8bgACZJoMXwPVXLQJEUq6WRJjhn+WCopqsA1fk7dS9u3ay2psyEnup6dwPOTX/XuGYgm81advw0WtzuASt4q+dOmgM0Elgl6knVKQJvJfoJHp8+cwQ+/932Mj2/G9l17cfs9D+DMlQW8+vppTE5MoJTLYWH6PLaOj8LlIoCoYsxYsl2YfO/r68MPfvADvPjCi7jr7rvwpS9/Eb/61a9wz733YXZ2Ds8dfk4kim0tG3q6ovgnn/8cTr38Mp78xrfx0fvuxS3334NkrYwdB2+F7nYil8qIxKXD5xGZYQJJBLn4JlgoUprSFnZJdGtMeukQdpQpe0rmnfoc/SxVLMjIEACYkstGotHMXArTze3G6WPH8Z1v/1ckV1cxODwk5zR419QolmID8RCV4+3wExSiR6fDIfEgKCfJ/IVFxKNRfPThj2JgaFgB6EJdIuBssMLZkaWQgS8T4DSuZvo6k2fWVM9KAEwABiZdDTY1wSSOKd4Xk8MN8dIj25G+jPM4evQ1BNxuXDx9Bhd+dRwP3XUP5lYTyFJKuyeGhoP8u5a0LROZTbKIa5q8CRCSvejxkm3VTnDy/2QQknnG9uDzE7Cld+vQ0Aj8/sCG5/lvD96uY8iu4+6887S4Ebg1E/UmA0rAWY570yfQ8IBUzWaKP65vRfOq7AsC7AqzsylAXqVcEeCPYCbjGKIEpa7j0tQULl64KFKUBB3pr8c50uOlh7ADJ06cFrZiVzSG2WvzGBgZwr5b96PaIniridcyvWC7ghEMDQzBYXMJAOuye2DXHQj5mnCigFajDJe9gabekL7i8QeEBa61qiKd7CBr1euD3xcFWh5oFbL53Ab7mp6wdfk/JScJBnA+IXhLLz/Cx/UGPbGb0AiMSYhYJEE4oSlxDAYJ3rqQLxSkaIZ9l2xvAnRcD8RfttFEPpfBc88+iycf/xG8dh037dwOjwPiQ0r2K4swhNVU1wQQ6+/rF0br3Ny8zPduMh3Fa90DL73VWWRBOX6PF9V6Uxi4Na4LZIESWJTzmTKjUuUhbwJqIh3OwgyCXc2msGCj0aj4bQ/QK5sga6kksRD2bb0hz0GAjuMyX8gjm8lieWVZWLgEdimZ3NPdjfHN4+gf6FfFP0IcE76hIVltF7bn6uqKzCFkks1cvYRcIQWXy4bx8VHEu+NYWFoUAGXr5Hb09Q2KDC4BabK8CEBwyqiWyuIpT9nkTSMj8iyvvfYrPP7EE5i6chUPHroDX/7UY7h69ixOvPgiqnoTy9k0riwvINzfjc9/4QuIRmN46jvfR7jewtbhTejyBhAcHcal9Cp+/OLzWG5UcPAjD+OxL/0TxPsGoYOy3n64XAEpCqhpbC9VPESlAl8wKBL0VFxgH+B6XCqXpPCD/sCck8h8ZQw5XbKYxe/zwOW04fyJEzh19BhGu2P43COfwK7NY2iVC7DVNRTSCQFs6s2qtJcMVXoZG/6ZauiqMSlglsjwqzm0VtVQrlQwN3cNFy9eEhnqeHe3ALmUUub6wb7g9VCO3AUCvdfmr+Hy4jJSWhM1TwSD2/bjwF13YWB4SCS6qcLqlgIxm7BqCd5Scpv7CSlSMzwyFZCl/GkZD756u3vQE49JMQPZ03WN4G0NdhRh1wtwowa3gLcNOBU8Lrsrzuud0rNqjVGgE68p3s4iNSs7CbUD6QChTLamAI8yTpQ0rgJtVRGcuf8ygdT1YJZQF98FeNvhkfsewFt11+uBs04QTR6rE7F+E8j2zmvD+/5EJwBqyLGziEJYziJXr/ZtqmhPFQ10qqhIWxjqMPJ1jdVqrHTCyK4jnUlLcQnn43KxINL8oVBQ2S74fLKn5dpMYFdUWMTLlcUQNZmrNsr+rkHxJvBss8tcks8UUKloiEV7kM5mkS3mhTHvchMw5c06YNPVXlwVMxn70jXP3vWRNJUquGeS/T23Z0ZBhWl/In13g7GCufcVLRlRf2FBAYs+uQ/SpECD8eCzco7O57NIphIoFbMolnI4eOBWxKIhsQrgfMJ9mwKAVbGoCcjy7wDOA+lURtZhvz+MQCAs4K20lez3DMWdDUUJ6tna9ivC5K1ra+xnTkcUwOAaWa01ZJ9VLFaQL1dRpp2Gxw3d70epVpO/S9wOFy5fvIjzJ0+LhcYbzz/1vruldaAVASsCVgSsCFgRsCJgRcCKgBUBKwLvPQIWePveY2YdYUXAisA/kAi8+uLjRoJKJfqYKDS91SjH5nQoaUsmN8jmYvKFrBYmlZhsikTCkp0T3zfjJcw/AQ5ouaUq8QnckiXIpLBSmmNSse1pqyRfTTaukgkUpqFxvJlI43kIlHWy6pQ8s0rGSLKNCqNkThryzYpdqCSVO+XeBPRdu+f1AOtG8NWo3e9o1bcHcjeCv9dJi3XESyVlmfQhTMc4MynG5DQZTwQ7EiurIrFabbSw++YDmJpP4MXXXsfklgm06hqunD2BLaND4kGpklv0AaMEqkvaYmRkFE8++SSeffYwNm/ejD/64z/Ca8eOYu+evfL5n/7kZ+KpS8nIrkAIX/rsZ3Dl9Ck8/tdfx1233oa9dx7CC28cw8EH78fg+JiADGxLOMnsICNJgYVktVIilc9PdhuBWvFMBqVPyXhk2yl5wE7ZXptDJUeZqGcshMEtDA72ET6LAvYJvBJYWVldRSaTERBBWFqm+agheyr34XLB7aB0MNkuBvjO3xvMb5cwF3VJwDNZSnCLyT6yOcSqjv2W/wzJYkm1M5lOmVODpcG+zF5l9kk+gyQVyTSWhGdTfEe1Gtnqhk+bXXmF1utVXLxwAUvX5vFrjz6KRrGM14+8iI/eez8WU2lkyhV44xHoHsrzMolpk/ttaPQypYQtPdqaAq55KJXpVKxykQy3K6YLY0BA3QRvw+EIhodHECSjTF7mSPqg4O3bc2lNxpDZ6d98tbeaMNU4M8HbTnbVmnSlmY7uAG/VMRvSyoYspfyOjCozgUtGt6BOOlqNlkiIE7Ty+7yoavS8dYgvMeeLy9MzuHDhkoDxBDGbTTWP+f1dyOfKeObZ50QSd3BoBNNXZtA72ItDdx9Cy9EEXC2JeyaTQsgfxPDAEGwNJ5zwwOPwAI0WouEWmvUE6rUMQn7KJjtl3vL4gyIfXGtW0BLjXLLDnAgGhtCoe1HKa7DpHHuqSIHAqUOYS7rIGtOv1uFyCLvSZnfJVyalS+WKYn1KAt/wP7Tp8PoC8Hj9KFfK0r/Yr8jEJFtU1gUWQOhAOp3Ejx9/HM//4kl0hwLYsWUMPicl+OsCOhO0JXuQIAbjTSlq+nmvrKzK8cLqtTuFgUvwViZyyiz7/KjrNmRyeWHfEiintLPp9bvmYS5+n4rtSUCA/ZwLDE8TZtFK/4DIFXM8cN0yGcim1zYLG2R9krHZkOIkjt1kMmn4cfuE1U72blckImPfZHErcpfyTqZ08cyVKygVCtCqFWj1MtweOzweO7yUKdYpv5mF3xfE6NhmRCJR1DWuc+yNbC8drbry611eXJJ47dy6HUG/D6dPnsDTzxzG/OIyHjhwENsHR3D81ZcR8roxtmcHLi7O4eKVaQyNjeKBu+5Gq6LhpZ/9HI58EdFgGMN9g+jdNoHXrlzE8ydeR05vYtttB/HQZz+HSM8gGlzjXUE4nX5h6ok8crOFaqUifuJevw+hUEjmQ67/lDeu1CpSIMOiLgEYG01hT3u9nGuVFcDK8iKOvvwSqrk8to+O4r4DB7BnYhxaNoVqPgs7wf0WC1BKBlu6zbjl3C9+lcY8a67UymGUxQksIGsK03Z5ZQXVmoal5WWRUVayrmrS8LI4wG5HIkFAfQarxTIKdKV1B9G9ZScO3HkvtmzdhkqtjqpGwN8tayALDQjcUi5dFDwYGVk7lIUE1RyoQMI5hp+NBENSmOFkYZoMJq5JZNAX4bQV4bXV4EEdTp3etw3YxdOan1PgF8/Zlpc1VUsUm7YtNWtuWNRcZYJr5szJviSsSKNgToBbAopSyKUWKgVEtoFY5TPbnrvXsxPVmc290PV+1561O31fO+fy64O+5rmuB96+5Urwbj0r3nHv3bl3U/en1nB6T6tiCpGqFhzdYOZKXzS7VUdbSc9Q+y1TZUVATsNHlgz1leUl9Pf3IxbrkgKP48eOihqCKiijtLUTbrdL5hn2oXAoJHL03d1x8VrnWtQpdd0J3pq2HHpTR6VUk6Kj5cVFLK+uIJVLo0w/VqdL7s/OeZ/zlWHtwPtUCi30elbFlEoNRTFdlcQ2va7bfUBVLbT7pyimiLKI8pSXPZKssywGUsxhu131cXqrJ1YTMv/zelHj2bjf7e6OQatXEIkEceut+8S7Wrly2KQwx+yH0lYGm5ZtVOb6VWOBA/9e8MDt8slzsqBK2Q2/3U5DtbsUPRiSzqZEO2PD/WqlXJO5hese1w6ugTnKu7vccIVCKNcb8n3fwIDMgefPnRe/7We+++137IXWB6wIWBGwImBFwIqAFQErAlYErAhYEbhxEbDA2xsXS+tMVgSsCHzIInDk2e+vyRubbE3ll+k2mAaselcJWspxMmlJ4IiJS2ELeJRUp5lgNJNyiv3aTpKZsswEyghkMUmmEpNYk3elDK/ytm0IgCneujYb+vp65Vq5bF7YQHIcfW1F2s6Ut9Olil8xegn68dpKQlllLRWA25n/Y+pG3qYh2VrbdCQ3haFgeMKta7uNcNSbG1bl/t4K5FXXlbsUxqnhdUYvLXpWEiinx1+DsWoKYJdKpZEtVrB1101YzJTxi8MvYGzTJoT9Plw8cQxjQ/3w+dzSRkzWEfAQv2IAw8PDwrp96aWXhUX1+3/4+1hcXpL/j4+N42c//ZliHTWBoNeHL3zm00hevYpvfPWrOLjvZhx68D78+V//v9i0cxu27d0rrCaCoJVaVQAPJvokoU6ZR95vs2H4FlPST4EUIvvKBKmwqJTXmrBwKbfJFKjKRiumjhEXMj7k80yuEjixMbHugz8YgMvjEelO9k3wMy16G7fbWJiUDbLwFCNJwDyyaoQhphi/zXpdkopkO0sysFqRq/OZeF2CzQrh5zEqac6XmSSX5J8k0hX92wSZCQA3Wkr6U1L/Bsrb1JUENCVkCWodf+01dIXC+B/++99BvVTGsz/5KR64404kcwXkKlWE+rrRctvRoGwywVmy3jXFHGRikc/rcLok+StMS5FNVkUPJoBN5rPyxfUp6dqREQXGmAyvDgB3fX9VLXE9F77OIggjpf32XNoN7CozraqOfftCCPP3G2Ux11hn5hnWzG03yEwaHn0mUCBfpSkVOMKiD8WoVN/nsjmZ4zjn1OplOJw6AgEmhXVcnp7FhQvTItNICVyVKKZUo1N8L1OpDOLxHkRj3VhaXkEwGsDmbZvRtGuwuQF/gB6ENXicbvg9ftTLOnzOEIIeP/RaHV53BbXKElr1LIivExwj0Oz0eKE76JnchMNjQ01Y+ZQuj6Ne86Gu2eCw+YQJqiTeWbjB/kKJWzJva7A7FYvc5vDA5fGjWKqiUCgJSEGpWFNqksUeBG75rohHtEvuoVSiHDPHmwJq+HOuCX/zN9/GMz/9CYaiXdi+ZQxhP9mLlNBVABffLDxhbMOhsMzPyWRafsa+q/ovGfs+AW7pwWtnwZDdgWy+gGKZQKECGZTigmJMyYvgF5nsdsBLiXDKknKO8LgQ7erC4NAw+gcGZWyQfclnpYR8LBZDKBhUyXv2gwYVJzgPqTlEQDlDQYDzAuc79gcBN0x/R2FiKtCG61o+n0OJMv+tlsSeUueaVkKxmEOxVJAimq5YHGEWydi5pirQR4COBplfTdQJHCcSKBWKGBvZhFikC4mlJZw+eQr5bB5bB0eQmp3D6ZOv46ab9uDAQ/fhWjGNS9NTAnjctHUHtFwRZ158Bc1UVmSehwaHEN28CdPpVZxfnEfRBgzt3IXdt9+J6OAomi4fGg3O307Dt1apCBBk4ThwU5KaiglkvNaqBgjeWGMdqvXGjmAwJHH3ed1SsPLaq6/gjaNHMdTTi52bN2Pn2Bi2Dg/AVa+glE5C1+gPyzmdsddEIppy91ynFctOsVsVQ08VEHBOo5oAAUpTeZiM6ZOnzuCNEyekj3JdEu9cFhU5nMLOo7/7wtISilwTfEGU7G54e4dw2533Yve+W1GrN1Gu1eF2sZiA/ceDSFdE3tzH/P/svQeUnOd1JXgr5+ru6hzQQCODIIlEAgRBSCIVSIqSKFJxJNsaB9memfUcnzn2+uyO06xX9kjyyraclSxLtpUtKlCRlJgBAiBBEhloNGI3OlfOac997/uqqkGApCjaluwqsg+6K/z1/++L/7vv3qsysjXxleY5CZPd6UJHRwTd3TFZD7KpjHjGu51uKR6r1ypwO3PwewoIe6rw1vJw0/u2zkILnp8CuFrMpP6d0qVlPVGw1c5xOldftscwPrnNObR136KTnAXg7Ce1JqnF99Ssw5fvXlrXgRcGbV/KhvbKAO5L+eSLvedHPze7ppmKILMvsJ7BwiAn65JFjIreKoDZkK026700hrJ0tbiL7aPHVn9iFiuWkcmkMDc3i9FlIxgaHsLU5EWcHj8lBXns61RI4NxRpX8353mu8QCikRBuuHGbrNX0HbfsX9mDmD5in5PdaQ0o5ApYmJuT75iansJcfE7WCZ3j1BFC1G2ERN5k30qxg9l76bzawsqVbmR3ZKaEUQoEDBvZgrWyx1ZlGwVXVbWHcx7JxARxqdrA+YQAM8dzV2eX/E0LjVhXJ7i8rVmzCivGliEU9EvxkVq6sABBv0/BW0XRbZGik4xiFmQUuLfkC6qGsRS8tYNnKXDf2FtQ/UVUcHQfyjbUIj0tZuUelSpABHLTmZzI+vuiHai63Hjm8FG4/X709PZLsUsyncI/fOTDL9Z126+3I9COQDsC7Qi0I9COQDsC7Qi0I9COwCsYgTZ4+woGs32odgTaEfjJisBDD3xBARp6fRnZVyZW6BVHAIoJFybZrdwwk7IEgZioJStlNnlFqgAAIABJREFUYWEe8UUm4ovyHpVVViamMD/Eh5P+m8oKY3JEk1UqI6vJa036WD9PAQApG1csSkKd3nJM5vIhso1M5judCIVC8JLpQ2MsAf8UELXgrea5loK3zeirxGMzldOa3FmaBL26ZPILA7gWvL0852rPgYk4BRRVYle8A2sVVEpFFApFSSZROo/gYmIxIVX/ZN6u3Xg9ZlJFPPjIEyJDOtzXi+f2PYHRwV6EwwFJnFuvYsEtnU4MD4/g4MGDeOihhyVe73vfz4E+mvR5vOHGG/Gdb31H2rlSqsLv8QrzNjMzg49/+I+xY8sW3H7v3fjzT30MFa8b0d4eYWMTFBRvTWEBuhTUJwDSADhVXlL6gZETph0ZX1fZ4Gb0NUmmXpUqP2hA7RZIUIAT9hkmx90u8fcVqWDBcJrJb5PZ0/4gQKvKMAvIasA6K4HNmBMQ4Os8B/nbMGI0ca6sESbtrey2gu6G+WQSo1ZSUcaA2w2nh+epn6Gn2+JiXMBajp3RkWWIdoQFsHjikcfgcTjxnne8C5nFOO773Oewe/sOJCmfmsmIbLIn7BeGMxUPCahQtpQgmvVL5Tji+CL7UEBmkSkkmOuRawkQiBPw1o9IJIiRkUEBkITp3oDKba80wIFGzgh1XglcbTJaJJaXsdqfN8tdzoJtvMH4Al4mvdj8/PO/ewmj9qrH1SPIpy8DdW2/sMw16/0rfQj0iOX4K8DjdaNUzsDpriIUJgO2gjOnp3Hi2Fm4nH50d/fD4/ELeJtOFRAIROHzBuCnTG04hGwuh2A0iEhXGGVHEQ4fLZQZqxr83gDqFQdK2Tp8zhACLi9QqiLoq6KYnUOlvIigj0ywipy/PxwRQLOMHPKVNOD0wBsIwe3sRKFAOUwvvK4QioUyKuWa+AWKhHq9jEI+jUqtCIeLE62ybv3+KCo1JxYW48jn6Y9rlA+MTzWZtxxnOb7m9gojlsUTlDdm30un0giFI0ink/jYx/4aj3z321jR24OVo0OIBn3C+HU5Vd6YgCTZrCxGCYdC8Ht9SJJRm8uLHDKPz/7JccjvpKw4/UcpDZ3KZATArYh0pymCaMzaZMIbr0JRXyD44RZfRUoHUyp5cHAIoytWCPOND4IIXIN0zdA5hmPEem9Tqp6KB+wjBOwp7W5BMM5zLDASlhoZ0WbesWwwysfTr7ZG5j4oV51BoZAVEJsPgqA6t7DISIFothXrQwSoqxIczaNYIBOVI9MJv9uDdCKNk4cOIxdPwFepInFxUph7Gzasx/A1a3AmMYsjx47A53Xjlht3IBYM49LR40ifvSiFLoMjI3B2deD47DSmchksoIbesVXYfeddGLvmOszT/zhbRj5PqWSC7tZbsukXTuCaJ2wLt0SdgCRpXgdHAAF4UQBwC/CSWFzED3/4A0ycPIWxZaNYPTKCLn8AfZEAhimJWsqjnEnBiTIcdc5lJZRZiFMpCZClNgdOAc3ZnsFAUI7P+FPZgXN5OpMRQH5mZg5Hjx3DtGFz22IrB70+q1Wk0xlMTl1CIplC3RdAxRdAokKErAvbdt6CG3e9CuW6UyRRfV6/7EOoVtDdQ4A/IvO4MjHVE1NUGpxOkb7le8iUzGeziC/EBTimJ3Q2m5Z1OOijL3QBEW8V/jq9fgvwUE6ZcugN8FaBRAvYts6djQIVW3HSMm++WNGLZd5a1uYVd57Cwr3yntQCoz86QHr58S7bT71E2WUFml+ssOfl7Keb+zYFNlkMqAxMmWPoqW2UCEx5n6yTKqdsxqoAiHZ/YFQLoFYVAoZKDU0d2VwGkxcvYNXKMZFwn740hZMnT8geVT4v3ty6B+SaQ1CXr7FfbdiwVuYtPm+9ZK3UsQVIZa/EvbsocpQFoaWEezafFdWISp1FCQUFIcUzXAFnrtlNCXiVtudcyn+1z+nqaYvn2P+lmI0/BDlZ8CLAtew4DOBpGcumGEE8fZttL3sNylPLOuvU2krKm4u9gxd9/b1YNjoswLXX6xbwVveOKpvctB9hGymAKwWnBpimJD2XSxZWvTB4ezmAq32AFyOS7XJonTuk6I7KQrYwsVZHIplGgYWVdcAbiuDIiVOYnl+Eg0VOUvjnwRf/4s9eTsdsf6YdgXYE2hFoR6AdgXYE2hFoR6AdgXYEXmYE2uDtywxc+2PtCLQj8JMfgYcf/JKcZMNTzUFGWVASKkwakclCEIJMPyY0mdhhIpespmg0imQqgVQqJQwsJjiWVsnr9ZP1xKS6gmROAdAswMcki/UKkwS6kTYVZq0BgJm0YXJXwc26AJs8HuUKCRYrcNQim2wSko28H1kwJkNuE+0ND1wBey/3pL1SwvCFGLhXbmfNf7XAw1dgH1o6jTJvlK3DayXTllkjgjfxRFJkOVnxz6TRuo2bgEAUX/vW9yS5vHblShx49Afoj0WFCUSQkOAtmSBMvpFFPTgwiOPHT+D73/++MAjuetNduOfee3D/t7+FW2+9DQeeegoTp8+gXKwg5A/gvW+/F7V0Gp/+yJ9g/dgY3vred+Gr3/82PJ1ReCNhYRiQhUA/WfHqNeCpBUH00m3yjcC8+tDSt1PY0W4ry2feI0wrpbcwOS/tKYkzK2tIsN0lEpDyY+T81LeMDCZlkzSY2MIeUWaceACyOIAAFUVK2ebi4cykoHnN9DXL6JMEpfVClSSrAlECAAszz2goCqhrWIuSTHSK15o1fSZITWnkZ599FhMTE1g2MoI777hDvDTZTl//6teQTiTxjrvvRWYxga99/nO4Zft2JLMZTC8sYGDFCHqGB+H0uZEr5kUymr6chQJBDmW8i0SysM6VlSKypR4Fw8RL1E9AkZKmPkQifgyP9CMa6RTghclUTarqNdSFoS6GcQIeCTCrFJbLHk3wVt8vLfbSJ7xGglgT3wKRm/GhYLC2pz1u83f9CukqDapa8/fW9wnELvLcTelR+Q57bMPe0fPW4g+OFfX1zEn/KZSScLrLCIWZoC7gwvlFjJ+gdynlLXsa4G0qmUcs1oeOaJeASfRNZdHJ2mvWYGCoT8Dbk+dOYH5hFqPLRzAyvByRUCcy8SKeOXAUydkFbNl4LdatHka9kkZ8/gz2730As3Oz2LlzJzZcvwneYAgz8Qt4+PEHEI7GcOOOmxH096FWDcLp8MHniYBkbzINyWLkGKvXS8jlUvIvnFU4XF758foiqNXdSKUzyBdKptDGJQxbjg0Pmb5wiZwsgVxK4jJJz7ma64H1BD53dgJ/89d/gaceewSjvTGMjQyiKxqEVxhkVdQqyiojA4xx5dpBsCuVSiMRT6oEs9cvIB2T3mS5iTeisBurwroloOogSCiy/grg2nHPtiNwwTVAfJ7JzPSxn0cFwKVP7ZZt27Bt6zYp9qGk5ezsrIz7zk6OAZ2PuN6x/Rfii5i6dEnG+sBAPwYGBgVsZVEK5wB+hwVn+DzXtnw2J77f9MgVoLpQEJlNflchlxMQmMVO7OMCdYhEvPFl5BjjWOPfBI2qReTzKZFPzqTSyKVzGD8xjse+/wDmL1xEfzCE/lBIrnn1mjXoWjGMHzy9F3MLc7jppu24dvUaeKs1pM5cwPyJU8gUihhbvx4JhwPfeOIxzFXLiDuBa268Cb/wa/8dI2vW4/zsInJ5soTpg8zCKR1gBCs5hhhPzh2cj7nOUxWCADv9iQlGqyyvAhw+L+VQozg7cQYPPvB9lIslrBlbiaHuHtSLJfhrJawbHUKHz4V6LoN6JY96heCSyukrkl2VNcAfUNCW8vaMOZ/jOZCVzHFx4cIFGWssAmCfFHY3QSqhzql0K33BE4kkZucXpBDNFQyj4vVjkQxyfwjXb9+JW177BlSdHsQzeQHrfR71CW+Atw1FBS34YiEPgVuqF3h9lE6vSFux/fjV8XhCzkf83j01hPx1dAXqCDkL8CIPHwpw1gm0VXTdMrK9jb2AYd22TqatzE99fikb8vKJV14VgFBBQlustOR9DTnc5rNXA0t/fBD1clbwS18qWt/5ygC6up7Z4h3LTBX8TtQ7tB1rZm0UcNLIdeu6o4x/XXXsusW9q7Lo1bZAC5oolX727GlsWL9eZNfPnj2LC+fPqmQy5birVenfBEVZCMf9NJUKli9fhlWrCPh2yD5LCtBE0liZrbZYTK6EYCzXuHJJi8pk7iyhyv+o1MF5WC5Ir09lgs3+TGSDCSDrHkrXYAPeGh9gjimVQrbXakBbmSM0Tho39abWPRKrIwyYa+Kp+CgZrQogCzPX5Za9CaWRacFC33LaFLD4SFSbZX+uHs783YK2DeUFuX6zh6hyv8v9yuXM2+ePDrtTscfRIkrdK6iEOeczLV6xajHW8539o0Q2Lm08gmEBbs+cv4jp+QWRnCdb/xuf/MTL6+DtT7Uj0I5AOwLtCLQj0I5AOwLtCLQj0I7Ay4pAG7x9WWFrf6gdgXYEfhoi8OgPvyLgk5V7FVlan18YLgRvk6m0eIsS6BkdpVdmWBK2fD9Zt0xyM9HZ8A40kpN8niwdJj9E1tYAW/SEE8CM1ezmvXxNWI3W59TIo9EHlQkr5pMI0oqsr8MhMnLqA6aeWJZFZZmSFjRcyhxpAkutjE8rQ2eBJybR5XOX41VXxKVehBWimcamxOdlHcJK1DGRpnlWJtbKKJeKAgIIM6uizCEy1RbjCZF2XL1hI1yRLnzvB4/IaV+7fr2At31dHZLsY7wJHpgcNkLhsDA4CB7ed999AgivXL0SH/jDD+Cb3/gmtm7bhouTkzhw4GnxsQ36/HjP2+6Fv1bFx//ogxjt6cG7f+k/4/tPPIrwUD9CPd3Ik6VbqaIzHBWZSAHo6a9rPYob8o960Q2VU21ow6xVEIaJOZE7FXk8y26jPKVQshsAuICJ8jo93BTwk2PbBKrNrAorRBOHTGQqe0PBW7dhw1pQzwLGysa0LKQWNlIDfDfAi5xPa0Ma2NgwVSxBiklKC9bs2/ckHnvkUfG7W792Le688w709/dKO/zzl7+KxEIc73jr21BMZfCVf/wsdm2/AalcDjOLCxgcG0X3YB9qLiBbzCObySOTySJHIL9QbLDAyBJlMtheq8goe8jy8wj7jmOaPnrRqA9Dw70Ihchmdwsjmp6bZI86+C8LHXS0GjicPrvN69VYG6aYYSX/KKDt5WNTj2XAW+v9aEFc42GrkonNoEuSucW38YWABesnaUFbWyhi+40y3lRqW7sa5XVz4nvLz+QKC3C6SghHOM+UMXMpi8PPnUEqVUYwEFPZ5DoVBDzo7hlET08vDhx4Ck8+uRfXXrsRt7721RhaNoh8JYsv3fcFHHhqvxROvP71dyDW1YtjhybwN3/5d1i8NI1f/vn34TW7tyDoLWFhdhyf+buPYn5hAe985ztx3dZtCEaiOHLyIL7wz/+I9ddci9vvfDOC/iHUqx0i2VwpOtDV2Y2AP4wimY2VEtLpRSST5FoSoKXUrUfAW6crgLrDh1K5hlK5KtfKcVjjfOVwwu31CSO2Chf8Ac75lHuuSKEOwSkm5ylTfOrEMXzp8/+Ewwf2IuJxYnSwD72xKEJ+sm+BSqkgSgJkzhKE5We6u7uRy+bF/5DxpmSyJOeNFK4oMrjcUiCyEI+jTAl29mV6NwpQqEUKWkChgALbj32ezHb+aLFCALHubqzbsAHLR5cjnU7jzJkzMu7GxlZgaGhY1w4H1xeV2k2mkuJ3S8UDelTSHzoQCJlqATMQtKbEeL4a5pfgIQ4Fb4vqkZjLFVAulhEOhdEV64bbS5/gqkjEN6VKucZ5VI5XUFPKc2YxO30JycSiMLTPnj6L+/7p85g/fxFDoTA6DbCwfsN6OKMhPPT0fvQM9OKet92Lka5O1NMZJMbP4PSTT2Eqvoi+sZWo9/bgq3uewPHpS/D19+Fdv/B+3PG2tyNbASYXEiI3Wqs5URaGmbVBICDuUvCWMta1GgpFgrdsz6qC/ARvXa4G0BEOBIR9++zBZ3Dw6acQ64xhxbJRxKJR5FMplNMJrFs2hKGuCKJCDC+gnE9LO7o8bvmsz0eZZC2u4VgnE57fyfiQaXvxwgVMXpxUhmGWcvdWpraCMv13uW5yDSxQkjUv70lncyIZ7gqGUHa6keT6GAhh47bt2P2GO+DwBjGfzMq8J0Cx14POrg7EumLwCfua3u3K6ubfVDFQ0EkVJyjLnElnRYacPtLsp+JF7qkj6AO6Q0Cnt4SAI4+AswBXXRnHOqup9+bzdZFb5t0G2tS6+FxedNayLrUUqDSevQJYu2QlewGW648P3r7QbvjfDtgVRq2sAVoYaAFcC0pa5i0XB/m9sZHRdcNsQIxksmHeyh6XPaYqxTqnJ8axceM16IhGxRebHricB20ho6qGUGa5JNLrxWIOq1etxNp1q2XvlsuxkEgBTAFvDRgqE5dQX1lmQ0EHsrm5h1Tbimq9gpqDZ2HnSCP/3JCdN33J1qEZBZ5Wtrfsihr+8JZRq5ctCiqmbk2jocCnBYBF0t70W1t00yw6UKUdKdEy7NtAwNdgMzucqiAi9wT2fQS7DbBqwWQFrxW8pf882bdLwVvb75bu1W3pWSt4K6xi2UOagIhSgxbtiXKM0yVy2mJjUquL322uVEEqX8RCMo3puTlZszhffu6jH/1puP1rn2M7Au0ItCPQjkA7Au0ItCPQjkA7Av9uItAGb//dNGX7QtoRaEfg8gg89vBX5SlNgKofmnj9OY0MblXBLx9lBLu7l4C0C4sLSCYTwoJlItMCofybP3wwUU6glT8E0/ge9WHTJBMfCpaqp6jINxsWLZP4wrYyAByr7kVK0esRIEAYdEaauZFw4udNYl39CJcmbQQ8apHrbQV4LU9lKRh1BYC2IWH4IggvSQANELOFWbjknFo4MQI4knlbFIYBXymXK+IJRrZlPJlEtlDCijXrEekdwHcefEiAXYK3B594FP1dnegf6FO/tRIlVyWdJoyzWHdMmEpf//rXBWilF9l73vMeXJy8iOuuu14Yb0/s2SOsvaDPh3e+9W4MRML46O/8HmI+H/7Lb/w6nnjuaXSOjmBgbIUkOwnokHlLppJ4c5LlYfxpVZK3hc1gJEqZXGfiX1KbRoLPAqsWUBWGiWVNMoDWl07A/ka+1HgDNqUVbR9otIrxDCQjhJ5lDDv9E1WSWRkqfCj44xAGDBP0Is9J6WMmC60roTDCDLPWsF/Yf8UXzxJPW3x6yf7if2SsTZwex4H9B4Sxtmb1KpE77ezsEInCL37xy5ifmce9d92NSq6AL37m07hlx41I5XOYXpxHtLcb3kgQZbJnHHVpU3rdklHGPkKpQzKJCd5aprqVgiaLzO3xCWuyAd52eDE83CPgg8qZB+F00qOU45UsdkO0FSauSlK3srYa7JsGi7yVgfsi82ujYQw4LgCsYfeaMdEk8Fqmj2GkW9DYMKY04W76QoMOZYF8aVVl0kgCWTqRSQRb8L0J+knaucb+UUcymcbM9KzMh1QWqCMDr6+MUIiSxxUszJfw9IETmJpMwOkgAE7GJhPrPqxctQ69PX3Ys2cv9j65Bzds24bX3/46jIwOIltK4zOf+7Qk8u99+9tw4w03wecJ4vBz4/jcZ7+MFSMjeO87346RwTAc1QQSC2dx/9f/SRhIr3vdregbGoHbH8D5qdN4Yt8jGBwewdZt2+H1DGLqYh7jJ8/j7JkpdHX14Oadt6CntxuVCkHEHLK5FGq1AuAoi2QyAdw6qOEckHMvE7gTRqhbmPEEb+mJ6w0E4XB6CTUKI1NiMzMjMu4uxqxaxumTJ/DYwz/EyeeehqtSwFBPF/piHYiGyZh0oFouyg/BW0rt0md2+fIVIrs8cXpCGN8ERwncEZzw+wLCmA1Ho8hkczh3/rwAuCR/C3ArxRdM+ivTi2NY55GqAG6c6wjekuHLfzmvEUzjWjU/N49AMIC+3j6kM2n5myoE1boWGoWCQWzesgXbd2wXIPeppw/g2LHjyOdUVprjzCpGCMOtXkMoHMKaNWvg9wUxMXHWFBaRfVvG8PAoNm3aImP10OHDIh1NNjS/z/pOshMTs3XWHfBS5twD+AMuhEMB8XrfunkbvC4v7v/yP+PUwUOIOVzoqNWxevUqXHPdtThw9BD2Hz+MnsE+dPV2Y6yvF7s3b0JxchpHHn4cE5em4e6KYXTHdjx54TyePHECG27agXf9/C8itmw5puYWsZgtCGDLAgQCn9azU+TinQa89fsFJBJWMSsFZHbTtZRrCccY3xsOBTE7PY29T+xBKpHA0OAQBvv7EfT7kaK9QjqBZb0xAW75EwsHEKA8qjmO30dPWzIRKeOcE4l48S2v1ZBYjOP8ufOYvHhRPMrVdkD3GOKdTnY3vcbrEJYtGeXsq2x/rldkeDu8PlSdbmR4TF8A67fcgFffeRfcwQ7MJzMyv7JIiLL8ZNf29fYi4PPJtXPfwf7LfuV2qTw++97C4jzmZufFk57fGwxFZAyxGMHlqMHnrmOgw40ufxkRdxFhdxFuFOHgnCP96MXBW53prM+vzmdXlU1+hYHbxh7t32z7/PLB3Rdi6tpCJAVwyR5l31cMXcFbuXJVpjDgbTMES4FMxfsMGMm+LHvMGi5NT+LM2Qls2bJZfKNPj49jfm5WitW8lKNnUYBbbRsq1RLi8UXEEwvCul2/fq3sq1kMohYMTfBWGKIt4K2TxTdkyhuKNsFbmTNZnCL7GGW82j2WLRpQVQ37l/29KZvcYIXbfawoWZiV11glcN2kRLSqzJiCOsvUbZG6b24Z7Pfo+s99ltqiGBUV3iMImV9VRayyiarmGE9ac3xR15A9mIK30gZLmLf6XVeqveRzKpltlRz0Xz5n1Xi4JvV0d6u9CwH+OmQvSSnqbLGM+UQCc/EkPIEgEuk0ZufmZF/1F7/3B/9mo6X9xe0ItCPQjkA7Au0ItCPQjkA7Au0I/EeMQBu8/Y/Y6u1rbkfgP0gEHnv065Kotl5fTJQocKXybEzoU75QPEErVWRzWUlQMznOxBKZmg0JWUXCJHLquanyuBbAbPXVst6DkpJkkpMJYIK0dcjvlKlkLohymwQE+d2saieLKRbrFmaBHrfaAGjFt0qOR7lcrdgXhpM8FKCTdFwLYUWfa/JfFNdtTfVcIUkqCS8Ft5oJVAWxmmwwPReR+DVMYwt8EWhofoP+pqxPoorqtVUt85orcp3ZTEaSegkmogslDCxbjsGxNXjgoUewuJDAqhUrcOLZZxDyuDE4OIDe3l50d1PS1YtSpYz5BTLcgMnJi/jmN+9Xb0kH0BWLCRi/a9cuYd9+9h/+URJh0XAIb77jDVg3MoyP/vbvwlMs4Vf+x6/hmVPH0blsBKs2bkShUBZZ1VCQ3phMVCsToyk7pwlAhdgUxWaykTJ+kugjU0NkiI1XsWG+8POtoLv1ZZW+aJh5ArZaSUjNzppEvvGhNX2wAeiTaWLan8xb8U+T/qFeuDb2KtHnbLSqwIoG6OexpM/WVZZTgVsjsccE5GXzhYU0GedsNoP5+Tnpq2TfRCNhaQPG5Gtf+zounpvEXa+/Hd66A//4iU9gx9YtKKKGk+fOINgZgSccRKku8C1hBWWqklVsJJzFi1MSwApMMhkqwK143vrho+et14cAmbcdHgwPx+DzK0s64I9genoR1YoTwWBUmCXKiFcpZWWEmRFkQG4dTsr4YRuy4EDmEAPGXz51NlO6EBDPyhjbz6jXsUncNhFZyZ5LclXmp6rK6ZL1YkBzYVcbD0pJShvpQzsfKWvGSCY3Msf2WjgGyQYtyg/Zfpw3KOfbE+vBurXXoLenFzUk4fMX4fVRiryAXM6NQ8+ewYnjF1CrBuD1BlAu1xHrHsCOm25BvlDA4UNHpLiEwNXYqlGRTU7l43jy6T2IRMPYeO016Ix2w+30YXE+i+NHT2P96jUYGugHKkmgmkIpP4+zpw/B6Shi7Zpl6Ij1oOZwIVdKI1NIwuP1IULfYnTjyHMXcezYBKamFuH2+HHLLa8SZqlPmJ4VZHNJlU024G3d4UGt7oHDHRQgt1x1CofMSWYr+xH7ji8AtzeASg1IprPCRmZspqdnZP73OB0oZDM4O34SzxzYj4ljh1DOJNDXFcFIbwzBgAduJ+dz+imqDzbbLRgKiYQxx9yjDz8qkvCcqzgXdXR2CiOcEsNBMsPdHmRyWWEfExhLplPi+03wUIp3zJzAFmX/4DzEcUVJUoK4lEXmccgYpuw830PglmDfM888g1OnTgnDVs6tTJY/cMMNm7D7VbtlRXjyyScVdC1QBcHI+Fs2FsdJBQiF3BgbG0M4HMXiYkJAYIItqWQa4XAHtmzZiv6BAeSLBczNzePI0aOIJxPiT1krF8waQT94D+qVOsbGRrH9xm0YHhkSW4DEYhJzM4uYPXsRmekFdNYcGPGHsWnbFkS6OvDdRx9EqLsDm3ZsxclzEwigilu2XI/kxHlh307Hk0jX6nANL8OhhUVcKubxrl95v7BN5zJZzCXTSOfpR8z1UX14FbzSXzgncp3nei/M24JKHMtczGmAsu0Etp0OibnH6cJT+w/gwL79Io89PDSIWGengJ1zMzOolfIY7O1BJbmIzKWLAtwOxDrFC1mKxqSwpoJyqYBSMYdysSBzdLlQRHzOAKSFgs7fpqiH7UlJU651bGsCuIVSRbySU9mcsOQ8ZMwGgnC6vSJ5miXz1uPD6uu34DV3vRnh7n7MJdUKwII9ZBZ3x7rQ19MjQC6LewRso8e4zN81kW+eX1xAsVCU9u+MxRDt7BLGL+c6R70Cr9uBoZgfXf4KurwldHjIvDXSybL+vXTwVqdeUxXWkICwYNrSQhtb3PZiW9mXyqp9qe97se97+a+/PBBXtnQMWTNMS/7WAi2nFFFI378igKtqD81HE6RsPCdoqVW/0AKl8+fP49z5s7hpx3ZRuhg/dRLzszPwuukNHTI7U12zy5UiFhfmUCoVMDa2XJi3nM/owSt7lBbZZEqUSz81zFuBmNnfjIsK6NXzAAAgAElEQVS9XbZ5ltw36OP5hYjKZG1AuZc1jT6vgKkWqTWJx617ZFtI1SxQNHrgLUUGLd63PJ5hy9qiKsaK+6NmXWUNZN/KWRslHj0X/S4pmuOe0RQ5No/XCt6avTvHlx0yjYibwkoWxDX2obbQS+d6vkMLUVlU41WAvwoBwYuVCsr1KtK5HGYXF+H2+ZAtFDA5NSnn+9Hf+d8vv5u3P9mOQDsC7Qi0I9COQDsC7Qi0I9COQDsCP3IE2uDtjxyy9gfaEWhH4KclAo8/8S0BRsmKIjhiq+qZsCBoywcTtgRpCagyUcrkPZMoFsC1zDyRoKxR/q0sSRV6cDIBTaYKE7OspOcxyJDh5/m7sHgEsKXsK707vSJNWCzSQ1eBGq2MVzUzJvgph5nJZsSHl0CcBWua0qgK3gpI1wLeig2ZlVt1aGK6tapfU1WaAGs+riRN2PTVuhy8FTCLySCT4GbCjWC0sgYU0hMwy4CBVvaT2SVhIbDCvwZUGW9JSheRTiflJ5VJI1+sINrdi5UbrsOje/fh4oVJrFq+EuNHDqNWLGJ4eEgS5oNDwxJzxnduflZkJ+nDef837xeQw+ej9HVdktKbN2/Bm978Znz+858X5kBXNIo3veE23HT9dfjT//m7KC4s4hd/7Vdxbn4Gns5ObNy2DYVCBWWylCi1KsBZzYSimSC04KhlCUmSVFgaovGneneanlvyQyBDmA+G/WLltbWtTNtYP2QDwNr2st50mqMzjArD2LXS3NK+IgVo2Jf8U8AAZZoKaGGzuObAlpGhZ90EqVWmWJnCrQ+T2lVWL4cFZUbZH6HsNX4fAYDvfPt7mBifwGt3vwY9kQ586s//AtevX4fOgT48dfQQspUi3KGAkEk8fi+i4YjIdpINSIlWPujp6yGLR4BoJh7Z9zXh6CVw6wsI2Bfw+xDtdGNoqBNeHwFeJ3zeDjz44OM4MzEJgIxMMoAIeGqSkmAImSZSUEDAinKMBFqF9Uj2NAsMdLxrv7d+dsY/z8goWmBfAXDjFVhTQE/9kjVrLn7CBISMV6NlCgloW6EUpPrsKUOQ7M/L/fhMgtegzg0JR9M47JNSVOKiDDJZg2TTVOD3e9DTE0N/Xz/WrV2HDes3ojsWQ62egDdQgMdD8LOAei2MC+cSOHLoDDLpmgDeAV8IY6vX45qNmwTcnJqaRkdHpyTrAyEfOrs7UEERFWcJnZ0EyOl36UQoEIGj5sXCfFralcxOZy0DZz2LYn4RmdQMPM4ierqD6OiKweXxIVtMIVtMwuX2CcPP6+nF+XNJHD0yAbcnjNHlq7BibBWi0QjqVbJlVTa5DvYVZd4SvKVksssTQpUcQDKWKPPq88PjDwqAS1C3Wncimy9iMZ4U6dlMNouF+UVRAwh43CgXcjh55BCe2b8Pk2dOIp9cRGfQi6HuLoQC7JM6Gsmi5CBQT8Qart14HVatXIWDTx/EuXPnRb64r79f5vZgMCTjiesPGeP0VeXncvkC0lnKxyfFSzaRTKiaQ40ylhWjxMA+rZLqBHBjsRhWjK3EstHlUqjA/sJkPOWTp6amkMvnpI2kIKNaEWalrAC1ijDV2UsJCjaYqAI6WMUA9YnkGOY5c3yRscn3c32kDyvH4NDwMDZt2Yzrrr8eE2fO4nvfewAzc/MoF0pIEEydviTnNtDXL+Dnq3fvxlvf+hYpKHj4kYfwqU9+BsePjWNF7xAiTi9ChTKWBULwBPxIl/OYic/hltfuxp13vwkL6QQSc9NIzc3g7HOHECrXkC6WEc+VcKlax8lkGgPXrMPP/8avY3BsJaYW4oins0imc6gIeKvMQQte2gIRrt88N8aIUu18yFpvfTNZ9OJwIBIOIZlI4rGHHxV52OGhIQwODKAjGhEAn8VDPpcTy0eGkJ2bwcmnD+DsqePwO4HOaFRUCngc9luHowaPi/6yFOWow8E5h9rOAqLrmiqeoYZxy71AkV7x1ZqqVRSLSOcKIj/v9vtFBtzppry5WyStM4UyHF4/Vm/aile98c3oHl6GmXha+hnXYJG8dziESdzb043+vj4B2LmOkjXJuZTM4lPjp5DOZIwVhAu9/QMyllLZrJwLWYl+jxvD3QHEAlXEfCV0uHJw1/Pie6vMW7OqXVZgsnQP2bJGNsDe5qonQG3rGtQikfxvD7o21TFemX3xywNxr/Tduk6rJDLxUMFCzb8GF22MB2v9bqV2W6Kv67zBQaV/in0EMD4+Lv3+5pt3yr731IkTSCeTUswQDgaN9LBaf3DPu7jIQrs6ViwfxarVK9VjW1RICPDymLoHshLPDbURGSda/MieYhUCiIY2fr8sANrdWve6+reVJrbXaYskmns1A+Je/lGzlWv0t0ZhpAWBG5VZZp7RQjTzqu4HGx4NVOKxnsIqn2z3a1bSmsVldu9Qp9dto6CSSgBUkLBjRvfwprzS7ugMoEtZaS3us1L8jYJCa+XCuEtxYRPYl8Iw7uUqZSTSKbUFqJRlfeLPn/z+n74yXb19lHYE2hFoR6AdgXYE2hFoR6AdgXYE2hF4SRFog7cvKUztN7Uj0I7AT2MEHt/zXUmAMBHOpKdl3dIDkOAfE0b0f2TiVr1ZlRlKEIQMTybJ+VkyjmwiiYxRJrGFHVsnaEV5VmXi8sHXJeluwFuCxvTY5bHEU87nQyaTlmOKdDIlGV1uAYu9Xp+cJ5lXevwm41VAPmFYGvC2IcdmxO9MQlMl0bS6nqyh5zMPbJLpCqxbuQJlJT6fyfD8bJaAti24nrCMje+qQQqNh6gmsSSRK+CZ/hQKBAIyyGbTmFuYRyKVAdw+bNp+E/Y//RxOnTqN1StXYfLMWSTm5rFyxXJJONOLkAcU0KJeE5ncRCKJr33tPvFQi0Y7VLrP58MIJVvf+zP47ve+ixPHjwvz9q7X3oo7X3ULPvI/fxezZ8/hl3/9v2EyPo+C04kbdr9KmCrMpZPlpM6T6hvaKucokndmUEjSkbGQfB3jREk8058EhNPMJ5Oo7AuMBgsG+JmGv1kL84XvJmOC7yPQw/6hYD19W00i21gXK/BqZHhFqrsp8deQATaAOk9NQH7J9jW9zxqsauN5axnb4pG8NG3eMg0oG9QyoJiUFU86etNRwtnjwYMP/ACHDx3Grht3YtXIcvz9n/8lVo2MYPOu7Xjy0DM4ffE8al4XfEG/SLQKiOB0C4iWzeSkDxNAEqaIFCOoT6UmkFmAQWApIDFqgLfDBG9L8Hgo2RjDn3zkY3jwgceRzyub2IK3WlCgiWMLYAmz2iSIFQTXJresX/5hJam1Rc3f1v/OFE0wWS0MazlvJqgNrUe8h+sC4tjxYAFh7TV6PgRxm8xnPQlRX9fGN4UQypxmopzfR1CbcxClscUj2KNsW7fbCbfHhY0bN2DXzpsx0D8g7DpJ5jpTCAQJepIlmUc+50Em5UR8IY+ZqRQqpToG+4cxtnItYt39mJmZEzYpE8fskx2xDmHeOv1OXJqbRCqVQKy7E73dfVKoUszXMTF+EflsDstGhrFssBOoZzA9dRaT58fREfZg1cohRDs64HA5cHH6LM5NnUYkGsPYqnXo6lyG6ekMvvj5bwC1AN7+rv+EoeFlyOWyKBbyKBSyKJdygPG8VfCW/n1BuDxhlCibTMlsFusEQ/BR8tXpQL5YQyqTRzqTE+at9RmnVy0BWIJw5XwWhw7sx3MH9iExN4VsYh7uWhl9nWF0RgMgFipuxjVVSSBbihLCsa4ukWr3+4Min0ygm2xbTZrrHMhkOQFRj8+roBtBCBmSVZTL9IZMC+ORfuyJZFL8wClLTJYo1zD2WzJv165bj3XrN8jaocC9yvkLy974c8scUyPQnRDv0kQigXAkjMHBIWEKs7CJcwLnFws2SMGQ8dr1CDvLq5635YoUQ7HtO7u60DfQj0AoJPPA7Nw8Tk+cx+JCCplkBidPnMLRI0ekyIL+yFxPV44tx+1veD0Ghrpw5Ogx/D//6w/x8EN7EPOGEHX7MOD1YMjnQb5agi8aRjTWgWUrlqGnvw8z8/My/rlezF68iHq+gHg6j6rTi5zXj5TDjd33vBmve9e9WMznMR1PIJMtIJXKolLm/G1tBkwZk/Gk57ocDAUFgFXwtumtzcIRjn2OK7/Xi/FT43jisSdk7l42MoK+3h6EQkEpPro0NYXOSAjDgwMoxBdw9MA+7H/sUeQScbhdOk7JFvdRut7tEsYq/w34vAhRnp9FBTVdt90cwx63tAH3EWRQ656gKuz3ChwYGh1FtLsb6XweiTSLvUqolKvIpLKIJzKo1J1Yfu31eM1b34ahsdWYXkwgnSHobvYETgd8Pg9CwQB6YjFhSvIcA/6A7IPOnzuLs2fPSr/gnMc5tn9gEMVyBclsFlXjYxwK+DHaF0ZvsI7uQBlRRwYekH1bbKwxiqNdCQ1rXVOtpv0VwN7WwjS75hrJ/58E8PZqe+OXd26vDHhreJ0yblU2WaXAG+CttImuN7LLNJuZVvC2tcUsf5XjgcUF3CefPHkCszMzuGX3bvFrJvO2yIICA96yMEXWT5dDCvXIvKWP8vLly7Bq1SotArSKMabwUMBZs19q2gI03HmNvLbui63lxNL4mwKNJfLHcrEN8Lb1Gm0bNZ9bytS1hYmtr+tnrraPbjJilxQ/inWKPVNd7a209dXBW+PPbWweLIDL/anuJ+0+3YC/cnjdtxhoWAsK7bWzkMcwcTX2TsGTOafbtUmOS6DcyUI3LW5jMSnP2Ppf/7+/3/a8/Wm8H26fczsC7Qi0I9COQDsC7Qi0I9COwE9vBNrg7U9v27XPvB2BdgReJAKP7/meJDwtI1Yz2yr3y6Qt/2Digo9sJivAI3+YQGfCXQBew24VNg75XcIaLUsig56cTIYQIKEnIQELYZ1WFeC1cpQEZQnaibecx4NUOo1UKmnYwDVJhkciEUmkM4EciUYlmapSyQaYs8kikY7VRJCway13osGwVMlcZU0q6PX85JZ5psUTTNI+L8COEclpsiC91jNVPcqY5LGyrsIPoLynmz6ZRrZX4mc8Oc25MPFHxnMmkxJGBkGfCxcvYJ7SnDVgy45deOrZQzh5chxjy8eQWYzj7PhpLF82oqxIgqMul/isMalE7z6C7F/+8lckrmw7MqvZft2xbrz//b+MgwefwSOPPIxYRwS33rwDb77tVnziQ/8fTj77LP7rb/w6FnJpzKYzeNXr34C6040828+C06YdLJPZxqkhS218jW3CjMxbeUqAE2VrCoPVqSxSC/rxGgS4MaCh9ccl6MfEGeMmwC39MA14rGCjgt8C3AobWpNypNeI1630cdPZG/lCw4w2jBSbNG0kNQkAm65CIFChQmts/HwoXyDthnS0lSHVf5msJZD08MOP4LlnnsWuG3Zi7fKV+ORH/hTDsW7cdvedODl5DqcnL6BAfqTXI3EIkBFYqyOVSAkQwWOIZ15LQYAwbwW8dcPrD4m0L8ElAvgdnS4MDXfA6yvA5a4g1jWG/+u3/hDfuv+HqNW9CtZaaU7pk1rgoKzwVha6yWgTgBf2u7KBWtnsGlabqLWpcgXBBLRt8NAlHS3tJOwhptA5Vg3grswhnod6YLPYg23Pf+UVI4/eBLCNFLvLpd6UHjI5Od7MGBPGrQtOgrbiXalS2jtv2oF77rlHCkjmZlW+Es40vP4iXG76ZuaQiAO1cggBTyfOnr6EM+PnMNA7hA0brkf/wAguTc9g8tK0JHojHR3o7O5E/1AfcpUcvvDPX8Dp06dwzz13i3Qw57tyyYFHHtqLC+fPY9fOndhy/Wo4allMnD6Ogwf2IBxwY/sN12NgsF/Od/zsMRw9eQidsV5s3roDsdhyHD58Dl/76rcxeWEBoyvGEAxHpD2WLRvG2rWrEI0ElXXrrMLh8qAGF1yeiIC3VSc9QH2o0++ZLO2QT1jNiRTl1hNYWIwjZ9iWbIdSsSwSseRoVwp5PLt/Lw7t34dCehG55AJK2RRikSB6YmH4vSzeUD9hm/jmusE/Vq9aI/6ynR1dAgbzwfFKr26VxDR+yAQHPQRjnajUKrKecOixT3LdyuZymJ6ZwclTpzA3v4BAIKhArYuepRGsWbtO2LcsGCLzjQUQlC73c14kW6pUlFjFFxdx4sRxAVyGR4ZlbgyFI+IVzmMJG1w8s1mEpJ7u6p9NsIfFISpnW8gXUMwXBXQmcNvT14d8sSj+vbkcJbVP4MiRcWSSOUxNTuPc2fPo7OzCtm1b4fVx3qvjdbe9Bre/8SbEE2n82Z/9Nb74xfuAXBGhmgudtTJiqGF45Sg2btsMfzCAmblpTE5OCeO76nIgEI0IoJCMxxFPZeEJRIBIFENr1+PeX3ofBq5ZjWl6NSZTyKTzyKZzKJdZCKPrla24Ec9ow1b2+b1ynVx/9XkWiXAd80g/5pjhmr//yQMCSHNNGejvF6CeAGh8cQFzszPoiXWht7sLpXQSZ48dxd6HH8bipSkpoqCUOwFgxtXDWPNafF7xYCeg6xIgTecRsUYwPsScZ7nnIPOWAC77hIt2AK95DXbs2oVkNofzkxeRSKZRyOaRWkji4tQMFhZTCA2N4FV334OxDRtxaZ7gbVaYtzLnuVgYw32QG36vTzyRo+Gw+N5yDIyfOoVEIi4qFvSlZzvGenpFrjlTKIr0OOMVDoawoj+CDncRPYEyerxFeIR5m2+Cty8K3Jq5tIEWtkgt22IjqypiihN0X/RKs15f+S11c519/rGvBmfbd9r93fM/afVTLj9Ck+dp1yfrZXpl8NYU1IlqiH6i1SZEdVSaMdYdgRYXlMtFHBbZ9SJ27boZi/E4Tp86KVLg3Cd2dERlPitzTnNy31zC/Dz9cD0YW7EcK1askPmodf/RAHKNDYUtTFNFF503FcDU1fXK+9UXBm9bY7nk8zLHNeN5+a65uT+2r5g1v7FvaJTyGSS89QimEKwB+BrwuXFN9nr0SpUhbYB1zgvc0olyQNPORPdeFsRt1dOxMsq6G+XptYK3qiSjsROrF+O5bfuLKhJw/6ogLlVy8jkWNbEoz4m5uTn81v/9R6/8QGkfsR2BdgTaEWhHoB2BdgTaEWhHoB2BdgSuGoE2eNvuHO0ItCPw7zYCe/Y9IMlYJhmZqFA5X1aVOw3DVoEbJpHSqRQS8QTINOrs6JCkFOWOmTidm52VhDc9aTs6OkQuWYE2W4FvgLHLKvIt2GfBS5G6JUOrTO/AorCSAqGgZNCYIJWkKtNjBpwS6VMBrpRdJ/6nBGlEBpesOsorKkhqmS2q8NsC+DZYWJr0kmOJVJr+bp/j7yrXyO/S67LMTUlqGeljkeFrJIDUl9P68aonrJGfJcgqTEOHSOBSklGlfiknS7YaZTuLmJ2ZxunTJ3Do0HPo6OpBz8AQXnfnm3DmwiT27t2P5aPLEfJ4sH/PHjm3YMDfYAMxwU6Z6ZGRYQFwP/7xT4hPHwGOUDgsTOZIOIJ3vevdAoZ99zvfhtftxI7N1+GeN7we933q03j8wQcFvHUEfDhyegKvvfONcLi9At7WaDEmoaVkH8G7JtPBogA23We9bm2iTBkQ+he5l4w5QXmeE/8WmV4CrsKeVABHbIElfsafzEjjiZypAWmt9LeCt8an1rDImPUTSWTju6vA/RLBySWy2ZLyM1RTbWOTwmvIbzfB26WThGGxGMBfwU0tNJC+Kb60Huzbtw/7n9yHm7Zsx0BHN/7hz/8KHV4vNu3ejryrimSpgDT9H4WtTqliIwssYXEKQ1RkpoVtq/GxPxybXm8Qbg9ly/0C3kY7nBgaJnhVFvA2HBrCR/744/j61x9ApargrZ6nuS7xEzZgBqUD6+pxq2NEgZ6m450BalvlOw14a+UcNfVq09Eysky1iMoWStvYQgCbfDZJWE3aahzZxk05SAMyS6GEsr0lBoZ1S5atMG1dys5lPleAJ59XmX5eryTRt27dgnvvvVfGw9zcrIBRNSTg9uThdOcAZx7puBOoRuF3RVHK1nHhzEWUizWsXbsRo8tXiu/l1PSMFJ8QbI71d2NszZiAt3/21x/F4cPP4V3vfAfecPvtiEQ7xGv4ge8/gonxcdz26ldj6/VrUSulcPHcOE4cexad0SDWrx1Df/8AXB43Js6fxJFjzyDcEcOmrdvhDwzi2WfPYGZqHl5PQObHru5u9Pb1CfhULhfgdBJ4ZLK5CqeLvrZeOFwhONxheEKdcAUiqBEcJZsdQK5QRTyexsJCAsl0GqWqqicwtqVCSVjCFJatlQp49kkFb4uZBArJReTSCQQ9TnR3R9AR5jwkNDFlMRP8K1OCu4KRkWXYunUrBgeHZfRZQFAZ3ipfKn2DwKllnNEDvZgXFQIeR8A7j0d8kKemLuHk+GkB7kIhLUxZMTaGnTfvknmO8qUsPqLftPhOR9V3mkAhe+PZM2fx9IED0mcGhwelAGf5ihXo7ukRn25ZBWwxgZEP53xNBjBBGbLqFhfjKOSLuHnHTtzy6t0oVSvI5fPCaO7q6sb09Dx+8ODjeOrAYaSTBaRTRUxNTomHO8+1q7NT+mJnRxTvfu/duH7TEH7w8H78wR/8b1w8OYH+UAcixSJi9Tp6Rwax49ZbEOuNYd/+J3Hs6DHxJc7VaugYHBTQgt+XzuWRK5UQGR7CW37uZ7H7zteh6AYSuRwSmZx8hgz+SolcVZV7bYIwzSIYrndc94UPZ/y2Of7ppc2CLM5B9BXeu2cvZqZnMNg/IOtNV1entPvC/CzS6ZQAt52RMPLJOE4fOYKDT+5FemFeAFIuHZwX/T4fvE4HHNUy3FzDybRlwZOw5816jCZ4y7FrdhfI5nPI5wtweD3oXzaMdddsxLIVKxCOdqj/fBVwUTGiVMeZMxdwfGYGK2+4Ees3bRXwNpXOmD0Eiztc8ImHMkFljwDJZN2GAgFhjE9enDTgv65FlMimT/Ps/IKMJzJvaS0QjXZiWU8Q3nIcI51ODIVqcNdycNZyMtdpsczVYEo7p16+BbUs3FbQy8xvS956tc833/Ty2K+tX/JiEOvVt886Vy9dfy8/8gsdvQUObPmYKUBqPKNH0JWnGY9mOZGCgQ2ZZLJw+bf9vPndrlxW7cUeswHg2r2jQ4uFCN4ePHhQCj22b98ua8rE6XE46zV0dXWZog8WrHAfTcn1AmZmpkUhY/WqVRgeHtbCyboCuLJXbOCdBoQ2zy1lxTZB0av1K33ersQvdHvTlFHWjbBetem0Sz54Oay71H6ktaWaDHKda3Rf1Hg0JL8bO0fzklEBkb21HkP8n2tUA7LFf+rbLZoPdYeoHtBegHsFFgU5nG7UamQ5lw3GrftGSu/r/MMiQJ0DWRwk+3tj7cC24NwnxYAsHqP9i2ht69qga5t+5r3/+RdfKKjt19oRaEegHYF2BNoRaEegHYF2BNoRaEfgFY5AG7x9hQPaPlw7Au0I/ORE4NCRJ7V6nIkJMgIN804BR03waNLIKeAi2aBM4pLRyYQH5duY5IjHF+FyUtpY/W1tQpC+dKqYy+PYJJSmxfS4KlHI5L0FQoXdS7DOsBvFI7clZJblJyCzSXry/MSLVKQ3FSyV5JFhXwo7qkpJWPXqZLKFYLUw+Kp6HXLNBAYlFoohWdBNwIQG80BS2OKVSXYxWU70+S0WyygV6QVblWMQDCUIXapQrpF+wfQWLgtQS2C6WCpIwkdYzwa8lfeVSwKIktGTSCyiWi0jEg5g+fLlGB4dQ//wMrzlbe/E9NwCHn18D7q7YhgbHsb+PU8Iw4k+tsLupZwuffvCYey8aadc95999KOaIAwGFSj1+ATcvfXW27Bi+Qrcf/83UMplsfXaa/Dee+7GA1/6Cr791X/G+371/Yj29+DIyXHcdscdcHh8KJOJR3CUwJCA0Jo0awVwpU1tas4m/lok6thmImfrciuDUiSTjVcx5epqKrHNpJgFZZVNpMC6tLthiAlALkiwMqp57Ty2Miv07KwcLxNwKrHd5Ks8n0myxEF3aYLRXOsSTewlw9ok1a1fswEdlbGhbFCOo2eefQaPPfIYtl6zGUGHB1/95Kdx3epVuH7XDbiUXhC2c6pI8LaMssRAYyySwwK3OOBxEWDwqoyojCuVYmRM3cK69UsbBym9HAFGRjoRCjORWUIkPIQPffCvcd99D6AOvzKYW8AEG2MFTfhjGM08C8Na1zZWyUl9tEayCY5bAHdpylhf189b8LZVxtCOfBZEqJefgLemyMN+n2XRK/NX21y9f8mec8PnU/DWEpNEtpngtkdZg5xztmzehLe85S2IRKJYXFwQKd1ydREudxZwZeF0F5GJO1EvRxD1dyMbL+LCmUnUKw6sWLFGpJPPnDmH8dMTmJ2fl+taf/0GbN+1HYVaER//zCdw/PhRvPXeu7F1242SJA6FOrHnif04c3oCr9p1C1aN9qFeSqOYjWN++jz8Xgd6uzsQ6eiUsXH42NM4cHAvQh0xXL95O4aGN6JajeDsxDkk40lsu+FGjIytlbCUq3lcmp5EKh1HhSxijlMn/WzdcPk64PV3whfpgsPvRbkGFKtAoQRk8nlkMwXk80WUjbcffT0XFheFuehyOOGjV3CpiLPHj+HwUwewcOkicokFpBbn4axX0BOLoLsrDB+NS6H+sAQhpDClXFZW7Jo1WLFiTCTcWYhQrVimFhPoKnlJ4LZmxrH6mxMQzYqUP+VxuU7Qz5SJ+YV4ApNTl8S3tH9gADt37cKWLVuln54/dw6nTp5COpVAV0cUse4uA9x7UCkXcXZiQpiUBL8J9LOYaWTZMgSCIQFgef5c7wjSsoCJcs3JREJ81+Vczbi8cdsNePc7343BZcNI53iOBGY8qFUdOHduEuOnJnHi+HlcOD+LUt4hzGaOYs719CkmU5Xz9r3veAP+03t245lD5/Hbv/N7OLzvIDo9AcTgQkcNcPo9iPZ1o3egB9Mzl8R31e10Y7FQhLOjA5W6CwnKXZeKKFbL2HTLTrzz/T+Prou819AAACAASURBVMFeJIs58YRNZSkDTjDcgLd1rrut/uwK3nKt4rzF4g8CUZyLRfbdTWsFv8p/F4o4fvw4jhw+InPI0NCQrEv8TCGfw8LCvDAL+7q7EA74kJ6fx+mjR3Dk4EFUCzkBzP1B2iVkZI9Rp39tLod6pSxsfA5dkfn3evUcObqMxL1KorOwBFJsQAC/6gTyXNfrQEcshrGxVRgeGUHEH0LI7UNnZw+KpRqeOXsOfRvW4bptO7CYzouvs8jGizqCS+YHlYT2IBSgf7hX1pD5OTKJ54S5z5Phmss+R/B3IR4Xr/FsoYRytYbevgEMdQVQS09hecyN0S4XPNUsnNW8kYZ9YUWP52s6XD7PLoU3l4Kx/9LgbWN1f1mbWqmleZ7ySfNQL3b051+dAfVM7ZEeqQne6hrVqiChsVTwlntQ/fzzwdvm+raUedvcW9gCRJERd1E2uYIDTz0lgP/mLZsMeHsabif9oSPmIrmeVeFxO5Ev5HBp6qL4S69ZvVrk+6VQqrGDej6MfXVmrbnyqxQFXBW8vYxd+/xGtZB381zsOTTBcLsqt57vZeBtg96v6/7VH0sBa1vYo/txBW9rFcoa676K64EF6PPFEp559hDmF+Oy1tIzniokXq96lDfsNMyXE+zlWuFyeRXEpWKO2VtKwWijiIhqRLSRMeUAhpJtxx3f9z9+87+8rPHwUj/033/nT1EvsyjLLXOMrJP1ApyVEoIsqCWYXaf9gQN1Fmr5OjC6cg1GR0fQ192Jii+Pnv4w4OJc55N7DKczh3K+gORCGfPTDqTOn8H4sW9jzXU9KFY8os6QoJ1NvQN+d0yk8HkPREsF7pU8Hp/8Xi5V4XdXgaJP6g4cnhxqyKO0mMOIvwsbh0fR1e/B/pOTuJDNwxt2Y3HqIg7uPYhXv+41ePvPvB3/8KkvIhD0yfzIIgjeCopdhqw93BOotz33NCyGYFFhrWLuE3ib6WbRGu8HK/D7gqJ6IVYJbsrqZ+BzhxrqPI17JacW3fI7KhVrJVRu2DDoPYj21WpZv4sFF1R8kPs4Flga8H5uYVbug/n+dDqNG7Ztx/r110jRAOtR56ZP4bd/5/9ENELrGg8qxbIwybWP1ZEvqPG2vf9k+7BQwN4jixgW+595T0VqCDiS6OHMf6soFLl+9WDN2puQL3pRqXlQrqr9RK1akPN1+bwocNPHor30Ir5x3z/C760AlaRck9en9/liqeDyNFRSUM/JPoX3zbwHZvEEr5Uxph3G33+m7fn8Usdy+33tCLQj0I5AOwLtCLQj8MpFoA3evnKxbB+pHYF2BH7CIvCtb33JAGAqLasApwJmTGCLNKmR3uONo020aVJDk/HWl5Y3b+I/VyzKvwqG6nvIjmkAq5S/lOr1JoPSAnACwpgkCcEVJmIok8xjtnpviTennF9ZwVZz3gS5CNA2pM1EgrUF8DHZn8ZNupyngq16/cr8IhjA3+WaeHzzmsRGfsoK7lR448q/+X7BipueacIObGFw/Iht73cDoZADkUgQwYAP69evR1dvP9z+EO66+20oVGp4/Im9CAaCWLt8Oc5PjOP8+bPCFCKQx3QZ22Z02SiWLRvF7OwsvvCFL2Bufl4SC8FgSGRGyZ7avGUrdu/eLczbyXNnsXXjBvzyz7wXj3/rW/jSZz+Lt//cezC0cgVOjJ/GLa+5Fa5AELzlL6NKOK8hdWsvUf0Tm4CbJdI1o2FAXaVBGzDS+J8aGVz1olTmrHzeHERZn9b3Tr9DmH1GurcZZib+VBavNQHeygi5UnrRpD0bXJ3Wv5c2oUkdX4kaZHOVBryV02eRRFUTHBa8PXT4CH74g4dww3Vb0R2I4isf/yRu2bIFm3ffiGPnxzEVn0eqkENR5BUZC2WdE6iRZAm9Fp1u8S4muKFEYuMbSzlpD8Fbn7R3IOBFMAwsG+0WBi5QRDg0iA9/iODt9wEEJCFj871SoiBMcZtCV5BEgJJGQzdZtJrDfD4ELs8aLFsh5xb2UyN2lgmvxSLyH1nZLci/TVxZ8FaYkOY8RN5ZddLVp86At/TS9HkJ0pJVqM/z6wn4UIqaEu1MrjOltWXrZrzprjcLU25hYU4YUbV6Am4f5ZMzcHvLyCScqBSC6Az04PypKRzY+zTSiSw2bboRO296FX74w4fw1FMHpa3Ivt24eSN+9hd+FvF8An/zd3+LcxfPYvvNO3D7HXdhaGQ5yqUaDh58Dotzi9h07SasWtYHFxl5xRSc1SxQLcDngYBBJ06O48mnHsa5iyfgDXRiy427sXPnG+FydeP+b9yPI4eP4e6778GWbTcgnklLnyFjslIrSwJUou7ygL633mAXApFeuPx+VF0CryJfBrI5Jg6LMp+JhysBS4Jvi4vCMC3kKPcKhHweOGt1zE9dxHP79+HU0cPILC6gkEmiXi4iGvKhqyOIgN8Dl3gZcizWwGIergUyL42OSkFKV0eXgKQK4rPowmWGugK3nF2sN7EAuKgJWJjL5QVoE2auS0HpTL6ASrWOkdFRrF2/QRi4klCkH+v4OJ7e/yRymaSqE7hFnB0uZx2VUhGpeFz7vwOIxxNSFMLjk/UuzP6qymPm8jnxdOU8xHFHGd2AP4iBgUHccfsd2HT9ZmQLOaTzWSnkIcCQTGQxeXEWJ09O4tTJKczPplEpupAvlJFKZqTggjKqoVBAxvBNuzbhN37rVyUZ/sd//GE89sBDcJbq8JWAQMXRAGX9YT86uqLoisWkGORiPImc042yw4E4gcTEAvqH+vHeX/553Pz6VyNZyCJbKYoUdjZPT+SCgLdkVNO/WyXYOXfrfMXELD3S+XskGkHAx0S/MrHpL+z3BWQ+oGzz/v0HsDC/gJ7ubgwODKCzg/7NNZHpZxESCyTIvPW6HFi8dAmnjxzGqaNH4XHUcd2m6zAwMoR4Io6ZuTkUs1nUiwWAfsOUrKYPthRiGGDFFGapzzVQLNN3MouF+KIADGRsewIB+Di2OV9SQt7rRdjrR39nDH5/GPliFYvVGjbcsgvbdu5CoUyf56x442rxlxZ/cC0V5QK/X+ZYHmthbl6KoBhzsibpr8wiBI6TbC4PXyCEZCYLJtXJ/I0FHagkJzHW7cXymAueWg7uWuElMG8v3zS8OBgr823DJ1XXxxd6/HjM2xeDV1/ku1vInPLOBuvy6qtu6xF/dPC21QO1ZacgbE4rzsKCsMuZt821phUwvfzqJZa1uswjHCdPP/20jINrrrkGly6xeOOU9JloNGpsHeoyLrhG5fIZTF48L0UcK8dWor+/T0BCzplLmKmXhfTqrG37RtsBmrLjDWUNuzi/KGjb/NKljNpm4UGzm5k9gFa0LH00bEgaGySjgnK1ftIaYS2SEaBSLcfV35eAlNmruzl/y1xdx5e+8lV845vfxuxcGh2dHbIXcji98PkCCATDAqSx0IdAZ10k4zm3eKRISqw43C64PRzvVDZxq7e3h1YyHLZ6L8QCD3kv9xYiFKE2Hw9//5Mv3PF/zFd/4b/9FTwhB1x+J1xVDwJuP0p5FhPRa9sha3Mml0Ol6oI7EEGx7oMnEMPQ8jUYGByBI9aBnj4viHU73BX4Q264vEAuC6TTQPXkHLITJ/Dam4bw2HPfwUyugnUbtuC5gyfgrHejXE3KusAH1wi7N6M6EveacBTREewQlYy6IK9eIFXAmpgLXc4F9PSvwIHTl1Cm8oevjsnTJ/HYg4/hrre+BW/7mXvw95/+JgJBv4K3lbwUKXKNVIY1FQ0K8hrXbylW5H0C79Eq5j6ArucOBW/dLlr10I++DDZfpZpDuVSX+0eeuxYhV+V1KcYtl0X6et26dQLc8nHkyBEpLOJDQFpWu9l51sm1if2A64Uq4Mj+ydx3Esx+zWtuxfDwMuSyJdk3zFyaxoc+/FuIdOVRreRRKTjgqAUE+HagImofjcJhawHDoiKjIFSpOmRPLWOfxa11h3xGAVzOFlUUC1zzBrB69Xbkiz6UCd6az1S5J6yW4HR7xaOdc1Y6MYNvfePz8Hor8IAy4FosGggEZK+gc2JdVJvYzqlUSr6ff9Pqhg+9X67gK1/6qx+rh586dQof/OAH8aEPfQixWOzHOtaXvvQl8ab/zd/8zR/rOO0P/+RHoN3WP/lt1D7DdgTaEWhH4F86Am3w9l86wu3jtyPQjsC/WQTufssbJEmhN+EqaUkGglYpq1Rtq6wykyME1IQdY6Rq7Y27lV3mjbDcEFtWLIEYIxkr0q+WFavFwwYg1htTZeg2k00EVC/PAfFVJkgsu1KSKS3+mNavit+5BKgzx7U3vA3GgPkCC1ITeJR7YknqKMOzNQGqMn96i+wgkiEP0jsJKCpoaRmoCmhpAsqyA5mgVDBYfV+Z+CGDR7z+ePNvJF8p6To8Mogtm6+H281EkRPFCpAplLH1pl2ou7zYt+8pCeK6FcuRTSZw7twZqQbntReLBTnvoJ/ee1W52Z6cmjIV1QT0mIz2iTT1qtVr8KY3vRl7n3gczzx1AJvWrsGv/Ox7ceixx/APn/w43vLud+CaLZtwcnwc23bchLrfj7KDoE8NdSEftbJULahpWZVNv7hWwdym4K6kQZSR6qZfMJmkPklqMiFhq9k1zsY/uMHUtp813nQm6dEEHI0nspH6s8zMq2CMLePQtFnjmaslqV9aMp0NYeV+2XfZ1rzO48dP4MEHfoibtm7HysFRfPojf4Id116LG169E0fOnMCF+Rkk8hkUmWgSIFvjxISu9O8avSEVXCA4YUEXkQymnLLbD4+XrzGR40IgCIwup5ypR5ga4dAA/uov/x5f/ep3USwa5krdYSQDDctAkkZkPLB9LENa2ZEy1gRoXZpebknNGllMTTbJyLBKn6YtWxk7llnT5N4qw2bJGLds+iWohCb1mj/Kuhavbbd6V/Jf8U/m2CV71O9DOBQyoHcdW7Zswhvf+CaEQ1GkkglUKkUUy4twefNwuDPw+SvIpb1ILzoQcnfixHPjeOzhJzAzOYfrrt2KN955N77/wA8EjPX6fbg0M42V61bh537pfbgwfwHffOCbyBYz6BvqxxtufxO23rBDkojT03OoV4CuSBd6Il4EXVXU8wvw1rOolihRXEGQ0r8TEzh97lmU6ykUym4ML1+PDetuRibtwf59T+PYkZNYMbYaG6+7Hs6AF66AF/5gUJLdZPxznglGOhGOdsHti6LuCghDkT81ShKX9UeLV4BstowEgbdU0jBMgWK+gEI2Bz8BLacT8dkZPL1nD55+ci8yiTgclRJqpTzcjpoAuJGQX2TYXc4a3CJXzX7LL1Ef7pHhEfFH7ehUAFf8J5mLZSJQta/F4FT/IRuSSXKOJc6hlPuvSvKRPuBOjw+BUAQdXTHEenvh8QeE8ckWX716Nfn82LfnMTz71D4kk3EBbSkn7fU4ESDD0uEQ1hvnQzJrE4kkKkzSN1QgdK6xQCDHF4FBPlj809fTKzLNK1euQrFSFgCXagyFfAmZTBEXL8ziqQPHcf7cIspFN8pFJyqVushTUw6aqhXBoA9ujxNd3QH87PveiTVrVuBTn/pb/PB7P0DA5Yev5oGzSH9M9S92etimQfT19wlD9FIyhXSlhorTgcVMGjMLM3jVbbvxC//H+xHp60C6mEe+WhKAkqxhgsO5bM6A8pRyJ4OfrKYmeEvmEIukoh0R8ZlnMZQWg7DYg8ydIo4dPY5nnn1WAI6hgQH09fWJhUI+n0MyERfJ5EDAh56uTrYw5i9ewMTRo5g4cQKOagWbtm7GmmvWoVKvI8nCg1wOtUIBzmoVHjkZaXDdmzTKPxT44skmk0mMT5zGYjIBB9dQgupdXeju7hFwJUMf2nQa9VIZAacbhWIF8VQOoYEB3PzGO3HjzbsBjw/JVFoAHYK36hve9LGnegElnZnonr40jdnZGWkzxisUCkosyIBm8RhZfrlCCU6PF8Ojo/BU0qhlZrCq14cV3W746nm4ayyosEVML4KwLtkhXrlAZkmB0k8reGuv04C4LwYN/7jgrd2jWiZqQ3K3Ad7qwkbQQlvIFBSZ87Tr1JLmqdVlLSYIdPDgM8KgXbVqFaYmL2Ji4rSMHa474u0te2HI+pzLUYr7AmJdnRgbG5MiiEqlZKTdr36L8ELgu16XOXPbxRpAbesq3Tz+5WBw6/Fbe97l75NvalmTr9ZLn6dWIhYWV3vY829hRDdAdsOi5uIFSicrK5MAWjKZwe//rw9gdi6Bzq5BhKM9qMKLap0FMyXZZ3J/TFZuvlhGJpOHLCLca3APGgxIYaOCwQ6RYuf9EUEqFktKwRfVIkyBqtwBiDqJXsv02ftf4Jp+/Jf+62/ej7J3AWVHCiFXFH2BGOLzk0iXsqh6vKhmcijXeQ/nR6lCEJOsSy/SJS/80T44fFTzoTKCD3AWAG8JDir1ePwyd/nnphCYn8bN13Yh6ZrDwOZt+Oa3H0fiUglBxwB8obLc8wQDUYlDsVAWFiznS2GJeiooi++3F6WqA26E4M7l0FObgr9yEl7/KKZzLmS9YXgDwMSR5/DEDx/D6994B971vnfjU5/9DoIhgrcskC3ofRbvTc09In8XBjwLgeslkbZm37NKTDVQtrwgICbBW66zR48eRjK1iGqtIGuf9FXTX3l4MlsFsKxWpShr06ZNMrezP+3du1fuabW4sY6gPyiNKHCp7IHZ97gPNvewFdoJKRuXP7ff/kYMDiyTtZL9aXoygd//wK8g1pNDtZqGFxEUMk7UygRUyyg3ip6NTYxgtHqPzBsuC1LLNVT5v/FolkJXqlCw4NmHoH8Uy1dsR74UQKnGlZec3KoUuNHWgdYAJQPeLsxewPe+8xX4vVX4PTW5x1cblYrs+4XNWyjg5MmTOHrqBAqpFCLd3VJUzH0TwW362/f09OC+z79w8QILhQmIX+nxt3/7t9i8efNPPXj74Q9/GH/0R1f2vr7tttvwsY997McGpl/uTMJC7vn5eWzYsKFR6PVSj0Xg/tChQ3jwwQdx5syZVwRgt99N8HXPnj34wAc+IPvLH/XxkwDecrwfO3ZMClNZpNV+tCPQjkA7Au0I/OtGoA3e/uvGu/1t7Qi0I/CvGAHenEUjfmXTsYK3VpNKWiYt/n/23gNOsqpMG38q3sqhq3PPdPfkBEMeBIcBliRZQIKA7Gf4dD/d4LquumJadf3rrroqq66fawDExYQSJSjCMIRxgIlMns45V666t+rW93vec293dc8MM4T9/9z9dWHZ0123bnjPueec+z7v8zz+gN9i3TlE/pcPbmo7MlVLAvra35tJ8KiK9OqEzwxj1wbELN9P269U5A+rQdtqIEiBVTbopnxtlbyVDd4qeWX1mpvImpVMqpLnm/nGYdwJe0/TP0XS2UL7ZnJTVZkwdWQrcVWdsrLjoPw8D2dPVG1r+X3S14/MDIJ7BJ/a2hfi+hvegWg4gHQ2g4lUBn1DY1iy6kTkdBNbXnwZ4UAI7U0N2LNzO/r7+yTRTq9cJqeEAV0qoaBbHpFWJbnI7GoaPG5KXDvFe/K6d1yHnq5ObPz977FmyWL8xbtuQfe2bfj+v30Lb7v2Spx57jl4Zc8erDnpZDiDfhQIsTD2yhCyCii3U6oquTZbfNiOt/ppA3eUSq5UuK2KJSW4peqdIGW1z6kAd9bxLJBcAXYEvZXPMZtKEiqSHFVS3XZBQlVHESDv6KyVNw+8VUzTKvCW+UHx2/SIlOvvnvgd1gl4uxD/8S9fw0lLl2H9xedhf28HekeGMJnLoEDmrQDTSt5RigfEi9MBj9MlYLd4BfP+IDjqIjhMIJxME7IMCbwCgYADre31iMV9Ip0WizXiV798BHfffR9SU4Yw1Xj/F3VdgB0ms8h6F5AnVxAZVKm093gs8FYxH+0ktlwr/2e1Udlix4rsoCVYyXOWMcIWhJTwqIIHJrRt/1M7kU7JQ9nELtAQEIftat9TSlrRLo6oBnCZUCOAK9LJ9L1loYqqjhC/VMqdku1IWdST1p6Aq666RuLV292DCiW7Kyk4vQW4tSy0QAlGPojxoRJcZT+Geiawa/su9HX3IxqpxQV/dgm2vLgN+w50wOlxo6e/D23L2nHtTddgqjiB/ok+eP0akpkUlixfhRNOPBXFfBnZjA53xQPNqSHsNRFyl+DSJ2Dmx4TFSoniUDgAp8tEsTIKeMno88OrJeDztqCrM43JsSyGB6YQiSewbOUqVDQHDFcZZYcLRYNtBPEOp2d2KFIjCWrKJDNfTbXisuX5aKnYg9afg0Pj4o9d0AvK19TrgVHUkc/lBFDzEAjPF7D1j5vx5GOPYWp0VORuy0UFOPs8TkSDAQR9HlA92et2CFDqYKqRUqEuJ+pqCeAuRG1dPSLRGHz+oLBI6KfN82I/5ptWrJIblxw++4i6DxTjxCnX4XBrCIYjcNLDmEdxOJBKJ4X1u3rVKixbugyZqTE8t/EP2PbyFjgqZcQjQQGaKb0YFFAlJLK42bxipFasfmKbTSqmFdmpLGqiSgWTpUpGk310zeoTsPakk6U7p3P0k80LMJBOFbB3zyFs33oQ+awbFdMHveBGyTSFQVwsFCAscZ8b+Xwa6cwY3nbZBbjxpmvw4EP34Sd33o2gP4SAOwRnyQXTpLpCAF6fT8ZxAr5MsmYpYeh0wXQ5MJVLA5oD1978Dlx27RXImgVkjYKAt/lCXu7rAu/rDMFb+q8qaWKOS2q+VQlhJusymbQAlJFwWEBNn49y+z4Zj0ZGRrFjxy4MDg4iHoujLlGLutpaYaySdZtKJpHLZuT7iXgUzkoZwz096Nj9CroPHRLwdtmqFVi6agW8fj/EJIGMZV6LXoSDzGeOfaJwoeRR2YtEBV3OExgeGcHuPXsELFixaiXcsh/e5i6Rrcym0yL3TfBWz5Chm0K6oCNS34h1552PdedsgCcQQiqTQTZXkCI2276B10FgluMC52aC3b09PbIeIuOW2zHZz+8Ui7r0V47MRqmCWKIG0Zo4chP90MpJLKn3YVGtB75KEd6K/jrB2yMtEGfDmP9tmbdzLm1uUdDcK1fzSPVrrmyyWnupNUj1ukSV9dnWIDbwrfActd6b9t2mNK8F307PSdYhVeGSzTBlgZKa19hHCxwbt23F0qXL0NzUhIH+fvT0dAvAIYVWoijAYpWyFBdlMkkMDQ3KvbNoUbv44rKog5/NZbtaA+FhTOXDeoalSjJXEeO4QNbjfA456hrKmq9n70a11vQ6/agIr/2tmULOaTlrS9baxt4csnawVEKswpKBwRF8+tOfRyBYi9p6FtN4kdOdyBVNmQ+l3R2cP8rCUOV97/X5pa1Y5HFo/wHEEzUyL7FYR9eVT/vgwCAmRyeQSqbg82rTkv88vqgSWUWFnfvvPc7ovb7NTrvsa1i6Koj6Og8cRScivjCy6Qnk9TyKBtm4FZQqXKO5FUvUdMCrhZAra4jVtyJLa5ayDx4q6JhplE1dWKfF4hCmUh0whnvxjvXrcNmGtdj0yrOIL12JO757D0LuBjgr9I3nsyHnHCcCvqisB9mnOX9NTo1DC2uYHEvL2rDkKoFt5MvncP6aRhzc8gjOuewaPLZpD7LuAGLxIHZt2YR9O1/BRZdehsuuvRJ3/+JxsfmgSXnJyMPhJHCpZIl5z7hNn4C2JlmwZhFgQZhdGCgAvlcVsVqFufz9mWeewfBIH5yusgDVooDD+V3mE6WdbloqS8FwSEBJ2jsQjNm0adP0sZU0MIFl9Rwi/d/BNRbnJusJhsxY65k2m81j6ZIVCARCMMtOKQrgOuer//oZBMNkFetIT6XhYnuV2Q4paTfulzxcFrPxurlGI/Arz0OUdJA1McHVGZaufM5uiDSKBR9CoeVobj4dRYPtDJQdhG4JDrugl3VZB0vRQwXo7zmAp558EH7NhMfBdUlO1Emcbh7fQP9ALzZvfkHY1E2ttXJ9hUJO5kFbp4DrEBanjHQNHVfHnpiYwPvf/3589KMfxVve8pbp7/x3Yd4SoOXrWKzeNwpKHlcwX8NG999/Px566CF87Wtfe00AI58DP/3pT0vbL1iwQO6p1wJCHytebzROfwrg7dTUFP7yL/8St912Gy6++OLX0Crzm85HYD4C8xGYj8CbEYF58PbNiOL8PuYjMB+BP8kIaF7lcccHSj4Uh0JBBENByZQTPJN0l4N+XPTIoS8SvQlVMtVm7MpDszyoKr9ZxUy1H21VUoNvgr5qW5upqfYtYFNVdASsJbCmtp4txTrHH018Tmd919JRPI5oW3y+I0rSKfDP3onaUsnqCRfXqtpW7CQbWBa4z0rezAVqbfDWBhHVd2y/1rLFSKwIoEFpSiZCKH8cjgRx403Xo762BplcBuPJDPqGx3DKW96KssODP/x+IyKhMNavOx3f+eY3sH//PgSCfqmAl8SCxXTmudN7UXkaV4RVTeYYEwpkC4fCEVxxxRVwVir4/WOPYlFjg4C3ya4ufPPL/x/OuuhcXHzlZdi1Zw+WrloFXzyKojSc8lmypXpVxOaCtzYoOxu45ZYC3wqzkh5xTBIwSaM8ltlRphnWBE1EznPGr07AOukrM+C+naJVVerKa1OSHVY7qUSLBaq/itfeNFt6uh/NsKcPSxYfIbVqR8H+ejUArRihBOg9Ijf68IMPYfni5VjWtgh3f/PfcOLiJTj/souwv7cTXYP9mMgp5m1ZZODUtRCQEtYOZcstj2gCbMIGlLhRyk+x6JhMoXwuwdtQyI229kbUJIIwjBxqa5tw/28ew9133YdspoKaRAI18RoBOAnKZLIZYYjzxSQW2QTToKsFzPJ8KBOsbmLLv9pKKBG8VWAzizooj+2E2/YjVoOLYrfDpTzsJAlr7cfyH7QZPdJXLLl2W4Ld4q0pJ0PxuFV9xJbVZjKNoB9BF59PAZBuD+WkPQIUkd1UW5tAKODD8mVLsGHDeeLd1t/bJ97TRnkKTnceHn8OviDN9eIYHdRhZN0oZoBXdu5Cd2c3aKD4nQAAIABJREFUfFoIZ5x+Nvbu78C+/YeQNwwMDA+heVEzrrj2CrgCQNqYgsvrFnZgbX0zli5fjWLeRGoqD5fphubwIWKBt05jHOX8qLBXNLcbidoYQiENJdcUKq4MyhUW3ERQW7Mc3Z1J3PeLh/HCs1txxlvOwrvfR3/qOKaKaeSNMpLZAhxutySj/cGogJym0y1SyQRIDd53ll00mzGbN0U2eDKZRDKVFL9lxpVIHYtB2B+8lLBlvMsmOvbvx1NP/A59nZ2khKJczAtjmN63AY8bAa8bPq8LAY19kUxGMmQocWjAy2uLJ9DY3IzGxmZEyZR0a8jRR5z9gCxKka+knLIF3ApoRwCTCWrSeT3ydnn9wtZNFwrqfuH1lcmWcaGhoQGLF7Wjqa4GudQkDux5BWNDA9AIKpNEXi5Dc7ngtxj/yltZ+ceB4441Hwmzy0k/dlVAxFO0GemxSBR1dfUiy0mZQcomZ9MFTE4kMTaWwr69HejqGIVR9KBc0qAX3cLSdFBukexoSjiWyczRUdQzOOHEFbjhxreju/cgyEYZGx1FNJxAwBuG5o3A7SJ7zyH+fJRALJkqGevyelF2VgSoXXnyGtzw5+9Ey+IFGEmNQyfrxlFBgT7axaK8c5ksspms3FuUEee9wvtHxgyXSzx/pyYnJGFdUxOHn4oNmiZ9goy0gwcPYdeuVyQeZBnGolHx7uXYxERWMjmFfC6LSDiE2poYzJIu4G3n3j3o7exApVRC+5LFWLZ6JXyhEAoEwjmucdyQxLIqVFE/La9LkchUrCZeQ09fDw51dKCppRkbzjsPgUgEg+PjwhrntREc97pcKOULmBwZxfiUBd7W1uOt5/8ZTjt7PTzBELIiI52XcY7XznFa+Yl7LTnWsiS1hwYHpQ+ELO9SSiqz/dhvOLey+MDp8qKxuUn6SH5qAP5KGotqNSxvCsLv0OFlewmwOCPJO2stcxxrmJlNZtZJswvY5qyfjrDPozM3q1dx1V+cy5Q8GnPy1ZC5me9Mn+ERdvPmgrczaxO7oGymGE+dxbHBWzVbTc/r1eCtdbJck3A/6VQGO3bsxKmnnop4LIaenh5h1nIsI0te5OFNU6mueFhkkBRf3Mb6erQvahM5doIjLOQ7cuHfqyOfsxizR1nrHEfvOP5eeESw9vi/fuQt7WtUZ6q8iWd+qppIZXGiQPeKFODQ6/Yzn/sn1NYtguZvhl4JIqu7UHZ4YXJ94GGBBcdbHVpAw+Ili7Fk+TKceOKJ2Lt7D3Zs346uzk5EwvRjd+DCCy7E+eedj4cefAjPPrNJFCh8mg8lg+Ai2ZoVAXlFDcXhQMeue97ohb/q9y/+m18h5k6hJQx46Lkdr8HI1BhyUxk4DRdQ4rzoFrUWt+ZHseRAxRlGRvciGm9GxVUDt88Dd7QCHTl44IWzUIZLH8XU5C54i0lEyjksWdCEpqWt2LJjF4YGkpiYLMAbpLzvJJwOD/J5Foeq9VuhmJM1t+bzIBCKwFXxIl4bBzTKe5io8XjhS/XgugtOwMNbNmNgSkOkYTnKlRw6X9mCLc8+j6uuvRYXXXkZfnnfJgSClOIti2wy17tioWJSDplrTK8Cc00dZpngbWla3YhLY1rdUBKaksr5fBF+XxDPPvsshkf6hZVKRNLpdkOjyg8Varhmtti37EclsyzsTzLnCG4+/fTT0h6cD/i5Dd7Kc51DFT3LakHuAVWMwWcQVZyh1rRUWeHzTTQaRygcRl19DNdffyXWn70WDbVBGHpe7AuKWc4dLKhTwKxSGVFKUAqoVYCuXcyoni1mfqeVSsk5Cb0QRDS6BrX1JyrwlvcOz5XgLdyyrrP3x7m148AuPLfxUfj9ZZRps+FwIOD3IpfLYOMzT6K7pwPhsF++U1PD51O3xIafy35kxaWkw4f6UsfV/+fB2+MK05/MRnafY78mG/2rX/3qPHj7J9M68ycyH4H5CMxHYD4C8qRXOTo1Zz5C8xGYj8B8BP5bR+Bzn/00vvSlL4l8D4FbMmrIInF7veLnpPAVJaMqMlCGYQGYCozhiw+ufClwVjEdbCU0h4tJd75nKpEVyKuqfZmEF+lDSZzZ1cRKYlikdC0wRj00WInOKvlj9dBswbwWmGdLFFfvT85vlsyqpdkswNLsl530soFa9d2Zh2PbL8yeGpS6p5X4Oyp4O8PwlfQfExA229gkAOcQUItpOv70al6RovL5vbjq6ivQ3rZAgBQCMQRvzz7/IvjDMTzy8GPwe31Yv+4MfO/f7sD27dsEpNKNokiUMknIYxFcU95cii1NlqYCEJkgIePLL1WiTQ0NeOSB36ApHsP/edetKI2M4kuf+RROOut0XHPz9Xhl7z4Bb0P1tSiIBytBO7aA8q61eBVVAO7RmLcq5jZ4y0S306E8jsXT1fJeFKadVd0uYIol4Ws3pQB1TJZOyyKr8nu7kED6wPTGM+C77a0nhQJH1FA+CvO2ymdVXYCV9J3TieRX4j705mX/rpZNdkBAVb4nxidw/69/g7YFbVizZDnuvuPbWN7SgouuuBQH+7pxoK8HY9m0yLASmFJQufIQVW+LwUpwnuxjuWfZEJQJJlipAFyyTzXNhUjUh0WLWpCoDaFQzKCluQ0PPvAo7rrr18IEbFm4QMBMSoR2d3dhcGhYQOZgICCJrORUSrwlKcPLn2QX2dLJZBES2GM72UlwMhMFvHWWRaaWLGGRBpdbXqAvdZ+L7LjyM5X9mZQuJxOX8JnNsFXgjc2qlmPwnid4L/2GYL7q37aEoWLkKrlejexbMoeDQQTDYWGi8h5gsQoZgU2NDaiJ18LvV+NgNByGiQxc7iLc/gy8fh0oxTAxYsLUfShmHNi3b68k3DVvAKtWrcXmzS9h+87dcGsaptJptCxagGtueDt8ES+msmPCYE6lU0jUN6Ft8XKUS05kkgRvvQhpYUS8FficBkxjDCV9HHqBSTQn6usbhImll1PIF6dQ1DkmedFQtwRGUcMP/++d+Nm9v8IZZ56Jv/3oR9GypB2Gy4GCWcFEOg2n24NILA63z48SXKgQ/LS6L4HbUllwV2SyRYxPTAobieMG24JtrRuGgFb0vGWCmkAspZMJ3k4Mj+DFFzbj4J59MOgHS7lg9tlcGs5yCT63E+GAhkiAHqkc74WrqiQP6UPncgnDaWFrG2obm6EFw6g4PWBJS8WlGNIeLyX8mdCkvxvHGiKuLgGduZ3D7RXvwslMBhWnCxGCjKGQFCHkCvRsLaOurhaLF7agub4WPpcDw309GB3og9dBD18fPMIIJ9DvEnCSjEulLKD6lmAzlqVAdYER48h7JBqOiJzx1FRKPGUnkkmkk1kkp9IYHU1iz+4D6Dg0jIrpBypkvntR1Om5qCMejSLg9wtYY+j07S0gENLw1vXrsHjJQryyZwf6+ruRSeWQSeag60wKU/qzjKJuyngvPuyKeIiyy4l4fS2uuP4anP+2i5DRcxhNjgmoW6ZEtgC3OgydkqEZYaayXQWopEw01QHcLmE/cd6nzB7j0VBfb0mGEjQuibT0nt170NXdjWg0ivq6etTEYgLgcv+TkxMiUU2GbzgURB3BW0PHSF8Pug7sQ9fBQygVi1i8bCmWr1kFfziMvIC3BNXdIrlNOWsm1+mdLCCN+NGXFQs8nxeJazIau3u6EYlGcebZZ2HhokWYymYwMjom4DOz234yx3N5DPcPYJCFKUUDdc0tOOucc7H29HXQIlFkC0VkMhzfFPOWY6dSF6mgUMgLKMBENY/JsVaBu5YMrlGyGLhlYW4HwhHU1CQEPDZyowg4s2hLaFi1IIqA04CnTNlkK+FvLUGqeIbTs9LRwVV73VJdLGVNPNNLmuOA544I7Nnfq1YmqS6+sufv6rVT9SR49OOqrar3W1WiNwfAPRZ4e2Tg17pXp49TxbCVIowZCV519tYZybGtdVwV81bmGfu/qrWn/VUqAUyvBWTOV/PRyPAY9u7Zi/VvPUck+ru7OkUZxSMFk9asR/Yf50SPC6n0FCbGR9HS1Ij29jZRuaDsOIskD4NprXOdAZLtwKlKyGrmtVzVnDae/nx2aeRMY1btv1rZZs5SWdY1/7Upkuq+XQ3e8t+WB+50wZ8q9iOw9uxzm/HFL/0LIvGFcLgaYLpiMFz0fnXAdALegBuNzTVoaqlDc0sDzjnvHAHUDh3qEOZt68KFmBybwI5t26R46u1XX42Az4ctW7ZIQSTl/sfHJ7B9204cPNiJ/r5B0RWRIliHA3ue+eFhoXoz/3D1Fx+Fe2wKpzbWoVyagDOqYTJfQG4sB02nnLMbbq8DurOMnNOLcqAe2XIAE2N5LGpdArevXmxoTQ/VRbgu82OqfxhGqhtjg7sw1fcyzjphGcxcEVo4iAWtTfjdw78XBjICFfg0NQ4y1uLvaqrCObJ3hYGrBRAPR7Fn3x6kZC0RRnp4DBvW1uGis1tw2sWX4oIr/wLXvetD8DpLGOzYjhc2bsSV11yHcy++GL+5/wWRpKf/q8gmC3hbEnlk3l8szRKwVJ5BuBhiQTGLwtQcnctl4dWUxQLPj/LOz2x6Gr29nSBc7XIruXtNCh7dUixks24pn+z2unHaaafJ3BcKhfCHP/xhWjbZvm62p7gmVClN2feC02nIdzlysPCH862ThQMm1S38MGgPMDmJilnEORvW4uST23HdtVehJtwCI+9GBRkLnLWYtWSLWwWRXBeTeGsDaWIORAUQXr9l3F10pKAX/aitXYtodAWK5YD43Za4mnYYKMOj/H3LCgznMmfPjhex5YXfIxTgzukvzDY28NjjD2N4sA/xmjCKVFVxueB1K6a7qNpIe9OGR5Nz4Hqit++NM28pObxhwwbcc8892LdvH2655RZ84hOfkHUGj0PW55e//GUBES+//HJhhC5fvvyw24xsTG5DlYwf/ehHaG5uxt/+7d/i6quvlrbnOoZM1H/913+VAptrr70W//AP/yAFf3OPw/PhZ8uWLRPG8JNPPinHO5YM8tEYpX19fXINDzzwAFpbW/Hxj39croV9nJ8RHOVn7IMf/OAH8ed//uciJ0xm8j/+4z9i/fr1+MlPfoKBgQE5n2uuuQZ33HGHfIeezYwXz23u+F99PjzOq8X6aOPWkcDbNxqv6vPi2u5jH/sYzj33XPzqV7/Cxo0b8fa3vx1f+MIX0NLSIqdF+Wb6IrO44oILLkB7e7soQ5EJbZ/L17/+dfku2+4jH/kIKNnNePBY27dvF3Y9+xhfn/rUp3DddddJH389/WLdunWyNqxmk/M67rrrLvzgBz/A0NAQrrrqKmkXMpfnX/MRmI/AfATmI/DmR2AevH3zYzq/x/kIzEfgTyQCr7yyE1decaXIrSYSNZKgJDvNHwzCq/nkodBm2DJxWSzkRSapzMS7BaTJQ6UF4PJhVeTDLJlTRaBUDEn5m2jREcxRAbBl5uzt7bAIuGmBpopJOCNBbG9jMyqrQdmZhxQLRK5iaqpjzADEcnz+n9LHm/WaDfSqhN7sly25O/OBApVsgFAdZzYQPLMHi1wof2AcCWAwQU3mK331mBTRfF4BIi9520VYu3aNsCAnUxn0Do1g3frzEa9rwsMP/lYkJK+4+GL84N//Hb///ROIRsMic00pK8rl8kXvRmGIEThzMVnokX8T8KO0LgH7c889D6eetBYP3HcffA4T77/1FkSMMj7z9x/FwhWLcNv734uD3V1oW7oUgUQChpB7bdnAGRDdatk5AO50q81ikdgyhGSK2uCtncpVLFmVHCGgOzeWM2CuXZWv5HMFb7GYY6po4GgZSov5fcR7URUQTH/VAqZnkqKzGSHTuU7pZOq0Zyrj7eIGdZ8QzBXg3KMkOB+8/0E01zfh1BPW4qff+S6awhFccNklONTbhb39vQLeEjwjeKuuhedWEUBS7jVJoPKalXS0xEtATCU9zQdRJofppxmNB9He1oy6hiiKxQzi8Vo89OCjuOcnD6KQd6KhsQGNTY1YuHChgHUvvfQyRkfH0N7WLsDN4OCQ/D0YCktCmkkG7n90bAyHDh0S4IoAuzSdMKIVM9rpLIvsr1uKFJR/KaXwVN2FAm/Z/gKIEBR0e1USnNs4VVGIAsQpcUdwiaCKV2RR+SbQosYYywu7yleYMaAkrfjeaop9S0BQCkN4/k4n/D4vIuGgxKOhoRFNjU0I+DWks6MwK2l4/Fm4vXmYRgT5lIZMklrDAZHmI7jJc4lGE0imMpiaSguDkP6dDo8DLW0t8AZdyBczol7AuNF71unW4GUS0anBaXrgdfrgZ4wqRTidGTgcTODxohlHD3y+oLBQXnp5M7Zu24nauiasO30DYGro7e7Hvt37Rap35ZrVqGlqhCcUgicYhJPevuEoPH4yU90oU5JPxlRlKctEYMlQ4G06k8dkMiXMTEnSkbXtdgtzcWJiUryAyTDU3C743C64KkAhncWurduxc+t2AW81l1PYrROjQyhmM1TuVeCtX4Pf54HXw9ZW4C3p9nRiI2BeV1+PeH0jQvGExMftCwJuFypsW3qPkq1GsMynCWg7OjaBySQlHysC3PI6HF4PIjUJ1Dc3oaGlWUB0MqApnxyLRbGgsQGtzU1orq2Bkc9gfKAfLF+JBoPC8sxlMlIUQZYoQVzOc3wbZUOAQsoNi49duSz3JMdZjkOMFYFQsjZjsRqEozFMpdJITmUwQU/bgompySx27TyI/r4JOJx+OB0+lVyulES2mMcj81Wnn7yzhHg8jDUnrsCll1+Ek089AcGwE5uf34rv/9//QFfXEPI5E8Mjk5KITiTi8Goe+ENBTKaSGJ6YxKlnnolb3vO/0NTeipHJcSRzafEoNyplOVd6OJK1ms2RIUyGfdmS7Of9xWQ8Cz68MufT35XgRnNjk/ydiWn699E3bd/e/SKtXFdXJ7LJDfV14qWezWQs8HYKhlFUzNtYVIG3/T3o2r8PHQcOCHhL1tuKNWuEQaaTlU15ZNFj4FhWkXmRfUXGFqGJMylflvPnOXDsGRsbkXFp5ZpVWLP2JOkLA0ND4ofLrHnI54Oez2OguwedPb3CPl+4eDFOOeNMLDvhRARjNdDLJtLprMjGy53ndMi18vqYgNd8bDOHjHc+v1+uMxgMIch7q1SWeZtrKL1Ulj7AgikWPDhKKfidWbTEPVi1MI6wx4S7XFBevvZcUTUPzcwuVvWJWk1MbzEjo1s9D82dY22W6GHQX9V+Dgf27PmbNgaqEE5WKda8Pdv+YQZcnTPJWkVNamyvfk0bUBzGJj38LGdg3pk9HL5WO9rV2VtO+9ras4isLa1vzdheTgO3AuAeBt5ymVit8qL2LqvZWeCtsvPgupaA3sEDhyT5zPGhs7MDw0ODwljjHE6mJudrkW11Qu4VSicvaG5Ea9tC2Y5rbVXcOPellFtm1lp2O8386VjM21nrm7lhlbXPkY57xMXS7BY+fLF87C8ddYujgLcmwVvFcLYdSficwjUXix6fevoZfOVfvgGXtwYefzPc/jo4/BFMZLIwnSbWnLQKK1ctxYpVSxFPxMTPe3xiQvw8h4eHsf6t67FqxSr09/ZKEYnP68WB/fvR1d2FBS3NUlzZ198vjNPJyeQ0cMsiHo5Fv/2Pz7+Baz72V//y7o3o39KHs9pXoGL0wOEvoFD2YWI4D3fFRNJwIsjCE68PGWcUlVgbhlNJtMTcOO+0ZejLWVLT9IbVAaNgYGR4AKWiju3bdqG3+4/YsKYNPqMET8CLhrYIfn7Xz1BKFaH5y8gWOBemRQLcrBjIZQtoamrG4kXLRbmEYFPYF8K9P/0JsnoOeoELQg3f+KdPIOqeQiXqxvfv+j3WnXcdHGYee198ErtffhFXX38Tzr34EvzqN09I4RDvRM4dAt5WuF6wiokJ2Mr9V4Jj2h9WAcoEMAkq8rzoGS3rYJeGp57+A/r7u+D2sHhSgY0cr8WeRQpDFWDJPkRQ9owzzpC5nv2JQCHnEW6ril/VHMnnlpn7jKsay3vWyFsFhDOqNTymy6k8dOmFLmt4RxkTE31YsKAW55xzNq6+4u1YtnQNMsmh6cIIAWZpI8A50SqWMEwp+1EsXP7kZ4qWDgc9mh1FGLofdfVrEIouRt4IiEpJ2WHCkPI9LwpGUQBcOR9UsOPF57D9pY0IBNUYz2KpBx64D0PD/QgFNYknC4ODAZ/4CEucCKSXSmKpwvmR8eN8WTQopXzs16sxbwmAEUglYEkFD4KmBO+uv/56AWPpi0rgk4DtE088gZ///OegLC/XIdUvgnSU9uX2a9euxY4dO/D5z38en/zkJ3H22WcLMPib3/xGAMxEIoF7771XQEFuTysIAqqf/exnxR+W/YBgIAFSepoeSwbYPo8jgbdct1Au+m1ve5sAht3d3fjMZz4jkrsnnHAC/u7v/k4AyXe84x1SPEdA8tZbb8Wll14q4C3jY8eot7dXAEG2J6+DHuu//e1vBdj99re/jcbGxsNiYnvLErx9tVgfrRWPBN52dHS8oXjNBW95XqtXrxbgmkUCJBrwWhgbts2HPvQh3HDDDQJaMwYE8Fl0wVjZfYQgN/2rX375ZWn322+/XSS6eaxvfetbAoKzHzAeBIL5N4Lzr7dfEAyuBm+///3vS/EBgWEC79/5zndkzco+xWuaf81HYD4C8xGYj8CbG4F58PbNjef83uYjMB+BP6EI7N69EzfddJMAPuJ1KwlrU5KUirXnVcCIsPqUPxeTk+lMGnl69RWLwrhVbNvZLFZboldAAnqBVXnT2jJwCry1AU8rFWWDv0ynTcsnz/nMShCJfKrFvJWHeevvr8ZWmQXg2t6oNtg8zVBQ4KyAyFWJrWoA0T6W/JyWVLYB4hkOjcIfZ1KMiqlokTYtQFukb4WF4RTwljKMBF75vujiCwS8ZZJ9IplG7+AwTjtrA9oWLcf99z8IPV/E1Zddint/8hPc96tfio+nyG6ZJSuBwH8TLHPNALYEyOhdSIDeYpuccvIpuPTii/D7Jx5DenwU//vmm9ASCAl4W9vSgPf/1Qexv7sbzYsWIdbUIJ6C9AxjYtdmRyrQXcVjJtk8w2wRQLOqvSS5K+xXy9CSSVORxrXY1BabVGRbVU+x2kO1iwqrBdhZ8tzSUyyAU5KjAuSyE870IQUMKka4YttYsnvsx3JOVsGA3aesfStG5+wXz0PJhlkJXelTBGpn2DAEAaaTQ+LZquSE0+kMfvf4E4gFIzjtxJPwyE9/iojLhUuuuAyH+rrxCtmBuYyALXJeAogq0E2xei0LVwFblBSjMAEsBjOvm9dIYIdMhmgsiIULm9DUFEehmEZtbR0efPBR3Pmj++B0hFFbV4faBH3i6qRNmXwmu66xscmSee4XphCLO7jNmtWrUVuXwP79B/D0UxvR09MLnxaQhJfLo5LTBGO9GoEpFgoQwCWAXRZgls0i8qQuldjS/AEEgmH4AwRYWXxAYJRsfwXluF0E1fgOw+UKSBKJLG1KgouPsMuNAPcR8EsCj8lUYZxL8xPdU4Uj9BIjuMrzI5jrJRApXZCsAkrCOpHLZjE43AG9NAVfIAenO4uyHkHZiMIoeOCqhFFTW6NYB76gJASdLo8wPfK6LvKvHp8HvqCGiqMECtax/0qCq0y/1IoA0QRvmUzzOLzwMCYVA3DkYFYylsY87wkPvFpQ2NC/uu+XeOnll7F6zQl4+1XXid9uIVvEwQOd6O7vw4K2NnhDIYwmk4jX12PxihWIJWrh9voEsCLIaeX5pr1uZTxSVqMo6vTuLApASQldIgtkD7IfUEqaw3gxl0M+m4GjRA6HAz0d3Xh+0/PITE2Kz62eTYsscXpiDKaeR1DzIB4KIOAj24XS2TxgSbxmKcHMGMbjNfBHosiV6NXrRiBaA184LEA4k8EEy8Rb1DTR1zeAvfsPiCRiLJ6AFgiKZ6EvFEYwEkFNYz1a2tsQr6vD6OSkJOTp4d5UX4f6RA1iQT/clTLcZhkBtwv5dAqTIyNyTUaxIACj8ljVlR9gycDY+CiYbDT0okBZTuoyWgw6XacvdE4YR0uXLMey5StEmnF4ZBwjw+MiL+n1BpFKFvHHzdvR3T2AQCAq9wkTOvTfTU0phir7CBOldfU1OPPMU/G2yy7EyaeuQtAHDI+nJRH5q/seRqnkgtcXQmPjAtQk4lJkFYpHkcrn0Nk7iHVv3YBLLrscxXIZSUo4C8uXfY9sJiWBXuR5izdvRvoli4h4P9re1Wa5pECldEoKOxa0tMhYx7m/UCyir7cP3V308WT7xUVyvampSdYEU5OTSNPzNp1C2TAEvK2JRmAaRWE8dx3Yq8BbQ8fiJUux8oQ1iCXqRMq7qBvSzlxTlEsGyrouCWxJTleN8/xsdGQE+w/sl+R6rCaOZcuWY9UJa6AFg5L0HJ8YF0ZW0OdDLp1G54ED6BsYFL/HtqXLccIpp6J92XKEErVy/9PzlmxdJqW5vmBCNF+gJCiZyR4UCzrGJiYQi8ekYCQaiSqw3+kSZZKpySkZx6LxOAy9JOx5zVmAhiyaYi6saqtBWKvAZeZlXcSCFF6rkpdX859iPaniFilQsRQimOyzmZi236uS+LZAVcu6QoGtFtjIY9iFSEfHcavAVG5EYEzJ9ap6II4Qs+d6WW+pybbqbc2NMl7bqhY2gGuzbW0A+DDEsGpitfdpz/f2R/Y+qr979Iuq4qPKDmSFahUGKgUVmzlqrwPU9RwZvFXHrlZcmV7H2QOoqKy7xGO0t6cXXV09At4SXOnq6JACA8rKch9cW08XNlbKGB8bRckooKW5AQtbW2Ttx0IZG2StBu+nNU5m2Ugc/mBxtHXwLGB3ztfUZ7PB+FdbT1evu9/8R5ujgbcE5xR4a7Ol1VqdcXWjo7ML//69H2JiSodbq0Nj6xKMZ1PoGehDU0sjrrv+HYjGamQe5JqK4yLHcBZI0hZm1eo1qKtrwPj4JCbHJ1EySujtG8Dw8BDyRQJzDrn/V61eJfc8i2dcNwe9AAAgAElEQVT4bMRxb/uO7fjR5z7y5oeiao8/7xjGI3c9h9MWroLf1YuAP49M1oPOrnG4fS4M6g4ktBgqhQAM7wJUIk0oO8bwoZsXYlkNkKcrvGkg4OTszbWrAR1uTBU8uONbm/Gj53biwhVN0Ad7sfaMNRgr9eHu/7gbo7v74EYGJn3VTQJ0BdQ31cvaMxZNYPXqtdCLFUTiQdSEGnHfz3+GIqaQpWJIuoz3vvP96NtzCLd+8Hx88vM/xnU3/xU8TgOdO5/Blmc24pobb8Fbzj0fDz/+EPwBzZJNVhK+NsBKMDaXLU4DjPL8YZoKeC2psZDgKtU2qEhhFzJSNrl/oBNuj1JyIHDLZ14bQLHHXOlDXhdOP/10AWtZuEPgh97pYhtUZpEOQVuXWnxLP1TSxSySVf/meE6WsJIR5rE4n3BMFFZfOSPHFXl+By09fFi6pBUnnbIc69efivaWRbImEOBW5EVMOKRYuiR3ps45Q9YJ1rOLBVor8BbImRCf58amExEMLkSBhYYVl2LeCjDrkuKroqGrAk/TxNYtm7B969MIBxwIBD148cUXsfmPzwEC2nqQz2VEyprn4Av45ToFsC2pOZn2DXzxuhir43m9GnhLEJJgWm1trezKBkrJniSwygLTd7/73fIZj0eW5nve8x4B3atfc31Qed70emU7vO997xOg78Ybb8T5558vXyMoSKCYQCqLnP/qr/5KQFMyWNlfCOwuXrxYgN43At6Szf2zn/1M9kHAjy8ygwlU85hkMHPdK8UFVdfP8z2SJ/Dcc+E2BHQJcBOMnBuTavD2aLF+NS/fI4G3BFDfSLzmgrcEt3kNNqO6+vOnnnpKGNPV8bPb+m/+5m8ElF26dOl0H7Hje/DgQQFO+V0W2hCcZ/+t7otr1qx53f2C+7LB2zPPPFP6JvsR1/l8vR656eO5l+a3mY/AfATmIzAfARWBefB2vifMR2A+Av9jI7Br9zZ56BkYGESY/k7CCiQYQuYegSAlQSpgF5+fzTKKxYKwkHJ5yjfqkuwQTzqmvKxs2Qwgayf/LPnYOZG0tz9agOeCt7O3s5Jp1h+PJd+mpHRtbyzrS9Myx9WSmDMJIxvo5dbV+7cBWzVLqH0Jw2MaxLXTmhY7surE5eG+OlVqJVYJ4LLKX7P8bt3CFHTj3HPPwamnnSwPcykmn7v7cMq69Vi0bCV+++gTSCdTuPySS/Dw/ffjpz+9B6GgX2RG7etV56hYkIptS1CY1eiKdWuzxpYvW45bb3kn/vj8c9i3azve/c4bsaZpAf7x4x+HN+jDX37kb3Cwvw/1ba2INzVBl+uw5LqkIW0WkURrbkvL74pNa8dExVn1LyaoCT5aXrcW2M3ENUESgmk8f1v2mYCc/C6svBlZQf4urDEL2JSkz3TRwAygziSKes1OBpd0sqFI8ipL/2YSRph2BgEPJYVGIJWgB/9GT03FQGfyiB6MrN4vKelg07S2163PmDoheKjOkSCK1+vDwQMHURuJ4axTTsMTv/glvIaOt19/ncgm7+jtxkguKxKhrI+3vVwFhKRXpsUwFhlmJmGcBJRUfNU9qzonGXT+gA/BkB/NzfVoaalBQU8hGAjhUEcXXnrxIGASCGqWRALvO7LPUqm0AD30kSNYw2vnQyhjTv9LPhxTInVsbFwkB1NTKZEODFKyVmSdIckyD9mWLo4RBhwOJqQtz15elYNtSUaDknj2BXzwaCac7gIqjjTgyIIafw6HH25XDG5nFC5nEE5HQPqMYj/MgNbsK4wLM7t2IpoJSjL4FAhhokK/aVvKnQmtsoGSXpT2cDo9GBkextDgAMYn+2A6svD5s3C4MnCYNXA6alExAigbGmLxOGKxuJyDUVKe34WCLsCwx6ehRPm5SgkOJ70wed8pIEaNFWTak6XlgqNCEJfeaxWYRgElMwu4lIemML4c9MEOgZXtTA6T9dnW3o6lS1cgHIxi7579+PnPfok9Bw7ghptvQayuDs+88AJOPv0MnHvhhfCHIuILyz4zLZNcAvQS72AmGHluYjErgG4+V5FiEfZxAmlk3hLQoD8jx3u9QF9bHTpBvHQWY8Oj2L19FwZ6e0Xm1lEqIjk6jKnRYRQyKXhgIhbyIxIKIOj3wu2kTKEBijdrblWwQvDPF45gLJnC0EQSDi2AmvoGJJoaRQ6XrNt0Ko3h4RHxiqakNxm7Cxe2CjhNpqMvGBKGsTcURG1zkzArme4cGh6WBGlDXZ1cA3144+EANN4nhi6gc39XJ0aGBpGcHEcmOYkKgWphh/M+571flLZgGzPZL0lhxs1F7zcC3nl4PPROXomTTj4Fbo8XQ8Pj6OsfQiqVQzgcR6KmCX29w9j4zHPo6x2UAg8mBClTmJwYF/A0UVMjhQ0LW5txxZVvw7p1p6IMHcVSXuL0yCMP496f/RoNTa1YsnQFItEaAbXFdY7n4/dBN51oXbICC9uXYCqdRU4visw9vfw4tnHc4n3N+ZtSzQRwyyVek62SwXuCwGVR5B2zuQyaGc+FC2UMz2bJME+i81CHJL0oDxyhj19dnfj+ppJJTIyPS0wISDM+BDijoQBKhQLGh/pFNrnz4EGUjCIWEbxdvRqx2noprMgX6fvLZDcT80zKl4XlLfe0NY8owJJ9NSuslYmpKZFGJOuE3rf0tCZjeHx8XOQxQ4EAJkbHcGDfXgyPjiFaU4MlK1djycpVaGxtRbS2Hh7Nj3xBl4Q9xzq2e75YEBlOjmdMTFM6nmNhojYhzFt6k9J/t2wo/11m8Rsam+R+4bWbRglBb0UA3LqwAyvbaxHwVmDqGVkvuVzatJ+uKBBY86HyrbcK5ziu096Alha8STmtWfMX24PxFRUA+u6K/yNNEcuyZrPXLRwS1XQwwxqdqUyz50ELxKS6ATgmK4lf7q9SIZit1nqqOMqyf7DZq9yFLSE6i3k77ZI+Z749EgBrA7HWGuywYi/7PKvXGNXg7Wwgt3prNd/bnGW7EGwmFqpAyC40qwJwrVo0e7U5sw60F7tqX+JfXGERFc02nVL4NDw0LKAA2deHDh6UYgaCUlIY41HqEuqrZYyODMr4v2BBExoaakUZnoCgrWQzG7y1l1fVDNyZeB4PaDuzhyMrkMwwe+cs5f5//fVo4K1i3qr6ONurWBU7UIpe8/qwd98hDA5NooQA6ilznJlEz0APmpsbsWzZSimmKRRKyBV0tYZ0QIATFtTQYoCqDql0DqlUBrl8EVOprKyb9ZKOWDyK+oZ6NDTWI5NOIpWaQn9fD+rrElLE8/1PffS/NEpbS0U8/utO1Lo98Jh9IpOMPDAy1Ie8m9LNJZjuNpRCfiQcEYz76xBrzePDZ0Rhuksocb3hyMM0HdCI9vFd8XGqw9a0A9fe/j1c174eocxBfPIL1+JD//xrfO1j18BVqiCTNTA+DKRzBtL6CD77D1/DzhcPYtmyOixsbYXTpcGfcKAuWI/f/vY+DE72oFKIIJvaivfc+lWM63246z+/iETr+/DBD5wBf96Nof09eOapn+LyG96DDeddjYcf+42wegkqw1EWBm1ZJzhOiwKvFCJRMpnrKhbpcVEj65Kikk/2+iESzyw05BwX9Gt4/vln0dvTJfO32xcQNRoCg2VDl3U6iwvlOY7Fy06vsPMIcBZ0XYDMVCYFl5vHc6PiBgIun4C1Ra7t4IA+MYXaSAiBSBBpIwOzWIbm1NR8outw+zh2O4QpTPBbClId9Egm4OnG2PiIMFsJtH35819AJFKGy1FCKedExXCjXCqibOalYLFIBrJL2Urwp4C2BHo5Z5ZNZEtl5IseROtWIl63EhVHCHkdKBTKUqCdzqYEWA4GvBgf6cXExBC2PP8MRoZ7RLkpb6Tw6EMPoFzOQqOpsqMsahIVuKXokM8a0iaWjDVjybhRKYDrGd4zx/N6LZ63NjhJZirZkz/+8Y8PO8Qjjzwi7Vb9mgve8jP7b+9973tnyR/b3yN498Mf/lDagiDonXfeiccff1wkm//iL/5iWnL5jYC3PIcPfOADh10DgWOCluxz3/zmN0Xyl8/+fPGz/wrw9itf+YoA5bTP4ut4rutoIOQbideRZJMJrtrgc/XnDz30kCglMCZ2UbXdrnYfISu3uj+QOf3rX/9awH9+v6urS+LJV3VfJFhcLYv9WvpFKpWaxbxl4SjZz2R3k+XM17Fkto/n3pnfZj4C8xGYj8B8BI4cgXnwdr5nzEdgPgL/YyOwdecL+Na37sDWl3cgGIxYXqMWMMaHVIs1ygc+YY2ZBLIouViUJAmrCplgUuCt5PTkpXKEVoJP6CMEb9TDsf2aYRTM/lv1Nof51M7ag3BGj9o2RwJzCajZ+2SyezZj1krkVfl4Vcvkvho4rPLKFqNW6AB2xq9KeteKpYC31rbV+xeGpNsjEm0ejZ6oKuZnv/UtOPutZ4l8ZXJyCoODI1hx4ilYvfZUPPLo4+Lf97aLLsKmjRvxwx/8AJpGAJhAnrNKzlol+Zgw4N8p2cfkMIF6JqQp+VhfX4/bbrsVXR2H8MKzG3Hj1VfhrBWr8E//cDv0UhEf+fjfo3dyDLHmZjS2tyPPZL+AqFbyck5b2EC5sEss2Ws5/mFvJe0r7KIqD1r2F8VuU/uXanaLzap8VVWc5e8EUEVGU5e+SdlXMuSYuGHinYwKJtWk35JVWDLkp/ybLC9LMo0ALfdre0ES5CCAJf5QJXo+E6BVQC7BDltmTZi3AoqUlTSyJYeoGE+q/0vfE3KnUzyleZwFC1vFQ3J5+yJc+Nb1ePznv0B6eBjXv/NG9I4O4+WuDgzns8KuZoKIzGxhtBMYJRhIZi0lga12tKWw5e8Sc5UcJvPW56cUtwf1DTVY2FoHXU/JDRukpK6rDn5fgyQ9CaSyJ5MNRpCQ1yTnX6E8rFuq7gkSUDKWYBL3z7jQj5L3PPsWk1Flk7KyeVQqRVRQgGmSVaiLzyOBL0oBwwyibHhRLpFxRo/rErw+4owFlCpTMMpDKJmTQCUEByJwIQYnWGTih8Phg5P7IHhLkN+p+rRIOVs+pWoYUiw0kdNmuQHblP1FahosWXFKyBXzItesFw28susVJKcm4fYa8PrL0+AtzDicqIULURTzqvghGI5Ie9P7ksk+Aj+MUTgSQbGkQy8bYCEG31I0QY81jpDsw6IeTOo2YRsC2SyAKUEv8/qZrGPsyeYi+B4WTy5KttIftn3RElDatJfynPs7sPHpZ/Ditm248dZbEUkk8MTTT+P8iy7GeRdeBIM5vYoLlsW1kkrmscnCtQZsm3DFv+eyhjAZs/S5LSr2FxnNAhLyPisUROo3OTqO9GQSer6A0cFhdHd0IDUxCbOQRSGdRG5qArnUFEr5rHjfRiNBxCJB8cx1OUxh3jI3qFHuOBJGOB5HMpND18AwcmXAH42iqa0dtQ31KOhFHNh3ALt375FkFscAAueJRB18PDdfAMFoFLUNDQjRwz2RQHNbuwDZuXxBvP0S8ZgA6AGvBw2JGrh53xJwK+kY7OlC56ED6O/rRnpiHK5KCRyCFYBLIMy0vG+V96oqbFLggvLWK6FQMFBX2yjewwT2+/uHMTg0KlLabrcPi9qXwu+PCHN4eGhEgGgCjMV8HvWJBFatWIFEPI5CIYMFCxpFdSHRGML4WBIjo0Myjm3d9jJe2roDwVAEDU0L4HZrMHmfu1zopUd1MIRTzjwLwXhCQNxcsSTsW8NiJ1F6mOOaPebpLMbK5VEiu1WmQEv60ZIlZnEQ1Tbq6+uUDxwqwtSl13NXV6eMg5w7xPO2vkHUHCgLx7mKxV5k1hKcilBKM0Dp4hwmhgfQc3A/Ogje6jra2hdh2cqVAt4ysV1k0YDBRLwCyymb7BF/c1WUIcxhKRpTkvnpDMf4rEgYtzQ3q+IRpwNjo6Mi9c2CKM57PV09woBkQn5BexuWUTmgsRmJxibUNDTCq/lR0EtSnMYxn/OFPX+4PErWmvcfxxgWGwQDQUlkZ1JpFLJZOQbl5XkeXBuxXR30iPZAANxE2INFCxKIBD1wVHThpnK8FBl9FyXFvfB6NDWnyjjGOZAS8S4BqsTf3SoUErUTWWg5pPiEIDzB8nJJAbiVaRCX5QuUuLSLV9Q4PVsBowq8Fe9xDxwO77Q8JvdJIKVU4lhO/3JLdn26SEiNo7NBQzX3iQKFvSaaWR3O4u1WrRpnWJ8CpkpJwhGKwaZXmdb6bw6Aay0Lqz1z7XObXn9NS6rYa0hL/UNOV8p9rDWG8v6W/2bJsKg1Ls+QW6uuyfbUhIW2Z/de8U+98MILpZCB0oksggkG/bI/j5dqEy7ZB9cjQ4P98GluNDfWob4+AThVAdgMeHukpe5ssPq1gLYz7TWzD1t1ZO6RjsW8nbt9dZxe63dn7+tI4K2tHME1g+oH9lqTAB5bhOsYwA3doKQ+5T08IhdrVJTHq9vFtYdH1DxUgYRbADxaRHD+porD+FQahZKJsckk8noZTg/ViDRREqHiRjAcRi6fxdDQAA7s34OBvm5RdaiJx/G7H//7f+kzIyGAxzZOwE20Nd8Fb0WDJ0uf5X6knH6U9TC0SBsK/gKafQFMhGJoWGzixoUspDORL1Xgd+soIwg3JXhNFipRjaaCHnhw+z170FqIYKl/Eu+88QTc/p8v4e9vPQ3hcgXpiolcUY1HBAS/9sUf485v3YOTT2nD4sVNCIWCqHgdiAVq8IenH8GB7lcQcjdhfPRlfOxjP4EezOPTt9+ElRd9BVecGUJNsYKpoRE88fAPccXN78HZZ52Ph594AiEW+pQpG67W+ByPPW6fgJNG2QGXm5L2RVFNIZCoFwzLq7IMh1uXdT2vie1Kv+LNm59Fd0+nLHr43EOQkexJ3nvsP+ynnBO5X67LyODkPM/1/vObX0Amk4bbwzHChNPrQUAWU0DRYcLUi2iJxtFUWwOn14WCnpd9uB1epDJZjIxPIGcUxeqEBYoyx4kMv5JR5jlkMikpzuHz2M9+cidCoRJKeho+ZwTFLDt6GV5NrdmKBu1qgBItBiymL8FbZ1kVNxlwQjcDiNWuQMVVD6c7Tr4ta0pQ1HPIFyaRSiXxxxc24Z67f4yRoR5UTAOJeBgN9bUwykWMjg6LzUW5VEChSFURDYUiY+qWtmCb8FpYNDTDeue84QABrON5vR7w1mZVnnzyySKhfKzXqzFvCd5yfwRR54K+3C+ZpCzooHQv+xKBSTJ/ydxk/zgekJP7OZJsMmWNKfdMINFmZdrXwuPyOB/+8IdB9ibXB9XHerOZt28WePtG4/VawNs3g3l7NPCW7f16+wWLB23m7amnnioMYPrb3nbbbVIYNM+8PdYdO//5fATmIzAfgTcWgXnw9o3Fb/7b8xGYj8CfcARe2rkJDzzwMO79z1+isaFFwACKeTIhwqTiNFdREn+8EOUly4dlJgv5ACjVtxZ7VJJ0NrBGEIt7swCVGTk2K1U3S0b5aN5rsxmvM6G0mK2zpJqPDeTaibtpRlsVo1bA5Cp5Y5XcYnpVvYSzx2T/ETy97CPbIK4CFRkL9d3p+NisIQu8VZ6s6gg2qMpEswJvVXXzujPPwMUXXyDg0gRlOEfG0LhwMU476614/Mmn0N3bJ74527dtw3e/822RfxUZWAdEHkztXQF5yqOUiWKCXcp7lRLN3IrA1y233CzJiccffQQXnrMeV284D//ymc+hr7sLn/rcZ9AzOY5ywIfFq9fA5H7cTDSrJCf7hTBQBWQtKxm5aSBcfS7bsX9IQBVASNCDAACT8QKUUs6TLE+yXOV3XZLpBBDyBcqT5gVsEEBVtlHMQH6HzCf+pDclq8DJKBOGOMFcgq/yJnAxbTcovb265whDSRGAVeSEvKuYrIydsO0I+tnsYCtpbfcTJmSZ0Bc2rIcMZ3q4qsIFB71C/X5hEhJgIEBNudjVS5bg/DPPwsYHHkTP7r244dabMJ7LYEvHQQxm0yjrlJhVqUZJiPOc3MoHlO1GUIFv8XcVINMhjASbzUxpYFb1E4CorY2hta0OeiklifH6xkZ4PY0oFnwwdEqVOqFRytWSllYsYballDtUqWEreWYmmEsGJd4syTgBsMsC3pbKZHcQuM3ArBDIVeAtgSyvJwivqwYuR1gkOpnwJrMAziLgzMIoT8Ew6Q+ag9MREfCWYC9MMhXJROP4RJ87xcBR5SPqHhUpd2us4r/BN8/fVP6iNig5MTkp/ZL3TD6fRbFgCKNwoH8Ay5YuwfKVCxEKO6EFFPPWNGKolGPwuGLIZZ2IRuk16pfCACYDbR81xo7Sq2Ue06pqkfuC3AUC7WwrSy7cNMga4fkpcJlAoCHAN2Vuydp1wKNpoozA8z1w6BC8WgCLlyyH5g/ij398Gb09fYhEYsLwOP0tZyEQjeJQTy/alixBTV0DMjmdnQ8+n5ME3Fl8c7Yp2biWiigKBSCT0eX8CUYztiJJbcm35QsFpCanMDYyguT4JBwlBa4Z+SLGhoYFkEuNjdJID2X6f2ZSyCanoGczcLkqCAf9qImGEAn64PO4hHlLD92g3ycSyZSbHhifRDKvowgHGtsWYfHSJSgYBnZs244d23cquUGXS8n7u72W9DsHPDdq6urRtnwZmhe1o3FhGxpb2+SGJpuTbPFwJAyvy4WA5oXGYgjOX5SYN0sYGxnAzm0vo7fzIBxlA14Xx1CCVUzEsi2tghGR81XjHZP5HBtUf3PImLh85Uq0trZhfDIlxTaTkylh44XDMUT4jkYRCoWVn2omI2D4skWLsXrlSpGknpwckyRqY/ts/zZmbscmxrBr927sPXAA42Qou7zwBoICLhzo6gYFJS+6/Cr4IjGkcjqMilOAULKElEKAkuRVRS/Koy6f5RipT4N6LIYRX99iEelUSgqHBFy35P04FhO8JfBMVisZTARwOZaxzxCs4tgrY3xJ7TcWDcPv9SKfSWFqZAh9HYfQsX+/qAqQRb542XLE6+rh8GrQTRNFyhaLdDBhNAc8lhw8xxvKWHO+UMUzlkiwWZH7LxGvkUIVzhXj46PIpunNqAqUerp7RUqZxTPtSxdh0dLl0IIhKXbgsTVfAIZhgn2c8eB9TZYxPY+5T84dlGEmaBsMBCymfV4UM3g/RyMR1CYScv0sMCCri2N2NKgh6vegJqJhQVMCdfEwPC7623sRIAAsxVTKe5EALec9Xp/LxTHdK/2XUuv0R+X8aRBM5Zhmr03oY2wVoHDNwHHONA1UTP6bUucsPOC+5W6fJf9rr27U/EwgjAMWjxuCpgVFIYD75P4MgwU4CuBQzFt7jpy9dqpmpyqfxup1UzVYOMOFnbkWhfUqf3geQ9lyHC4bPBu4tM5keq1jr9nUHD57W8WgV+c1+2XLoHKMtDxVqwrzDi8mtPchq0M5NpnUnA937Nglxz3/vPMwMDAg4C3BRcq3c7wg85ay/jw1qtn0dHeJKkHrgibU1lLSl8YUVnyOvrQ97PSrr/XV2LPThYPW2nBOIKy1z5FifKQtj/23o4O4h6+7D7soS8bZrgOwZf/ZfNOFk9Zak/HkfEo/WqofcI2gs7DOQeMCzsFcy3nghle2QYVrCNXneI4vb90Kl4fszhKS2QLKLFD0+OAPx5GnfQWlc00T6VwWff29sm7IZZJoqksgOTEmsvtbH77/2AF5A1tMAnhiewl6xUB56gASrhi8OQdGRoYw6dBQ0L3wBJqhaw7UewKY1FxoWQ5cvbAAzclxOQw4WBwWkvGJgDbXHbSoGICGj965D/VmBCuDo/jADWvx1/+5B393/SrEoCPjdmBMJ9joldjd8U/34uffuAcnnb4Aa1YtgNNVgtsXRzRcg+dfeho7dv8RcU8D0skO3P7FX6CjOIRPfvgyLLr8q7jtzGbUZ6cAM4+ffv+buP59H8Bpp5yEx5/aAs1HgFiH3+9DNpMSeV7eDbSn4PqPoKFZYlFlQaH5HLUoXc+iUi/ZuiVLzrcEv+bF5s3Po7u7U9a8nPNpDxKtiVuS85D1jgJSS/BoXpxyyilSNMPnjOc2PSvgLcFWFsaQRet3uGTNl9FzSERCWNXcArOYlyIBWm9wPxWTA5gLyWwOk5kUCgaL+UooO5Ucs9iLuFwwyKq1/HbHxibxza9+ARs2rIVeSMLnikIvcF1egtjzijyzKmsheGuraYjvbUlZDWR0E0bJD39oMULRdugVTQp70pkxpDMTeO6FJ/D4E49ioK8foHy2XxNGMH/yejmPEoTnMfg91phQ/j/gU9KvmVweuVxOgGbbN9dWKeL1EIg+ntfrAW/JlHzyySfx3e9+V3xr6WfKOZ0SxGRa0rah+nUkz9svfOELwt4lMHrXXXdh06ZN8ntrays6OzuFlUlJZsrqUj6ZABzBYkru2h64/J0yx9yefxNVDGuNPPfajwTeck4gQEtf3yuvvFK+8sADD6C5uRktLS3i60oGLvshz4Mgr+3n+qcK3m7duvUNxeu1gLeTk5Nv2PP2aODtG+kX7EM2eMs+Qq9bArqU3uaa8Ac/+AG2bdsm9ic20/l47pX5beYjMB+B+QjMR+D4IjAP3h5fnOa3mo/AfAT+G0bg+W1P4bFHH8e9996HaCQhIApzgqyuZXU6gSoRkLNl8ogg0b2xTICtoMBbk4kSxTSdFp6zAVwmXoVEouRt+ZrxAn29AeOBqo9Xndl69SzXDHirgKhqMNYGb+0q4tkyyQQ4rIRfVTLQdnWTfKclnWxXQkuiz1SgLBOywh+1QFuJAz03bWhVpH6Z0CPo5xUfTgFMPC6sXLkM5527HpWygZHhEYxPJtG+dCXO+bOL8NvfPYnd+w/g0ssvw4ED+/Cv9PJBBQECCiZBKXUE8vpsj1fFvp0BGG3Qj/G46sorsGBBM+5/4Nc485RTcNMll+Gfb/80uvbtw+c+91kcmhzDH17cgnhzC1yaXwA3vgmQMT62vDDZVsJOJaO1xEQKpYZ16TMKdFUMbgIHBGv5U34XAJfMbnpNWvLDIgs5w3JVsurbk5EAACAASURBVJ8EFsgMPVygmWCseJxa+Cq7ncdNAEoxnJRstJJoln/bss3C1lQtKolGq02lKt/6m7ofrORyleMf21MxjC15Z2u/ZCjxWIw3wR2n24WGxkYsWrxYpPcIMBC8XljfiPWnno7nH3kU+158GTe/+zZkyjqeP7gXA5mUSG+SAEgWl7SntV8BbwniEkifBosJ3iopXN7DlFLmOYhfoseJmkQUbe11MEppmNDh1bxwVBJIJZ0o5A2EQlHEaxJyLTrZbyrVr8Aei0XMfymQXtw/FYOU44YwjBWTiGwwEwQQmCTMwjRzKJfpkc2klgNlUeB0w1Ehg8EtzNtSiV6aGRT1NEpmQaQ6ldSxDzA1mCYT6mQTswiAgH9F5FXJCOBPXSStKfVLsJ6Ag0r8M2lOIEWKJazryGZzGBgclL6VSEQRi4REEo4+lfFYDd5y5josWFgDzVeC1wJv6XdrluJwOSLIpSvwE8QJReQ4TPTx/iUDkWc8Nj6umNgcAxl/to9Xk7eMMSKtrXL+vBYygg09jxwlaVNTIs/I77nJ8ggEhfVIhvGuV3ZjfDKNlWtORDRei77+YWFw+nx+RBK1CEZjCMZr4AkERRY5T+DfxWP7oGlOeL1kXwD5oinju9uj5JLFqrECFIqU1+PYKCLfch/xxYIHysWOT0xgsK8f/b19AjoGffSPJd2jJAzEns5OjPb3o5TPoaIX4aL3XDaLieFhZLNJAZJCfi/qEzE01tYgEqDfLxRQSnBP1zE4mUSuXIHp0VDX0orlq1dJ0nPTpmexc8cu6e8+sqB4o5N5Qias+Bg7YFQgYNyyE9Zg1dqTxdfUrfmQTGcQCAXQ2tam2K25LLLJJDSXC36vC5FgAEGfBx0H9uL5Z57G1PgIQmTGVAzxB3RLctsaw23Qx0FWnppHVBLVlHuuZUErltL3Fk70DwxjYmJSjZPlirDCIpEIIrEYYtGI9EkWFPg8XiSiMfjpocx+FA4iGosgHA6KBHchn4OT7M9AUNpjKjOJF7dux+DwKNIFHabTKz7HhsOFk9edBYcWFNZt3iBryVAsa6vAxpYcZh8ku5SexgQr1Zyn2K3clrK/yamkgLd+JqwpSW0lbMk44/xP5YBEba0kTSlNzaRaeiop9xzXBRwLeI3xWET8jdOTE0iOjmCwswOH9u9HqVDEQgHolyHe0AAX/QHhQNECmnkuMqYrlEa8BGX8FwDXKhDiDCd+136ECIZqlKvMi2QywRW/V5PzyaQzKBZ1lEwTNfV1aGlrE7/kUDSGcCwGTfNDN2gNQdatgVxWFf9IMYzXLWxazlWUivf5NLlXWcSmeTyoicaEdWcUGc+MskMslxEOBrCgqQGNiRhiIR/CfjcCmgsuYbDOsLcl2c8EvAUaSrEVAV2KzVMWlMUxMlYolrcUpViMMY6RpTLPuaDGXZk7Oc4W4UQJLvEXt9i3lnetjOpyj9vgKkFdgrcsUgqgoWERzLJTxlyuGchopCcrHASVVXEQ5x4pCBA/R4Xmiqe3oZhZSnxYSQpznahUKdT8q8Zlzg8KoOd6gXFmHNgnlUKHjDzTdgt2KZq90pwBJ2czb20mpqyzrGVmNavUvmb1UXXpHecXBeCqNZoN4qo4KfBWKYHYyh8zq1jLj9npliKgnbt2IRaN4cwzzkBHZyf2HzggsWGS3y4EY/uzsID9pb+/F6GAhqWL2pCoiUnxk8wrx8BPDwNFLTnrI62u54K5ismuirCqX1xfzPp9Dvj9elfuh3/PrgA4FkisVrEC3ppKJlkBuart7OIAe16121VtR4sJ+n2aYmdAuwQXLQpM+r1y0nMK2C7e4y4XHn3sMbA3e4Nh5DnOkOlYcSBXqiBb1GX9TTWKdJZjSRFNTfVYuWwxTj5hFXo7D6Gvpxs/+8a33rwQHWFPPSbw2AtTCIcCcE91Iu5LwFXWMDjYjzR8KFQKKCMOhz8EzfACNR5EGyq4brkDGiZBBRE4MjBMHzwuloype4yy3QcNDz78g91YHW1DjbEDH33XafjEvQP46DsXw2HmkXWUkXF4kEp54XU58KXb78aDdz+Bk1bFcfLado748LrjCIXDePalp7B771ZEEEE+M4IPf/FObJ3ow5c+fjlWvfc/cFNrBHVjvWhZlMA/f+LTeNdffxirl7bi+e174dXU2kSpNxSRyxZE3YRzqviRG1y7emQe92pulIq6rIFpW8FmVR6z/H5J5tMtWzajs+uAUsUpmwjHoiLzzzUNpU251iIYS1A1UZ/AySefKvvLZ3KgP2iaawWfYpZqwQA07iPgx8jUCK6+9BLoIyNwGUUUTUP6FEFbetJSvp/ryol0ElOFAiazaWRFYr8k86UqolVKPMWiIefy3j9/Bz7ykfcglxuD5giiVOQ4a4j6gczjHKqdDlT4ZrECn4k4x1MBp1RGKk/ZZC9iNUsQr12GiWROQNvnN/8OD9x/L3q6dsKlaQj6AyJHLb6/1vOoGqM8aGhqlmJBfsbrFj0GKR4qIV1Qz2xkpfKcee+owlz1DDSVHDuu/v96wVvOLZQT/sY3viE/CWr+9V//NS6//PJpCV37BAgIbt++XfxjCZgRHCXYam/Le/jBBx/E9773Pbz00kvYsGGDSPGuW7dOdkGp3a9//evTx6mWTSaISjCZKjUE5eiFe6TXkcBbbkclHe6boC3P7+abbxZAkv+mBDS9aAnyXnPNNdI32R8JMtM+5Vhs2dfieXusfR3pmo7EIGUfeCPxei3gLfsc/Ycp9/zwww9Le9LGh3Fim9jnQs9fnivblWD5OeecI/fwXEb23L74evvFXNlkAu+f+9zn5Bx5DhdffLEUH9xxxx2HFRoc100zv9F8BOYjMB+B+Qi8agTmwdv5DjIfgfkI/I+NwNNbHsemTc/jzh/fg1CoBiUW+1eUXC2T0GQ3KSbijOQe2RtMLBVYyZuakgdH+zUtcmYlWpWcnAImbeatnWixWQyHs10trqglkXh48GeSbdNg8TSD1mYIH+FbVmW+LVnMxb3Ikh7hJSCvxVSy2aSS6JRYKOlhkTC0QCTBtOhBZAG4wiiVpKRwXiV5LTGwwFQecpbENJ/FCd6SsUnPW00TiVVuRDB12ZI2qTInIyqTyWPZ6hNx6VXXYOPmP+LF7dtx0SUXY3h4CP/85S+LV2PYp8FFCTCCVUzO2ZLEBP2qpJOZOGQykeAikyQbNpyDdWeuwy/v+zlWLl2K/3X1Nfj2l76Cnc9vxv9j7z3AJKvL7OFTOcfOuacn5wwz5CRBUREFA4vurqt/RfkbVj/123VlF1xWZE2Iu+KKiq4RMRAUFMnDDAyT8/R0zpVzrvqe8/7u7e4ZBkRXefz2qZqnnu7pqrp17/uL9z3vOedfbroJJ+IRfOnbdyOWzSPHRLNBsRZUkkSxutRTsabmJzj1hKr8TfuMJNvEc1QxcCXRJuCkiscsO4TxE3lJgs6UGlPscOHwkrEowKvyoBSgnNctssEKxJS/MdGhKL9zLU6vKO1/J4P1c+xg5U+qSWJrgOV8EF4Sn9pB9HNWLGoF5jHGPC/2H5vdhta2NixbvhTNrS3CDmYCpMnrw7qly3Hkme04uP05vO1d1yNdK+KZo4cwkU6gVirDQEk0kc5UdGABZynHK/7UugS2Yt8yPEywM0kphRhmi2pngrdBL7p7KI2WAowl8TZNxEzIZazI5Yoiw8r+pwBylZSnzCoZ0AJGaidBVinBKMbdZLBIQknJSs8xX6tVfqaASpn+weQEEuTUGNqUnaZPLIcJGf/C+uJ4JESsv4f9iglmJW+omFKKQcansKOY1K0ysctEFtuZ40a479IPWABBkI8gAb0zhUVtMmFyekqq5nmT3regC6tWLkNzUytKxYowu1tbWhAI2mBzlGFzZoV5W8y7UasGYbM0IJUgsG0QoJusRDLCmcRh4oXFF9lsTnqa3r9cbhfcHp+wRXO5AhLJpABmDpsdTkpaW8kmyWFibBSHjhwWkJSAYFr8SMtSvb1k6TLYHE6Y7S64vEHYHG6YLXZJJhOMztP3zGQRuWFqJKeyZP8a4HS6RRJa7+OxeAxT0zMSB4/XJ97HTIyKjLQut62NC4l4DcJIpGwvZWMn6Tk7Pi6UXQEg6Y+ay0sCNRaOYGJoCIlIBCahiZSQTyWRSyaRy6UFoLYYqgh4XWhp8In3rNNqgk2ruqA/60w8iRw9Q6tGBNo6sOnMM2G0mPHYY09g9549cNoccDtcAuxbzWaRm+UcR6A6HI0hWyqL3+3azWdgxdr1aGxrQ1yAOwKF3VjQ2ysFSPFwRMB8h9UMt8OOxoAX5UIWO3dsw75dz6OcS8NhNihgWcAyslbLqmBJ1gL2N5MmMU7ASjFjfP4gli5dDn8giJlwBFNTM4oRRECOAtn0KrRaRPVAAGEqDxQKwrBnQpjXVCuXpF91d3dInyFbnACiy+tGQ1MjWjvbYTU5ECtkse35XTg2OAIHZaQJonobkM5XkC/xWRXfYgLLMidr1gHaKiv+3fQSLhC1F89Obd6lf2ShgEQ8jlwmI+OOc5nyv85hcmJcErhk41J+srGpUfq6AKaZrBQmMUaUr+f48/t9MNWqwk5LhkKYGRkW8LaUz6Orq1d8b4OtbbC4XCgbDCgIKK9Ywgbd009kIqvCaBdJewKZmpy+wWSWJDLlvSXpTm/dSFgYqWQMUZ2BA9Jmswur1+X1obm9DQazWcYU5c85BgiS0i+RAC4T+ZyjOXdSyoJevlyjfT6vyEFzvDImLn6v3S4+0Nl0BgGfFx0d7fB53PB7vfC5XfA47HQMBCoF9VOYsTL5KQork+dSUETbA8qzWqXNcoWCeG7ynLgnUUCbAkTnljKCn0VRmGC/1r2CUSvCZCR4WxMAl+xbAjS616LMicIYZVxZhMfiDjtMJjdi0QKOHRtCgd6NVvqlc47gelOD3UHGsE0AbItVFZzZbSruqvCJ64KUjGmKHGrsaPiuJlHKtYUStkYpXInFokilEiK5r85JL5ZgH1DFMVzndIaaAiJloldsW85bmmqMvmbP39qpvYY2mZ2kPaC/SxWrqOIgJcWrwGz1uTnZZP210xUKqsIvss/37z+Ars4urFyxQpLtx/v7pU9y/8V2ljaXAp6KMLyj0TAaA36sWLYYDUGftCOvW1e8eambkNMxWk/628uBuRIxLY6nfMH8vdf/9AboVDB47ngK3v/9Dw281YBbaZNZ6wy1p5sD1vU9nmo1vYtUCHLJPk4pkhiqmt88ndfpPc7CFJsNn//3f0cslYG/uQVlgxGRZApVixUmhwtGG9/jFGCO+3TuR6go4HHZ0dYUQCI8g1gkjHtu++Lvv6T/wTsOVMu474EBrO/ugzs9Drs9gJLFicHRIZRqDhgdHlRNNlRZXJErw9nmAEwlXL7EAl+lAAusMFqyKMMOs4FlJEU6N1AsHccqZnz0B2NYbPKiCQfxkbdvxL9/bwDvfcdyVIwlUGw5XbIil2fhCfDZT9+N++75NdauaMGqlUtgsZrgsXil6OyJHb/D8f4D8JvcyCSi+MBnvoL+chY3f/RiLHrn53Hdwl4EQsNobHXgazd9EVf/3d9h1aIF2HHkoCjFjI4MYGj4hIBz6r7FgmqJRXssNKpIUWZ//3EM9B8TVtu5Z58jRW6Foir4VEVKVRjMRrywawcGThyHwWSAWytE4rp1+PBh2bOxv3P9YOEovWQpo+sigJ/OYteuXYhHo2o/aTXB7nbBa7agWsxhzdrl8DpsSI+NotUfQK6Uh7lmhsFqRo5FlwYWJgLxbAbhbA5TyRjSBcUMVvOlSdYX9mmut9FIHNdefRn+6TMfRCo1DavJDZKLwZImI5Us1Pok41Pug7TiMRa+sgCIfrdlM8LhPFy+LjQ0LUQuX8LDj/wSd95xK13i4W9wynt5j0+lHeWgbhRlh0wmB7fTDLvLKfcQXOObGxtEyYm2LT6PF+F0Rva7PN/h4VEpgiAQrfboNfHUrT/qEahHoB6BegTqEahHoB6BVzsCdfD21Y54/fvqEahH4FWLwI4DT+LIkeP4/Oe/REEqWEwuAUKYQFSAH38n2KESIgRj+X/eOBeKOYTDM4oBoj0UrqOlFylHqiWO9ETQLIDHJCSPozEWXypRJMDxvGjM/T7nPyapTE02S/yI5rEGZiV6ddarhjQKA2met60OxumMS91Tdbayn5/XGcRMImpgKMFR/Zp4TMrLMplMudO51B4B1Dl2gCTwNVBVsTpVbBlXApO8kRd2HgEnA2B32ISpRoBB5BnNFqxYvQFvvOat2HX0KB5/9llceOEFkky+9bO3IJ9OwcPkL4/NanotOcfEJ1FRxp0AHwFFsgHpsUvwg4ncNWvW4Iorr8BDDz+EgMeDd7/lWnz/a3fhuUcexT986pOYqhRxy1e/gkg6K/KWZDAxwSxpTw2glsSk3h/k4uZaTbGb5wBtlcNU4Lb+0AFf3ZNPGMPiTar5B+tS05rsMttYZ70q0pjOxtD6iNbO8nctST6bxNWA2dnPa+C7SgyeLKk4H3w+yfpOY+nqfVlY5gKukm2pwFsCNXwb406J0TXr1ogPTq6QRyQURsDlxrqly3Di+V3Y8/TTePM73oa8oYpnjx/CeDKOWonSrqo9JVS6f7EmnczENo9ttZKtTbatyutQdpP+ssK6ZFLeYoIv4EZ3TxAAAckqpmZmsHf3MEoFJq7o26mBtMLMMglGIKzbWgWVmiZHLM2qpNUpW2sguMqiD04UwjgQRF2Se/TkFfYsPRqNFZHOZV0CwQRhVZBFUVbyp2xrFi1YLA4YTTT4IujK/kG/XfZbPhlXxWQlY4EMdbPJKoAYvWGNPB+ZeHSgW1JKs36ZHJipdBqPPf4Ynt2+HW6PC6tXLsPmTevQ3tqJXLaAcCgssqgujwFWexk2B6XjCOS4UC66Ybc1IZVUieFAMCgV1BMT4xgcHJAEcGdHh0jjsk0IaPP7eK1miw0+v1/A1ulQGF6PF26nUxhzdpsFjcGAzAWHDh/BwOCQjFE+yAggUHLF616HhYuXioyjyUaGoQPJNCXs8hq7iIxFIF+uIF+piX+n0WJR8s4Wi7AkCMITZB4fH0c6k5Vzonyfg76xVh2QsUsBz1yRgkGAh3giKWyMEBUAImGYDQY5f4JrTBrSSJd9NBNPYKT/BKKhGZTyOVTyeVQpaU5fzlwa5UIGVlMNjT43moJe+Jw2OCwmGM1mYTpOxuIoGYwomm2wNzTijDO3wO3x4je/+S1279mLpmAQjUEqRVQFbGxsaEJbaxsKpQqOHT+BofFx1Ewm9C1Zhk1nn40lK1aiYjAIK9ThdAr7gixJnisBQqfdKj68xloFNrMBuWQMT/z2Ybyw/Rk4LSa0NgZgNdSQyaSEBcSVi6xDp8stBRmhSAQzoZD0Q3rHBxsa0d7RiZbWNpFjJHjLsWUSr2fODZwPCESVZHZksUelVEKFPn21GiKhEGLhEIJBP/r6etHU0ix+sk0tTcgXs+gfGIDVbsPyVWvg8gVwZHAYx4bHEGxrQ6ClFYWqCSWYkWchAj1vi0rVQJjoGugha5DRJP7eZAuQZcpxznFED21K6xPwZMyYGOc45RpFGUsycrn2i+y7349gQ1CAZsosE+CkFDLnBq7F/JvFbBJAE+UyoqFppMIhzIyPYPB4vzBvyVQW8LalDSanBt6yeEqKOSAqEvT0k4IrAW4rKFMqmNekzeu8FvZhu80h4zKXY2EMBUZrcDkdyGYyMhfSjzZXKsHmdKOprRUmzpcEHwn6CgOJJHICauyvlHzXWJcEiMplGUdsf8opc35raAgKSFul/HQ6jXQyKeN486aNWNjXI77JpXxZxgG9Ee2cwwyUt1RMU32tYLzUNKkKxwgi89pKVe61KEHPPYLyMFdqKAqb0r3gqTZAJrySU9bYtMK8pcQ4xwmnZIKl2nxMgNSgvBQF7KVCgNEist6RSBb3fOde7Ny5DyajDR0d3fD7g7DbzSKFr6ST59QtbHYH3C5Kgbvl6SKL3eWE2+URZrawdLX5m+dGNjSLhngdHIcL+xaIDPfuPTtlbWhpoW+wS+IjLGI5N2UHIEVLLFAy0QVe+dGKRYW+k6oqlRRRW5gFcE7eUisg9nReurPlhwq41bB1KcrTPTA0NFABzGp/oyuo6HsPFu4QvF2yeAl6enpAeUYCuCzUEjltypJzvhTw2qR8iqnA0dGGJYsWIBigPD/9WeeDt6cDi1/abuSlbiJUUZtWuqE0/XX9l9PYhrwYWD0dWPzH3LAoQPcPAW/JPlS+wkpWm22o9s4KdFc/1UOp8+i3Aso5WbkTE7xloZdcdU1XWjGK7zotLW780Eex/9ARdPQuRM1sxYq167Byw0aUTWaRWaeI++DgsMyLlGsVtnspj4U9HbCZgMmJCfz0q3f9MSF5xZ85BOCeH+3FJSvXoiEfQs3sRspsw4mxQZTLdvQPhZCvAt5As9hTZA0VeIIFvHFLGxa6Abtsj6iIwiJPoKyIonRwxcFyDe/+zgjW+5uw0HgYH3rTVvz45wfwhqtWI1HKizx/PAWksjWYrBXcfvPduPdbD2Ltum6sW7OaGz54bA6RMN69fyd27X0OzW4XbLDg7e/7EI4mYvjnT74RfW/6ON6yciWs44NoabXih3fcgyvf8U4s7ulBf2gMhw4fwPZtTwloyXH813/916iWOdYhrFwW5RC43fb0Y1JAQtUC9oErr7wSTmdQqWGUy8rSwFTF7t3P4wTBW0rYwIjWpma46T9drmBocACNQR+agg3SruOxOM4953w0N7dKIcbB/QfEx53rJ5moVrsFHkrdV4u4/MpLMH78OGyFAuxc7yirXDHB7LSjwD7Hcy7XkMzmMZXJYCqXRqHMOTAnxyJ4qx4K+CQD8HWXXoBbb/048oUwTKBMNNVpuO7RdsQkbFlZCzVFHH1d1O9R0lkWkBhRrjrR1bscDz/8CP79C/8Gt6ge046jIPOpzpblOVCO2mHn/X8VFmMZhXwG+WwS+VwNl1ywSRiNMrc7PXA1BtHe3okbP/IRfOpjn8Bvf/sYhgZHZB/B4p9UgWtE/VGPQD0C9QjUI1CPQD0C9Qi8uhGog7evbrzr31aPQD0Cr2IExuMDOHq0Hx+44UOo1cxwOQMwwjLLplTybirxpjQ+NcYbpTBLefG8o/SdnjCZ9YgVxEdVvotssgBuOnNuNr2isSPnzNP0z0tiZx6wqYdkTt5tTgxP3fYqRoXOtpzPptSZnjoQMftTcSlmo60DeExIK5BRe2omqJK00rJBTBoxEa8S4EwwVkUKuFAqokBfVbJIBWNTMrpKTpaygyVUKG2l+YOq066K75TIJgvgR+atXSrXVYK6iHQiKl6I7c0twubYsHkrrn7bO3BweAi/evx3OPuss+Bxu3HbrbciNDkJj9UqUqYEVVgtLQk6LVn/IvDWboONvnq1Gtra2/C2d7wdO3c/j2Q8jve9/a/wqx/+BE/+/H588u8/BjQH8Y9fuB1jM0wYWVA7KSaKGarw2nkCh6eR3NOZ2HMypHMtoRFLZ9tGgezKf3iuMEBn72ptqDXjfOB2/jnoST498SgJHQ3EYPzFu1WTkdQlRU8dhqrfqO9lMvlU9rB8nwbayrghyEimMP1oKU0syfYaGoJBbDlrK3p6e5BMpRAhSON0Y92y5Tixcxd2PPYYrn77tahYTNh+jOBtDChVlDGp3sc1/12VyGZ/VZLbTAbpzFuzFF0QQCEz0SGSoEazAV6/Cz09DTCZC6QTIpFIYv++UeSzlOjUGK70hxPJa7KDdDBeTFkFjBWAx2aF2WiWaYFsAAIjTP4L+5Wsfco0C/ioy3IyuUbPuCosZoKxilk1N6+oeYDnbDI7YTY7BAwjc0GYY5Ru1xQAFKuZoK1eZKIKE6o1ozBNBWgWGVuyJClHqjxvhWcksp1mbHt2Gx546EEBFs47dys2b1wHt9OLQqGMVCIpjDCTpQizpQCbIw+jKYti0Y1MhsUOjSjkzRIDn1+BFicG+kVilr9Tjo/jTBiJjY0C4LKdKtWaAKYzZK9Ozwjzkv2BMnUupx2hmRnxPiS7PhpLCAukpbkZw8PDAhK+/o1XYeGSJUjlSuKbZrW7EEumkUylxa8TFguiyTSyxTJoblskmGoiUzAAl8uEYoHAlGpbMiQnJqeEXcj2pOyyFI4QzBIgXP3NQR9QMuPiMYQjUcyEwpienBTPM6/bLdKNxIDIOqT8r9VgQmtTE6bGxrH7+eeRS6VgqFRQyBC4zaCUzyKXiaGUS4kXKOVkg163sFc456WzGUyEoygR0CTTKdCAM7ZsRXdPL555ZptIGBK4bWlskjamdOLCvkVYvmKFAG7bnt2B3Xv3IZZKoaG1DRvP3Ip1mzfD4fUKmEe2CAG8trZW8WkleOS0m4UtWimQdWKDwwTs3bkD9993L7LxKJYs6BGP3lgkhGh4RsYy2ZdsW7ZLIpVENB4Xv1un0yPxo2wkWfZ8cygUEYDdYrJIEQWZigRNKe1L0EZApgqTpkaRJoxFIxgZGpS+SeUFFgQ0NTfj3PPOQUtrM3a+sBPPv/ACLA4XWjq6UDZZYXA44QwEhCFWNpjh9Daw1ArxZAZFsnI4BuYpDegJYwKglAPmk1LBLCAieMv1Kp/NIZlKSltz7eK8zcIJAm/0ACRTiRLCgWBA/FsJ6hIk5dzKtYwPArmcB72UJWcBQHga6VgEM+OjGDh2XPoNwdvevkVoaG2H2eFGyWBAUZtvBVTkeitgpmLdsj8K85ZS4yyUMhiFnUyGOQFYAneUgqasMwtaOCZ5XgTNec5kRDF2gYZGmCxmKXwg+5Z9nw+qBxTyRSlY4DwvTGujUa6RbcT2IWPZ43YJeEvP5gr9gRNxxGMxdHW048ILz0d7SwuK+ZzSHCd7lGu9FLVVxfOWYLjsXwwGlcivAWWRfy+KZD3bhkVcsifRGJtKbl1JEEvSnqxt7j0KBSngYjGCMHpl3qXfMNm3R/PWyQAAIABJREFU2nwrBUTcz7FbUplAgbcEMhlb9l+Xy4cT/eO4/fNfw/RUFMFgE5YvW4HxiQlhhxLAJaBSrfHJuPBY3Avx71pRD73d7YoF7XF7BOAPBLzweN1wONQaNTQ8iHBoBuedex4uuvB8KRAcHR2C1UYmGr0UlaWAkr5XC7zakylWHV+n5ClZ42SlU+6erxM8INDAuZV9gnGVOU32sYq9K6RXbX1gH2IMdUavDiiqr1TMXln7qfQwK5ssOzdti6Apm2j7FH6E57R37z6sWbNWgGjKYx49ekzYxRxLIt0thS6css1SFGkxG7Ggpwt9vT3wed2yZhEgVk+NRfoS9wZqz/RKGKx6DPX3KhDzxZ9/sQ/tKz3+S92+nPbzEl6NEX3SB0+9Fp0NrQG+HJOaUbsUQMraf/I3qxpCrZCPURSlDg28lcIQ5VEsMt6c11gQYDbjpn++BY89thOwG7H57HNxw4c+DF9TszBxPYEgvvOd72LHcztx0UUXY3xsFKOjIwj43Ght8CGfSSGdSuInd/x5wdtRAP/xkwM4f+0qtObjMBmdiBlMGJ4cRb5kxdPbd8MdaIHF0oISvDC67HB481jSXsRVG5rgsAA2Q1nu+cyi8luDwWxABWXszBZx9TcP4YJVS/H6QAzVoX1YtXwdmpe2oZiuoOC2gkIM6XQVVqcRt930X7jv7gewclUbNq1bI/sNSv27THbs378bzzz/NHrbG9Dua8baMzah6nLj7z92LTrP/2u8YdM6ODNJNHqK+OV3f4xzXnM5li1ZgePjCrw9duwwHE6LFMZd/46/EuCW+1ned1Aq+Zknn8DI6CCaGoMCok9OTuKcs85GV/diZeNSKcmYr6CEPXtfwInjh2leD0PZiLbWZjT6fVi6sA+RySm0NjbA73FjsP8Efr17L7ZuORsdHV3IZfPYd2C/gKp6ASbBW1upggWdrShXslja0y3gbYXqI0agkMrCRKTUakYlX0Y5V0I8ncV4Jo20CcjkS7PgrVLrqMqcyDHCfdk1V70e//AP70OpHIOhyn2uE5VqQWPuW2DU7h/peTureKT9zvEwOVWE0WRHMlNGLlfDnf/5dUxPjsFsYPER5b+zMidyzuN8KXOi0Qy7nWxbE2r5NFDJo73Jgy2bVsPBolC7DUazE5F4HBPhMFpbW3H9X70LTzz+NPbvPyjg7949+zEwMIg4/Wzqj3oE6hGoR6AegXoE6hGoR+BVjkAdvH2VA17/unoE6hF49SKwfd8TOHr0OL5x17eQyTA5yxs5Ak16QoeJDTLsFPCq2Ij8Sd+5EiKhGfExlaSqJnurfENZ+K77ndUk+aon38Q3VGdParjQfAauDtDpUZhjf6lEj5K/pWSr8k9TksSUblUJJ3UjOpeQEuBU5I3VSehsNvGw1RgsrEJmkpcsPgH2tLSPLvGse5Tx+Lr3Gd8jkrFMrNKrTfNiFdAIkIS5JIj0WAo0ZtAqxNW5kpFHv7NSIa/Jd1LCmECcBXanAy6PYp90traInCY9ihxMOje24MLLr8DR0WH8+nePYu36dWhpasZXvvBFjA+PwE2JXCbqqxpbR0vu6dLCBL+ENWm1CPjAhD3bLBgM4Nq3XovjA/2YmhjHB975Ljz5y4fw6//+IT50wwfQvn4NPvOlL2D3oUOoyHVr8n9akmwWvNUbb7YfzVGodZnhuT72UklH3Y9PZ9VobXoSUKsJGs5n286mVFXy9eVSmgq0VQC6nqTlp34fgHuyZN9cQlS8aAmYmtgP1bjRwVvxkC0U0NzYhItfcwmWrViGVDKJ0eFhOM1mrFm8FMP7D+CJXz+Mt7zjWhidNuygbHI8JoA/M1fsx6p/q0Q0n/PBW5FG5t80xrwk/inDaXPBZiWb1QC3147eBY3CKM3lM8IyC80UkcsR5LVLYUG5WhJmocXEUn2yd1WCs2bQZTb1MaWkkov03GQINdliAn/CaBOGFAFmMoxqArQ5nQRljSK9zoyrMLI4Jxh1hi+/Q/mFKRKZ8jWd9ZeW+Ud58IoErCYDS+qIwcDEngKMBbwQcELzCdYS8ez3ZMtynG7fsR1TM1PCvO3paketakQ8nkJoekrYvmZrCRZLCTZHEUZjBrWaH/EEe5QPgAcOpx0ul0OONTo6ikwqLcBtZ1eXAHNsD7/fL3OUz+uTuWB0bAwTU1PIl4qwWa0iz9ze3ibz7OOPPYadzz+PVCojvomUKiUAwPjnc3ksWrYMHb29sBEgpOe0wYgEGZOghLZNQKkUE4jUQDRakC+yHc0IBhvh9agxyMQr5bHJSiFTIhaPC/jD9wlr3MhxzfgDbrcXXq9ffKnT9K2NRtF/4gTGx8akX5MhJh6OdLorFJFLZ5CKxeEmaON04uDefRg5MSCJcb6ezyRRLuRQzCZRyCREPpY+oC3BAIJej4Dh2VwGozMhFAmaOF1wNDSJbHJv32KMjY/hwIGDMldyvvP6PBKjYDCI1pY2AcZ37dqLnbt2Y3xqCg63F0tWrsLGM89Ec0eHAHgEazg2ef7dPd1YunQJLGYDZqanYKiU4WV75jNIhmdwYPcLOLxvL/wuh/jzZlIJhKYnRVGiqbFBktQcU2xXeilWCYzTh5lFOizUaGyE3x8QNjvPja/bLXZRTyDwRLnU+bK5nK9ZpJHPZTA1qcAyys1mc3mRYL76zVfjwosuQCQawaOPPYaRiSm0dffCFWgUxmrNakOWHuMGC7zBJthdXmRyRQW+kr0q9RdqzRRmusks4z+hgbeMjwBKJrMwccnQVnNjTY5BoJljtSS+5SVhV/oD87x7c1kBa/ngGsNjEUil5yAZ2plkDOHpSeSScUyPjWB8ZBi1clkYyt29CxFoboPV7UOVUtScbzTVBMaFjGT+n1LiSjKZhU303isK28vhdgkTmn1YJI/TaQGTfV6PzImpVFqAPK/PL566ZrtTAFvJyNOv2kawzyYMy4rme8vjcGJiklvk1ik6mUkLQOr1eeH1uMUzkgbeBGaz6TQcNivWr1uL5cuWIpdOoZDLwU4vewLE9LA2kO1dJP9P+qHsKDSLBkpMc+CxgIvzJ9tIQEezWcAIno/4xEuMVVET2cGUdk4l07IH4pyilA4IrHLuI5hLxQOlekG82GLh+zhqCYzqFgdVOOmRaXPjice347+/91MYjBZ0dvSgsakB2599Ro5LqX6Fy5OlzV/oa6z8xgV0puyo7LU0Sc9KVfoLV3OyG7leOV0OYSa/9nWvxdYtZ8r/S6U8stmUyCaLQIawyipybTkCnvQxL5U0GWbO+yWJB9uVkvEsQiKgR7ZvgH3S75f9DfuheNyLtYBaM/lgXNmuBL3JghMFCPHkVd6qSq9BLSXCspWf8xHCk8Fb9gkpPjIYxOP64IHDOO/cc+W7Cd4eOXpE5s90OiNgMfeuLIig3KihVoHdZhbwtre3By6HXRUbCVCt5KX1/fNJdwezdY+nZ+XOvVed13yFG/X7HHh76l3HyWDri8HcV3KX8koAX7EYftHB5sBlkZ9RdxRam2jnLcWgao83x7rVGMWy51fM6Nm9vEZV5558/j2FAm8N4l/tdLjEo/yO/7gLQxOT+Pg//BPWbNyMGBUqHE784Ec/wYMP/Qo33vh/sWH9RoyNjeHwoYOYHBtGaHIUNrMRixb24Z4v3PlKwvNHvydSBb7y8yPYsHYZWvMxuOFGsgqMRqeQKZjx5LZ9qBhN8PlZ2NMAg92NqqkEQ3YCF/U1Y/16F1objbBTyUfkuQswWJwowYidWeBv7x/C0YPP4uEbrsI6pxV2Vx5pkx22ggkTNiCZoSqBFTBU8JVbvotf3P0ANm7oxsrlfTJ+3cEgvCYHnnniSezctxNrV/ciYPXA67XiTW97J0YmDuM/fvoMlvW0wl7KwWOK4MkHfoWNZ21FsKELZatd7it/8/CDMJoUS/WCCy6AzWKTPWqhotrXbjUikYxi53M7pLBvYmwcZ555Jrq6+6SN6YvOYpVyrYh9+3ejX8BbEoyNaPB5sWH1avR2tCEZDiPotMu+YnpiEg8fPoYNGzagva0biVRalE/iyYSon3D+cHmc8BhMOGP9agwNH4OlUsaKzk4pMMpXy8I8TpYLyFLKPpeHqWAQKe6BeBwpM5CT/TLVEEwyp4lKj8hw14Th+6//fBNe94ZzkMtMwmalqoMJpXJO9uWomQW81ccWSzw4d7FwmMdiMdPUdAmT01FEImkcOHgML7ywGwYW5xiros4Aa0UKgqjuICBurSpFTSzeIfPYbTEhm4iiq8mBd7/zGsSjIbywew927J1EQ7MDPYv6ZD4Nh2JYt3aDMNH37zuEhQsXSzHg3v6hP7pv1z9Yj0A9AvUI1CNQj0A9AvUI/LERqIO3f2zk6p+rR6Aegb/4CLz5+tchk84hEc9geiaOoL9FPBTp6yaJRY11YBZ2gMZ8EU81MkmqmJwcl5tsASyrZG+om0phummiaExaMkEryU/dl1TzVtTTYQSZFPDK5JpK2hKc1SWZRQ6NySdh2qkbdyWJpxirTFrKTw2A0FM/BD2YvFPV+SoBxSSo/C7fKbQXOVcB2chctFgUo6ekMWh10FdAXU0e2KwSq/wM2R0q0UhmrfJDZOKecodMH/F4OoBrqrHwWwPf6JlEmaxIBLUi2bVxZOipJ+CtFU3NTQKMdHd34l3XvQMLursQjSivypGJaazfsgVjoRn86tHfYMnSpVi8aDHu+OKXcfzwEbhtdpg0wEvnTc4xi1VMCHiT6UapOGlvyiibTXjLNdcgV8zj+JHDeN9112P340/ix//5Dbz7ne/Cxtdehpu+/CU8uf1ZYfkRRJxLvM1j3uo9/3TgrZ401KX7XpYxoqfe5jJ8ulewlt5V4Iee3pwH4qr+x8+9PCNFZ9MqVs2cHPepg1cHEqRvzisGmC0YENaoxu4R8FYrfCAIKixUSpQW0dzUhEsvvxyrVq9GPBrB8OAgzJUqVi1ajNDgEB7+xS9w1VvfDJvPjV1HD2M8GtHY2iwE0H02Ne9izQdYZ97Sz1E8cAXkZaGD8sK1WV2wWh0CkLo9dixc3CzgbSIVF4nuVIqAB/2vKJPML1GSjkajTZ7SV0QnU8l1MgHK2EoBgEUxcMUf22IFKLmuMc45btV4I/tLJbf50MEfYZyJ7xenEzIQFZuLAKyMecnsKhl3k3iHVQUcYqJKT7YLMV4YVQQdeY5MzqtCEwVOaL8LeGWQMUrKLxmzfI0swkq5gLwAaUakkhkkEhF4vSyUIMu4AIeDfmNZGIwBAW/LZfrXkhFp1pLsQDqVwsT4hDCpNmzaBHrcjo2NyzzF+YmJ+mw+h0KRbF4rPD6f+OyReUv2HufRGNkdqpFRLJQEcGcxABm90XAUVpcLwZZW2NwekS0vUQI6X5C4G0zK4zaZyQmYSwlpfhfj0tDYBI9bjdVSCchmysgX8gK4pNIpAT8456l+pCSolTQ32bcK4OKxyM5kwnqCfrcGAzwegj1WgWlYYJDPZBCLRBCPxGAzW1ApFMX7VuSJSxVk0wlhXWaTMZTzGdDMzVQrw2O3ojkYUNK75SImwxEUyELkuHF7hD1L6WMCOZOTUzJuuK4QHCXrU/xuRSY3iXAoirGJSYyOj6NQrqKnbyHWbdyErr4FEmMCfuJxZzSID2tbe6uMmWqlJMn3armETCwCu8mARq9XGKJHD+5HPp2EmXUEFUobVwWII7hCkF8Zw2uemzUgT3CzUhGGL0FXjsFkmp7JJVjJJte8O9mfReZf2Py8YHrfFkVeOpGMoZDPCcMwFosLs3rrWVtxyaWvAdfjPXv3YmxqBt6GRtQofR1ogIuyj+wD2SJAqXSyWCtkW3M9ozx5VWQiubYJUG8yyxpFIJQAcSqRQLlIpixZtHmEQyGUy+q9BNAILlICWSAfA6SP+7xeOJn4Rk2BdCyqkmVVHE8FjCR4azWZkIyFEQtPIxkNYWZiFKGpKWGlUma6o6sbDS2dcPgapDBBgbeqoEM8b7W5XdkSlGT8s4BM+q3JDCc9We12mZuY7CfzlmCz1+MRWV2Cz5RG5vsq7OcaeMu5it65lE72+LySyOa1F/MFxVbmpMn5nr7O+by0CX3/mpoa5brIJKfELQHalqZGkQ7t7vKA00k+o/oKE+ccfew/rEhhX6tRDpggdKkoY5Egt5S90erAZJI+6nQ5ZX7heTDZzmumJC+luHmOjDdBQwKCBCHp7ctxSIUDn4+gNeeqogIANfBbsXyNcNjJcOV+ir7BCrh0Ob1in/Ff/3UPdj6/Dx63Dwv6FglY+9xz22S8s8hNsH9RQVB+87pqhTS8BqgRGCC7XMkXlwVwluusVODz+XDBBefjuuveLnPf8MiAeKGzYIh9i9/BQg6uDYotqxXsaewyxYDT7BRqBsXC1Maf6jPs40VhRzNmuvoDgWX2FwIMshesEDRlAY5LfueDryv2rZKoFuarZq8wuyeQZWwOvOX7RVZcK6ianprBsSPHcckll6BQyGFoeBgnBgZEGppjWZh2XKtAD2abgOsuhxW9PV1YQBafzaLAd20dm78XURYSc495LhUveb8xqyIzy16eZ21xSnnb6Vi8LwZh/zgwV/Zkp+z3Tg/eqt2bYj4r0FYp9yhBH+4NdOsSXZVFg7fnAd3qGkVCW1E2tfgo32xViKke/AYq23Av7/c3IhxLYCaRRGt3r9gQhONJPPDwI7jv3p/i+r99N254/w2YGJ8UpYn+48fwi/vuRTQ0hfVrVqKvbwFu/8dbXrIt/hQvHMsXcct/PoxrL389ugm8lkvIWuwYmI4gWzPhd7/7HUzGdtjsLjg93O9YYUE3qmW77AOWdhnwjosJBBYAAy00uIaVEYEFN/96L37zdBjTxw7hwduuQU9HK4qWCpz0Ky9ZkLbmYU3ZES/UULMYcPtnv4affeNeLF20DBs2roTDZ4K1ZofbY8XOndtwaN8RdLUvRGdbJ371yIP49cP348Mf/jSmY8PYsnU5GlxVlMOTeP7pp7Fm7Ua0dHTD5GhBIhnB3t3Pyc9coYR16zejq3shpmYisJrVWB0bH5V7tqOHD0kxIMcgwVve05htdpknHR6rsGO3Pf0kQlNRWE12KdZhEcrivnZ4zFUEbWa4zQ7EowW4vU3YP34QTW1daGztRSqdk8IVUZjimmahhY0B7c0BeKhCUCzCyXu8ahGlchaZbAyGmhvNviCctPUwGqUYKc6CIqMRIzPTqMGJXCGJUjUnBb1mkUY2I1cuIpGK4Wff/zZ6epoAo/KVtZmdqhimyvkrh5rBKnMI91icy2LRhBT0He8fFGB4IpJCNJLC4OAoDh06hGw2KfM195O0ziDLV2YwrRhUV+zhd3Gd5CwsrFybGX6/F9Mzk/J+q5V7Pg/s/gAuOf98LF3ch1IujdDUNPr7B3CifwixWAJjodSfopvXj1GPQD0C9QjUI1CPQD0C9Qj8QRGog7d/ULjqb65HoB6B/z9FgAkMT4sNK1esQ61GqUTlH8nkMAE9gg4qwayYt0yKUZ6KSSX69U1OTkiCTJJ5pjn/KgFXxSPPCKfdJn6IzHHr0nUEWxS5QSW99QSOAsYIumgPnXkjgCdN29Tn5mT0CJBRnlb3FiXwQPBGyRTzqUtS6kAxfRWNZnWcWd9dzVyXCVKRseMNt+apyoSfgHVMBDFJSzlAp1OS2vw8PQDFf5Nyr3JHTJVbyjlWUWPS0WiU5LmwdzRWkzCGGYMqq8dt8LtdOHrgAPoPHUApl5fjkbFFBmVrczNueN970NrchFg8gelwBMMTU9h63vlI5XP41SMPo6e3F+vWrcfX7rgTe17YDRdBaGE/U955jo2gy/nqbGEdfNY9cJlkvuK1V6ClvRX7du/G31z9Fgzu2Ydv3v5FvOn1r8eVf/s3+Levfw33P/wwDAK6Kf+x+dyJk6DS/yF4S6lCSdXpHmVaok1PpipGzB8A3s4hv7PDVAdl9eT2XNc7mQ+iv0/32NOZ3LOguDBiVTJbJXF19i1ZXVYBNwmaMPnxxquuwtazzkJoehqj9DYtlbG0dwHCIyN44L778Lo3vwHOoA/7jx7BVCSsFQWQSapLcSvfYilWkCIEJZusg7dsA2l38Te2wGpxwmK2yzm5vQ4sWqLA21gyDqP0dz8cDsrpuWA2UjqUhRhkKNpgNFBGXSVRRWJay4HqrGWdlStexybF2BTJ5YpKmkpbGRT7S+HjGmuWIK1kYpXvKOcW5UXNn5ACCDKU6BUqY7lSE7Axn80LkCjcLrLeNGa9yOSVqiI3WiQwWSJQp6RE+STQUcgXFIhQJNM4J6AdAaBEIi7fTeZZwB9Ee1sTFi3shstDSdU87A4m5gswmYIIhclmbYDX24EKPcjEj1Ex6sXTMJNBb98CdHR1iK8sZfAcdpvMh2SKUQKXjFaHywW39mSfo8QrY0WZUcaJEsDlUgWVUlUkqenl6Q744fYHUDGbkavUBLhN5vKoEuyt1JDO5cX3lb7ltZpR2L9s/9bWNtjtRpCwx7hRspNAJmVh6cEo8qyzxTPsDwTBqSZAtrRNAAZ+hkBiJBLF8PCQsHbJGiOTmoAQ2dcE98oF5RmcTaXR4A8iSJCaEqYWK5KRCIZP9GNk4LiAd/SWrVDCDzU003OuuUnm1YGxMeSZPPT5YHA4sG7TGVi1fqPMmWSwxiJhROi3XqmKtzDVCHLyvTGEZ6IiY0xJ8lQmi8bmFpyxZQuWrVwhagj0mQ4EArA5bIq9Y7fBH/CipbkRdqsFqWQCmXgcpkoZi3t70OT3Yd/uF7Bn53Mo5jOwkxlIgKdckD4tMI8G5gioyb4rrG+DgAEer2Inp7NZiZGB0t7KvFGAKuXRruZReqoWsjnk89k50E3kDNhPAa/XhyVLFkvhQSKVQCydEfn6Ys2Atq4eNHZ0IVEsoVA1IJbOIVekEKYCh1VfUix5ArHC/BFJdxssNpswcOPRmDDQRDa5UpXCIjJY+SBTmMAlfbztNpvMP/SSJeDO/YLIP5f4bZQ4V0x9DmT2DZsYv5YE4IhFpoWBSxCfzNRKqSiSiw2NzWhs74a3oUUS0RXxztbWegFvFcDN4iiRutWf3J+Q1eqkZy2lwunbrfo2z4Xe1WSOcx13uDwC8JaqNTjdXtCrVcBaeg1brQK0s+3IZi0VCtpeg3irKhphAYbDapWCC/bparmAaqmIgMeNBV2dWLigF63NDlEMyGZrsFsNcNpVrVshV0MmnUSxkNPYthynBByKwhAWqWkWERBgr1YEgCBTlR7QVGxwulzSj9h3+H8m2smMJtuf8y3Xch4jk0oJTtXYGBRQXcZ4il7N3I9xXaK8vhEupwUulx12u0XOgWuTzxdEZCaBf/3X25BIZNDS0opVK1dhYnIMR44cFBl43YdWV0oQ2WTdXHR2b0Zwj7CELkKs2JHscxyrXAO5F7n00ovR0dmOSGQKRqOSpqaPuawtmr87z5egLiWrpdBM8xzm2q+UV9T6J3s2KfhTBVh8XQEubD8F5oYjYUyHZoQBy3WAYA+Z94sXL5b5TeSx9T2NLLZa/9P2pPq+U98jqK2VBizLPplFThaMjo5hZGgEl11+mUgl0wudRSdcD8LhkHbeim3H4j6C/x6nDb293ejt7hL2IsFbKtzoDFK1XT6ZPSvfPg8Mnf+7ziKWv8k2W+3M5o6hHUuAae2K5r1PXdmLwdZXwqY9+R7o9wC9Av6/1EP50uoMW7W3qMl6NR9PV2onas+uW3KoQk5lKaF6odov6MWfyo5DfTP7DfcY3MNz3m5p6wDdRU8Mj8kay2LJB379MBqamvG+//N/1L6E80Olgud37MDxI4cQ9HvRFAyIIsPHP/ixP+ttYBjAv31vO87ZsAU9hhLsJiAFEwYnQojnK3hqx7PIpdyw21zwBoxy39HetBIoGpHNh3DZFZ04p9cKKp0XWAiBHIolO/bFDPh/f/AIPHEvhrbvwic+cg42XrgGNksFFlRRgEnucVJZA5K5GvJFI/7ji9/Cfd/9CVb0LsAZZ26gMyscVg/agm7sfO4pvLDnBZStNnR09WH06DB+c/8DePv11+Ho4EF4/MDb3ngZkqNDeP7Jp7D5rC1SmHZkYBJr167G0MBxHDiwjxW6sgZu2LQZDpcbVVo0kEEKIJaI4/Dhg9KWXNc3b96MdDqJAwcOYWR8BIEGHzZtXoPnGJN0DoV8BTBW0NTYiIZAI1YvWoxMeBrGUh5+rxvxWBITuQw6epegarRhciqEvbt3Iej3wWSziqqG3WbE2WdsQDkdR2xmCpaqCV63E8lMXPbHZjnHMoyFMlj2HGhogsFmQ75aQyKbw6HBCZRQFPCW+1uLwYpa1YR8sYBsIYsnfv1TuD2UNebcXoaF4G2VhZAE20uolVThihQYcywYLEils0hn8kikMxidjCIWTePEiWEBb1mMSPCW0vbcV3Idkbs2DbzVFXt4PO6LqbwhcszVEjIZevMaYLYYpaCI9xBWlw/JeASZZBqLF3ahq7Nd9s5Wqw3Hj5/A87uP/Fn7f/3g9QjUI1CPQD0C9QjUI1CPwOkiUAdv6/2iHoF6BP7XRsDXahW/uYC/CUaDXQBck8kmQJNIzDEhNpvQolQxE45MAjKJUsL09JQwpZi8YxJYT44wYLrMIpOnTHIIYCigJT0xKRqokrGSI9Or4MWXVTHEeHNKQMpitgpzkcAtAVECOCInqCVnmJC02yxyQ8pkuWI5kjVGP86qgCJkZYmfHdmyPJaW6NEBZN07j0lgJhZ5k6ozcCUJrEk48saWwC2lOikxST9aeqsRbHXY7AgQSBAmrqr4J6AwTqZYIiHgjZVypJpHnSQb/AEBNwzlMkYHTuDI3j2ITE1J5TMTsQSlmxuCuOZNb8CqlSsQSyQxHYkgksrgoksvR65Uwv0PPYiWlhZs2boV3/rGt7DtqafhpFzgPPBWv0nXk1wK9CJ7hT5HNmEC8m/MwZ519lasXrsG+3bvwtUXvQaJkTH856234fyzz8U7P/4lBxzBAAAgAElEQVQRfPk738KPfvYzVATsOa3m3dx4eRnw9tTE42kHmUa+UHLMGgitJ4i1BO0ceDuXhJwF909l3mpgsJ64mJVCnOdnqzNwVepSPeYDt/K7hhnrjG6dDcP8KJMbLCCgFJ9i4hpnvUR5LLJ8Ln/ta7Fx40YkojGMjYzAWgWWLejD9NAQ7v/pvbjyLVfB0xjA/iOHMBkOKQYTE9OMucZOYl+lX6MA75T9JAvcphi+uiCi8qg1ifyx1UxWrhEerwMLl7TC5igjmooKE83hbIXD0QxTzYJqiUnNkrCxyAZQhCQmPZUXtC4lzmQ4E95Mlgs7rEymU0mSWxyjBEoJssp5k3klsm6K0U5246zkMWWPNbYeU+7lKhl1FC+lZKQmFUrGVKmMTJJemxlkyYArFLSiCMWk4Xnw/QJSkW1WpXyn5ufIa2FyXdikZmEaEvBgvKRQxWpGsKEBSxYvQ3tbJzweOxoaPHC6CIAr8NZiLaNcdqK/PwS7vQVeXyfKJYLBOWFAsAiDrE5eQ2tHOzx+n/hfEiggyMU5grligqmc9wiWsZ3IvmWbpSn/maX/rFl8UdmmBKPpOevzBuDz+uHy+ZHmnBIKg6lLK5OEZquAUdkCJfMIrpOhRwCqKF6QBFg72jtgtZqQSGalfZitVwBXQY17kZotSJLb4XDKfKAD6GTi8klQlQk9zuuDg4OYnp4Whhz7M8dmNpMTf0+myTPpLKJhMmQsaGtuFoljenJXKO8ai2HkxHFhsybCM+ITmIzMwGKooau7U0Cn8VAIU5EIeEYVswmrN2zC2o1nKKBDWCEl8Rucnp6Rfh8INMDn86NYKGPwxDAmJicFsKM/L+fis845Bxs2bYSRPuLVqjAaKXlNQI9jorWtGd3dXSKxS89CAW+rVQS9XvHCyzEZvG+3Oud4BMZqGXazQdiWukS58iFVRUqi6qBJyot/ucUsIJoA8SxCEnagcMsFUFMswKqSns5mBCRngZQyjOd7VfKayVEmqIONQeVbnEoikc0iX6lh6YpVWLJmHaKUzTZYkMgWlf9xoaiUmeVANeQzWWFaE7wnQM/2o9ww+40wvCMRGSsWo0nWuGg4rNjzRiOyWcVmdbvc4vlL4J4AFC+VSWYCvqKCMQveknEKWE1GFLNphGcmkU5GUcwkYTMCbS1NwngbGByC1xdAG+UuzQ6Re7Y43DIPCEgjYLeah9l+3IOIrzz3IzVK+VoEgGa8CDKT4U6AhwVoLJxgX6AMu4uFEUYTipUqnG6PgLc8Tjqb48BEsLFJ9gbif6wBf5x3OGexgMjjciPg88o1EcCnYnaDz4Perk709XTD46L3rQIp7VYlz8taMk4/BMGTCUrgqz6ndjmc+zi3K2Ys+wP3B0p+3yTHyedzklBnDIQVWqup9cRqRTadEWCWexKeI5md/HxjQxA+v1e+nwAvPVi5nxBlE3plWwky1uBy28WL1u0ms6sKj9uPp5/cga/e8TU4nC40BBuwfPlyAUdisYjIlKu1UJ2j+NGqFVIxX7VCGlkTNOlsvXhMraRk/Lrg8/sRjUawefNGbNq8HtlsnEYTWlEDQQmuK6rtlew+fTTdIlUtChCaj7oqDpqrHZN9mqwDOuipwH6uxSxkmZyalLlBZMTLCvhYtWo1Vq5cqRUDcLHT1n0WK0mn0/yD5xUNnrxXUXRjKWwStrkRQ0PDmJ6axmWXXoZwJISjR4/IXDU5MSGypBzH/B4pwJJ9ahletx19C3rR1dkhvtKUUpYxJccVFPVk2eNZFu3cPuWlwFt9/yfnrduL6O2lzUPzAfjT7c1eKWj7yt6nZJyl6V5WGEUvGlM1ehwh9KPOswCLzHhhmSslFL2oQzGn1bwqYDr92/m72ST2IJyLlUqHLiWtQH+lJmAUlrvBbBZVi1AsgTDBvJmQFAItWboMK1askDFHJQBKoh85dEjaK+D3iYQ6izve93c3/lnvGZP0vP3VUSzqWYpOYwEuC5mdVUxH4sgXa3jk6WeQSVoR8LfCai2hWiyg2d8Jt90Jq7WAv31nN9y0pjAAuVoJjmoWBZMP392Tw/3P7IVhLInQrgFc955zsGJdJ1Yv8itvbJRQy9sRtwGJOBCaquAH3/4Rvv9f38Da5Yuxef1mWGxOuK1GuH1eHDy4H4cPvAC3pYZUPCLz89+857340pe/Bm+DF6HwOM7euAYBswmPP/IwLr7sNUjms3jm+b1YsGABPC4Xjh8/iir9uU1GFEp5NNFmoqFT9nB8hEIhHD56RMZ8z4IFWLhwIZKxaezcuUvu06KxGWw8cx2GB/sRmYnD5fKiWEzCTCUa2LD1jM2wlXLoCHqQiExJgdKRiRgWLFkBqyeAsdFxKa6wWA3I5HJyP+e0GgS8jU4OwkVlG7A40y7SyvQGNwdd8LmcCHp9NB2BWYpmbKL8wKXs0GQYU7EpxOgty/tcWFHMVRCNhXHWOVtx1x03IZdPoFxRMvpmE+cLzosFWU9qRaXOIPcfRjOqBjN279uHaCKD4bFxjI3NYHxsBpOTIW0epUIF99BVKZTivKePU/7UfcEZQ+4LqTohqgQOq8yVXG+o0MD7Yr5uMNtE2SGTTsBkVIXcvG+mbHI8kcKO7Xtetv+fe+65OHjw4Gnf8/Wvfx3XXHPNn3X8/KkPTvbzd7/7Xdx9993o7+/Heeedh49+9KPgdb6y+fBPfUZ/2PG4vzh69CiWLl0q8tmnPn7f63/Yt538bh77nnvuwTe/+U1MTU3h4osvxqc+9SksWbJE3sj18qtf/Sq+9a1vSf+77rrr8MEPflD2rXww9vv378ejjz4q9yW33Xab2KjoD77Gvz344IMyd7///e/HW9/61ln2+f/k3OufrUegHoF6BOoR+MuLQB28/ctrk/oZ1SNQj8CfKAKfv/NmkVJ65pnnMDQ0AafdJ7LJBA8kdaUlkAgwiDeXAeI9RtAil88iFA4JyNPW3iYydyoR7BK/MbJXxsdHMUkw0kwGm2K7Uk6SjFQmUxToRf9Bgoh2eDxeScIwIc9jeP0+uL0+SboazRaEo1FMTE2L1KfI3IlHo1HJMop/qx1WASMtkryZvRkV+VD1XiaLhKUnXpkExNT/+TsTPZRDJJBDBh0TogSghL1BwKVYkkSpw+mQZCwZezxvJtna2zvQ1dkpYDO9DOnBRkZNaCYkcqipeBx0hzRWIcdmQrWnuxtrVq5ENpHE1OgIThw6hOOHDgnrh3f5BHtbm5rw+isuxdlnbUEoGkU0mcR0LIkt550n8rIPPPSQ+PhdfPEl+P53v4dHH/kN7ExUMTmnJ+Z0L2ANPCe4yMSkeC0JgGWRNmAyYNnypbjqzW/C89uexUUbN8GSzuOrt9yK9avX4v/echO+/J278Z0f/hBVyvIqc7qXfmjgrf4GnQVy0v9Pke2bf7A5UskccKtLeetuZjr7VrFt5iUyTyebrIG3irmruNgCDCjh61kWL89hjpCipCwVU0NjaSjC6Ely3CoZqHsU6uCtStAyOUIfQ8aZ7NglS5cIW5rjKkmPUIsF65YtR3R0Aj/70Y/w2jddiUBrI/ZRNjk0JWw5SUrzxDSwTeQk6aHIhCTb22Kd9eQSRqsGfBO8pVQcwVuLxSSyyX1L2mB31ZAiU8BswPRMEVNTOWSTeZQL9JLMyRg3GAna0QOQVftqvEoClVKfZKcJKFIVVlQiERM2JscLk/eU/aVEG9mbKtis5FegKaXkGEAmSumxq0AsVdjB8+VYJ0OOSW6CWgQwWIQRj8SFaUZASnxFywo8ULLOilUm8TZT0pnACUEQzXuYUpxWBUTaHWS/Ukpa+YyR4U1W2XnnXYS+BYuRySZE1s5oYmEK5VbLsDkqkrDcseMIxsaSsFgC4k3IJC5lVNtbW2Tu4dzV0NwEXyAg44sML/pQcn4SGXezWUnkakkzSYzBIMwwgkz8POV2CbLQ+5dPh80p/5+JxtA/NIxIOg0nZYYbmmGw2VGuGYR1S9CDksfEGwjMMrHB43d2dAqTI5EoIhKLaiC6Ats5/tmulERm2ymfYvYlhyQbRSGAo6PCxB9ZeiUMDQ5ihsCp1QKHXSV7mEwv5PLSruwbZN8yuc01gUlYArkeuwMBjwe1UhGhiTFMjY8iPDWJydEhzEyOw+tzY8uWM9DR3S1FC0cHh8RvcMHSpVi4bIUCRziHGQ2S6JmYGJdEJH0uW5pbROZ1amIGw8PDIpnIxA/n9lVrVmPl6tVw++l3CtjsVml/yrjy6fd50NHRhuamRkm0MoFrt1jgttvgcdrhcQHpRB7HDh/C3t07MTkyBLOxJr559PclOlcp5qVfC0NQvPGULDHBAp4LWdksaCCwyUIIpQ6h+q74cFKxoVhALpORtZXAGOdpfl71AzIQTXA6nNJ/OZYSuRwmwiEkswWccda5OOuiizERiyNdoOqDHel8AbFkWoqIxI+TDNw8PXAzUtBEkJjjxuP1we3xyvpGNQCCgiwcqhAQnJ6RIgAWZ3GdIyvY4XSisbFREn1qXeUaWhHPQMJXAmjLoqnkgg3VinjFxiMzSCeiyCWj8DjMWLpoIcqU6D9+AouXLENTezdGJsOwODywu30KvJ1V0VAe6DpQw7Gv/EANqojFQm5YTa41k6MMeEXOj2OPRSYiH+90IV+qSJGDy+MTAJRMXbKiuSehDDf3KlzbxcOUkGKhIH2fxQEsQqDnbz6dEkC6q60VSxb2wut2wUycnWs2FRcIvXOPUVaFLGT9S/ED1ToMVQETTZQdliogTVmA7E6yoY1GmZd0/1gpmMhkkEgmkKQHMYsPnFT/cCmVByncMSMWj4nsNcFSJjnJjiaQzfmH8zHHCducKgrCTgQL6mrwBzxizRAM+kQ2+Z5v/wD33nsfAoEg2lpb0djYgP0H9ikpY6tFgPO5tVcBaic9tGI8YTxKoZNaV/m97Pdut0/ObSY0jXPO2YLzzj8b8fgMyhUlZcyiE7Irs1nOZ1R/MMp44j6ru7tbFeHJQ7RTNFWYmsyrepGVqD4I8Kk84gkupFJJjIyOYoqypXI+SlGGrNvFixcpWXHKL5/0UGuX/DvVkkGzf1AL7Rx4y/8fO3ocyXhCEtGRSAiHDx+W+YrMWxbycQyzP+qqHQRvydxc2NeL1pYmYWCTeSvy2hoD+SSGrdgSzANz5wG5p7KD5++1ZgEb7fN8Tfyv5z1OBRt+3/9fya3ISwMYLNZ8WfRWK9pQ+y3FvIWsk1zrOAdwXiMwTx9wqlykeW8gwJ4q99OLzqRwgZLvUlTDvyvVHloDcG0VgE3UfQwosWiC6hTlCiKxhBTOcN4JBIMIBuhhnpc1n+ORRQj8m9frlrmBY+tDH/h/XklY/uj3RMs1fP/pMbQ0d6HVkIfLakYyx2LaEKo1C3771ONIxHhP1QS7wyzFGRtWb8CBvbvQ2RnA37ytSXxyDQYWwlrEZz1nNuCL20fxwG/3wh5JI3ZkBh+68Vosa7Ng7fpGpDhflE14el8cX7nrKwhNx3Bo72G0+PxoC/hQzeexaMEidHf1oVwro7mzG7t27cKxvc+hwVpGMRdH1eXAa9/+Vvzmhz+isTqGR4ewfvlKtLiceOqxR3HmOWcgmU9j575jslZZrVQGsAuTtoIK8uUcLFYTgu4OAQvZVgRxh4dGkKOkv80q+x27qSIMU+41o9EQVqzqw+joCK3JkckUpLi1arAgnU2jt6cTDpTgqFXQQPn0UhkjySR8wRY0tHbJviqTiglImUqncXxwBJ/48PuwfFEn9u3chunBITR4G5HL0MPWhrHxCSRKSVXwU62hsSEAvzcg6gsBX1D2u5OlKl44uAdpgrNWCzJxShWzWCqF97//PfjwjW+Rwr/5lHiuqCLNzr1tUanbUBo6kUyLfQLZ4dORKPbu24/JiRDKJQPSac733I+lJW6VMqXu1XHmCk55/632xmJLQnuPdGYW4FXFoZyDef9vEDDX6fIJkzedpu2KES6XQ9qC7cVjHT104hX1bRY2vve978XHPvYxbNmy5RV95i/tTQQfP/OZz8h6zevgvmjv3r245ZZb8MlPfhJnn332X9opY/v27bj99ttx1113CdBJ0PMjH/kIbr75ZqxevRqf//zn5Zw//vGPy89TX/9TXRD78J133omBgQGJFQsTf/zjHwsQ+6UvfUnG+Oc+9znp6wTD2TcZV4LM73nPe6So7dOf/rT0y87OTjz11FOz18RzpNc8r+vGG28UQH1iYkKA4euvvx6XXnrpn+oy6sepR6AegXoE6hH4C4pAHbz9C2qM+qnUI1CPwJ82AgcGXhCm2qO/fQLf//698Hmb4GDi1M6kLJN8KjFFeU+v1wsjwRAjxAMnFo9KwnDlqpW48MILBNAky5YP3ujxZm5sfAw/+dl9MBAkoUSpJidpdVBLUCWfhLVL5iqlNYW9q5hITBabKStH7zO7QyQeU5mMVD+TxURmjZKwVeCbJCS1xIzurclzEdlkzUOX/2cynMlNVmWHIhFJBInknnhzKmYuv1uX+eP36PJ54lUm4IZJVShTJrRSlvNua2vDokWLhRnYf7xfGFT0eaxqN/FmnkO2AHONXot+uJwudHV0isfg8cOHYadkYKWKRx56CCeOHZWkt8fhRMDrwbVXvxGbNm5AIp1CJJHE6PQM1m0+Ex6/H/c/+JAANlde+Xr87Kc/xf0//zlsTADrspVal9FlURVAphJYit1sEe9bXhcTzK1tLbjunX8l53TGkuUIGM244+Zbsai7Fx+65Sb87He/xe1fvQMlzZvv5XrkaRN/vydXd7rjqeMoSVLpkbN0G5U0VaLWfJwM3qoE3vwv1JKxmmSeyseqpLlIFL7oyxU4rdR+2deYjNZ+znuz3o8V89YoyVcF3ijmrYC3VpWAZrLQ5XFJMrIhEJBnSyCA9ctXIB+J4yf//X1c9oYr0NzZIuDt6PQkipTGrdRQEX9NVYSgyyZLoYIG3urM29nL0NrYbLTBbiUYaoHTacXCpR1weExI56PI5FL4wQ8exp49g4iHUyKdHGzwwet1IRxNYGJiRkBRgp68fmGEimyhkpjkmPD7PVi7do2wMVnpzMQ7GZwsDDGaKNusiisIOrGgIRGPSzxFatxEpqlNAAklA01GsRV2MtxdbokTpSZnZqaRz+SUZCHZ6wRuJbGtEqZMQjMhTiDDSp9hba4SJrS0gZKIVZLwJmkLgo+8BjLoWShy+aWvw6LFSxGPR5DKJGAw5lCtpWF3luBwVJFKGnDvvb/Btm37xSPYYbOhpakJTQ0NAsSLT6PNItJ+PH8p9GBRitstT0qhE4Dw+v2qgKRMieeCgCr03NXnNYJWBL7zhTIyWfrxlpDL5jE2NY1AUzPWb90Cb1MzTHanyObS2zWZyohvKT0cCRpyfuJcxH7S3dWNYIMdmSwQjkQFaBVwQ1M/ILDIpJybqgMej4AnZHpwLtT9vzlPcN7kfDk0MCDgLec99m1hLJWUFDOZf7wuAvl8MuPO+ZKsJ4/DgUZfAEEmulFDIhbFxMgwxoYHMNh/FKHQFBYtWohLr7gM3X0LEE4kEYonYHG6RE6RjCuCOxzvkXBYmHQEvQmICkPZ4yeUJ6AtE/k+rw+rVq+SeLBoyOnzIZHJSLu3NDeJ1D8llqkD4fG4EPQHZG72uF3ydNhMcFgBh4YXFfNVxMIhjAyewPjIEDLJBBwWM7wuBxwWkxRv0DfcYbdKQRGLiXjtZD/SJ5jnVKYMuCwoyt+TgD77v8jBGmriozgTmkEux/Ok6gRZL5SxVusOgSz2M7K8Z2JRiU+2VMb6M7bgkivfIMzb6XAShbJJ5JST2RxilNellx1l+4WdqPoex2IuS1lEGxqbmgXo5LnGI1EBXhlXehhTbpZrJOczrnn8fgIZ7N+i5iCepBWZKAlLE7g1aYx8QVvIlC3kEA1NI5tKwGU1wkYP7Ap9Fyvo6OjC6jXrkMwVsffQccBshyfYKGxZcdDVPMY1GE3mYPG81RhETNrzPIpk0eayApazB7vdHjlXUbFgjG0OpER2vQynh6/ZZRwS7C2UyyJHzaIRykpTKUPZLpD9bofPo6lqcJ0olYRxu2ndWrQ0+pFKJFHIZWHlXobxpW2CVvjFY4hdgfjMq4IStU3hlVVVeYaRkphlmdu4F+JD2LaUdM7nkUwkhZUvgHJNFVGo/kLGdlmKwximZpECDQpYzMQ4Jc45fzJBy3NIJlLIc/yIrUVR/Fg9HgcWL+5DW3uLzDOfu/WLGBkZlcTpggW9UkRA5mgwGNBsQxVcK17Dmr2E2oPpeOopYKD2d54HZTsdTrdcQyabxkUXnYvXvOZCRGNTKJczcg1UDWDhDwH3ZDKlijPoZ2xVxYF88nedecY+yVgND4/INXMNZhEgC1ZcLkpmF+W9BG/7T5zA9My0FG5w7WBfJrO4r69Pku+6PO/cxXDDoSq1TgVv1W6D6hqqEIOgtqrJMWDf3gMy75177jmybh09dkwsRsZGx2ROZF9kERdPlsUTBG9bmxsEvA36/bCYKRVMJr9ikYry8Xx55Hng7azKiG6PoX1gPoirA7Q64KuK6E6WMz51rzYf1H0l7LFX8h51avP6xynn8OK937x9ndg2MKyKfSuFX9rY4voZjkYwMzODeDwmRUscf7LGaTV5SmFCs2vRzkO1HVnwRph0ZRG2pQGiZiHWJ3yN1iya1Cz3yHywGI9FMGx7zvP63o9z4Z1fvvtPe6N2ytGSlRp+uH0agWArmkAw0oxcqYLBY/2o1Ux4cttTiEUBu6sdRqsDsVQKGzZswuT4CCyWCi4/vx2vP2sBzFQnYdFDxYh4FbhzxxDue3wP3IMjmDwwhH/69EextMmGtZvcmDFZsOdIAte+5xbYEyl4nDVYailUCynxandZXMimczj3nLOwqLcb02OTOLhvN8z2CmqWLOKpGFw2Py4+73L88pffg8PnxcTUFM47Ywt8Zhse+sW9OPuisxDJJXD82LS0IcexsWYSJQWyb70BN/xBAsV2KcLlnMZ+MDE9JXMC7Wo41m2skK0ZkcmmEIuG0NzixzSLIAv09jbCaXGiQLY11xmXDd1NXlipopJJwmlzIm+1oVwzAVaH7BvoDVytFFCpVTA0NoZ//PsPYOWyBSI37bHZMHZiDCeOjmB4aALlYglpKkvYbLLmcp7m/Mulzul0w1QzIlys4eDAEZSsRkTTKfR09kmh24ED+3HvffdgSZ8X6VRW7n/5YF/WlRgExOVrZjMKpRpy+RJGp6YwMDyO3QcPIBqPCcM4mykJeCsFhMUsYKiikKffrZo7lRWSppCgFZiq9aQiewDujzmv8m+8Z5G9n1YEzXOgpDL3K6VKUd1Dkf1Otq7djliE3PDf//jfAN4+8cQTAjQShGxvb5+9aDJFeS/02c9+9rRs1t8fnT/fO04Fb0/9plPB2z/XmfC+44YbbhCAlXLnfExOTuITn/iEgLLsc3yNv1Mdg49t27YJU5fnyNf1Aq3TXdPjjz8ugC5BdZ1R/Gpd258rZvXj1iNQj0A9AvUIvHwE6uBtvYfUI1CPwP/aCDx/8GkYjWbs2P4CvnHXtxHwt8Dl9gszQN3gKSCWN59+n1cYDJT8O3BwH473HxNWxjXXvAXnnXeuJKGYXCRLRDz9TEZMRUO476EHULXZYHI5YPe4QeCWCWt1s8ckZ1kx8rQEoIAp9CjjawQ3SiVhxVDKjMlCYfDOY3dIQkZjUiiWxJzMrSQMNXYvf2cikFKKHZ2d6O7qwoGDB0UuVBjBkrxT4ByTmwTF5LOSa9I89zSgWFKVTNRTujDLG2ODsJHa2zqEwcZKVeb8bASjKjW0BIJYvnAxqtkcktG4+C21tbbBZbdjz65diM2E0dXShlQ0iid/9yj27noB+UwaDqtFpDtfpzFvk5SMLRTQPzKClevWo7N3Ae77xS9RKJUFvH30kUdw349/IsCIzrydn7hTTBXFVBKm6DzwlkkGJmqdLoeAt+HpaSzv6EKXN4Cv/sstaPD48JGb/xk7jhzCv9z2OZHrJLigknHztAu10SKgqW6Qqv9N81/7oweUJsc493md1anaXdpL8yeWROWLWL2aH94seDsvMatLJ590cvNZt3rfUOCtMHHJbNbk/yTJwdiajYqBQdYcE/ZmJXeqA10cV06PWzqQAH/BBjR6PFje1wdDroQffOceXHTFxWjracfB/qMYmRhDPksBWY1rpCVelD+zJgNIFjtBUM2LUiez6Oxqi9kGm8UmIKrDacPCpV1wes1I58Mo1Qr4whe+jW3bDsFQNsP9/7H3HlCWXeWV/345x8o5dc5St0Kr1QotCQUUEAiwTfQfbIyxsQfbeDDBYcaGtYwlkkkGWQmDQCAjywYFJBGUO6pTdeXUVfVSvZzTrP2de6uqS43UAua/Blxvud2iq+rVu+eee+653+/be9u9WLOmTxToBIeR6AIWYgtIMVuxUpNzKpalzJ6ssEBaxYaN63DrrW8QRdXhQ4dx5MhLkpXFtYWd/hwPwlPabrJgPj87JxazyiLYKioy/hHAYTbDQqtZqw0ut0vef3pqCtFoWGxnCUMIb5WlKhsuxBB2UdUqSmRabRLa6kpo7bzIeFHVayPEVnbFSllalezO17/+Zgz0rxVHASp4YCIEysDhqMDprIP/9MC3f4jnnj+BckXZy7e1tMLrocWrUrhJFiebAXTrdwH5Kt+QYJVAmueKawbXPhaeuQYJjJI1ryprHlWxpQoFG1RM0Ia+iOaOTrz17W/Hnn37UDaakGeGaYU5v1WkMjmBsgQTHHf+NwugHJ+e7h40NDiQKwC5fEmAsQJcynKWsJO2nrxc/LTlDTbAbnfKGswCCwESrYYJn/mzY4Qg8yENIjEXWWUP08aSzSg8dhb6qB4R+3xa/1kIb53wOJSlIBW4NqtZYOjw4HGMnDqOoVODWIiFsW7TRlx/443YsGULjFYbsiyIilVmQY1trS65u/PzIbHFlSzjQgFetxceN20RS2pIlhgAACAASURBVNJIwOO46aabYTCZMTY2DqPNhtlIWL7OZptgQ1AU91Tacj7yHLHIEwz40d7eBp9XFeUJAGh3a7UY4XObQbwWjSYQmp1BOZ+F1QhYDXVUywXUq2UYqeojIKuqrFXa8DL7kvCMYFx0qVR5scZMSKpd0xy7Uqkg1sWpdFKUz7yvEN4aDArYMceUTRpU507Pzcs6XKzVsW7TZlz3hjeharNhciaCRLok8DZdqgjUCEciMFRrohRmkxXBK1XjC/G4QH7m6QaZ+VqtIBqJSGYxr2cWcGeYQVwsyO9lAZufl1nDtE8meCYEl+We6zOBCoG9/DdtpJn1XkOpkEM8EkKtXERL0CcF9mh4HuViHrsuuAitbR04cnwQI5On4fAG0NbVCxOV91q4pWqw0SIWRLVfEaWwKNipHmdDVamEFMeDdtjSbOCRphPeAwlbGL2QSGclF9tDGMvs+npNVFvZQkF+hhn2LJYz45a/kDmrfp9ffp5KZM6TWqWEtqZGnLd1iyizM6kkqlStM4pA+TwrNaZmBy82+iyQWwjgyQP59ao0aIm9vlhjqwxwflYBv9yXEHJmM3IdCwCmipTNZNo9jnsNnisqD7l++X1K1crsZGZZF/JFWe/YeMd1IJlIIZ3JiqsK7a8Jb9nssmHDOmleGB+fwgPf/ndZ67nnW7d2DWZmpkU9Ggj6VU6y3O+UKwtPOjOD9XMj9yiNty1iN7mA1P6J4MDt8UmuciaTxFve+iZcffXlCEdOo1LNaw10VL6rhhYeH695ggrOV8lZ1hoJea1yztHemnvAiakphMMR1YTidqOjg/b3bhlX3hfp3HDi5EmBt3wvzvNiqYjzduxAX3+fAGNl96zBRQPv7fpddwW8XWwiUwpOtQdS1v3ccxw8eFgcCS6+6EKcnj2N4eFhRMJhUQJRvafse5U7jLJNLqOroxVrBvpExc2GI5V5S8Cv9hgvg6tak+PKvZT+fXqkg/71lQBXtrDLFLj69y3/Pa+myn21fdyrAd3Fr/9ciKvvKzUbkUWAS17I/QezjDmP1VyJJ2gRzkaHnMpfr1Kdy/vxEgRePj76s4LEQmjZuuo3GiT7Vrk8qOcLsbvnWdaeVQR86U2FBGRis66smO+767uvNjS/1NeZQn7/cxG4PU0I1vIw18swWGwYHx5CvWbAc8+9gLlQDlZXOyKJvNxDaSnMxiA2FZmKRbT2+fCe2zZhTSMQhw3375/CNx4/jNBkFI25COInxvD+j/wJmj0evPmqZoSMNvzVl57AvV/4Dvr9XpjrcRjL8zBUM6jVaT3NpjkLsumkWJs+/dTPOIURjs6hbEzDjBy6gl7cfPVV+NI3vwcrXRBKRZQyGezethVHDx3A1l2bkcgn8dwLp6SJymQwi5tGIpUSR4SNm7cgyYawql3WR4vNLGvlXJhNXGV4/V75m85DJPCEg8VCCsEGD+bDc5IvS6Wxj7b8Ni9sDj+cFhtKyQVYalmE58ewdqAfFk8rIoksGF4gGa/mOgrFNJweJ146dhyfuf3jsNl53RfgclhhLBtQSpcQcPnkHAweGZT5yHWIaw3naalIxwS3NGGOTs1jIZ9GQ0crTodC0rxUKuZQMxTw2S/8I0q5kChnrRbVDF2o5GSqqblogImNVyXuW7hXrOGFg0cwPj2NoYkJhHivn4/AZGSDtHIjoPKW8Jb7DqpjuaeW5xat+Vma67geaVb9vN+IQ4zWHME9vA56WQ8QhxVxXqqL+4+6LvS9uAHRKFOZX/318+AtARv3w1w3OQ8IQGlHfPvtt4sqkw2QhHq33HKLfM7vfOc7mJiYWFSKrnxfHdjRkeWhhx7Cli1bBAhSiXnHHXfI37/1W78lP0/1J3/397//fXz5y1/GgQMH8PrXvx4f/vCHRZW68vXFL35RjvejH/2oclDRXmzUo6J027Ztsq8kROTn/8lPfvIyW2V+fsJHHiuhLyEwlai68vTYsWO49tpr8YlPfAJdXV0yLn/7t3+LSy+9FPfdd598/ve+972iMBVFOiB7tk996lNyvBwvAlEexz/90z/hk5/85OLn/K//+i9xHeLv4x8qXZ944gn5+r59+0TJymPh1/h+dKrg8wJhNVWyfL3lLW/BBz7wARk7jj3H6vLLL8d3v/tdOd43vOENourt6Oh41UnBY+P38nNwD8PPSttjKpr5Ghoaks9B5fBye+RXA9KcvzwfHDcC419XpferDuDqN6yOwOoIrI7Af/MRWIW3/80nwOrhr47Ab/IIPH3gR7DZHDh5cgRf+fKdMJtZoG+Ey+VRiiojRHXb3NwsGWpGQx2zszM4fOSgKAmuumofbrzxBrGLJPzk94pdIAscBiBXLeGJ555GDnU4WPwzm+BvaFi0vmORJZVOScGNNqiiLDEYpUBMW2O+pOzCQopJS4kTtZ2uHFCFM90uj0VEgTn8XvWDWtFF7/ZXSkFmzdIik/lnLBSyGEl7QRZnVY4rlTpWKbgq1QXVQyqvkA++PD4WjJuamqW4SEtDPqBrWgxUymUpkrsdDhSzOfhdbgx0dcNmMiMdTwrsoJqHyr3hwUF0NLfCWK1h8OhRTI2N4fD+FzE3Mw2v0wmPy4ELd52HN9/2Rik+pLJZjE5PoaOnFzt2XYAH/v0hJNJpXH/DDXjx2efw7X/7JgzMGCZA4OP6csWGbp8smYzK0lcBQKVYtDuoRjTj1jfeKsXoFrcHmzq78YW/+3sYyhV8+O//Nw4OD+FTn/0MoumUyg+WvDutjqWdsEVthcDbMzPZlLmxKvbr9sXnfI3pleHFHzgTGit4qxC+grcvf8lc4aeW7EQFglgkXf46o+i4aJn8cnhLdY2oF7Xfx+I6VZ1scBB4q40vgRAhAJWmBCAD62ib3CPWe+k47bSBtV3dMJWquPtrX8clV+5Bz7o+nBobwfjUpKjjeDRyXJKlqyxUFxVYWmPDErzVjl0ybwkymclKSzOzwIn+dV1weS3Il2MoVbP4zGfuwf79ozBWbQj4mjAw0CeZVnaHS5Quktc3N49CnrmEymI6k82Imok26pdeugfXXXetHA9zM5n5R7AWicSQSKTE9pi/WymeagjPzynbSunqp5rQIUokHg/HiVbpVK5yphBMTIyPidJSzpWAc5UZWtML3KLq4nsp22TJ7BYLQy3XThRvS7Cb46SUvgquc9q4XU5cd/3r0d+/BgsLBFppGExcGzJwOCuw26soF614/NGncfDgCAoFZlLW4SUEclhFicD1S4rK1aqMu023IxcFnyo0E86K/aOm4CZ6phqYkIXrjXIPoL27EZU6/5hgd7gRCDbh4r17sfeqq2F2uhBNpVEolVEo0cq2hHQmJ9cTFb4qG7Aq4JDrV1dXN7xeK9JZ3bqaUCgr8IJKW65rtPScnpmWz9jUzAzYHplrtBllRiqhCYtLLIbze2mLzMmvcjR1CFEXJSztR/lZWHyh0ozWtISVLpsdTrsddqpwXU40NQRhMZkwOTaMweNHMDU1gdGRYSTjMfRv3IArr74GvWvWwGC2SAahFOOFCVYxPjYmUJ/Fqlq5glQiIfBWvwcROrJpgnby3T29mJicQiSeEJUKC7zNLc3yx2KzCPglzNKVJ5yrdCBoam4SS3JlX8r5ShUxs24tcHOtNNSRyySRWYggSzgbj0g+rqFaQp25y5WSqDAVvOJ1S2BDxaRZCqksQBOGUxlO2L4Q45iqpgReW7wWqLxlwdZiVtCWjQe8TmhfPBsKI5ZKiT1yc3snbnrzW9Hc04eJ6RCS2QqypQoyxQqisRimp6cl75af3ef1SsHO5XCKtS5zA3P5omSnez0eJOMJJBZoFanur1Q4h8Pzsmbz/kBQyngEKpt53So7UtpAM8O1Kvcy/qFdMlXNbI8o5jJIxWOiTvW57LCKEiiHaCQkuX0Wq10yG0s1A5raO9HVv0aaOGhhKuu4rNMKqHENoPJYqSUJWGnvbRSLyzTzTGs1AbNiP85riipyOkvU6kim0nIf5ddcnPtmk1gtp/NsMqgtWqnz3ikW5m6XNL5wris1blUAfXPQj7X9fWgKBsQOmXCfilwCa+5UVBayauQRhaXcC5T6VsFdZSmtCD6bG5hzSvvxggK0YMMG1fQ52S9wX8I9CqEUX5zfPK/M3wwEA/IehP7ch/Ga4O8mAOXaSljPuZZIJFX+L9ci2ttXK3I/2LRpo6jRZ6ZnMT09h5GRUVGt9vX24qUjR2R9dLpUPIQYLkuOLD+93sSkh8DTYl9zqVgU4qrmLv5/q9kKl9ON2EIETpcNv/vud+C887didm6K7XNSJD569Lg0jHBPqBoHGwRM85h0xxTCaCrQOSb8LAQlvM+wsUPlWFsW3Rx4XLzH8D1PDp6Uxhz+XLFYknvSeeefh97eXgHdupODble6Et7qsE9QohadsLS/0fKZ63Xsf/EgGhsacd6O7ZiYGMfo2JicG66vuSxVcyr/XJqVxDK9it7uDgz098h9iI1H3G/KvoSARIOby8Ej9zo/D37qe+KVe5ozG/lUI8RrBbhqO/7a7VN+3s+86ntJ1IWC5GrTyHPOjFu6B6gGMp7zXC4vcSTMjudcJ9Dlv/N+pCyx1fqhN4nqzxYK1/N4+MwgqHzZPNAsscU9Qo0330v2rdJ0wZWNn0fLJ9fO079+/YFz3tL+It+YrtfxrWdDsNlb0IwcUMrC4nBifGxY4hIOvHBMoG2+ZEfV6BQlcXt7K6q0UC/X0eLrwKy1iN0bLfjLt5yHo8Ua3vGpb6E0l0WP2YNKaQbZuVnc9u734sFvPooff/tPMV8DLn7LP6A6O4NWdw3leAzIp2C3GVAx1JDjGlgRc3+0dnVjbmICHpNZnIMsTjuypTRstiquu/ZK3HPvd1E31kVNm2P29ZYNGBs8iS07tyCeS+HxJ55HT0+XuJlkM3kYTQ6s27AV4TBtep3iksC1SNS25SJiCyGEQvPo7umUc8NsV6vJImtjuURFfxmRWBjFYhUubwA9HWsAow3GmhUOkwXJ8CwKiQiuu/4qTJ+ewdRcGjWTHblSRfYHZnOZibOoGJj1bcT7//xtGBw+Bk/QCYvdBEvdgIDVCWMhj+7mJtTKRnHaGD56AqHZEAJurs9mlEtUjBvg9QaY8I3J0zOYC4cFTB0fPIJ//eZX0NQZgKVSRLVmlUxerr3co9fqSjVbr/KZtIxkMivvlc6UcODgEbx08iTmIlGxZed6WK1wPiuXHIOBe1JGr1BZqzLT9TVi0b1CGhsV7OXfqulONZapuAxltSw29JWSihwoVeRZmI4K4nzDLOlaHZHELw9vCeP+7M/+TEAr95CEtQSEtL8dHBwUQEgL3R07dpwTvD18+LCAwKamJnzrW9+S9+bP00KXSuO/+Zu/EeDI//3oo49Khi2/nyD1gQcewA9+8AN89rOflUao5a9zUXLyWAigCQ63b98uduJ/93d/J8CXEJHwlpCUcJeWwI8//rh8vttuu02Om2PO38M9OCEsISTtpt/97nfjjW98ozTn8b2uuOIKvO9975P7KNWm1113Hd70pjdJjAjBL7NiL7nkkpfZJhOYLoezK49p+ddpT0ybaIJTwmI+1xBgE9ry+Lgv4WdjviwhKa/Rf/iHf0Bra6sc0yut95xj+jnicRDYE+Iuz7HlZ1n5bzwfrwRvOb58P15nBL+Eybpt+C+y/q7+zOoIrI7A6gisjsD/uyOwCm//3z03q59sdQRWR+CXHIHDg89LZ/PIyATuuOOfkc9W0NDYAg+Lu42NUtIgePIFaKPqEQgzPTWBkeFTosS95Zab0dHRLgVNZv2xpsMOdCpZaiYjysY6nnjmZ5hPxdHQ1oYSs6gInmxWUeZ6A34pyBPg0iKPkEC617Vcz0UlpcAA1fUuBSfyQlHUagUozb6Vta5FCz+9c16ztZNijWRmKcArBWfdcpWFGa1ATDVSXbI4+VDKojltIam2VDatelYloYeX8C2dFkhR5oNsRRU1HVbbIry10laS1pgsvJuVJSL/NzOBCXnLhSIavD6EpmcQJhSZm8WJl17C6clJOGgbbQQuufgCvOmNt0pRiurbsclJNLS2Ys8VV+DhHz4idqqvu/ZanHjpKL5xzz2oFoqivuVRqVFaGidREEjhyaAsZDULRv43C7k8l9de+zq0NjfBaTDivHXr8cX//UmUMzn8yUf/Cj96/jnc/uUvoWI2ajmIVaW80lCpFBrPMi91oYJ6eFNKEl0doneA8zPxnAiYY0FMK4YtwnlaNWsFR/2YpIipHZ+gVCmqKuWT/tLP2/LPxYLboorpZVBY/eRKuMx8V2WbrOAUC4LyfZr9Nwt8y22TpfAhylKnZplskgfwPXsvw+5LdosCZ+jESZQzafS2tgm8vedrd2LXnguwbssGnBofwdjkhDwQcz4qBQiBrKZQ1bKqCHOpSFe5uiqjSo6VjNzEOcwssKW8177+Tnj8dlQRR7mawec/9w089+wp1Co2uFwN6O3tgt/vFeDG61Of25xRajIBC4kFAUIEuW9965uxYcN61Co1UceqDv66wNvTM3OYpMVsJi3jwLGbmZkU9RWnAhW5DodLxkdBVZfYDtPilEAonkhgdGREVJxqbrHAClHlC0zQAK2FY6AVtDlHeN0SnEgOsQbSCc9ZzOfvsWn2s5KhWGNuqgvXXnc9BtauFXhLxZvBWEStnoPDVYHZUkKtYsHzzxzBiy+eQmJB2bbT2s/tccoawTEnyFTnhyoHC2wWqwb0KbnTC8QqO1hvQuGAyk9LJjWvT7oLGFGuGZCl1Z3Vga07zseeK/fBYLVjbOa0qCp5zqlCZiYy4Z9YG7uoNqMyUYEMzpvOTp5PB1IZ5WRA9TMzt2lFz7xTfg6eFxbJmB3I884il8lqxtTMtIwHlWQBv1/eXyyLZ2e1tZRgXMESvg9/J9cpZVtZVSq6IouRdfAciRqdZUmrRSzDgwGfqC+pYp2bOy2Zq8zCC0fDaO/oxI7zd0oGLu3zy1TAKoIiMGR4aFiaTAis85ms5NV5XG65VxG6EoRt27Yd5+3chdn5MIZGRhGOLci48R5H+3IqivV5wqmtivt1mR9sWOLfpWJBjoWqekYH8GzRVcFpt8BuMaKay2DkxHGMnToOc62CpoAbbodZa6BRa4ZSHtJG3K5ZF1oExhHQ8Z5EWMtxdTrsAiSSqYRcLwTQ/EhWC/P/rJLXy2NjQ0ckHhcb6IVUGnWjCVe//hbsufpaxNNFnJ6PI5ZII5UryLnmPZb2vplUSuBRc3OTKG1p00vF2lwoJL+ro61DxpfwVtRNtAfNZzE9ra5Zrm8EZoS2TS0tcHmoJOfc1qKtufYSPsqfsihvCTKz6RSSsSg8dis6WppgM0PyIk/PTIvS00Y7XZNFGhYaW9vR0d0Hk9WCEsed6kZhnrRKpUKVanMqyBW8ZaxC3WiU7NpsvqjOr88n9ydl68xmJZOAl0QyJTm0NrtTwKyy26yKNWeBiiLqlegIoFmCc13iuAi8FRtW2j1XRHHb29mBvu5OWRVLBeaEl0RlbGJeo8kIp92mrds1ySqUvYQ6kEVVp4LRVGbROj0vMN/Hz261ikqTTTIErSymM4uQ9yzOD85/KtdaWlulKSYSjkjRlspbZnBK3nO1KueYaxEL1ARcLJCq91BNBWzIaG9rlbnGHNFSqSrFYcIv7mVOnjghCla7wyp20vz8orSvK6WpHiUg1tncf/H+qzXSyLUk93C1d+NayPl2emYSW7ZukHxHQtyFOFX/NbFE/N6DDyIWjS1ad27cuAnnn38+WlqaJSee90/JK+d+02iQOXn4yBE8//wLiC/E0dDYgP7+Aaxbt06aEZS9NOdaHKeGTokyjWsd76mEwSxmt7W3yfWkq8eWlK56c5jm2KHtCZbD20U1uOa2QOvrF198EX29/Vi3di3Gxkel0YTnhipcngO1r1XOJ8pO24CBvi7J3yS8FcCvrUO8v0pDor4X0jay/LnlkHapoVHtclYqb/Wiuf4+y/eEKy2U9a8t38atVOGeZYt3xj+9KpRdAYFf8fu1jFpts6U1P2nNUOJWwPz2oowt13z+YdMDryWq8yUfW/Z72t9sMtHiMPT9uNyDNXirjl+6LLS97NJecnFfqG+EaLOs5yFr437n3Q+92vD8Ul9PoYZv/GwOJmMQfXaGpedgtNtx7PgR2ZOdPDmHXKEKk9WHZK4i69mavi7U8kVYDFZk6xX4Wzox0GzB+9+zBT+MZvChj92FK/3NWAiFsLY5iEQljnX9u/CxD30Bxwc/jUBfK9ov+ABamnJozs6iulCGMUfL7xqMrjpydVr7mrEQSeOqtQ7c8ad/gOnnn8Lnv/o1nCwBljVbUTA04i1veBe++rU74G3y8lEQhXQc2/t7MXLyOLZdsA2heATPvnBEYguUCpJrI7DrwiswORnG3PyC2CfX6qrxhO4BuXwKsQghaBCBgE+OndEdlTzV13kUSxluqRAKR7Bh0zYYqs2yNrKxqsXvxOjxl3DD1a+D2xPA40/9DE53s4Bbo82JbD4DpgBVq1kUywWs3bgBe27egVg2CmfAjngmieHjx7G2tRVeQxUBmwV2lx8uiw2WigGmQg2ZWBqRUAI2qxP5QglTEzPML8D+Qwe1+3sV73jPb+OGN1+DAtKwV9kkzP1BXRpMKqCbRE6amVCzoI4yMmlaItswNDyJwVMjODE0ioV0UuCtNL9k2XCmmo0tFgOKpTzowEMLZF1RK43IWqOQrrxV85v5tUrVzO9xOLgHURb+ygFCYpLlxf0YYbmF1uImwuUaYpnYOc3vV1LeUmFKNSxfqjkjp6KbpCkpL7By9+7dePOb33xO8JYNOvxevlbCSv7bcmDJ53m+eH/4ed+vH+CrwVt+dkLNNWvW4Hd/93cXx4UKW8JJglCqfF9JOcwfIoB89tlnBQJTVbsSYPLe+bnPfU7UwocOHcL9998vx6Qrcfn7OC8Ig1eCztcCb9n0Sej9+c9/Xtxr+KLVMUHuxz72MVH5EhwTBvMevPKz6/bFKycI5yE/I5W1BOm8z58N1P4i8FZfs7mv4bx55zvfiRtuuOGc5ujqN62OwOoIrI7A6gj8eo3AKrz99Tpfq592dQRWR+A1jMAzB56E3x+ULt47v3YvBgfH0NzSjmCwEb19vVIAInxyuBxSFJuensLo8DCaGwPoaGtFT283fF6PFOZY4BPLwVpFLAhLtEu0mfHswf04NjIEX3MjCuyUZ16ayYCa0YBAU6MAF8mlrTHnsSSd44RkVG+xSC55llQemZQtF4uaomgTqKqyaqkwEZXZYmc+30+pIlnA5QMDi13MZRQbZkIwKmEIeCyWxQxAUf6KekgpTFhodDkdMFsUBFJwRRXcWMLn7yCcIIglQGERh0Vtt90hCjMW+KUIp1k7UgUkAFlUA8z7A1LxOBLhKMrZHCzVKiaGhjB2akjUSswLpApj7Zo+vOW2N0nRmYCFQM8TCODyq67BY08+iZHJKey7+mpMjo3jrn/5Goq0vRJ1yCJuW7TeW4K3VPwxi1IBXB4rQQWVQBfsPB/n79iBerGI89ZvwD2f/QIiUzP44w9/GP/51JP453vvgsXrFiDIc0ZguLz4pgp9S4po/eFJ9A3L7P70AqP8rEZ3WRheLLRVlVJQYJhkw2md4BoEFwivgQPJJ9RVWgbN5nCZylYKlBpi5pxZUt0qGMs5p6Dy0gUkn2+Z+bIOmXmepfij2yyKnbdSR7EQK6pPKl5lfhEEELzYNbtJ4OLdu7H3sstFfT07PYNqNoue1hbYKsB9d96FLTu3YevO7RieHMPI5LiyIpdiuwJLOrzVIQMzj3lelS2wUsbJkC7mGisYoYPLnr5O+ANOgbeVWgb/8tUH8NwzJ5EvmOGwB9DZ1SpAkp3+ohg2W8WKl/CTx85rgIWsxx57FH0DfQJvWXROJ7PwewNobW2TY47HaWOYwSOP/BATk+MCl70+L0Lzs6KmZWGa2c+iqKJ1sov2yU4BK2ZmzBmMovAcHDypYKPWsCHqCqr7qWokMBWVmypm88XzwPm8CHC1IrneqMA1gXNdYBihtsmEoM+PPZddhs7ubgFpLBCZzRVU6znYnVVYbCVUi0bsf+ElvPjCEKLhgihKCW89Xir/1PXG+ahUtFT/KqtUq6a64zjSwhcGlbVH+CAoULMdpsqZa1ZVCsIGMVbNFErwNTRjz2VXYu3mrchXawgtJBBPZyQDlgVT2lmz+MGCB+E3107aLhMGsQDX1taBlpYAyhVCb1WEI9yxSMa4Wf6b70M1MotktCakcrGppRnxVALT0zOyxjpsdlFmEuLQSlu3rebYO3nOzGZZX9nkQwtlfZ3j5yQY0pssJE9V5qtJ1DUNAVrwOpFMLCAcmhdwOT4xhtOnZwVObdy8WTKJK3UDzDa7zCOqasJzcygXizLuyYWE5Mbx3sD8dZ/PK7+vq7sLO3ddhPlwBMcHh5DO5GEwGyUvnA04tInn2q5GXmvYMPC+Z4HVboPJQmWcUmwpxZWaX7zGHTYzXHYrAi4HQlMT+P63v4lSKo59ey9CS4MbRjo2VMsC3Zh1C4MNddCa2S0ZswThXNNpqUpb41QygUqpiEIxLzmmBMtS7OJxW2xwOngv43UBgVuxREKyGStUbJar6F6zEa+76VYEGtsxH01jLhRFJErraoLJPLKZjLwv1Wmcp4SELc3NsDkcmKOKNxpDa0urqE34mWmpzHsm7wlU3tJtg+9Dy2K6NLR3dcLt80pmOoEpX2z2oAKV7g+GWkVgJmFnKZ+XvFtTrYqgzwOr2aCspJkByvul2yNzOl8qC7ht6+hSDQzavZj3FOaK0hKYfxMsMyNaCtEmiwDDbL4g4xFoaIAvEJRCNuEzmxR46jjWVGiy8cNGtb/dLtcox5MglGsMzzHHnOuQvp5yfeV85drLvQHBtMUItDU3Ym1fr1gOU71NVSzbMuwmExyE+4yIoOq4yDErSROHEhKqfY267A2SIAzjHAAAIABJREFUb6zOS1quBxZAeX+hYobrEK/hVDIpew02fDHXk2sU4x86OjsQjyfEJpzzneeTx0BYyDlMy2c6g/DcCujWog4ErNZqcvwEuNKEVzeIip/zjg0ew0NDSMbjsrfjMeRzWZlDnMvSRGUwyjpASCbqYeYpMm6C42WxyhXFeaHu00ZpCOP7zZ6exM23XI8/+qP3YXpmEqkU70MlybL72tfOVC1u3NguCiKqZqjmodU51zneV+m8wILsF7/4z9i//5CAa9p/UzHPwj7jPBobm2SNjcWiODF4UgrNBP8cU67dtKOkCp2wTzVIqfu/Uua8MrxVexxtvyB5rCpH94XnX8DmTVvQ2dEuERoTkxOLGd28FlX7h4K3HBu3046Bvm50drTKfpO22mo9Upm7Z4O3ZyhvtY9wVgB6lmzbs2bg8j3OYl+88j1fK8TVd1Nn+2zL/+1cYK/qEFGwlPtCsU0mvNXWAq4H0jhEq3r+t1yTJfV8UVVrOBs1+PNKIb7U1EgB/GITlWz11V6C95aVryWnlqV9rv49vMa+fOf3X8NT2Gv/1tkq8P0fnEC55kPA70ZLALCZCvj0HV/E7FwWXmcABqMFmQybTSxw2JzieNDR3gyzsY5KKo5UPoXuDf1o7enD9GwEJwaHcXpqWmzIHdkq3nnrPiTrKXz7/ntw66W7ccsf/ymuePv7sNHVAkM5hGqpjDotzY3MVi/JlqZW57nIoz06hIc+80E4cjNw+gYQnSvj9ocfwtd/ehB/8/F/wZ9/8ZNobXMAsSS6mrvgbfVibnAcu9ZuQLw6ix89Nwx/g0ueD6PxPBobBtDY1IP5+XmcGjqO3nWdCHjc8hn4+7hnCcUiaGhqhK8xiBRjB+IFFLJl0NXXYMhLg21L8xo0N61BMlOFwxgEKnMIthTQY/KjccMGfOd7D6E3uBEZqxVzcCBXyaPZmICllEKUv2N+CHt3deKyN+7BsLmMSrIEu9WBrp521BMxpHMRWFCCveJGIV9FU7ANyFZRiaUwcXwY+QyboRwIumw4Nnca5jKwMDWDy2/Zh/f/5R8hk47L/ZNxEvVKFeaaEVZ6V/AZt8qG6LpE3kgOb9WIfK6CFw8cRSZfwn8+8gisbg8i8RhCkayMCx+TSsxit1lk/huZl1vh3ks19qnscIvkA9M9qFgsy/M+M7eXGljU/FxsWNXcrZY31KqlY2k9I5Q9l9crwdvlsJW/m2pYgkna8Oqvr3zlK/9X4C0bsu+880584xvfEMDKFzNX+W+0DV7++nm2yTpw5hgTatJaeLlVL22UH3zwQYGxDz/88C8Nb5dDTVpLU2m68vWRj3xErKF/GXjLfQXtkpdn+RLoUhH89re/XYAtVdH83/pYLQfPZ4O3nEu0WCbEpq0znd744jH9qmyT9bGg6ppZxITmEr2w+lodgdURWB2B1RH4jRqBVXj7G3U6Vw9mdQRWR2D5CDy9/wnJ4alWDLjvvvtx6OBxtLZ2oLOzGxs3bZKCKPOGWED1+f2Yn5sVW8sLzz9PCu60e2Mh2+G0w+1xw+31wO60o1KrSJYcLCaMTIzhuUMH4Az4UDGbUDYaUGZdjJCJyk95gDSJsoBqMRb6qXojjKBKy0h7OYNRigSEtwQIBKOiYtVgjYh9tAINH/R0azSlbCCcJKi1CCiWh04t74sKJqXM0QpC7MyvKgWtKPa0rE5CTgIr+X0Gg9grq5zFkrJdrtakw5/FZmWPaJbiplLZ1KUgQvs22rrRppKFO5WPyUzAOoylCmpU/WRzCE1NITQzg0qxCCstZZl72+DH1i2blJLWYEAml0VLWxuuuvZ6/Oz5F3D05CAuv3IfFiIRfPWLXxIrXqtAbzGBk1OuP4wT8ul5tzx+/iHk4oMM8xT5eft6e3D9ta+T3N1dm7fi/i9/FcOHj+LPPvpRPH3wIO6486uoOWyiLCSokXzgFfbMS3aCS3ltK2Eti2g892L3q+WA6koeOY88F2JBq5SmLHyrc8IcwyXlNcEri7EE4lKA1Y5ZLzjodtq6YkZvDlBfp8034a02LzSAK6CGWZ1iY6vAr57tx5w/mW9i5SlSai2vlfNJB7jKxlfZjlHVrKw9CQ4uung39u27Srruo6EwiqkkWv0BeM02/Nu/3o31WzfgvIt2YnhqfAne0pJTirosiNOWWYPuVGebLDJGau4x/1F9ZsmG1kAms0H1vNeung74g27UkITRXMadd34Xjz/2AuKJMuw2P3actxkdnS0wGpkPS3irFGy8JjlKBJ8EbM888zQu2n0hLrv0EpnvwWATGhtaNbvcDGxWu6hv7/vGvZidPS1QiIX3mZkpjI2NCmSkPSdVr4SCooZkjqbdAbPVKopE2jWPjo4JNJCzoI+9nltMmK3ZiuoFJV73ovKy8rqnLfISTCewEZBNJTxVv3ab5LAye/iKq/YJkIrHY4gn4kC9CBhKsLsIb8uoluo4dOAYDh+YQDRSErUeQaHb7RTlmA5lFPRRUFg1R/BvNn5wDWKjA4tjS3+4bsgf5Q6LKsFt3SBWwWabE+u3bMOGrdvh8AWQq9SQzOaQobKEhTizWSw/ORf9fp9Ap2KBa01OFa/LZQGFBOq8NjjPuQ5SqURYk05nMB8KCXQlvKXNKq8PAu5gYwN4NcWiC6JYKxWKAsW55rGhQFSQBFEGk1jw8rrkdcE1geuhFMmp3K4w27wsIFBlRdOC3ijXBc8BG4CamxsFvCYSBHpJBTBjC4hEojKf/cEgHG6PgEau5SzKm3nvsVoRC0cwMz0tylLCLYJVwkWuFd3dXdh31TWiePnpM88hFF6A3eVCZ2+PzDdxcKhXFtdqpdJXcd201NX/6JabBHm0bLU5bKK8tVlNcHENrVex/ydP4cTBF7BtfQ962wMw1iuoV0tIJVIqJw52lJgr7fZhy7btaGpslmtlZvo0RkdHBd4yT5VKV6ok2PDBBg+Vb83MZDZhUEloQJRzNJlS/gomC4qlCjzBVuy96nqs37QDlboFsVgKoVAMqURy0YGB6kSOFfNBeW5o79rW2SHsgpmcbMZZMzAgDRW6GwaVoZl0SmxfQ+F5yb/l+LZ1dcDDfQCblOheoUUbiOqW0JWFXq6x1TJqZTY/5FEp5MV2sZjPyXrNfQVBK8FreGEBDq8PA2vWweXxyZyRe4bEyFLBTOcNlbFKZaioUrlPsNhk75DK5mBzONHbPyDZ8LQJ9vr9su4xF5pFfs53Zt5abXaBt2L3aDGjWC5JEwNfbCThdUB1J9dorn28ODnfJT5BoHwFPrcTa3p7JB9Z8o0LBcm9dVktcJrN0shjAO9NRZRKeTkH3MdIk4+W/85rjfsdZtfyPtqp5cLNnZ6VNZNNELoqnmugbkXe1taK/oF++Rptr3muqIThZ49EwnIvYAMJ1wBm8kWjMbkXMdOa6x+vT6WkNUiOXltrq2QGcx41NTfK2nmMMQ4TE7I2O+ws6luUardEOE+rZAh0thCe16qyd6Ntdalal0Y9sYbX3E24NjU1BBAJMe+8iPe855244oo9GBsbQqVWRrVWwpNPPYW777pL1pDpqSToULlz107sPH+nzMftO7ZLM4fesMW14/DhQ6LymZspoKXdSddqNDY24Pff916Bvcx45D4ythDFiZMnJCqDQJzrH+f+jTfeKOokNrToKrQlELHk4qHvG1VDl7JNPgPeao0fdI85eOAAdp2/S5RiExNjmJpmbnAM8/NzovCVxh25Z6nGxcYGv8DblqYGadDgPU6xQy2BVRxJluXeigPHMtvks6hYZR1b/u/Lfn6lCvdlFpLnAHFf7UnqlSDvuULblUBXHdPL4a0o0/NKdcv1S7LXJdO5iHKR55XZt9yz8Q+tXtX7nIllz+YXo45y+VdULrJ66Z9n6b/Vv3/p6/934e0f/6+HMTMTxZYt29HW5obREEcqPo//ePhxBAJdaG1pkqadZIJKfjoX0CXCLM0BFjPgrNhQqGZh95oRWghjcjoEj7dZNTYZTIjMjeKDb7sezz/xMM7r68Sl2zbjU//27zgYr8NSdcDjNCIeC8NUzcNkrsJssyBDVWbdjGKmgHW1Kj52/Vast4fhsRthtbhgHViDoVINP35pGvf9+GlkcjHMnU6iq38tejeswcjhQZy/eTsiudN47Gf70dbRgsa2JsRTZfT1bkOhqNwDJqdG0Rh0yb6Ox0JnIu6VFuJJ2S81S+NRGvFYEvFoHD3d7ejr7cCTTz0Ji9mDaoXuND0wlG1wIoOtWxsRL3BvaYXFHUDO6EexUEPeWEU8PY/c3CDMxdO4ZnMPfu/N16DJY8DjY+OYaw+gob0HJ0amcHp2Fhs7OtHcGUA6FQcWcvJ+TZ5WBG0+HH/meZwemkCDJwiT0QZbuYp8uQS4TfC0efAXH/tz5Ko51AtV2ItA1pGAqWqGscx11YgCXSPMdJyqwlqi40wJTOkplwwYHZ8R+L7/0EtI5/OYjYRkraGjh81qRC5XhFXyeemiY5C9odvpEXi7lNGqnou5FnG9VI88Z645y2GtrvjXn6845/X1iF/7VcNbWh5TvUr7XdoK87peqbzl/onAUP/9tO6lApTAlArU16K8JZBlNAhBJxubzqbU1deAH//4x6J4ZQYsrYH1F1WkhIRUkVIl+/+H8pbWy/wsTz/9NB577LEzAOvy9fqXgbfnorx9LfCW84og++6775asWz4j6i82WlEpzHxiwnO+qDBmk9dyVTH//Wy2yczzpQqZds3cS/NFeEt178qM4le7n61+fXUEVkdgdQRWR+DXYwRW4e2vx3la/ZSrI7A6Ar/ACBDeMgfH6fTiwQcfxrPP7EdDQwv6egdw3s6dkkNLy8tipYx0NitKmeFTp9AU8KO9tRnNTQ1i48gCpMfrgdfvlcIfAS4rlXWTEeGFKH76wrOoWy3Io74IcPk1eUpkQVPUGUYBF8yy48OZ3t2uW/+ygGI2KIBLgEA1m642pBJLrGO1ws7Sg+cyWKtZ2ypooufiKkC3+NIApFJmEjRocE8KPgo88AGXBUxaLLIgT3DLz0XQxKKw2LkSXovllLJZ1MtEkntZIfBQtmxUDLgcDjgMJuQX4qim0shEo0gvxDE9MSGWoCzmUSHocjngZe6kzyfqk02bt2Df667FgSNH8cKhw7jsyitRKRTx+c98FvFQWLINWTh/JXir8lmpEKTlrkXsCFkwbAgGxKaZtmLb1q3H9++8F8de2I8//fO/QMlsxMdv/0cMz07L51LWmgoo6C/9v/XcYf3BX6+WSd3ayKKOFS63W1M5mTXbRa0wKQRFt5ZVqhDJ2eP4SyFft2RUlppU0yQTCflbqWpri+oJsduWlEml8BUFLd+nqhS3papSCarzsmRRSHCrGRCr45N5QaWbUnAsKm/5Nc2KWilvmXGog3yVUcmCObvmWUi88OKLceWV+2C12JBciCOXiKPJ44HfYsc377oHazatxQWXXIjh6UkMTYwil6bylhakWuajZvvN8SNkI/jmeLK4LiBdMo3ZTa8sLNkAQAtPfj/VWJ3d7Qg2elCuxWF3GvD1r38HD/3HU4hGmKfowOtvvAYX794lReZ0liCOTRp6k0NV7EZPDp6Qgvjrrr0GHa0tUkzz+Vh8ppV4VlRuXo8fx4+fwN333I18PoeOjg5Ruk5NTWJ0dETOE+e12+kSdZffHxB4SzBEuEIoOTU9o/I6tWtNrN4WAb3KAZZMUd1GXSskEWraNDgoKn0N+jP/UQCg1SLgmBa7QbdX4C0t8QKNQVFP5XIZsdwzGMpweeowW4sUUeLYkZM4fmwW0YhSwdOWmmugbqcrOZc8D2al/KWdPNW3Ys0rMF+ppHUVEQEqredE36gtRwS5TMTMl6to7+7F7suugM3jQ4EiRpMF+WIJpYpSivMay2RyApiouuP5j8UWREXI9YrrEMe1qblFPi8LoISsBJfMCqVqj3CHs19lD9tESUlVGi3wowsLmpLbKHCUwEdlZrIhpSjXG+EtVaSE+uKgQCcCKp6oktSuN34/54RSx6sMUI4bzwPXII4RYQeVZ4S3BFrMBOd7sThKJRXPG1WaXKsIWmxmE5qCQRRyeUyOjyM0Py9KQE4FukDwsqTd6lVXv07soX/802cxNj4Fh8eDgXXr4Qv4tfmj8mz1zFZdol/XAa5uC8wGIptNFLtsVKLytlopoJLLIuB0wlDIYOSlgzAUk2j0mGBEBbVyXuUw5gowmflzzXB7/GhpaUNzSyuMBpOcr9GRUUxPToj6OJlMIJ1JiR00mx2Uap5NGrSbNsu5or11IpkW+0LVEGCGw8M5vAObt+5CW0c7inlgejIssJbAjeCQCkOOESGuqG+4JtAi2EGgp7Ij2QCgspCNosahHTBVpeFoRNw3kpmkfIbG1ma4Al5UDCIEkjVQ7NvFGptMvCx/2OQl9yJCXALCAtVSGbmXUlFNIM44AKPVitauLjQ1t0pTAm3YtbwELWaAzQNKAUsIwyYB3nNFVVuuytxYt3695GUfPnpMbCap6KVlMkEirTRp0SyKdbNlUV1LO2zCPO5veB2x0YbXr7Lodcu/SbOWKExrsJgMoih2MBu5uVGanQh6q6WiHLeLucSMkCjkJAOXILRSKUo2Lu9B6j6mrJ8LpcKiulYyh71eHD92TDITeV/mi/OHSlsBz6WSqGRZzCSMphqNkJvXHXOqCSZZPCeQ5DoWjoQlhzxJ0F/neutWLhBsnDIaEfAH0NvbI400Md6HWlrR0BAUVevE2KhY1hNKSywGPwx78owmOKx2NBH8t7aJ/Tkty8ORKEKxmDSXJLN5cQ7gOsXP7vW4YTLUMXLqBLq7W/HXn/if8PtdmJoeFWcTZupSPRyJqrzEp5/+mVwX3V1d4sjQ1NiI9Rs2yH5B2WDT2tMi1ttf+tKX8eyzz8Fud0kMSHdPN977nncLqCa04z0iEglhaOgUIrGoWMwT1BNa33TTTfI+hH7ipiH3kqU9gA5QlVu7BkQ1eKvvbxY3PnUgnUnj4IGD2HPJpdKcMj4+Jtcfr1eeK2n2U11V0nTEc9Te1oK1Az1oCPrl+uZdjevR0t5tmUJUQ7qSP3kWVe3S3kspds/Yk60AMiuzdPm9ZwDTXwHEXf5YshLGyj5d+4ZzU95qecqaE4LsBRgDQOUtgTzvi7zHaHs79TXei9jYp5S64uoie72V8Hbp/J7Lo5R6PtG9XM782c99+Xvn8ha/8Pe8/UOPITY/A3M1jfZOFwqlmDTBDJ4cR6VghtPNVcbCu6wo6dlQSKcDj9sOh80ES9GGGrLweIF0NoGxiVk4nUGkc3VZR9PlGXzqf7wLxuFBbHU4EJqbwgMHR/HETBlZpx+5UhymWgXVYgZWmwH5Yk6aNOplwFAFgkkTPrLvPKypjsFjCKG30Y9y3YBKZxsKTY2Imd146skf47nhCA5HE+jp68H0yAwuuvgKzMfn8OhTT6G5rQFdfd2YDaWwfdulGBo+DavNjKGhk1jb3YxyKQ+zsYJQeA51gwkOpx9mhw/Vmhm5Qlaun9mZCXz0r/4Sf/2Jj8t+ges+nRci0yNIJ4qYmBiE31jHvY8+g8Fnx2FsaUDUYYQrmUNl8iDedtVO7Nm0BtubbOgyJxGNzWBkIYMTBgeOBS04kS/B29KLjQOb4YcFU3NTGJsYRqPDDi79Ax0DcFRMeOT+76HN5ScehsPqRjydRpvHgaK9hDe85VrsXr9BnKpSVhPoHxUzZOAtm+CsWFCAAXmJIanBVK7BXK7AQEVtuYJkpoSFVA7T0yGcODkq+bkT41OIR6ZgMluRZbOc0Sj7ZWaURsIhlbtudsk9Q5ZzzVFEi5ZezHxfavZdapLV1z/+3CspbwmPz+V1rspb2tAT3hLY0ZXiwIEDAvoIaGmF/OSTT4IqXEJSHieVrMyUJUD9ReDtHXfcIXtiwl8e5/e+9z1R4RKOrlTeEmZSxck90x/8wR+IiwNhM62F2VS0Z88eAYuvlnn7Wm2TP/jBD8rx8/7Fz8os1w0bNojiltDzQx/6kOTh8ut8PfTQQwJG9+7di+PHj8v4MEuWwJlNe8szbzludIwgDOfek/+tf/1cMm9fC7wlaOZn//SnPy1gfvmL6zjPKf/m8XCN57ju3LlTsomXv84Gb0+ePAmOE0Etj5tjvGqbfC5X5ur3rI7A6gisjsCv7wiswttf33O3+slXR2B1BF5lBPYffRrVal2Ay48e/zF+8MPHEfA3YdOmraJ+IbAtlMuw2G1S9JLMsPk5xJld53ahv78XrS0tAjpdbicCAT82b92E9s52GC2EDwVkigXsP3IEoWQcFVo+sXBpMaMqNohaMUz4Sx1VvdBfpdqEOEOzjpNCCaTwqRd8+P2SYakpEMU2Vc+OFB9MVRZioUZXVbLYpncY82G+xvZlFaYr36s/kLKQqX6/ssKjRZv+t7xfVSkjWPxiAdTC4jmLE9LZT7hblmIwfwcLeIQdkq2p2UqyaCfdy/w95QrsLOQVSyhEY8jGFhCdm8PU+LgUnhy0dTUbpbBH0MusYRYdu3p6ccPNt2BwZBRPPf0s9l5+OexmCz77T7djdmoaDtpF8jP+HOUtC8MESpJBaSb4M0uxmp+Xdo+Et/z58zduxqPf+i5+/F+P4A/+6I9w0eV78cd//VE88sxPBX5JrqYUqC0CQwll+N/q3Cq4JIViTV2tjylhDruaCZF8Pr+ACo4ti5u0PtSBZzQWQzaXQZG/hwo+gUaq8MAHS7Hz1fItqcSi+kKgkfaZ+DfBD6Gd2+lENp2R7DMW/Fik5ecs1SoKxmqKFpXrZISZSmqeK83elko+aTIwAGVaXxPWy2cxiDqdlW2Op4Vd8gbVlECgRRhAYEbFLu1nL9q9G9deex3cLo/YSGZiMTS43WiwO/Gtu+9Fz0AvLtxzEcbnZjA0PopsKi1FSr5EAczistkkOaNifaZZiBPccfxlbsn3KYhrp/W5piLj1zu7WtDY5BV46/FZce9938fd9zyIhVgZBqMb1123D9df/zq4vV5ks3mxP6btLQFlqVwUu22qZxubGrB121axfWRThcXiRCHPcTCKHbvPF8D93/oOHn74P+Rng8GAKAnDkRBGRobF/pRqT557n9cLr8cnhXqCN4JFQuDhkRFMT00LWCJI5/gT3LBJQjIXpcFCs5LmHGNRWwAq7YqV6nnRGlyzUKd1l81hl/lLW1EP7U2Zo1mtwhOghWgbfD6PZIUxX8ztqcFsLYgKYvD4EI4dmxHlLdVunLNU7pksyh1Aridmuwq8VU0RSgFMgKwaTpRKgUUxA53R5brh2kesKe0WBpV5WzGYsGPXRdi68wKkCiVk6XtspcqwLvbHLEBTzcqiBudYQ0OjqBljsbjMcV5zvB5opUx4m06lMDc/L/OImbY+f0CscWMLCwJ9CW8FKphNYpdNWDRzekbWNBaHJWuUChsWasWuPicAjcfEuUwHBha1y1JEJ/BTmaQ8VsIzPUNN5rE0ICj1OK+VSqUkBbAmWukbIDanpNmNQYKkmoC1bK4g48RFhUWzdDKJBr8PbS2tch1NTkwI9OIx83rnPOW82nf1NWhta8fjTzyFwaER+IIN6Orpgz8YgMVmUWCdCh4qtlgclVxp/j8DDLS6NakmAVrBOpwuuKhEdLpgNtJxIYdqLguX2YwmjwPp0GlEpodhRx4WYxW1ck5UyrlMDmaLB53d69DW1sV3U+psi1XmUTwWF8A0OzMlym/eOwjZCLf1+cyPRIDLOcfs1jQzUOU2ySYlI+xOP1raetDfvxktLb1IxjOYnphBaD6s1JLafoD3TVrMioWuWNkb4XA5BUAyR5bKWp4vzkt9jSNkEgAVDmEuMo9UPg13wIdAUwNqFhNyhJOMB3AQEFjF+aFGWCvwtqauDYkCUGsznShEGcc1nc01JhO8gQDauroF0PE803WDkQls2GG2aSpBi968lo1NOM97Lud/QQDt5k2bReHy4oEDmJieQSPhuEVZg5erdaSyWWSyeSni8/ZElSqV9zx+uoVQ7cx1g9cL3Qw4H2khzOtUoBCdB2pVmLjOG2gsYoDf60ZPT48AT6pRqcq18djLBaSTcZqPSH447bDZ+GCRPHIqoAqijqKCmCeBNuW0sSZUfOnIEdkzcG1igTus5bQSJBPwDgwMyLljUTUUmpdsSN5L+ZqdnZOCPK8rji/fn5CX70G4xTnFdYGNZVSebtu6FU2NTRgeGRaw3dbZKREZXp9bGsW4fuWzWSQWFsQyW9qZ6kbMTExjcnwCl1y8W/YxVMmzUSidywuoIaZmHnexUlWW3ZK5vIBaJY+dO7fg93/vnSgUUqhUaX1dRg1VuY9zD8Jrm5bRbNrgmsXz09Lcgs4u2v0HZL3J5rKy1nFdJaB+4omnMDw0CrvDjR07tmHHjq2yHvK+xf3Y3PwshoeHEE8mBN4SMAwM9OPmm2/WsroV9FsJb7kqr4QWAjo0FaiK6uD/EYabxKL6yOEj2HvpXmnuov07MwqprA6FQ8qhhfCWOzM2jpVK6OnuwNqBXgT8XmlO4F1AV96KwfIK6Crrp6a8XZlh+/O2/Doc1X9OX4PPBnD1ry2+11kg7jk/XC3PoVjxQ4v2zSuh8au8udqL05llCd5yrvO8yr6gyigMrjFlVCQTl9eueg7QnwcWIa48c6ivnfl6uV2y/vXl80GPatGfH/j3Z7743XMenl/kG3/7f3wfrR4zgvYaGgN2sdR1ePx45ukDmB2fgcfnluaNbFbl//Iemi8kkcumYLEaEHRxb1OFua6cEErFGqZmwyjV2WxRRW+fH+++6TL4T4ygIRxH3lLHoYUa7j80gymPHSZrGvl0FoaqaoQUp6VKQRwsSrks+j2d2Nvagqt6PQgWp9DndqCQLqDid8Dc7oKvpRETo/P43A+ex4iVjUJWzI3NY932i6Qx6PlDh9De2QqH1414soyeni048tKQgtA2A7zmPHaevwW1agFj48MYH5+A19eGQo158m6lNaFxAAAgAElEQVRRtZqMFUxNDeE973kXrr76anF7sNst8Ae8cHlN8FlNaLFZEPT346vffQEf/8RX4DHm0ebI4OM3bkebIY6t6zoxeeQ4bHQXivMeakKs4sGBhipG+4IYDnpxajaOuZMz6LT7sHnzJmzcuhGz0XkUs3RTApDMY3T/EfgNVpjKbL5yob2zDfMLU3B1urF9XQ/60nVcvHY9al1+ZJodmDE1wJWpwMyGN0tdHHQsxSoMpSoqJjqCsCnTiFS+gkyhgpnZCI4dG0Q6lcPzz76AVGgG2VINyVIVdbpSSKNfBa0tjcgmF+Tf5FlXnsHpjKGedXlnYjwRG5WXw9uV689K5e3yr/O/f9Xwlnuhe++9F4SqfN12223S6LNr1y7JkeX9ghmshKu8R/LrVHMS8P4i8JYwlJCQ0JZAkQCUgJj/pitAl1+3y22W2aBz2WWX4f3vf7/kqetjxc9DSEnIyK8TRhIo8uu0FX6t8JYwe9u2bXjggQcE3hLkMneW90++CGRvv/12gbYck9/5nd/BBz7wAW1dyIodMRWsn/nMZ7B169Yz4C2VxlQds9Hz61//uqyzy+Eu9yhf+MIXBI7zvWkJzffmPoT7lXOFt3p28V133fWyZVC3eF75u/7wD/8Q73rXu1ScyLLX2eAt5/j+/fvFipm224S+BOy33HKL7PNWX6sjsDoCqyOwOgK/eSOwCm9/887p6hGtjsDqCGgjcODYM/B6/XA4PHjkh0/gwe/9h6iCNqzfhC1bdyCeTEqGHAvYI2OjOHL0iGSfURnEohLt9KgCJaxjwdvjdeOi3Rdj/aZ1MNlMSOezKKOOg0dfwkImA6PDgSrzMgkrpNqhCpkCMZlhqf9BVR4gVaai+rAsmCncQTGLZr+5LItQHkYVg1X2o5IXphQOCr5q78MPqlnfmWjDqylhqGok8FBqWS0zVRsnld2mgMuSAoPqCKosTWLrzOPQoaz+KVh0FwVatSaASv03f4dS77KgXmFmbKUqtsmZUBipSBjphQXEo1GBqF4vwZYbawb6EKBajoVxAl2rDddc/3rMhMJ45IkncfHuS9DoDwi8HR8egZ1ghDBL6Ulf9jAu8JbqUO1vFkhZ0JesP7MJN990oyhqNvT24emHfoj//PZ38bZ3vgM3vONt+NBH/gIPPv6IAB0+vNHKkw+NHDvaBvL4BNZKrqVV2X8SmFltiw+zfCAPBhvQ3t4hBVkWiXm+qLBkETsQCErh6Sc//YlYHVLlJwVv2sGWigLuqSJy00rVZpMCNYvv+UJeCuycT7SNVBDXiu3btolS+uSx46IE4jlmgZvzpqjBWxYyxKqb51SgPM+tGjueS/04LHa7wAZ+f47KVJ5LqnflT1l+v7IUpzUsc2PtkmXIjNRsLocLL7wIN99yC3xePxYiUcTDIYG3zS4Pvn3vfWjtbMPFey/BTGQeQ2MjAqnKRV5JCoQRHi+Htzx3er4ugZg20wWm8H8T3iobYcIii1giNzV7UaxE4Q/a8PDDP8FnP38XwqECzGYv9u3bi5tvuQGNTS0CiWibzP6GdCaJfCEnxXYeJ/NuqbgnkKD6kvAWdYJLq+Rm0zL5K1/+Ko4dPyrWyAE2ILicYo176tSgrCXM8KTajKCC59LpcKrsVsLbTBYnTg5ianJS2eRq6npCcM5qyVitVLS8a/W/qT7meVcAXmuuEIDKfFsFrAjU+Tt4Xmy0C7daUK+UZE3yBxvQ09uFpqYGOJwscpXgcFZgsRXBgR88OYxjR6mkqgh0Izxl84MAXM4XUWAru2zJkZbfS7BNcKtyunV1N1cfUd4SlGnwVvJumXMGI4Itbdi993I0d/Ugmsogx/WJFnpiAanWKyojy+WKwFsq51mwZhFb1qpaXWza7TY7WlrbZHxYXKH9KhWkdAGIRGMCR3i9mXl9asCfzQgEeSxMEfBShcs5bLdS6W2S85HJpAXeElbz3BG6iypSU0MR/HHOynGzUKg5F0jjDNdwWdhVowOvU44NzwvvIwQ5JVoN1+qSKcrzxiaMZCqDVDolMCQaDomifNOGjfA4XZgYGxfow+IhP4M6z05cfc016B9Yg+//x3/i+MlTaOvsQlNLuzhFeHxcPyxynYtbgg5v6cfIRgA2Q4iS3SAKVZfXK5nMYkteLcFQL8Nar8FuNMBlrCMXDSEVnoS1loPVRMVpXuZJPpuH0eRAU0s3+vvXw+sNCkTk+aM1dCaVlvWYlo9U3ephmgR8LE5KJne9Jg01vKelxEI3p+6hlOLUCKDtokBy2oMwwIFKsYZSscI7k8xN3mf545z3XDvZSMH1gPMmEAxIYY9Qg3OGKm2OI38trxtmT58aPiWgLJ5NIpnPwGA1wenzwGi3oMikZtrDu12i9DfrGbU1ZnUrladY0GvrpMAVgttKWeY+x9bj9yHY1ASnyy3gnJJ0upGLgrdakbGhMpmbAa7FkmttMUvTgd8XwIb16xENh/GfP/whmlrb0NzWDqPVJs0Q6VwByXQGOd5D8iWl1KUjAdcAZr0bqHBNSxMD71Vct/V7Ftd5qvb4N/NIeXXyPFBJSjvh9rY2aahy2qyiLEaljHw6gUwqDqfNjIDfJzbRzGTm9cP3KeRyAiB5vYp9u9Mh97uZmdPiIMHmA44Pi7A8/1QUERLzd/GaZFMTGxqYLU77ZO4/WAAmpOXY6IoquW7yhLcRWSd5vnmf4vqwccMG7Ni+XdYjuhvk8gVpUOA10djcKJmtVLyyaYpq6SrXOqMZQV8Dpsan8LV/+Rq2bd0uCtzDBw+hu6dXAHkskUJTawcGh0fkXPJ9xkZHEA3Pwuu24eqr9+LWN1yPXC4Of8CFbC6NcqUkMJZqZF4vc7OzUpTmNc/joatAc0uL7Dl4LbDwK7mkVEJbLJKtPnhyCLl8Ue5JDQ1Ut7fI/OV6Mz0zhaHhIclB5ppFxwEqlahOEreXQvFV4a1AOw3cCuTV/qfepMa5yPX16EtHcfllV8h6Mjk5IWp12s7TzpprtkpkMMh/87gH+nqwfm0/vFznNHirZ96qPsSl/Zt8BskQVqps/bUS4i6qhM/iiCIgV9vTrFTvqiX5TAvhV1PjvtIDldZ+ecbnXP79y3/T2ayWV34W3clhyQVH3f8UvGXGLfdg6kGAawzvQSo+QKluVd6t+ltFrShgL88NZwDcs8Nb3RFoCfYuqW/147r982fmNv+qHzjf9Rf/hhaPFV4j3SfqMNAtw2lHPpvB88/8FMWiSeae2+WVpo58IYtMJgGf341MNgGbzYyg24FcIgGPzYF52ibTAcFhwnxkFvt2bcL6ZjdaJhOwnE4gbiljLAc8NZPAC5U4jOYicsk8bCYrClxLK0VYbSaYakWUcjls6FsrTai/fdEWtEdHsTEYQKFgQNlpgbXBBAeK2NC1GX/8+XtwyuNGoMWHyZNj6N+4E7lSBi+dmkagwQuT3Y580YT+/q2YmAwjFD6NQjGNP3nPmzA7O4Gx0aMwmeiowM9gRSRWgtXpR0kcdZiJnsBAfyduvfVW1GtsTKSFdAWwtaOSW4DbCjib27H/ySHcc9e38PHbrsMb17vRHjuMTDKFRLqEutUPs8mGSioNY5HPbFXMBMwY7HBjYlM3Do7PwBQro8nplbGdjczB6gnC6wqgo7EdhfkE8qdDKEUS2LJuE+hJMZqYQs1Zg8Naxzv2XYsvfPDv8Y/vfRcaBwIorPPB0LIFOaMRGVoj100w102wMa6nVpGx5jnnfqxUMyBbqCIaS2PmdBhWiwOPPfojvHjwEKrFAi7YdR7Kxaw4/Tj9QXzif/093P6AfE2a5qRpSa2PBLjK5YpOMOr6WQlldXt1/v2rUN7+qq+L/y7vtzzflvuC1dfqCKyOwOoIrI7A6gisjoBW/ayfuZtfHZfVEVgdgdUR+I0ZAcJbFjWovH3uuf147LGnYDRY0dvTj63bz5OcQLPdLrbJ+w8ewMjYkBSbWBRhAYwPfU63C+0dbdIdnMykEGxqQGdfJ8x2Kwr1Clw+L2JUO7ALngSVFoRiHcxMVoJUwKypEGr1Cmqs1pqNqJuU6pUAQnLi6rS91bPGVDey9BOzEEPYuljgUoh3sSCjqWcJeaTwUmNGo0Gsjk0E0/xDGEQwIsorZjWyq58KW2W1ppS7SvXH95WikEDemhSlWThVWgpVJJf/1qz9HHaHWFUuFu1qKp+VqkNRBTBrLZtHJZtFJZNBIZVCKZcRUE0lMwF5e3szXnf1PnS0tUixkgqO+XAY+665DolsDg//8FFsP/989HZ2CbwdPnFSbJOV7a92MxO1r/pci9BZg7e00uLXCL4IOwhOrrn6KvT39aKDqpxnD+CBf70Xb/6tt+Kmt/0OPvn52/HQjx5DU0szunq60dnZgcaGBgHSLCAfOnxYlLJdXd1SVKe6lg+ZLMIq22pm19JK1iyqWyqtWIjXu5QJFggSWLimBdbo+JgUuPm5WYiWvM06RDFE8Mv3YWGahWsWullVlSzbSkmA1YUXXIDt27fjwAsv4uiRl2TuUj0tSkIWQXieNQWnQFCqJDX7ZDm7AgGVipZwico7AgOqRAVaWq0CqfK5rDQ2RKNhxBdiknHMY+PYyM9RUVatYvPWraK8JaAMz80jFppDkKoqtw8P3PcNBFubcMllezAfC2N4bFRUhQRpUk5k4YR/iSWwArJKmWcSu1tlyasgL68JwqcleKtyb9s6m9DY7EOxNI9Agw1Hj07in//5Xhw5MoFa3YErr9iDG2+6TuxLCW87O3qk2BwKMS8wiyxVd24nurq7BXrYab1qpoqP9tA8To/YcT74vX/HXXfdLces1CAu+HxeJOILODV4Us4l4S0tevnvVG8SAno9XhlfWrgODp6SfFyVectoTZPYTxPwUzlKiBUJh5FKp2WiS96sxaKyhnnsdpvASwIo9ccqajr+PjYqENy57TZiVLS0t6Gjq0sUm7z2aeepw1uzpSB5iqdODuH48RnE41WkNHtowk+Bs5oNpDofBLf83TYBuBYr57vK3VbrA9cTs4K30oSirJMrWt4tc9w2bNuO8y64iLRNlLcl2sprCv9yhZCUgJVKLh63yvAVlauWwU0Ix2uSGcItLa0yD1nkZsYtbXMJbqk4b+9oR1t7h6gXCXDY7MIMUF4jHM94IiGWubxGPS63wFsWxDnXVea1VWyTOda8tqUxRWzjVQ4wPxPPBa8rAik2aIi9uZYzzbEQBQ+bPswmaQhh0wrX/XKhKKpYquZNFgsKpbKAW64N4fl5AWm9Xd3o6+kRe9mx0VEBYMw7ZRMKld27L7kEm7ZswcM/eBQHjxxFV3cvGlva4PN74fWzYcAu0J3rv6hQuD5xTdSs/dm8xIYZl9cHl8crsJvgtVouiPrSa7fBSev/fBrR6QnkF2bhs9UE3tbKWYGCnMu1Oi3NHWhqasfadRvhcrPgm8dCNIpUMimfQSm1lS00c5dj0SjiiZiMM8eVjUK8pmkBTFU8Fbe0x2SWnhE2VMtGVEsmOB0B+L0NsFmcSsFrphsC75XKRpZriLgbSDODXe41tErmv1MdSNvqdDIt88ppd2B2dhZHjx/F5PQk0oWcKG1L9QpMdgtMDivqVqOobp2yltOJggV0AvqqzHlxBzDUUSPYF7eGmtzDpbWITS42q6h/fcEAvD6fqGUFNnNy81qki0ZFWeMXpIGkJpnGvD+2NrWIfW/Q78fQ4ElMn55FS0enNJ4l6cZQriFXoEUxFZ4GsRKlHTzvN06XQ9YSNl9w/nCt57rANYPqc73pQPJQBdipKAKBt0alvm0QsNqFoM/P3AcBt+lEDMV8Bm6HDQ1+v+THVyWP2SQKXAWceA0lZc5zPSKUpeVhgCr3eh0TU1PydV4PtDxsbmqStXR4aEhgLM/i1m3bBBzzvjs2NiZjy2uc48Of4x82NvFapQKRCmqeU4Jggls2ZIRDYQHJkuZKhbTNIpbijQ1BWYtFmS5OI2wuyMPpcGN8ZBzf+ub9+N3/7z3obOsURdHuiy/B9MxphKMxdPX240dPPCFZ2r093Rg8cQyJRBQmYxXv+/1344KdW+FwGhEMugXeZrJpWcMJ4HjMzPul9TsbDTh3gw1UA3vlb64jXDN5vTCLmbbp9YpyL6D1Ns8j70908GBGMPcEzEQcHBwUZSzvy4S/VBzdcsvNmkL55bbJ0qAhIENr5tNcRMT9QgO5Ep0g31eX+wuVV4MnBxfh7cTEOGZmpjE3P4cIc6YFIIqbtpxL7iXXre0X5a3bRUt4pbw9G7xd/uAhIOVstsmKuqi5+nMgLK83HcQsNRKdCW1fEeCeyxOQ9tlWwtvlPyr3wWWf8ZVycvWf05snV8Jb3m+oLOd1xXEVGMuIC7lHKvWtNNhp8RgK3qo8aR0In3lY6tlj5Us9V6j95XLb5OXf94+f/fa5jNAv/D2//2d3wYoqrMYyTIYqHG4rTNY6wtFpnBw8DEPNJ/sPn8crTXepVAJ9fb3YdeFOTM9MYv+BQ7CyIYnAeyEDQ82A1tZm+BucqFSzuGx9OwqhGTRGyrCkayh5jDh6OgRD5wAeC5/A8VNhUeza6A3PtZC247k8EuEYrrrsCnmGmIzOYr29gj21LNa67YimSjA2BNCxrgf509PocDYgZgngfV//F2y9cjemBsfR17sJaWRw9FQELW2N0uTr9jFawIdMriwq27b2IHqbLYiET6O52SufgQ4t85GUQOtS1YwK1H64hjLMljr27dsjqmDmrpdLBbiSVhgtQN5qQMaWxZpoDNeu2Yxt3APMH0WskkM+z2ZWLwr5LErcR3v9yGUSyCdDcBqaERpowbPdHvzopeNoNvtRN0u6OcwuM2pFGywGG7w2H0oLKSTGpnDhpi1YmI+KbbPHAkQtWfSt60QhmcSpp/fjElcDfm/vpejs9CLf7kDq/7D3HkBy3eeV7+nu2znH6YkYzCAOCBJgzqQYRYkSkyQqWrK1tvW8JftZWsnyrp+DyrX7tHb5udb2ypZlr4JFBVuiJZFizgRAAAQIIgcOJoee6emc+3b3q/P978UMYJK7em+pKrt6WFNDDAY93f/7D7e/33fOWdePfHQAjboXjaYdNZcDTauOTrkET8ewBtct8p66WGogWyjBZvfi8JGj+M5Xv4eLhuK454ZL4NXz4pIzfPFlmK/Y8Nff/SGKVh0uj1vcr3jPVeG9TKPJd6/Kjcq4HzMn6IUqXN5bq/fBq64EazNvzez4/88TvPsP33YEuvC2O0G6I9Adge4IdEegOwJvPgJd5W13ZnRHoDsC/2ZH4LFn/xk/e/Rx2GxO2GwuLC9n0W5RhRXDwOA6sRpUrowWjE+MY25hVtRyLABS4UjFgtvrxaatmxGMhERpm68URZHDTysVTVSJMm+T9q4ES2LxqFAniwa04FPwswMLpbDWjlguyxtIGXkqWm1iS0wLW1a++B8BQ7OtMhWVEk1BVlW7UupasX2kukfUPuqNJoEdC/QsDJOYqCy+trxppcKEz4wwjrmeAZ9fiiCkBxZamRq2zqKwJAwWmKQsdk3lreBSUfES0Hak6J3L5zA+fvacGo6FHwILFkSb9RrqzLIrldGuV2Ft6QKSWBwmDGEhn7Z6/+5XPomR4SFks2nML8xjnvZM77oNNb2Nnz7+BMa2bce2LVsl8/b44cNwEnircuwa5a0qlglcWqu8tVOpaBFYQthBgHDJjosFevZHY1g8ehrf+Muv4r13340Hf+VT+Odnn8Srp44j1pPAyIZRsaoMBvwyBsePH8O3/+E7ouQhvCXgJJQjPGIhVtStmoZgIKjyYw1FkwkgHQ6nQAWzu5uQ5ujxY3IdCYzKVF/l81KMYyGXhXZedhYU5O/LZbH2JUhldibz72gZReXzzx55BBPjZxWglwKfRVS8lUZdIBaLFAL/DBtimStGkZbjo1SbLqX6cjolS5TWjFQnEUbrLeY51lAqFUQ1RJhMpQ8fk5ZSfL78t1u2bMb1N9wogCC1sIjlhXmEfV70BsP44XceQjgewXWEt+klnJ2cEDUPQZyIbqj45bwjUDKUtIQYYkFLeGsUVligJbwViEiwRyhkd8rPJfsTiCdDaLaW4AsAhTzw3e8+in9++Fnkck3cciuVUe9DJBqTGeRy+cS0nNCE6ttGo4p4IopQOHQOwss6tlCtRlgdl0L817/2dTz7zLMCSHx+Ql2qat0oFvKixGJhnXOC14aQgXalBLl+UVO7RNU8PTWN+YU5US1VKwQuQCKRwGWXX45kby/SKxnMzc3JeC8vL8vcoPJUrOY0TeAOrXO5plWus0+BYr+CjS4n87O5Vtq49PLLJTOT149zR5yNoSvlraMuKtsTJ87g+LFZrKw0pRBXbzQF3LJYqGzUaUNO+2SlAiYocTpU5jH/n/NUhE+yLJXdrSoHW4m55LPdUf8/tmOnfOo2Oyp6G01me1IpIZa23GOUrS31EnwsgduiCKfiVkEcfjDXlNeyv69fwCOthaemp8UWOZ5MYmR0VEBVqVSWHNVaoy7WuVxjVB9yTlHpR/jE+cvX2azXBTbV6kp5SwtagnGlom0b1uXKYp4fhNicn1zHVOcru1jTVkEpyYgVuYdzPoultd8vdtyiOOU+S6AHi8ybmdkZLM7NidqI+9bw0BD6+/owMz2NUydPIZVaknXOfXzHpTuxc+dOPP/ybry4ey96+wcxMDSMcJSNIx54CW+pbOFYstpto2JdNQmQ0GlUZ/t9CATDcLhcUvSngpPP2ONyIEiHBNrvVstYnDiDQmoKQSeNkRvQGyVUDIBEeAsLFc8dRKI92LJlTGAwVZhs9qCameCO60CsbpdTYou7uDgv+z6Vjxxnu8OFYqkiANfKKnSb7U8OWNoOWDsO+Dxh9MQH4PeHGDwvhFQU+ZIQYGSuE+CQPhp8Qin32VxgUeptrjVYRBHP60lgPjM3i/Gzb2A5l0FFb6DeaqBt7aAtHsJWePxe+INBaYjgA7c6LXQsbWk0EQtqAlgqusVOm2eguuacB9xP3dwnAn4EgiEB9TyjZQlSFSTqVyokq2KhzPnJeSjNEWxI6enFZTt3IBwMCdxOpdN4/KmnRP0Jmx02hxsut1fOIzalZXJ5uWeQeRYKylrlWSCwmnbJdKDgc+CclN9NeKuUy2YeKV82bayZ08wGpr5EAtBbyKVTKBcysLZbCHjciISCaEoDF8+wuowlh52vh1m03Ieofubexd/F3DwCP645AnX+mfsW5z2twbnPce/vSSbFQplz5eSpkwLdOZZsbuK5xfOGr4E/z+YXgiv+efOmzRjdMCr3PHSr4PPi2cfMYDYs1KjQdTlEtcdYDHEpcDoQCoRkX85nC/jRDx/GP/7TD/Gxj35CVNwnjp3A1q1jmJ2ZQywelz3lqaefQm8yKcv8tQP7UauWMDo6jN/7T1+E20XLzhqcTsDpUtbpjD3gB18nIaiyfPfInOT5yfnJ6857HwLYaCQsTR20+mQTHpuGApGwgAnzPieXzanGgyNHcPzEcVH1MpeWQO/qa67Gu9/9bvk93CuVbTK3UqV0PRfbYYDA1V5uBfY4o7m/yVnb6ch5TojOe5brr7te5jkzbwnkCaOpXhdYyL2bt58tXc6NjbyHGlkHj1vlWpvw1hDIGve0xp2csWcqoCKeKucgrnxP3QAb8NZs3VNvYc5ZJ/Pnzr3G1e+fszFe8zveTsH7P31jJM0ZqxEmF/78hZrVC4HxWpi76nijHmUV3qp7ca5PNgrwjOY9pbrrZcOHofA38tbVv2PuLb/PxicF5uXx5Zoa8SnydTVO5cLnbv6dij9Q+6r58Z//9KH/6dD8//mBT37qz6XJdTm7wFYUtFsVbNgwBJfPgbNTE5ibTSMZT8Bus6OQZ062jlZHRygakftqNq80KkW4NUiGqkdzwcH3W+0mNm0awVXDIUwe2ItY1Y5arggtaMdspoiC24tijxPffmIP3FTw6w1EIiFZb4wjobI0HgijXK1gqrAE2/wkPjw6iJ52DY1SDU2rDYmto8icnUQPrIgPbMafvPAcZnxAcbGCsdHtSGsFPP/CMWzeugEVRoVYeV/Yg1odmJw6jYGhOHwuHW4773dq0OtV2dOqNe5lzN7VYHF4oDctqNWb8Hjt2LAhCZuthY0jo8hnyrCEXQg0WyjNziOgreAj147APZODc1GHvVlEiQ1ybea9lyU/OFPJwxGMIbeUgaVcRsDZh/moH4c2J5Bq22DJ69DCQdicFugWHaU07eU1pGbS2Ll5DJZiEa8+/yJsbSv6+gagdSyw+uk8ZIfbCpw4cAQDDi96q2V84s5b4HUvotmfhD4wjKa3BwWrHyt2F0qwS/Ne0Lh/bNcZS9BBvdFCy6LBG03gtcNH8JWvfBXLk6fwwWs3Yee6MII+N46cncX2G9+NF149gb2HXofD7RE4Xqa7Sqksc0Kz2uUeiPc9Jpw15+laFS7vFd4O3vIc6368cyPQhbfv3Nh2H7k7At0R6I5AdwT+dY9AF97+675+3WffHYHuCLzNCDzz0mN4/z33oifRh5tvug02zY1mk5aEXnh8fnnTz/IFs2+zhZxkj1IxJRa2BsBlsS8ci2JgeB0C0ZDYKNahI1vKo9aswcXiGywCZNwOJ1p1wkna0WqwWewCHlgSZaG3WqPyoixZd8r6ti1whLaHqglepKOq6MIiuyhjqWBR1sQsyJwDvlarFDhpU0hoI/mYekvBPV2Hw0UVIgvaLLJbBPKwcM6v0rXdZnHZKuoNZiRSCUhFB6EnVVjyZlbsl1Vxl4W6WrUuIIEggMXvYqmEQ4degz8QlIL4K6/slQITVR9UYxHe0vbT63TASUiAjli4lvM5FEQpU5NiXm8yjgc/9ACuvvJSLC8tSu4glbc33nwLmMD3k8cex/rRjbjy8ivx93/7dex58SU4aavH7KK1tsmigjNVryrzVjJB7comWNSlTmZfOhGLRXH3e+/GSP8gSpNz+PM//i+488478fHP/Bqe278bNRyW0rwAACAASURBVM2K5OAAEr1JURKZhTgqbr/z0EM4+Npr0u0/0D8oitN4PCHghx/8SkWPumaqME41nlJzK1tpKvSSPUmBXkeOHhGYRnUa37iycMuivVj/2Wyi0iUMzuWyWFxg0bcqc5U2pA8++CBisZhk3B49fATjp8+IEpqPy6Iri7blGnMQlVpJrHcNFTCfGz/MDFz+POcLCxf8Oa+HIDAkhWWqObdu2YzrrrvWKMTnpCjC57PnlT3Yv38/FlOL8lpZVGe25+DAIBKxBPxeDzYMr8NIsg8/+cE/olIt4X3vvxuFSkmKcelsRuwjFeewiG0yIa7YhjpY8CUwJHxhrqpNKYGkOYC23prAO74mggkqZHv64oj3RtBop2B3ETC5seulw/ja33wPszMZ3HHHu/DRjz4oCmOq++x2N9xurzRu1OoVOBw2seBzOJXtqqhuO1Q7uMUOlmPy+GOP4+Ef/QgsnrNng2pWn5cqQGZwNQVOcC3yOhCgsEhP0Ez7XwJcrmPmhAoIbOkCb2l3zWtMmMHcKCp/ua4IgWw2u8xDKsgIJObm5jEzMyVAhKCQ84q/h+uZFs5UcVH1yxw1WlxzPl111VXYuGmjQLR8IYc2lTkdHR5vC3YHbT1bOHjwEF7ZcwKpxSoqzIC02sSmU+ajYQ9LS3OB6Ta7WNNyv+BeROUt545SdRMSqOtFcCufIo2nOrUNzenC2I5LMbRxM+odoEbVLbM3mecnPEsBXNr4qTm6mvcr36cCyVhbvO5sNCCM4f7G71MdQRtZNt/0JGOga3kur2ASi69UNBOeE6pxfnN9CHSixa1mE5DLfYzngFjxUqlIBbPNalwzZQ2vmiSUYppzl2tbiuyEYaaizbD35pgJVGAjiWYTK+SQWMWrsRW4Iq+9Jba+M5MTmJuZETt0Kggv2rYNPo8Xp0+dEmBDaML5c9nll+Gaa6/BoaMn8NhTz8LucqNvcAj9A/2Se0uLeSo7eb05uMy4tWhWWWMEj+FoBPFkD2wa4VFTgDUBLlWXXrcTIa8HYWZq24CpE0dw6tBexHwaQn4XGtUiSsW8NJPAynxqD2p1HUvLWdhsDgwNDSMei8Dp0BDwBdDb2yfjNDk1hfGz41hOL2ElvYRKpQDNSrU991CbPI9Gg80lNmgWp0BbtOywU9kb7ZVPu8NtZCqrbHcCadkDxMJ7tRlJLGANYCOKNHGp6MDtdMm/I0QkqKd6M5PLyL1AjpbZOk/6NqrNOnRLS5o5CF+51i0aC+C6uGjQ4p17Fs94PrZSHCroRSAnZ7HRNMN9lABY5bIqS9MWFXW1OhpsGKNi28ig5z0Cm6QIeb0ut5wXtPClApPZzqfHx5EtFODxUTEdEgtfXkOC70wuZ1gWK1jL84EuGZwTMkYSBaEUlRLnwHlMeCv7v2GLj44o2Die8VgU6wcHZS5llxZRKxXgsAIe5ioG/Ogw/7fVxuL8gqjCuacxq1cUx26XuBCwKc6MAKCtL62sCbL5PPj82MQzPT0jUInK2fXr18seRGtergdeQ7GJZZ67xYJoLCZ7zezcnHyl7fDAwIDMscxKRgCpNHxomjQdOd1uUT2zQaHaoNVsUyztaT8ci8fg8/gwNDQENli9vGs3nnziKaTTGWmWIRTldeDP8F6Ctvrc5y+7dCdSi4ty30K3kRtvuA6/9mu/goX5abictA6uwMKGPTZM0MZTV5n2utH0YSpa2QDEc20htYjdr7yC+cUFuQdkw9qWjRvFwpgNKY8//RSCPI89HmnyYePO+uFhgd5Hj1L9mxd4y2tx13vuwrXXXSfw24y0EFhpNLipW2fDUpf3j5yzphqXP2Y4vIibCH0n7HbJK+a5xrOEUJi5xGzi4nm3ks4Y+xjnlFpnzAnfODqC9esG4WLToyjVuV8qeKwAroLJ5jo1HVTkjti4L1aOJorqKIhrAujVNwBr4e0qlDFe4xob5bXA5sK3Dz+XItdQ1r+5AbG6PznfoPl89e+FSty1ANeEtzxfBN5K/q0uytu1ikACWd5Lmpm3SsjflvcQKpOdGz4bphS0NZ8Pv38O3r6JAvfCceHcNj/+4L988x193/nA+34XK5UibH4nYnE/qvkV1CtlUV7afWx46qCQK0KvN1Eu1cVdiWcZ7+cavKepViC34npeGo+GenpRyuSRnlvE/ffdB3tpEbkTRxFv22C32FCur6Cm25DWXDhTTWFcayPkDaFebaNc4h6mYaA/iUTAw25UFEtVnF6ag71UwbXRGHoaNaxzOOV9Tc/OLWhklxGoFOCyBvByvYqHF95AMdXENduvwYyWxqnjC9DbTVSbOqKJdWjpbOqJIpNNoVReQTY9h/XDA7B2GrC2aQ/tRiabR1Pn+0jeI2moN3ivYRel7m23X4HHHnsYl++4Cpa2C7pPg7O2gkvQxofibrQqx2HPsZEzhGq7hLxeh1fzopyrwBsMYqVcBRwarFyzpTI8oRDegI6/nD2Fa++6H66qHelmFR0Lc9ULcDrdCAYiaJSbWJqYQadUlPzaoCcgERKZVBGDg15Ek1aE7DYsHj6LYyffwMbRJLb6A/jULZuASgVtvwPtTYPQewaR1wNIIYwljx9u3kM2m3Db7LBDQ7FSQUdzo6Fp+P0//mPsfeZVxBxWbB+MIuZsYXQggUqjiYENm3Hi7BQOzWWhuZwoNerIlqpyH1itNGC3OQTe0sFnLZxd3XfUnmLCW7PxQfYhY//gV55F3Y/uCHRHoDsC3RHojkB3BLoj8IsegS68/UWPePf3dUegOwK/sBHYfeAFfOYzv4FarYnrr70ZGjMrwQK6Bo/HJ0WPKrMNK1TcFVFvEIIwp64BvcmcoabAElrO+kJBRHviCIQDcPk9aLSb8nOqWOwUdcTi/LwUAzq6RTqGm02CGcCi2ZWlWacGvVmDpcUKi1KJsMDb6lihs7hiYUYPv++QIhiRB9W4BCAEVFQSiW0ooSVVlJom1rSqCC1mytKxb6Ua0e2SorJYjtJelSBK01CrMqMwj9TSosAJ5kISUrGoSRtUURDz9xjd9uzsl6w2WjLqVPUqtRCLSlTCsKd/bGwMN9x4IyYnp7Bnzytih0mrV1pW0trYoVnhkeK9B2g1UchksLyUQno5hXKlgIDfg49/9EO48YarsTA3IxmU86kULr/iKgTCMVHeJpJ9uPH6G/Gtb3wTzz7+pMBbKoRUELCR2yrFMirbCLtssJvw1mHk49K+UtNEQef3+0Rpe+m27SicncH//R9/HzfdfCN+/fO/jR8/+RiWqmXsuPJy9A704+z4WVEUsWhG+83jJ07g2eeew00334Qtm7eIWofKPpWDq9ReLNAS9FJVzcEkvKVCSJROhDO0PvR65bnTNpdqHF4PqphVlq5ditssYg8PD8v1PnniBE6fPo2FhXkpvN155+1ijfjkE0+IOpOFCXmsYumcdSgLEIT5fD4CmYznKJDUALVimyw5uEo1KXm5ml0gYygcEeVoIODH9ddfh4u2XyTPTZR7NmafaqLGeeaZp3Hs+DEp0BOIETYRNgyvWyfKLyr+BiJRPPPoo8ivpHHfPe9HoVrG2ZlJLGcyKFWZb6kgi7JDpi0w4S0tglXGqglvO4ZlN4ufvJ4KsFJRTPWpA4neBOJ9UbRtabQ6ebRbPsxO5fHXX30Izz2zD7fffjM++9nfkOL/SjaLTtsCvz8ozQTMvHU6CCypAGT+MpsjqMbU0GlbEQxGpInh61//exw8cMBQmtLi1CJQ21RnEsTSSpbXkvBCwVsiNOqOCMftxppUNrIEr1Ttcvy4B1GxS0hAJTRfEwtmhPgKINpUU0ejhpX0ssCLpVQKS0spWTu8jlSTUQ3M8SGx4/W48sorsHHjJnmdhMQCidqm8rYhe8tzz72IJ5/cj1yurdSjnY40B1DJy12B4+ymHbPLLeBcLJONzF1eJ5Uqppo+lCqJcItKc83I4eug3mRziQfbdl6OkS1bUWm1UW110KTitaP+NeGGrisVF5+XPLZRQGOjCovVBE4ECPw7zlMT3rJZgx+Fcg3Ts3Oo1KoCaMKRqBS/84WCNAxkMlkpdMfjcYHQtE9m5jShGS3Jub8JYOOerGlyHTkfOSYcf1PhvqpYU4VzlQ3NsTUsKA3rXFl7olpWc9nndovVM4EzYQvH21S68d/PzUzjzMmTWEotolquCMy64vIrxEGBClzayHLdj24cxa233opSvYmXX3lV9s6WxYr+/n6xfve5XPA6aPtNJV2L5hBylhA4Oj0eDAwNShYym0bYkEMnB146t1NDkHmxPi+CHiecrSZOHtyPAy8/g2TIgw3rB9Gql7GSTqFeq8Bic8pnUwdyubLYPbpcHkTCbChwi6rW7fJIowbhI5W3+WJezloHbYk1J5p1HQ6nB33969BsdDA/t4ROywa71Y1GjVbNHvT2DCASiht579xPFSgVm2TDPlydrSp304Sk5o0H9z0FMTpiXcs917TgptU0Ve3TczNYSC2gWCkhncvKec+xZCMD1bYQWSobTTpoWTpoSNSAyrKX/F4qPR1OWStiTyxNDCrLlsCQTgc8H7gvU+XdFJtq5ZigdHJKWWdmgkpjVqmEbEbZAxMix+IJAXkOJ/PGlctDo0k76pwo9k1lOecrzwSu461btxg2+FT30YpXgWZpDJPMYGVpy69Ou00s6dnM4Pd50Z9Qc6mSz6JZKcLOTFyuC6cdOt0daO2/qCze2WDEV8EMV3F/qJRVdIDVouCursv+y8YPwlE6CzCDmOdnb18vhtcNy7+jHTCzpwV2swlKrGObsscFQ0E5V7nnsZFq29g2sf6n5fLMzKyoT/n7CHt5fnM/j8SiAnlphUowzLVLJW0i2SMNV8zi7e3rk7El1KdFOX8H10YhV5CsyHIhj0atDLfLKTalJUZBNOqy51577bUYGuqX+zyf14FGowy7nWCSoN7IHz2Xj92WdajGRTkV0BVgYmZaAD+z4PVaHRtHN8ie9MwLz+Nr3/qmAHE+99RcCh/54AP44P0PYGpiAocPH5YxZEMP98oHP/xhaewgbFD5p8pWXPUIKkWlCS545svfGeuCF0/t5MrpxWzw2rd3n1yLS3fulHuWySmllJ6dnRWrejqz8GF4z8E9kvdZmzaOYqAvCYfdinaL2e68p12Ftxfm0pqqWfm+2dRoxHqsBbjmGnk74Kp6NlaBtfmzb2VhbILktW9S1j7+2r1edvdz5gqrUSbnILK6M33bjN23AriiXGd0iRFvogCt2mN49q1VzSp3FzZdqBGR9zCMSBHlrQHkz3nUGMpbiWMxr/fqq137+szvmtba5nz50h9+7R19D/fA/b+HfD4LzW5BNpOWvd3rD0vTitsTQDjsx8T0JJpt3rO0ZB7SwcJpxIt42m6E4lV4rS2ULE44Og0MRaJYLGbxa++9F8efewyhbA6VahENpwZPo41QwIOz5QZePjYBz7Y+9HqjcMR88CaDcLc9SC0XsHvvs4g7G7jo2jvwwtHX4Gp2EGMTWseGi20uNH0aAr1xdBj1MDOBiN2Cal8Mf7V7H5bKFoxdtAOnios49fpZcSQplXS0LA7Ek4MIRKIoNyqydzpsJbR1F+zSvJlHq1GEw+JCJBRFvZpDCy7UG0C23ITLF8UvfeqX8bdf+++wgk4cDkzNTeOBTf34wtWbsK6TA5g9XrWiWLPxwJd7fL3ZQa3agm7pQG830HEyqsSBXKEEl82DCYuGP3/jOPzr1mM4FEexWVWNvuE4qrUmZqenoWeL8LUg97WukB+VlRzWh5J4+sXHce/974OjWoC9XYRWbqDUsOLk9AQ+NrYDt29xw2utouKrwx6JwB5NQO+JIeMfwJlGCC1XD8KtKnStg4rVgWoqh77eHvzZ33wdf/8/foSB9UMoLszjvptvxIk9u9AbCaCnPwlPJIiF3Apm5rOIxhKYnl9AKptDR3OiSFvxtlWiBuxgQ6RqBuF811uqYVVFAfE+XzUqvHkziEVF13Q/uiPQHYHuCHRHoDsC3RHojsAveAS68PYXPODdX9cdge4I/OJGYP/ru/H97/8AM7MLiEWTaDQIH1xoNFvwURlJ5WuzKZ29tLSjOoMFNhbfWVBmwZH2ycsraVFrmVmBoTBVrEGBLj09vejvXydFyhdfeh6Tk9Og6IoqX74ptGlOsX6kOs/hou0oRAHDLFEW7WOxBKyaA0vLGUqiVLatAe+kiMoisKgK7VKwNDvmTXhL6MCiOHPtzOI1lV+0syWgoWrXalPKXKphqSymHRg781k8pk0fx0Gy12xKqcs/q+7+tsrstdvhcrhEGSWVOf685FwqCMri6NjYVmzevEWKrRNTU1LwZJGa/57ZiY1qBWQq1XIRxVwGxXwOS0uLWErNQ7O18YmPP4jbb7sJucwK0pkVyZbbMnYRhkc34MePPAaPL4B3vesWfP+738PTP3sMDoGkfH6r8FbZO6u8zQvhreTjWqxi8cp8TkLq9997L66+7HJUpxfxn7/0n3D5pTvxm7/zH/CDR3+KwxPjuOL6azG8YVRZ9xEqtduiQKVq7GePP4bRkRGxZySQIFhjoZ42rKZ1qqibCW+Bc1l9MrekAKfAEwutBDBUCvKa8nGohGPhn2NLJREBIgEElZcEvNlsRqDbtrExsR19+aWXpHjKx+O4U0XG30N2RNikoKH64Bjxesp8MhStAkA5LpIR6RTAwE83lYG0To5EBDQPDg2KCosNBmK16vYqsOiiXTRhfkMUNSxEi02pFNMII5s4deIEHO0WXnziSazMzuKB978fxWYNb8xMIpVZkTXIeSXFU8PylIDThLeEXgK/aMvL5gLJtbPATkhvvB7NppS38WQCPQMJdLRlNDtZtHUfahUnHvnxC3jmqb3YufNifPrTn0I8EcMimxgqdYGpfK587j4fFbfKVlaaM2xO2DUnPB5m1gawf/8BfP1v/06yFDkGVFZREMy1KHBVs8pjEeQJpOUaFTjrk/FjEZJqPKfdKfOVwCEaDSORiMHnYxZuRQAH1Wq0mGWDRrVC5XbtXK4zFU3MPSQ0lkaBehUTE5M4ePCgqEtpQ8pcXl4bXnM+B4KboaFBeVzOIVV35tpvQtNqoo596aXdePmlo2g03LBYOrIHSo4tC/40y+N4O5yrUNmAt2IFTvt3NgCYuXlUkco1VaBfqadsYO8KgdP2Sy/H1ot3ogYLyoRsFpuob/n3zBCnwpZ7F8eQ/05smw1Lu2ZD2dNyf+bvJbjlHkhlM3+ecJQv8MTpcZw4eULsWQcGhyRzuNVpY2k5jUVaD7dasg9z3fHxCZKaDdoxK7cBQh+uPc41Xl/mx7LIxz2W0I2wTVwPBIQr23r+vGQPGjnT8n2OrmQFq2YDQkbOFcIi2tKqzFZDAQmeE1bJuzxz6iRmjP2Uz+/SHTtFgTs3O4vjx4+LGo97922334rB4VHMLi5jfHIKE9MzBqyKIeB2i/sBf4fYPrMwKZl5rOW60dvfD5fHi0KxIK+LQInNGW6XHQGvW+CtW7Ohmc/gyN5dOPDys+iLeHHxts1wahYsS1Z0SeIJLFa7FElrjbYom8uliuwJVN+zkYFW1oRihE/MjCUo5pnIHNlOqwOnw42rrroOO3dciSNHTuHgq0dg19xo61YU8hU4NDd64n0I+mh3rM4qFl55NnKvkPxnt8qAFtvkNfmdAoWMWc9rxAaLlZW0PAbVODyrIpGwrFUC3fTKEtKZNBaWl5ArFmClytZuE/jNgPoOj0MmHViZ5cwIBibgqtxuPh7nIl0Z+JV7Fs8FXvuA3ydrS+xsJaeVZ7KumqN4vhoOBGL1z9x2jXu1gmJsZhDrbZlHKg9cgI0UoGlV3AJVrcvLaTnfOR488wl++/sHsHXrVtmDxNK/Yyj6DBcQAkIyNclSdjvgdbvFqYJnp8uuIcA9jPnnjSostGC2dODkmNJVhHn2tRoyK1nJXSV4ZRY8nycz7HkPw/x2yfSt12Tucyy4R0rm9PKyrI3NmzeL+pXnHO8lqDCX3Embyrrm+jTHkWc4my34lY4CvOYLVP7m8+D+YCpJCcH42LSUZhONZLp7PXKummdNOBJBX7+yXee5x+fRHw+goS41aJRd7QDFXEUsWbW2Uqbnsysytnx+bAjkLjk5MYGengSCQeY5ltCmKrnDa68AvjR1UKVPG1txj2CbnnTfoVqvYy61iHhfr+Q0FlcyWDc0JNf51RNHse/kMazftBEL8/M4c+QY7rrhZuzcth27XnhBXDuWDXt9XuNf+uSncMkllyDD+wVmOK6BtxcCT/76VaUZ/2DAW0VvVSQIgD27dyESjmDr2Jjcu/C18nfOzEyjWKDFu2rS4bzmuc/GrQ2jI+hLJmDXlHUtX69AVcv5ylv5lplzK5nL1vPgrdmktxasmEpc+d4a4GLe75yzZl6jnDP/vekSIXuE2ijOQZ23epey1mZ5Lby98OeVOtiID+got4XV57T6/28Hb+U8MGI3eM6Y4JZg1tzXlEqf+4K6D1YW6Cpr2HQAUD1UyolAkLmxZ651JLjw+au5oO7HznnPG3vpb//uX7yjb+Luf+C3DFcLuSRYTK3AYnPB7vSKW5Ld0UKz00BdL8trZCZ6vdpAOMAzvINKvgxXsIxEyI9UtoSkpiHu8EL32vGhW2/AsaceQX+zjVq9hILegrvVQl9PDIcWF7HY0DCnV9ATisHiscEf92Pm1DSWJzOIxvyIJ90IjWzC7tMn4GEESrOJHU4vRhtAwdFEfNM6DIUiWNizG0M2B+rJKH40OYsDJ+dx0aVXYqFdwv59R+FwelGpdlCutxAIxRBJJORMrnOvLizD2vbIvjq/cBxOexPDgyOIBIJYTM2gVrOibrXDYnfTVAXbt24RK3OX04OF6XlcHLXj83ddjXjuOJwV5nB7YLeEJa6C2bW2RkuafZpNC+p8H9iqoW3VYdMckpXu9IXw0koGP67ksFCtI1ADwpEgGppNgK/TSit/TeyRk8EI7Mxn19uweVwYn5tGwm6BKxpEn9+OuaOv4pYtOxGNDeG5g3txQ7IP7xkdQMBdQ9mWhjvhR4cuIIO9KIfXI+8bwlInAKuF7kRttH1BdBrAMz97Cn/4X/8brrj0Muw7cAB3XHc1IjxTM2lUcln0DPWiabei1NJx5vSkxCKlc3ks5wtodKwosDmqY5MmaaqZ16r9zX3P/N7apoYLAS7/3IW37+jy7z54dwS6I9Adge4IdEegOwJvMQJdeNudGt0R6I7Av9kROHB0ryhVisUK8rkyDh48ikKxKkCK+X7MPqP1a6FUFOBF4KLUEW2xLyQso7qKKqH0SlpsDQcG+7BxZBhjWzaJmmvTps0YWrcB/lAYr+zfjcefehpnJ+fgC0Tg8gREfcsMXFGzWnVVDKUdlKjpnAgGQgJtacVFeCJwg8V+sf9VVpznFImGTSifoyr6MRfULsoe5lxKfqPVJnCGCgyqiVUuLq3VWkauorL887iVypZFVr5WFo+lW1+kwoZNFIv4VNdRSenySHd7u8ns3OY5dS5/npCBBWKqXyKRKBYWU/JYVKRSMURgm11ZRqWUh8YMQZ0WzGWUCjlMTZ1Fu1XFBz9wD+69571oNqpidzg5PY2R0Y0Y234JfvSTR6DZXXj3Xe/BP33/H/HsE0+oHF+xamQhS6kbCMRZ8FbWyQRNVNrSKplFbtrYWcVKloVQgoP33H037njXrahOzeOPPvdF7LxkO77wpd/BIy89j5cOHcRNd96BUDwqBXDTnpewZZ7AdNcuUWmyGBzwB8XqlsobsfnVaA/IQhq7uqmoq4stpIB4Wl27XFKQJ0CnKobKgZzAW6vYDbOQzFxDFrxZIOS/5Qf/LQvQfE287pWKys7jYyjQVJOCNH+eBW7On9XcWGUdLSpJqkmpKjXAGwvbplqZXwXcut1SxOY1lHko+WosQrdhsztkjnKgaeXHv1eZpwRs4lcn8EuVvPlZxMsvvQBbo4G9LzyP2ZOn8ZH7H0Cp1cCZmUksrKQFjpjFU4FHVNuKDapdxoLXjABX7HPlqwJcHGvCZ7EltSr1LXNO+waTaNuWaHAu8LZRc2N+poTUQlEKUVdffQV8AR8mJidEfUe7VipZ+RwCAa9Yo/J1uZkvaCXUdmOgb0iK0t/61j/gySefht5gHiuvsy7NGaLo9ilAy3VFNZOokGk5a2TREshHYjHJ0KbSUNnlKotdr9clil+uXz4nQiX+fCwak6I496HUYkr2J7+f+ZZumQdicwqC1qpkMfMroS/3OQU+ldKKz4/qYFpuE6IoUVILbjfXakNyCvftO4iDByfRaPJ18zHZ1MJ9kYBMARTZS2x2eN3KJppzhWuElq28PmK3LgVjI+9WrJRp8+6U+ST7nFXDyOatGN28DW1aDjLzluDWYkODe0q1hnbHAjvXnuTCKstMXhPup5x33HvYMMDfQ/tQwnEFbhUc9fpsSKWrOPT6ISyl0wJu4z09skYXUylkc3lxHXBQOeJyGTnVLQHWbArh7yCQIvzhdWYuJtV2XC/8nk5AQRtLgbWm+knZH/OaSlHQULSZBUFpKnFQbc2sYJ4BfEwF9wnpeZ342CzGEyJPT5zF1OSUrGlmffJnb7j+elG1v37okGRdsrGIqvgtF12MQqki2cHlWkMUx8z51Ws12CVjnJBYE9BI1S1XKJswOB8Jb6tU/gIy55kN7nZp8LqZeesE5bSps2ew9/lncPK1vYh6NOzYvgXDg73I5zJi+U7Qzs+6FMZbaFCB1IGoNmkPzWvDPOAVKu0rZQEMXOME4gS81XIdA/1DuOuu98Nh9+Lhhx/F1MQ8HHYPinla8VeFmPo9AbidzAI3M8UJ163n4C3PQ+6TXBtyLhhuA6KsMdSE3B/pEEG1OsEKm694nvJnuO/yWrORg3v8cmYFs/PzSKWXUKqWJQe3Y6PatomWtQ2rQ4OFQJQ2xFRSUmnv9UnDAL9yDxCwKhDRLmcvla08I6mO5V6hHC7YNNaS3HvulJCHcgAAIABJREFUe4T6clawEUE+FKjlvkClMJWlbNzgOSMqeJdLfs9Kmq9rSX7GVOlzra8bHpZmIINTKZtnNquxycg4L9mUFfB7EQz45JzhWc+GJyqwqbLtNOuw6A24LB3Y2i3JsG+z0Y05q8zazVDRnpHGF6/fJ01JvN6xWFzm+MLCojS38P/5XKk0S6VS0OwOyZbnJ+/Dzp6dEBt+qt8lwqJaUYrChqHoDKjccF5fnr3cJ3nPoyybWzK2bGQyG3641ng9uDfw/HB5vaLC5T7JfaWu0z7ei2RvUq5XT7IHkWhEth3OI37PKhexKdap7VpZ7mNcbARjxADPZbsLy0sZnDx5Uu4NuX5KpSyaelXOCAJ7aejiGUunDu7NhsMJzzGOWblalWaBmt5EkE0lTirWqZaz4MDpEzgw+QZuvvUWsXifPnUGt111LcJuL5578imxU8/m82LBz7H51C9/Clu2jkmjDu8j3hbeyqRQed7yPwa8NR11JbO71ZJGsZGRUQHKvM4Tk5PqucxMS4MR5yGHieck7ysJb5l529sTPwdvpcHrPHjLX76acSsNCdzrjbxVE4MqkLKqZD0HoI371XNw9DzVnIrIld9gqO3k/81vXvDu50IV8Fu9OeK/F+cSZY5/3o+tVfcKnH0bePtWjy/Xi2eKAdxN62TJgRc3CMPu2sy0lYYpqm5pr0xbbqXylgYi7hzsLjNsqM99X0l1zxuLf6m8Va/Q/OBr/s0v/Pk7+p7xltvuk4adZoNxBYwLqUFz+NDm/b2modnMItEbweT0KdSqVCRrsLQYN9NAwO+E3qmh2crJPuBwO9ELKxL2INaPjWBsXQDLB/cCMwvwu13QHU54OddQxxvFApqRJA6ensb2bdtRKWcQ7/Xj2OGT2BTeIPEF4Y0xTBcKOLmcQsuuwWm3YkxzY2Pbgp6tQ4hdvAH2ehWdo6dhHZ9F0xfAs7kSXjo+ge2XXo20XsWpmbSckfUWob4LHasdNe5zzRY0B+Ng6JBhk/dHv/6rH8JDD31dmon7k72Yn5tCq+lArqPDHwoCJTo5teGNRtCs6BjrG8WDvTbsTFrRa08jtTgLl6cfbktM9u2OtSqgtdWyodmximNETa9JAyLfqzVrbVR8PjyyPIuDdEmo61hn97L7FIfnZxGLJGDV7WKxzPgQ3ic4mx1R16ZrBeyeGsfvf+yD+MZPf4gbr7gY/c0aLnJEMdA/ip/seg5Jrx2f2HY1wloVFescHAFAc2tohTywRAdR8fWgHB/BDNdX0wV7JIqZxSwevOdj8AZ9eO8tN6FZryFot6O+koaXtvnTM3BHgqg7NcymlyW7d8PGzag2W0hlsyjWmshWqgJudTHNUBneZvOCODgZH2utkteujbX7BZsrux/dEeiOQHcEuiPQHYHuCHRH4Bc9Al14+4se8e7v645AdwR+YSPw8r4XkUz2ChCtVht4+Ec/w8TEDK665hrpVp+bX0C+UESprJS31WpZKW/bLYFhLJizqEoly9LiohQyd2wfw3VXXY47br8FGzduFEtQzelFs9NBvlLAxMwsfvTjR5Er1hCN9qLVJmhQuVUWS1sKlwRBLFDREo0fzDEiEKOVlqY50aadkzFK0nnf0g3bOmbjtiV7SGwOpTNeFaVoQ8f/+H2VJaaKSyqvlrDXKtmK9VoVOVqRtXUM9PVhoLdXYAUVM80Wi+l2eAI++IIBOJxUg1FBVUGDCjTmTBKaNBvSvU8oyd+VTPYIwOHvZNZmPl+ULFBCn2K+gBYzhCslVMsF6PUqQNWKZkW+kMHxY6+j1ari/Xe/Gx/+0P0Cb6kmnZ6dxejGLdhmwFuO0QMPfBA/fvjHeOwnP6XECHqTgIzjoOAUAZEqvhnwlqolgZEOpeKwWJT1qaahUqvghptvxgfuuReW5Tz+4Lc+h80bRvGF3/kivvHPP8RjL7+If/fvfwPheEwV/QwVBZWp2UIee/fvF/tiuY5UUhoqKIFAzN4MBOD3BaRYLEoHQIqwtKdWCkHTapk2XW1pHuBzJeijLaJkIRvKMhaelS0elSG0UrOo12slUF3NQJPCA/8jMOLcMKG25P0qtarYDxvqPxPYmhaKvNarXedSEVWQlso0w/aTUAFW2o8TJEiJ0Zipq+pe9X3Ow5oU3Y8dO4pjRw5jw+AAju7bj+P7X8XHP/ghVNHGGzNTWFhZRqaQl2KlvC6CBBPIsthuKm6NvzOfN+G8QHrjZwkU+RlP9GBwqA8d2zLaljw6rQDauhcWhFAsELS2MTIyBLvDhcmpaVGKqYxiBe68Po+sFVEfUhVpIzT3IRYeRDqzgL/4i7/CmdPjAiwJCAg4OQ4EcVTaEWiy6Noi1DVUr/w+IQjh6XpmAI6OCvQncGdxnWPWatURDPrl9xLMcBw43i6nW7KmV1YyAkNo3Ur1nlnkVqpPtQ547WWeGNbhZuWazQos6rIezrVJ1SGL6FThu91NuF0s+Hawd99B7N13BrWaExrriG0CSjZ0qOYICt35c9xTOUaEFDsuuUSsRpV6lHO5INfdBJWSky2vhY0NzNNm/q0VLn8IwWgCddiQrzZQp90mLKg1dRSrzF2lQpkqylVLcq5hFqgl546jbqiJCEOkIYL27h2CcC+SfT0yTc+8MY03xsfFUpb2yoQkzLwltOJ8IYSVHOwo1zrVdFkUCjnZ+/khDQvMy6aa0lAMSiYhi+RiT0lQS9WkWndSQGejg+lgYChzxU3XSstkI8+ZXx2EeVTu+xAKhmT+8EJyby0V8jg7/gbmZmZlz+LrJXRPJnpw8003iTrx2WefFdX99ou3Y2j9CPLlCmKJJPzhqDTvzC8soMzmjgpVsCXZB9yci4RWVKZarQhHo0j09kpuIBWxVIJznrpoKem2w011aa0pebcvPP4IZk4fg6tTx/BgEpft2CZq/Vwmg2qdSuiaNCP5/CFEo3Ek4klRiHPsCPbFBpsqNKuylpeGFjoDULHcBPr7hpAcTOL1187i0Z8+KQV8fr+QK6NaYbOORZo0lD2roXKW3GE15wnFeRYRDkrTjajn+bsVuJU5I5akbRkfKj75OGyuIBhX14ZWwGxw4d5jFavedCaDpZVlLC4vir0lQ4RZ9K40Kmgxw9PlgJ0Z0y6ngMFAOIRgiFnhXlhtVCOaYMywQjay5Ll/VyvM2makAueNsi9ms5Q08oRC8rpEdSewtyHqaGX3qNwY5KyQTFKHrE/aCC8vpeUx2VTF86U3mRR4S4DJf8sGD6q8CG8JMwOhoNhbh4JB+Dx02bBKjjGhbCQUxGBfEi6e2SvLaNeq0BjdQLDLY4KNDLWa3C+tpJkfrLKmeS8yPTMj64zK+HKlIueVh/byHqeA/EVpRumI0pXxANzD5ubnxY2CkRW8bvlcXqIeqCTm/OH+KG4Qfp9hKe+UE4d7qZxZuo7U0rKsD65bng/SqMRICM41nhl2B6LxuNhP856H+wFBck9vLxI9cawbHsLwyHqZGzZmHPPcVYGi0GsVNEp5LM7P4vSJ4xJFwfOec93h8Mgcu+iiMXEaSS8z4oDNOdwnmCtO5SAdJRR4lufD/YVnGdXnVP83G+IIwyYCqvtsFos0enz/kZ/g//nm32HT1i0o5PIIuz34zKd+BQPxBPbt2iOxClS1UxHL+4hf/dVflWtORb0JbyXb+G3gpYJ3bw5veX1fevFFXHbpZWLBTatrZt6yEYZ7EPfetfCWc5UxExs3jKAnHhWlcqdDy2vev3CbU6DYtElWz0vdp5nNdso6XDUtnP+8/1cgrroPXpuryz+8FbhdC13fbozMNzAmvDWe2rn3NT8PvH3zvFz1UG+mvDX3CPOXrYVQ/H+zIcQEU+dgrKH85f2xeY+wFtSaz/l8eGugablO6oN//+8//2fv6Hu4u+76IEpFNqew+S1Mbih2/BXeE9nZ7KTD7tRRrRWQzRRg6XjknKAtNxNnqHZ32RjD0EHD0kCAc6wEfPT+98Fbm0Jj4iy0TB7tmo6mZkciGoJeXsF8vYxaOIrJdA1epwcJh4Z4rxupUg6ukhO1XB2RiwZxdPw05umC4/XAHfRhSAcudnlg99ngWN8Di6eFLboDhRcPweGLYHe5gudPTGDT2GXItOrYc2wcmsMNvWNFvUFrI6e8JyRc5LnvdgdRKTHSpoqR9XG8+9034bsP/Q9cf+11+N73voewO4Fr7roe5UIWE6+fQkW3YrlWwW1XXYl7d+zA8NLrsKan0OvWVYNuzQ5vxwcHHQzsDXE0aegWVBjrQwvldhN2hw0dZsy3gKw/gL86sR/lnj4szC/iomAPYm4vjqQXkF0uouMPwAU7fG6vnH0W3u8U80jPz2NoeAg3XXoJ/vrHP8atN16MnU4XerI6dlx8Db789b/C9svX42PrdmDADuSb84BWRdDnQctjhS0ahu5xAyM7cNwfAJphWMMx/OiZFzF9aBLf/qfv4vmffBevPP8clmbnUV5egsuqSSOYJxbHyfk5zKykUU9nMLJhE3SLBUvZPApV2jbXBVYz1qBRX33PxHnP96L8yrlt5kmv3SNMRa456bvw9h1d/t0H745AdwS6I9Adge4IdEfgLUagC2+7U6M7At0R+Dc7Ak8896RABaqzqJ578snnMTU9j23btkOzO8XuTSlvmc9XFHhLtQAVMnwTzeI9bYdZICW8bVTLuOn6a3DrTdfhorHNWLduSArWlUYLNubFepywOpyYmFnAN7/9Pbg8QdhsBIdKASQ9+mKlyUKDskylwpBKKBb1+RwJLKTQa3TNs+aiCveGupS2q2Dhlra4CuLSepJFQWXXSVCrYKYUwQhxLLQ0tUoRNxoJIRryY2piHPFwGNvHxtDb0yNF1EAojI7VhkqzLkVdFkeLhYLAVALcZl1ZhdYqVVFhUjXU19+HWCwqSrdKtWIoSSsol8rymc9moLPYawXs1g6K+RWUaUFpaaNQyOLEiSNot+p473tux8c/9iHUKiUsp5eQSi1hcN16jF10CR55/EkUyhU88MCH8Nyzz+EH//Ad2ARU6efgrbxWQ6nB4qCCegpWKnjLv7fI8yQ45Zv4zWNj+PiDH4a/quPLn/sCosEgvvQffxdf+Zv/jh8/+xQ++x8+h6uvv16ADCEdi8O0VyUEnZiewvTUtMoW9SmVlalY5Z/V/3tE2cPfeQ6aGhaYfAyDvKuiGFXEApM0gLlLHUNlJCo+VXDlh1xjvamuOxXTAvaVEpUFTvkqNWaVnShAe41dqFmc41iYgO/cXBEArqCtAsFSWhUFjKle5nMg5BeAxjnAdSIqQ0iBXbJ35flaRAk1MXEWp0+fwvDQIO66+WacPnwYu59+Bh/7wAdEuXB2dhpz6WVkilRMscFBKeVM6CJKKdMq2bBUZsFbckPlGqvivPo5QhrC24SCt5YUOpY80A6ipfvQavmQzzfhdFoxvH5AlFKLqWUUivlVgK5pUpjmdVMNEfywyJ+pzt29+xU8+eQzsh5tVk0Uh4SVVFaJ0tnpUNattKmlnTOVWVRXejyIx6IyLwlzhobXqVzHWh2Liwvy807CMs9qrqpSYaqcaQWJq+caJAioxBaRYy0MjjCLmZpU4zpkPxB4yIRdgVxUQtEe2bZGeduRZgmXow6Hg8rbDva/+hr2vHJK4C3ZHtXtYk0rUYmsuFO1ziIum1KaGFm/Hh968EGMjW2Ta8J9iQpRrhnVdNAWuE0QpDJg2VTCOdSB1eFGIJqAze3DYraAfKWOpsUm6rNSrS5QhYpQXl/OL9OKWxTtBKtycSwyDtwjqexlNiCBKtdf32A/lxImp1MChAiVJPuRANhca5zPjSYCPh8SiYTMe2ZsclwJ8mk1z9cvmbe0xXYSACllvYyrNNesVd4S3q7ux1IMNKxwlaWBarRRynFliS/OBoZalM0CfJ0EUMzSnJ2ewsLcvIwl1cUEsLlMFlu3bMGVV14pUPrAq69idGQUmssleZmBcBRE28yv5T7jdjiQz+QwMT4uiu6hkVGMbt4k9t1V2tsGQ1g3MirgivsilY6S4exxw++zwtYCSis5HNm3B7uffhzllQX4bG343Rq2bhrGQP8AivmiQCPO8/XrN2D9yCgi0bjMmUq5JA0/3KeYlRwMB+H18bqq/OBSoYhCLge0mbHqRa5Qxa49B/DG6Um4nH7UqzoK+TL0BjXbdK5QDS+EQ4QV5j7I12quPzYWcP2pOaMUtZLdaSiOdcYIlJkxWJA5RLU8x1hdY7vYsfM6symHZ7M4KOgNzC7M4uzMBBweu0Bmu1tDvdWEbmmjZaNyvAM7lbcBpbq1sXnHoiyPTYWe5Npyz2RzTlMXm3RR6oOQjtbcHnjdyi6dr4d7smRcyxlUl2xkKtD4wflA4K5cU1XGL7OceW/D73M7Jzjt7+uTc4pjxMgIqtRpAU2fZMkLdhq52x63aJMZc8BGL45XJBRAbyIOrdNCLr2Eci4Dq96El2cr7zW4b1PtWq/Lfsj7Aq5dKm4JvdmQYHc6RalJcElg2my3kFpaQoHzcXAQI6OjMhfYKJfN5+QrG+r4WITsZuY89yi+jmQyIYCecJbrn+uU853QkvOM9w+8hzPPCskvZ+4zs3NpGmElsA4hGosKzM/mCyhVKpJ/u3nLJgyPrMPg0JDkk8v5w2Y4dhG0WtDQgdthk+zbgwf2YWL8rNwT1ak0b1vQl+zB7bfdgtHhQWRXFtFqNcSKn5nmsmNZLRLdwUYHsTFvU4VdlyYByaM2rOHZaMHGEo2/W2/h8JlTePqVXcgyszuVQn9PEu97912IBUM4+vphHHn9sER88Aym9fSnP/1p9Pb3iXuA3E9yvv0c8HatlTLXEnOTd728CzfeeKNcg+WlJcm8nZudkyYRzj2J3mB2b70h4x+OhLB54wZEw0E4NDa6Ed6qaAvJhlbJ6Ocszk1owuuqGvLMlovz4e0qXDkfxsr3DSWuslFW900mgDkP3F6g2DXvsS6EuG/2Bmmt8vat4C3/nWoZWatuPd9CWblSr9oo8zrJ/aBhuS+Zt+eskJVa/0LAZN7T8XFEyc95JO4Xa8bGsHFWj32+avfN8n9VsyCzxNWrX6v0/T9++0/e0feM73vvL8taoqrWarEjEI5gfmlZmlYYN2EBYSPdhCooF2nL70K9zvvhOkkirO0WIu0OCvUqSlodAxv6cer4BL76pd/DyquPw1Mqo801tJCBzRdBx9qCz1JFqV1DKRjCG8UqfBY3RjweOF012GIejJ+YQcKfhNYTQHp+DtlaC7N2K+oeBxJ1HXcOjGL61FFELloPbVMQFzsjKO86hkbNgr2lAo4sZdG3bguWy2W8fPSMwGhmbbQ6drkf0jRGddhhIWDsGPcInTYWU9O47767sHnLMB79yaM4c2YCEU8cgxsiWJcM4amfPg9bbB0yjTK8uXH8wf23Y9hSQaTRgreuw0PXAJ6X9SY0NutpqvmpVK6hWKPqtgmPzy0OLFbY0Kq3UYjF8UcvP4Z2OI4Bfwxj4ShyqRSsyTheeGoX2qPr4OB72mpL1meumoOGNrSlDL7w4Y9i3/gp7Js7i0t3bsV1/iiKh8fRO7wZ3/rZw7jyzsuxo9HA1YkhZEop1SBGV5agB5q3A3hbqCeHkdq6Ha1OAhmrCz947Fmc3XcG93/0HtxwyQZ85ct/iIDLhUaxDCcdAegI4/Li+OwMZpbS8Fts6O0fQLWpi6tPodZEmdEiLWbC872Lavoy14jpcHV+8+q/zLw112kX3r6jy7/74N0R6I5AdwS6I9Adge4IvMUIdOFtd2p0R6A7Av9mR+CRp59EX29S7FAJS/fseRVHjp5AKBxDMBgRy0wWcHP5guSkUS1mFoTFFrPZlMIXi2z5XBa5lSXc9q4bcM/ddyIWCYhiKB5LoFJrSsHNxTf7hDweP3762JPYt/819jqLcozFEBaZWUSUQq5Ex6qMLSpfBIiImpHARmUssshFm2UW0fmGkZaB/GaTQIcWjRabgAgFetXjyRtQqr/E6pPg1w6vyyvZYfxzIh7Ftm2b4LLbEAr4MT89g3AwJHOAOZPlel3yR4vlkkAeAgyqCCXT1elS2a8Ed5LVp8AOVWtU+DT0pkBwFqCZCyQFdtqO1qtS7PQ4rchnl0X5Wy7m5fFX0kuiSrn6yktx3713o63XRYnIonowFMVlV16Nx55+FksrWdx77/048voR/N1X/4bCJwVvaXNtevsRFQisVJbJCt4y79Nh2CizCAuBt1S/eoNB/PLHP4ERfxhf/twX0Wk08PkvfgFnV1JiUXjRZTuwcWyrwBWxqLYrKMZiN9VDLBIz/xNWB81GDU0XC5JNgGobqcwZ1S/5aqhV2wQOVDoqYEuVJWENn5yydKY1LYt0yn6WY81xNu3r1hbfVEOAuv4sLvB5ikU3S/BGkc4sXpqd5TJHCLGMTnPjHxtFOqNYKIWOpsz9lXQa1XJF4CpVXblCATWxGO+IuomAn+ojgRB1FqSVXS6L5cvpZeQzGXzw/vtx77vvxKlDh/DET36Cj37gg3D4vJiYncFcegmZUsHIR1UFR8IUlc2rnQdvKdlRdsmEMga8FUjqEHhLRSgtOgeHqCRcQgdZWBBBpxVEpxNENkuA2Ra4y/W/kskin+dnDuVySZTRsWhCLIcJ2QjyqBBbPzwqeWsPPfRdHDjwmoyvj3DGalVZw6Kca0qOH4E+QRuhCSEVAS6zkuOxmGQHM3MxzIYHO5XwdRQNcO10UTWomjoIhAkY/D6/XBcqrbg3EXhR3c6cU6Xw1MXak5RFrL0dtGjlXsPMWCrprZJPTeC/wnVXLsnmw3XD/UXgrbMBu1YXm+JXD7yGV/acQqVKEE5WQcik9haqMiRm2thzuMZ7Ej345Cc/hbGxMWluoAqTRUjCKCoYWRir0CKdAI9zXGkkBd7S1s4TCCOY6EWuUke2XENNBwrlsuxxVO/RuptTn2uA0EOB3I7sPVz3kqXL9eh2IxqLIRCgxTlzuiFfM0VgaiYldqKEt9znK9WaqNtMS3iCAtr68npxDnMvY64jLXOXUotyjVikJNgj4DObHqiI4x5nNs6Y2bfK3pXjrwCdub5Uk4XNCGfsiL20yjXV5FOKiLTdtSsb57auY3Z6WmwBqYSkKpJgOpNOyxhQfbt+ZASHDx2SNVOu1XH89GlYpCFIkQuqtFm8nZ2ZwdTkNByaA5u3XYSegQFU6jU5Rwhvo/EEkv19AsupGKfqNOAjxAQquRIWZ6Zx4sB+nDx0AO1yFo5WFXq1iMFkFFs2bxEVNpXDzFTlWuFex72C+cu1WlXGgnOTSlSX1y0qQ8lQ7wD5bE5eU62iA20Ny+k8jh0fR7WqIxxKoFlvoZAtyVc2Qkkzk1izqsx2abRi9iH3P0NlKfbZAm3VfmICXGke4IkjkLoha1plo7KhSuW88rXL3kKLa7Fs53VhU41VoOj0/JTA2+GNw4glI4DThkaniXpbfXZsFqXEpa0vHQsIb2XvN0BdvaHORYIYKm0NiKTiDyLiAmC32WVfkWxgzicqsYtUwpblbKc7A8E/LYYrFVp7K9tujoXknqbTAnGYjd2b7BVrYbO5hPC2J9kr2eq8Ftw7+O/5uNIYRAjS0eGU9WuFz+2G3+tGq1ZFtVhAq1qCXi7By7+jUpJrSQXyiksIwV2xWMbi8rI0hHBPZYNZnu4SbGTxepHJZUWxmeztxabNm6UJiOpN7ilUnVJNzLOFc4hQViz1bTwTHKKMTfQkBCzLPDDOKMYPsHmF15j3D5INbFxDlZ9OYML9gtBaE1cFKmY5H5g1y2vFBobh9cPYtHWTQGfJd9dUfAFfW4fws82xscHrdorFdI1NALkcysWyQNwO7Vu9bgT9LjRqbAThXsAzXu0JPNd49nAP5x5E9xC+EJ75hNoEziZspdpX7IP5PJwO9A0Oyv0iVcxcN9xDqMbnHnDgwAGB5RzDvr4+3HPPPfL6+Ljq/mFV/f3mN/3qPkL5J6tGG/4/1wf39MxKBvv37cftt98h64J218zcnpmelmvJvY7wVqI76g2Zv2zs27xpA4J+n+wlnFccfq7Lc8pbA96acERBR3XOm/CWfzY/LlTFqe+vUeIaa/58aKoanN7sMdaOxVoVsPo+G+BW4ep542acgxfCW/N+i1//V+DtWvWtGhMjf1ju59X4M66ASlwT3spjGw2aZrYzv8dzkWuJ54M0GRlK5rXP21RXi8uK4dTx5spb9frX3kdyXv76b37lzafP/6bv3nzzRyUWgs4WpVIBZ86OS3MkVbe8z/PTGcXuQLFUQC6zgmqtKOe2y8WM8QCsjRZGbUAgHMAbyzNY0vOIDwzi/3rwl5B68Qk4eB5V66hWgEJbw2IuhdGIC1ZbB0sOO06hgU6lg82hGLytHJJDUSznyuhYnaLmdeRK8LqjeGxqAp3hXljLZVzticC9uAJL1Avt8jh64cXl/gEc2PsaXi9mcXB2AdGedSi2gN3HTsPt9cHt80s2fJHvlXQrHDaHAv1y36vmaq3WQHZlAZ/7/Gfxla/8CYYGNqNTAwLBFgI+YGZ6GTndgVajiC9//HZsrc2ikV3GOkcMUXhht/C9YBVujx3FZg2FTgdBzYViic0i3Pdq6OlNYDmzDLvDI+d1OhTHXx58EfZAFDcOb0Gw3cZLu17GfR/7CF5+di9OoAGry4lqqQFbvYF2vYpWrYCP3nIzru1fh//6+GOoeZ3YtmUE2+FEdT6D8XQe9VYD6y5dj8GVKdzctxWFUk6eX8QZhM3phNNege7IoZ1MIje6BZ3oJpRC/fjuPz6KEy+9iptuvwZ9ERcOHngVFTaKsRnXqsHqdCLP80LT8MzLu7GhdwjegF+iN5YLJVR1XbLLG3wPziasWmPVtcPIiVZOFmqtvdn+snZv6sLb/00Lvfsw3RHojkB3BLoj0B2B7gj8XCPQhbc/13B1f7g7At0R+Nc0At/43vfFvk7X61LoGB+fxK5de+WNa7J3UAp1LOQT4DA3lMo2VbyySOHQk8nHAAAgAElEQVSJRTDmKLGoSci4vDCH973ndnzkwXvRYk5Qu4W+ZB8sVrsUKZk5pzHX0RtAqVrHt//hIczNL8Lt9iIUjooqiQVEWn4KwFXudPJmkcU1ZknyubAgS4tdn88NS6cNh0MTgMTCrNfPYqOyFs2XKqKwkmIkrEohRyBnZE6y4M/ikUtzIuD1IyYFXIgKZNu2LYhHImK11yIYsViQJpgrliQHicVtwkW+UWXxioVspcRgnVGpO2nhViG4qlYF5pn5exxrAUdWixSAO3odmqWNdrOCaikLvVFFLpsWtQxzUmknHYsEcd21V8Bht4nSWexm3V7cdMttePrFlzG7kML7338vFucX8d/+9E/pe4l2i2/ClfJNvblWBQ+lyqRySkFcQjFR4xoFQyorN27ahLnFRXzswQdxcd86/Nkf/BHSC4v47G/9Jra9507AGwVQQiGTgj8QkMIkVdXyQQWOjVmuHBMSLWNViIxG2VlKhiEL4maOsAFK+T2zqEj7a36IetJQW7DQKh3hJsSV7DhlkymWxZJrZqrNVMGeBWGCPVFbEux3CGdXLUVVR7lS8PLT/Pcs7vOxBSSLFS1zc+sqg1GK+VTXsqCvS5FcshbZzMBCN6GTKNtohdpGZmVFwG0kEsbw8HoZMxaOmYV36vgJXLFzB9576204e+wYHvnRw/j4hz8Mb9CPszPTmF1OIct8ZrEBV3l3ytpZfUpem1mQFXirVHHnAAtVrg6nrAPC22g0hqGhPljtzLPMwYoo0AkDiKBcYrNDHb19CSnKc71ls2lkMisy5gR4gUBIIICC0xV5vN7efuzdux9/9/W/l1xFWqKyeYPqOI4trZc5n1mUTiTiYicsimwfYS3XfxBOevrBgr6BPoFYLLR6XG5UawTfKgNU5SUDS8spubbMkOafOe5SHKdS0+USRR6vAa8JFZQs+XJPoZItl8sJiGIeWSgYQDgYQL1WwcHXDmD87BsIBf0Y6O+VXEtdr8Fpb0CzUfkHvErl7Z6TqFXtKrPWyAbj/Gg1WQhUxWX+HZ8TFcn33Xc/+vr6BaIMDQwJlDh18pRAQGZshsIByZjmHFXNJVaxMBbHApcHNk8AVQJaaKjqHRTLFYFlVGkS2JiNCdIUIHnkar6r5heVTcwGi3A4LDmVXg9tUWWLQKkK5Apl5ApFaTKgNWo2p1R2nFcyz2w2ZRfr84tVK68j54bYX7eVMpIFcUIUQgvJjWa2NcGcqIDpeqDWHhXxan0RgikwyA9l30pbbyrTlGOCKM2J9QyVGS80bXoJ/7mOCIonz57F+Okzskfzz5KRbMBhWupeedVVCAWCaNRrOHjodby0Zw/8oRB8hgWzqdBeXKB7Qg1Dg+sQSSSwUsij2W5jaGQ9YokeAWbNdgf+YFB+dzjskDW/tJjGyuICipk0Slyn87PIp2ZRSM2gUcpi+5YNuO6aazDYP4BoJAqfxytNRrkcoW1N1qmZh226DRA+UZHKRhtRVuZyWFlKo1JuwO30I50u4OixcehNC4KBmNgc5gXe6tKgIDDLAPgmvFXW1aZdPsdZZXwLADI+xTKVSm1alHOPFMWjmktclwTmXKO8xjwrTKtqaYyS/U+5Ynj8VIz74fBoEundtndgdVrh8DqguR3o8FigypDnoJzxqtGKv59zhOdltVyWph0+HwIJt5d2+cx35u93yPPiOqbaUSdk5r5crYGZl3KuGTm4hL9sslHNXwpk0jqXqlbu35zXbGrg2uB14Jhz7Hmdae3sC/ok95j3DHQooULfZu0gEQ2LhXu9WpFmAq6RerkkYDLkdqGSXYGez4OtJR6e88zwZWaynHktZPNUwlKBDwGSzJTleJDg8Z4hnc1Is9vWrWMCos+cOY10ekWALfcG5UBhxUqGNsAFw05fk+fNXFq6gkhkQquFleVlUfyygYDXMU+b8GbTUF4r9TXXrI1uJ4S3hMBGIwEBLfcBybZ1u+WecNOWzfI72IzG1cs9SPYes+tO9iA2p9gESobY2KZZeDcgCuh6uYxiNo1yIQO0arB0dLx+6CB27XoJS8tL6BVgvUViNyKRiNzv8ZOgmEpfUY97PHBwE5MGuDo8Lpc0RzCL1+ePyZ7CTE5mWvMxaWHMz1whL4pnzv/LLrtMvvKMkPsOUfmuosJVSGE2gClgKzGt5j7POSsuBTZwDzl29BjuuP0OmcsLCwvSFDI5NSUZy7zXZLMgx0rgLcFQTwJbNm2Ex8X9kltf6xy8VTN2VXm7FpCYylsTm1LB/+bQVt17rYWUpvr2wvzatY//L9/HXGDDrAxI5MNwHH6Tf6LiTS7MvFXPR90jc31fCH/PvQ5DGmxekfOb8lRGsYLu3DdW78VMwMSzQt0/UiGrGv9MeHue0vgChbHZ7CgKXuN+0Xxx59smr75kFceiFLif+T/fWeXtHXd/HM16GV6PE3qjIut3YmpG3re1dAsi0QDcjgDyGTYN5uDy6rjq6p1YWMjg1f1HEA+GcdtAFNGgF52ODftO7MeWq3fgPduvwPy+3WitZNCyaKhUrUg1LchUC1jvs8HarAH9cRzVdKzk6oi5PLgs5IF1YRrDF2/H2WJO4hS22QKoZTt4ppDBTMyHNlq43BNBZGIJ/ngItWE7ksEE/OWOND6dKKxg35kzGBzdikITeO3slOx5drcHlUYTK+kcmrUmbBZ15rK5hfeods2JSrmDG/5f9t4ESrLzrvK88WLft4zc96zMrFWqKm1VpaWsfbUlWWIMNgZj2g1uoM3Q0wzTMM2Yobthmh5ohp4Bt2kPRoYey7sMlmXJkiypSlVS7XtV7nvGvu/LnPv/3stMLXZ7GGTOwRE6ebKUGRnx4nvf+957/9//3nv7rVhbX8TKcgy1sh1a0wSX34SOHg9W1xaxNDONJw/diI/tHYdr/iJq5gIiLQe6bAG5PeFc4L2jPeTDWjnHsx8aBLf5qtxLdnR1YCm6BrPTiVSugNO5El5Jr8Pf0YXbggOwNSu4tDqLxEoKH3joSfzxX/01PNsGkScYXk+ir1jHIwduwIHbr8fJ6dP4/NkZNOw2bOvqQSSWwdkzF7FaB/ywYHCyBw8OduHWyCjiyUXUyhn0eLsAONDht8LsysDaE0Ax0oPCwE7E3L24cHIKL3zlaezcO4GBnggWo6uYvnQJ9Ihwmpmt7kXTZkPNbseXvvE32LdjH0wWMzKFApL5PCqMoWBjExucxAuEV13qPqpcpf12Re6na3V1//yD4C2PAZ6j2o/2CLRHoD0C7RFoj0B7BNoj8KMegTa8/VGPePv92iPQHoEf2Qj86eeewg037pWMS2Y3Li4u4+WXjyCbrSIU7kZndw/K1ZrYDCqLQQIhqyhWaNVHqEKgVSznkc+mBN4++fgjePiBO9FqsJivlF+0YHa6PKByxqQROrhEMTY9O4+XX/4eorEEBgaH0NXTKxBBo2KWqkpduUlwTCjC1xIrZCmAEqgCHrdLgA63gzeZ3T29yBZKmJmblxtOZu6yY5hqNirieOMpahOq8CwW2Jlha6cNIzMAbWKdZXcwe9Mptre0Q6aykuA6k2UOZAtmu03sFBWIYM6gghAEkaJMJshh0adJ9QRVO8o+VEBPkzCChTalLGOekIYazK0aWrU8KsUsqsyWKuURi62LYoWWmh63A/29nQgFfXA6XAL/gqEOvP/xJ/DKsTdwbWYOjz32GDLJFP7w939fMvZU3i0hJVWuqvBogBCOmbJOVlmVBH0CNZsNUfscOHAAFy5fwsP33Y/D1+3DH/+b38PVc+fxqV/9FPa97zaY+7oEsiSjaypbsEQLSaot3aKMIYjgOBBqKYCqbvy5DQLldVirIKrxZaibWCiooS62z+z2VoolqvWYQ0jwI4VjdoGLByCL8lRYlVAqlaXQa4BypcYgfKWqURXwNvI3JWuXyh1VkJXim55pJ0UKY7xo5WsADv05onzRVWdsJNjImaXykYCcdmw2QhJNtvvUqVNYW10VBeS+/fuwbXybFBSvXLmKU2+8iZ0TE7jn9jswe/kKnvnKV/BTP/ETAg9m5uelGJMq5KRwbWzo94O33E5ui/FdFNHMp3SwcK+sUTvCEQwO9QDmVUBLQUMIZi0MsxZBq+lFpVpEIOgVoEZAkkwlRJFKZaDb4xV4xn3O3/GzToxPwuP24bOf/XM888w34fUR9Plk3vL9CUYIrpPJOAIBP/oH+iSvkrCEX7TmpBKX2zw7Oyf7ZGhE2c3yvRKJuIAuyWrWK8U8Jtns4XYR8lIhqBpQlILMKsCFymBaWBPCcW+y3r6+FkM8Gpf3pa0olfY9nZ2olos4ffYk1taXEQz6xD6dyrF6vQS7lZZ6tFokvD2JI0cvoly2QdMssh4o22Ue400BDFJzlnlGyG7FQw89jP6+AYGctO8NhkI4fvy4NMTs3r0LHRGOj3I1kHVEGhwgGWQsotbMNjQsdjQ0m+SwcV3jGsrPxPnOuWq3O1QWMBsZuA26TbQcfzz20BKwR9tU5sfSstxss8Eua7JZZVpms8hl80hSfUsrUb3xgfPAT9tzp1M/zgqy1lExzfxjfk6CX6ofua5ybAn6CPekqM4scFkj1bEsueA8vjcsLgmAqOJU2avcWlE5NtiUwTxdHn9CNgT+E4gzK5JrDRXXVNXNXJuSLFdml7L4SNDG9c/v82NoaAi93d2S33zqzGk0NbPkrnI+U6nI44PjxHMTlZ2lWhWr0Sg6e3ux78YbYXc5sRaNI8e8Z58P3V2d8HhNSCeKkuvZqpVho+KI620pj8TSPGIL0/A7LDiwbw8mx8cFNNH+OL4elf1FkMvsb44TlbdUScn+ZyFVt79kc4fT4RRHh3QihbW1OMywYWZmGafevIBa3QS/P4Ia1UkZ5TxBq3Kuw00j/1WskznWqsGFQGPjHMAxJ7TT12u1/qkmFDYnGQ02YqHI8yYBu0Zwq22smRxrWQdNVBNWBOSNbx/H+I5tcHiZcWtCuVFCMp9AoVpA09wUeMucAGKXqkAXzlcCQFqN07WiIpCVr8vGLjmWdbVlpVrXVafKJp126Zx3pMDcLoJdrhMcU74GP680vOi20FxH4okkorG4jAsblai6JejnPBBgw89qtcLpcYqak7nScjxT9alBVLbbxobR0xURy2sCHq4/5UIeFhPQEwqilEkiQ4vuZhOdHhecRBgEkAIiG8jlSwIWed7KU2XMbXe7UGzUEI0nxDGkt68PmtWClZUVrK6vSlMbryW49qrzjUVcHqiQlmYKpwsdnZ0IBANyvJeLRYG26VRS4LLP65WGO2PdNpolVA4yr8k8sNBFg40X+rHB/SkWAzzuvB5s37kLO3btkOdQmc5tEatzvWFAzp/So6UsQwlXrWZlTe52MJ+Wzq1VaI0arKYGTI0y8rkU4uurss7HYlFZJ7p7ujA6OopAMKgssTl2PIdLvCuvqWibnpN8cips6XbC44Vf3I/iPlCpKOeLfF7+nw10VBzHE3FZB/ffcIPezEcIqFw8tphxbIEUW+Gtfnmuu8IIHNTVaAsLC5iZmhF4y2OGSuml5SXMzc5JRALXX65xfC8qp3m89/f3YWJ8TJTKjMogvDVblG282PJutTXeosDdqrwVGPo2eLsBSPXN/WHg7Tv/Zqui9t3grfr9JnzV84D19xTouoXsvgN8tlRerxF5Ytz4bIVD0sCnD4LhoGJAUqNxShxStsBbAzBJdrgOb43PphT4dO7hIrT1mm/ztsu4PjSu1w177M3nb6p/jc7EDXjbauEXP/UH7+k93IHD96Mj4ofPy6gCK9AAXnv1OEplOnAAnV1hoMac9Txia9N49Ik7cN3+SRw7dg6vvXIKXqcT/+zw9ejyOtFhCWJ5fQ5pWwV7eocxdfJNaNk8zG4PoskaYg07ZmILuH18AA6ucUEPjjRyyJocaNSreCAcxvZMEbZIAJmIG9HYGkYSLSBvwUu1Et6wN9DwOtCXraBnKoaBkQFUgk10dndjvHMYZ06cRMFlxvfOnsXAyHbUbU6cmp9Htd6AZqM9iA25bAGlfEWgrLmpwR2gs4oZiXgWVnMAZbnvC2N9NQ2rFoHWAuxhJ4rmLKKxa/Dkovhfn3wUY5ksBuoNFHxpdFpscNdNsJhcMDecaJZNSJRSsHe6sVROwdKyIrackPOP3eNAspiH1etBsd7En3/vDVSGOtDZ3Y9bbCE0GwWkHS0014uoluhq4sGLC1cwXcth2O7Fbx56APu9blyoLuALi6/iXCUAk9mGIV8AyZdPwxUOY2D/jRg0e3Dy9BHcOziE+wYnsZ64wlYbeE0emM0B9Pi98PWYkWklYQl3orb3ZixYetDKABePvYzVxLw4hBSaNVw4dQo+3oOAzcgeFJtN2INBvHz0KHo7huUaK1cqI1sqocLzsK68lXtuw72l1kChVEaG5yreV9XUPey7KfS3HrM/KnjLhphnn30WTzzxhNwnvP3x7W9/W87vbNLhtS3Pme/2vPf0YN2yxjAWgY5WbBT48pe/jAceeECiSP6ht+1H8fnb79EegfYItEegPQLtEfhRjEAb3v4oRrn9Hu0RaI/AP8gI/MGffAa333EIXq9NbOuWl1fw4ouvIV9owuH0IxzpEmVINp+TjnVmYLLgV8gXkUqnpaBWpdVULoVMKo5aMYcnHnsYh2+7CWZTHeVSQRXwW7SnZI6fVwCw5NxaCEi9OHP2HF747oti17R9xy4BF4SwXq9PrLNo9UV4zO2gUoVKDObRsWhLKMFCDEEoC3tUF45PTMprTM/OYWF5WfJyS+UqKgIKWKDTbYP1ArRAXAIHK9WnVEkyn5GFtYpYEgoklOIslUsqk5FKvqpkZColDr1SqTEwbmDF0k8UBUrpKOBYMmiV6lMUZFJX4m8asGktaMyTSsdQKWVE+9SoV5BkMTO6jkQsika9JfmK/T3dGB4aEevb3v5BPPzo4zh+9hzOXriExx59FM1qFf/2058WdQuBLKEnFcJGNulWeMubcCp7qViT57aUSpe5dvfddx9OnT2DO2+/A/fedAD/+Q//I04eOYpPfepTCI8MoGRpIRAJI51XN8ViVSkqQGVJy/3BAoxYR+t2WypvrIJmg8o6XflK0C25lzqUF2tK2hgqkCsQV4cP/Dktk+VvRS1rAGHoOZoKFClbYaUuMz4vC9RUqbLgzcKoAfoIWCW/cQPQqjxgFv4IQgwoa+Q+Gdm8Ui6V7FkCf7OAOQHhtM4Wq1eleOTA07bx+eefx9nTZ2Qb3nfX+3DzzTeJMvfCufM4duQotm8bx5233YaFqWl8/ekv4UNPPIFgOIzZxXksrK8iU2TjAOcOZ1prQ3lLa1BayUpxVs92NeAt31xUl06HqFHlOTAhHI5geLgPmo3gPQqL1gGbtRM2azfM5pDAW+bL8rmpFFX3GSnSi02zzSbHLec+c/w4V27YfxPOnjmH//HXfwMXL12WgruPAJfHr90u1pD83IlEDA6nHUODAwiFA7IPOFdYXOJxzXlx8dIl2e/btm3DxOQEetnQkUkL7JNjVN9PzJlmoZ5/SxtfBadUXiKhD/c/LW/LzKdmoZ1F8wYQi6WQjCfhsDsFQAUJk3u70KiWMDV7FY1mFT6vCxqbK8CGASrrarCaeQyZ8OYbJ3HkyAWUKzbJXpbGELHZpmJWP+7FflJZW/L7XXfdjZHhUVnHqFDevn0Sly9fljzWHTu2o7+/G81WTea92KtXaa1aR50Za5oVRYp6HC6Bt9kS7ZEtcPv8YhlI1R3nmAALGpJTBU4lq8UiQLJS0i1zJeea+dYOsWllEYkAhmpGgZfNBkrFkti50qYwL40QtPNVoIjW0mp/qUYQcUNo1EXlyJ+zyYVWt1zv+R6cl1xPxTZZYK06drk+CLyl8lbPuzXWSpXzSHCrGjOUNEtBOWm60NdYHrNUBFI1yfmVTiZx8dx5TE9NS3OE1+MRG2WC/XQqJY4KXBs5hznuxUoFq+tRsVGGySyNRMxftVFNDg3La6tYTySwffdu3HzggKz3zNE0MfeVTT4Oi+QWry0voVIqIOh1o8PvhYvNMMx3zWeglfPoDQfQ6XOJMjQVT0gjjt1iQXdXl1iEc15zvs/Pz4mynBbgHJ/V6Lo0AVChzmNnbGQM4WBImoHqlRZOn7qIo6+eQK1mQijUjVq1hWy2hEZN2SYr9XFD3lfWTj1jWFiK3twha4Sse2YBk0qNR3ql9oGobqlg1tdiaX9oCaoVWCN7Q7fHYBMDJyEhIsczGAmgsyeCnsEuTO4eR99ID6xODdliBpliGpl8FqlcBplcVmzni2UCTZXFXC6WkUglJBqAdtWjY9vEqppNZEYjlmQ+F4oCb5kzz+1x0NGD64NJk8/L8ZRoghakmYPrgrTjmDSZ49z/nNvhcEjcBGQu0YpbzzJvkjtyPeU+ZyMCVb/MYLZo8Hlc2LlzEoP9vbJPuT7yuKhXynDarAi4ncjHoyiuLsFbr2Jbdyc8FNUSVzcbKBZKck1SKpYFPqYLRbRsdrHajGWziKVScHJ+h8KYX1rEzOwsqvo6ZrWrzGd+DomaYHMGAH/Aj1C4Q/6Givj16Lo0CzEXmue3YNAvKtxYLC4W7dLkwsYFNnDYaUcdlGYCxlpwXaD8U7LbGQ/A+dNqCXA5cOigyn7maFJtXFMKf5X3rWeFSkCCsk4RsNlqydgRbJvZjNGsw9Kqw8IVrlmRayC3wypNZFy72OjDdZDnDL4H56ZcO5kUROW5IJPOCBDlmsWHxaTOJYYzB8G9ykKlcqwkNsx8PX52Xs/yczMTW65HjAL7Js7bcDPYAHa6PfKG1fAWeGtAyWtXryEWjeOuu+4S9fji4qKA97m5OZVnrDsLcLxonc35NzI6jJGhQYG3KkqC6nmV6SmqWwHKm/ms4p9iNGDwONQbEv/b8Fa2fDPn9V3ybI3P9u4K3O//t29Vzm4C3P82vFUxHhvq4S32y+rc2VL7fMvdkQHXeb1ouOgY4280CUneu6x16jqPD4JyZR2v4irkob+w4f6gMobfmnlr2Carn7/t93ru7dt//olf+d/e0/u5T/7aE/DYXHBrdlRzFVjMLjz91b8FHF5Y7E60eC3Pptt4HAcO3owXXnxO3ALK+SJ8DitundiD+26dhN9UAqrrArhKeTscmgULl9flnmctV0CjbhY7/qvz07j9hr3ocVmRzEQx7+vBXCMn11f7nUFMWB2oFGNoNDIY6vDDtNaAMxTBS6tLeKGYgHliGJaahsqFWYx7IxjqsMHZamFibAj9103gqe8+j6Pnr2HH8PWwVqx4YXFKbKAF4FosKJUqSEZjcDs9KKRz2Ld9F8wRO5ZS8+iI5vB7/9Pv4D9+6ev43pHzcHt7pPHNYm2g3IyjEJ3Hpz/0EG60WJCbuwZvpxeuQgP+sAueug3hphmatYiEqYlMzYJKtYRa04uFQg4XVxZwYGQHtEJZmr0W42nMukz43JmzCO0exp66DaMeB0paHhGTGe6GDaV0EUlLBUeW5uD0hfCx6+7EcN2BV3KLOFqKIb4YR8KrwRKMwFK2oHxpBvfv2IGdXr+4v6w0Krh66TI++uADcGVSsJby0FpVeH02dHR44LQqR59SyIbi5DYkOncgaw7jO996Djft2Y6ZqWnE0nHMXbyALqcH5kYLJosdZqcdxUYZ84uzqFtd6LC5xf0j3aygabfB63BLVEamzJiFGkb8QYStFriCHry5MIsT0wuoli2wNRwoNfKgsQWjHXhIiLsVeC3B/HqIlfcPetC+/umnn8bHP/5xTExMvOWpBJlf+MIXpKHq8ccf192U3v3Vflh4u3fvXoG8bCI9dOjQD31scjunp6c3toPrzMmTJ+VnDz/88A8EwTwXffWrX8VNN92EkZERaZj60pe+hAcffFCuNwx4y8/5d9m2H/pDtJ/YHoH2CLRHoD0C7RH4MRqBNrz9MdrZ7Y/aHoEftxH47d/7IzzyyP2wO5oolXIoFEt49tkXEY+XEQz1wOPzC2RlUYPfCT+oMEunMqK8ZYGNuYfpTALpZAxas4qPfOiDuPmG3UCzjFIhJ4UoFhjdbi9C4U4FMpvKao/FahbNn/32c3j5lVdx3d792LvvBswtLCKZSgvwJaigooiqkJnZBVitdnR1dgsYYhGM6gpmw7ISw4I+LWklqzOVwmosilgyIf+mVSDhqypMKztBBV0aUvBlCclQ/LJQKnmBYpFbE4tYpRpTqiVRj4lNGqEti5QKIEvGnFTAFMQRlWmTij/CSv5MB7xS52Txibe9DTjMLZgaFeST66BfVzadRLlM20gWJltiy2gxmxAJ+TDQ14OxkW1SXKw2Wrjz3vtxfmoKb5w6jfc//Ahcdjt+91//NnJU24hlr1K5GcBYbFTlSylH+dqGQpQ2rixkEaQ98sgjOHXmDHZMTuKnHno/vvjnn8O3vvJV/Nqv/vewRvw4fuGsZBm2NFUMY5GUReViqSgFVcm+FQtUtb85b3hnL/mIUlRT4EApYRW4NRSCWwumhm2gYXMnqmV9oFVxziTwidCUWcK01RQguwFvNZXJy4xHi3o/ZZOsgLHkmyrjTnlbUYFoyl7UAL8qU42KDWWPaLw2i998XUIQZvnRqpNqPo41x1YpmZvSWf3KK6/gzOlTon665eAt2Llrp/zuwvnzeOn572J8ZAz333UXlmZn8eW//q/4iccel9zC+eVFgbepYl4K6UZplGMt0F3Uv5uFVRkTAceqwM9to82k3a6Uopw3LBiMjAxAs66hibiAWwJci7kTNlsHqtUirDYWk5tSdCgUSgLauAYYtrW0S2YW9vDICPp7B/HFLz6NP/vTz0jxnI0XVJd2hDtEOagU3pocp1Tj+v0e+AM+Ga9UMiFzgxm6HM/Ll68KUBmfGJei4uDgoMxVIyuYc41fzOBlXiWV98rqmsBPNQWIPSyrS7RJbNRQoaqSDgAWO9bXE1hbicLjUpncXrcLPV0h1Cp5LK0swB/0wuO2ixqMdvK0Jbz2dJsAACAASURBVLRZarCYq+AqcfLN0zhy9BzKZcJhixyDLfF+ZaF5c16rIjOBQhMHDx7Crl27sbiwKJ/z4KFDWF1ZwZlz59DX14uhoT6YLVwPVHGYjRqFQhkl2jATNlUbqLTMMDs8qLR43NrhDQSlyYXKW8J5FjkJIrhuKetl2olWRd2nlBAqJ5mNLxzXDiqf3S7VgECIa7MKPGehlPCW+5agQ4AcFcRy3OkKdJOyzU+nU7IOEphytSN8ZiMDwa2yZleKTK6XLKiLokmHt9KIIYpoddSp3GAFi8QumceQWRXfDeBoHPdiG241i9KWwC3ETPJmC0defRVnTp4SZTGtkrnOcU04eOBmjI2O4sUXX5QcynAkItbTxXJVZXu6vdIoxPNGqVrDwtIy0vkcdu7ZI/DW7raiWKmr/HRadIuiMYlUIi4W8X1dnRjs7YaHxUwCPFMDbq2JVqmAIu2Us1lRwjKbfaivV8bn1MkTePGlF3H+/DmxVKV96uTkpMzla1NT0hzVEQnDF6Ctt18Az64dexAKRjBzdRFHX3kDpVITwWA3uLynMyXUq1QpM+9W2Q9LE4ye+8zX5Y4U9ayetazW0i3gVj9nGQBDVOsEd3Q+kO4jBXflP91FQp3luFZQ5V4XG2SYm4CF1LSBUHcA+2+6Hjuvm0CkO4Tu/gjsTouoeWgryyzQIh08xHa8LnbJUzMzWFhaRLXRhI2w3OWV1yVAZcMELYZ5TAukaanoAYJbAjyqYFk4ZXMXM16lmcGsiYsDlatsBuM1BZ1EuI4z350NAJxL/H9+Hu5nSmwJJ7iWWmkX7XRJRIO51UBHOIihoX4MDQzI9U08FhN1JxXAbpcTtlYD2dg6KmuLsOVSuH50CH1BnwBLB6GcKAV5rFWRSCp4W261kC6WsZpISiC1ZnMgmUljeXVVjkdCTG5XSxSDav9yvaF1Or94/PqDIbGw5+e/du2aNDVQKUx7eIJRrpmxWEyOQTbg8Njg+syMX58/KHmYVBlzLWFTSqlaRpUNVMyTtVkxODyMnbv3wOZyCtRmRAWV09LwJs4a6sxtnKOUWb1qVJOU93odGs8jzTpQLaNRyQO0fdVacNq5Vig3Eir6uAt4rhEYq1urU/nMBjPOaTYVMW+dZ24eTwSjvPYgpBPYSzcCaThhkwKb1GyyVlHdS4UsG38OHDwoERRyrSYuvpvw+e33AvKZ9A+oX+KplUsHjvx+/tx5sfq+7bbb5Jw/NzePWDSq4G0qJeshv7jW0dmAj/GJbRiUNcGMljgN0JabDUg8LvV+CjkvqHO8wFodSop1sg5vVXrs5vZs3bbNf28BsMYH3AJxt/69cb2lnvb9Vbdbx+ntClxjHhgK2Hcqb/W15Ptst/i08FpZ3wZjXZLv+rleRaar62oD0PIaQBpM9GtcvguvV9hsymZFHu/GnFLnHnXu5fwQ1wKjCUGPRNjY78Z7cY14G8jdum0f/+S/fU9vJX/pUz8JjQ2R1TqssPMIwDN/8zw0pxc1WeaZO807LSAQDqJWK2GwrxMO1HHiyGt4/J77sG8iADeKqBZWUGuxKa4HPo8Xa3NxzM/PI0nHhmITsfU4kvks/rsHH0QpGkWxWsCy24fLxTjKaCBSbODwju3o6vEjm1/HwuXzGPcPwm734/jCMi6YWnDt2Aaf0wtEU1i/OoM9jKSgXXk5j0B/GNauML74zLPYOboHWgk4lkhsqP15hcDz9NLSikAvXjPs2bMHi+lF1LQiBostDPt6sFCuY2ExC83ikwxXE2qIRS/jnzxyH+4e7IZ1+hq6rTxT1eC0aXA7TPC27LDTOMBWQobZ8g0r1lIJmLUQZjMpTMXWcMvwOErJtKx1+aYJbxQTeH5uCd6xXlxvcmA8HECqmUKnxYpgxQx/y41YPomMww63LwhLvIip1UWsDXmxUC3CHKsg7XOgZnEiuxDDuMOD2wb60FOuyZo0Vcrh6tWr+ODtt8HP6+VEFL2dQQSCbsntDQXcElXR6HSjumMSy6ExNILDuHjmgoxnvVLFtenzKMZjqCbTcJjoQGOHPxxBOpOT+2HGb/A8lU4nUa1X4He7YKs3YGlCHJ0iFtU0HU2ncXJ5HpdzSSyzka8J1MuA1aHu99jgw3OFNG/xl00VH5QrpH/g/CcUfeqpp3D77bfjAx/4gNzDGI+zZ8/ic5/7HA4ePPj3Bm+pvP27PLbCW24jz6lHjx6V7eK++kGPt8Pbrc9lU9lW5e3fZdvaf9MegfYItEegPQLtEWiPwDtHoA1v27OiPQLtEfhHOwK//Ov/M5588lGYLVS/2aUA9+yzL2F+PgW3p0MsAwmhqNSiVSXtDbPZPNbW1pDL5fTMT1rRpZFKRGE3N/HzP/th7N0ziVIhhXqlJMVNdvISgHZ09iiFhq6AIcDt7OyS4tl3XngRZ89fxI7duyXPbD0al/tBFqUI5KhESyQyyOWKUvhk7mZ3V48AOdq6EoSy8EKQR4UOC8/pfAaJVBL5YkGK4nxfQ+1FqMni9kZ2mRSkaTlLy1/dbk2yVWnJTNUdIaOy/FXlJGVpJ+JKqf2xeKnbFEtqoHoouzqqb1lnVj9VylFaDRfRrFfhcdiwa3IMI71dkn177fIlHHn1FSwszMHtcmBkZBiTE9vwkz/xQbFyzWfzWF2N4ur0DPbfcgDza2t47dhx3HfPvWIB+zu/9VuIra7BYbeiUafylZbB3F69oCVFP44rLU4JAFWBU2yWCcHdbrmpXo/FJKful37m5/DcV76Gp/70M/jFT3wCPTvH8bXnv4W1ZAylWlnl7xKe6ja4HD8FelQeq7JnpI2wQ2y3RQUlhTBlIa2AMnMKdejDvEeBpyxiqnxeyXLUFabCEMQCVBVunS6nwHwqw/me3B9UYRhZuKqYq6xt1T5jbqoqom9AdNnl6nnyvmZN5XbqzQu0PhYLVyq1xRKZBS+VsUsoJiBY1IhqDLmnjfxcwjOqoGZmpsU2mGobL3OoWi3Mzc3ib77+DEYGhnDXHXdgcXoaX/zLLwi87erpwuLyEubXV5EsEETUNgrN3HeiJpbiiVKXSMFbV56KOkvPCmVhnwCX48w5TDg/MjoAs3UdLVMSDluX2CYz99ZqDaNWLcFqU0oq2kzmmR3doHqV4EdZQRMEiEXq+ISo/Z599tuIxxKyVrBQ7va4pTnD6/EhGl3D9Mw0mo2a2Oy6CEycdni9bllHCK9Ynyf4pkKJa8LExLjMQ0Npq8Af85otMidUFrRhd63b8bLBgpSHcI+We8ydrVYly8sklrxWzM4sYPraHHzeIPq6exAK+BH2u5DPxrGwPIe+wV6Bt6kk1e7MkCvBZqnCorGobhF4e/ToWZTLFjRNOryVCrIMvg4aCcmVZTqB0fDQMG677XasrUdlnrK4T6X2qdOnxTK6r79LCqwE1JyPZpMVxWIFxWodJqtN4O16KgdPqBN2T0CyKb2+gLgJcJ2jnSn3C0ErAS7BqjSflCqiPGXOL+cFFYS0C1XZt2HJjuMazwxeWTd1K8l8oYRUOiP5t1w7axUFcJVqyS7zP5fLCnjj2sKGBIIS5otyJorittWE0+6UdUGOCe4/o+CuA0VRPMkxqHIjJXNat3rnWs7mE+5rUd6KUlQTiCUrsFgoK/Do83owNDAo8OzF51+QPGEqW5mBya+Jbdtw+tQpUUJwO/v6B9DZ1QWXLyBw0OZ0yzmDSp9YMoW1aFTmzNj4NpWZ2xESVYoqJFdQyGWBZl2AFBVzkWAAYb8XdqoLW024TE2UU3FEF+dhbdYl89PtdMKmmZDLpHDijeP49re+Jcd+sZiXxqJdO3fhlgO3yBicu3AeS0vL8Pk98mWS7MUaQoEQrtt9PXo7h3Dp3DVE1zPw+yKo1kzIF6jcpps/s3JV1jD3hwHWDNhgOAcYTScb8FatIPqXOncR2nF+cd1UmJ1nQaXe5+vrWlYdFhP2VVBvNeENeOALe1BpltCyNOD20va4gUDYi/7BLgyPjsDj8wpgJXAhTKYFOuE21zOqOZmvOjU7j69945vIlyqwOlyo1ltiGd7iHGAzDrOV9QxeWmWKSq6uIgqovMxkczKfmO9HuCoAzcL57pIcQDaJEN6yEM15azTraFzjbFZVmOZaY3fIsUKoRlP8SEcIHrdT7LP5lclkBETTOtzjcsFBlVs6iez8FGKXzgi8vXnXJLx2CzxOq6ivRWVfJRxvCbzNliqIpTNYTaTArWG24noirjIIrRZp1GCrV13yGasolipyPIc7IrJOEn7T6plrbzwew8ryspw3/T6vrJXVallyfqnU5xzg9RMBrt+nMswJcAmoW3QWYXY7M1npaMAtMGvwh4K48eZbMDA0jBJVjGwE0BW6hosGm2dUMoKCoaotSkEkueqj7bT+ZarROrkMS6smyluTicCpDo0uJmIXrFS7qmFKgUk2/vAfzK9eX1tHoVjcuCbg+Y5rH+fT1tgAyW0sl+U8w9x1Nm/Mzsxi7769eP8j7xfgq9YTBXyNPNi3qD23gNuNo2TrE3RF+6mTp2C32XHTjTfJXJuZmZHz2dzsrBzjXNN4DuGhxHWE69f2HZPo7ozIOsJjHNz7+trG6xvFhtWxZ4BidX2iruEUvN28pt7qAKOuCTatj9W/3wZit9zdyHXbVnXu2+D01tczrpHf7eZIQVy1741hkrF9eziu0Qiyca381m2Vv92wTdabIQ1oqp9LjJxtvp9yeVHOKzyWN5r1Wi1xSuDvbDZ1/UaVP68llIJdWSlzreRjK7zlz7c+ZHPeNh+M5xvP+9gv/O67Dcvf288+/OR98Hr90tTqcHhQLNfw/POvwOZwAyYrLKYGzLDIdVswHEAo5MHkUDf6gg6UkjE0y0X0hYsIOZuwW5soNnxwB3fI2n3y+FkcefUYeseGUCtWsTSzio9+/GcQn19BM5VHrlzEbDWHdWcTtz78AD5wx52Y6O1BNLsKb8Aq57xnnnoa1VQDJmsQl4tlOAaH5LyWWV3B6TeOYdQXQY/bhZDdApffgUS1gEyphJ5QN5rZGk6kctJ8ZzLTq4D2vkWsxNZRM7Wwe88eZCtZlFFFIrsG71oWDx+8C+cXV7G+WkSzZUeBLgWVPPaO9OLu7WOIlHLo0ZoY8TjhqtYQ8tThdWgoZSuSwV5p5VBumJCvO7GcScBkDuH41UuoOWzot3vgtdmQKhcQ6h/C05dO4nymJNfmN9m82NUVwVJ5FR6rCd11J3rMPrSaZlTMFsRjKcyloogPezBjqyG7lka4YseCk/cVLpRW49ju8+O23m4E4kn0dPfhYjWDE6dP4eEDN6Of55tsGt2RMEytGlx2DV4X75/qqAcsqIyPIzF0HRarbnRHuvDy88+hWm/C3ixj8dpVZONRcXow2+3wBDuwtBJDtdKEpWWByaEhE19Fr8sDV6mCkNeN/v5+WT/XV0r43olTWKo3UA6E4RroQ6FRRrmcRzIRRY1NuPpxQBtr4zCVxrwWG8F/cOYtoeiVK1dkXaYSlRnnfHD95jWa2DwXiwJJaT3/xhtvbIDcreCTf/Otb31L1LtsjuXr3XPPPRL5w7V1q23y1n/zNV566SUcOXJE7lm3/s3Wg3QrvGVDA9/j0UcflfsnuT6q1QTm8rW47YTRd955p1wPfP7zn8fy8rI8j/bIvOY3gC3P11vh7dZt+3tbJNov1B6B9gi0R6A9Au0R+DEcgTa8/THc6e2P3B6BH5cR+MSn/gc89tgj8AVs8Hpdkjf3ne+8gulpZkL6RX3CAqkv4EdnV7cUcROJFJZXVpBOZwSeVSolUdQlYmtwWE34xM/9NMaGe9Cql6Uo16QsCBoczA6i9aCF9rVUQbRE2UorZb72WjSGzz/1V2JnOLFjB0ZGx8T2MB5PIRpLIpMtQNNsNIwF5Z7soWbRVzp9s2kpTvLmjTaMVKhYnXZoVpVLu6FY0AtdrCEZqgXp0NftZEXNolv9ERhsKB9oAqhIslI56moAUWyaFegjWOAdrbJ5a7EJWf97k0A2t9upbPDE/lMV3FjMikej0BpN3H3H7bjt5htRLxVFNXv54gW89NKLePr/+a9wuRzYe90e/MInfh6D/X2IrkfFgnVheRU7du9BqlTES6+8igO3HMDePdfh07/5W5ibmhJVIseF0Ezs90R5pTJRRU2n51MayltRDBMeaRoefuQRyc9MxuL4lZ//BI58+zv4i//jP+FnPvIRXH/4EI5fOoeVxDrMNqX8pGpJCukEr7oalBaaqiBOCEPoR6WvXSljxHZTjYdh38gCrIy7DiMVS2DxVylOZIyJybmP9Dw4tT8UUCAL4nvwOWKhKLnIm3m2HHN+VlHh0jJU38dK9UtbV6XAMOCt5DVbFCRUFQpBvvJQ8FkpQGglLKMrf68snKUQSpirgyraDLMwws9DYGC120S5zkLyN7/+dYwNDePuw+/D0uwc/vpzf4EnPvAo+vp7sby6grm1FR3eKutZbgePSzth9xZ4a8AssWwWlbFujUrQa1fjT1BGy9zRsUFY7XFAS8Pl6IbD3oVqmblRXjQaFdhsZjl2eAwSHHBsZf+IGqomqkuXy4Ph0VEk4glMT81Izi3V7yqPV6mfCXBj8Ziojyg5ouKWWbMs7ctx4XFjYX4B8/ML6OnpRXe3ashQsNaA+wqKK/W7yj1VIN9YqZW9pAGf2HBCNSrXAa4HZe4PmX82TE/N4fy5Swj6O7Br+3aEAwF4HGasrcxhLbaK4bFBeFwOpFKEt2X5smj8Yn6vFadPncGRI+dQKpvRYh6tWIIrxTYXBgXMlTpO8q7rTRnvRx99DG6XR6w+xycmBC5evnwJ5VIR4Y4ArHZVjKfFZyFPiKtBs9rRMGlYiadxZW4Rkb4hdPYOi1LUTZu9OlXFdVHLEcJyjFhEop2sgIxKFflcTkAu5yjVhcom1S7AlsDM5XZLli1/TwtwHj4UNBLgMk+TsIeWyEqppI5XNkxQpU9VNuc0lUxinU7VGxWSumUy7VoNK3XD4lwgrWTgKtcD5YSgoLtSHqt9STcEKm/Z/GNkshLgSlOIrLVqTtQahOqEVD4MDw6K8vfMqVOYn5uX7bBb7ZIDfvTIa9JAMTI8jEAwJJa8gVAHLA4XLHYHasxDjsUxOz+PTD4Pl8cj8JaQJ9zZIcpN1XTDaVyTrHK/1wMf1ctELuUSWrUq7FoLjUIOuXgU9lYDXUE/AszKy+cwO30Nr79GdfAJVIq0JrfKcbS6tiYFSMJbzptLly9jZnZGjsHe7k74PMwaLqBeqcn6ftft9yKdKOCNY2eQTBRQoSVllc1HVC/aVP6oKJkJzHWHAd1fQJppJIdeWchTkS7nR85XKlcNN1Fm37ZMonhVe0WHt7rNqajRdMUa9x2bW6igraOBQCSAvpE+DIz0YWh0ALVGEcnUOuwsmJezqNWZ7duUXGLCWs5Jh4Pz0wGfzyNrwM5duzE7v4g/++x/QSyZhdXpEahZoSKUds5oieqac5rb3iSAbWmwmBTcZ/E3nkzKPqOyPF8syjjzvMn87+7eHvT09spxyPxkNhmoJh+TPDeTy0mGL59rZWODWA8H0NvdJZm30ojidKGvt0fm/vLKsqgsHTYrIj4PrM0qZk8cx+wbR7C9rwv7Jkbhc1jgd9vl791cn1omKbaXaZPOrN+WhkyxjGQmh/VkGrliUeyKeYynszlZx6g4VqDWJg0coqqlMwggDgmMlsizuQBNaZLh73lcEVzG4wmxa2bTDcFtIBAS5xOCIBaUORcIMfn6pQqjJqqoNalcNqN/aAC3H34ffIGQWHqLAl23U1YATTWHyUooUlvlqKFcLTg3eXnUENtkS6sBK6FYvYJKIYNCPi2KU5tVEyU7jycrVfe6wlLO8WiqKAKN21fDyvKK5PkaD+4D7nNCWs4prmd0h+F1Kr9z3aXilopdbuPjjz+GB+5/QK4ZCYiULbuCnbLdcr307g9DebsBe/W/O/HmCWkWuW7PdQJtaa/J77Ozs6IC52ubTcT/kHMqz5M7dm5HZ0cYNmmeY145bfGZT66uD/nZ1ZqoK+T1jFkV66CyhpVlslKv8dB/O8BVly7qZPmO7NsNe/+NS5x3AN+t6uJNGPwuo/M2K2a+pXH9vXUkNyDu/094y54pnj/E1YZOEzq8VY196tpNnFaYd1wuiQJcrk/ZWNCgk4ieD67HrxjX/4YDBrd5U2GrsuxV08rm4x1qYgAf/cTvvKe3kB968D5R4JcZOREIolCq4dTpc9K4yEY6rVVDpVxDrlARlw2X04SRLg8GA3aUYssY6vFj/x4/On0aHC4HSqZezCccWE2sYnp2EblYDkFGSeRLWFtYQd/QKMrJEmqpEqaXljB84xg+8MmPo3PHOGqlIpbn58Rhwe1zyH1f2OHBseeO4o/+4LPYceguaP4AUskkZq5eRLVSwLaOTnSxWUdU5A3QuHxlfQ2dwQjq+SKOr2dUQyLXcqsZdQ2YXVvGjut3oVCl40sMmegqBnZN4PDIDvQHu/H7/9dnYGk6YXN40dRaKKWT+Mj996C7WoW9nENiaRpDXi/unLwOY84CnK0aqnUTcqYa4KyjlKPDgB/xWhFrhSZeP38B3u5O9Du9DK9Ans0kDie+du0srjWauK5/FLe03NjmdCDtKKDULMFfMqHXwriQEGaXV1AzaZizlJEb9SO+Fkeo7kA2X8FFqxUdwQ4kLk/j1uFB7A+64VmJoau3D2crWRw99Sbuv2E/hi1mRJgNX67AH3DT6AhOiwabvQF7tx/xUACZ7TdizcqMY3asVnHm4iV02pzIJ5M4fvR7MGk1lOolcVVIJnJo1jW4rR6ULTW0Cjn400Xcve9GNFxWnJibwskLl3GtAdgjHYC/Ay2zC5V8BY1cAflUHGZzC8laQa7rrGx2pouW7EcNdRObveooF9gs/P0fhKLxOGsMdnnS4cOHZc0h7KQ7Cm2OL168+EPBWyp4aYV84403ShPoN77xDXzwgx+ULNnvB28N2Hr33XfL/Q1BKuHq2y2cDXhLFfBzzz0nVsnd3d0bH+z1118Xa/z3v//98rOvf/3rEvdCpe/blbdboXMb3r6ny2P7xdsj0B6B9gi0R+DHeATa8PbHeOe3P3p7BP6xj8DPfvKX8dGP/hSqNRa3YgIhZmdXMT+XgtniFvULlScs8Hd1dwv0iseTmF9YRKFYkMIc1RC5QhaJ+BrcNgseuv8uDPV3QWtWxArPS3WXhcVPKuaosHGLCtfpdKFaq+PK1atYXV8XqLu0uoaFpSX09PWJ7SoLrVSr0V6wWmOrrwWNBov6BBUq95RFLtqEUaXFqgoVI1QMWe1W2BxUfiqbXBZspCgn9sWqmMXimQJNVDDqVrt60VHlbdF+tCGWhPx/yW2TnFNasuoWwLpCVIAu6w3MgKQqUM8tk+KRbgUq2bgCLhUIrFeZqVlFo1TGnsnt2DM+gWa5LBCAVpuz01N46qm/xLGjRxHwefHTH/5J3HLzTZKhSkUfYcPI+AQaFg0vvPQy9l63F7cePIR/9+nfwYUzZxEM+FAq5VGrVTZsgY0MVxagFEy1iSpTjZ+yLyaBfN+dd8o+P3/mDH71n34SU2fO4T//+/+ADzzwIA4+fC+Wc0lkywWYHcqykDBN7JgFdiq4IhbJYPFMfV4FaanwM5Si+nNEQbL5M8l11e2MDatVo5IqcB1GZi6LBEYxjXDXIlmmhAGSiSuKP3UUqyKbkUus4B8BEeEGC4xipa3bHPM7C39KMUwYoFRACg6q15IsPz0/2chMUwoY9RBwKzCtrENPFhJVMbZYLkquKwseLFh8/ctfwVD/AO6+4zBiK6v4/Gf/HI8++JAorlfX1wTeJnJZyR404K2C5e+Et8pilqpqgq53wlt+Bqp+qbzVLDFYbHm4nT1Ay4dKiXmKIWhaAxaLAuyEn8yj1ON25bWVyoV5oSwk2TE7S3vIGAYHh0TRyaKMqC/1ncaiKh/G33J8CbM5ttxXp0+flnGgtfD27dvldxw3Q71jqAfFfpxWsJLDqjch6AVrFpBkJrRMAlz4GVuahkK5hGKlquCtZsXVK9M4dfIsOkIR3H7oVnQEg5I3ffniGSTSMezYtR1ejwupZAz1egnNRhlmrQSzAFwrTp8+i6NHzqFYMjMQU2XeqgNan/f6/NfhrbI4bUjhZ8+e6wUWsHOfqr/lpUUpanp8Lnh9hKgOpJIpTE3NiSovFOmG0+PDxek5nDx/CQOj2zE8vhOBcAc8voAUb4vVqrLJtip7+2qlJsoH2g+rlgYFIQR+68oylXVtFfWhy+0S0MH9SHhrNKYwJ5gwKJvPizU9VZxs5iAQ5poohXnmYVar6thi1nWlCqumiaUc1fBUQVINa1gmi60110LC242saypuVeODAW6lRUNUappS3+rQlmsKjxmBuZLR3ZQGCL4m1+RIuAOD/f2SI/qd557D3MwsgoGgjMPC7JzA286OCPoGBgRYUXWrWW2UaSORyWFmfh7xZEpgXYiK6L5ejG4bQ09vN8xWs4Ah2lDTzr5eK0tmMmEdrefphuuyWhDyeeCyaLDUq3AzA9vUQiaZwNXLF3Dm1AnMz87QXxoeJwFgHcxuZi7m6MgI9t2wX6AX7fnm5ucF5ETCAfT1dMLltGKorx93HDqEHeO7US+38NJ3j+CVl4+jVObI2dFsmKGB81yp+6ThaENNyJmwaX0t5wEL87JZ8GfjAJsRNIF3qvEAkkPP+S2qW8L0LY0sdKzgGkY1m+xLAr9aCdVmDV4qbEf7Mb5jHF09HWg0K2g1q+Lu4fFYBYKyiYaWtblsRuxvK+WSNBo1GlTi2rB9+05pjnjuhRcxM7+MalNDhdsEDVz1G7qtrjSo6Cuz3WKHzWKXbaeiMsnmAto7mkxIZzJIJJNyrPT09WLbxDhGR0fR398nzRVUTBpZpASgiWQK84uLmFuYF4jLY4br8XV7dsNmMaOUz8px3dfbKzb0VLVGV1fQatTRHwnBYzFh+sRxFBZm7Flx2wAAIABJREFUMN7bJRnIqdgKXDYNvV0RgfLMBhdrdaqFGy1RFtOGPV+uIJkrIFsoSC4zM5q5TWXaw/P6RTPD6w9KLqQBj7jGUt3JayqdncrxI9dojYasO4Uis2QbMDNaQKyg3bDxfGm3C/AkpCWwFygm+dk1gbdsxurp78We6/eJGs5GKMys8UZDto0wV80nBcOUSl65jciaI/BWrgRgRlOyfy0839YqyGfiWFqcw+rqItCsodmogn/JfFyLqO/VsWW3WQRE0+WCFvl0fykQiBq2t2ghn6MjyYq4xEQiEfnMdA5g4ZzwlM0mvKbk2kJV1+HDdwjwNdYV49ytL+d6BsZb7wI2rIX1zFUD4PIa4PWjr2NoYEggAGExlbf8zsYlUQkTtioDaRSLZVFOM/M8HArAKheoKvOW8FauFTZiOFRWtQFeN6yTZY3kNRavUTbdN3gdtwFctyhtjeuSTQCrNxFusX5WZzKVHW88X33fvD7b2jT1rvdIGxB3K9R/5zPl8+jnqK3vZfx7q1uNoS7eyJeVhgE1v+T0I8rsmpwPON95bWusV/w5r+/oMsN9sHk9qMCTXM/pANfI0uVzlAvEpvLWUNzqBjpqfN6uJgbwkY//L+/preNDt96BpkmTRg6xW89kkcnm5d6En6VcLaJSZlwKEAj44PFY4DFVsKPXD6+pgfsO7cRQdxWopuV8WnONIVXvwuCucXE0+N1/9W/gj4TFUriWr+DMpSsoZSrwmD346Cf+CXa/bzeskSCWcmlxNhro7oU/7EM8uY6OgB80banEy/jbZ17CiyfOIhDpxdrsAmz1Gjq7QnChKFmsrUpNrv/ojDA9v4CJ0TGYag0cXVgVxwFpEjFpyNdLsDLKolaELxxAxO3A5Pg2uIJ+7B8cx9riGj79R3+IRqEBzeGGuVVHX2cY91y3F+58HqgXUChl0eVyw52r4IAPmOzsQMQTRDydwnp6Hj5fN3ItN9YaZZyfX8fc6hoCPd3od/uRymcQHunHiSvX8FpqGa3eXnSWgLuDgxgya0jZ8siiiK6mDR0VG0otIFEoIWqqwbxrAMvJKEbyFnT6u/E3q1OYBa+PrRj3+jDSqGOHwwx/JodgZzfOlrJYTMcRMQEHB/rgKpdgqtXh93vRrJXQ3xmBxVaD5tKQDoeQ3HMjVmxhOMxO2KAhWS7hyrHXgVoLJ48fg9tthT/gwmBPH66enUFyKY26WUPZXIfV1MSw04ud2ybxzTdex4szM3B1hWDvDCJbrWJxfQ3NUg1hmxcoN5AtFsEreScPCd7n2uwwMWOZ1361mmrM0cxiGf+DHgYUpUL21VdfxWOPPSZNWC+//LI0ZFF5+8PCW+bFPvHEE8p94m05s98P3hK6ck2+99575Vqc17DGNfHW7eZ28rkEtrympkJ3K7xlg+TWv6NCmM06999/fxvevqcrYPvF2yPQHoH2CLRHoD0C7z4CbXjbnhntEWiPwD/aEfjpf/qL+PjHfwax6BL+5D/9MSa370J39zDS6QbKlZbYBVK1QpUfsxoJXZlFu7K2LgoxFkSoosnmM8imU6iXCnBaTegIurBtZABDvPl0OBEKMWOxE3anU6AaYTCLLsy3uXrtmih5+XNmtjFfj8VC3ojxwQxGdmBTf0nrZH7x33WqZKnCozqL0FRyRgkgafunikbMRXQ4lGpGVJYGyBBLP8bnKehBK1Fm/dBOlDeOfH+C2AYasLscWFlbgT/gF9s/FoJYcBLLOt26Too5phbqrQaaBL5UX7UaqLL4WaujSgBWqQi0UOBPwQ+nwwG/x4NGoYSJoRHcsGMXismUSN/ymYxYvb303e/ir7/wFCqlIj760z+F+++5V4qRVJTEU2kMjY7C7vXguRdfxOT4JO696x7877/3+3jz9dcRDPiRz2VQq1dE9WgAawOeUoEl0FoyYll41QtWzSb27tsnHcSvv3YEv/Cxn0NqcQV/9K8/jQfvvhv3f/hJpFsVFOsVmB02KRop2KLgrWI5utWfwPCtuWWqKCjKOz2fVN0AK9UugalkAuowxwCnxrgZ0YtiSUyfUCp6dFDMv+fNPwv6CizVxGKSIJDfDSUnC0bM+hPr441intKXKXttY6yUilJUyxtCE36ezQxczgNpItjIuFUQiiBAfU49a1LGSBX7qFqUbTeZxHr2ma98Fd2RTtx5+x3IxhP4i898FvffdTcmJsexHovq8DYjc4kFLVHdULGmNx8YiltlF7gJbwmzCXC5TwzlrQFvB4d6YXOkYbbk0Gp6sbZahNvVh1BoUPJXFbxV9tNUjzbqRDhUq5hFdchx4zzkfrpy+SoWFhYFvo6Njck+4L5l8V8gum6nyXEzCr9iU9hqwWqx4fjxY1heXsHk5IT8veTt6kpm5nupqaCAktofSk1t5NSJtaHMGaWc4zrl9fsEhBG80GpVs1CRaMalS1dx8sQpRMJduOfOO+HzuFEtpHHi2KvIFnO45dDNkgeWiEfRbBE6VWDWCgJwlfL2HI68dh6lEhXmVoHaSmEmpVzJAdO1TzrQZd5eCdfvuU6OJzZKqAcLxiqPmp+X+4evQsiwtLiGpaU15EtV2J1eNCx21ExWDG3bjp7BMfiCYcm8LVSrKFZrsj5zLZP3bbKQpizDeaRRFctjiuu1YWcnOcg2m6zDFptd5hLhJ6es2MrzYxivRxWTZpa/JfygqlcpcGlfWhX4IbbsLKRXqZ6zCpj2eNyiFC3mmUNZ0Y8DNVYC+2q041VzQCzHOY7QjxWCQlEwU6nGY0aT7RGFvf5vQ9mn1LBK6cGGBb/PD5fThSuXL+P468cla7anqwuZVAq0NeUc2LFjJ7q6umFxOCTztlxvYnk9jlW6IFit0jgUDIcQDgXR3d2Fjo6QNCsRqGazGXGTKBQyKBcLop7tCAXR1RlBVziMnkgEvbTVtVnQrJQQXVzEudMncO3SBaQSMdRrFflM1VIJpWIByWQC0fV1jI2OCbxttFqYmrqGaCymME+rjg5mnfd3Y++u3di9fRJ2swM2zY4rF2fxvZdeR7HQhNnklMYmzcQMRDNMLVXI50PspuX8Z7g+6Ao8rknMJRbFFhuSqLxUylUeszzH8ovbJMec7nzAecpxr9erMn8JOTgHqIqqterwdfgQ7A7C43fD5rKLipJ/6nHZsO/6Hdi7dw86u/y6OljlofL8lk4nkM2kkMuX0BTfDjPOX7qCN06fQyJblDxiqtEdHjesDrvMHWai8pPJeczC97LJ9vK4L5SKKJRKckxxLg0MDWDbxATGto2hf3AAgWBA1jEWb5kdzXx7XmsQHvNzE8henbqG2bk5AUJ7du/G5MS4wPtkPIpSvoBwkHOkW94jurKEZrWCgUgILhOwevUSwmYNQ11hrC3OYurKBdQrBbgdNvREwujv65O8aJ6LeB7JZfNih1ypNVBuNlEolpDKZKVJgy4CDZ6rKI2XWAhCm4w0s/CYazUaAgMJohUUTyt75WJZxoJg1mpzQDPbYHe5YXE6BNbLPtePe9V0pTf9EMTSZYEASzOhozOCkfFx2BwuuY5j4wczIwj4uQ+MpjAD4m6u0ZyDyjhZLJF1gMtCv6lRRaNalMiNxYUZRNdXUCzmYLdqojCTFU0U3g2BuSpvXsFb5jUKlJO8cdq52+TzLi0viTW9WFuyQU7sqSvSdMG831QqKXP7iSefxP79++S43pzbuvLWgHIG1DQUubJs62B0C7zlOZeg+NVXXhXVLZuYolFlz8yGgYX5eYG3EnEgsBCyb3ndybWITXYE1SaaUbfoFqKsoo1mFgOmqjE1sm9V3ARhiQKbSpmrwOymKnYTur41n1fOVrq9sHGDY0BdUa5yrulWx4ad/lYFrnF+3myI23Kb9COCt3JtoTugqMgKdd4TkGS2IJVOyT6IRDowPDIk16m8LuFaoU7Byk1Hzkm6645yT1HXgqr5T+XH62f3Lapb1eRinMu3jvmHf+69hbeTvSNwuJzIMdeb84qxB5z/taqcA4u1EmplZoI3JZrCaTPBZa5gsq8TLlMNPc4KDu3vQ5fbjmqzjJwpgjS6sfeOW2B1+fE3X/w6Xj/5Jrq9QbgsDlxbWIJZs+Ff/otfR7ZeR8doCKu835P7LpUz3mJTXbMm64/DaUEhnofN5sOpqWn83r/7A3RoDuweHpVjwGXlNYQGq2aHyxeUBhleW4Q8Pgz0dGO+Cbx56jQcbg+K1QqqrRqCnUF53YGhfgyGwtg2OIpyq4lj330VX/vGczB5bXCa7WjZLSisp3D/4UPo8bjRyqZh1njl2oDXbEHY7kRvLYteq4Zd3h50WKxIpRaxkMqhEe7HGir47tGTcPh8GNm2Ha1MDqvpBNwDPTh++QoWXCZE+vtQubyIO4Ym0M01xl1HupnBUM2OMWsY8VIGls4OrHg0TBcTMC2ncNDZh9V6E3+dnUNV8yOWTeBf/ezPI/rcc9imteCu1+Dv7MeFdAZdO8Zw+oVv49Gb9iG/MI+w3y/3uF6XE2G/B02UYDe3UOzrRHTXfqx7O+HUnACbfyxmrM1exHe+/SKCwW40tDqyhSRS8RgamRbquSaCLTPSlSxqKGNkoB/XZhdwlU0tXb1I1Rso8LzO+/t8Hv464KsD9pYNgY5OuDrCogZeTmcwnU0i1mhCczjhMFthqTZgKtcQL8Z+YM3EgLePPPKIqGN37WLdoVuUqw899JCAVboW/DC2yX8XeMtzwoULF3Ds2DFR695xxx2Sscv7x60PbufJkyfxoQ99SJ5Hi2SCZjaG8sH7HwLnN998U3d0UBbJbXj7A3d/+5ftEWiPQHsE2iPQHoH3bATa8PY9G9r2C7dHoD0C/9Aj8LFP/jJ+9mMfQSGfwK/+6qcwOjaBvv4x2GwhtNjHy5xIsUq1SKGftsf5YgnRWBxFKkRbLO7WkC9kkc+mUcplsTBzDaZGGTsnx3Dj/r3yHNqrujxe9A70Y9eePQJVTp0+hfMXLkjua6FQVIUHZlE1m5K1uPlQiqF6kzaOVAPRptaO7q5uAa3Md1tfXxUFKy2bBAhZ7QJbQ8GgWLQSVhBQ8jsJZYuFMf5bvmuitGIhzeNlbqpN2ehZzVKIDnaEsLq+KkURUaARwKqWf7R0T0nZQpGyKuBbrVdFXUnbURaGbczZc6g8P7GxpH2gWYODAMVmQzGVwb6J7bhp1x6YylVUCkWU8wXJ7Zu6elWsk69euYyf/ehP4/Btt4nChsU/qsQGR0bgDYfw7PPfwcjQKB6493782Z/8Cb73wgtim0xA0JAsNQUkVXFV2SYTkGzCWwW4CRVZwJqcmJD8ntePHMWHn/wJtHJF/MFv/CYOHziA93/8IyhYWqjRJpr1Xh1wiipOUzDTUKZKcUfA2kaJUEFbKX0pBSDHXBUe1XOlUPaWPFMqNWui4FNqTKXk3bQwVso94315cy45hixumlV+rihVJcNWKc2UtauhvFXby+IfC8OG2sLIztssam4qUFROmgK1Wx98LvPU3m4XyGIo55C8vmBQBTWZj/S1L39ZcjHvuv0wqoUiPvenn8H7Dt2KXbt3YT0exfzaKuK5jKhKBHZxfhLAWRU4//8Kb2mZOTDYDY+vAJjSaNQ9uHplDaHQKPp6JwXealLwaqkxb1I9SrBXk+2mAt3I1+WacPrUaUxNTWPnzp0YGR3RLY6bso2EHtzT3Df8zsxRZQepyThxHzF7igpEqpCGhgZFtamKwxxjUj1lSSzfRcFLwKAUrWwe4X5TRVcNfDsqSZm9y/WEyrs61bh2p2RPX7xwGSdPnEQkHMFthw7Camb2WRLHXn1Jjve7779XlJSry8vQzISCVZi1PMzmooCh0yfP4bXXLqBYUvNWAWO9CCzz0gBkSjYlqoRqVWx9qQbjHFBZzDqE5+eQor2yw+Zzi8Uq8nlClyYcLj+ahFIeP3btuwm9Q2Nwerxwef0oN5oo1xvK7lRU5WZREHIOEiZwvTLU2UbzArdZwL/dLrbJBPxGThmtYglinG4XPD6fgGb197Sfrgug4nTnWkogQrV1MpWU4i33DNW5XOO8hGvMgSb4ox1stbqpXNcL5QS4ai3U3RAEgrOppaVnOVIZr5pyJBdbzkPK0UDALRtwdNWVykVUz+O+t1ttAmuuXLqElaVlscaulct4/egxZNMZbNs2joGBIbh9flH2pHJFxNJZQcc2l1vUyFRFBoM+dHV2iPr30sULWF5egt8fQGckBLvdAlOrIYrAEOFtVwdC/iC8BGPNBir5DJqVMqJLi3jz9dewNDstSlqC32q5hFqljFq1gkQ8hmQigeGhIVy3d680FV2bmkI2k4XDYUWxkKNzJEaG+nDdzp3oDAZEoBfwBJBJFHDm5AUU83VYLW5UyrR/58CoY4Xja+SGC/zW/Rc2rD5NNkCjXTBBHbP0bKJ2lWYLPZudDg+EoWJvra92hBlssuJ6wH0mzSitBmhmbHZY4A56RH1rcViRLxfkc7LwvHvHOA4fukkyY5l5HfT7EFTOiRsPzsV8sSyNCyvrcbzwvVfx6rETqDU12TcE7lTUM5+Rc1UpO1UEAB0+eELi9hI6FkslgWdsTLj11kPYc/0egbZevxcWC5WlEOVvKp1GgefbKo93s6hSCTp5nuT6lcll5TstltnYUS7mEY+uIZOi5bxD1N2EqOl4FK1KCd3MP27UkFlewkDAj0jAi2wqjnQyJor+RrUMrVGXyw82jzB32+N0yTVFlhCBxwhXnnpd4LNSuFZRrNVQqFSRzuURT2fEGr1erYkCvK+nG9snJuS4q5RKMs+SiRQSibQo82o8V1lskvPs6+iAxeWSn/G6imprrsUcSa4HsoYRlupNIczcjfR0YdvkJLq6e2X8ufF8SW4bj2VDdctrAHVOUk4oegiujCstjxWxr1MmKXjeYmLGbR21chFra0tYWpqH1dyCy0rYq6AtwaYmzQI1sefO5jLIZtMyXkoJy4Ylq2pqy6TRGenUc4CVUwDXQtolM5eY37mNTz75pFiiF0sF1WQjNvxbDHG3gFIlRt903VBqX3U9Ja4umiaq/NdefQ2HDh5CR7hDlMGE/ol4HPMLC8qBg81UOmzkfiXo2rljB7xsGOT6JXm3qnlMXGMFrm5m8arPaWTcqjmv3E10Vb1urfx2B5C3wFwdTG8FsVv/vWkFrSt/tyhwN+HwJghWDVlbjYT1Q1lfu5X6ms437/IcvQly48rwHfm8KttcXe4pff3blbdG3rIRV2E0ffLYvXjhIr761a/g+uv34tHHPiBNEnT1kHHVlcRbX89YFw1gy8axt2Te6jmfuib5HfBWnY9a+PDP/fZ7emvX39kLm9UhTVpsgOLaXqyU5N4jEA6IOl9rtMShZ+fO7VhfW4LT3IDPbsEglZu1OHaP+DAW6YRJq2Al24BnYB/e98gDqLTsqKTi+LXf+HVsHxiHXbMh16zjlz71z3Hm3FmYQ16Ee8NYW1mV+7Lunj50hMIo53NyvZjMJMX5ZKR3AOvrMaTKJdAb4eR3XsWZI29iYGAA1VxO1rFzl65J09SePbsQsNvQFfAj6HRi2enEN599Fv0jo0iX8nA67Rga7MFtB2+G1+NAIBDAuddO4v/8L0/BVFenOzitsNZbqJma2DUwgH2T29Eq8TxbYAclPBYLQh4P3Gza1CrwNIoIpqq4MdILSyuH2WQKKc2NtUIOJ6Zm4Q93wB/qQDmaQcOuoRLw4NT0DKJhD4Y7I8ifn8ee3n6MOV1oWEtI1NPYYwtjyOyHyWvCYr2ENY+GqakpHA4Mw5xpYtpjxTczy6gWAHtvB/7lh34Ki3/1NEZMTRk/d9cQLqzFcM+HHsff/uX/jYNDfTBlE3DZLGID7LKZUSkWpH8n5LSg1teJxA03Yc7ug6Vmgc1kRrbZxPDoGKauLuOf/8q/wLbJQbRMaThQQY8riPnzM+irtDDc14Pubj88QQ80uxOlpgWXltZxanoeL0yvgAEqNAi+fXgU13cPYrJ/CNlMHi2Lhngtjmi5JMD3YjSG1XwRjZYGp80Om2bBlXT0B87/rVmytJQnSB0cHBRASvB56tSp9wze7t+/X84HqlHYIs2HzzzzjLgl7Nu37y3bvXU7+Vxm3nJ94X0xHwTPrBvQtpmvZ9hBt+Hte7r8tV+8PQLtEWiPQHsE2iPwfUegDW/bk6M9Au0R+Ec7Ah/9xD/DAw/ei76+MP7yqb9APl9CtWaCP9gPm90rKhQpGNE62eUWaMrMtEQqLUVFCioa9RqKxbzA22Iug+jKIlLxNXSGmQ/XKQos2m2yUNi0mDG+Y7tYFi4sL+GNE29KscNQAAgs0lVcAhFpn0c1pVPBX0ILZmqOj09g185dYle4uDgvRTtWxQgoqHAQaEdQKuVmCBBmPmSNXfR6IY7vRUUJi8UsRIrNsahOdFtjqRW1xC6TryNAjqCEZUhmdTHrRw9G489ZxDNblKqSCJcFKxY3CUtYKGKhRVxddeWtFNWp2MjnsT6/gDtvPoi7b/l/2XvPIEnO80zwyaqszCzfZdr7nh4/A2BmgIF3BB3oCRIURZFyJ512SUriaXVa7elCF3d7q9BpJa20cowVRZldUVpRgAwpkFqCMARA+AEGGIux7W15l1lVWXXxvF9mdwMERfFC/HGM6omO7umursr8fL2PuxmtUgVOrSEgMTMkG7Uqnnv2GfzZn/wx3nLXnfjExz8hIAozgzbyeYxOTqB/dBRf+spXMJAdxPve/V78xZ/9Gb76pS8JMKWyXAk4q+xfpZChQktZFvPaJBvSJIBKxZUrhUoyoT/wvvfjuWeexbve9nakzTD+/U//HG45ehT3f+p/ghu34HTbcNkQOz6UQ7Jf6PSLnp4iRABXVvWkHCfgrW8HKAIbsTpWSgdfQaIUlsqmeBt02Fag7CwJisrU60P2P/N1OWZZTPY/pF8IKlG5S9XYjuzNbZWvylv1AeU3rTv6VsyeJbQUSD0c17dhVkXH7Sv0laditceCudsWReOX//bvEdI0Ud5qbgef//3P4sYjx3Dk6BGsrK9hbn0VG+WiXC/bjvmbYjlM8JbWp68rNKucUMl785S3oRCVnYYUuPm6tBgbHx9CLFlDB3kEtRTOnllGX2ISY2P7wYchsJ3/jE5QiAoc2wQaqQKQHELP1vLFEyfEIvLAgf2SKSogOkiiIGBues2i7ApFFU+wT9NkXeAceOqpp7CZ28S+vXswMzMt9sG+YlmpY6gcJPGhK7agBCVJGhFgQOy4lRqXqls6xVI5l+ijNauBFvuZWZghE4ZhYXlpBS88/zwS0RhuOHYUXbeFRqWAF555ElpIx2133SGEBqohadLa7dAyuSLqW1qyvvzyKTz55CnUG8oCnCiHUuZskwqEWOCRC1jQ9TPBVBahX/NVwL9vFyy5r6JM4wfvh5a2FtodHbVWB+G+DI7eeCtm9x9G0DDhuB00Wcz2ckv5l1yrJQNZIzDegs01uquyQQnqig24B4L61sNECbg2EaAi2CVrfTwu4C3JJQRuPa4KKExgvDOf9tLFK5LlyH7iGs8HkWxiyHiEAJSci7Qxl/tnjqWQDWh978KxHQG8BN8hMUcyxSU8WOVjyt+w7RRYLwAuvxKEpD2kgLeqLQUg8MAUAsu07eZrsQ9fPXkSbccRO+dzp85g/uqcOEFMTc9I5i0He9VuSZYqr8YNBDE0PIih4SFEwgYsM4RyqYjV5UUhC+2enRVANxYNI0mL5DCvTTk5dFoETzto1WuoFwvQ2k2UNtbw9BOP4/ypVwS0om0smRBth7nENnK5TSlaTk1N4ciRo/I8r124iEq1Ks4JzFYtFTZg6Bp2T09hdnoSIwPDCHaDKGyUsbmSRwAGNOhoUGVZt+E0bFFi0nWCoHImSyvzEJymLbayBNw5JrpIol430dWo+uZnEJ0u1fqKgMD2Zf4pQVJfgUu+El0lOuC+QmC3LZ/dQAd6JIRoMgo9YoDemSRAdQNdab+wEcJ7730r7r3nDhkbtElOJ5PShrIykNAk9rhBNFsdASivLCzj0SeeFvA2FE4imc2KbWO+VELNsXfklPqEDu77howTKkKrNaq/QrjrLXdLrh7XNaeprLapoCZxho8hgUz27yAJGZaym6canZbYYifOtoHkZhIUNWn5XK1iY22NM1VZ1HcBMwDonTYMOlLYdehNB2nTlJ+7LVs5lYja1EGlmJds+4hlIJ2IiyrVDIbEalxcOuh5SmIH17VAAOV6A6ubm1jL51Ft2GKXLmebVguZZB+uPXgIEea5a0A8HBHVKmMZSoUyllbWUChVUaILBdeLaBTBWAxBOquEuD4z71ide5RdtqtyzjkiQjoSqT7M7JnF3v0HkB0cUmCvd74RK3tR0CtyjjiSiGreU4LKVarMerVGc/1vyrlEaau7Qk6Ihk2Uips4f/40Ap0mwkGCth2YegAmyWZenAOJOhsb6ygW8qLKlfMY9wbPzUPs4r0IB74WAW6el6hwZ+ZxpVyR39//4ftx6PAhNBzb26N9NwfljuFfv39u8PdY5QiiziT+/fD/tMskienWW24V5T/dZBYXFrC2toaFxUXpJ65jso9K+9oYHBjE/gP7JZuYFB62B8Fbfi8uHZIlqU5KfkSDH0/B/UKR5djWzLtVGwsJPMpe2Qej1T6jjr07lLk7vH9fr6j1zywKvEVAoc07CWI7zzXbYO8b3iZ51+97UrzZm6hvBZnVo3ygV5H0vs3bLzkvKsIeHyTEHjkLhKRv2O88k9CWde/evTh29JjMY7aXuEx4Nsl+X24BtqLA3f4UJ4odyltxevFIhjvB3p1X+QM/8kvf5qL/ZX48PjQGxyH5gerVoMxFK24hnoqjWClCDxpo1hvYWFnGL/1vv4jPfvYPsH/vLiESjQ0OoC/WRdZqYjY7hMGBGDYdF6np63D9XbejE0gi5BbxPx5/DI986WuYHJnADW+9ExoDV0MaosNpXJlfQH8yhYgZwUD/kEQ/EBQt0o2i3UIinUGfZcEOiHZWAAAgAElEQVRuVBBLJxFodzFspvHUw0/gD/7wD6E7JnKVGlwqobUAUok4wm4LE5kkurUa3AP78Pk//QLGd08hkoyLQv7gnmmY3Q4quQ388YNfxMrZHKykAR0hlVnPPqrVUbYdfOhtd0K3W+CqYERD6NQbGI0kxKoZhg5EQwiHmoiXm+iv1jGaDqHsAnMrNbRsBydyq4gl0tBDFuyNMsJDGVyqFrFYqqA2MYQ+HegvtpENGNgfiSMc7WCutoq9kSxGQzE09QZW0MRcu4bgZg13J2dgh0x8tbSC1+wG5ldyuO0j78Yn3/M+PPZL/zcORaMoVMtAPIsLq0V87NP/Mx74o9/Hfua/h3Xomot4PCZ5wQlmnJNs3HZQH0qhcMMNWM8Mw+paaFXqaEXCcGPT2DN1AD/9E/8Kdn4RqF7G/oyOO3fvQxZhDEcjGCDe3aiiG2yjzogSKncjKTjhMDYLNnJLqxjpS6HLbO4QxGa5ZQBlt4Fa2UYnaMIOGFhptHE5V8RFkqhrZTQ6bbywXv0nB/pOUJRg6F/91V8J2eVjH/uYgLg7f0+yzYMPPiiKVwLYtFN++OGH5bH8+G6VtwRoCbryPRBBV5J8qfj9TuAt1xWuKXws3YGuvfZafPnLX8bIyIjk7XKP4bWQkLMTvD106JCQWnuZt/8ya1/vWXot0GuBXgv0WqDXAv9UC/TA29746LVArwW+b1vg/k/8JG655TiOHjuARqOC1bUNLCyu48zZqwhHU5KNRotigl8ETQmE1e0miuWKKG9ZWGExrVGvoFouwWnUUMyto5zfgGUEEbZUnmq5VkEnGMRaoYBm10X/8BDifUkEDeY0dsU+mJk3BHOo8GXxdWx8DKZlKCDWsNCXSiMomYwEHDUBG0dHRwX8iSViYmVEQIIFdpaqqLKYn5+D03REkSvZl01HCh1i0Ek7QD6SNr8BAmlUv3W9jFNlyUrmPTN9WdakYjBEaygChFpQ2OSiomB2k4jmNBhGUMBsKl2Z+zg4PCxF8rXVdSyvLAtIwsIhi0cE4qjKqFeqcGt13Hb0etx88Bq0ylVorgsjqItijU++trqM//qnfyoKmw/dd58Ui6lOJoDel81ibNcu/P0/PISwFcGHP3gf/vHL/4AvfuHPBfylSpJIs6ja+E9ye1XRz88cI8jFIrfAIBqUtVk0gg/f92GcPXMGRw9fi/0T0/i1n/sFzIyM4kd/4WfQSZCt3UT7DeCtTBapPPrTRuWQbhX8diKh8vMtNOv1AK38xZsrW7ee2UPCxDKb+b2GAm22C69UZ6psZGWNp2yv2dcsGrBArlQhiqAgwJdno7yFxG5Z4n43y4CnKJSip7o/VejzQD4fcBLr7w7+8aGHYNfquPPW2xAOGfjc7/wejhw4hBtuuhGLK8uY31jDJtVf7aYCb92WUt7yfj3wlm3uZ+HpnsqX4C0/Bbw1CGpQVaXJXBsbH0Kir4Z2ZwN6MIPzZ1eQiBG83QfdJHijCAmCj1La0GGBn2rarijGAhpzbxWA8OKJF7FA2+RDB7Fn9yxCYg2sxoBYcgogr1pULJg9y3M+P9v8mWeeFlBp3/59YktqhcPKElMKs2xDZf+sHDSFdrEFjoqFq2RvUgGoFN6GaQl4y7WD6jWn6YqikAQUZsqeeOEFUbrdePwYIqYBp17Gs089gbnlJYxNTSLdl5b2os2r69bR7RSU+jag45WTp/Hkk0p5a1LN69mxs2+pmFMDfYdFpTcfdkD43u93jKdt3N8DOTg3dbRcOg7osDlPjDAOHT2OQ0euR8iKoMnCNduEazRztQVECqmxzJ+TsGIzQ9QVkD9MgCAQhN1QFsYc5yJo9gFRr6hN5arODGzmFlMJTBCYCl6TOcIhcNk/e/asfLKPWFCjEoaAU61SVfOLObTtNqLhiFiYMluac5QW2f78bNRqaNQJ8CqwR/rPVXby26sCdx8PTBHSCQvvIVmziZj6RBshfXhqfrYBAVyuuwQxz549g7XlJbGiZ+7t3KUrsMIRUd5mBphla0ELmWi0XKxs5qGFDBy65iDGJ8bQatmolAoCKs5MTWDf3r3IpJRhgyyrnuMCRymxpWazi6bTRoeAUSGPVr2KSn5DxtbZV16GziI7kSrZM6toNW1RCnLsj42O4cjRo7LfMkqgWqsjm0nJ3K1RaVjMCwC6e2YKs1O7qGNEvdxAt8V6tCnzky4LzAFtOzbCpoF0iu4TSWWdGTbRbDtYWJwXy33mpQIZ5HJBMJmAolO3w3nPfUABt+J0QTCxTYt6qm2p1Oyg3SWJQxE5GBNA4JYi3lhfDOnBDDQCsITCaX3LfNh6FWYoiPe982248+br4dRqaDeVfbQVUvbvnNzMEaZ9cq1hoxMIolCu45FvPIVXz1xEMjMsatGNYhHFSgVaSKk7uZYrEE0p14WIRWcFw0Cmvx9HjlyH62+8UfYARj44zSZK5ZLY7qpcbZKoaENPQhPV3QqslTlAtw7uC7RR7rjY3FhH07ExMjRE5AgLc3OwazUZB2HTQtwy0LXr6FSKSBlBJEmgsR0B7DvtppxFqFDm65khXdSmtFkO8zxgNxA1Ldn3aanttpoSu8DzCud3pVbDej6PYrWKkGVJXjPJGTwjDPcPIG6FYZOAQRVxuSzA+PjoOKJWDGsbeWzmS9hsNLBeq6PBORdPIJHOijWpUEa0gJy/SH6zm4waIOHOhRk2MTw2iomZaWQHBuXMxsdGE4rgwT2IY4UkJPaDvwYJ2cJbG30iiyJoUamrMki7zNNlBm5QExCbCtzNjVVUCuvQWg1YIQ2mTlpCF5o4MCjgfX1tVYG3BG5FjaoynmWf99dbqmK9rF+elQiu8kzIPEaCHx/5yP1CAmS/7vwQy2Avy94nWfnA587TyE7QkmsPQVoqPe+68y75+4WFBclxX11dw/z8vFyXuJKQfCTt6whQwcI+SRZU8dPeVRMKScdTKXuqU2lLZbmsy5wKCZGJ+6giKobUHimW56QTqLb3z1zqyEW3jm0rZjnfEnT3yHpvBKv9YxzPjhyv2wDvNiisuFPbO9vrlcvbFtSvP6+9+Tnqdc/zJjmyWxvr6zpLnS0IrBA0EbcNIaxREc34ANoIE3Rpol6ri+U/1wV++A4x3KcU2Y7kTH7PvUQ5Yfj5t8rVwwPtPbW3D+j6l6NUt4rI+AM//IvfzWHxu37sJ3/sLbJ28proMlSvd1CutmQdv3RlEZVWDW47gFqljl3TM1hcuIQj116DtZUV2Z+Go0B/KoHrDu6TnHjaLy+XavjN//KXcHXgg++8E6+eegmT0+O47yMfQCQRlTV53/6DeOGFE8gOZgWsuu7oEbkGrk3cmyVDAkCJed3lIjKpJKYmJqFzVDtdxMIxyZz+3V/7HJ57/gSGBkdQr5WQSpgwui1MjYygsL6JXTfeiF/57T+E0TeC0cFB3HB4GpMjaWzUivjjv/witCpBXxeRWFS5JARCcOlmUStjdCiNG645DDgNREIaMlS1MwO91kRXMxCN9aGOmpxDBtwAOsUikol+nDxzEYVWDgdnMrh0cR4xM45Kp4Nco4loJIGz66tw0hGEohFZ6ycCEXRfW8bt11yLcqeKWj0vNtSJLrBs8LzZRrDdxrAegdkAWpEkHl1bwmm3gXzLxeyBWXxs7yF0v/4M+sM61uwabM1CKN6PmX0H8cpLj2Ao0saIYSDuBJDQTYQtDV3DgWHFYRkdlBImGkePYyM7jlbHRLhroFprIbznGiSMSTz/N1/Fl37jF/ET79iHg6Nh9DWrSDQbQL2i3pN1mXFOBwVFeiSQLutfwJJ+5JlO1rkAoyVaslbqYRMVp4Jgl8nlJiqajlWtg7VWExW6HDgOfv7RM//kmN4JznLuMleWRMD77rtP1uadv+e4onXxQw89JM95/PhxWVff+973yv+/W/CW0SV0SXjkkUfw3HPPyevdeuutuO222+T7nR9vvE7+jiDzAw88IAAt1xyqdl999VVcd911QngmGHzvvffK+nvy5EkBewkS05aZf0dbZQLH/vc8P+/M5v2uF4PeH/RaoNcCvRbotUCvBXotsNUCPfC2Nxh6LdBrge/bFvj4T/4cZmbG8I533IrBwYwo086ev4wHHvwKS2rQAgRXNSlmEvggKGKLbV1dVFpU4EjWXbUsAC4zABvVErptG9GIiXA0jFanhUbTgUZAJxJGQAqPFnTLQJbK3HgciURSLM2ofqUylsVXkwUtghIes15M5drKapbgAItRtu0I6BgnczsaQbKvD+lMWopnVPJRZUHwmAAP86+qjZrkcCo7VqUW4Wvww1dUiCJVKoEuuiwyMnuXOVm0jjYtxKJxUbEpuReB5wiikZiAxmHTlIJquVqRAlImm0W5UsbiwiI21tel0EUGNdUstmNL3ilVYSYC2M/M2737gboj+VEE4FhQoiqoXiljaVGpOPbv2y8FfRajaFkYMAxM7t6DB/7u7wW0+dhHfxAvPP00/uRznxN1UOhNwFvJRfVUGwR0lZ0wlZrK2pBZwWyHd7373SjmChhIZ3HHseP47P/5H2C4Lj71y7+IUH8S5VYDTTF4fP2HFOL+GeCt19KvK5K9/pm+1ZJ45+9Vwe912lvPXk9ZqPrgtFh+sj+9P1bFON8E1FO27ChQ+q+xpfR9w/29/uc7X98v73pqFy+Dln8urylKSwU+yvChArXbxWNffwT1chm33XQLIoYp4O3e6RncfNutWF5fE/A2Vy17Y5dW5W2VY/ttwVvaRSv1mFiGvwG8ZTbi+NggkhkbbXcdeoDK2yXEoxMYHz+AkEW4oS1WyT54KzaDGucMi8wEvJWKlPf17HPPSoF6//79mJmZEaBPAayqWEzgR6kkVZ+wcMT+ESV7QBPbZPX3e3HwwAHJn1b5dV6msQB3LAGq/GQfWOf6ww+CIsx5JPjA52ceY186LXObRSlmSLquJqrQSqmMc2fPCGHkxhuOiYIyHApice4q/v6rX0GpWpWC49jIGFLJKJpOGZpWQUBj7m0AZ06fxTefPotylSpXFoKZuOmpaDW/Z9UVbqmd5Cp3jBNPiSqjwJcX+eC7p1yjirjdIbQRhAMddkfD6PQuXHPsRlG/6VYEHRamO7QuJaDWVRbhbGMP1GD/+NnSLMRVKlXYTlPmO4tmbB9m58UTqvBNgg6XNgq5uA7bDSrKmLXclD7hfKMN4Lmz56TfaCMrNszBAJq2g831DdTrNVk7WOBkG1ORw69+tjTHLIFVgk6lUlnIL7weFr1aLUeBDJ7qlsVzybz0QGaOaVFPMZ/bG9tig+8V17k3cLxLlrfY4gUle/LiuXMo5XPIr+ewOLcggPTAwBAGR8YQNCPQOC4aDpbWNkQ1dN3R65BMJwQwbTl1TIyP4th112JkiFbQAC+TwshWS9mLm2ZAFMm8VMfpSvZvo1IREtP6Em2Tv4nXzryKSDCAuGWK2ptkJ94v9yIqhEk+OnDwoMyNi5cvo1qrIZvNCOjKvahClWipKEX7TF8amVQalhFGEDosI4RoJAKD/eA0xJI2HrWQSfXBMg0ByFhbJ4i1tr4mIGc6k0UwOISl5RaWVgqo1kksMsXlQmUfd9FyAbvZRpPW18zTowJXVPWuRAQgSCteSqq70EwN4XgEiXQSkWQMelgpfbnfcj+1DB133XIcd958g9gG02EgxqxGKubobdFuo1qpYHlpEZuFAlLcO6s2vvbwY1jPV2DFUpLvnCuXUXccuQeOAf94IGpJPYBYMo7+wUGMjI9jdvce+dpwmtjM5eXswnvg2YV7KwlZJNdQBUpQkOsLsx393Odkuk8slgloMoN4YWFe9sdDBw7I+spIg9z6hpAcBvqzSFoGGqU82qUCprIpxDQgv7CAsABGHYmGsJu8dsjciUcj0leNalkA/zijG8IRIcE1bYKojoDN/KzbDQFVCbQyc5ZnpWq5DLteR4xzjErhTheXXzuPM6++KoD4zMwu7J7dK3bSxVIV9Q5Qp4pXvuqI9qXFfp3Zt1yjq/UacoUC6g1b+pnANbPDCdyOTozDIKmGNvqMfIhEEI5EJQ5CHA4YUxCkbbslhBw5V/mZy55NLZf+LQKVALi0u6ctvyvnFGbdcucpba7CruRhBKm85VBTanWCmiSkUanODGtf0S/nAHFAUPuqrzAlgYW2mFSxb+ZyQpIQ4kIsJuDtxOTkm1r+ispVSV9lnZPV21cO7zhD+IAn167FxUVcungRd991t+xbCrxdxsryGuYXFjyihyYAIc90tJ2fnZ3dAd4SJCV4q+5TcFbvxCLnGE/JLOdTsXgOolyuiCMM90bLikAn8UCPyP9VZq66blGG77CgF9sYiW1QMRTi2OBZ7yvg0lcVUwHM9ZeEre1M3Z3WykrtK/4J33oO9Fxs+BtfTfs6gHfHX/yzwVuPCOj/qU8AS4rNfcpTfau8dO5NqVRa3iew3/mV9yqqdu9MxrMUyQRtKuIlNkPdv8SiiOOLAsklVoNkPw+g9DFrIRCR0CLPQ4eCNj76w7/wPX3P+OkP3YlEgorbHNwOIwks1O0QLl3axPzCKty+LEpFqh91la9uV3HNtQeRSqZx5sxZtOoFTA4N4cCuaSxfncOtt9+OpVwBC5slOVO8dv4FjE+M4gc+9hFowQ7ifXGMTEzg+edelNxxw6BFvS7kA4K4dEAigYsEDiolmdst74csQwgTzAYnuSCb7hcC14Gpw/jsf/kcvvBfvyDnyMP796BN4DU7ICTG6RuO4dd/73OIZIbgNCqY6E/g4L7d+NrjTyEUzUBzOtCNIOxmAwHdgNbREIKLRjGPu+84jj7LQKjbQdTQkJT9TxMAv91mVI4Ol2QRM4o8rZNDBs6eu4SnTp7DkeEBvOstN2DutSvyvqce0pHneAgY2LTrqAVcpKMJ7JqcRqjsYMrqg9510ejU0UUDMe6JPIeGVOQHAeRdiSyibR2VkImvLFzGSsJCI2CgE2jjtngGt3YtdGoF1E0NS8UGdh24Fu1VB5XcJewaDCPqtpEIhpGMxtB2azAsF3E9jlQ0iGI8go1rrsXSwAi6egRhhFAp20iNHMGElcbqI/8Diw/9EW6ajSLCPbrVhUmWVrsEdBmXwfMxz9QeWYundpnKJMSoeA/GJnAx4qrU5BqsB1FBA3qXbhQGGloIJWgoMKagyWibNj7xD89+T8d/78l7LdBrgV4L9Fqg1wK9Fui1wJu1QA+87Y2LXgv0WuD7tgXu/5Gfxf79u/C2t96EZDKMVCqDjY0CPv+n/x11m/ZzKtORitdwJCYZiSz+V6qKxS7Zd25LcvkI4PIrrbLCRhD9/SlE4sxOjKFG9SuBBMuERYtAWtrS/inGzMWAZMJK7qmXQ0srY4WNdj3AStnGsbjqg7d+MY0FNLFvFOWdsmMloEuAgAVMFslqtaoUiFmIZaGRNsIstLCwzL9RwJSqNdJuMkAFLuvSVItpAVihkOT5pJIppFO00wrJ/VM9kc1m0ZdISYGAhUWxIK1WxBaPICjtklh4l/xB2g0yx46FABbw+OZYwFsN2VgCM0MjrJbDrtRQKuSxvrEmqltT1zE5MY6wZYramHamBKPXNnJgeN+hY9dLRhRtEj/6kR/A2VdfwWd/9/ekKMy8OJUl6dvwKeBMFG8eYERARVSnzIalrarON/Vt3H47LWQN6F0N77z9TnzhN38Hdr6AT//yv4U1mELFdeC8CXj7+gnj2/m90f/uW1W328VKX6m6bU+4bfm3Q8MoxWG/aOj/zXaxVXL3PNBsJ+DqW9Wq69wuOn67wqJ/P75Nol/UU5ViBZapQqkYL3sFUdXeyvJVFU+lMOq9nq8EJvrwxGOPo7C5iVuO34R0PIE/+p3fx0i2H3fdcw+WN9axsLmGjWpJioz8e47b7wzeEuBS+cYs3nJOUEnPeURCw5gH3na6m9CDKZw5tYCwOYzx8YMwLBZ2CISy/Zg9qHxhuxoVBZ6tI+kdtB/sunj+uedx5cpVsSfcvXtWwFuq3TmhpOjsq2Y9dRSbgGpQ1Q8aHvn613Hh4gVMTk7i8OFDoubkeFSZwl4veSofZcCriupSSBUL54AU6UXJGQwi3pcQcIoABwtTJKEQAuA8b9TqAugx13ZibFTAt3AoJMq4KwuLKNfriEdikpvabtawubGEgEb71aYUxE+9ehpPPnUatTrnCe9Bgbf8ZD6f5BkLJqtASFW03hoh38YH0rsnvxDu24vTRlXTmboL29VgJVK49vobMbtvv4AuLS2Aik11Hi1/lbCbAK4SIAakjVlQ3djYkOI1f0FLT3+wklzCtk4k+xBLGDAtJchgvc5pEuyjvWxFxjHXU6rWLly4IMoF2sX1JZOSLUtguFwqYX5uXhSpBBaZlUtQi0pCKhos0xSAkRlh7DcCYswZ5RihepyFQq7VKm+aDcgBpyyUfYG+ZFXTGpaAsXzVZc/Yof3aykbkPRpmSIC5S6+9hrnLl1ArVZBb2xD1TzyewOjENMKxJOxWG6sbOazm8hibmsbBaw6KSjWfW0cyHsXB/XuxZ9cMUsmYYJatJhX8tPV3YZgETuhcoHqZuECXBd+2i1q5iMuvncMTjzyMK6+dRSoaQYJkIreFYiEn4C2VsVTMEqgeHhkV8IB2n7V6Dal0StZjtiXbgRb65WIRLgvoVBjrIQVUBzUM9mcwNjKkFIydlhASEvGo2EWT7ET1ay6XF6UqiQ20jg4GB3Dlag1nzl1BpdZCgNnKRkRUzYxM6GrKwph5x1SvO5IfTVAvgJAVQpAKfQqudAZNAyHLgBUNI5ZKIJFKSF/xfEBAueU0cHjvLO579zsxM5gU0kG31ZE9lnsuwXyqsalurdm2qDqff+FlvHjipKiCi9U6CuUq7HZTgEYqfCLRGMYmppDpzyqFrBHCyNgIpmZ3I5FOy/U3CHw2SDHSRGVKZbUPstD+mO1LckKtXhVVGj8bTkPWrUQqKWDMCpWepRLqtarkyNManmORQPP66ppYHmczaYQ6bVQ214FaGdP9aWj1GjauXkV/JiOKSafZgtNuytmAAOxgfxZRy0StzHxkKnTJb7NEhSnBxkJ8cYWcwjFAQlvTUepYnmlKxQKato1EJIrBVBpmMIiFK1ewJGBhF8lkClPTu6QAv7K8jnbIQHxoGDUEUOkGEDAtIYe0qNJvuajW6yiWy2hQccU5H4kgOziAodFhxFN0YmF+PFXv/OS6ynOEjlg8JsQPzsst9a0H9qlDldobCXgrQokrYDnHv+SV005cgyjLaZPcrJUFvO206giRKMTVjW4TAt46sp5xHvDDJ6vICuxnknpIJfu53qgLwLSxuSlAEgkjyWQCH/7w/RgZHVF27N7jBZTcAmrVmdBfK99MmSqv7xEML126hNWVFdxx+x1yNlxeXsHC/CKWl1cxP78gT8P753rEmBGOOe6Xe/fuEeUtL554607w1gvwkDb1M4SlfYM6arU6Lly8hFq1LnsK+zoeT8snSUXS1n60QYhgmwI0xXZZVxbRZKLwzOefB/nc6izN7F31GPlUOLBn37xThbvzbLetPN16NM+enssIf+YTeP45AK683rcocH0XF79jPICVakE6kVC5bpgwTUvOAfyqrJJ5/7RT9vkESpVNIp2vuuW+owh9BGPVmCW5jvOPJDOSE1Q8Cglsys7fP1PzWrnOSQZ1q4X33//J1x+B/4X/98s/+IsImGvo6POo1ldg29zr+xGyMjh39iJemF+AacRQLFaRTMahEXRM98n455lOHCzctpBNRjNp3HP3W3Dq3Dm4wRDmFldw5Jb9uPHm45icGsOlqxdgxSKicM3lCsj2D8IMBuQswOfp7++X8cl7p6Kc+3ulVJf1eW19ReYeybprqxuyptD1ZTg9jF0zu/HNJ7+J/PoGHv/aw+hPJARQ3lhexeSRG/A3D/0jCo6NkA40ywWYIQszu69DvuIiGnJRqVVQqhQFTA5xhWhUMZCK4vojB2B1XEQNHXEzgHCgS7dndOlMYdMi2EHYjaDb1wfb1HFu7jU8+cxpWEEDptvEj91zFyqVAuxqA5ttB7lABzWCkuKW1EaiqeHa2f2o5EpIxOJYXl1Cp+tgdGxAcoUjAcDiesY5U6lgLJyA5erIBXX83ZWzqI32Y6PaQl88ghsTWVzbDiIdDeJqaQNz63ncctc9OPPsOUS6VRxiJi3aMEm0MS1Eg0DM1BA1oghqTTQySVSPHseVWBqOFhQCR9VxsDe5H6NOAyf+8D/isF5A2LBlTLdaIdBoutNR+2G3QwIAo4PEqF1Gqbx7cR0hvzHqyHZa6hxNMJdzAl2Ugk3oXbod6GhrIdhaAA7fl0imAvDWBx/5Fx7xvafrtUCvBXot0GuBXgv0WqDXAt+5BXrg7Xduo94jei3Qa4H/n7bABz7+aUxPj+Gtd9+EwcE+KRa2Wh387Ze+ho3NCrRgSN7YEcRlIY+WxixmbClvxXatDbtRR6VcRLVWQq1aQqovioGBjFjujU9PCHOXdoelpoMAM+CowKX9nqeoM1lsYoFasmeZgqbeJLLww+KKqH2knqIKVywsCXAjGZEKdWUxkIVv2hET7KSqJc7rbTrQgxqSVOeGw1JQZvGQ4CkLDPxegLS2sl3VulTo6ejzMh/5HPFwVH7m58Ty2nwrXgFDyNKXrKyuqIcWl5exvLos2Z3RaERylCQ/0stjzZWKqDsNpTZzmug2HARZKKrTX6st4G2lVES1VEKjVoFTr4mqanJ8DLOzMyrTkgVvt4N4Ko0bbrsNj3zjG6iUKvjA+9+PxStz+K3f+A0061UpirLgxAKcFDo95QbvRQG4zLH8VvCWAOGx4zdiZGQUC5ev4Ec//AP4u89+DvNnz+Fn/vd/i8zUKMrdJhwCev/k+P/O4K2y5/VzbneoXKTYRmtAX/Xhg+yquLZtZ8cinrqIb1HLbikaFQFg59/4l/3PLSb6f7v1HATuPBtvUYLx8qTo6StsVZtLgdQrhqqCobIsVGrDFp596v0+0M0AACAASURBVJui4Dp+9BhG+ofwx7//B4gbFt7xrndho5DD3OYa1qgCpG0yC9gkGOgs2Hk20b5KSNSw7NegADsEbgWQpzWpgF2kCdC2O4TR8UGkMja6yMM0Mjh9eh56IIuJsQMwLFqiKUtGWolKFKkUYjs7wFv1Wpw/zz33PC5duoz9+/dhz569MMPKdk0UwiwgB4Nyzyzukdwgdo0u1UVqrjPT6uzZc5iZnpbcTyo6EsnElg00lUR+LjMzVCWH0rOA9hUwbEvfDpggjoC7W3navJ8AOrSAFctK5mUqu1RmWGq0Bw3pcGkd2ukgFomixWzvzSXkCN6iiqDOQmIIZ86ex6OPvYRKlUBi2LOpVIVcImxbdAJNqY0E2hcwVgyAPUtatVYoIFqtayrX0FOR+gA/ATTQgjYgtr4Eb1nc23foGrH6bXaAit1Eg1bFtIzm+qUFROkasaiSayOXz6FULEtfsg1ZTKXykJmu+/YdEOs3hxbVVK0xm7vTkRxIAkx8PpJqCHDxHmjDTPUmxywBWboltJok7xB028DC3LyATKMjIwjpQbGEpzKQkzObyWB0dEyugZmrBJWV+p+6TGXBzcI3s7m5p4gqzANTfCtUrgPs9yCVP1xP+SnFeY+M4pEEONaolmL/cv0t53OiRtxcW4ddrQuIybYeHp2AGYmhVG1geW0D6/kCZvbuxcHDB7FZoHNDAZMTY5I1Oz46JGAblYBU13KfIfhEFSrvVXKXaZ9MNTmzzql4DwDLi/P40oN/jVdffB4DqST6k3FxdMhvrMFx6hgfHVGF0mZTWT17WY0kIyglmXfPQV3UqS7nEBWYbkvNI+YGax3Jjp2ZGMPYyKDk4+paVyzzuf/VKxVRKtIKN5PpRyqTFYCnWtOxuFSTvT4QDMNpdbG4vAqn7SKe7INpRaUg22gQvO2IdSKzBY0wXTXonhGCy2zsYEfAW4KLBPECRlD2+IGhARhUo9arWFtZRqdRxTvuvhPvf8+9GIrokl/bbnXEEpfEJxIAaEvMAvKJl17CyydfkfWCINWly1dkTBIcTvalsGt2F/YdOIRdu/diYGgQmq7DcV3JP7SicQQMC3WnhWK5hnypjGrDQTieRP/wGNLZkPQVLcBtm/u+K+ORr6X4OLRRDopac25BWd6GeWZhJm8ohEQ8LvOXOaprq6uwa1UMZNLQOy7K66tobK4hwzW0UkFlZQXTkxOyj+WLRQGZ2Ta0hmdWtKwPVO3RdrxakXEUooVzQGUWkyAxONAv87laKWN9ZRWlYhGNBm3Ha8r9I2TAIMlMD4ninWcVrnGKDKcLgHj50lW0gyEkhodhpDJomxHU7CZqtQaqdQdtzzaT/avs3zWEYzH0ZTJCtOMuL6pfKyLrOwlAXIdJ7uK90PWE5D5Z0TzHCarJSdjw1bYksPmAtLS5XVdRACSX0TmAwCRBXgJpbRudZg1wbQQIZHeaCDDGotmQrGESSPzX8klAPtrKtZTEQsmWbTRkzdv0wdtyWQh3H/zgB+UrSUICKu60//UAXP5M2Yh6FtBvYhEsgGeng3PnzsFu2Dh+ww2oVGpYXlrG3NyCtD0VuLw2xlX44C3XOO6X09NTsIQ1Q/BWRVwQSpFceblBdbARApiAr0FBU8ulCk6ceBnlMolFjB2Joa8vg3gipbLtvf1EFLPiLsP93HMWD/J5aJWqwEiuueLOEdIF2KY7zNbrboG4yvr+9WcldQbwTl7fegr0wFv/WvzH+ipcNVR2UG92fC+/+yfBWwXcKkcTRfRUdukWIpGYxH4w5oUEJjr2iD26KJJ1T2XMW/TzbLl3UgXOCBR1lvTPkepn6v8SwSFgLu2V1R7lO7jwK887fMw97/yh7+k7wt/9dw9jYfkpnDz3N2h3NxnqgmYzBMcFwlEDK+slNJsdVMoNxJIJmGYQ1XpFKeTpQtIJwLVrMHlebDfxb/6Xn8bf/N3fiSXuu977PoztHkI6ncIrp07CadmY2T2DfL4ohLz+7CAunT+H0eER7JqZ2QJtSbwjUZVrgqGZ2CzkhUxD0sTQ6AiK5ZLY7586cxrZRFLasT+dxd5de/HAF/4aD/75X+G6fftRK+RQDaWQGRnBXz7wIFLpJMK8/lIVAebJujoCbg1aUJ1HJQyG57pGGbdffw3ikSDSloWYoSMa0mBpPNupbGA6QFVrDTjdJKrhKOqNFv7+G19DhySjRhDtpo0P3HAUgx0XhhvAXGETOQOoal00mOmOLga7Jg6kJ/DKmbMIZOLYrJWRCYeRTYSRSlqIuB1MRE0EOi4CdRspSeU1sOg28dWly2hODiJv64h0gNuHJjFermMoaeHi+iKGJidgGnFcOH0ae/r7MB0OIYyWuD6JXX8iipFkH/KdOiJhHY1MCuU912EtOoBOyBRHkpLbxO1WEqe+9NcYr6xgoF2C22ogYHFtDsKtVNENhMXVhet8S9xdtsFbWc/ajrxnJ3GbeyojDLqMthBiooZalw4pXCF4ZibdRIcr5zjSTQK4/YsPf0/Hf+/Jey3Qa4FeC/RaoNcCvRbotcCbtUAPvO2Ni14L9Frg+7YF3v/DP4PpyVEBb8dGsuh0qOwL4CtffRxzi2tod8TATYAPKxL18mh11Oq2FM9Y/KFykG8sS+UCymUWiGsYGEghk02hE+hgcHhIgNoC1ai01jMN6JYpBVqNOaUhAwRvxZ6MeWge4KKAXE1smliYVYCpAu2kgM/fC61fqSVUfhdBsQ6CWheRsCl2gmOjwxjIZhCxLAENqFph4YAWhKVSSYAw/h2/MsMyk8qIupYFWhajpexF9YvtoFIuy337oC9BC9qF1kplKaLzuvjctEckGMGCbyIRR7lQhF1ncbglBRCqb5jZRzCIf9es1tB1WqI8attNtBu22Em6to16uYTc2gqKuQ0MZNPYNTMtRV0WoWLJFMYmp3DnO96O5196GVcuXcb73vNeVEtl/Pqv/qrKa9yCk1QR8o3gLQuGyvpUAX0sZlKlwXyjyV2zuPuee/Di08/gI/e+B8/87Zdx4vFv4Kf/3c9j4sAsqlobDS/z1nd/9d7Vqzmjqqtbmbc7J5Ky1FW/3wZUvZ/4FoU+IuspXKTQt6PAx2KwUmf6BTcva1YqC6oArQqv6uv2a+2wTN56vm3F7lYR+HWqSQUkS16rp9CgFZyfOavUMVQj+fegyhtSuCYxgIW9LZtC9Vo+iHvyxEvYXF3DNQcPY2ZsAn/8e58VIP8D992HYq2CuY1VLOc3YNtUhClQVBTrb8j4JWgsqktN5eCJ/bUH3hIgYj6aKC90fQu87XRziIT7cfbMAtDtw/jYfiEdKMyRSilK61SRlTljVBtKYXMHqP7440+I7fGuXbswO7tbCBJ+BpwPZ/L/SmWl5C+cU3xOts3CwqJYgxL4nZ7etTX3BHD21FoCgMo1EQhXfekX6AmYsU0EwPUKq1JIVV7NUnAibtD0bN1EkcQx4/UH5wjXhw6BMsuCFTJx4dx5AW+NUAdhi9ddFvvRi5ev4tHHTqJU1mCYVLEqe1BVRCbJRMm/tqBZ+Z03HD0JqRSC/XVOAIIth1FvLjBvz0Vbckc1NF0F0g6NT+He930Qu/YfEBWE3e6i3nRFTULQWY13Zo1bAuow55HAhQCwIUPWO/5/eHQU1x05gsHBKF3+kMuXhczC12sJEUblQrOVJEM2xExFRXxgG3O95OtwnBGopAowv5kTS2r2cSIeE9CJ2Z35XE76a2x0VKwViyTxlEpbSkL2KfuKIDAVeJwjBCeZG/5m4K2sU1yjhIwQkq9UoQqpx5vjHBdUSnGWUcnoNh2xTr5y8bKsrwS2CLREYkmEzLCAt+v5Igq0zJ6dxd4D+1CslEQBefDgfkyMDks2Mu2Ju5x7bONwWMCnaq0sc4GgDPuMLhKRCK2iw4hYIYkSePihL+PRr/0jEpaBoXQf0G4iv74Ku1HD+NiIZAPznrn2UilIIgTVzKl0WvY59p2QFVRoqAK43Ra0Lu2QCVxzzgN9iRjGR4aQSSUkc57ALe2ZS8x6pZo1Gpfiu2GGUa7UsLZWRaOhw7AI2KTR6QaxupHHei6HGsG/AAlVBsqVBur1JnSCdpEwQrR+DnTRJJhGK3XJve2KEjoeiyMSp16oI9nX/YP96EvGJYd36eolrM5fxfTYiAC4t950E6KmKQQKZt3S+jy/uYmXT57EK6+clHV2Y2MN586exfDwIG6/41bEJd+eitsxUdeb4QjMaBRBw0TT7aLmuCjVmnA6Aegm81x1VO0WNksVrOaKqDXbYgWcSaclboFtznWY44XAuVIfdkSltri0KAgaFeoEPmSv9PLiOc6ZnUsVfymfl/ERIyHNbqC4vIDi0jxyc3MwWk0c2LtXyDOcU+wozlSeLTiWfYU6oxLKpaJHtOoiGOxiYmIMB/bvFeVuOV/E3OXLqJfKaDSqqAvQqwshjHOd8QvNhiN27zPTU2JfTvtp5uQuLa2iQPCFis0O4JoWtEgcTSGzUGncEgvNkBWGFYvJuYyAXzgeQySWQIckAI41ntXMiPSrOtskBazxs6iZ5edboHMuJhIJUeLxHrney7wmqEElF4AqowDEKl3pvqjApvrYCGgwGFTpOtA6DoIMdnabAug6tTJyG2sST+Fn3Krzg9ob1K6rrG5JBmGf+spbxk5QMTgxPi6ZibR25V6o9pht8owPKPpkGv8M4Z8n5NTiAbs+eHv69GkEtCCOXHcExUJJxs/VuQUsLixhbW1drkuIKkIUqMn6dujQAYyNjwrgrqIE3gjeKuB2a98jSYUKUtqUFkp49tnn1R5N83TdQjTGeZwUBZ6fR8t+lOf1zoG+VTXPCsViQRT+JDcSQKc6/Ppjx5BKJWXu+UpZRTxT5zSxJ38dyKrOHG/6sQXeqnOe38b83/83APeNylul4maOLeNXItE4o82ljXjfbAOunYwLKBSKctbguZmuCxybpqnm9M78X77H2AZx/eiHbYMWRaYJyt8oAg/3SkWkUQCui7vu+dD39D3j3pG3wW7PY3SKpCoHQT0K29FQqOQRinRgb9IuvAm70RbVazwZEeCetvG0xKU6Mh62UMyvIqRr+MxnPo1f+61fw6c+80mMjI8hk07h1VdPCkkjEqHidVYIXbFoQuzBD+3bKw4muc1NIR0yN9fgeyW2eUBD3EoIKaxUriCe6kMqk8ZGMQcrGoFtk4zRQSG/rggz9Q7qeQe/9n/8Co7s24/1lXk8/uoF/NSn/hV+63c/K4NfD1F438XYxCDece870aoH8Ozzz+Dy1SvQg3QqADr1Km676TCyyTAiAQ1WEKK6jekaIoYixPA9JIlqc0UNjZaJL3z9EXl/53D8WjqMRgd333QM41UbSSOM0/NXsdyxERpMwTZIbG5hIpLAeCuMl0+dxl0f/wgeO/EsjFIdo8k4UjEDsUYTw1Fd9rNkyEAyyP0yjFP5DTxd3oQ7MYi1mo50M4Abs+OYJSmjnEOhnscnfvxH8ed/9GcYGUoi0WkhHYSyOzaD0E0N2XgMnUoNURPIxqOoJNNY2XctlvvHEEAI4boNsw0kL78MXD2PMTSg1eroBnQE6bJARwnbkXxc8hmourXlLKq8Y8SAimBsi+dp2kUH0fUsk3neZN9yvemQKK3R7YUJ3Sorl8THTkCXveKuLz76PR3/vSfvtUCvBXot0GuBXgv0WqDXAm/WAj3wtjcuei3Qa4Hv2xZ41w99EpPjw3j7PbdianwQnZYtVmMPP/o0Tp+7hGaH9P+QgLhinUzbx0QStt0S60lRAorKqYVqpYQy827RxsTUCJJ9MXSYlWWFQEiYb/JYdA+ZJgK0syRMTPCLRXe+iSQjWnLnKMhVCksCuBLWp1NBElS5mZ5VnrIkpW5FKUj5S/U9VTOaqI6opuvrS4plp4AELWZSUYWqMt5YSPQBQapueD0sNhIQULl3tKhV6kgFELEA2RIbSiqFXKcJ13bgNhyxFg6bYVFPxWJxUe7wdVlcYt4tC4hUrZVrVTQ7tKgMSj2t2WBBsiY2m7wblwBv3YbWcmFXKyhtrKNeyqPVqCAWtTA6Miz3RKvTMIvxwyO4421vw7lLF3Hy5Vdw79vfIfaJv/6r/w9WlhalHdiEtMOT9uL/JVdz2z7ZB28l+yxEQFKXvjOiMXzyU5/Cs08+hVuvPYKF51/CV774RXzq3/wMDt14FGW0UddU7qhAqDuKeFt2px54+8b6niqQespDD/zaWTR946RThT8lHdlZXJMMWR882yri+sXKbfB2+/V8ez+W0LdVvkod6YPDXpHQy4KSoqUPRHt/42fq+oVNBS6qAeqrMSQnTcBbVeRTKmICYiQfUEGjCqFnT53C/JWr2DUxjT3Tu/AXn/8T1PJFfOgj96NUq2JuYwULG2tS9FWK0g4CQT4P7VqZ2+hZx1LtySkrxVwdIcOzwmafvgG8HRkbQHagjZa7jrCVwflzC+i6CUyMHxIllVLreLnBgkcSvO1KzrUopTsdKXzz49Tp05J1lkz2YXRsDCziK3BSAZkCQPF6dF1y0Jg1yTlLYJAANBVbSi2kbI5pE8o2Nwg+S06imoNUg4t6t6my6RRAq8BkIW54IDkBRimoeuCtSzs3gtZb9s3ulgqJ9pUEGSV3U9QFGjbW1rE0P4++hIXBwSQScSrzywJcXL66iEcfewW5QlfAXD6vgHcknnSoyFEKfsUpUCC12/bV1oqAIo/xlPr+tW8px1k89vK4+RiVNQZUGjZ27TuEH/yRH8fuAwfR9MBbglFU4NM6mWOc/d60myjkC9JWVMjyUhoNB8w63r17N/bsnZBs21KJzn51KcyyqEmbvFaHtsltlQfu/VOkBFUM97gSSl2q6wI8kiyytLgoY4JAKoFMArhKoej3fwi1alVyu9mfBDh5bVzjxcaWluDSLrSutcUi3Advff9OXwGn7MBpW60+JQvXsyeXAvJWhnlXFLAE1jZWVvHS8y9gY3VVCARcd1mctCIxNDsaNotlVG0HQ+NjGJucgEv753SfgGcERZt2Q+x/+ZWK97RkKlO5WZdxznEqr0UAzDRlXtCK29AD2Fxdwdce+gfMXzgvyttgt43N1UU0G3VM+MrbFrOITbFcvXr1qtiqUnkrJCVvbeIaRBxGCEVUihG4kH3GEPCW5elELIpsOolYJCwW1I7dkPa1DFOK71RK1mo2NjZyKJdsRKMZ9A+MIhLlnpLFwPCYgH4nTr6MHHMimXcrgIgJ3TRlnDluGxXa0dp1uIQi5cWVKpD7H106+FhamVoRC9lMCoPZtOQSnn7pRQGu33vv23Hf+9+HGG20CYAwWsFx8Nq58/jKQ19GrVZBMhHF5uYqDh7cg/e8550YnZkF0ES3RtCpghYtmUUNrAl4GwhF4LQ15MotbFZaaLq0cc7AiKfQChpYL5Qxv7IiCjESW0hSYZtTLRylpbKmye8IvFGpSZCS6sxojA4eTTUmfYv0rspTJUGCVs8Ep6MhHRbXOmYZ18poFwqYzmZx3aGDAsBG41HkCnmce+08NjY3ZE1jn9I+nA4cnAMEZjmmUuk+XHP4EKYmxlAuFDB36Qqa9RoielAUt1RtExQVq9a2K+Qwfp2Z3oVdu6ZF8Ta/uIDFlVVRm3ENbHQAm5bJzTbqbhcmM2vDURVyremS/RxgO3Jdp+16OCxnDJLtrGgUsVhClLdsF+4RPCsx85ZnHd/1gGQmdR4g2NEWYgfPXdznqOwk8YztQPIDiQqlctEjv3D9bks+Ml1GaJ/M1TiINnVd0NoOuq0GnFoRG2srssZIzij3Is9xQ1knK/CN18P2JemO+dHsTwLtlXJFsmbvvfdeuQYhrHluLor8sf2xE6Dl2N4JPu48q3CdfuXkKzKGDh86jHwuj8WlZbFNnpub95T+XryCjBvmkZIYcgCjY8OvA2+pJvSVtwrmVwAi9y72STBIf/YAVlfW8cKLJxDiHiQZlSEBL/uYhU3w1iO8CeAs6K8X2yAy0g6cZgPrVInbdbF9b7cdWUvuvO02sdjl2qHaQ5H+/I/tKAD/JzujK95wauNZTQ5ZClh/4/nuzXJwX6/sfYP6Vg6YvoOFei32Nc82zLmPxRMIBOn6oWTL7BeOQWbdMvOU5wESuOq1uqxNVIUTwCUJQvrXU/r6SltffeuT/uS9RyAg5xeJF5HIFs9lxVPxcg5ef+NbvqfvGW88cgztVgnxBM9RFmwnJOve0uocjHAHWkuTNbtSdoQwZYZJKiVBQ9kHBwjOtRl/U8DMzCRuv+tmFKqbePcH78Xq+grsEl03OnIOIIEkXypiYmIKzzz7rNgkD/Rn4NpNiZbhewm6EbRIfg1b0E0DA6lBiVWgcwH3knK1jJXVVdQbVQSNINwmbdOrGBoaRFhPYOG1VXzlwa9i9/gwnHoJH/vZH8Yrp04jnsxgfGqX5H3/+//wf6EvGcPi0lUU1oJoOG2YliHWv3w+KmyvOzCD8ZEM4lTaouuBtwHETMaG6KJMZf+dv1LFcqWNuz90P068+jwWNldw4eJV1K+u4d4bjqO5toT+VBZPnn0V5bCGkdlp1AMdFKtFZAIWbkgO4aknn8HIbTcg17IxaSRQnJ/D7OgA4sUqtHZVsnyzyRSCXFfDYZxcX8dpt45KwkLBMTBkh/BDt70VtdcuIOE2sbhyCVfnruBtt9yGQKeCuKZhLBlHRIcAt522jUC7DVMLYigVgcUz8dAoFq+/Hq8woqDlYnqjhoHNOjqLpzHQriBQLwG1FhAKq7dauo623RZXmSbnQqcLpwvQb0IRNenzookDB/dVouZ8ry7kJr5XFi/oAMJtDc1AF06gK3FIJHwLkBvgaq3hnr/ugbff0wWg9+S9Fui1QK8Fei3Qa4FeC7xpC/TA297A6LVArwW+b1vgLR/5CYyPDOId99yKXZPDQNsRcPaJp1/E8y+dVuBt0FCWerQTNk0MD6tcPhaoWHwTxVG3IwXHUjkveZlTM+MIxyxoIWblaHBFQatUinxzrxksFAZhGhaitCSmqsglAEMLt64U7xuNOur86jhSLO5IIcjP21IFKd92VAr3niKPBU3mWLLQzpoVf6cy1lryGN6D5HBKMUmBlQRUpKhTb4gyl2AG37zybwTE8NRPLPbFozGxQDaoLGGhPhhCJpoQ8JZAtNNgsbCq1Gl8I8z8OIIapolCqSh2YlQsEQRjUZPFRbtWF3tRFoMIKjRrDdRLFdjlEoob67ACLjKJKLKZPkxPjSOdyYjagIVVhEI4evNNWFxbwzNPP4Pbb7kNqVgMv/Of/hOuXL4s4K2uE/BjAdXLufUyWPl/Afk8ZZ0UCSWjMiSFwobbxoc+fD/WlpZw23VHUTx/EX/1R5/Hv/7Mp3D97TehiBZYvmeW1U7g1i96+erCb0F2/cKih1j5j39j4W6rPOgBUwrc22GVJ2rD7SKe79+sVLAKqPYLfAqA9dWbfpimr2zxbRG3AUtfMSyZqV7mnF8E3VnM9JW//nOrsrUC80RlKsVP5oypQiiBRVp8s99F6QUNly5cwOL8PHZPTWPf9C588c/+Gyq5PO7/6Eclg/Xq+grmWVQjUCTqHBUiqMBPlWOrXl8RGHh9nGs7wVs+jmAvizS0XB4ZHcDAUBcNexmW1Ye5qxvouHFMjh+ScaXRLlkKv55am0iVkCqUapQfLHhynKv8665cC4kAShHMPFJaRitCBS0jWbznpyhnqdpjhpynjmFhkQCjzU/bljkrNsReFh2Lj02nKXNSgE+xCVa2j2JlKFbMnrJXVPpU0rXU87Fwy34kGO/SEJoKf1fs3ku0Jy+XpHDtakGUqShZWxeV5fEbrsXISAbRSBum0YQesnD67EX8w0PPYXWtKapNgczELlGBCSx4CnjrWfeKHbtcH4F8D2T2wAXf6llV1hThQNk2qrEjrRwIoNXluuDg8M234qd++jOY3L0HVaeFeqstilwZZh6Az9el0qhRt9W8ppKiC1FxHth/APtGLDrcYsUFVtdsKWzTlp5OBLTLpYqC3Uvlvaq7b+dPc8y1CES32B4msqk0YhET+Y0Czpw6Jda8gwODSPUlZe2lbSoBSM492jczH7RWoX1jCOGwhSCVszpJOcpGXNTGBOOatqjmeCG8/m3bZKUsZuGdAK7KU1ZKKLUHKJBZzX21VrBVY+GwhNGeeP55vPD003DqdUStMAwrDN2w0EIQuZJyhkgPDCI7OIhkOo2pqQkMDvWLIpjX1Go6AuLR5pRqTFrxm1ZI1ksxHqT1Ka2nmbPKfaRWFVVbKhaV7NunH38U9UIOwU4LmysLAviNDQ/J2sBxSeBTwNu5OXmOdCYta4m/PgoxifOfDgAyD1pSOGdbipJclItdeU3L0BGJEmCzxAY8GolCD4Qk05XZhcViGZFwAoMDo0gkM6K6TfZlsXvvQdmfXjr5Ml67fAWVegPReB/6h0ZQazSwtLKCtXweZTpJcI0LMlZB9YVYktKqXVdgCmMWOIJ4LVQCcw/bPTWBscF+jA8PiCOGOENwHedcbrdw/sxZPPy1f4TbdjA0mMb42CDuvfceBOJJwN4U+9xuowLbrgq5ijuA3e7AaXfR7hLu01F3DZQcDaVaF422AVh9CETTgGHBlsxRnlVKqFQraAppS6mbCeJyrpL4wLFLNR/3cva5mESK6lCBYATPJb++xnz6AipcQzQgaVkYzaQwOzqMkXgMo4kEMomYAJKc0e1OW/LqV1aXUWbWLWMoSnT0qMoaQjUqzz7sU/ZdvVZB23ZgcNxT9e1lxMrru23Jf23YjigumV89ODQs+wsB6GKlimq9gYbdRKvtouF20eQa13DQ1gKIJvqQ6EvDsCJoE9xt8pwVQIBW5AaJdmFE40mxT44nEghHY8qKltbMJkFE1fcEs3iOEKt115V9gHOWam/ucSQPcHyzDcMEgsMWYomYnBvFycRWltVUk5MHoEted1BZf4t2ui3gbcB10KyXsLbMTF+6HCinA/mUHAX2jVpjmfAdLgAAIABJREFUhWjHHG0qb2s1IdCxrUiiY9bs29/+dqWm9sgfEiHhgZSyGntyUnVuUL8TEounQt0JRHIfe/HFE8hmsti/bz/yuQLmFxaxtLiEy5evSG64OiCp9ahSKYlt8eHDBzA0NCBkD7V28YVVnirBH3G38M8yQlzjWsfzq46FhSW88sqprVx67tcEbgdpi01L/ZakoG9l+ArIKApzRUIoFHKo1JhbquIe6LpDwsfNNx6XHG6xbxZjG//cpBwmtshq6mS1JUnd2WZbhzJ/7fYuZPucsk3l+04A7uusk98A3rKf1RleRUTQUcAwowgEVTYz1yMVlUGikSHjpE0yikfI5Njc6Ybin3XUnalrlDOOuISo+Atx9vBcQ0w6WtD5QQh0SjnNff7aI7d8T98z3nJ0rzpHOi3oQRIh0gKSluolaIEWbKdGJ3aEjJgQFLhWcI+qkxRKEpuc6brilnTo0H5ksnF84EPvwpWrr2FschgXzl0WkJZgrORlk/BiN2R9GR0dFcv84kYO+Y1NjA+NyHuXeDKJsYlxyaK3Kw08++yzePTRx3H7HXfgPe95DxLJGJaXF9HXl4AWNBHUXZw6fRJRM43SqoPf+JXfxKHZaTQbeXzh638uDh0vvfwyDlxzBIUqXTJSOP3KaTz29Yfx8onzQvQdG5+GZUZx8dxl/NSPfAJPPfZVLFw5i6FUUtbbWDCAaEBD2KAbia5cAnQNp5dreOLiEm678604uXAaTzzxJA5MTODqqXl8/ObjqOZz0CNhfOPSGWQP7Mbw8LCQEzfWVzFghHF9MoviRgnfWLiE0OAAYtU2ZocHsGsoi4Gig83Nq+LuwIz1utOGbYRwKp/HXKCDdToKBCNIbzi4e8+1qK+uINKs4uKlM5icGcTRXXsRr9lo1WoY6UshxgzdQBthuY8QImYEnT4NZruJ7ugYlg7ux3kjiGzbxq6VDVgXlxB0KzCrObW3tg1QcE3CWDdooOoGEaLjAnPOu13YLkRF679n4nvWmsMYDhcBQycjTb5XBLWAjP1IN4RmqAuHvEU5y9NFKCDxHi1Nw1se6IG339MFoPfkvRbotUCvBXot0GuBXgu8aQv0wNvewOi1QK8Fvm9b4PYP/xgmxoZw1y3HcGD3FIKdpoC3L756Hk8+cwJNyo8CCrxlcY9FkUwmA+a8UsFQLBWlEESwgUWhUqWITreFsYkRxFNx1Jo1WPGoWJHSalEKPyzu8nuDRW9LCk0Eb01m9gggS1dJRwqYxVJJspIkk1G0ChKEtQW8it0Z32RK5iEN91ijp4UZgUpf16nysFQBnCCmUuCymMlCH4s0Aq7RPpGAkVeOYgHU//9OBQZtCmOmhbAeQiRkIKIb8v9usw2NGZF6SOzAWDysV2pShCegTAY87ZILpZIUvAlssejHom29SrCljnpNZUTWS1VR9DZKRdiVEpLhEIb705iaGMGNx49hZteMtMfaZg6leh17Dh8Ue8RvPvVN3HrTzZgeG8fv//Z/xtnTp6XIyeIc+0ipRxSAK4pI2usyT9QIye/YRCzCshgbIKhN0NowEA+H8dH3vx/dlXV8/rf/M/71Zz6N43fcgjJaqHSaAs6LKoRQD4Ep79MzIvbmjwecekUxKX5KfVL1zU5Vy84JJ9nG3odvLytfPatkperwbIi9/uN48P9OKU5DWwCIKpIqgFV0HJ6qkJaHvk2wKtZSqekBjb7iUFpdfYgywR9HMg6VAl2sGgnytJlLSdUli2kczw2xeiQwye9Z6G7UqYhyJeuQxfljhw7h4OxuPPDf/hzlzTw+/NEfRKnRwNW1ZSzQZpXgrWR9KSUwleK0HVcqWXUvLECyL6kM8W2TCZaxDajOYS5cUA9gaDiDweEAbGcFhhHH5kYVYWsII8N7EYmweBvybChpq01CRFBel8Avv1cTRRXMBUAjS99TPYpSRdqIICmVPgRmmHdL1awjII2yvFbFd9b1ub6wPQm4KlBXnsGzqubPlHqZyne2IT+pVqNSUwF+SrmmVLCqeM/nccQqmc9D1EWtLy71gl0Xa2urWFpepLRXrAKndu2WzEy7WkPENDEzM4Z0KoporI1wxBX14clXzuGLf/0YLl8t0lTYs2RWilHeE+9XgFp+L/foryg+QLtNKFDKUoHdtjKbZYnzFEUKlKCwinZ0Idz99nvx8R//SaQGBpEjQEvFnbyWoLcyJhRIrNqVylsWsCenprBn7yT6LYgtqU3L0g5QLgOVKseiI3lwAt766nNPGe8JiFU/UJnLNm3Ywh8YzGaRiieR21jHyZdO4OzpMwIUHqLSMJuVtvDBD14L1zmu7RyPBCp1UYZz3qn5pOyAVX/S3UABuh6I7dmSC3Drq6TESYDzlOQAFuup1Fbjf9smHQix8GkauHrhAr704AOYv3gRg5k0+geHEInFhaTEAnHNaSKciGNkfAIzu/difHJMCBBOk0pgZvI2BeRPpzOe7W5M2VEyf7RWQ7VcFnUxgSCC22JtDBcJWg2ji4VLF3DmpRdRWFuWT7dpY3x0WFn3UrlkmEIeovKWxXnmDlJERpXvQP8AwmEPJPbypNmezFvlXCBAZDB7N6BJ8T4YoPVuUOx5U4kkBvr7EbaiaNQJLFNpHhAluR5kDiLtUHUMDY9jenafzN3V9TU8++KLuHh1DpNTM9iz7wA2C0WcpWq0WEKDLhYcv9IfVDQptb+AHdAEGKd9N/c+FtLZDul4FIf37cHM5Bj6U0kM9mcE8HTsOgLdLirFAl47exZLi3MIaB2Jctg9O4HRkX6WhcVC13WqaDUbCIVUP3Ov4dxwNQM1AnW2jaZmQgsnUWuHsJy3ka8H0LUGYCWS0EK6kI1I6GBblyplbHAfLZXFMYBKW4Jw/QP9AiyurdKit+blV3eVOpR7jgBeygqY1rOMVGDMAYkRfZaB6/btwbF9e2EQvKxXEXCbMs5DpiLVsBjebNqyXnENICGCQCPXeALGBAsWFxewuryEsGGgvy8FjQQVqnrFFryJXC4npIh0NouJ6RkBnzkOVpnt7BFWnFYbdRI03A6azCtsuyiUq4gkkmIbzsznYMj0VPdc30OitDXDBMIUwUHl3KqscZ4HpL95XvAUtrIXeGc3AQFk/ilynWSu+nu9kFKU+0RQXBUCAu5yPHLOi+uKl/UqOdYEb7UO9G4bcarsnBpKuRUUcusCbnK98FX2PqHIdzKQvVlsk20BbFdXV0V9W6vVsXfvHrzzne/0IiIUgWSnslbOBW8Ab31y1k4AV+25Adm3mPs+NjqG3bO7Bbyl4nZ5eQXnz78mFu0EbznHeX0E+qPRsIC36UwSkYgp961Utuq1ldqeZBAfMOYDeJ3cZ0O4fHkOp5i7GWASJ/fkELIE77mmRaOo1hgPohwyeI1cT5j/zfbIbW5gbX1VgGLLouV8QMiOdHa5+WYF3ipA1yPweMRIBdD6ziLqCPCmoO1WYoZHvPHOTAQ/fftkNWS2LZh3Eve+HYlv+0Sv9lASsjgWBaQlUYznNZ0RILTUV44kfF/As4nKulU/53mGG64QwSRmwYuC8Pdd2edUPAD3IP+9BR+n3HuUJT/noX9u3VLvahpuuvmenUfYf/Hvj183A3SDAqwGNENs6+t2TcBbF00kolmsLG8ibMUlD5kW7G23iYCmSxYu39ZZIQPrG6sYHRnA//rzP4tiYQW790yIspUkGO4p4+PjOPfaBQwODkqb7d63V42lTguLV+bQdpo4vO8ABvv75ZzyzHPP4olvPiU/n53dg2sPXyfW5HTYMEOKJBAOm8gXbVRrm0ilae+fQnmtiR/60Cdw5y3XY3PtKv7i/2XvPYAsu87zwO/lHPt1znl6ZnpmgBkMiJwIgCRyjoRJyrIcVC7v2qr1ale1rt0qu0py1XplWTIpQgwmZYBBBEAQgQgkiDRIM8Dknu7pnF7OOW19/7m3uwGCJNYUa8Xie6zHHnS/cO+5J93/Sy99Fza7Ea+88jLeOvY+/vY7P8L580k0yuyyvNZU3QJlGj/VAIfVji6/F9ZmCRNj/XDZzPDYbHDTlQINOMxGuOiyYFd71IWiAQcv+xxObm7AaCwh1O7BQw8+CG+yhj/9N/8W5+bPIW8EjmY30bN/NzxmBxrFIlZnzmPYG8QQ753KwLlqCWmbGeZkAUwFv3DXKIaKtDRfg5exEQAytMM3mHE6ncaG1YCc3QJDw4CerBFT/l6Y6kU0Eht44JE7EU2F8c6PX0IXPEIeavN54TA34XeYYDPRxcqKptEq64vD3EAp4EV+eAQNmwvB+AYcc6fgzKRkX4VCBrRnKTQ8Mh5sJmYgp1Ei2F81i+q2QAU+98raHGPWQH0Ss7jI8R69IX2nKpnYnCO59+O9StViRMWibJSNdaBZM6p+A+CaJ1vg7d/7oG99YKsFWi3QaoFWC7RaoNUCv7IFWuDtr2yi1gtaLdBqgd/WFrj83i+ize/GpQencfnhC2FpVsWOd3Z5A8+99DMU6alktKDRMEg+GosjvBHsaA8JiMIMWQIySgVSQaGYx0Z4DcOjQxidGEE8E4fV5YCVWWhiUcgia1PAvrqWd0mwhugNVasmyY9UgI0Cx6oC3LLYqldMlfpW2ZXpyjuFI2kqSg3howpJmPkaGMviDQE6FrGIJ/G/WRknGEGgiypgBaKoXCTmMhJwEHDZahW7PwKwTpsduUQKhXRawFu/yw2/x4tUIik/BwYG4A8EBMQ78cEJUe243S5Rl2yGw6IYC3W0w+vziiKOxVYqVAhWr6+tYXVlGdlEGvlUCo1yCY1SEQ6zATZzEx1tfjzwwN3Yt38f1jc3kExnkCrkMDk9jWQ2g5defAmfuuhiXLh3Gn/1n/8C773zthQ4FbanmNMqL1QVzqSwxdxhgrcE5Pg7LUuV1tFNCwvxTbjsdtxxw43ogBl/+id/gt//F3+Aaz93PbKoIdsoo8KCHvMAWeTTbLgUVL5tjax/pz5WVHGSucWafkO/fpo6VsWqKgBMXV89N3Tb6lj6xc48XN0GWSsYE0yg8oBAka4uZqGWNoFiR0oIV5Sd0u1EVVguqaJ+LpsXFTULryyEsphVEVBWWWiz8EcANk+1di4nBXxmINOGkHmDvJ4EbglG6cevgEYqNxgiK7pWOS5aanZ1tuPwvn2YHhvH3337bxFeWcP9j/wj5MoVLGysYZW2yeWCKGKUjSwLxyZ5v571p9QfCrgVWz8SJbYyb6mKUypdo9mAzq4AOrpYKacKyAmnww+bpR0mox/1Bse5Q8aIblUrimd+p1bE0bPf2G/0AinPk6CpFKkJktbrKJaLoh6joowAR5lZhVqeKRteqeLrAjYUiiV5EnBVSlqVI0fiAdtOsrg05Yv0DQ3ck781akIcYG6fstNl0ZbXmfaGLNqZVX9jCZx50zYz3nnnbZw6fVLG9NjoCC65/Ap4fAEUMhkBGgN+F7xeOxxOqmzLsNlcOPb+afzN15/C2ZmopnraBrL1+UPl3ioVqK6IVf1+ezzoqlDV/z8M3qrXKutlifU2mNE0WnDjLbfjvs9/AU5/AHlakparSOWZn9iQAjXHFMcLwWoqU5xOF6ampjA5FADTeYtUw9F4tgHk8lQ6a3nforSlIpkOqiQDUGFbk+tAO0SxjOe8KePLJG0T3tyUsd4VCoF5nefPncOJ48fFRWB8YlzyiwkiiDpOJzqUi2hUa/L5LOhSvUeCga6SFTBGA3BpkS2FdQHyNYtzzTFBCov8t2aVLBbczCL9CHir22QTdCW4Wyvk8NxTT+L5p56Ey2LC4PAIQu0dsLl8KFQaSOcLsLndGNu1G7v27oMv6Ee9qSnlNdC5q6MdbaE2mTeZ10l7X+aPMgeOxysAHC2ZGwRjLXDYFHjptllRK2Rx5v1jWDh7CvGNVTRrFfTTNtlskvbmfEWgieAt24zrhsPtxLXXXIPDhy+CzWoWhRzXFqpHSfYhYByJRHFWMpojsJAYJKpERZDg/ODzeKXA7nR4UC5TLaoBO4wrKHAOK8FssWF4ZALT+y8UdSUt/s/OzeGDk6fQ3tmJ4dFxbIQjWFhZQYLEAbFTZtatRnLhWiLKeqtcFw4BWjXbzGa4XQ6EAn54nDZMDg9i7+5JhPxeuJ12lPM5pJMJye+Nbq5jbXkRNit9/ivwemzo721HX08HrE4rUMwgEV0XsJefSete9ltm3VJxW2nUkS0VkCyUYXT6YPZ0YDVRxlKkjFTZiYbJCpvbCYfTJYBkpV4TNTHbo1AsypzZ1dUlmZjc13A+53wlWa0aoYCKZyHmNJgRyvnXLGQcKsXKzK6nSrdUQrvXjSsvOoRDu3fBUCminE6IrbUseDxasxFmsbhXexSZHbin0bJ32Q9o88v9QD6ThdNqFZU13QJKGiBJBW9vfz8Gh4cFtKYqOhKLCqGBGaiFYlnU/hUCt/WGWK9HuK8wGNHW3ingbZluAATyHS6xRqbDCRXx6mmTOZSAF/9bAbZq7ZGzEPJNQ8YvQXqutRzzknvsdCjQViNncf4gcUds6vms0JpVqVqFXMUGEBCNRvEKJbQYIeBtvVxEyOuGy2rA5uo8ErGIqMs574uzAIkfuu88501t78j9G9dtguHr6+uIhCOyp7zkkktw+PBhlRetqcX1tU72EzqoqM3NOpi4bSOsiGhsCI5ZjvcjR97C6Og4xkZHEY3EsLCwiM3NCJiFy3WLh6dns1NxTSvx/QemBbh1u0ls5Byn1K5KAapIduTFCQwuvyM9jnnEFszOzeP0mRmx7qf6jeN3enqf9AdaZmdzal0QNT4jGgABb7mezs6eQzKZkH2hzca13iDuAm1tflx4wT54va6tPaO2FG25tnw031aaQfZmav+tk+n0a6jWDNVnPqny9qN7RX3PuP1THzFcAxQhTTmScA/LJ1WySnXLPT/XAUXI416X7e3WLL/tQi7gnoUkAvYXIX6xrxK85d6D1sv8/Q6XGEXmVL/nyXO/sUUgrNVw9TU3/fwh/z3+Zt+eMdn7cAxw7FBZn0hl5L6FJJxdE1NCRDl58uQWYYAzjdVil3OjDS9VsDyl//P/+mPUG1VFIDA3kM1HJQOd58O24D0Nbb6pVmf7zM3N4eJDFyCbpR1/E067Fal0DKdOnBASw0WHLkGbzy8uKiSX9PTSkt8Of5tf5rxsNgOvp036bK3aRDDQgXOnZ/BPv/B7mB6blMiYP/3On+FnP/kZjh09jhdfeB35bEPmqkQqhvFdI5hZWOPygI5QJ6LrEYwM9CO8topaJY+J0RF4HCVxQHBzXmo04XXY4XO7ZO7lHHU2VkLT5cR9v/9PUKw2cGh6WtYWv9+BR//vP8ORJ17GcjWPpMuK0PAAUkW65FRRXI+hw2DHpNEJD8zI1ypYamQQLqcQqptwYVsvhjwBrEWXpP2ZGx8tF7BSK8HQ3YmU2YSVWBzVRBw+swMHhsbhKJcRdJhxyeH9uOGGT+NvH3sc9XPLaLg8MFrcqGSrqFtNSDXyMFvr8BlNsHo86DM5MD49ima/FcbkJrrOrsBXaSJvbMBVKKHZNKNRVyRWKmcVEYHj3IxGuY6KyYgMiTN0r+AYqDbgcbuRiqeE4Sf3ZyRDcJ9l5n0hiddaFEqJkRNWmB0+FBoGlDn2eD/N+1S7BYcefeLvsbe3PqrVAq0WaLVAqwVaLdBqgVYLfLIWaIG3n6ydWq9qtUCrBX4LW+DSex5BR9CPQ/t24epLDsFuaEou4mo8jR+98BOUyoQVqC6jPaqylGWhI9TWJoUvApwEJVnMrNaoLsxjM7IuN+u7p3cjW8wi2BmCi6Cnz4tyvYIKc/gI9uo5lST312n5yOqWAn7EslPLOCVAJ3ZnOpijKWWVelQVjMSeVysg0ZyQWUwK+VCgHB/KqpWqXto8N+F0uISJT+sxFmGKRaXkU9aGCiDzev2SoxVqD4l1lsNmx+bqGlKRKMyNJoI+n9zwSkZuvYHenh4pvlEBwwIZlZVkO7NKQntWFvpGR0cFaIiEw1II9XppI2aSDLxEIo4k1TSRGHLJlOTnVYt5VAsZFHMpNGpF3H7bTbjiisvEejGTzyOeTmF0agrVRgPP//jHuGDfAVz5qUvxl3/+53jzjdcFRFCFpaYUqnaCt7piWWwPt6wvFSAoBSmrsic1Gwy47tJLMe5rw6P/6f/BZ275DG655w5kUEG2UUWVTUsbX+X6R4GjylxjwbGpLJU/pKbQVH2SWKwBVPrwUUoGXTmrIGC9KmjU8s4UoKhAH6X6UkUs5u8RiJaCw067QQHCaJnHTMEiygQUC3kkaB2YTSOXo3KKSvIMUskMUqm0KLFIUKiWqd5h0ZkW2gpB5k8hFlSUja+ofAlu0pBXy2HdyqfUiryqIEkrOyscdocUdwYHh8SejoVu9tuRrm7sHRvFk499BytzC3joS19CvlrVwNtNGV/MxNuZAapICcoiWp23ssJmMZ0/Cd7Sqljssc1WBambgfZOHzq6zag1EjCabPD5OlAtOVDM0cbWArvTq8gKBDq0jNqmTAFKKcpCPjNmRTGeK4hyjO3FwnSCNqK5LLL5nFiQK8BbB+Noj6lAOoJLSrqrFPFU0oiKiBajYoFJSr9GOuC5sRHFxnqnypjFZ2VpSWEPC5rMbBTbRFqNSgGKbaSB3Jo9JdXHR468jldf+xlCgTYcuvAgDl58MdxeL3JU/MepXLHA5bLCaivC7qjC7vDg6LGTePRrT2DmXEzyB/nZclha3rL8Wy72TlPJrd69oz9rp74FOnx4AdFVbZwjGlRXGS246fa7cNcDD8Pm8cJgs8NgtWEtEhWVHhX/fE8mzSzQGto7OjG1ewoT/X4BbvMaeFuqELhtClhFNTLBNoZic/4geUFAXAFcqYhuCLDOc1OZgKKtF8vvaCSMZCwmSl7O24lwFLPnzok9Ka0Vp3bvlnmToDI/T8BfqpPFZl8p/K2iQlSWl4rooSZsITlQpU2gTCypVa6l6veaRbhcc6Xe2868pQMD+4/6vcx1JONQ7d1owGMx44N33sLj3/wakuvL6OzuRQdtnkNdMFqdSBeKsLhcmNg9jbGpPbC7nag12QYVAa/6+vj6kKxR7Oe0UiagxgK2UQUlyrEQzKG6rVigbTIdCWj92pT1NbK8hDPvv4e187NEc9Db0ykgIM+VbUwb3qWlJQGB3V4P9u2fxsMPPSTfTdCyVle24rT5r5TKsnZxDiJY9O67byOZjMkYIBjDOYDEFZfDAS8tb802lEo1IZ0Q4Oc1yaazSGWysFhs6B8YxujYBIJt7bDbHGIxvB4OI5XJyPmHYwlxe6BVd4EK+ArXaqW01FW3/El3CoLbbBu33YHO9pA8SUKaHBnCJYcvhNVsQCaVFNDb7/VIv1hZmkellBeb3JWlWVTKOezfvxsDk8y6raORiCIWWZdYhUDALwrWfCGnrhH7DNV0jQaimTxKMMEe7Eeq6sBSpIJkyYlUviTkMVoF02KWubwb4TCyJGoEAkIoILBDe1CuH9l0WtZvccYo5iVXluAt9zxUMDpoSe12yZrCvRDdMhxmK5qlErKxODr8Hlx/5aXYPzkKS6OMWjEvrgNo1mAw1GFs1GBqqjlOHENqyr2D8yqBec6tHAvMuN1YXVNOD/WG2ADHUwn4/AHsO3AA0UQC5xcXJWaClte8lmCPa1LZWkWxUkUqm8d6JIpCpYLu/n4EQx1iGV6qMhbCIipbRltwO8Y5gPsugyhsNfCWAKDM/dr8ps1xunU551qlqHfA4VR5uFRe88lxKEBqsSCkpmKJDhRFGZNct/laEjmEWGNS1vZU3As4ZWwiHY+gms9ianwI2VQE4c11WRt4NBxfBNi4lqj1QWWKc94QtX9JXRtav9I2ma+99dZbMTQ8pIF6SrUv/VcIbBpwoZHPxJtFQyx14HKn+pbHn8lk8N57xzA5MYn+vgFsbmyKXXI4HBXwVtYsZkIKuaOCXD6Lvr4eUd5aLAYBzowG7tMUeKtn3CrwVhF+FKBrRrNhFKeKmXNzWFhcFhICVdUEb3fv3iP2tYlkSlwSeD6iHDWbEPAHMDDQL4SAt946gkQ8IvMOc0O5btJOtq+3C3t271LkCYNSSMs+S8vN/Wi8xRYVSdumfUg9q83XGqSr9uAfUd6ql2gRKB9BhX+x+nZ7LRUip1wzHbAlWU2BufI7rd3ooCL2yWqKlvmKhEz2O9rJO13MvrUp5xDNsYJzJPuPEDc0C27uH9nvZL0iaaBWl3PSnV50Fe5FF131G70b3LdnQgiznGd5bKVKGYVSVc49GGpDrVIXlTn7PfeZqi3VnpprTCwegdttwZ/9x/8gryPRq6OjHatr5zEy1oeTp89henpavd9ukzZxuR1YWFiQtWfX2IQoeuPhJAJBRiQwa3sQLpcHc7OLKBdSsFkduPiSS/HB+6cQ6ujEzMysjBN+f39/rzhebISj2FzbRDGbw0s/eg49gRCsRgPiziqOvvMu/P4ALvnUVXj5xTdkP8p7kZW1Rfgddtm7EPz1uT2SXZxPJmA21NHVGZIE1oDHhYDTLrbJdsYIOJjjTXKaGblyE4H+PviHRzB96CKZE8zVGjoCHnzj0a8icmoOL548ij3XXI4KM8br3BcB62fm0G5wottkR5fFAVO9iaVcDJlGAdZyFRf2j6DN5kI5uglYrUhUy1gpZVDze9E/vRu+9g7pF6VcCstnFpBZ2MCQLwCv3YQzM2fQ3tsNu9uNc4kEwqU6nD1DCAS6UM2mEXRbYbI3UbPUkS7m0emxoHdzDZ/v6scuAtOWOqokIFV4kmWgQbtj1T8YEaKiPIyoN0lYBqrNhtxbFEiCNJBM55A9AUlDBNlVX9busWRPRZIOu1ET6WYdFt4/u32oMWvbH0QknRDScraQw6f//PHfaP////rh3FN961vfkjWecz/3RL/Nj/feew8//vGPcfvttws58+MeHKfPPPMMrrrqKnFLaz1aLdBqgVYLtFqg1QK/Cy3QAm9/F65y6xxbLfAb6bENAAAgAElEQVQ72gJXPPBF+FwOXH7oAK697GLUi1kp0GVqwJPP/Bi1mgn1Bm/gCPrwRlDZWxJsYiabKFYKOVFR1OtUORTEiiuXzyDU0YbxXePoGexDiUVKhw012noamijUmLOocqR4g0gfr2qpKipVFn11VQdBTd4xippMFGC0K1PgHgsKQvglqMOCjK5rIwpUZ/6gKtKwkKnn4VpMqrjIIg4BJxY2RdnFm3PaoTEXVxRdRjhdbgSDIcmKJADB4nosEkGjUkXA5cJATw9275oUYOKDkydhsdnEHpcqD4IFKysrUhyTwqDRAI/HjanJXVIcPnf2DDLpFEKhDnlPJBoVoIuFQxbbitk8KsUigh43KoUc4uFVZJNRZFIRXHH5p3DdddcgX8xL0XkzGkHfyAjcPj+effY5jI2M4rorr8LXvvLXeOWnP5E2YxGOD9qLKsXrdo4r248ADosqomCzqGxitgGlLxYWVet1HNyzB5eOT+Hxr/4N9h/cj/seeRBFC5BpVFCm0ovXoqGuA23ZBLzVipa6UlQOQrcj5PHsAHd1hYa0v5azqatb9HxiPeVYt0Yke18U1AL8KQs7Aq0sQPBJUItPqqL4ZPE2HA5LAZOZbyzA036S17bOLE9VR1cFPi031irqTc2OlfaKkl/LwiBBfhaJtxXeLG4IiGgigMprz+MjgMRurABmp4PArVuA0X379guAy9ekEnEE7DZR3j77/R9gfuYcHv7il1Co17GwvorV6AZyBfYRpYCVwqRmVSoglVYE1YEUsYvWQEwq+6yiRtXB24aAt20d1H2lpUDv9YZgt3ShWXOhUqN2j0Vb1qCsUkhnO5Zo82mEAH8Et0lAIFiXTqY0K12lXGfxfCuHkIUzu00KbCyQUmG/nVGtxi+LoSbaLlMlayZYShXIdtFYACEev1hb78we1LMIVYYbj5qgsNggytygq28JslJdrtn0asXqpaUFvPLKT6SfXnDgAoxOTEg/pn1rOhGH3WaGy2mD1V6C1VaB3eHG8RNn8OjXnsSZs2EYBBBWqiZl76sK/TvVaTuL12qZ0ckIvxq8FQBYkGqLgLc333kP7rr/YRhpYerxItjZJdmjnGviiQTKYiPdEJvDfQf2o9+r6A5U3BK8zReAfF5lALOYR1tpgoBFAgqFImKJBOIs/Gu5lcwBJdmA183hoGKR19AuJBbOU1RMMvcuwwzUeEIytsMbYbR3dQhJRSz2XS6ZU9gmvDZU18lcpAEmVN7y74pIoiBcFsh1m2zOXxxjAo5rWYRCBtGs8lk8F7BQs+yVuV5IDFr7ampwApwBpwO5eARPPP5tHHnlRXlfwOdHZ3cfgqEu0GiCgPjA2CTGd0/D5fehyCzgeg1dPd0YGxtEqVzD2tqqqPC9HhdCgQAsJqPYF3PicLtcAljxuDOZFFKJGPKZtKhsXSYjyukkzr5/DDPH3xfwtq+nS4qlYhtrMMi8RfCWBcfu7i7cfsdtuOvOO2WdTaeTojBnYY7EERIm2GIsRhJgffVnP8X8/JxYHDYbVbluooK02QVIpfKGytuSKNuVQpEgcTabF9JEINCGtvYO9PT0oaO9C3a3S/JPF5aWsLC0iHg6g3Quj0rDgEK1IcrOKklXes421w6xSVYArs1kRld7CP09PXA7GDVgxNToMC48MI16tYTwxrqAoeOjQzD7PIjPz6KQSyOfjeH87Ck062VceeWn4B0eAnIpVOJRRMObQgTp7e0R+/dYIoZipYBKraxiFUxGxLMFRDI5NJxdKJlD2EgbkSg6UINJlLmc5+0O5QZCa0jOcWwrtjkBG4K3VOByJGdSKZQKeeRyWXFYkP4oKnS1D2I/SCWTQmig7aTTbIPLakO1WMDK/CzavA585qrLcGDXKNxWkzhp1GtUnVZgatRhpTUwQSMZGw0YSZrgmKTqt1SEzWaVPvHSSy9hYWkZdpdHlLPsj+O7psR94/0TH8h86/C4ZH9Fp5R6nUV6RchIZ/NYWd/EZiyOUFcXxiZ3weZwokknEnKBTBa5jgRx5HJyDWNuudWu7GdlvaPClUCARivRJzZZ7xThS+YL6QMqA5ekHxII+He2K9db3b1CMuGbBB1V+3N9kOxmCRVWfZOEJqvJgEwyjpmT72N0qA9uhxm5bFq9l8CZztAjosmNHd+rEUBIuuBaRaIbLYyTiYSoWe+55150dfP6qv2sRAyI/e6OfPePEs7ULC//v7Wf0kBAAmAnTpySvNv2tnasrq5heXkFGxubOH36rCIRaYQ0uqyQcDAyMoTJyTEBTZ0OZpMrMFrtIRQJi8At90gq0oEgJwF5E3L5ImbOzSIaTRCNkrmcOcQ+X0DsrTlHE8CkypSgtg7eEqA7c+Y0lpcWkcvRcYP27hYBam02E0ZHhzE+NiIqYNGy07mDQCj3Q5q16rbCeXsl0y2mdzTRFgiudxOl5FP7zk9inay2ijvWyo+9R1NkL0Ug0Nd22uqat8BbgzDOqJRlpIpy6+CeX6YK9lGbTe3J3Cofln1RJ+ep6cQov+O9AcFH7u/VmqRIoDpgu6XiNplwyaWf/o3eUU5PTSjb9poiZpKsxf0a905CVtDWcD0uRCcz6nvjiy+exh/90b9GOLIu+/xEPAWTxQi3x4b5hXOY3L0Hy8vL2LNnCtHwhrRLOLyBXbsmpT3ee/sYRoYn0N/TL0RdEhAk471YxvpqGHv3DMLj9uPsuUW8/NKrOHN6DufnloR44rA7kUxuwOVxC4mGx+ZzOeE0mOCzW2Gu1/H4a0cRDNpAl4sbrv8snn3mZeSLBM0tyv0FBlEb0/WB5AWSmlx0BqhWZL3xmatCjOkJ+cBEe7oWOZ1W0n/g9DiQKeTRNTaC8YMXotI04dDBS2GoAD3DY3js0Ufx7W/8JebTcRy67koUyhVY7G5sRqNIb8ZhzFQQhBXBhgVeswWxbAJ1DpFyGb3MHfcGZK3KVWrIGoBYsw5bZxD5ahlTu8dx8aGD6OxuR3w5jLeefxXxpQ3YzSY0LRbE8wXMr2yg4rUiI/EoVkx29cPlcaHiMghBzF2qI11pwrJ4Er9/eBeu7PbBls6iUaoJeM97EjOJQE3O7QZ1j0K3DrlHIo3MJPcUQnaiK0ONufUmODxexBMp+T33D2r8qXlHPbk5UvdYOd4n2uwwOTyA1QZ/V5fch7oDPkTiEdz61ad+af/nnMv7sTNnzoiS+7Of/aysuR99cLw9/vjjuPDCC3Hw4MFfa0xxbednXX755ZiYmPi1Puvv482cO2ZnZ/H8889jbW0N+/fvl3bgfeGvevC9H3zwgbTfnXfeKXPYx7UdX0OXCa7FrUerBVot0GqBVgu0WuB3oQVa4O3vwlVunWOrBX5HW+Cah38fdrMRFx/Yi89ddxU+eOdNzM3PAU43Kk0LcrmqWKgSvCX4obIjm6KwYKGNRUwqGEvlgljilUt5YXVHIhvI5FL41GWXYM++vTDarbA47FI4raIOg9UsSi+CsixI1StN1Mo1NKoNWAkc0t6zWhVFkVKCKUBNKRyVMoGFCZvZArvZKjlzLHrKv00mpYalnRiVF0UqPFgUM4m6tru7B+Njkzh/fgFJFjlqDZhFWUgAQIFDLMRS5UJQl0VHnmcsGhUW/mB/HwZ7ezDQ242hoUHE4nGEaVVoMoltYbAthPPz57ER3hSbOgJntEM8eMEFUqRloZdFR4fNhnQmKwU+WlSyXMY8UVFhGowoZLOoU6WSSQlwW6/kkEmGsXf3BK659iopAFLBEqE1Wf8AOrp78ORTP0RXRydu+9zN+N5jj+FHP3xKivPbtsnqJpz2sQrkUFmFLE4pUNKoWe5ug7dWMu9rVewbm8Ctl1yBx776N+gZ6MODX3wElqAPRcYr1VlIMcDKzxTljlJOi1aSRTPJH6W1rZZhKj91uz1IG/NaK3Ur7b1Uu+ttr1vZsegmKukCC7IpUcqWSmUBywlosICUy+aQyWbkNSy0Mbcwny+CDndaJC54L8vYMy2KT0gAbCMCwVJ41jIcFei/s4ChFzIUBic5t9I/WQxUJ6SDt0q1ooAkXm8CVDxpAjtUKPh8frmxZiGB6iqCEn6bDXtHx/Dy08/g3KlTeOgLX5BCy/m1FaxGN+WaC3jL/0kxVyncRIGsK40lf5bFdFVAV/m3fFKJq6x1DaYm2jq96OyyoNZMioK00TBhdamAfJY5kiwINqUtmXHFa8V2LHCc11mE57VRGYUsfBMY3rJqFjCWqkorLHar9C3J3CVAYrXBzpxrAuLaMYsmROyFFQAtvZNEArMCnwkCqXqvBlbLteEcoanApICqFFss5Bvp5asBCmLzSTC5pjBDFrlVHi3BF3XNBMQvlKR9SDooVcti5VopFRDwuQW8tdkrcLiacDjdOHrsBL7y1z/AzGwUJhOJIcoyUaBFTf2vJyMrkH2HUu0j64yc1s+ju1vvEViM+c3sgyYrbr/nAdxx3wNoME/VakWosxt2Ft2SSQHXaPnd3t6B8YkRdDvUl9HYsQAgkW4KwKfymOsoFErIpDNIptICAGXzeSRSaYQjEcnh5nUj0US3QBW1uNsDr9+PULBN+nGzpgG4kSii65uivI1FY6K4HRgcRFsoKNlvBHA5/9JCnDaeOshNoIfglFLfElxnP1ZZgkp9S9tkBd7qhAAxVRCQXAPuNbtkjgNRmosaV6m5lB26auBKpQan2YCg24FjR17FY1//KjaWFuH3uEWB29M7AIcvAKPdiUBHN4Ynd8MTbBOlIgG+4bExtHd6sLYRRzQagdfrQXswIFm6NJMl1YAKd0WMoQJcgRucl2Kb64hHwjCRKJLNYOaD93HqvXdhbNQFvLVaSIyqynFynC0uLQlgNzQ4gHvvvQef+eyNSGfSQvhh/hzXMQJTCrdqCHjLue/IkTdw6tQJOnXLcOJayuvndroFvK3VgGKJjgFUkHGs8HsJ4FbQJGvBaITD4RIr6c6ubvgCAVgdDlmLl1dXsbC8gmgyjbrBhHLdgGy+gCLXFyUXlPFKIITgLVFBv9uFkYFBhPw+mA1NuJmbODiAiw5eIKrVyPoqVpaX0NEeRH9/D+ZmTmJu9jRKhRQqxQx2T41i7+ELAKcdSKeQXlvB2uoyAj4fukdH0chnsRkNS95j00gLZ6UajWWyCKcyyBuDyBrbsJk2IVf3webyiJVlOp2VwjVPuXdgQJTiJKfMz88LgMv+29/fJ04aBM9ojU3QUVfiEQzzeN3St+bPn0ckvAmbxSo5kjRGYMwAy9/xzTVsrCygm9EUF+zFwb1T6GnziVVyrVqCoVaFpVkXZwvOcwIzsb8SXKJytFSUvkQF3JM/fArPv/xT+Ns7MTU9jZGJCSm8Hz95UkAlEmSsDhtokFKpkkBjRLlaF4CdiumllVXAbJX39gwMCvBBpwPO84yOKNGBhKA0506zBVa7XQBes5WFYWVRvDUONWWsgHEmo8zpHOOcL9wetwBhHItUhjPnXbldKMtklaOq5myesIovMIiCme/nQ7hm4jNcl35raNSweH4WG2tLcDutCAX9QtQhaYLEOAkW14khQhxShKpKTdkmJxJJxGJxucZc0++44w4huKic+rqMW66RKiN1p4sF5xBtgpbpXSlj+eCcL5nSNpsAXdxP7pveB7/Xj+WVFSwvrQiAe+7crMpaFZJZU9ohX8hifHwUw8ODMNNq1MbvVTObrOO0KNVsk81i+6tZJsucZ0UikcaZs+eQyeS2wFuCWFQqcp0l6KLWYLuMSZ3sJkSDdEpiDGrV8ta6Satqqn+npiZEQUkiJlXAWznAmpW0DlZqLaARAT+8qMlcsEOJ+yHlrazxOiirA7n/4+pbdW20thJnCAK4fHL/qgO4RjRoq07gViy8tXsJ7knFzUftSbnOyl6G+xTmsRMM1N0+SEjkGCkVZYyQPML5V0h/zL81cN4kaG4TYtqNn7nzN3pHuVeyZxWwzLElbSz7QKuoH/dNT+FrX/uaFpNhgN/vlX5HRfbnP38/rrv6Yvj8HqyH18VphrnWPP9KNQ+DsS7kEJ/PI58tobKE/IwGjIyMyFzY1z2A7u5eRCNJ1Col2UN1drUjFk0gFOpCNp3CCy/8BN/73lOIRdPo6RkQMLdUYr+i1ThQrJSxGdlEOpXHQI8fe0ZH4DQZYGo28Z1XPsDFhw+gI+STcXXN1TfgmedeRiyeEnCLwCyvb7leFfcA5keD8TrVElw2K/xWM7wOCwIOC7wWwGZkVE4VTjejQEzIWxsI5zJw0fXGF0IxV8epYzM4dXwGo2NTMLflYOsIINjVgUwqDbcngI1oAoaaAbmNBPwlIzqcbpSTKdkPy7xbqsBdN8JntqNszZMFhmypDksgAH9vO/K1HHw+BxqVPILtfhy+4DA6g32YO3MemxsxvPzKG+jsHsL4rv34T//5K+jb14O3z5xAe78TY8N7YCpZUVxPoN1iRyO1gj/41AHcMdmJWmIFzXId1qaD7ATU7ICxQMtvI6okRTOXneAtST1N7pDNyPG/K5yHjbL+c7w0rVZEE0nJhBeutpAedtihf6RHm6x2WBxOlOtAlYTHYgENuiY0m7j76dd+af8/evSoAI/j4+MCQt52220/B95ybiZh6dVXX5W//7rgLQ/oyJEjkn1+8803//8OaJJwSfUslcChUAhU0xLI5tr0cWDsRxtUB7aZ3c5s6taj1QKtFmi1QKsFWi3QagGJIPoFnnat1mm1QKsFWi3wW94CN3zpX8BQr2LfxCjuve0mPPfU9/C9v/s+bP4gBsem4PV1UvtA/Z1YtukKKGHsUx1noh0egbMCKuWiMKAJ3EZjm1hbX4Ev4MUVV1+FobERUfHkSwUw6I1ALit04XAMsVgSjZoBzTpVBixgananBHBo/WqlmoPqDZW5JrawAkhZpeAZ8gfQFWyHz+kS5Yuh0RDgiEWi84sLoiZjLmmxVJYnFbVdXT1SzFOZa8oOlP8WRWWzKRa6BAmpBKZSggU+1ghZvBgZHkIsvIH2NtosWsXCsK29HclMRgrY+y64AK+/+SZOnDyJwUEWLVxiD3n40CFsrq2L+oQKCKoWl5aWBVBj0ZIK10BbAC63S5jzJ48fR5IK0eim3PAbm2Xk0lHsmhjG9ddfK1bV2XwW4UgU/UPD6B0YxJNP/lCK5w/ddx+e/9Ez+O7jj4laSKutSwGGaJG081YOmOlDylsBzKiCpHUWi5o2q4C3430DuO/aG/HM49+FwWLCI//4SzD43ajZLagwx5jAGYExgq41ZhVXUCszn7EmGX0E0VURtyJKAZVpqjJm2YYEXFk4l+wxyT+lqrugCuaSM6iAH76PbShMf7LvNS2jgHQaSMwTVkpipZBlQUG3FubvWaxV+XVKsasJanTttjaqBeJWf9JAOV0JwmKfbvcrVpJasVgvSivgVn9qKlwWhw0EeGwCfNGO+9Of/rTY07GoTRWardHEnpFRvPHSyzjzwXHc9/BDAr7Nri5hNbIpamsBirUMOZVBra7lR8FbXsOtnF8ZL6qALOdgbiDU4cPgsAfVWlwKYcw/ffPVGUQjVaWu0orGlDrws0ThTICE7HtN6eiiGpNW1QThNAWbsLw1lY0q1CpwVq6HqG5VvrKU7DUHaJGRCKisXTd+nxyvBtxqFtxKgcv5yCjFWFVIZRFKWTyyoM9xwf5GkJJ9ScB9sb6uocQMY/Y/Kv/rLMAq21naoVKJT+C2YWiISrCrvQ2DAz0IBtyw2Wuw2uuw212ivP2rL38Pp8+GJUOOBWOlFFcd5UO2olpPktzaj1krfhl4ywlMCB20p+acaLHj9nsfwK1334e62YKK0QhvsA0mu11yadkj7VLAd8FnU8Ah+06+AsQSeSGq5Ap5cUvQM51JHqF6n/mIeQEEazJOCSCyeEblHK8v7SUFlLPZYXc44XG5RN3F0cVM0FwyjcjauihGC7k8/MEA+gcG0N7RDn9QWc8TTJA5tcocToIrTQGcOPfZmIfO9YRjUgugJlDS0Kx9qXLS8zX5U3Kw2a/Y9zXSAj9f+qmMCfY3Kn018JbZruUy6uUCejuCqOWS+PbffBlv/ORluC1Gscfv7OpBqKsHDm8ArrYO9I9OwNPWjhqMCHa0o294SK5HJB6V4wyF2uBxkmAAOKwAjfjY5mI7W1NP5QwBFLJ5yeTLU4Ubj+HMsWM4c+yoKGn6Cd5qWbacw9j2uvKWOcz33nM3rrjyCmSyabFqFvCdSistdoDMJo4nzvPvvvc2ZmbOCHjLHicAvMst4K2DtojVJjJZ5ruWVC6kvFBzYiCQRyWXUblO0Ha7u7dXADwH8/tKRbxz9H2cX1yCweJAw2gR4Lag2YtyXqGqnmui3WyBw2IRd4qxwUGxjEa1DLfFiq5AAFOTE+hob0OOFuuJmKgOG/UKFudnMD93BhZTDYP9nbju2sthHOoD8hnU19cwc+a0WN7vnpqCrb0dmbVVrG+sSyYf3cs5Chq0pk5lML+2iXjViYZnCOmqG8miXZS3BA3Y74vFCowWMzp6uoVgQFtdKig5x/i8XnT3dGF0eBjBYFBAGxmrYqvaUOo8NLCxvo5zMzMyBuTcCZaTmOPxoFouIbK+grXlBeSiG+hvD+CyQweEKNfb2SHgPtVaRrp9SOyDSKPU/sVogp0dS6yBFVnh7ffewQ+efgZVowl9g0PIFos4ffasnEvAzzxJEjxoiW9CpUYVbQOlal1UmizKZ3MF9A+PYJx24C63WGVSZcu5keOe5CkSZxgBQQtlgrcC3ArAXxNCmzgaqIq+jAG6mHj9Png8HnEWIbnD4/UIkEVQgKBzMpFU/bZc2sowF5KTAJSKvcK+IwCw06FIZMwtFxCQexWDtEWtVMKx997C8vI8Bvp6BMDlPC2v04Bbg/aTRAhRCfO4y2U5jng8Ie4EdBn5zGc/I3EFnOM45kQtrJFAZG3SFbiaje721L09uysQSoF958+fx/Lyqrg3uBwuLCwuYX1tXazMaZ/MOUmyoOmCQMvoYh7jE6NinWyzkVTFMahskxXhSwMkaX4t5C/N+l/IdhYBb0+eOoNMNq+AF6hrQRttGdOy/prkmgphym7XHEkUCYHtU6uURUnHuZIWvG63HdPTezDQ3yt/V+Ct2iPp65TsHTQlnmoTtapt2UpvkZH0a7vttKJep4DxD71H+zxdvcvX7Hz8QvWtCotX64VsNFSEhkQZkKQmRB6hdWqOQbqjirqHUN1YOYXIvwXY1bKT1aZFGflrkRicb3kd2Fdk78g9b72OXDYr+1eSEtj2HAe33HL/b/TOcM/khIC3ksXLPqxlVhOETaYy6Oluw/vvvy/7Ae6dqaQkaP+Hf/gHuPa6q1EoRJHLZWRPTfviRDyNerOBjc1l7J3eJfm5XPNJZunp6pA88jvvukPWdgJFjJSYnZ3H6VPnkCvm4HTaxcHm4sOX4sTxM/jm17+Ho0ePC0HCanHIvMjv4rFyzJBMmcpmMDI2LPdIxWxKcsFdJgP8Lhf+5uk30T/QiWo1jxrt6e1eXH/9ZxGNJ/HKqz+T8dzT2y8qUbknRAM2qkXrNYQCQbRZ63BZTfBZTPBZTQg4rWhUa6LuZ1sVrCacWpxHrlGDKxBCPFnAkbfOCnkvGOzGRTcOwdMVRK6Yh6FUlX3FejSFgLcdM0dPo9fsQZvTDXutgWw0LNbjbK9ypgBrtQm0GYR/kynVkSqVcMPNn4HV1sTESDdOvPsWUCsjU6hiaGQSVrcfk7v24uzZZRw/dg5Wsw/fff5FRHMrePuD7+F/+d/+d5ydSSBo7UZHpY7czEn88f1X4/rhfjg2l2Aok8RlAxrs62XZiFSJudeNqDQgriFVUqYJ3grNzIyS5LdXuasUS3ejxYoUXbSYh2y3o2ZSyvStsdFUoOwWj8XMf3OtsImil7b8ZrsNhUoJDocNtzzx+ifq/7zf+/73vw8CkB9V3hLIpOU8xz/JVR8Fb2nh/dhjj+GWW27B3r17pX/RJpj36MPDwx/7uTMzM/KaRx555BNZCVMV+9xzz/3cufB4+Bk8ZoKofA0Baf6exzM0NCTvobr42WefFYCaY+G6666T+z2eE8Fa7jduvPFGeW0kEpHPueuuu8Tq/Je9l68nKYltx++kNbI+T3KMEaR+5ZVX5DP5fTfccAP6+vrke1ZXVwU0PnHixM/97RNdtNaLWi3QaoFWC7RaoNUC/4BboAXe/gO+OK1Da7VAqwV+vRa4+3/+Y8TDm5geH8H9d9yMU8fewhNP/AAGhwueQAecnhCMJpcAuFQt6oAbi1ss0iqwk2CaKkjxSfC2WMxibX0V5WoJ+y/Yj4MXXYTO7k4p3BBYpV0hCy6RaAJHjryLapWFMLsAM8xSstldogDyBfzyU+xWKZWkZoWFTs3urlatIxgIYrhvCB3BAII+YHOjhI2NdVEpJtMpASoIJLJASRCXYA4tQFnckkKZgEpWUaMplZ9BclBZFKQiioVBgsJdnR3YvWe35M+xQN7V2amUm6JEtiGXL8DrD6BvcBAzc3OiyJUb+mJRLBQvPnyRqKk2Nzek8MubLxY4+V5aC/J7HS4y4A3YWFvD+dlZpOJxRDfXUMjGYGgUkU6EMTU5jNtvvQk2mxnJdBKRWBTtXT0YHhnDj370jBSAv/DQQ3jj1VfxrW/+N8naVapFZoIqO1GlJmV9SlkAi22ypjwQ+0ACjawu09qUtnq1GoY6e/DwZ27Gz370HJKZFL74z/4Jjp6fwVomIZZgZHgzA4pFEuacEgSicrNUKEnBkkVUAWY1cJfKZra5KL8I0NLqSyumspDGf6uCwQ61i1ZMo2Ur7VapMqFCQoqborTTCnGaukJZRKtM5J2qEV2JImDbjgKeQoK1nDfN3m+nzS0LedvfQfWrOkY9f29bVUIigFLeUnGrMvWUdaIoVE1mKXDfdPMtOHTokBSaN9fXgEIBU0PDePfV13H83fdw94MPoGE2YnZlCeuxsIBvNSohtCKqun6qmCi2igKSKitpjucFQskAACAASURBVBelRFS2skp5q1S69LcOdXjRP+hBuRoTyJHFnrmZNHIZAveK0KDnh7J9OS7NkoWn5ZWKWpuWjSq7VlcuCwDHa8F6qqhqNZWSFOVV7i7ty6UQys/lcfGzdKmiQkmkXWmpqvpMWUB2gnFU/BaYJZ3NCxkgn+NPZoEqRQxzRpm3yz5HhSJfS6CG2dZUHJIYQItVArcsUit7TiPMBjPautowOj6CkcEB+D1Osdrzemyw2WqwWquwabbJX/7K9yXzlraiBLkJ8yvh7S8Cb9Xv1WPbCvIXg7fKWlIsAk0m1EFrYYK394t1MlW3RRaTbXYUWKB3ODE8Oooep/r0LJ9lIJ0pIry5uZWBSLCbpAfOgQLYMIOR5IoKyRaquMr+TZIOwRqq9umoQJIFrysBW4tV2dCziM1+VSbwnc4gvrGJSDgir6XVfDfzYbs6NfDWI9eY14fzIYEcArAsUhFwoGqP64Ku2lL6azU2WZQT5T5zB5mbLDaAqrioj2/2aQH2RTXPfq7GgdT3tZxDgva5VBwehwV9HX4cPfIqnvrv30Jmc02cGngcgVAHXP4gAl39GJjYA2+oA7A50NnbB39HO9K5DPLFArwet4CidjpQWAywUcmveCJqaGoYtG7nb2wAKar/VlcQXlrCyXffxpn3jwqoSSCK2a2NOsGzphQDlxeXpG/v2bMbDz74AA4duhDxeEwILgRvRfFIUK1WE4cIivYy6TTee+9tnJs7q6n/maXplrZ12p1w2JyoVupSmKfqmmQotpkocMWi1STgLecOKs/4HBoZRUdXl4C37CvvHHsfH5w6A5HmmKwy5xPAZX/aLvY2Rc3c0x5CX2cXejva4eXnEciu12GoVGBnFq7DLsQmn9eNarWEzY01bKzNIx3fhN9rwxWXH0L3pw4ChjoQ2cTGubNYmD+PwcF+9O7ZA5QqWJw5K5EDbR1tMJoNKFSKqDZqWI3EcXJ2HomqC86u3aiY2xHNmpEncaNRQyyeRDyRFlVxe08n7E6nrEEkEhAI5XzO+ZprfH9f35btr7LCN4vqjqDx+fOzSMTjqJbLAr4GvH4MDw5Lv1hZXsbK4nkkY2GUs0mYG1V0+j3YOzGG6V2TmJoYR19nh1DjauUymrUGTE2IatlptwF8sjNVSijlsphfWsTrb7+NU+dmscL9wfwCEqmUALskfJFAw/mVwBXtkKsNI0qao0WpWpO9yZ59B9DV24cyc3NJZCH4I+uXUrKTLEeCBp8cS+zItDoVu+MywT4D6MRBMJDOIW6PB8G2NgFvuddRezTlmsJ5hgp+5vbKeCf5SsAxRXxS40T7qa0pynpZ2Swra32GdUCUyTazCTNnTuGN119Fd1c7+nu70eb3yx6NJAgjM2/p2sF9hAbekhTFtUGOJZ+X/QgnyOs/fb2AzJxb+OD+yyJzhqa+1XJMfx44/HjwdnZ2DpubYQFv2T/mzy/If/PnyuqqrA92q03mKzrVEOgaHx9BZ2e7ljnL+Y4EQYLa27EAhA918JbkSe7bCNYmkxl8cPykAPMShWAwyZ7W6/PL+OU1pdMAwWqvzwuf17dFehP1aIUq6JK4sHAeJ/nM63VJBm83wTpSgbT8XbaPWCZrjjdC9lDS6K3nh8FbDZzVX7PD+lhAUz1TWPv91ns/lH2r1j99jv/QXY5YVey4DmJvocBuEg1EfSvkQ/YjRTpV0QYaUWWLtKI+VcWv6I4qipwh65+2J+V+WqmhTSo/3OnUrL6V5TL3JyTccB7gvoPX4aab7vn1bsx+xbunp3YJSY1jivMWBxPHeDSWkjXc6+NxepBMpmU88f7sn/3zf4zLr/iU3Bs1TVT0k8iTQk93n4CwPLeJyRGsrS8h1NEj6xBBX7ocbK5vIBqOyHpNC/5sLoXVlQ3JoaWane+79NJLcfS94/ja1/8bzp2JYXJyXPogc+EJILvdDtQb3G8RRPWL7Tvnj2QiLmCmlyTRIlW4XXj06dcQDHhgsShHi3yuJCrzg4cP4vDhi7Cwti4gHO81OJ3IOksb6QbAaevweDc8dgs6PB64zGYEXR5YzHb4vG3IF6so0MGH2fSmJrL1Ot46+gFOzy1JTMzQ9DQuvWoYJRP3iwVU0jne4iKZK6HN04n4SkysjkmyHG/rgDWXl3kjkkujRGJZmRSiImLJFGpWK5K1CjxBN4JOG7rdVoyGOlDJJlGsG1C3WLESieP5F0+gq9uD3s5xnDl5HoVOLxLlFTz0jz6Hd155G/EYYG9aYF/cwH+841O4fawH2AiTOYci9012Lyy5BozNGsrmChplC+oNkrEaKDdqqDSqspesS0yRRdZy5qvLVCyKbTMiqRQM/Cw6JhiUCwjXFj7oxKO4RcpOuVBXJFshUpvVvYzd6ZbsZRI/b3/27U/U/38ReMu+R9Dz2muvFVCUytSPU96ur6/jhRdeELUqP+snP/mJ5MByTH8UFOa44Ge++OKLePjhhz+xkpcArv79enYuwVACxOzXTzzxhPyb1s6Li4uiFiYAy/H03e9+F7t375bv4jh58sknBWhlpMhO8JbHy//m+Xzuc5+TMf3L3svGpdXyN77xDTm2Bx98cMu1gsfAc7z77rvh8/lAwPr111/HfffdJ3PDd77zHVx55ZWieqZt89tvvy3Hy2vYerRaoNUCrRZotUCrBX7bW6AF3v62X8HW8bdaoNUCv7AFfu/f/XucnzmLyaEB3HzDNegKunH69CnAakcsVcDM3CrMVjfqdTOqYsWnsgdFZcPivYBDENVtMZ+VLDLm8lXKeSRTcXR0tmPP3t04cMEF6OnulttBAbIEWLKiUm3gmWdfQLlMIMKJppFKT4eAtwRGqCwUsEl8SJVNqlZxkaJ1sVQSAIlWdQFfAL3d3WJpGYuGlVpWADQFBfBGlEx0Km6V8sggyjIBqUwWqQfxv3kjToDWbrfCYbNIIdVptWJwoB+BoBdvvHEE5UoJ42PjCAYDAljwZpOfwwynFO1lS2X429okt45FXGbG0gKTxR7mr1VE2QABQ3ijlk1nBNgtV1kIykghnkBHPptFNhVDMrYO1PPIJCMYH+3HfffeAa/HIVaakVgMHn8QE7t24+kfPo1qqYwvPPwwzp48ha/+9V9LUUlAIN1aV3JiFQinciYJ3iqVo3oSBGFumAlNze6XltQ9wRC+cPMdePeVVzG/uIB//q/+Jf7Lt7+O148fRaZUFMDPxuJiE1IckEwwDYSVPGGqxWhRp19DKZixWKbZYUvem6YyYQFTU88KuK5ZEPNKigKXxVopDqocPn4IP0dsl1nE5fXW1EEEx9lP2W+3/i4qTcMWWKUAyO38Mt3uWM9W1gFePQtXgGU+2atYMG6q/D6VPatsX1WWqypucKxsZQqzWCIFYyvuvOtuXHrZZZJ3uLK0iHo+j93Dwzj62ht4780juOuB+2F22jG7vICVyIYARwSudDtdVTzR7P008FZXuergrSiZNJBX1D8UnZgaaGv3YGDQi1IlDrPFKEqB8HoDlaJbVJAE1zjOpf1MZlH2mKhQsqqiJYFjjkECNwQ7FGisVC0s7koWqRAj2MeUUp+KPqeDVuKa7XFNKbjoFJov5BFPxBGNR6XoHItFEY1EkUomUCjmt9TXlVJFFPSiqBVVLS2clRpRKbMJbtNNUgGqiiRAm9K6AJW0UDRZaA26fXwEtghwje0aw6dvvA4jQwMIk3xSzMDjZh5mFRZrDQ6nBx8cP4P/KuBtVIG3etq2JgTSQdftSZcgrA7rbhel1Yy246ERD5S6SSmDaPMoxXiCy1YnbrvnXtx0+12U2Ap4S9lnzWCEn2Bpbxd8VqW23YgUxLqTGc8EAamWZdsLKUNTW3JK5ZwlQLkU6FT/5/eRWELWfopq3UxGXYdEQsAhAoK0weZ1pKVpPpNDOhZDfDOCeDQm4yjYHkJPXx/aOkLw+L1SpCUYKLahpYJYmrN/EVjUwVvVp5REWexj2WZbavq6qPkJ3lIxXavLyJMxrCtvOf8otblV5TvLZ1F9S+U927KBciGLajmHkMeOSi6J1579IVbPnhAQkTEADrcXNqcHrrYudA9Pwt/ZA4vHD197O8wOB0rVimSbU4UsVuQEApi9aTSINbrYg5ulHkrei8yFPB8mjpXyZURXV7B49iyOHXlTlLfM8xzs7xXlLXWj7A/JZAJLC4tiN7tv/zTuv+9e7J3eK+OANvDs50KCsFlRpy1uviBEI16ft94+gsXleaX6Nxnh8fhkLNttDjisDlSrdaQJqBUrsubxepMMwTa0WWwC4kkh1uEU0lNnTw96+wYkn5CKzrn5JRw7fhLFSh01AxXhtN2tC0lC2ZNT6WdBf3engLY+hxM+pwNtXjfafV7YDUaUMmnk0xkBLNmGLqcDzWYNiUQUqfgGnFZg/94JTF9+CGjzAckwShtrWFw4L7nAe/ftA1xO5DbDonhkW9DGP5NLI55OihXyRjyNoydnECvZ4O2bRtXchs0MUKZav1HHRjiKcCQGp8eNsald6O3vQ1sohPZQSK6tUmumBLAkmOvz+7T4AUWM4TVaXF4Uu2QqnrPptIAMw4NDGOjrRywawbmZs0hEw6iVi6L4rhVzaFRK0hZUIx+Y3otDB/ajt7NTcpcdVptYL8ucRbv/TEa+h2DLyvoq1sIbWFxewvsffIDFhSUBJBVJhpbGVP2RGGeT/mm2OgCTKtITiLLY7Ojq7ZWsW48/gHJNgfgEWSUjnVm1dDLhPoAECK4TBip4qVytCPmNB8a+IbbITlocuwS05dgmcMu5hXsZKvtJ3CIhhOoutiXXB4IFQnISpa1GvCBYqbg+mjODRqjTyEiSGa8pb21mM5aXFvDm668KSEuQsbuzA35+P7MyNeC2STcGknKY61ilxX9RnBiovOc+jesxHS+4VnE+EeWtkIoUkU1AY40Exblym3aj71wUeVBX3rLNZs7OiDXzgf0XyJw0NzuHSJTqxDmENyOy/rJ9eZ7MrqYGjqr6tja/7DMNRo4k7h+UInmLjKXn3oq7g1pbCUgym5IZu7S6lr0rs5apsKfDgYAxal7n3K/2HwpU57wuTjnFAqq0TabdOx1WDE34fW5M79sting0aypqQ4BSTZmvuV9sK2NVPu9OTwnZ/zQVYU4pqj+ivN2hut0J2irwVc3lO9fNj6pwdwLG8vn8LjkIPWeewLICb8URQ0hiJH7aNQBX7TflqElaEDt+ZdEvFshaFq7s4YQg2hRQiO3HeUHWMaoNaxW5RnaHyn5X7UqiANe1Om679YHf6F0nM28VcS2r+i/3aDa7WMGzb3i9zDo2iMKV4+8P/unvIZtNYWr3GLp72pGtpqQfdnd34vzsPALeNkVQKWdhd1hgdfkkLoOZ9dlUFq/97FW5jwkwz1UiCCqwWZ2IJTI4cGAfbr/jVhx56y18+cuPIpnIoKtrBBaLDStLy3LPF2oPChHPZFakRrfbLxEUVPvShpnOPj3BAEzVMga6uvDlH7wsVs9WiwHVUlXuA/mdDqdZHI4OjPlw43WfBkpl9IY6pc8OjY3C7rYjnkriv/zFVxAPh8Wuv72tA5l0EcdPzaHatCOVLSHg8wjQ+m//jz/B6bNnEE0mcPzMCbx/6hQOXXkRAn0OeDp9yJfSMHPPWDNgM5pCyNuDYjSPYjqPtZUFTPX2o8tslYzyqtOGmtmMtaVVOC02pHg/12zC3e6Hy+eGsVrEHz7yeXzn619Dd0dA7KKZSUv7+vVoFKl8GbAQDC8jHc+ha1c/ZlLzlOrDkwZuC7bh3915HUYcFRQSy3BZ7OBiRytkRnegpNY2ficYRVQzoFIDSnUCqjVRFQu5ASRc1mTdlkgiEvDqdGmowcBohS2CjdpjCegrdstG1JsmWW8qUHO7JJQ0G1vOWLIHaDRw+0+PfqL+/3HgLe+rqBol8EhAdCd4+tEP5Wv59+7ubnHOoBKWQOnHfW48HhegddeuXaBl8Se1J/5l4C331wSE+VlcC3lv+vTTT2NsbEzA1DfeeEMyaQnk8nH8+HH5bmbbHjt2TJS3F1xwAb75zW/K/HfPPfeIsp3OK7/svXwt24hzABW6PGc9x5ef/9prr4kCWI8h0Nvt5MmTYs2s20ZzbqBCf2pqCl6v9xNds9aLWi3QaoFWC7RaoNUC/5BboAXe/kO+Oq1ja7VAqwV+rRb4X//8L/Hm669JsfWmG67F/qlRhNr8sDq9eOvd43ji6RdhtnpFGVupKOCNxQkpIrFgbaEizywFeapus5kUysU8igUCkElMTIzhsssuEcug8bEx+Jh9SKUqi/75IiKxJI688z42Ikl4AyEUmXNbb0q+I9UEDbKHKzUpWKmCC20dlZpKB9bEypmlLbFM0yyVaRMrGYgsqFul0B0MhjC5awynT80hGo8JWMpiDQtr/CyCPFQ58EZLcmrRgMNukxv9oM8naisWvqjoq7GIT/WQxyPFY9EhCGjZEPvRPFWmomSrq9zGSlXUiZJ9ajZL0YLWwfw82icT9Eilkqgy95BqFK0cJZak6QRKuTgsxhosxiq6Ovy49JKD8PlUgZ2KEtLN9+zdhzdeexNL8wv4/S9+CYtzc/jrL38Z0UhE/DuVSk0Vx+SYtVzIneDtlvqWSuAd4K2pAbS5PHj45tuwdPqsFGr+1R/9a3z1u/8d3332adSZdcQCbIP6BgXiiZpTs5zTO6leaJNrKco6FXDHQpjY1okiZ4flsaZs1sptaNa1IqfYGvK3WksRvNXARvks9QXyUPbIyjpZ/52eq6t/n26LrI5JgUJKyaoUyrraVn5nMknhQvqdrhTeysLTFCkswvK1BAg15a3KnlVqU544+8FnP3sTrr3uOik90ja5lE5hangYp989hueefAr3Pfwg/B0hzCydx9LmGnIsDrLoSLWI1m9FLSR5byo3UbWfAnUFNBYCBAFcWjfSjpivrSEYcmNwOIBKLalyYmFEMe+BEVQDqcw33eqYqjwdUGTBh2CByi/W1b56ViDHDYFR5igTVFaW0rq6mvaCupVmkuq3WBypZFoKELF4DGvra0ikEjJmpL9K8VhTXmtKXkUI0IrKGmCtTQ7qggspQZE2tOqxpohUbSDqfdB2lkono4BNFpPKOe7q68ad99yFyfFhZFIxFKiYM1LlXYLZUhXw9sSpcwLeim2yVSsKa9aNqjCsFLM7v3sneKsXj/WcUEU82IYIVM6eGqc1AW8tAt7aHS7cds99uOGmW2Fw2MGkuyZtO10usa/jfEMgLs0c22RSLKVZkBkcHBQ7U7oOsFjD75J522aTAip/2hwkrijL33oDyGWBmZlZLC4syrWolEpYW1mVz2Xx2uthZrNPlC/hjTA2V1cRD0dRLZVgM1vFZrinvw/+UBA2l8rK5VzJ+Y+gJIEnsZ+1UeFpg93hEGBILNupgtPs66VtGkoJrMDbmgAu/EkSg9QjxS5TWQCz3/H4hIQjlqdqreB8y+tiNjZQymVECWkzVFGOrSM6fxbZdEJsbI1mK5oGMxzBLoT6R+Bp74bdH4LTH5BMOCo1XR6vFC05wxFQatZrcl4Esml/KjgJ50KqcUX1rzRfqAHJzU0ce+sI3nj5ZazMzYkd7FB/D+wEYusVURqmknEszs+LmvOiw4dw7z33SA4lrWfF+lnsOXluTQFNuW4RrN5YW8Xrb7yOSDSs8qYls9gj5AuXi4CbGxnJA89LX6hUlMqWBUe2IbNx2Z4EK6nkZn477XNpKdzWHhIL7Gg8hXeOHkeBiiraqltssDtdQrxgIdLrcmJqchy9oRCquSwszYaAlSGfF11tQfSE2tDu96FWKmPh/HmcPXMa4Y1NTUVWhhkVDA904rM3XA3rxCBDY1GMbmJxaV7AprHxUTjb21FJJYWckEqn0dc/AF8wgNmFOayur8HhciNbaeLoyVmE80b4uqeQhweb6Qbsbq8UuDcjUSFG0Ap7ZHISdqdDCr52mw1+n0/6ItcuWqJynQ8EA6LEZV9MJhKYnT2HldXlrTWH2c/dHR0I+gOS4Ts3e04sTaulgmTbNqtloFYBgUXUq3BYrejv6cbw0BB6e2nNHpB1oVIsIRmPIx4lcSWiHAd4HKW8KswXC1g6P4fw2oZYLXMdFzKTJvmWnHCCrzYbmiYW6WWFg9vnw8DQELp6+mCyWFEgkEmrV2awO12w0fre6lA25GLbS7KTQdSHqs81BKjyeL0K3CehzemU3Geq8diPBBQUFXZJSA4CDnCccv9DUhXJNQJQKuBTqR0Vu0HZBG/b6/O3JRICGg0EfR55DwkSzNJ87513hJzH/RiVtyNDg2jz+yQHkyBQo1YRoFgyesVZoCJj58TJ41IUpxKKKiSuj0L0oZGoED8UGVGyh7mWCtFFt9fdSjHfXmPENplrpBFHjx6T9to3PS0kIebckiR4bkb91AlU/K5KuQST2YCR0WEBqGibTNWtrnTlvlr2ZkK2U+Q6meMEwFUgyvm5Bayursv1JchOu2CPxyvKW671bD8Cepx72Ia6owLjGghi5LIZaRfuO8SRxQR0doZw+KILYbZww0OCyNauTYNv1VyrA636nky3vVZg7PYec0tdvQXIEuzdVtOq9V0Ha7f//WEAd9uSeftotlW3mreHfK+4q7CFJPPWKlEQvG8wWxR4KyQogmUC2jLnuSqAoBALuE+XPqOiPGR/JaQzk7KiNhkVQVPOvynEJgX0qlgDnain95dHHv6DX+u+7Fe9eXr3uBwPbYz5nU63C02DEal0VmzU29p8sJht2NyM4Nprr5aYiHBkFTfceA327dsNa9CORDIimdQdbR1IxlOS1223s581EEnm0d/bJ3mj7cF2bK6HUa82kEtnUMjntYR3Cw4dvBiHLj6Ml19+EX/xl18WIkJ7qEfcYQr5osritjrgD3jlvsrpsMraT5tlHnM0FhNSn8vuQLvHjXouj8Gebjz+02NCZCjksvA4fXIPRzekXCGFy68+hE8fGsWFu3ej3enFkZ/+DFazEYGOkESLhHq70axb8bff+haCgRBW18Mo1U3wdwxhI1mGweaB22cVIsxVV12NxXOz8NgsCAbdePOtn+HA4QOI2csI9LShXMvDUqdbSA3FigHmhh2lWAnGYhWJfELmHCezY5t1VHgfXG3CVKqj0rSIWxNjRepUtbd5UCkXxMp5fXkJe/ZOoJDOY2JoTNaXhZVlvHX8FKKlOowOH5xlA8rWJmrJJA4aDfjT++7EZZM9qC8cg6mcBuxBbmpkk0F3q3qlDAvMqDYsMNhdcl3rdYOQo0kUrqGiyHkcF+L3QTVuQ9knG43Ikkhlc8h8wX2kmYRYQ0MAXwFtjbTY57zCpxE5E+f1qtzvkZhMEhuvL+cZri+3PP8/bptMO2TaDBPgZN/4ZeAtxwnzxv/u7/5OgMp7771X9rwfB94SOKUN+DXXXIMf/OAHuP7668Vy+Fc9fhl4+1GrY36W/nrGLbzzzjsC7OrkGZ6b/jsez07bZILPVOYy35dr6C97L4kmVOZSmcxjYI4v24tzAecwKm15jnzsVBl/1Kr5V5176++tFmi1QKsFWi3QaoHfthZogbe/bVesdbytFmi1wCdugX//1Ufx/HPPoiMUwo3XXYW9k8Ow2ywIBNpx5twinnnhVZgsblSqRpTLSvGn29my7qIUWDZUKiUU8lkBcQneZlIsQG6is70Nn//8w5jatUty4FhwtGoFMYIo4WgCJ8/M4uzsIjJFMo8tqMEgjGQWWlRB3io5oSzE1ySrUrPK2lJuMm9V4XJiEUsbYC0PVwqvfr9YQbHwMjY2LqqSpeVlAZGoLGOBhmBQtULmfRUBv0+KqSyq0UrPSctHq0WeWxmcDQW+EeBkxbsuua7M/yujUK6gRMUJ2dhV9WR2oyhJtXMvlItIJBOIRDYFzKAFoQjFjLq6uS6FXgIDNVp35dOwmeso5ZPwuEyY2jUKq82EgihezfAEgth34CDeeesdzJyewUP33Y9sKoVHv/JlbK6vKzBph86PAImyT1agtyjVJDuK11QpcAQQ1IuaMMBpMuP+m25Fcm0TL7z4Av6nP/o3ePfsSfzVN7+GSDqFJgueTWYOKwCWAOlODGursKdl2Yldo7DEt9UWOnClZ77xA8TWVs9Bk8/Ui71a/hp1ehp6vmWp/REwl9+xDSQr8E+KdpoFtyiYdoC7uqW0ZN/taDcBYC0WUfKwv2zn5aqCoiofKpxTPoMFQE3tyGIw30v7RAHJLRbcdNMtUkzgsSwtzKOQTGDP6Bjmjp/Aj77/A9x5793oGxnE6flZLGysIFOg8lYdv8rm0/P5lNpVFYmVhfJOC0oWfs1SyFQEB6OxDn/AgaGREJrGPJrNslLRN7thtXRJ3qzYstLSmpmIHBsswjcIKGrgrbSx6lcs6BFE4nFRdZXP58QeskhCRy6LVCotStpwJCIFi1QipSy1Keja8eAYcLqo7nRKP1TW01pbqrqpoHHq+imQ/cPyVUXq0C2r2SY6aE/LSZWHyuKVUk3z6kp+t4XqYgs6e7txx913YnJCgbelXBpmQx0mAW/LsDs9OHVmVmXenvl/2XsTIMnKOz/wl/f18s6su6rr6OqqvumGhu6mGxowAgmBQAKBhCTPKNaxM+MJx+zYjvXuxuw6vOuJcKzX47XXGqFj0IjRCAl0MCMQAoFEI6Bp6Kbvo+67MiurKu/72vj9v/eqClkKz+wEspfJ7Mio6qqszPe+913v/7tiAt6SZGKQAljA3+jPhu02C+iG8la3n5NWE/mZfvJ6pjL/p/L01GihkobzH4/Uo/nw4KcfxR33fBQmpxMl2om6XXD7/QLeFssVybXNZLKSqdzR0YFINAq7HUilS1hdW5cPY5FNLIpJJGAeossEJxW7DSCRKCKZTusq9hrWV9exmlhVVsfFkoDtzKLWCPjQEnAticW5BazG4yhksqKS87o94jrQ2dMFfyQMs8MqSk5aKROkJBDMAq4o5g2lOq+l2ST2nrSBo8qJWBws/AAAIABJREFURSiFvjYlu1FyfRsq55j/F+tkg2ihZ0TK3O+w6+CtssmUvsLXcXxAV9/m0jDXiqisLyEXm0WtlIfNwvcmqQZwBdsR7hmAJ9wOqzcAhy8AK22S3bR/dqJaKkrB0kP7/wZXrCY0jxuaxrlUKYcVHUKZRvBUmP+dWlnB+XdO4/Trr2PyyhWYG3WMbB8ShweunyxCF/I5zExNyB/deutRfPrhT6Gjox3ZTFqBMCaug7S1VtbTHLf8/tqVy1Lw4/VxuV1S+CR4S4DJ5STQ5hObVV7fbJ4242qsUClJK/EgIwoctNt0iU0iX8e5hgB7d083RnaOIJcv4bXXTyHLgWtzwkzLf6db+ixdIJxWM27YvRNhlwu1TBqa3YqOcFCeYZ8PUVFha6IAokV8PpMRhSndJgqFLIr5JCJBN7bfsAsIawBJKzOTSGWS6OxqR9vgIFAsYmFuFrH4MvzBELq7e7CeSeHaxBjSuTy8vgBKTTvOXZ3G5akELFoXIn07YfV3omG2YnE5jlQmjc7ebnT398PB/NdGA4lVqsuTMj5olxyNtukAeVGsbSN00igUcP3aNSwszAtgTWCMihuCiE67HYl4XKydCY4x85a5ojYSm6jwJDGLhINmU17r9yk1OjOnU8mkZMMS8OUka8zfbdEIOrs6wUxoWEwo5zKYH7uO2PwC6qWSTB9Gn+C8I+Ats6MJ3NHVAmaxvG7v7EKkvV3UmeyPtLqmqlacEMSynMpZxTpQpCtOs7TdVCQlrjMeTVN2yW5FtKBSnRm16hg4RhlNwdfXBCjg+BTwliA2QTICpTIO1b5DVlaZ/zYBXFkv9Wx0grccCx4XM+Id0mbcn71z+m0szM0JYYLzRE9nBwb6euGyWVCvlFCvVsSBQakq65InT0IDHWUYWbFv3z48+ulPb068ovrVbdepvJU8d/V8nxB0i/G9/LGJ21Xuo8w48+67AoLvGt0luerXrl1X4O0YbbXXxe6YazPPlUpgp9OG7cOD8PnoYkCUlDnyqh22grdqPaddsiKncH3htbl+bRxLS8tC7GH2O+2ug6GwPGl9zutBECaZSklmMy3eSdzhdaOTAi3Y2S56+oKQTgb6e7B//15xACC4I1tbHWiXXEyd/CfOGu9vGGXjvgWIVY27aUdsXOMNte2vVeCqviFrtv6Qz9Vfr+b7zZxaA7wVZx2dOCUxBluAW1GSW2lZra8HdaUOVAQ8BfJzHLOfKxBXrTPGGBRig+6Qw0NiX+Yeh/sb7o8UMK4IZsb5/d7v/OHf+B7s/8sLd/R1S2Ys6bS89gTuOdZii0tyjTlXuTXu95o4fuIOXLs2g1wuj6mZMfzBH/4unD6S+niP0UCtqFYpm62EYNCH5HoOwXAblpZWEI8l0NnZIwAZ93TMMyUQy7bq7e5DV1cvfvLiz/DUN5+GyeRCKNwBh8uDlfUZWGoWlHMl+PwaKs0SNJ8HZRKvSlUhXETb2+D00AlpRfLgR/sHkIrF0d/TjZ9fmkQmn4PD6UYlX0Z6dQW7e6J4+N6j6Io6YS4VEI8npJ8H/CHxrDhw0404/d4ZLMdiGL3hEF45fQqx1RSK6yXUzU40wyHEVtfhMbmwth6Dy6thbnYBj3ziHpizeTjQQCabRFt3O1L2JjxhNxZTS0gy79zqQrNsRaPYhLlaRzNPtwKgWQEyySmYqxbUKkGULUXAaZW9lGZtwlrJ49ZDh3Dt6hTmV5MweTVMLyygLVdFmsfUKOHe40No2us4+94aVvIOVDU7UMqhLZ/Bv7z1MP7RTaOwZuNo5tfRINnY6kSZtvZyr1GHWayoAUbt8nPrDbOQEwgklysNAWkJ7NOTn3OMGYwXMaFCEhizsJvAWionViHcb9IRiw/ez/L+j247zBYWe3ELd1BNJutKvxeyA+/PiCMzSoNzt8mMh1478zfq1r8MsvJemQAmwcdffhw5cuR9QKjxeyP7lTmztO7mGPzl9+XcR4CX+a+7d+8W1SofW7Nif90B/23AW8OauaurC8Fg8FeqZwkgU/lKgHoreMv2ZeYt1cNUvP8q5a3xt/zK35OExL00FcW0i+bfMSeYzwceeEDWa74v24j7wStXrmBsbEx+x31j69FqgVYLtFqg1QKtFviwtUALvP2wXdHW+bRaoNUCGy3w5A9/gGe/96yw1Y/ecgh7R4fgsNFG14FCqY5XT74jLOJa3YZqjbXHhrIZE/WPSQq9BHAb9YrYcOVzGVjNTZTyWYxfu4KgT8M//6d/iJGRESkMV4oFsYhlUZCFZWazXRubwumz57GezkELhuDUvEgyQzGZ0hmrJikUsnhFJQitgqiAUQoAFpJUMcn4nmoUFrwIxohVHS3rbHYprrFW2N8/INZPtF6dmpoWBr0ouiplKa66nHZR39ASWYrgkgfLAiwLO8qOj+3A17PAyOORHEla80l2pAIW+BkCNuigFo9ZWdrRzqqCQqkg9n4WFjMbTfnexOBEUxMWomI12lI1gEYVpVwKsYVprCzPwtQsoaMjBK/PI1l9HV3d6B0YxIGbbsa5s+dx9cpVPHT/A7CZzfjKl76E+dlZBTJuQblU0VFXwOi2ycryVgf9dPtoFlNFLUobwUYTD97zUTTLVfzg+9/D7/3+7yPY2Y4//J//Ba7PzYDSNRs1ZrRGNrJneavPyoJuU8evRoHLwEole/iXQFJDVWvYBxrgrFgb60XUTeXGZuHwffm1eq6eAsMM+1RVoJPCLpWzulXsViCNhVLaNytlkFKa8MH3MfL4mD252Q91Cz4W5s3KTlwBpFSBUH2rKzOYJWmnBa9SBjI77cYbb8LevfsE4M2kkmiUitg1NIjY+DSe+8538fEHH8DAju24NjuB6eUFsWIT8LZO22hdcSsqZH6eUsOzeGJkgIp1smTi8phsOiDK9qjC67Ojrz8KmJmbVxGVemrdjlLBgwrtWItlAXaymZwU/gjeVYyMYsnarEvhmOAu2d+5THYDvKW9K5VYVB2wOMriCQuerN/b7GYpxgv5QScPGBbsJEMohbiSTPIfx4OotaQTqf4kBBKx4N4s8vIVcu30fGfpU2KZrvABVQDndaX1G0kDLGQplbeb4IWZyttuafPdO7cjuRZDIZcRMI6FTQXearhybRxf+vIzuHwlJkVdFoVZRDRUt+IIoLMWaOsopyLKOEFxpeBr9DtDqbN1XBh9jX2Wds9UEVFkEQxH8anPfBa33fUPULfZULWa4fL5YRM7ZGWdSUiE7ap5HWANkKSWlbWyALcsYlMty6xswxaSdTra/NJeLx7PippxbT0pij7ayNJKmpbJBG0JJDBjjxbvtIqlMnBqfBIrSzFliQiTzBVupwuBUFAsdwPRECxUgTrsAt4SsCIQTOt4FpsN615l/WhHwOdDgECY06mPQQWDGkpbIwOXhUWCT7IO6G2vrFeV08JGHjuvsA4Qy5JRr6BWKqJeysJUKaCeSSATm0EulYCDwbSSqQ64Q+0IdvTB6gvA5PHBE4zA7NLQNFEFbRElrdflQijgg8thF2CKbg3+gAUeHbRVK5SCLfiVf5OrAefPnMHJl17GpTNn0KiWBbylupB9jdnoadomT00K0enOE7fh0YcfRigYEBKE9BPd/YL9SOztqdZNp0TtSRCJ89qO4WEBwlm0W02sSf+MRKIC7CzGYgL001qUAA/HOAF/qoRIsOL7iWsEVRwkKdkd2Nbfh127diKdLeLUO2exls6jZrKiabbBzciCYFDmVYepif7OdvRQLZlOw25qIOh1I+jxIECigd0KO6+T2SwggzkUArxeIJ9FNRHH+MQVNJsl7L5hJ9iB0zPjiMWXoHk96B7sJ7MIialpTM9MSUMMDA7J+j42NYHY6go05idrAczHUzj13lW8d2UeTUcYHYN70Dm0BzWYpYBPNTiJGhaHA7lSRcaF3x9AYiWO2ZlZmUMIdnPfQeUoP4v9kt/Pzc7IteD8zvmV8zhVa7xuczMzMo/XawQsS6KTtJCAJMClDvCA9sZ2IZVR1cw3j8XjompX5B72X6dkZ3LMcA9CoI3W0tVsBhOXzmNpehqNYknIElK55yZCcuqpOiR7wKoK9lYbwtE2DAxthzcQUKp1ATV5Xe3w+fwSJcG/4Wy4Ad7WqXZXRAk+CDLzWN0eN5zMxKVbgU5m43UnkYmv5b6Qc76QpcC9T0VUYAS8xBnDIDeR2KTvBYz9wCZJR5GcOD8wD5PEhHAwIGp/vvb8ubNil12rVAVoDfp9GNjWi0jAR42YKJsJ3iqHhrqAbCTJjY1fFYeHI0cO495775V9qHISpVWyUu+Lzb8oj03iUqGiGTaJNrIyGcCi5PRy71vHu2fOIByKiCVnOpnG2NgEVlZWceXyFSEuGQpayVOtVeDxODG8Ywh+P3M9OTMo8FYR6jiV644WorpVURZybYT8Y8L1a2NYWorJz6n0pXtCOBIV22QCl1yn09ms5O4OD+8QggHJUlRMkySwvraqAEczlNW5w4LtQ/3YvXunWDjzeAwLZ2Ox0FtCt91XIKuxN/ple2NjP6X2UPoCvGXvJ2scB8aWn22Cv1vXdONzVJu8H7zVXVcUnU/6tGI9bQVvlQU47wOowtW5QLJ3kAx1WiWzv8h1UUCUEA5ItmD/IZmRdsS1uswFnOf4vQGIULnLJ/c47GsGi+u3vvC7H+hd5tFDBzFBy3i7GieianU4ZX3mnsKjWdEwVfDxj39MQLzXT56GPxCWSIpDN+/HjYd3olbPI+gNYHkhgZA/gGRyUcD7esUk1vqTk9OolGtivV+vN2XMcU/A3FpmdkbCbXj66Wdw8rU3Ua5yGg/D6dTEyjtPW+Z0Ee3hTlHXV+p5FEo5sXJ944230B4Jy3sl0ykh0dotZnSGgzCVK9CcDrx5fRlrsXlUixUMtWu497bbsGuoB/VSGrVqBqZaBaUi274qRCOOZNr+Rjqj+Nh99+Hp7z2PosmEv/zej9DR2SfgbbS3V+bVt3/xJmxyf1ZDV3e7kIwevPtuuJsm5AtZrCXXkarWMBabxP7bD+PwnSdw6vQ5vPvOedhsLrnP1UwkTdTQqJpRrdEmvoI6XNKnatyS1JIIef3oi3ZiW/cAzp+/iNnFWSSyWfz+P/0iegI++Mw+rGcZNTGFyxcmMBuzY2ZqGTmksaMJ/Nt/9CncwaiBxWlYbRU0UEFZn+etFbfcG5ok55ufyf7c3ABvyzLHE8xlrIFyHhGyotwKca9qkr+BzYF8tYq1dA5mu10IO1TOcgrnnl3mRmbgGuAt3ScYfWFR4C3vc4XoIJnDZtjFtcCMh19992/U/39d5u3WP/4vKW/pJEDbYc6999xzj3w+9z0ENAnm9vX1iaXy888/L7bEXOtpLUy7Y4Kf/D/fg+fJ73/5sfXzec/3ne98B8ePH5cxwPsegsJUvfJzSHKgbTKtkvleW3Nr2c+phj127JhYHFMFSyD1vvvuk/mZebc8ZipvSbj5dX9LS2YeE9+f52dYNdPd7PDhwwLcXrx4UQBiqpH5GQSree48R2YB042Hf8t70daj1QKtFmi1QKsFWi3wYWqBFnj7YbqarXNptUCrBd7XAi++8Rr+7MlvIJnL48gtt+DO40dg4w1eo4liuY5XTr6NTIHFQQ9qdZMAkSyQMHeQRRmCt1SlEPQs5JVVcndnO0J+DWNXL0NzOfDfffGLoixlnhyVKMViQSxLqfpgYYXWyRcuX8fM/BLsHg3t3T2o1BuiDmLhLZFYFUCMN0e0XV1l8dXOTCeVf8piirLeU8x6VRakgsMmN+u0D/N4vVKolAwwsvJtdlEQLi4sCSBMFj6LcLxrZXFNFZdptaasOFkkZYGSRR2+VgBfFm5oj1wuqyIQWfuiOhFPZ72QpFQDhn2nAMxUl9hop0v7WroplsUOkQVe3mBTNei0mOVJEJdqplo5h3NnTmN6/Aqa9SI0rxPRaAiDw8Po7OlFW1cP9uy7AWMTk3jvzDncd++9CPr8At5OT05ssfdVl1+sdnXLWUNNuhW8ZTFQVDAms56HaxZ7rDuPHUdHOIKn/vyb+PznP4/Dtx3DF3/nv8eZq5cFBbLTwk9OXxXtRMUjSkmllpSina6S42uUYoLgnALaJMNSz7IVRrf+WkPhKr/ayOY0lHWqmEYwg9eAhTll2aegE8POTxVd9YxaQz3Kay5KWXpxv79oKMCi1aYXq3XQVW8XqmlYCBb74HodZdpb1puw2Zg955YiKYEsgoR8b0PZw5tlsWYUC2XVPwliRKMRyVRmLuTeHcNYn13Ad//8KXz8E/djZM8uXJudxExsEWuZjBTfWVUUIJLs6S1KTckspvJWV6ATEDPAWxaaCWyprknyhB39g50wW8qwO2gjXMX3n3kdY9dXlXVuvizZpARuc9m8kB3kGuqECWXJqBSiZhlzSoEloLiJbWGVuUFAWv2aqqKtQbYwLB2V2pzjT9SKlPzo10nUkgTADVWPgLeqYMRiqQJC+VT9epPMofczAdFV5q4U0PVMXgNM5c8IANjFNtkmNqoEb0e29yO1voJ8Lg07rXDtJQFwXZqGq9cndPB2GVabS/ow20GBxO8f96Ivk5qyUgu5xJ7UocBsqk/rtKDXLTJ1u05RiOtkAcm8tTnEzrdvYBCfePgRHDx8BGWCI7S1drnR2JJxyPdmoVquBZXtQpQhSGoV8orLRdtslcfKJwt76UxDLNtJPiHATqCXX/2BANqj7XJ8ZboiyPBhZm1JrN4vnr+Ic2fOYmlhCY1cTn7nFOVsGOFoVIqz3lAALq9bgFmCPwE/FUJVpFMpmUeFuGG2ylxL+1WSGjYy0W0kHSj5lzoXBXqzzXiszDsneWAjM1tsZC0C3Mo4k3ZR151jhO/B/FGqZpk/Z22UgWIaqdgM1pbnUC9m5Vx5jbRwO7yRTsDlgcmtQQu1wez0MrEddqcHXoKRXi+CAWYlM/OdzyocLhv8LoAJZwZwS3E5NY0aABczbQFcuTqOiStXUCuXMNDbLeBtbGEel947i8vnz2F2clKUNR+580489sgjotDL5bJq3jZbUCoV5fxpT8m5h0+SJWjzS1BwsL9fwK3lxSVcu3IVE+OTyro6EMDC8jIy+YLk20necRPIZHLSTiQtCVGJfZJKRwn5tmBwsF+KlfMLy7g6NoVMgcpbF6piSW1GKBwR1YfbakLE7cRAwAtfpQR7owZbowbNZoHf7YSLc4Geh85zoV2x1WFHNp/DanINkzPXUShlMLi9F9G2AGwOKj5d8AUD4uudiccxPjYuIOS2AWbIOzE+MYlUnsQvPzzeIErVJi5en8Xrb59HIl1DsGMIs4ksrL4oega3w+HxIhgNw+nVUGO/ojrV5UJnV5f0yYW5BbEh5JggUY1AIvulAIpV2oHm5fO5fstYLhaRTiYVaMvrwD1BqSCxC3wSSJR1SAgcOpHEYoHL7UYgGJTs6PX1dRQKRTUGmDdeb8CtedHe2QGH2410al0iKeqivL2K5clJNAtFWGVs1IkioiEhy9xTEFTndTXDI3bJA+jq7ZV5ldbjBBhURipza5WtthBQlD2HmkuZoyv7q7qAtFTdejSPOCIIkKhb0/OcuBcqU2UsGYoq1oLXlnIsKrplniMIbDhxCNTGmdEgj6n1URlyqImcn8E1gapsqpjZL72aJmN/YnJC7NzFAp7HZ7WgLRJCR1sYPg/JdgxuIOeNY6Mk4yYeW8Lk5HWJvGCB/9YjR2S/JbAf1wg9asCI3VD57QbZRycG6vsT5eSglPwCbFSqonjv7enF0NB2JFZWMTkxhZX4qqiraO3NNUZOTQD8poxngre0TSZpSnKAdeWt7Ms21i1lmfzL4C2VvczSlfWuSTKAE21t7bI3qNabAraXqBAtlOTnXPd5nMwp5pzALGW1Z6bAn+CtFcPDgxjZMST9Wq2/jBTZvC5byWyGfbCKl9gkuOmrsL7/U3u5reDt1psPQ/W71UpZreFsXsOmetNi2/jbTeWt2j8qrxM1j7FnbVonc7+j4h8M8Jb9XGVzc6/OSBOVoW6Qgti/1D2FnoGruzaww/NvuLcjqYNKZpIq6NwjTkCyx90kBH764S98oHeadxw/JuCPzcmx25Rxqbld8GleOKw2JDLz2Ldvt1iE0+r+wvnrotjknrW9I4zjd9yAUMQlbipuhw8zE5P46L0nUMzmkU2W4NDcYnnMWBb2oWKxjLXVJNyaH+FAWD7vpVdexV//6EUhvQXD7aLe51pOEkrNVEcxW4bHpSlSgpltXBMLV2ZsxpaX5V5udi6GAwd3w+t2oc3nRWolJlnpT//oJG6/aRfuvmUPun12mEtFIYGUKiU0rWZk8xmZC2rVJsxWJ4qlCgLtEen/JMDm8sy7Bp4/eRortQasdg8cTTMK6SRqjSoCAPbtH0V/Xye81ibslRrcJis8Tg+yuQKq+SYe+u1H4R3sRrZew3IiiVh8Dd/6/jOYWZpBvlKCzxuRebRWNWNphRb6WWQSQG9XG3o6e9AW7UQhX5Os9qmpCbS3A//Xn/yP6O7yIz2dwsJKEXtG9uC1n7+I65en8dqZcays53GHGXjynz2CkNmKenxJ9ikmuwmlBuMZHKhX6mLfrG4qacPfkLieKonCvEdvAoVGVdaAJoMI+DNdVc6+YhAGxZnBZkW2UEGCALpbkzVALPNpK85MW7nHIDlR3cMZf1ux6spbgsb6WBXXK50g+dhPfzPgLcftqVOnsLi4KOsMgVDuQ/hzZsoSqKRtMdcK9mcD3OW5EWTlV/6e4Cb3fnfdddd/Nm63grdb35cALfNpCd4SbOVcT0CVQO6ePXvk/TjeCBLzdwRX+f5U//J3HL8cC/yeYCvrG8xi/y/9LUHgZ599Vs6VWb980I756aefxmOPPYaenh689dZbol4muEyl8Uc+8hF5fz6y2azYoZ89e1ZeyzYx3ucDnbRab95qgVYLtFqg1QKtFvgNtEALvP0NNHLrI1ot0GqB/zot8MbZN/Efv/RlJNIFHDt+HHefOA47CzqVEj188bNfvIPYag6welGpm0WNIZlQDRZ2CGpQTch8tDoqpQJiS4u45+47cfTwIWRT6/C6HOju6JCbGBbg9AqW3NDzhlJyx2ifvJrCm2+/i5VkCgPDO+APhmG22ZFIrGFpcUluGnkTQjCJ1qDBAG2N7VKMo5UhAWECsyygs6AvhUgTi6ss5FNZYpFCJAtYytqvob7qbHsD8CODnkqEKnPTyM5usi7Kgg8toljsU6ohybcl6Ev1l6rK6ba5CjiUx1ZbVF29KYJaFtj4/goNEQtXFngl/61Zg5sWjV4NPW1RAXCpVKqXC5iZuI7F+WloHgfC4QD6tnXD7nRJkZ02loM7RhBLrOEXb7yFO46fwPDgEL7ypf+EKxfOSwacKLb0ArKoNnUbZwO8NZSQLFJvBW8lh9JiFuvHQwcO4MCevfj6l7+C+z9+P+75+Mfwe3/wT/DiyZ9DCwZgZ9lUlHA6aKrbwiqGtvqZAaaqJnp/4U9+L2C3AuYFQJWCtPpKDJDFcWX5p4PiTVVoIHhRobUvFeJ67W/zyvz68SWlP13xQiyUuV1GBidVRsw7ZOGYAFR7WzuGhgaluE4bORYFWOASC+BySQrNc/NzcjzsJLQcI4BkqAJZ9CJQQOCf4EqpUkYmmwVttm46eBCjA9uwe2gIxcQqvv1nT+Kej34U+w8ewLX5GVHeJlIpYcGLipTnr+e6Gupz9k1DPSQAsa6gJpGBYLGhuIapBrfbhoHBHthsDdidVKCU8Mf/+gm8+tPrenFerpAUQ5WyV2XrKXWrAtvNVCGKzaTKx5WfS6/mGOT42QTSlQJSAXFimasX6pUltrJB5rDlWOffy1izEkDXP09q35uqacOuUH2G6gtK5qjAa0UG0O1yDVUyAT29T0rRmPZ2Hk1sk/k2HT09+OQjD2N4aBtWV5ZQKGTAWrbdWYLdURFLwGtjE2KbfOnyMixWh8oBk2xJBWTzJFTfbAog06jU4fFr6OzsQE93j8xdnA+Zv8jcbXXsm+Ak+zavXUdXB9o7uhAMR8Satq2jC/sP3Yyubf2oM0/Y5UaK82E+T/2wUs7R/p2gRZXgEpUEAfj9PlFaEMR1OplhSutagoDA8nIO84uLAgYSOGKmpeiZmxBgzWl3KrtPFgRzBZlr6aBgt9qwuLCI6ckpxJZiGB8bw9l3z6AeiwGRCPq3D4n9m8PtFHUQ5xavzyvALvttsZBX+WgW2rMr8Nbr1VSepsMh8zbnbAHzDQB3I19azb1UbZBQYCiZ+b4s1AvQJnnLOvgi84eeA8lrzgy4fFqepewq8utxLM2MY3HquoBMUVo+bxtET/8QzG4NFZMFNrcfVo8fdocHmi8oxTq/zwe324pqpY50OiVABcHpiN8q4C1pTlWZczeVtywa+3QrZepos9kcLM06Ql5NLJRfe/kl/MXXv4ar588j7PXh05/6JL7w2c/KGpTPZ2W9SiRWkFhdE9te2k5G2trgDwVEnUoylTsQUHbUyRTSa+tILMdx8fJlTM/MYnpxERevXxNb3cEdO+DzB5HLFbAcXxHLaLpN0EKf84qZbcgxbbGiq6sTnZ3tmF+II76SRKZQRg0kjtgkToHq3HBbFD6bBW7UsT2gYUhzw2dqwFGrwGVqIkwQ1suzN6FRLIDq/HyV+fAlpAtZ5EpFZMtZlGoFeAJuRLui6OnrlnFAcDKbXMfkxKSMKSqB3R4XFghEpdPoHehHtLMTK2tpxFfTyFfMWEkVYXdHUTVpeOKp72A6vo7DJ+7A6N796B0agJ2WvyaLvB+tiwlQ0qGDIM3SMsG+SQFnDOCW8xsJJipnmErYpvRD2lkXsjnJWyWJTRRZDc7/CgDjnCUDSAgcak411PgKdPHI3oX92e32yBjlnNvV04OBkR0wOe1IMWIhtoR0bBGxiTHEJidhLhRkLJEs1qQClE+CsHxSBe9wYWTnTgwMDQnJhyQ1ZVVuEoCYa5zk41rtuiV3OYLOAAAgAElEQVSvInzIEepEOCrw+Tq+nmsHQUWOTX6vLGapUGT8gCJWqK9qzheSRamIHO1lZf/RFCKLzOv63kOtvWq+lDmTY1wfL0oFqbJyDUcQXiuqpCanppUqmGShWhUel10A3EjIj4DPK0q+cqmMYj4nltyJlRjmZqfkeD718Kdw8MANaJCAKNa+CgLkflaIPqLEJWnPIPvopDKJlTAsfRUIwmc+l8fZ984KcNu/rR9Li8uYmZ5DbHkFZ997D4V8Qa1pNaVoNZkaaGuLYHBwABqJLTa+j6HuVXskBR4bezRDeavWwVKpjHPnzkumqFpvzfD7g2IfnsnlZO/rcLlkbuRrOb55zQgskNhBJRb7rxAKzLRJVdnDu0aHMTCwDTa72u/yoTLr1VqsgBvlbrGxM5DvN3Nw1V5YxZ0IKUkn8Rn9g+dlPAzwVu0DuV83iHb8iVrMN9W4mwpc+a3+OVvB203lLdtJqdAdDpKllG2yuI8QENP3pxzLBF6NvFvZk4kaV+U00wZcyKpmi6yN3OvNzs7JWOjr2yZz7eraqqxZ/AyhKurt9ugjHyx4e9/d9+DSlcuiAmUbeb0e2G1WaC63RL2sZuM4dPONouymCnFuISYgLJXDV65eRXdvAP/wtz8tKuv0eh5elxtuuxn1YgXmmhOOkAfFcgk9fX3iTsQs3XgsidGRvZJ9++Mfv4SXXn4V7NLdfdvEIaRJIl2jhlwuI3t3h1OD2e5CtVSG22VBtZrHbbcdkxz1n774YyHoksDC4wv4vbj1xoPIrcbQqFZxbP9+jA51APkEatlVWOpNZLJFlKoNUYoy/5vzFmMfSDK22Z2oNOuIdLSLJX4uW4at6cLbY/N4bXoKTYsd5rUMnPUqfO0aBiNheDU77NYKIpoL3cEAbj14FCdfeR12iwN2VwC9e7fjlnvuRMPhwHM/fB6nz76HXbfcgFQ1i3LZhOdffQNVSx1TF6fwza/9Ce65fQjPfOP7eO77P4ZN68PsQgxryYyA5x+79yB+73c+iaC3ivXYFDJjGuYm59H021BaSaBp1fDEd17E50Y68cf3nIC1lECtUITFbkFVv1N02F1AsQ6UGqhbFcGBblACYjcaKIua3CT7jmK9ogg8sIoqmapctpl6KO8QWiLDbkM6V8JqJgu72yOqYSqZ6RMizii6M43M7bVNomHDpuJTOFuLqlfftxtExM++/M5vpKBBQJZAJgHT69eviwKd6tPf1ONXZd7+TT/7v3b+LK/p22+/LfcgBI1bj1YLtFqg1QKtFmi1wIehBVrg7YfhKrbOodUCrRb4lS3wszd+imd+8ByuzSzhwI034cSxo/C67DDVymID99Ofn8LMwipg96PasKrCBhVy9feDt41GDZVSHuurCXzs3rtx7OgtorqN+hxYS2ZVNg6z3GjBR5tJsXlilpqy+Ks2zLhyfRLnLl+Bxx+AS/PB4WRRs6QA1npdbPNYGGLhMBwKSRGFylwqK8hGpUqDhbJSmUUXKhAU0KxsnhtSyOKTAJ/Y20pRh0V+xSw2CkbCoBfg1rBlVUUZ42mUliRbU8+wVRZ0mwCuUcQR0NdQCUphV6lD5f1ZMNQzGq0EmpoN2KwmNCol9EQiuPXgQbhtVslJLGRS8vNrVy8hl03hgQfuw7ZtvZILNbu4hKXEGnoGhpDKF/DyKz/D0ZuP4PBNN+Nrf/olnHn7lBRARY2i6sY6KKorEml3pYN8vPnm9wRvFXBKq2AF3tIadXTHMO687XZ844mv4ujhI3jo0w/jj/73f4kfvfIy7MwpNVthYpvLk0piBZ4p8MRQ9ihFoFLZskhqk98YgJcUxWm3WCY4rtqJD6pPFFFAFYYNNrgqMio1J0EiKTLr4CIBS1pUCgBNZbDdIcU29kG7zS52VVQgKdtegpv8qr5XmXdKiUdWN4ue+/fvF8tF5jayuEHbbB6rKDlqVZw7fw7PPvOM2Gfxb6WwLgoXtrFNigtt0Si6u7ulIMj3iUajonIUq8dSAdva2yh7xdN/9g3ceuwYbjl6BGOLc5hcWkB8fU3ylKVky3MWz23DMlxZAxvqW7FM5lO3EacNpFLusbVrcLntGBjohdNF8LWIai2PP/l3f46f/+yCWKSzPkrFphT3LczAVYVao0CjVDm6snTDwlwH5036eNLHjZFHJz8VW0gF8m46Kuo5djrhQWEcVEUpK1wBfmlHx3Ej40hdf9U3FCiyAYwYx6Jk2nK+YietF+dVoVipwwhOhsMRAVB8Xj98oRAOHz2KkR2DSK0nkE6twmyuifKWADeL4tfGJ/HEV76Pi5eXYLEwU2ozO0rgYlF+E3hWQDc/rKu7EwcOHMC23j7pd5xHCSSUmY/N4urcLCbGJyQ3lHMU++fOXaO46dDNYovOHO1ipYrOvn70DA4i0NGJYEcnZpeWcX1qRmXjElinAon5ZySVMD/YTdUrx5dZ+hsdCDjv8cHCVyweE1BHxjytvL1eKfJrPq/0nUpJKefKor4pwW6xor2tDdGIR5xa81na69Ult/vypct48Scv4tTbbwtY093bi2h7FMzr5Bjk/E3wgOrYYj4vwBfnf6W+VRb8tKblmCSAqwAmt2R4CuAnQZxqLiAJhwoCgm6cz6W7COhBy38921knfSiQhVbZZrjsLHA7YGtWkU+uYjU2B4ephraQBku9hKWFBYxfuy5t3dbZA6cvIFaEDi0ATyAMp0uDNxBGe0eHtBOL/ysrcSniezwu9HR3o68nLNbJRpwze0ABQDqVhsNiQZtXQ0Tv+1OrCSRX4hgZHECb04O5hWk88e//PU699hpG+gfwwH334a47Tsj8yz5Cuz/2m0AwJKrMto4OODraARtB0a0PtpNyyVBgYQlYSeCt06fxl9/9Di5dvYbB7cNo7+xGvlDCcmIV+WJZHAOY7W53OcWSn3bXfCe5frS8LjeQzZWRLVZQpMSnSWDJjipBNJjgt5ngRg1Dmgv7OyJoc1jgqpVhq5bgt1nluOHSGByJZj6HTDGHtUwK6WIexUYVJocZke4o2rd1wRPywmQ1I1fMi3oxHoujUqlJG4cjYcRXYiiUShjeMQJnMIRMOoPZxbgojbq27UB7zzDMgU4sTC/j337pq3j19Bls2zGKUKfKYu4bGkRPV49kkHPPQCIYuxfHJkH1lcQK4ssx2VOo3HKzkG5oMU2wlQ/2cyrRSY5SEQcNsUyme4fY8zfoaLB1Ltycq9jnuaaxvxK05HsTKKWNsdXhREd3N/pHhtF02LC+vobY0jxik+NYnZ5AYnoa1lJJ5nax0ScJzmJDw2yD2eaE2+sVxe3g0BDcmkcIRhzn4iRiswpAzPVIgWxG9ASVWsr5QOWlcxypNUQBtzpRx8Y11ipjlOQ97i0IbHE9VC4bBMBISmKWMYEO9TuqkGUF4b6JY1Un+hhrv/o7gt6b0QpGTq5aKEziCLCyksDs/LwiaLFrk0hoAvxeN8JBP6KhoPRhKqLzWV6rApJrK1hcmEWlXMLnHn9c2QMLaY4LnSLOqTVCZdRzDZXIAx3MVWseoQwS9xQCLYAzTFhPruPihYuicuzq7BY3l+npWSwtxnDp0mU5fz4IfkifaFbQ29uDgYF+2O3M6CaouBn9IMpl/XPV2kWXDs7ZysKU/ZyKLc6BPKZ6rSl9hmOL/3drmpB1xELZrMgJzL7l+k+l99zsrBDPeH783Fq9DI/bgb17d6Ork04Lxg5XR9r1+AkhcAkgq0BlI9pCct4NAFbPdBfHA31PxgvK89kgBui8RgOsNQDaDVKVEJ/0MWO08y9l7L4fvN2IRt8gmpG8Qlcf1c8diiRk5l5IZRRLtEGzKeOuUqV7TknWYgO4Vesz93YkctbF5eCWW26RvnnhwkX5OfOe2Q5U4Cr75DI8HresuY986vEP9I5zW7hdFKS8h7K7VUwAxyiJnzyWapPkwizuuPN23HjTPjz33PeRK+YkvuYjH7kXybU4Tr75Mj7zuccwNbmAoObDudO/QNjjR3/3MFwdXswvLaNhtki/Wo6tw+nwolyo45lnvofLF6dgtdsQaeuSOYtuBCSYptfWsH/XkOwtlldTcPjDslfXHFaJftmzbzfCHW1487XXuUESi2WSJZvVCm65YS+a5TyalTL+8X1Hsb6+BIedbk9VFPJ0NrLIusO+xXPlfoSAvMlik/cpVyso1ipo62xDo9qAqWjDbLqMr736ijiU3BDthgtVrJaT8HssGB7oxa0334CbD+xFLx0OTDYsTC3h8rkrWJ1cgt3vQiK3LhE+VPi6NR/mEvPYfdM+FBwuREZ34/TEBbz28lv4v/+XP8CePguS8SK+9NVv4PL4PCwOD4Z37satx49gZLgPHmsN5nIFy7OL+METL+BMIoPe3n7Ui8u4xW/BbU0rbtkzilw5A0clL/tI7jeorOX+ywbuJ1UsjeTY6vdBJF1Rbc99CveBvMuuNSsStcEluq5nnxv3S7wenHtpm29xOJEtVbGaSsHsdKMoyv0GYHUoO2SJ+qGTAfe1yuFIkXzrQgTmDrxmkJX1OYyv/czP/maZt3/XQULVLZXeVI/G43G88MILYllMksJv4vH/Z/CW88TPfvYzmde47249Wi3QaoFWC7RaoNUCH4YWaIG3H4ar2DqHVgu0WuBXtsCrr7+Il3/+Ot65NI5de/bh2JGbEfK64bYA4WBYMm/HZuIC3taaNrmxE7tLuUVUwAht3xq1CupV2qxmMbpjCHt2j8JhtyAaDkKjPaDkxVWlUCr5hbWaqHVKpSpSmRwasCFfqmBidh6pbB7pHMGkptgjezWvFNhYYGEhRgAJPXuH4K3KnM0rII3Za2TNizWjYtEzH9EAYpWKUKk7pSBnUWCfKgIqIEjsNevKBrneoLJWKWcMBaDkY9EqTS9YsdDHQpQqzFHZwqIXi5iqmEmASdKzdAtdh9MBzbBH1D+TRnXVYhEWUxO1YgFtmoZDe/bCRiAzX4C10UTI78Ps1AS+9rUncPvtx3DixG1I5/NYjMVRrNUxvHsPkrkiXnzppziwbz/uPnEn/vxrX8Nbr59ElflFIkbeVDEaahcW2QiUGMW2DeWtFJepXibox/zNGnq6unDfvR/Fd7/5FHYOj+DRz30GX37y63j2+b9SmbdNWj0rJSFBa+OclRLSooOHhvpCB29pYy0WX1sslTfAGKsq+jWZO0qFHpWrTgFBVfFYgU7sEwJOeTxwOZ0CnLHIwNfx9aoYTSWGUvUZFtGqkGdk1jKjrypgFZ9U01K1w7zPRCKB1dVVHD5yGHecOCGKARZu2SdVpjGVpg2Mj4/h29/+S1w4f0H6FI+d58VjYTtKO5tMiLZFMTQ4iAMHD+LEiduheb2YnBjH/MQ4gi4nTPkCnvrKV3HLLTfjthMnMBVbxMTSAmKrqyiwCK8Xkw3JsHHtRHlLJaxuy0zAWtk0WwXAVoprFuhZ8LWKgs3psgo4Walk8P/8h7/AyZPnYTJxTLDtCQaaJL9ZwHchLCiwzcjX5f+NnykQlWOBOZE6XK9biLOrG1D8Rqaw1IlVIUqJZjkmldJarvtG3u0meKvU8RxbVOZstcXmZysLRSkui5xJN1XUvyrxr7JzFFtdAnpOJ9rbOrBn9154fD74gwFEwgFYzBy7VdiszGMtw+GqCZg1PjmNr379hzh3YR5ms4sJlgqQlgvO+VHlznW0t2PP3n0YHd0pyhiCPLVKDdUyFXDMFFQEEh7xxMSEFOTXk0llpWxmhpwX4WgEFpsN8cQaXF4fHn388zh6+wmYPR5Y3B4sxhOYWVwWAMdCkF23jOf7S2ZltSLn2tHRgUgkIkBngQrHXFbZfjcaOnDLArdSRsscYabLAm0JlYydoIXm1tDb04OujgjsDmW7XC4BmTRJJ2aEI0AyCfz85JsYGx9HIBhAV083NL9X+iMvMNVBBCJFsZ7LoVBURXNR5vGzdYCefUsAdar5nTQbVnMF+zYfBLqoPM0XilK45XkawA+Vkhz3yg5Vt/PmH7Hoa4bksEcDXjTKeRRzKWzrbsf+bV2iiC0BGFuYwtun38H8/KIAmlQX0VKQoK3DTcJFAO1dndB8flHNLy4vifqS59vX14vuri74NHVd+emE9gm9EMBlhqe12URnOCLq3Gtj17CyMI/RoUGMbOvHwsQYfvj0t3H57HvwOZzwaR60RyMC9ggIlUwi2taG0Z07sX37MBDwy7wrwcUkTHBwW/nOBLxVW/3yoxafxmsnf4Gz585jYSmGfLmCbKGIIuexZl36pdfvk7FAm1DmUHOeozLV5wsinS4gX65JgdfUtMBmdkjG5sraGjRTHW0eO/a2h3Ggsw1BSwP2cha2cgnOeg0umwNwuNUxkwhWzCOdzyLPvUOjBpPLiuE9IzDdtA8wV1GZncHE9BSWY3Hpz4ODQ9IHqXSmrfH2HSOwDAyiOD2LC1euoVhrom9wBzp7h2H3hGHxtyGTzOPbP/wRnvzu91DgumSzi8UwnSK2dfdh945RIXDkS0WxXlWZ5CQvmWXun52blT0G24UFT4JnknNJ4KdSEeBWkMQGPUQICCkiD901qAoVEpMORqncV105aFgosyAvikYTHE6qYR3S5zVaHu/YDi0aQjy+jOWFOaSX5rEycR2xiQnJaGQfJ0RP0LZOgM/igNPjw/aREew/cAPKFe6v0pvEJlqKO0mmcOhKWSpP1bqs7P2VLTfBelrxGuukkHh08o/uqixkC86d5TKzzGsSK2E4LtCFgteIIA7HpZH5q9N/ZL2nvb80uK6+ZTsRMFOKfK4pCrhUKl6Vv0tiCzObl5aXZe+2YeeJJlwOmwC4zMDlsYmdc6mIUiGP9PoqYktzorb9wuc/j+HtgzBxb8drJr72KqKBe1khP+lW/8b5GypbBd4q0FgcAZpNxFfiovq6Yf8N0o/mZxcEvF1YWMLExKQCe5uMxzBA/SoGBreJmp1NwMxbI0pA2WvTbULP4dXnPNmnWpTSMB6P4fLlK3JNxU2GoGOFVvLMXm3C5w/ItaRlsNfv1/+v1LScNwk48LhV8yuVONenWw4dRChkFPG3uMkIMVHfLxvrv54tr0BbNc9IRqys/xu0rA1VtWG3qkiOCvhV+b6be3H1Xrotxq9Q3srctqG6VZ9nZMsbxC3dnFwukERSyL0CleXc+xC4Vfsh9mdFFuQYJqmT61BZKW4rfFbl/wRt+aQt6+233457P/oxZNJZnDlzFrHYkqwzvBfg/pCuK3RpoRXpgw888oHecQ5qfiEGVho12D0umGwmIV6JZSzozpCWPW+9UcFDn/wYGsjjxy/+NfbvOyB7u4M37AeFnF//5jdw/PjdZKHA7wQahTwGe4dRtNdRbTaRKVRRa9qRz1UwOT6HHz33AioV7tOsiIhNt5ovNZsVsxNjODDSh9/+3KN4+/RZPP3XryDYxdc04UQDhWwKu/bugtOn4eKZ94QQ2NRtrJ02E47dfCOyqzFUixn80SO3IVvKI5VLo9wESmVGBVC1blFzLsFLMW8huGhTP0MdpUpRcoq9HicirggSxSb+j289j8HRTty59yAifg8iQ+1oooK2gB9eJ90UKgiE/LBbnfA7fAh7g9Asbvz0peehaVaZ++lqUqxUsG//fly6cgnTi1OYymWx/dZDWFxawYkD+3DTyDZYbV6s50vIpXJwEAyVv63A67WhWigjsZjFxfcm8U/+zycR9jvRrzmwt1rAb912ALcN9AGT42i0OWEmBYoW0TohlcRZ/j35wQ6LA8WqicuN7PsqfNaaumqWrgskCNXFoUdIVRJ9wCgEWqQr0qNVn/NtTg2FahWJVEbcXJgbTGDYZCUpUZEbOHZtZqXEJaDMfsX7VD54Fyx7+l8iWTz+2gcP3vIejbbIJ06cEPtiw9KYlsGPP/74bwSQ/LuAtx/oBNF681YLtFqg1QKtFmi1wN/TFmiBt39PL3zrtFst8PehBV49+TwuXB3Hj187je5t/Th6803oCPvhaFahuTSMT8dw6focyjRDNFGFo7KfLCYqK8n8VooKVQRrQHM7EY8toFTMYXVlGZFICDcePChqre6ublEm8F4yTUVGpSYZeplsQeydKozyZJ5ftY5sjkWTqhRZWFChMpUgjwJkq6K2lTq1nr/GGzdDRcLrpuycFJiqLNvqyopOMkIVuChgra4O2ACP9IIOM+2q9aoUt8hw52caCkopRNECcYuiksU2Ft4Ilol9pYcAIq1KCQJTgVqHyaKKVnyNKg6bkE5lRFVcZ2GvVIbHYUc+mUR3KIg7jxyFy2xFJZeHy2JDIZMR8OOlF59HsZjDDQdvENBvLZ1GKl9E57Z+WF0evPiTl7F9YAj33nU3nn7qKZz82auiODFs7Hj8SrmwqVZTdroK8DKATmVDStDRLsA1wfdQOIRHHvokXnj2++hp68CnPvsoXn/nLTz/ysuSfWRpmGA3WTeAEylKWhQwS/BWgGFaWVP1TDWPqOPMUoBkAYaFIAL9zBVjYYzwB4+VwCcVsAS+lQ2eVYFl+jmobFSVDydQ+RaVnir40YKxpq4HGeQsNOq5t5JTbOTkCiVBt54tlaR4YVgSs1A9MDiASCQqx8n3ZHGG9oyiLDKbUMjncOrUWxgbGxdwgYonZs+xuG0odgwFF/+G+UcPfvIhtLW3SW7ienwZIbcLXpjxzS9/GTtHR3Hn3XdhbnVFwNvlRGIDvDXyk9mfFXjLwrPKKRaw2FASi3pWZeyqvqticpl/SutGm51qaxbECnjiT/8SL/3kLckLU7nQVOaIHEuULFRjqXZW4YjKplmBZIb9sbIEVQosI+eYRSixTN40FdeVS+p9pKjL96BVJceoXsQV0oPqqkp5Wycpg9dLVzHJ9ZFeIE8W9zaVZAodEdtSXQEs449toSuS2SZGJp7LSQvaqChpAgEvBgf6EG0LwkVlMpW3jqoAqdOz83jyG3+Fd89Ow2Rioc2hish0BdCtVWntHY224dChQ+ju6VE2yTPTyGfzYtXM42DhnTbEzH4TJR8t2m0qk0+U5wS02LcoqQDQtq0P/+KP/giHj9+OyYUF1AheWGxIZotSuOM1spiUhbUoj6gyMhMQcsDjdgu4QitEvj+tTNOZjK7eUPakCuxWqmTje15fh80Oj0dDW7QN/X098GlAqQKUKywGApWSsjoNBM0IMP5cV53yZ7QNLrHIWFH4lu7UBzvxRr0vEHzia4sFYHUlg3gshmw6LdfMQnBb1PlWNf7tTrnSnI/5JJhDAJjtR/s3AiScNzRNkzEqa4Fu78ejdFjMos4L+T1oVkvQ3A6MDHWDyWEEWA1aCY8p0axiamIa01MzSOfyYh/c5DhwuBCKROD0aEIMSqwmBOBjG/b29Ymt+rZtfYjaLKA+cz2XQUjzSc7efHIV8cVFdLe3oz/agfXUKmbGrgtJx9ao49q5c5i6cgVuswVhr1dAKC8B3PaoADpUgfJ8CKT6A0EEw2F4AwHJ+TPZbRCPbyEPmQGng5JZiQ8A3FvOTg2n7MwYXnv9Dbx34aIob9OFAiw2C8LhENra2+UcHS6HWHAz95pAkNutYWpqFuupHJpWhxSSXXa3qNMSa2to5FLoCXhw++4R7AoH4K4XYC/nxDrZRKtWIuE8Hj4J6hULKFfLKFQrkiNYNtXRNdQHz8E9QDmLudlpLK7ExcqxraMTg/0DyKTSuHbtqigXO++8C8gVMf3OWZy/chU2lxc333obon3DvNqAzY1yw4pfnD2HLz/1LVyhSp0Wwo0GciR1VWoIef3o6upW2fG0oA4E9LVGWXizXzEDd31tTQAdqszZ76qci4TIxjFQkg4uThtVBdjK/kgHb5VrB9edhlwe2TuIspMAIAky+nrMsr3LAzsV504nOgf60Ds8hOXlRSzMzSC/EsPitctIzMzASayeeYQmM6ok2lhscPuC2DY0jKHhYQFzCsWCjBOOHwKyYn8sY0qRM0RFSaCUBKoN0JKqRQVyiXuEKK7U/CYwp25nXK2UZbpwOR1wu0iwoCiMyi3mhVYkn5KEFX4+QWwh+3HLRUKDDhSzPahI5XrCeZ2qcraFuEToinmCqjxOAmpcT+cW5xFfSYhjh7iqcIFqNuByWCX3U/O44Kd63+UU0lqeBKyVZSSWF8S54/OfexzdnR0C3irLZN3OWLJ61f6Ha4RBiBLgVnfyUHsOYw1VgCiBPVpsU8FEC35aJs/Nzgt4Oz+3sLEXYlsUi3mxTd6xY7sApdyfSraubjsqa7OezU4geZMYRfKVcoqh/fkUM4/1eZD7D1ri1qrM+VRqe9WduJ5aJTtZXWNF6uI1FXW9w4pAwA+rhfvhGg4fPiTXUmVbqr2qig5R649SGlMVrPqF4cCh+rCKA2nUSXzk2q+cNPiZ7Dvt7W2Sr0ySpfGeG640kltvLPL6Um8ob8XWWs+02Ng7qNfqXVLFJOgEMaOPyj7WSqcTt6zvBG2bDbMcH49NOb6o9thQi9dICuP9BYmi3I8qAJdzPPeNbGfO7w9+4iFRfb7zzmmsriXEWj2byyhHhEAA/du24ZMPPfaB3j4+etNhzC0vIl3Momxuwuy0w+ywwUJXI1FMMsqB/JgK7I46Pvu5hxCLL+DK5QlR0B7YswN33nMCP3rpZUxNLWFxYR73f/QoCmsraA9EER3shD/Qjn/z7/4UR4/djQsXx/HKS6+BnLyA34lMviT7Da8vAIfFilQ8juMHRnF03yhGB7px/vosnvj2j+BuD8v9nNtihstmxg2HbkRsfVViAWirTC2+zE+o4fDB/WgUGWWwjv/hoX8AzcdYiDUhrlUqZtQbNtRryoFDQNFmEw6bU6ya1Vito1Irw+f3wmFvopEnsuzHf3r2OfxP/9v/inIqjaX4EtIoIuTT0B4KIqRpcGsuNO1WIX5aGmasLccR8bdhR1cbFsYuYG5uCnC7kC6WsDy3hAO792OtlMSrb78BZ1sUHYOd2LFjByK+LlqCwK/5USzU4PUEhHBbraaRTC6jXKDszvcAACAASURBVKkjk7Xhj//1n+LNyTn4nA3cbrPhj+/7CAYsedTKKW4AYS/bAY+d2UWcKAUepVW1qWZCtUw3Kc6zdPWBALcE0GsNknjM4n6xMUc36ijXa6g0DeNlfQzTdUb2BGZR3pa4dqcyqFltYknd5LpEw2R97udXG+/DOT6o9GakhUHE1J2ctnZ2jtfPv/7eB9r/W2/eaoFWC7RaoNUCrRZotUCrBX5VC7TA21a/aLVAqwU+tC3w8qs/xNRCDM/99A34w204cvONOLB7BM5mBQGvH2MTizj51jkUanaY7Zrk4lERwZwsFqKSqaQAKvU6gTebZI8lV1ewEl/EzMwkatWysGK3Dw1L1qNXC0hu5HoyjWy+iFKlKvXcRoOFJipHyMa2SkFSMfppr2eFlcx5k7JeE6BV1LCbTP2NHE7emFp5E8siYgUNEwuXLDmR8a9APCn8NFSRySg4qUKQrgIwmwS4rUgubU0BSix82cjeNwswQItMfo6yGLRuKiXkdSxOKzs2svprVBSx3scimV6kJCDNp4q5baCUL6BZqcJls6FWKGCwqxM3798PS7WGai4Pv1NDrVgWhdtaYgWx+KKoJWi7m8xkkEin0d7TBy0QxvMvvIiezm48+PH78cNnn8VPXiDYq/LxlOLiPwdvleJGAa2qiKv+byhGWQBjWzGX8rGHH8Gpn7wMr8OJhx5/FGeuXMRrp94QEMFjd8n5sNAlubQsolG5S+BQ8s4UcL5R/NNzWcXWtNFU1m/M3tQ0Kb6KrbXJLKC1UsyyAEdFNAkDLBJS8fr+bDQFzm7+TilBFWAroB/7gF4rFAheFCN8D2Wla6hEWDil0leB2TbJI1TX3i3HxeNgwY7XUQpmJgipIJ/LSjGcBf/xiXGxeuTfsxDIvEparEoeX6kkOXkPPvgJRKIRJJPryKytIuxxQ4NJwNvtg4P4+P33Y3Y1jsnlRSwlVpCjQlu3JRTLZF3RLKpV3cqbxXF+JoE3ZQOtwFueny6gFbu6ocF+aJoTdnsVLocZp964gNdfO4OLV65hLZ2FmfZpTVozW1RRVvgOShWkCBscb8pGUUBb/booK2Olvpa6LAkThjG5ztIXe0z9n1g568QJjpGtQILkCZdUG/LnLADTjrNa5TVWeCPF8yz4M/uMOcXKKlGNTadYCqqsW76G4AztewnS+nx+UcGzf3Jwcqwzm7WvrxvtbRHUagQF11CpJWG1K3vhhcVlPPWtF/Du2SlUqyQ1sKCo5FgCFwtxQAEBXq9vo9goRS+YUK0QyFcFa5bJeH1I5lDWh5xLqHzV8ydlriWIDthcLjz0yKdx4OabEU+mUGmaYHF5UGmaUWtSWaHyDwmwu1weIUCEwmEZf5l0WkAo/o6fvZ5MIZNTlqbsn7SMZRagEFxsNrEWZ/uw/7B9qCgLBsNw2Kg+pCWjTkqoqmKejUV/owCv5/1S8VEhgCXuBU1dkWwScDAatIm1MGdxAryEfvjk7JxpAivxEpJra1hdXxflIFVUtCkuF8so5EvSVgSi2DYkXrB4zj7ksjvFLpVKUZXRrJTctHeVeaFeFetkgsgkIHW0R9Dd3QGv2ymfT5UsVx0CuSrFUKlxM6WKgN0pWjUXisJ+oHMEVYwE389fOI/ZuTl0dnVi9749CAX9amxIRndJ3jcaDKJRqWA9HkPUH8Bw7wBoaE17yJnrY8itJ+GxWtEe8KM9GIRN0xQA67CrpxCEIJbqyGTEPlHkzy43QDti9r5SVjJ9qWot5rICbLjcHvU6h0upXuXM9EcphzNvvonxqWk0LFZ0dnWht3+bWCR7NI+M21yhgEwuj0qNIG4RCwvLSKazKFZqKDP7tlRFJpsTW15zKY++cADHdg1j0K/BWcvDUc0D5aJYJYsfu2BlRBZYda7Jk4BnoVzEeiEDi+aAOxLAWikHk8uBjoFt0AJBAV4yyTTee/cMpiYncOzYMYzceAhzk9M4/d4FzC2vwObxYsfufegZHIE7EIXDG4TJoWF8MYYfn3wdk4tLWMvlsRBfERIMKUA1iWZoiCV6Z3c3Ojo74KWFus+PAAFrZpRXq2LLuJpIoFgoqpxlXQUodr/MWy8TQKuiztz1LeAt90dq36FsvyVdQQgSinDE/0jMA0EMsw1et1eUtw2zGb5oCKP79wjIR9V2bHoKb7/yUxTiKzDzGDjtEphzeeDxh9A/PILuvgHpl1TmCfApSnqq/BUgaxCmCBqrqVmBtxxjtFRuikOIshDmuDWcJTi8pYAvmb6KvMf5KhwKCvBBQIVWyUKcMptk/8Q9gFjci7LeAG+bimQkObAEehUArlwv8mpt0wFMAQZ1pI6zK/dUC4uLWIrFhEzBtqOFLdcih9UCn+aG2+WU/tvR3oFiIYd8Jo3Y4jxWlufg92r4h1/4HEJ+v8RUUEFmIuRBMp6Jil+1boqTBEFVndzH/0tGuli0qH2iituoi535wsICjhw5LMDm1OSM5N4SvF1eXhbQlfsdseEtFyVndOfoiBxjpVpSZKqNfFgFitIlQ9YCyZjnZ6koB37mSjyB9fWUuIPw+ohCtFhERRwIaqK2JojL9VryXZXHs4qpkPOjm4pdMqyPH7tV+u7Y2FXcdOhGaTtjf8a5UymBlcOO4YAi+yUhu3HdUxEGEqWiS5Jr1Yb0MwKg3MNxn0MS0/bt2+WYuSemlTP3SoYqmeelyDglmaflc2W7SrBK7dkkm1YnjKrYEaNvK+KBij4h4VA5LyjSH1X0tE52yj1Gmfa6ZaXcJCGQT15L2SMKOUxFfqjxqOzAjexbjm0qebu7eqRfJFbjss5wT0fiIe9JuCaNjo7gwQc+WPD2d++4E/PLSyg2a1hKrsLsdqNJRpTVAsYUMB/cblNuNA4nsG2gTeI5Ll8Yx9xsHMMDYdx6563oHx7FUjyDSxfOYfzaW7hp93bYGhbsP7QPyUwFz3z/ZdicYSwuruP6tUl0tIdRzGdQM1UBE/ujFblUEXcfuxFHd21Hem4ctx7ci6IzhG+/8BP85NQVuH0umKo13HnsKLoHt+G7z/2AWQswme0SmcO+UsqncfzQQVgaJWTWYvjsXXfB4zXDaW+gUsqhVKwjV6gjS0BWNogmIWrxookbhzi91GB1kCxQh99vhqliQblmwYXZBRy/+yOYmppBtpyHPRrAQHs72gMhOEwW1Kl+92swMZKlXMbK/CIWC1Xs72vHaFcQdVTQOTIEmz+ERrEOS9MmU3kxn8LJ197EcnEakf4+aM5eeBtl2ItVuDujqBWAerEKh4Uk3iLShSbGprL4x//sX8HnsONw0Ix/9em7sKtSAlI5AWyLXK+r/FqChXvEQhEOC2luDlSzJeQYi+F0wdLIy56QvJUKAfCmGXWZz+VGEyU6R3HP1aiiVCfRSIU4qHsB7n+4n2/KPXe51sBKOo2q2YoySZQ2O0xVlW8rLjCcj2w2RcKpqz4urkpGDI8hlufo0++rvviL8x/amknrxFot0GqBVgu0WqDVAq0W+G+3BVrg7X+716Z1ZK0WaLXA37EFfvijbyFfaeAvfvATODU/br3lJhy+cT9yq0sYHhjC9EwMr548jWzZjEpDqWAVMEOVRGEjL4qFQWJzHpcThXwWhXwGq4m4ZAiysNI/MIiBgSEUWOxlDZMALSxoitrLooBb+WqDxeZQX5lTpSv6aBlnZe6mFLJUMZJFREOFR6s2FrkEpKMqmMdXKaBYZVG5iFq9Iix0AivCuJcMMRZtWNciOEXFHwFGBeBI4c5qgsvjFPURQVIWbqiU480rlbVKe6vyVgnYCjgjVnY15ApZsdwl6MRCkwCXArSpgq0oWySj0iRul3XK2MhQt9uRXl1FZziIE0eO0C8M1XwBHosdufU0WwyNWhXFUg61WhmlSlmK62vZLCIdndD8Ybzw4xfREWnH448+huf/6q/w3aeflmslABmLx3ph1CjSbVgDbgVwCRrpx8ivVOuweEf16Rc+81lcevMUTJUq7v3kA7g8PYE3z74jVqJ9nT0oZHKYnZkVwIgFZAHltihkFcZDm1ey3TVRDwf8AVFm8GcqZ1cpdPm5VIlIW7GvyPsZMJnq/CwoqIxiFhUVsGsob8X6WpQdm4CtUmJvAv+GokQKnLryRX2vsmSV1bDqd8y6jIQjUlhlwU6scHXwlu3L//O6M9+ToBHtI2kdyb9lLvM7756W7NxyiRmLJQwMDuL+++9HJBqW4nwhnYLf5YTXZMbX/8N/RH9fHx597DFMx5dEebso4G1hQ5W01WZYbC9FfakK7wIKUi0rNoG62tQAb00mOF0OjIwMobe7A5qbeaBm1Co2JNeLuHj1Ok69+x7iq+soletYT6WwtByXY5b8YsksVuqxDZNEQTPIxFAjQxVE1Rgh1GF8b6hqN/qiXqAXVX2NancFchAMYk4oxapbdTlOYlnEtBx2aJpH7IWpeAmFwtKPCM6yX7FwS9A/4PPB69PkGqo+RxDeu2GzLUAvC/EEO1jctrOvKXVyoZDCwsIk0tklON0NATVZlP+Lb72ACxeZa+xArUr1CAENZdEsWY4bFo+qjxIUkEIylcu62lyOx2KV3F0Wm4XkYIhfOVcwk5DzIIkCBE4aQEdvL3bsovWgH3WzFRaXhqaNpoRm1HU1BdVWBAz4noFAEL6AX/oELTOpGJR88FxO+qZYI0u7U5VOu3mVo2dkcdPm3uvR4PX55Xom19fFTpzXkqAJ308ssC0WKRayn9OSVZT8FgKcVH55ZC5h0d8f8KG3rxc+twnZHC2X09Jf/D4fgn6zWAmLCrcM5HM1rK2tSaYki+h8rq8lkc8VxCY9FAohHArLtVRqrjpymaysORxzBAJ4QVwele9JFSTBEwI2SoBeFyKG1+uG3cZzaMIk86MJNoLqYkJtgtWk5iSZawjmVhUAQItbyao2QWxc5+bnYHPa0T84IGBQKrkKl90OzemEz+3Gzu1D6Al3oNEow2kyw2Hi2fJRBgo5gCCrtMCve+ion8jcssDKCurrSVGIuZiT3d2zBXKu0YdflEAClLIArCQ5KiCSY07z63D1334TkSqWkM0VBEzPZ/KILS9jamoKa4vzaNPcOLJzGMPRoJDAQPC2wmMpidpWAFvp0IIG6oCu0uTX6diRS2Itn0Uim0RbXy923nE7oHmRH5vE5NgYFmfnsDC/IGNRC4SQzBeRr9RRqDXFshJOF0Jdfdh14yH0bh+FJxRFIlfES2+cwtXJKbj8AbEanltcQiqZhFNXcGapaub1Zxa2yy3gbSQURigYlLUol81ifX0dVNVz3BIY5+zG9adG224StapVWQ/Y1yQ2gZbJkquq52AL7qDWGTVL6qCa7mxAa/LOaLvYUC+trKBhNWHHnl3o6++TdfTSmbN47skngdyarqZuwOLzo394B7r7B+EPhSXzlmpBzs3cu6j9iSKvGHOvzMUNBUBKFAXnSxbtua+SeVspLgnM1WsqEkDUuwQUTYqQRVCbGckEAwnKcazm83npZtxjMYOS4C3XZCH6iGqTZDz1lesH261eVVaeotYtFnU/Dd1SV88Ml3MQ9VdVxlksHhc7b65FHIs8NZvFBA9JJy7OewGJJchlUijnc1icn8bS/Aw62iL4/Oc/J9nTNu4jaRNuJvGKgLOav7Yqb5Vd+xYbfn2/qKx/SSSrYWJyQvoFIw6ofp2ZnkVsOY6F+UWsJFZlHebcx/mVecj8vF07R+FyOxW4zbVUB29lTWD7Gln1OjFK9iDytCpgscI+pgD/cqUkrgqq3yl7aYK3nBdIjqQqngCkWAIza1riPRo4dOgm3PORu+X/85y7bBaZD7daF3PaU4C/AnJkDuTn6msJHSVI/OFFJ7HN6/PBblPkKarWeW7JdAo33ngTRkdHJUtaCHS6Dba43+igqeynqHLV20SBwcZTV7XX66LU59pVrpQFqFZgNQH8prQJxy2JSwYxgjbkTqcHVqtD+rwBNEsfFFKZHp6sqxb5sdwzKiWzysGV/Z/FjN6eXszMzmFtdRVuj0sIrFxnFChdQnd3NwYGBnDvRz7xt59U/xZ/8eiOPQh1RmH2WHHu+iXMrMQQ7u5Elc4jZjucdreMFc1LFwo3RkZ3yLp/6dIlXLs2gY/ethc9g4NCcqmZbIhG2zF57QIs9XU0KikEgyG4Q3348pM/QC7XxMp8DD6XQ1SqJocF2fUKyqYGCtU8zIUy/vkXfwvOfAKd/ia8viayjQhKdh++8cOX8M6FMXH15z2N1WTD+v/L3ntAWXaW14L75hzqVk5dHapzViuiHEEgCRCIYKJABjkyY3u9ZcbGD/Ps8cyAE/ZbGNsE2dgMD2xLJCHJMghJKHRLnUN1VYfK+eYcZ+39n1Pd9sPvrVkPLXvhe3vdVdVVt+495z9/Ont/e+9UHqEILXddqLUcCHhcSC2l8PrbroSz1dJxvuXAEHxyjmHRYw1NhxvlugPJXEGW/Yzo8QR4T+hCzOFVFIHD3QBqGQz3xuBwc951ah9Rggc9m0ZxcWlZNr8OtwtDnT1IxPrgdHgRDLng8TMjlu/rx6GDp9Hw1tDbwwI4N0ZGRpTtfnFyFrfcfgfm5lZw6swY1nV1IuJyyfmo6vNoXx4L+nHlju0ol9Mo5ZiD7sfUhVndKyAQxV89+hS+/PXv4fUAvvI7v4jo0nm4GgXZPddped/0A8UK3NwTaJGg/J191oGyxrapeSIZW3e0UOO9VZPWz7z3hf5PL6wCC8a85pjcfp8y2B3Olu4fybB63EHN87RJ9oaCWMnkpeLNl8uye2bR9SVlvVG2GztmyyHCw6zzBhws5rbuJ3l/y/s9OjB96Nnj/z96c/ul7RZot0C7Bdot0G6Bdgu0W+An0wJt8vYn047td2m3QLsF/h22wF9/7c8Rjnfjka99Ew2HGze+7lrs27kFR178IYq5LLLZKlZSJTi8EeXgUFFCsMftccIfIFkJAXkkNwlw03Ztfm4O42fHBGTy+3Qqg45EAnv2XQE3lVEE61hpT98npxseH4kLn0gKB4EiKQzcIgUIpivfyMr2uqQUMxlVJHhEuli5rVQcktCJdURFvGbyKWQLGRRLBZGn/kDAZNr5/Hryc3lszAsjIMRzkcKWBK7bCW/Ag3CUWX9MRHRgbnbWsrijEsEQg0aRYMBZEWWWIsMGicxNsG6bLdWwUWkSXOVrabXqajnhaDThpQXZygoSkRBuvf46+PjCSgXelgv1YglB5lhVK1hZXsDq6hJyhbxA0pVsFvGubiS6evH00z9A0BfAB977Pjz9xJP488//mcA2ZVpaVrfKPxVpfZn9nZQmLv3MZIIau1IqPkjI2MrU97/rXUhemMTSzCzuffcDOL8whyOnTyHW2YGoP4hGpSZQnMQMQTXe9JvMWwMC2KSxlKG8Fsz3C4VFyFzK2DO2XXzYalhbEav+cLl61gIUjArXAIxGhWEBDZZCw2SdGaWTsdm2M3cvqW0vt+8zx2qBlfW6iNl169bJBpfHIuWtVFtUDhmQl/l/VGjxyKl6JIhMcJPqTwK833viezh8+LAhb0tlEVlvfvObpdjLZFLIp1OIeD3oDgRF3ibicTz44IO4sDSPszNTmFtZRq5UEGBiFFRGVWNyYi/ZJv848lbnbyl2SXx2dnZgy+aN6OlOIOBpwUWA3R8HnAHk01kcP3MWp8+ew2oqi9NjZ3HuwqTIW5F7VuatDJKV92iAHdIZVjKdgFuj/qFCzPQzgTsEsXUNzWvtan3+fGEpjTKlmJYCkuJDgrEsnCA5SztaZsr19fUoM5DqJdoCU7lK8oH9lPa6tAg1FD9tSq3Psa4newYLQzTfqOBDQX3muB1NeP3s7x7kcxnMzFxAMslM2TRCYYfef3Z2Ho8++gOMjy/B748o89YUCBgLaI4rKp1Fy0g5y+IDM/6VH2uRtlRpkQSyFdGmWMDkZdsZi+LbSLQ4nMo3o4JyYGQEwxtH4Q1HZV3bdPk0dzfgklqPV8EUL0CkkyyEadPeotVxxRCbtIy1xqWU+FS+qeikKGtl21K8WafCnQpqk63IOZcP5mHaVpyaUwnWBwOaSxMENSNREafM1y3XKiq0IbDf198rwieXzSOVTGlMUTlDdW8oGBKhQtCfpGkmnRaczr7KnEcCz8vLKyKmabtO0n6gr19jjOqnU6dOirglUMnzVoEGC4os8piqPf5Oili5ANCqOYdSkYQTCSQCvswrbaDJ/MhyBQ15+Vv9Yy1H2WQ/87qyuIRqRT64XsQTHejq7ZYrwsBAHzatW4doICCLxg2JQSXR/o8fpBX5fmYeMyazvDpGjWb+3wBySSCd4QUGKnU0Mxk4u7qA/nX/StatXf5Qlz91OW2ylUM9fYCXpPH/+qOQq2BmYgIrM9OIOVsYiAQR8TrgcZKsrRkbSD5tBS5RaCr4JHkTgwPUiLYXkMmlMbeyJNvHrr5ekUGpZBpuhxNhFlBMz+LVQ69iMZmCJxxBz9AI3MEoppMpnFtcRteGDXjjO9+FTbv2oO7yYiGdx/m5Rc1pS6tJdHR1q0WZSUprYWaKprIZKdILyrd1ynKVDhAsxOH6pIISKQPrmj/UuVSYQpKTThokyGgRTHKKcxxJy7rxFmexkkVaamYwJhTmytYbKibr7x/AltFRdHUkZA98enwc8yvL6Bnsx8bRzYh3JLA4v4i/+LPPo3pxDPB3oWdoELv27MbQyAi40mbyRbmj0E6ZexkV1ZEAZHGFCFJT8MaxzPFBZwmOWRZn0JWA6zVJP0M0mnNQBqvLqfzjaCQq0pbjT44UVKs1mLG5hGw2p/fmg3sSKixF3tYNecv5lRa9fC8pXWmvXOXcYJwyuEdh+4oUWOOZTWkQ1zp+Ht9ncvIilldWdE6miITkmilcYnEZCzVIuDPXk6Yrp08cxdLCHBbnp7F+ZBjvfMcD8LKAzromtFsVecuiDh2fUaaZIkGzZ7H3HspolY2KKdojKcO8W5Ko11x9tezFz42fw8rKqop8OIfpGrOoTIRgVQL6HTu2aY1R+1h7R0Pcmix2O5eVn+Gy7LX5M45/BwyJy9/JNlp7cptYMe0lM2gVQJlrKYcZZTTTuaCgPe7ePXuwfcd2RMNhHef5C+e0J7IjNKxqD9OPFGUArC6vYGVlRdeMRQyc35mzyrmd8zH7SrFQ0mdwfWGRG/mnK644gJ6eXmSzeWXK8lpx3xcJRUzBmaVyVgEH24lFRHbUhCmR0HVgkaSKEC0y2bZ0LxRKIv3YB7kP4DGrf/CyyimEa0ZA49x+cC+0VkQh5xX7ehuHH0Mwm/GsmdjlVHb8zMysXFLY/lzD7GJBOkpccQVzgzuxcf3m//UJ9X/wDg/s2gdvyAdnwCXnG2fQB6cvgEqDJHoUXr8f2VxasTXc5yU6O3Dx4kUcOviK2nEokcD+q/eiWCvimuuvVSHMS889CzSKGOhJINqRwOmJOXz1756BxxNCwOFFLORHKBKELxxEPplGplKQqjO3XMAvvPNe7OiOopqZQizURMsfgyMaxj8ePIsfvDiNQsOJdG5ZZxQMdyDkrKDIfuANwONsoVnM4vpr9sLRaGhM3bm5V04hLZcTNbcLuSr3JhVE/FHU8lU4PE04azVEo2HkykWEfX6tNb1dQbz5XW/CM995TMtMy+FH1eWHIxrDTDIFp9enoq94NAKvJ4R4vEuZtMFwC4VCDs16AN///suYmUph46ZO9PaE0ai3cO78GIq1JD7525/CN/7ucfznT3wFv/ZLD2D76Dq4fU5dh2hHAJ1RPy6On8bs2Wk0nQFcc8Ntuh6Hnnse2dkFlJcLSC9mcGPEj+u3bYQ7u6QlnY4gcpoqV8wzGNBekYUzVfVDupg4RHY3Ww40mjUR0STAuYTytqdJK2U6SdCNgGfFjHBF9rCooaa51+t0IOj1oNEy2bi0TPaEgljNFvR9oVKxyFsej1W4Yu0Pee2M65UhwB2cc6wYAN2juc0aw7nuwR8de037f/vN2y3QboF2C7RboN0C7RZot8CPa4E2edvuF+0WaLfAT20LfOZPfhf7r7wOf/W1b2I1ncPNN16Pa67Ygy/92R/h8KGD2Lp1N9Zv3IZQtAvBUGSNdAwEvUjQLi8cEhBJUF9kEoDzE+fx1FP/KCCLN5+zs3NSABCAJMjYYEYbb/xo10clGj1PSYbRoq/VRM0C0AU6CcSpoUWSVBZ7Rj1AgMdYwHmkLiHxFwwEBdqHwkF0dMSR6Eqg6TLZt7LutHPFLPKOpA0J3J27dslC9NSpU7L640nSutTjIxnk0fsRPCaoSOWZUWHxhrguMko3tBZZQtCPZIzFBAkgJS4tQFdZcUZhwip9WwlMUoWgtJN2fGwX5gjXKhjo7oSbpEk+j0axDG+Lai0HcskkwiE/du/aYXLlqlWs5rLwhSLYOLoFP3zmORTzBfzMu96NV156GX/wmc/oMwXAMZeXQKhFZIq4uewm3VgsEkwzCmGThUdLRZ+xg2428bb77kMMThw99Aoe+OD7sVzI4sLcDHLFAuampkVCD/T3y+aUD1Z421ma/L9txyXFUp2ApgGUjUWzV+Abj0OAJ9uNCiDre+MAaHKvDAlGFfVlylLZA1uZu5ZaTtbbsoPm6y5ZN/NYTP7pJWtho24x5BdJHCoqCAjyK5VXW7ZulbLCVutSic1jFLDITMpSEbOzMwKTCWoSOOdnkvxfXVnGo48+ihMnTlpZfU309fXi3vvuw9DwEFKpVaSXlxDxeTEU78Ajn/ucyKwPf/ghTK0uYWxqUnlhWSpvLXtkmwAw5LjJpjKZtMZ6kUpP5QdaVtjKw3W5RHpuWL9etrGOZg2NcgHNWgWtloeQq+xHC9U6jhw/hem5JdmqUm2QSqeNxTSaAmYJ2Aboy0cSgySFZR9NJST7ODNbCSDzODnOeYwiS0VkuAQAs+04fqma7enrFZnA9urv68O6kRFs3LgR/X39IgR5rWV/CxaQGEC5USOpWJX9L1UwGosiRcz8wa9WaKNRy3Ei1mkY9QAAIABJREFUsLJhea05jjlICfo3W8y25rFXMDFxFhcvjqOzM4yOLtr00oLdg3Qqi2efPYapyRQ8Hj+cTq/sigWoG3G7ISQshTf7tjkmK6VZhQOmOMX8zBAERq2rtG5LiWVIAqkBOafQXrXZQiASwdCGTejqH4LTF0TD6UXd4VbuJfVttE82hIhRkskCXWPAWJBSpWVy/Gg1aMaTIf+NKklUk+xSa3ot34djktfIqINdIm9pzar5l8o9y4I6GAnD66eaz7QDifhiiX2gomvHz2NO4MpKUr/3WRal9jEGfD709/TqWJcWFmVtSsKFmPvxYydw9OhRFT3Y2cJ8E6qgxsbOSD3G9+nv7UVnV5dIVfZDKqRCkZDmIPYH285dNufZjJTytIAluct+RFvcUi6PaqGIOlU/Uh8aMktzvQoWrAxmKc2bcAf86O3tRf9gPxLdneju6cK2rZtx1f79GOzpAdPig263ydhzRf6V/QRbnm9sMXtrhK2Vs6m/IhVUBbJpo6pNdALOEFBMAnMLQCQM9A78c2vkf233UkqjUSjCRTvlSMdPdI/Tmp5HfnkBjnoJATfHOpWNRJlpk0yAumyO3/Z+JEFCVS4JXD64Dheymm+4NrMPdsQTiHX1oJpKY3xsQrniy6speIIhxLp6EezoxGQyhdOzc9h14w34mV/4eQS7urFcLKHYcEjZVKzU8eqRY8pMpc3//NISxiYmUCgVsZxMyhqbc5bJDDUqSPZ9FoRRha7iF14Fqi4VvcC9hbF05bpNwkdKU8vmVfMhVatWsYuSBmXVa6pWDKFW1VqzdctW3HrzLXAzO71cwvTcLE6OjYnA3rh5K9Zv2oJQOIZDBw/j+JFj6OnsxtbNmzE0NIB8qYBzkxewvLJqsq+tNZDkKgtOGHsgRa0VHcCxzbmBcyqzk6lW5bFQ5WZsY41FJsc3iy1ko84iGRZxWXsfzfciucz8yjZiMQOVlktLi5qLZXmrJ3MpbeKWp842qyuT1igxSeRWZYVqv69dvGXsfk1xEl/PfE4SdXJzsGyBlWPqcMHvD+gYgn4frrnqKlx79QF851uP4uSJo1hdXsCuXTtwz5veiKDPC1ejwUhJkxRp2ybLgcWsoWvRBJeRt/a6b9sps+DvzOkzKiAiccdcZJK3q6tJkbcslFFRGZ8NkqllBHwebN+x1WTKsgCQGbOXKW+5P/vvyVuzfxFxDB6bOUZDplhri1VcsuYWwtdb9s/mb23nF7O/Yb4z5+7ORAIFqpNnZ3TNOL+TtOQaSGKY14X7Me4ZZmdmsLKyrGmIJD4z4hlzwbWDhWw832ya82ld7xmNRbFx0wbs3btPVv7ZbEH2zsrbZPEU17RKTS4RJOLsrHK7fRW9oOxoOkNUtU/k+dJdwmQ4c/01ezafL6D+kEyuYnl5GblCQfcL+VxBBQ12DIvslD0+xQKYvSLVi1bsgQr6jP2FTVTZX3kMnI+4F+Tf5fI5fTb7HNuTRWUbN2zU9LVn9/6f6Hz6L9/s/iuvRCQRRbqQxdmL55ErldDV3a9cX7Zt3VWTCnhkZBiFYk4W1adPnzEOLG4fSrkirr1uP7p7ophdnMSV+69AJpvG2JljeOFHp7Bj10Zc9bo78Fd/+xiqZQeq+bKIP84HkVgUEb8T+WoRuWoBq/Mp3H/bDRgJexFuZhDzt7Bp63Y03E0cOjWLhUIC/+3p55Asr1jB8l4EWMvTYnaBG9y1xAMO7N+2CV6XA9lsGndu3gCqups+N1bqFVxIJxEKRtHlCKPLGUSmuoqoz6c5t+5qao6K+B3o64vhoV/7CP7+T/4IaHlQd/hQhh9ltwfJUk2WwLSPDkZJ5kc0/7Fwo1LLIh6PynnmW998Eu5qDPMLU9i3d6cyb53uKn75Vx7CutFNQMOLesWBH73wLA69/ByuPLBPjh9U8Z89dQyNRhGdzPN1+lAqNbB+YAD9Pg/K585jT7wHqYlJ9CUiKsb1896XBGzZOCU4HJxLK2g1qcrnGKzjmcUsvjqfxYWyybM2xRnG0cYyMTLdw4jYzc9YKGkVTcriWIWVpiiX9xTGBcdYhXNeVQECx5pVxGDvl0397CVfZPOpl5yPom4nbowFsTlMdxPucrisV/HhF0+8pv2//ebtFmi3QLsF2i3QboF2C7Rb4Me1QJu8bfeLdgu0W+CntgU++Xsfx+13vQlf+pt/wNziCnZt34Y3vf52nDj8As6Pj2HDhs16BkMxgRQEIWlLzExYqeisDCo7+7OYL2F+bhHP/+hFLK+kVMW7ynyucgVxqrJ6ulRNXWFumm1TRuCKFr1eD1FeukRJzUJQtM4sM69PJHEkHBHIaIhaKmhNBipJHBIJBIAIvBF4op0wj495RuFYVH9vACmSEYZwrdNyrVIWMEnwjYrJ1WTSEEzWTapsQJkB6feDql7eUCurVnZr9i205HFSTBA4M7ZrxoqUykNbi2jUbCZDjkBUg9aKVt5fgwQXf1etwut0opBNYfrcOIqZFFokpMo1EbjlTBblXBl7dm7Gr/xvvyybu2wuh+V0WqTO5i078OLLhzA7PY33vPtnMH5mDJ/65CdFpBFwIlHMNpN9qwWI2ioS5atRASHS1gBiyjd1MzfUWNCS+HjTXXdhKBrHqy+9hHd+6IPI1so4fvoUJqensLywCL+Xqk6jOqX6lGoeo8I0pJRNvhJoM08rI9TKZrXz5uTuaaljRYTRltZpq+YMEGFASaOCWbMGVl4c1dsWObZGTl+yPzbEmSGujEUzCU6jyjAArQE/CCAtLS5J6UNSZ9/+fRjdNKp2IkhRKpC8ZZ6feZ9SuYiZ6Sn1np7ubqPkdrkEFC4tLeFb3/oWJicnjRK7CXR1deHOu+7Epk0bBVotz8/B1aijNxTG1770JdQrVTz0sz+L+UwK47NTmF9dQZqgoUgAQ/pJQWIpqG3Vjshkl0vkGIsJPCp0YHa0UScxD5CWoLVyEdnUChqVkoBstyx4XaiTXPQFcGF6DlNzi5hfXMb4uQvI5HMW2NxCPB5TjjXHncBnWsxSrW4Dohx/Vp4wSewA1ZUkr4JBKfVJ0FJtSfUNvydp29vXi3hnt2UJevm0a2VGNovKCyahT3CZqmZZQrLIg2OThR7sJxbBz/6q/GX93GTkmnxaozblWC7k80bl0WqiVMrLkpxKpPn5WXQkIti7dxu6un3weklAuJDJ5PHSi6cxPZWSCtTYuTMD2FaVm+M2oP0ltYKIDhV6mCxgAWe2BM94gUtLwdnPLjIwHdKy7iZYz6fDhVC0A/3D69HR0y8Ct+rwoOIgQUP1hU3+GSt55UtaY9r+PFOcQO0Gr7lb5M4lZbql8SThr0IAY8HNIgdT2GC5Iagow/RDAYEkrqTgNfbXHEO0TRZI7vVKTbi8uox8ISfHg1A4YghhK9eRfTUajiAcDGlMkdhnn4yGQ/D5nJrnjh45gldfeUUW43zOzc4hk0ppLWC+IskfnnNvfx8GBgc0X5CYI5HrDfiN8p/aZOUD0zDBqP44P9UaJuOQJEStVFYGuQg5FgxVqso05e/Zz0iesO+SuOC58bM55wUjITQdzKEsI5/LIhGLYnhgAA6SUuUyhnq68bqrrsK+vQcuI1jNNb+ksrXtkW3gdA2StYBUM3eZh63GbQKZJWB11ah2+gatFOHL3+tf2cY0q4DTFAf8RB/lKpBcNjm8VN4SmCYhTWK2UjQ2ylz3FHrfMt+T0KU3JHN7qVrlPC0vcReY0YrlVcxOXFSW6OrKqhwMGKngDYXhj3VgNpvD8elp7L/9Vtz/sV8C+nrlilGstZAt8f08KJarmJmbV45vMpvFiwcP4vzUJEoVE0FQoJtCjYVFxppWjiI+v/JAuRehOtKon4yrgK28s9cos78wewwrhXDNkYCnwr/nMVGFyX0TrVfZ8vv37sNNN95oZQrWZBd+5MRxzC8vYf3oNmzctgvReDdC4Tgq5ZrIQBYPcRxwXE1OXdTxR1k0ZWWRswCNcy7Hm1Tiyjs0xTwq2jBeyjpXW1Vvk4Qc8/Z+i0pbvrbRpB1vRQrZCiMhmGvfaiLEOT0U1J5nmfb/xaLek0Qs9zRSHivnlva7xkqaNufKz5VSme1NC2VTJMH2MauwIQpowc65M5fJYJXRAfm8RoyIT5fbFOSAamOfcVfxujEyNIgPfuC9OHP6BP7+77+O8YkzuPrKA3jDG16PWDCgwjgHC+WanNeNkNrY45o9j622tbNi7f+v7REYMV0qYezsGDo6OrBz5w4sLizi3MQ5JJMpzU0sYGS7imRusXCmgnAogG3bNmvvrH2mroPR1NokLtdxEbR0gJF7gymkY9GP1SJWfr3ZT5mpwJrbLItl2UprbrbUy7LuN/m7nKtIfDKWgPtaXatWU5b4LI5hhi73sLyOJEM5nw0ODshNgNdqeWnRWCT7vGtZxyR+edzcK6oYR2SfG9F4VOrDUCiiNcTlYmWP7WrCNdIcIfcOKhKQHbexv1Z0Bou+HHRYNxbRduGRZjZ9BovvaOMdlP03c5NZMEolIG2aeT5F7p3pdlKkcp6FZ3QLimhMm+tqK2+tWBZ7byWVuBnrhkyj/SxdITI6bxYzcI/LfUGpZBfyOfGB93/oJzqV/ss329XfjV17dqJYrWBpdQXJVAZDAyMqNpIKM9jEq68ex/7920UqpzNJBANhncOzz/4It958AxIdEQwN9uHCxDiSyRV85OEHceW1uzE5M47f/T8/j1C0B52dQ/j857+CdcP9unfIZwoaa/09MXgjIVQbVRVPxd0e7B8ZxKbuEMKOCvbu3qKsaW+oA+dX63ju9Az+7vvPawr3el1wNFxw0Maa+5laDe5aAa+/6Wo0KwVZ9u4b6ketQNeOOlqJCI7OTSujtb6UxZ6+DWh5aqg2K4jHQnBVa/C4XQgmvOjpieDuO27AKz/4HtyuAEp1N0otH4puH5JlqkpDUt4Ggk4kuvrkoFAoZkD1PeM0XPDhB08/h/TyNE6eHMNb3nw/YvEAjp04CIerhc7ubtx37/3oSvSge6Ab3/3ed+B1eBB0+HHkhUNya+nsisPrqKCazqELHqwPRzDM904lkZ+ZxXBnD8rFkvqS3xeW5bGK+TwOOAIuVFFHLcMCZWOL/tHj81iiA4iG+CXy1l79LUsn645VPVmvkxuM5ltTacasdRK33NNxv7P297aC39qfao9ouRn9d1sCiyA2zghm3ul0O/Duvg5T2ONwoFKv4WdfaJO3r+kE0H7zdgu0W6DdAu0WaLdAuwV+bAu0ydt2x2i3QLsFfmpb4Nd+42N469vfhW889iTOjJ3D+pF1eNMbboejXkQmtYLOzm44qeiqt0SeOp0tgXfVZk03aVJn1Y1FHomQTCqPpaVVnDx1BguLK/B4g8iXynB6PEj0dMPhcaFCVR7BO+U6umTxFaS1ZzAAh4c5iR5ZUBK0pVqPxIKxOjagkFGN2sCjIUKUVSabQGOdyhtfErhU8hL4s3PLjOVua01VwfeimpZkEgEYqkZIMtqEI++IlcFqEQwiPQQ82pXPJDKoujGEEUkBqVssa1gigsaCzdhxrjksi4ysy9JVNorErwliEqyg3VUxh2ohh0aZIHcV9XwJK3PzSC4sgTD71tGNeOBt90s1kUqnsEqFh8OF/QeuwvETp2Tl9/b734bkygp+/T/9JxFUBOl4LgRRReiRzLWIP5v8lGLHyrA0ylZj6+r3UWHnQSGfw+tvvQ27N2zC9598Eu/52Q+j6mjhq9/4mpQOJKN5rgTTYvGYMiFFdIuIta6RZVdrFA0WTmApV3VcAutsa2Pr2lkZrrKAFHdhAE2+1oCajjWgzwCvl8jny0lg2R5KBWWsJIWjS0lqyDPlyFVNzhkVzcz0pDKvUCgqz2/Xrl0Cw/hg3+f5Cqy3LLMJHE7PTIu46+rslCLAVt4uLCzgsW9+EzMzMwLA+Lk839vvuB3DQ4PIZjOGRAUtRyN47Kv/L1KrSXz0Ix/BSimP8dlpLCRXkcxmrGxOk8Vn9237GvL8/zl564ZX44aqSSfCwSA6YnGpvDPJVZTyOXhJ3DodylqknV3d4ULd5UauXEO+XBXhsbSSRK3ZEDhuiic8shOl5S2/RiJhREjQhoL6HUlBgq9uC4D1BfwGnA0GNUYFzDJ7WqS5bQ/LAGhaTBrFtdq5WhOILMvmulFwUVmaL+RV3EGiRKocqnOqJNkqUhDxSeKWqk+pukTGGBCWX/kgIU+1FJU6vB7dXR0IR4IqdqDiZ8OGIYxuHoHTWUQoBBHVqVQGL71wCjPTaUNqWqA6yVtjoW4AeUMKkqy1sHUrM0wqn8tBdSplBZzR49GoiqW15NgUEMe/t8JwpabywBsIoat3AD2D6xCMxFFxelGigsN6rgH2IveN6pYgNy2lWejC/s/zpdUxyR3lNdM6vmyAe86da7RgvalxwCcffC+pn6kqVIGH8X8lGJnN5ZFKUZ1U0DxI8oHOBQTKOY97/V5EohFE4x2a99l/SYglOuLo7IjA55FrLjKZNHKZLCrMVS+XMDM7hcmLFzA7M4WF+VlZHXMuymWzSHQksGPnDgHxE+MTmJ+bRbwjjpENI0h0JkSmFtl3qJCVLb7Hsh23SWkWrVAVbJFYJFppM8+CHItYofMDi31sFwhec5/X9GcSZPa6wv5YUt+p69jSyVURXJrDSyWEPB5ce+AKvPW+e3DlVVcDuNyymIq0y+2SbcWtaGaL4DUk1SWila/n31l2oKVVIJUGaBve2QkgbI2tf8MtTLkAlPJArQjUykZ5az+ptlUObgMg2ZsvANkcwHWPBC4V536/ycdNZbG6sISFuWUp/DgnuEjYOdxo8XpEoliuVHBwfBzbr78Ob3/4Z+HcuF77iFLTgUyxhnyxDKfbRDSQpL0wPYMXXzmE8fPnsUDrX5FtljKdRVoWVcY+z6IkuRhIuWS5aatuy3Lf0Ng31ukCxrXPMOpdWiZTcctqDhYY1CollDmnlehOQhDfh2uvuUbkLfcx3BCUK0UcPXEcZ8YnsG50G7buOYBS1QGnOwiH0w1axXKuYxHY5OQFzM5Nq6iItuUkIuKJuKxp2d+5L9JXFWAY4pbzkLHRZV4nbZTpPsB8UCrqud+ispGZuVw7qPbkmtVQLnazXtM5cc0Q+VetqOBleXVFUQ6m8MtpHR9Je0Pe8qvJwTUErchbW53LLFbum+TgcMnKXtfAUkOuLC9hdWlJpLesczlG5UpAC2VD3nr9Pq1P0WgI73jgbRgY7MVLL/0Ir77ysuzMd9IqmGuY2wW/2wkXlZw8Pisuwj52zmva01nWyXbhme1WwOtMwu7M2JiIzS1bNmN2dhbjY+PK5l5cXNKaxX5qrHc5v1QRYQbpVkPesmDEfn+jmbTna4u8lRL4n7ugGGWtmXe15uv4zF+bB0lcqzDIZqW1X3KrfXge3MOwLywuLOgace7P5XKa/ycvTmmNVISGtWZxnxQI+EBr4E0bNyjjWgV5Vka9ipJaLdlps6iFxKsskJWva/a9xv6a7hRUhrOozezTPC5TaMf9nF2EoxgEL4vqTL81NtYmd9asncaRQk4RKgbgWmNcYrKZLNKZjPYpcpfQXq1hxrVcIFhM4JCiXvEGa+4Tl9rS7IFNzrLZcxpnChPHARV5krSkwwOjNEjQs9CPX3kt3vPu97+mE+6O4W7s3rcXyUxae5fZ6TlsWrdR86TX6UErZshw5hhzP0NFM9cqsqePPPKo5rXbbt2L/Xt2ol4u4St/8w+45fZ9uPve2/GOn3krDh+bxFNP/gClchOnxybw8sGDaDQ5j/lQKxvnELfXhWA0ov1AZnkVvloJ1+/agoF4ADs2RUHNayzoQ90ZRD04gFMzKXzhkW9gOVNGib3D5UHLybUY8DaKuG7fdsSCXhQLOYwOdqGaKqBVbaAR8GEik0S4sxPnjp3CgQ3b4In4sJpZhrtVwzraIAdDaLkrGB0dxFvuuR3PP/EYiuWGyNuyM4Bcy4X5TBa9fYMqWgz4GUPB/b6xFZaCl2SqJ4Rnvv8sXK0GVpPzeOe734GuniE888zTGFrfg21bd2F4aBThoA/VVgWvHH0VyaVljPavx+N//23lArscDayLxoHlJVzV1Yl1gQDqqbSsuycmLiAYjqK/4Ua51UCF94QqznDLArlMJySvH9VSek35/d5j82t6V0PealSuqW71nVXfZZd5yapd96hWIbKibpvwsT+r+Mjcs8iExtp/2lEmlpf4pf57WU2XGcdWUrsK4bjONfHwkCFv2RfYph/5UZu8fU0ngPabt1ug3QLtFmi3QLsF2i3wY1ugTd62O0a7Bdot8FPbAvc+cA8+/hu/hWdfeBU/fPYFRCMh3HP3Xdi5bYMARoL887PzypujuoBgHYkSZt4QDGclvFQb1bKyrioVqpQaWFhYwsuHXoXT5UWlbmwlE3098ESC+r7ldqJFgISAIrNnCeQzDMwS2CgHSHmeluqMX3XjqrtQy5rQtowj9muUMna1MoFC2vzZtn68qSSgSWBJIJClJiMwQ2BT1f9U1jbqyr8lCGNbIouQsUAb3uzKXkrKOfOUbV3DKM/4ecq9o3qIypvL1Gu0+iSBJoK3XlVWHKuh3QTsWk5VzefSGRRyWWRSJNWyIvOqhQICVGE0WlhZWIBPGV5ObNk8im3btxqFMRzwBUPYd8VVOD02jmNHj+Lee+4VsPq/f+xjyKTSshoVgeoh4WTAKGOlZ6wC7YxbG7jiTT1/RpDL76UFr0fqs+uuugo3HbgaT3z723j7e96FUCKOv3jky8gUcrKW5HmbTFlDxDNXT+pWKVxtxa8h4GSbbNkv8jp0xOOy4jX5bgY1sMlyZRHLWtZW2hpFoVEH06rVqDT4M11Pi3xW5qhlGU1SlteLwKUhGf0iq0gWGbWJsWg2VpamP/FcqNjmazdv3iyVKEFnqgZJ3EtF1CSQW0Iun1cmH78nqBcMGmVHX2+v1CBffuTLOHbsmGXfa8AjkrxDQ4Po7Ihj3WA/ejo6sG14CE899k2cOn5C5G22UcW5uRnMriwhmckYcs9Shxjy1vzfVk9K9cg2kXWyW23Pvsf/E7whEcW+Fvb7MdjXh/6eblmWTpy/iEyxiEAsDk8ojAJtZOtN2Zu7fX64vT7EOuKIWKQtARu2O8kHXnuv1+5bl/gl28aNRRS2ApTjQiARwaVa3SIHLbVPqShilsA3wVKeE0FlZu0RCJcSpkGLz7KKLEiYUdFk8ukMGSCbbduu0raNs20lcUmtw/e9cP48zp07r/a7+abrsWl0A4rFPKq1MsLhADo7Y/B4SmDsJUm7dDqDl148henplJTMRnFvJi6l80npYEFstEK3KCDNG7QiVX/0iOikqjuXL2juo4oz3hFBPB7RXKd+JV6UxC6JE8npRNw4PT5E4gn0DaxDR1cfGl4/yjAAIPNvqVuTmabEsRyLHCNmHJivHI9eWc7bbgVsWxYokPDmmJNzQNUo41SkU6sJhLczIVVkYavfaH9Zq4lU43sog1FzpmVpGIvKYrO7pxsh5s2pL3mk2EvEO9AZNZbOM7NpTIyNqcBhdZX5iktYWlzA9PSkLI5ZFBAJhxDwe5DLZqTA6+7uws6dO6WoOTc+jhPHj8sCuau7E+vWr0f/4IBsNrPsU8ozpSLYK6KKxICIIYH1bvUlKbvKZeXvcX52sB/RLYGgf7NpilnY16m6tuxp2VYkt0VUMAO1QRV3EcuLC1KpVQpFOKgOr1QQDfpx5b69eOD+t+KNd90JX6jf6i8kYUk2XCJhLlko22rqf7kVsRTpZkYwRG4ta/JwSUgneiwF7r/1FoaByyRl80ClAFRLQN2yTq5WGJIKVOtALg+srACFHKqlIoq5PCqFEmrVOmrluiy4c7mSUd8zOsFh1IVN9m9fACvVCg6fP4fQ8CDe9fM/h3U33wgEfCiVa8iWqrJNpjKdqm9aypK8PXT4CC5OT2NsYhwT586jXGXEgNkTSJVnAdaynpci0rJ+t+1VrbGu3G+pug0gbgg1i8zlPoHKwXIJhWxWBVrsV7TaZBEXldskb6973XWmsMwt92NMXLyAw8eOwxuKY8uuK1CDF4VyE9Ua1d3MMXSJeFhdXUKlVlRUAa1qI7GYijK4v1EPsfcvVm2J1OVa30whmrFT5fpM0tYoHtfWagcLo6hspPKYtvpGUcx1hJ/N/cry4iJmpqc1Zrk35NrKPQrXUc7Nsrq1FI6y45UTQkN7JWMzbe3pZC9s9lF88jO0X1KcRg3zs7NIJ1OG/OVeTPs2FxxUc5IIoguCZSfMyIv3f+C9uPrqA2g0qpiaPI9sJi0SuVzIo5BOoiMcQgdjMUjUyXHDOHsol9eiTNiGNnHLc1Cxl7UX5Zx5dnxMaz3jFKanpjE+PiHbZJK3PD7GLdj5rdw7M29z8+ZNKipiu/B4VVR2GXlriE1jwy93GbuojkVn7PN2LY8K8QwJSssak8fLPZ1F0NNBhIpfFROaogJe5w0bN8r1Q/s0h0PXiSpVFt4wGzWTyer/JMm5htASm1Ekvb09+p6Zr9rjOqDcY86hl/qRKdrS9dE6bCJD+Hue1z9X+Jv10RSh2UUq7PtGtauCM+1NzXtyj8gn53Nea10PK1OY7cJiBb4f7Y3pAGHiNcz9AQlcxriouHJtPNiOLsbBxC5skNKZ1sxcI7m38ftNrIEKfBpYWV3RdeX6wf0gX8M2tPNx3/qWB17TCffGA9ux/8AVOHTksBxdSvkiwl4/fA4X4qEIqgHaOA/A43Wiu7tTcwn31eyvakcE4XSxoKCMfDYplxyeQzK1jG07t+ADDz+Mwy8fxhPf+0flpr5y4hQOnxyDqxVEucACFJfuYaimjsYT2v+UsqtITU/h1mv34JYDu9ERyCDsyiMaiJqoHG8TrnAnjh6dxxceexEXFtJa7fiI+z24Zv92eB1NOFst9PSEkZ1dgg8eNFwepBo1xPt7cOLwMQwmutG/cQRjR15BIujDzh3BKzKdAAAgAElEQVRb4Hc6EPMCA0NxvOODD+CFb/0DFpZSyFdaKMKHdLOFQoNFC+sQ9PnhQguZXFb3ctzX0uGGE2UiEsPBlw6hJzGCamMO73nwAYys34X5hRXEEz7tbbzuOCIxB06cPioXnWqliWq2gUPPvIQtzF5v1tG5uIibd2xCZ6MCrCxpv990BXH2wgz8gTBGPEEUmw0UnHVUUUWxWkSr6UG1zCK7KCrN1FoBzEMn540rizhac/+zZesW3Pfm+7D/iis0Th/68EMaX3y84e678YEHH0Sis0u5twcPHsTv/s7vqFjIx8JOu4gQwCd+6xO47fY71u5puZ/648/+CZ568kncfffd+NCHPqQCBdpuf+Mbf4dHHnlEn6GjsIhkzs0PDXZcWi9awEefP/qa9v/2m7dboN0C7RZot0C7Bdot0G6BH9cCbfK23S/aLdBugZ/aFrjp9bfi9/6v/weHj53Gk0/+o9Rzt9x0Pa66YpdsC0ne0v4tm85IzUBKgICfLxAQyMmcSVqX8j6O4HU+TyuxAPK5osjb1VQG5VoD7lAAsZ4uhLsT8IQCcBAEJMkmoNItcogKGXIgIm5Jguhm1LJ8E3krJHQtT87YElpZkcyfk7LO2L8RFCMYE6StWaJDAItNUBKQIaCkTDapdl2qxpcK1eEUacT/830I+tjApz7dIm/tyn++RuSIOGWjopUGwiBKAvlIelKdaMjPCgoExYoF1MoVlKj0KZZQzhWxMDOHuZkZVKnWyOdQmlo0IisPsGHjeuzcug0dkaje5/jxY0inU+jp6ULfwAAGhoYR7+rClVdfh/MXp/DSiy/hDW94A7o7O/HzH30YK0vLsj0WeWPluRnuzFJv8GfuS3aBRq1MVQTJW5IVHn1urVLGpvUjeMtdd+PJ73wH97z1zRjcMIJ/+O53kMymBcIRHKJacpG5d9WqSBWjWjL2ojwGAmh2piYJVbYxLfiooiPIRNWDrYg1JLkBmPlzA64aMsq2MrQtk0ko8drLMozXhiqPy1QT6h/NplQI0Yix/bNVgySsbAUubVLZD2hLSeCT/YLHNTo6qq88dqoLaT9NApdqIhJDPK8zZ5i/OY3RTZtELPEzCO6SkPrSl76EixcnZW1JcD1OsD0SRUdHDF2dCfR2dcJVr2MokcAz33scLz73Izz88MOouBw4NzeNmeVFrEp5ayyl9c8CuJVza6tUSN7q2pnrp6dF3FZKZaRWV0VIXX/ttTiwb7+OpVmuKPexVK+tkbcVgp4CatyoNZpwuN0Isw8y38rKT1TxwlruMwFap7KiBf4TWGY2rUiQpgBf2ZqXysqXTCVTUvywv/DnBI/SmbTmFY1BqXsMiW4AYCuj1QKLpWq3pK2yvbQUXwJirT7Mdri83yv7mG3hNCqB48eP4/jR47quN910A0ZHN8DjdSGdWkW5UkIsFobHU0YwyAxIt6wlDx08g4sXl+FyGjWbsUy2VBFWYYcWjZZR4xI05sPOkM5lc5iYOIdMJqesVM6BC0uLIjuH1w2ir7dbpDvnQylDSJcImHfrK9W3vkAQ3b1D6OkfhiscQYUOCXw6md1L+2Rj52776clOT3OqmVdlE+4wxTicu2k/TbBdudcOpyHGSaiRTLEyio0aywGvRQTz9cZCtbxW8MC3pzU3QX7OObSk7+ruQkcn7QoDUkTxSQVuwO9FNpMTYXB2bAxjp07J8p39QP2kXBRwyPfp6epEJBJUniVV0VOTF6R2YmHEnj17NMYWFxdw5NVXMTc/K0Vs/8CAft430G+B0ymRvmxD5a1zHaKSyyL2BWezHWo1KVVa9YbmZ87TpUJB/dzPvF+PFx5aHcoG3ti3suBHa5LLIZCcxQa0ec3ns8opR70mxXnI70NnRwd2bduKe9/4Btz/5vsQjw9ba90l4t+ocMtGgeryAaCazVaom3XRPC7X2/D3daCUBlIpIBIFIiRwLWXuv/lOpmRUuKUcUMoCJG5lldywyNuCFEv15Cqyq6tSXzMTsyrL0woKhTIKtD6tG+trguIiSjkGXW5MJpM4cvE81u3ZjYf/j19HYv8+qR2ThRLylYZIBJHaTkP05ApFvHLkGCbOn5c1/tT0DBaXl1HkmlyqqJ/aOds2gcdWV+63keytgdi2rQavvyk04xbAkP6VUklrZ0O5rpU18lbqVZdTmdGvu/4GXH31VWa8O6hqb2FucQlHjp9AyxPAwMhmlGoOZIssMCDp6tD6RCIzkYihszOqwhoWFWldk8LKzI9r+5iWIbK4vnFOta0v6TxC0tYQuCZLlGuJ1hNl0XsQZHQEyeBmQ2pyngf79zxzUJeX1N+pxKTqkuu8yT2vqOBLjgkW4amoDcVPkOyqg6p2rfFWkQ33URZTob8xLgFN2UjPzc6imM/r93LNUDGfC2S7XZ6AxrTD5ZZFOwtFPvjgB7Bx03oEqZSr0KKaDgokax2YOHMamZVlxIM+BLk/UQGUIYtZWyRakPnEsns2cRL2eDPHRJF4BuPjZ5XLPjIygqmpaZwdOyvy1uR6t7S+8dxMAUwFHfEYtmwZNcSopV5T37JITNncW9bHtrOGsSG2stGVd89+Z/a49mt5xKagyxoX2jA7tI4yvmNhcUlrDq+/KRgbkn0y9zTDw+sQCoV1rXmctBpOKrd3RhnDnIu5Z+I+gg+uqZp5SMpb0SVr9s2WpaoIabvgcs3U1azf9jpkliMTJWAXZqrojnsb8dBUiHO4mn2cyXI26zdz4E2hnu2mY+9N/CKqta+0MnMVVVKz7g/IZlsPWzGstVkuNCZbWEWdbuP4w77MNd6cr1ET5+kyYxVpmX3GpRgOHs+b733bazrTxt0OvOXtb9Se4cz4WWzbvAWtSkUFns1yFblmSRbXLndLBWEeDwveGgiFjS11NJhAucJipoKiMKKhqEjeVrOC6anz2HPNFbj5dTcqgvxb//gUDp49jfPzSSzM5lEvOtGqOJQLH/YGQd26yx9EojOG5PwklmeX8BsPP4RWfQZxZwEj0SjC/gaangIc0S60/APIezfg+UNH8eQzLyGZSqOUz2D/ri0iPv0BH9yuBprFGkqFKlzM6GVG89AAVpcXZWEfcPvhrpWRiHjh87Pwoo6OoBc33HwA177zTXjpz/4c80sp5MpNpJsOlFgIEQzD6/UjGgrDwWJZ2qa7HSgUK6iUqmhVgYDHjcXZGQT8LpwefwV/+hf/N+aX5hGPjSCXdWN4cAjVegbZUhovPf8c4tEYxiemMDO9jEahiWjNgWATuD3owraeDtQXLopYLrOwwh/F4lJS2cF+WcwzJMOBcquCQjWveaxWcaNV96HRLJriV6cTHz01u9aX5NgD4PN//nmz7liFyB/84Af1msGhIfzO7/4uVlaT+IM//EMcuPIqvPe978Fjjz6Gr/z1IypS4fxqtoUt/P7v/77W0F/51V8190ya85zYumULfvM3f1OFAZ/97Gfx4YcewrZt2/CZz3wGL774orX2mcPiGPrQUIeOV84ULhd+7odHXtP+337zdgu0W6DdAu0WaLdAuwXaLfDjWqBN3rb7RbsF2i3wU9sCu67cj9//wz9COpPH177+dREGN95wHfbt3g6X01TK0/4xm0qLvJPSkHf0zLaR/ahRuFXrVKuS8KoKYCUZc/LkaczMLSAYi6HlcSPW1w1vLAJPJIwKg5lY3S7SlkAMn0TMTI6i/TAEHjE0Aj4kSgmyOIzagAoq5tHRdpnAoov5ikEBmCQJlFNF2zQjU9T3BPVYqUzVng0oKpvSAmJIvvE8TE6blWtrH4MFntk3zbb6VgoRWg46nPASgGu2QE0abWmpsCFoS3KDOUckzTKpJDKZjNo1l84q889N0I131LQcdrrQmejA0MAABvv70N2Z0E35uuFhdMRiUhR/57vfwZNPPqGMVZI/GzaNoqu3F7v3HsDcwhKefe55XH/99di4fr1F3i6KcLOzYNl2alvLQliKSBJaFkgoQMrOTSWYS/Wm2yXQdqCnBz9z/9vx1OOP46Zbb8bWnTvw7MEXkSnkdV1MnmYDq6mkbvJ5LUj22GpcGxA22UpUZ5AcsjI/LXWiyYizcgOpKPV4BHAzN5UWcLFYVIpeG9CUckeZwsbKz5B9l+wr7d9bvNVlmb4GeLPbha9jv6CKguQ+SST2B54HLZBpmxyLxQVwHn71VYHP0UhEaj32g1i8QzZ2zGPs6e1BV1cnYh0xqdapFqOlMvsp7aRJFlJ5KJtjAv3MVCsWcGHsDDoDAbzw/e/jqSeewMMf/SgcQT/Gp6dE3q5kM1YmIAFsK7tQ6luOC4/GBN+PZC3tLqW+pRU5INKJFfhTkxfRlUjg9ptvRU9nFxrVusYRxyTJWpcvgDLBHI8b/lBYSs4y7U0JWtsAt0UOUGFpZ6vado6yDZZtW0skeCabUZ/PpFMibGk7SLUzLQ45V9iqb15nArVSrEupbQoOLuUZa4StzQ9rhK0yAY0C2xD8Jq91TVFuqc75hwYoN1gxj/H06dOYGD+na7J3zy6R6CQNmQPHuS4cYeZqGf5gQ2OA4/bgwdOYvLgMt5vqTb8A5iYBOuWokojgHGnSCe2+yLxrk5mbk0Ir4A/i1ltvw9VXXyMr47PjZ/HU00/h4sXz6EzEMNDXA2/Aa8hptbvJ/uRXp5P2v15EYl3o7h9GqLMLTa9f5C3zik0mJ9VsloWzBbLxnM0YMYo7wnX2/wnq6zpyHiapy/xJOQhYbSas0ALRRRJAxAsJHF5buRsEggiQoAyHpQDkfEwwNkiVu5822YYQojUsx+m5cxP44Q+fwaGDBzXWglT+scDEUuhzDvD5Peju7EIsGoWHZHajqsKV6alJ2cFzbA0ODgqULlJRl8+J/Ge7CVDk8dAm1R9QwYPmFZLQ/By/H17m7vq8RqFGG25asKsIpIUaVbh0YhD5RvvtGsrFsr638zmZA6p+ZZEv/FwWcqRTKVmh8/O4PjETNBoJy7I8FPBrvHvcTlx/3TV49wNvw5aRbaZSRxU7fFSAZs6oUgO0V7bJWzsf11aqXU7imiMR8ZtbAZaWgWgU6F532fv+W29nikCFClw+rdxbZvqVKkCxDCSTqF44j/mpKanT2S/p6EHVbT5flIJONrk0vBBx4xBxy5Tlsfl5nFtdxuvufj0+9snfknX0wuoysuUqmk4Pai0HyvWaGTuRGMKxKM6dn8Jjj30Ti0tL6Ojs1No1Nz+P+bl5uYtoj6OxYcgdrVnsQ5bdqhw6NAdaPK7Ufvy7Kgo546TBa60cVz75WhbfcL6mAwYTvoNB3HjjTdh/4IBRzas6Bzg/OYVnf/QCvKEY+kdGUaq2UCg1pCTmebOfkqRZv34dIpHAJSLNsnOWwtCKCjDqVpN1vWbVS5Vqk+p4v5xJlF9u5Vwrr50RB3Ba7hKmSCmXz6JsFTPQ0pwkrO0UIDIWTRU2MW5A+55ySZ9rLfH6Pce+sbJnuxjiTipJasts53lr3iGpxrmIhRkLc3Pau4nUtHMXHS44aQft8cFF5w+psH143Y3X48CVV4p4pl0y15JCIafj6O/tQV9XJy6On8XFs2cQoIWy3tOorTkuZTjaqiuig+uIufZmP2rayKVCo7GxM9i8dTMGBwYxNTWF8bEJqW5pr882ZyEHz43FHbTjZ0HX6KaNaiOujyZj2C5SNHtau7jIvk6KCdH+89JczHY0e2CufSZ3XZbKtpuKyxQlkqDdsmWr1p6pqRntTy5cuKDj4drK+Yl7mr6+fu1JNm4cVcHj4MCQog+KhYLJmF5dxblz51CulFXkoz2j4iestcAiNzkP2pnKLIhjvzcW1Na8Y52DrrnU86bYQUV3Gs9mHaLlvt0uVn3Yml2ySNe1NzQOJnxyPxQK0r0iIat+QxQ35ZxiigStCBO6vVjHayupTXGG5UJjucTIWcSygzWvpwVzXXOSsau2CrZk4cwxaYo67rvn/td0kh2MODGwbhjDG4YVXxMJBcy9R72JIIstwkF0JCLo6IhiZXUBTldLLjB8NJt1dHQwrz2KlZU8pqaXEY0mEA0zHqUCt6uKdLGCob4h3HXXXZheXcZXvvttHDo5gZWVOipZB+q5EprFClrFmuzKi80mhjeuh8tRwcTpE/jwA7cju7yM0a4uDPmc6PY7EelIoB7uwg8On8UPjxzE5GIKmYoTuVIT64a6MDoyiIDH7N0K2TRmZuYR7+xSUUY6k8Xw8DCOHjmMa665Bjt7BlFpluCo5xHzuFCtFdA53Intu9djZKgPF559Fpl8GaW6E1m4UOJ9poeRFylsGR2F0+HD9NyM9ifdfX04fXwcA919KBcKmJ08j+mL4+ju2oiP//YvIlMdRzGXwLvv+wNs3LgF/etyeMf734zxE8fQqpfQdDqwkk0jt7qK9eEYvIyWCSXQ63Mi1qigUaqg4fbDGQwhyxiFch517mVqHqDCauA6Sq0Sis0KnJ4gGk0vciVT2EHL/Z87NWP1VbO2GycW9n/g05/+jDKXH/zgB9U3eZ/4xje9EcdOnMSzzz2H/fv349d//eN46cUX8Cef/WM5Z/EdjPC8hS988Yu4ODmFT33qUxZ5a7rtnXfeiY985CP44he/iMe/9ziuvfY6fOxjH8MTT3wPX/zily71eyt25sHhDv2dito8HvzcM4df0/7ffvN2C7RboN0C7RZot0C7Bdot8ONaoE3etvtFuwXaLfBT2wLb9u3Dp/7Lf0E0HscXvvgFqSRueN21uObK/QKwCHwRgGPOGG/6aBvKR002ZHXZMvEmkyANs9CyWWbeLkudxkr/dDYvayxfNCLVbbAzAWcogCJt81ixT0KRNlYE30gYWiCVARksFZJlgSsySvavJHSMKlRKT1rgBgIiwqiUkVVgixF6FWRyOWXCyjKzUjG5mBZ4aVv5EoSRxacIGKMOJNhKYsLYjhqg1SZ8TO4WyREr667ZEHnrJonLyndmI5aNuiafyaDMDMlSSZlKBBz5eQTFCHyxijwcDKGrI4Gh/n5VdlMVQUUmyQqC/iTeSJRncznZ/vHcxyfO4vTpU0ilkyIQ/bQm9vmxZftuJNMZfP8HP8QVVx7Avt178Gu/8quYODum9yEYJQjAUkXo3Cy1gUgv67h4HXSca1l/bngIVrWaiAQDePA978FzP3gGB666Erv27sGLhw9hJZ0SQaybeJIiBL1I5spKumoyMh3GttnYM/qs/mTy26RmZiFArSZg0aiinXpPgcsihGIC5UwWnyFejbLRXFcDHptMJtum1mTY1i6zjjS2ziKtaOtn5aLZVIjIWxI1VBfpfUmyeGRJuWnTJoTCIf391OSUAOoIVavK3nMjHu8QqWzUSrT4oy2rAf0I0LtcBNDYr3kMRlHK3FWeLwmh9PISpibGMZhI4OiLL+Gbjz6Khx56COHOBCZmpjC5tICldFKWk1LcXmb1x3P2/UvylupbKrtoeUmLv3AY2XQaE+PjIm8H+/rhc3P8MKs2hAaLMpp1eIIhuKhwiEQRisWUPU05EjNxaUcoW2J9NW1uMp1rIr1pLcfMOSprqTqilW42l5WKlWOKuXZsC2VYO12yXKY6k0QBs/D8/oByC5V1J1L2kmWsrCT1NHl0AoWtLDxjA26L4S5VgAgWt5Qx9kRuoHKjVCagt7Kyqnmkp6db44QE6sLivK4tCXi3t4QAyVuPQ4TcwZdOYWoyCa8vJGVIq0Ww3yKVCRCzOAVGTcb2IQFE9RPVg4sLSzrHm264ETfccBM6E13Kf+WYoQ3fywdfxrmJ08jn0vD6aStPG2S5YsLhoBqXcwdV5x40HR64fCF0D69DR98gnLQAdHD+s8hbiqJlbWysItVGIpRpo2nUzJfcBQyJImXhZcp4EtEiZ1gMU6U1tcm7JQJIZSrnSqOWcsnmlCQpr52UvFwzfF4z37gcmutYfEPbTZ4riY+l5UX1vaHBQRWnVOXgkJedKB0L6AahAdRsCqRu1MqYm5vTe3CO4vwgurJusoKpNie5YqwymYHMjNGKCDMqEqniZT+n84OLhT/RqMkJjUTgoaW/i6ockwlnxC2mGKJRrYksTiZTyCRTyLNfZzJSL/E4lKHIPOAmM4LLVv4hpPSjqqmnu0u58ZxLmD3Mfr26sizb3H27d+CKfbuxdcN67BrdAgcSAFhAVDLKZ80bRvVm5g9beWsrde3Zyx4rPPoysLhgsmSHhgFX5N/RPobFLnmA2aW0rKTCO18ymbfJJPIXLuDCxDnMLy2hSMUic5eZQ15jn3UoApdqSzYNbcwzhSJqzRaWabkO4E0PvB0PfeyXUHE5cZEZqVR3Otyo0t6+StKKLhABdHX3aj77+n/7usDu0U2bReCSfFteWZYCMV8weds2MWOTxhzjUuBK/UinA6ccKvg9+2hyZQGL83TSKGjvpNeQsLXWVc4XIq2atKWN4JZbb8POvfvQYEGOitmcGDt3Dt9/9jm4/SGs37QNDrcfhaLJ7iTpR8Xk5s2jCNLNxGEU8peTfFLKWmudvedgJzD2zraK2+RYS81oW2EqEoM5thmpSEngGaUsSTBGPhgSmuccj0ZlZS6SjK4hpYKKK7jv4t5RRTw26ak1yxS4KA5Bezxjsc725H7L/N8ed4Z8436S+awkEKm6t2dbc9xeeP0B5SPz+nKd2rZzJ66/5WbEOxKy2eW8zuIrzuskTWORCK6/9hr4XE4cO/QykvNz8LQa8FJRKrtmXi9D3pLEJZHItYJz4aV9jBeryVWcP38eW7dtFUlKB4ELE+cxO7eAdCqredSOYKCVO5XIw0NDGFk/onXEkIswcQ8iYY3CVoray6ItjHWyyX01RW12YRvnXRZpWXbEUnLTetUophcWFtT2w0PDUgcPDAxpPmS8A/cduXwO09NT6ucmasKJaDSmvQ7J3L6+PqwbXqc1mwUxC/MLpjAlndbxG1LU5CXb56IcXO31uGbQRt4uxDM/07m5WRBg9hGKF1nL7jXzGNcmqXotQlWqZ8vFgjOzHVliK2ft9+KaSHVlOBTRPo1zLedjOl+YvZ6x6LYf9vc2cSuFr8ttFY55tYeVTbPl9KGCzYYVC6LCB3NuJqKBa75579daeXvvnVfAwT4qP11+bl2FTT4vi5VciIW5zvnh9wfhC1B5a9ZgqeZbdfhCLeSLTtSo8qzWEPK30BEze1MS4JVSHrlKCevXr8dt19yEiXwO3/3OP+EHx05iMpuFtwoUF3LwV92o1puouWuoO2oYiMfRKpRx23VX4uCzT+Ou112FqKeFkN+PeN8gXj5+Ft9+6iCWfZCTU09XHzqiHdi7cweOv/IKPM4GKqUiduzdhbGxs0il8/D4Izh19hze/b73Ysv27egfGkR1OQ13PQdno4BKrYqO/kFEw0HMjx9B6uIpbN88hJWZOfg9PpybWwU6+pAYWo+xE6ewe/MmuOJxpLMr8PldaDacmJteQW9XD6qVPM6cPY6Xnx7DHXdfjY/+0tvQdDjx5b94Bj/4pzkVz23d2YGbb9qOIydfgNvhR6VYAVxhuFyr6Kq10Jmv4Jp4AHtCMTjLGcDrlMW9xx9FtlhGhffEgZhcURxWTAsL+2q0hqezFedmrx+1prk/+Llj02uZt6bf0grdZN5++tOf1rzz4IMPrhXjmR5o5pWHPvIR3PWG1+OrX34E3338O/jiF/5S+5KPfvQXEAz58bnP/Vf09PQgEAjJ0YLk7B/84R/gzjvvWiNvv/v44yKBP/7xj+Pll1/Gpz/zac2/Jg7FHBHJWx4r9/O87/ml54//O9prtA+l3QLtFmi3QLsF2i3QboH/KC3QJm//o1zp9nm2W+A/YAts2rkLv/yxX8aevbvx11/5a6mZdu/agTfccZvUQca+tok5WqeVKwKomc1IopY4GcEbggIkuIqlohRYy8srArgIetRIcs3OotSso3fdOtRJvBJUCQcZvqXMW6luCVTZqoE1uzUrO86qcDdEos8AXVYOGeUutg0bsxlpx0dwqlAsCEAnaScQv1E3lJnxXRWpRvJHwBKB3Totop3wOFwCV6lT9FDxyZdTgVhvSBXLh3LmLKUnwUbZ01K5QcCMgCiB/zXbXqNCIFhP8JBkLUELqlFJNgcDwTVLYYGuJE/WFHsmb5LWiGxbqihIKpJ4eeGF5/V+u3fvFKHANqfSY92GzShVa/j+D5/FptFR3HjDDfjt//xJvPziC6q6DgZDVn6SAcxMXioBVWObTPWzsXY1IBsJcpFrPDf9nxZlLTz4vvfjlZdfwuYtm3HVNVfjpVcPYXF1RSAirw+JVr/sG0ng0oLO5JeRuCVIaXLEAvqZrYa1CVWbvLVJdkPuGbtlAnh2hqoq0KW2NXZfxj7XCocSKG4pcW2Q0Mp6shWXUlzzNcoetDJ67Yxinb/J+lPuqsdtss285nwIUJj8NkMCG9s8k6XK1xB8Z6YxVXk8NpLABD8JgJNAq1s5r0ZhbMBsqvvGT59CemkRe0c349zJU/j6176G97z3vegbGcH5uRmcm53CokXeGjWLAXn52QTjeZ1IoBHUIxDt4/lQne71SFHKJ625T544qYKH9cMjGN00iv7ePiRXU5hamIUvEhahRQUu8yFJlFCRyEKNcrWmIggB0lSgiOCmioqEe9UCqjnmjBWmcpNFyppCEBYjUN1DS12R9+xvNgFNNaSlQJKdtwVCs8/Irle4Lucjc65G/WTsFc3jkvXi5VO5xvwlJ85LylvrRfa1E6HZqKu/X7hwHqdOn0KiowPrR9bB5SkhEKBatYp8IYsXXziJibMLiEQ7EQzGRN7yaec9N1skJqj0MeQ2wXGO0UKhhERHF26+6RZcfdXV8PsCqDOLT13XJWBtYXERyZV5LMxPIZleEaDacDbh9HKOtPJ1pTx0oNJwIJktwh+NY9u+A0j09ILUBi2uK1UzR5MQVw6kpVbjfG47KJhsYAM6cxw1WVRjqfM43xSKeeX/yvq1Qjv3gogcZWZWKioWiIUjKgTgGKfNLQkejikWm/uv8pcAACAASURBVLCvMH9RRKgUrbRtp5KuJgWz1+/F8LphWR/zmvJnVLNVq3WtM5wjWfiSXk3q/YM+Ksc5t5c0pvjgrGnb1a+RypaVMUF9k0ltxrpdECQinOOG81LAh47OLkTjMcR7upDo7UGVtvpUSwqgtIokHEZ1xfmWThTLC4tYXJgXiWGvHyomUVYqlfpeFZtEolH1fRIwXD+Zp8pzI3lYYvsW8vB5nIhFQhjp78Pdt9+GG/e/zsqq5bWxrJC1gumArJ/ZhK0hwC7l49rkBOeFMrC8qvNER++/I/Utz4PkNNXFVUPcMu82myMbi6W5OYxNTODcxSmk8nk5AbiCQcDlYcgmPIEgfKGI1rqLk9PqayyAKNebcHi9uOGWW3DrHXegWK/r7+sOzmMG9Ja+kznmtbrIdCq3n376n/DIlx8Rqdvd3aMCIq1DdGDgvGb1BWsqWcsI5P5IhUgsjFK+OAuyvKhV8hg/fQzzsxdRLeXgdjnkbMD5Wfb1VsEYey6vZzgax2133IXNO/ei4fKpsMDt82I1ncaZ8XHNw129gyrKyKSzyGZz2lMMDQ7J7pZji/au7GeGrKrrZ9w70G6Y69XAwICKJGxHBI7Fyx0reK58Pe2Pl5aXjHKcxWflsuY1umfYa6KU7NzH+LwiQjmmSQSyL9OWn4U6JH//WeTEWoat3T8NCSYl82VkHccqf0xlK39PsnB1ZUVPqlj5B4qmsGzotTfwBcDSjVoL6Oztxbbdu7Bj9x54/AHFeNA6nWORBW+M+eCczmI52aROT2FqYgyoVeBxwGRiOlpwOzmuaqhVigjQPSBIhwXTtnamOsnRhcUF7NixQ+4CJHKnJ6cwNTmDpMhbs0dm7q+KWZoNbN1qiN6VlWXtIYzDhFGs2bnKWjc91p5MRC4dEczcyYcKpqwMWa6NhtQ1RChfa+IjTFEbrwmLqNwuD7q7ulUowLlelsP2PtZB6+6w9jEqymQkSrGE3p5eRGNxETz8nkVXJOSTVBBa6lv7GvOacU6uVEr6ez5VlGZl0dukM/cFdtYy987cQ9v/twvS1qY5a1lXn5VNtlG9m2gUs3bJ0cUieUk8sriLbcX9hcmd5h9yff6f3eCZghiPlfvMgkG6OXBPrLgUEm0WeWvIMTMf2wSwIZKNi89b3vza2iZ/5H23SJVp9vCA28kCALoQueH1ucE7G54z926MdNAqad1X0ZK9XC2gXOOrgjr+jrALibgPDvZ5OggxhsblkEPKlqH12HP77Th5bBxTyRT+5Mt/DV8ohnqqhEqyiFa1DoffJeedWDgGn8uHt959M/7yTx/B1Tu7ceXurSraOnzyFE6en0X/uk24kM1jcnIeQb8XG0c2oofRNn4fcukVrBsaRK5CHwUXcoUyTp4Zx0MPP4zp+QUsLi/hxltuRjgSQ1fIjYDHFHu+fOwkdu3cgd6gE3/5h7+Ht11/HdLZBWQLSbx64gz2HrgDm3dfgW9979vYvmMjIuE4PB6f3i8UCiCZTKrorFVv4dChV3HwmbP4/c/+KgY3MMLFi1/72OfgaG2R3bEvmEMo0EKqOIflpRRqJarpB7FxYxDrvX6EkgXckIhjG8nzWhGtgAOVckNrWL3lQr1QQpL3kyRvGbdh3YNwt0ECV3cMlh04rZ1/8eSs2dlelnmrO54WRKR2JjrxIZK3VlEOvz744Ifwzne9W6V4T3//n/C5P/pj1OsV7N+3T0r4Q68exdDwIN7+tvuRTKXwxBNP4sMffkgZun/6X/8U8/ML+MQnPqEiuU9/5jN43/veJzXuE088of9fKo00w+vB4c5/Qd62M2//Z7NN+/ftFmi3QLsF2i3QboF2C/zkW6BN3v7k27T9ju0WaLfAv5MW2LB9Bz7wgffjtttvwd9+9W9lY7lty2bc84bXIx6LCCQhwUK7quNHjwrspMUagTCSsyIGqEJtkJwqWhahDVn7EhR1er04dPgwZleWMbRxI6oEzP1euAkiup1wWpmDvAEk0EUQyoBRhpwh+SBAx2JoRLRKFWWQGCqkbABKNnwkLAhcWiSesjStPFsStnwfgUm0CgyQSA0aIo7KKZcbXn52y9gee2kR2qQlMsyTgI2UuYYgJuFHe2OqZKlsFJjpvaQIlaUasyKtan4b2CFYQoJNZK2FKNkkIm31CJZSvUiSgKAb7Xb5f7YvCUC+54+efw79/b247957dCO9tLCIpaUVrNswKiDzyaefRm9/P+695x585tOfxuPf/rY+izmTa6pb+xgEglq2ybYCx8rtY5v4fbRN9ol88HvdRA7xgfe+FyePH8PQ0ABuuulGHDpyGNOzsyJbCHRRxcNcZAKaVKJSWSn7VerHLCUtSU6SGXYm7do1tqrKpX2zco8J0tmgIqvUbYURrz2VHyR6L9NTrNlC2mCoUXAaxTaVUnYem01+Sq1CcpmFBMqKo+pXOJbhDEX6G7WmUZlQPULy0IBiJNJNVB+JWh4rLcWNapegrdS8PE4rV5SvZTW+yZcrIZ/NIZ1MYn5mCtRGX7//CsyeO4+//Zu/xdsfeAAbtm7FhflZjE9PYim9KhDYkLcG1CU4x3a0c21pxEzyNkDVSKuFcCCADSPrEItGcOzIEbxy6JCA/9ffcSfWj6yX3Vk+X8D56Unkq2XkKhUsp1LI0fJN0a0Oqe1JytYErhtilipHgqTMSFT72qofO++WFpbKkKMVpbFv5lM2lLJNtNQ36otGUavsWMuDVFa0Vn6t0b5TJW9UBbyOBLONaptgllHr2HODPcXaucBrMgHrFwLgLeLdKLUNqcn2JJg3NTUpG+De3m40mhn4A3U4Xby2JfzwmSN4/rnjcDr9iHf0IhyijXfIKgZgi1EZTTvVhoB7KvkqZeY/d6GvbxAb1m9AX2+/gPRoJAa/P6T+QFUnc8aa9SKCfhey2RTm52eQrxbQdLZQqtQEJnq9AVSrTWQKZWW75WsNbN+zD3sPXAVvMIxCqWQybx1O6/opEFjNSoWbCBK1v7EtZRtLVbq8LLUdsyE5D5UrzHyuoCWFdc1k29IGvvT/sfce0JFd15XorpwLlZCBDoiNzs3YjGIUSZEUFUlRMhUsW99jK8yX07f9bdme7780tr9n7LEt+StQ0njssRWsSEqiKObUbLKbnRMaQCMDhUKhcq6/9jn3oUGZY3t5ifq2VtVaxQaBqlev7jv33vPOPnvvknh3k30X8Oq6x/WF6zPBdu4PPb296O7ukcYLeuqSvahrZwmr6bTIZ9Nvl2sD5V95Dpw7LDhSwprNHZTVTpFtJ2s68ZWynIPIdq6DYPQcb0Iiimx9zlIjna1Kp+rJzIclrU4Qj8BbuVZDppDDyOg2jO3cgXQhD/KFw7EofG1h8Wtm8w+bgVRWWlUXKHFPdQUCt5SNpo8ufeG5RrN4z70lEo0gkVBQWHxx6altY+OHR/Y2goKlooJRBG/J8Kvmcxjo78M77robN+y/Gm5bxEQrgWo+NzJsBRLfkElYoK71K9PVUF4TNiva2gB//N9I5mGdRgXg+RG0zWRRThMsLAoom8rlsMT/bzThCbfBG4nAHQzBF44gEI3CQfC7XEMqnZG9gcAk2ay1mgJTXIuoWFHhPBf2ufrzWfR8MuhkX7Db8cLzB/CVr3xVWKYE2yT3MLYLBK/oD8qGJJWt1E2Bay+vpTby2CXvqNcqbKtAvUIP+wnMTJ3FyiJ9WrOy57AxREFHZXgy12FDhj8Yxi233YGxPZcB7gCRGDi9HthcTmkiyOTyyOSK2iRTLGNhfl7mJ/3SxY+T52LkXYVpb9RFeJ7Mf/h5ff196GhvlzGQOUSgoFYVwFbyi0LBgL30Ic/IWiF2AsY+gSx45gLMXfRn7umaD/H1qZWkHtf4lHNuWw8FHnSeyghu8EO1mLmqRkHZZKuhidesLjkQJawJJHPeq5yoMp255xBsIwu7KgR1L7YMD2PL8BDae3rFF7wtEsPmzVvQFo7g+MkTsm4MDmyVvdHrtCOzsozluRlkU8tYWVpAtVCC095EOOhFLBKC3+dEtVKAz+NCV2eH5ABUayDjj+AGwe7de3YLWH7+3DhmZ2ZxfnwSyZW0grf0bGYcVkqyT+7YsV3Oe3p6ej0XY26qfsMaT6Jc4qX3sAF1ncq8FdUZuzJr1ZeYrFBlVLJRSPZlYy+iYy/onQCkFrOW7FPGOMeWDVdUyGDcW7lQLBYXBRGOc8AflPWYjQdsNqEaDD9fY9/4I/OcPW4BOpkHiVqKR9mqzHt4fDKxc1nK2edlrWQu1BYmu7dTwf5SWYBea0+2fGwtWWJpIjXAbVPo2crUlu9NFrhpAOPPOsUtX10rZ+BWyPsKKx/ReS8jZHJM/f5sPuS4E6wPSJMl1YG4X1hqI7wnkfPbYO3B4yiwq4zyd7zt3td1nf34z924Ll2rTUmUQhfyuey/freXbixgrsx8SaTAqVrkcUt+Mze/hHLNBbsrKA0Z8bANiZiHnarSROYjyGhviv97NVNAYvswdgzsxAsvvYJQIoFP/c3fYXjzIGyVBg4dOIxkchVOVxCptSzsTi/ue/sb8dwTj6K0uoT9+/ZIk8dLR4/D4Q2jq38Lnn75sOS99J7tau/AwKZ+WTeXZy/gkr17cPjkFFxuL06cOoVbbr8D23buwiOP/gBXXn2l3Fd6IwE0ylmsLMzgkkuvRLFuw0svvojbr7sK//PBT2MT9+CwE2emTiOVSuP222/D9l2X4okXD4jy01hfP2wOL6YuzCHWThbuPJyU6a57cfCFIzh99Dj+6E9+C55ADZkc8PGP/Dl6u6+WPWCtcAE+pw2OQBWzC4uoFgvw+9qwc3sU8UodQx4/9rnc2O0Pw1cvodyk3UIDTn9IFG2Ka3nM5tbUIUjuGZh7sk2kIeAtG3QqzarcR7EZ5eMn5y0LcHmdTGmT5RK8pVITwVoz281fpA0Yb3/7O3Dfu+7D49/7Hh78wue1sZixbHFnbboWM0/cu3efeN8+/sTj+PSn/wrve9/78Pa3v11sauYXFiR+HnroITz44IOvju0N4C0bCrh+ffTZI69r/LcO3hqB1gi0RqA1Aq0RaI1AawReawRa4G0rLloj0BqBn9oRGNi+Hffe+07cffed+Na3v4nDhw9jx/Yx3PSG60XmkWATZSmPHT2CM6dPCdhJkJKypixuBENhI9/KznRlcLHI5BXwRsHXydlZjE/PIJiIo+Fxo8wbRrIYXE7Y2NUu4IuyYtaFx0wnvSUPyZtCKbaQUVZS5p8UJqXTn3LIyrBiqzlLMgQFhS1KBoOdrAI/IuE2KfASKGAxkzel/D1vNhWUrSG/lkGBQNpqCtn0GurlqvrVsUuaZ0lJVHpn1WpyvD27d6G7s1OATZ4fC1hWwdOSJeWYEOxdZwIT1CuVhVFmsRT4HQjMUtKPEoGrqZRI8lESUt5H5nCTHfNkwxVw5sxpXHLJXtz3zndKEZXHW1xcxJbBESkEf/M7DyGeSOBd992HP/uvf4q/+9u/lRt3epmpvOzFpzJvjc+aAd+0o18lHnktWSBl0cdLtk6jjgfe/S6cP3cWne0J3HzzjXjhwAFMz8wIUEEGD2sMfjKs5b0qpSzgB49nJHKFsewi+1L95Fi8JNuB14RFJhbQBQSVwqcCoeJjy+KZQYJV8tmwMJ1amLP8euX8DSi7zjIWhooCOVo0VjqHyu0adoLyEOU1rLHz+CLNa7FCWahjcchLqUqV7SUTkdeQoNfaWkYY6MJeKRUF0GGBnOCNJfFMVqSwF8X3ry7xxO9JJlA0GMC+bWNYnLqA//7FL+HOO+/CyM6duLC4gHMzkyKbrIxeAszqvceCMr+7JZvMUieBdz8L+jYbutoT2NrfL+Dugeeex4sHD2Lnjh247JJLjJStQwDctUIO5XoNK7kc5laSKLDIKyxYjoEDHjLIAwFhIus4kulD6VqvFpMpYWsYMpZ8GwEVF0FeFss9KoXMMV/3XrV8GYU1o0w08cw1cLxV3Be/OmnwcErcEKzgqxgXBCEUvDUVMbNiGxdaPZIB119rMVfGpIIZ0gxSb0jBmexiAhVATmST6w2Cc2VMTa3h5ZfP4fz5OeQLNfEHTCTa5TtRGrPZrMJmZ2EMspbMzMyJx2Yi0YG2cFRAvfZEB2LxhEhZRsJR5HMFKXRTMriUXUHI54TX7cD83DROjJ/G3MoiPIEwoolO2OwehEJRLCyv4qVDR3BhbhGJrh4pdI5s34FCqYwCm1a4BlPWnoVm4yOoxW9I8Z0yr1yHFudmMT01heXFRRTyBfHr5Cxj/LvcZG/Tk7liGmOa8i89vCkLX+B6RW/VfAOBRBB3vulNuPWWWzA6tg2JeEKk0QkWCHjQbArgOTs7J7LjJ0+dwpEjRzBx/ryAu5s2bcbgwBD8waDMC66Jq2S5JpeFuUwGM9cI9WrUgrowryhbbvwfhaHGtcD4HxNv5TogErIE5IwaA+duNk851mXc8eY34cMf/SguLMzjkScfR7FeQ2dfLzxBP2rNJvIEFOn1KPFnl3lGFQUel/se2cipZBLp1bQcX/bHYBChcFDA6XVpd8rxU8KaAJrIw5dk/rSFgqKMkEuvol4uY3NXF667/Eq8+dZb0R6hX62soOpluy6bzN9ZMsmWjLLll7sxyqtAJqndURGyb9X64N/OowxUybzNorK6KrHi4r4c8KPu8cIeCKJpJ7PSvu52Tc6bBWeXzKiw6YXfnnD4WhNILqZUupqwuIB+hqBs5EMZX4wV/o2enuPnxoXVKr66tZpIwxLUZBPC5VdcIVKyHELuGQRqCD5wjSeTmoAJWevlUgE1xkm1iFo5h0ohh+xqEhPnzmJmehrzs7PI5/Lyeq41BPPJ9g2E2vDGO+7E7kuvgMsXRpMy9ZIfUeq5LszifEHBWzaoLSzMY3F+QdbAWDQu/zJHIBgn+xXVRVwuYWWR5c0ch6AHx2J5eVHWGJ479yQCrpbUreRwZL1y7zR+46qa4ZQGNc5lgqbcu9mEsZZOS9NRLpeVRgS+nwCi7tUXmYnrYJwAt2pDIT1SRppc13aVPVeZcrU94FpEJYLlpSVzLSGMQzYUWg1ZBJvqDRsK5Sq6N2/C4PYxJHp60BaPi197KBRBb2+fKGJw3QlFIuhsbxcWP1VE8mtpFLNpVEtZXBgfx/jpM7DVq4hHQxjY0oeQ343DLx/AzAV6kUfRnkigs7MLkWgUyZWk5F2XXnopqvUqzp05i4W5eZw5M46l5ZT4M1cq6jHOWIxE2rBjx05pkDk/MaHrF9cu4wMuwK1HJfQF0KVCDNUKqFgiHrM2UZ8hkzEUblMVi4Affr8Pbo+qbrAhR2wkCLwZtRbuZwSGRQKYLHSjWsC188TJkzh65IgoZHDuDQ0Pi7+oqKKwaauic4FsPFEUcHtkLjBPY7Me44Txxv+nzDIZ3nw/paqpVsL8iM0GnGOZ7JrMg6mpSQFumYOz6YyAsuR2Ji9Tn3hLaUBllAmKMu8R1q0kbQbJ4nvkvdrUZckuW0CueGIrhq1mCcYbmDEkUvcce7Fj0ZyT40DQludOO5LmujWHgt5cGxQwZs6l7GU+ONZsgGPs/8y73/u6Lq8f/+DVsnYISN3gvROZ9k3Js7im2dd90zVf0u+ljGTG0fJyUcBbyvHbbXXEQjYk4rT4EL1y2CpNaa51MAbrwMHpc7h6z5Vwg77SbvSMDODQ0RNYzRTxzBMHcfzwOZSKdfGQXU6ncN+73obHv/9dRAM+OOraIBIIRuD00ZrDjhdfPgKfjyo1ZO+7sKmnGzZ6v2bTuOryy/DIM4fR1duDm26+Bcurabxy9Ai6+7oxODggceEPc8vI6/1gpY54ohtetw+PPfxt7B0bweTLB5DLlBAJReBw5rDrkj70D23BqXNLWFxu4rorx6QZZj65hERHApMXzkrjTSTUjlcOn0B/RwRvfedt8Pjd+ObXn8HX/+EIgr4hOOibXZrH2NZexLeE8dd/8/fine22BzA8GES3w41YuYGr/W5cEUsgUCsjX8nJNaranHBSLYJrGm0h5L5DGwgI2BKo5ZPRXawVmN2LmsBvnl2U+2hVFzLC3Ob///iP/1hY/B/8WQVvqQBwy623Sn7/zDPPyj0X7ZDKaxn8+q//mty7idqCzY4rr7wCV+3fj0cf/QFOnDy1Abx9Ap/+9KfX45fRTRD33nvvxV/+xV/g8Sef0OZoSyTcBvxsP73i1UudCg3/8fljr2v8tw7eGoHWCLRGoDUCrRFojUBrBF5rBFrgbSsuWiPQGoGf2hHoHx7Etddei1/4Dx/C8889h8cffxzdXV246013oL+vV4p7vJ1k8YxFO/6N4ClBSileVutSxFDWhPogskqixDkFZWcXFgS8rbtcqDptaFDaj13OZMKKbLIWQMjsk672DcCixSxykPfKYn3VAJ8sOFaVQctihLCA7Q6RvGNhKRaNIRwKIeT3I+j1q2yvYbtQipgAKP3TyJygNJjFdE0nV1AqFLSwSbaX0asSGWiHExEyj4NBYdv2dvdgbHQE8XhsHUjQglFD5I0J5LGQz+Ioj0/mCD+XDJdClkzLVaysLGMts4YiwdxSaf0962AvC7xG3pit9TpGDeTzOVxx+WV473vfKyBdrVpGcnkZnd39SHR24xvf+jZ8/gDe8573CHD7V5/6lBRWea5a3L0IVjK4halkCjvyr5GqtmSTWfjjazwE7eo1vOvedyC1vCQSpvfd9w4cOnRYWNvBtrBcExYNWFBmYYyFI4uNy8+yCnMiV8suc+NFzOOzYEZgKxaPC/tOfN8M89pumLPCVjLMTBYTrcKmNUmVUaRMQfGnM6CdysXyaXmwacFP2R1ajFDZPv2dFLBdZLkoIMwCocWgzWXzAiZR+lDB2rSRRdYiLQE8+RwbC2pagOUcydM/sVCQv5F1yUYI8YDjk4xlAG1+H/aMjCK7vILPf/ZzuOGGG7F93z4BlsZnlHlbaxBk5DyzinXqASvSliKPS5lLgn9u8RuLhcNoCwak+WBpfgHj4+MCSsajMSn+igSfzY4YC66xKNYqZWTKJfGRpOSqFJB5bDY+sNnBME04pjL/+B0dyp4URrkwYpXJItfLFO2NRqYUY9V/zvLv1M+XFgkWlwxDjuPO76VsaT0emWr8s8gych0ge1SAbGW6W75zplR7schkGF2vXswvFow1LrQgzJ8JMtYqKqPcaGbg97OInIfNTnn2AFZWqpicXMDx4+MCMPLcfAQ4xHNVlWq5Zq2sJFEqVhS4bYuis7MbnR1dyiDx+dWftVzF6soqSuWyxFs5s4J8egmORh3RcBCFRgUnJsYBjx92XxDxRBcGB0dx9PhpPPX085iZXxSgfcfuPbjuxpsQTSSEVcq1VJpjWCSUeUhkhgwd8lRtyKRXcWFyAtOTk8hnMuue3Bazyc6CsJtFbhbYK2hUq3A5yOp2SmMMG1wWZmeloWXX2Hbc8+Y346YbbkD/pk1wwPJ3JiBEOUZ6tlq+rbISoFrI4ezZc/jOd76NL3/5Kzh/fkJ8+jj3+STr0RcIIJfPY3JqCgvLy+LN1iyXtcjMdZ9rF6W0OX9FbpXNBpSrV3a8w8VmIpWrtRoG+OlcY5eSK9i+fRs++rGPoW9TP1L5HAr1Kg68chjzK8uwk1EWDsEfDokXLsEYFu9FmpyNQVwTeQ5kOIvnc3VdUlViXDwGdU/g3mB5ZtJntcB1okz/VYfsVVxr65UytUdhr9VkpPZt24b3vPVt2Nq/w4QtY133ZF0trOfFNey1k5U8sJpiRw3gif4bzmcs/YRXCTOun6+6O5KlJILQyANIs7VCMUcE6Pto/k4b3WqJTQZ58WLlXCT4xYcFDFlMP2XV0TqBa5iCSbofF2UfY4GcwITYCzhUkpaysgRrCJgyF+F2xhhkk0O1QqnhGrwu9RwnQ53gDhskTp04KfK9uh81kVpNo2/TJtx0863o6u1HlTKnDifqZFTabNI4wD2GoBD3M8ZaQawSllDIF4UlGQhR8pbNCcpMVfZtXdYTNgkx/+AcEpC1VBQAMk6fZ8rC2gnQKUtW3isa7k14vGy24XpGuWT19RVgjP7xbFIpF5HNqFSyeLAzPyPIVlW5XAsglPEmSGl5SBtfbcsiQmXrNS/gi/hZHBeOL3Oa5eVl+Vn2GmOtwRyF6yQZY/RD5tPrD2Foxw4wp/W3tSEYaYNPvE9DIglMEJLH7d+8ReTweZ3qVDop5ARsb4+F4Ww2kVpaQmp5EfVyAQ7U4EQd6dQips6fxakTx2WMd+3ahcsvv1yAZe79l1x6ibDzz5w+g6X5RZw5c07A23KZQJ8yiZn3JdrbMTY2hunpGZw7e05yJWt/k54lozjDfY8MYVEpoWSzz7/esMJxliY1sSTQcWBDHL21mZd2JBJijxAI+oVfJ5LEDZU0VsC+vm5fwfhgw+bU5KTsuQT1x7Ztx969e+U1IqXfbOLgiwclZ2DjDBm0kbYI3vKWe2QPY8Ph7OyM5NJsWuODTZLMwTs620UmenR0RIBd3jdwK6IkNz3Ljx49gsmJKbkuBKKp6sNjS3MYfdeN5HK5WhYwui4+01T90H1eG64oY808hMCkNmFZksZMCKQxgGot2n657t1uNc+JEo4BbRXgdonlB3NRnk8gFJb/5w4j1hDi/ayS/dZD5L3NesF1/n3v/cDrusZ+/P1XC9uca5H1EGltNlq57NJYJQx1Uf1xrOdjYjBgs6FYdqNYoZ2BG2hWEQ1CwFsqi/B+jOBvmQ0YNiAabMP/fOIRhG0e3P+2+zFxZhw333oVJhYX8ck//TS8wV5Eg314+YWX0ayTtV7H9Tffgc995ovYu3NImKnlorL/tw4OYS2bl7l56NAhaQJjvhTyecXaI+j1YvvoCP7hB4/iY//x4zjw0kHJX0KRNoyMDCGXy6BS4n1nThoYkktUobHD6wlh66atiLeFcebECTRqazj0w5ewJdqBaLyJob0xDOwcwMJ8GS8+fRb7r98Dm9uG2cU5PLM2uQAAIABJREFUuPxeLC6tylzpiEXwwvNP4v33vwcuP3MfD/7sv34V87NU1mmDy2PDyuoM/rcPvhU9QzH80f/zp5g5t4C+zn4MDoSRcPnhShdwQ8SOa9t74C1mUUUFTocHi6tZlMT33IlUqaxNBGDzMu9/Cd42pcmOjOlCJSvrfx1O/MHE0rrUvwXiSvQ3myB4y/uln/3Az8qc4Fz7nU98AnPz8/jkJ/8zrrrqajzwwM/g+SeewF9+6i+wd88eed/Bw4ex/4or8Su/8ss4evQoPvOZz+CDP/dz2LfvEvy3P/8L/PDRRyWsuOfdfvvtuP/++zExMYFf/bVfuxjXG7boD/Ql1sFbrkm/fKAF3r6uC0Dr4K0RaI1AawRaI9AagdYIvOYItMDbVmC0RqA1Aj+1I7Bl24h0M//OJ34bZ8+cwUMPP4RwMIQ33nILhocG5YawWMwjmVwSdtTg1gFhrrJjng/1VCSgosUUEZzlDbl4wVHOz47llRRmFhcxPj2NtXIRTbIJeLMeCgp4YTFFCL4SjBLwRzqSjc4uPQSFQeuA205AyitsWkv600dpXn9ACl8s3FigMdkkZSmw5kTScnVlRSUus1l90r+RbBEBFgxgZ6NvlFfksda9acWX1iNAGOVB+SSgI+ctfqYqfUtGTZ7HzSjzkv+SnUJmGz+PRT4WUIuForBn1GPTKmoapqGRfCM4IBKCBgRjYZYAKOX3tLDVwO6dO/CBD3xACrD5LL2GlxFLdKJ381Z89/uPolJr4L777pUb8f/yJ38iRdVopE2lZo13mha0CDRpVz7BiIvgrcrSkmEm7ATx9HNJ0fNtb3mzyCdPX5jE/ffdiyeeegLHjx9HLJGQ8WQhjcVhyiZLtc6wgfRzdazX5Xal6NwQcDAUCgpoI1LUgYAUjvmwClEEuqzCxUaZZEuSWIqNRkpPAXhlujE+LSBYmKHG682SQLZYfFrg1MIznwTg9d8iMua68riUtiXor0V7i+WnsoZkpPN7qxdtUwAkfheO68zMtABUbIAgwLVtZAQBv0/FUAn0lCtw2WwY3bQZlWwOn/1/P4P9V+7Hviv348LiPM5OTayDt+LeSGlvM2/YXHARvCVxS32YPW6n+Dd7eC3dHmHjMjYp78iGAr6HhTAWWzcPDiCSiCNNT1FKHXu9cJB1TeaPywGikiw2caZbTQUidS6FKC0+WxLcZlFQrzgWAslWsV30hVMgy0hlCovEyBhaUrCmwUAK2UZSmb0hlBcWiUX6WxKIlHjmiy0mzkU52VcxBCwV7let5v8YvFUwv4lsNodqWZUHao0MPJ4aavWsFDh93i64nQlUqnacPjOFp596BhcuTAsQxyK6x8vrApRLRWHwRiIxAW3b2mIil0xGHIvULBSTTUfmJivsy0uLOHHsKHzOBgIuG2prWbSHggh0tqNgB/I2JwgpbNk6hHBbDI899jSef+ElLCwlsbK6hlA0ijfcfAuuuOpKePw+VNh8Y1fpZPoVU+qTUoi8/vRrnJ+bRTGfE4ltxgoBRF4/SzqcMcbLQR89rotupx2VUgHVYhkhnw/t0RiioTAu2b0bt998C3zemBldZe6y0WMdT+dQ0yfaTlD3Hz8WJ8fxzW99C4888ihmZ2flGvPcPb6ANIXwSd/lhcVlYbxRhcDynxTPW8YSi59VZWg1qUvISOXyQ7aekdIVP3JhjDswtm0b7n/X/RLfD37+QRQaNVx3680o1GuYSyVRYmMA/aK7OuFvC0vcs4HGaHgaMFbZLCJhLhLhygqWIj+BE+OFKL67dVUQoGQyG3a4fnAfoTw3mYF1gmj1mlyPMsG25Ar2jIzgQ/e/G9u3X2pYs/xeFnhggbY/Kpn8o+NbB0opbiBAmOCt799tTsNvTnYtgdssWbbFKtLZvDAv4XTAFwyiLeSWb0iQt5irSYzXKmUjESmVb/n+bK4iGK8AlyXXq9IBwug2DV98NcEs+iQKM5JSvWQlVjl3qZih+wSBIjYuCRhsYowAKHOJ9ngckbAL2XQFk5MTct0JYJ06dRLBUAhbtm6VtZwMfAIoIu3tdAjbnIx87hkiS1ytqfcpAWSqd4gsshM+v1f2b3415l48FzImKfE7MzMjexbPk3Oa8reJ9rgwJ5nEcf1kTsP/578qgasMdzKUmcNUq2UBbmXO1Si3zvWb3DCVJWcsUwKXbHKOi+RiBA9F0lcbp5RZq0+ryUZzR33wGnCfYI7E/ZXnTCBKmbrKmjQJgXjC1htksNdFdn5kbLvYC4TicTi8HvhCAVEhcXu8wpYmgBSJxtC/eavImjM3Y1w06hW47A0kImFEqBZit2N1eRHL8zMo5TPwuexw25so59NE5o3kdB2BYEAADcbG7l27sJpexelTp7G0sISzZ84hlaKMOpu4mF+5JIegn/LIyAjOnjmL8fPnVTqb4Jphd8qKZWRMpXHJeLdKg8jG3MfYhxivBrPGsDnBjlAgKI1ZkSibGKPypLw2Y4LHZCwaLwi5tkeOHpH44B5Of+RdO3eJDLRYTFCdIJvF008/jZmZWXR2dKjqQrmM2974RmH8LszPSYzxdQRl2RTJ78pY5Tzw+r1ob2/Hzp07BfAeGhpCWyQsewzXaja8EEjle4TVanJ4fhfxtTc2KuyMYK5NOW5rvqqiQV3mgJUnalPERnCV81nzFWWqaqMA93Z+ptqUqDKK+EUbKxbJaZjbiYRycF1ZhDkp5waZydw3GJfqd2spWrjxwHve97qur5RNtnIixoDVdEbpX4dT/Y+lAZHyvhsaMwn2chxSq2we4v2SE41mDZEg0JFgjBETdiAQpCR9VcYlGori20cO4sKpCfTEOnHXbXcCxQXcctcdODuziL/43N9zRUEkEMUTj3wXpVwKt77p7fgf//2r6O2Ji1gEVV2oDkRGNhtJto4MST79xBPPgurrW/p6UczmEW0LYee2MTx79BAuu+JyUR2Id3bJ94nGIhgdGsTM9BTypSaSyRR83iBy2RJq5Romxiflulx22WWYmTuH1TPnUZufwT1vuh55WwrX33ETjhw6gUPPvYI9112Dhr2GdCGLQLgdC/MrqJUraAs2sbo6jRuueQMCIYLjQfzKL/85vM5hNG1uwFFBqZaBp7GAX/zVn8O3vvkQTrx4FGF3OwJtdXTFOuCrAdd4yrh9YBiutTRqzTJcTg8W0lmsmnWxSpMHxiIb2mwO1MjMZbOCaTTI1QuoN22owY7/Mp3c4HmrejSSUwAGvI3jgwRvTd58zz334D0P/IzkmJynBw4cwJ/90R+JZPlnP/tZaTL5xY98RNLl97/v/aK8xUYF7jEPPfxd/Nl/+3M50r59+/Abv/Eb0ojxypEjwsadmpp6dVzL2m3D+/oNeNtUqf1febEF3r6uC0Dr4K0RaI1AawRaI9AagdYIvOYItMDbVmC0RqA1Aj+1I7D90r1S3CF4ywLMN7/xDSkoveG66zA0OKASp2hgdm4W33v4YQFN+Xr+noWo9s5OkY+lBGcwGBCQU2T1xPvGBTKMMmSd5umnOY3Z5BJcZBsSAPX7hFEgfloskHgooeWVG30WMS0wRjvjCSy64KRkqtMlhSEWibLZNRTow1itiawlmTDptTRW19ak2KlSzsrm4JMAMAvofD2BE3rZtdE/zxTGpOAh/lo2kWljIVbeT8YHARB60WZzAs4SlCEAQg8vFp/o+1bKF6XAKYVMyh1TctmgjOyoth4+t8oaCiuVBU1hoRp/RvP/LArJW1l7MiCXw8jV8jtsHxvDz7zn3WiPJ5BZS2FpcQmRRAc2DwzjB489KQXtd76TrNhD+KM//KSwjwgUCiONYJeB21kQZcFG/NREmo+sSS3cCWDr8ciYi6Qf2Wu1Km6+4Q2IR9vE9/b+d92LHz72Q5yfOI+Ekcoj+B2LxYRBK/7I9Lw1/qwsgiuz1S4eoPRS08+0PleLayzKiVRejT5cypbi9Vgv8Cnf2/hY8nVa+BPARsBvgobKqGJxTYHZkrBPrKcAdCJlqgwTlb1ViWvxHM5ltcBvnhaIzLGzpCjJGBHPV5FtVg9Ygt0i8y04ANm3bvGFY4PEk08+KXLYLGLedOMNiEaiqNJHlNKsuTyalSo2d3WjXijiC5//Avbu2Yur3vAGTC8u4PTkOBZTSdQb9MQy3ruGheOyE1xXT0LOYZWldsBDIIAMPwDhQABd7e1ScJy+cAGzF6bFb5cFfM7nwZFhdPX3weH3wRdpg9vnFfYXC/CsuDcZr/K9yC7lEZXJsl6Yt2uxUGSPTVFRmS8KYikuqqCaxPQGyWTlTuqfVRrxYpGKzBkWVVXSk8xwLXgLQCivJYhgmj2U46VNAuszzkgqmgLrxgWdr7ZkPa0CMN8r0qLlqsyBSnUVXm8dTRsZLVWEgv3weToFvF1aWsPc3DxOnTotDCQWmJ1OFosbUswmY6irq0dinc9oNCaS62xUYLGRp8s1M+j3IZ1K4jvf/DqCXie29nYhS0ZtahUI+NE9PISi041kuYLOrj6kVtfw3LMv4tz4lPycYQG6VsWmbWO4+567MTA0iGJFvWZzbD5gc0mxgFQ6jSUyWPM5iZFwKIhIKCTMVGmIMddJmiBYBJZYdwooTRYhG0W8dieuvXI/rr78Cmzu7UPbq7xULXlfS6eW14mxwrnJp8bN//JRLODc+DmcOH4Cx0+dxJFjxzC/uCgSjg6XR6Rkec1ULlsbYMgoZwxzzc+uZbC6topiuSjgKj+KOG48GsXo8IiszZzfe/ftxeWXXoZ8LouvfvkrOHHsOIqU5XQ7MbBjDEM7t8MV8CNfrcAbCgpbiNVtyihb8c7vIJKzwvyymOHanEKQTNYw+nHzPGSB13jlvsjCqjTx1AjGOeH3BkR6lkxRStTSuzK/sgpPE7j2kkvx3re/A1sHdplh03Xu4uOfA2/5yjVgOQn4AkCw6991TkPWrcgjlxpI5fNI5wvIFEvIkP3GQn80JjLmAY8DLhtQKlaFdWrFA2NFmrsq9CFno46u8c26eoNazTxqMqg5gexPli8mVQjEH51giUtAKF7PIsE6eT0lSeniqC1tjBc214QCAQHq1ePZhmwug+npKQEypJmJzUqiJmKXNVDWnkpV8g2yTysE/CsVeT8bYXiuloQz3yN7q/EJJ2ClMvI6DxnzlrQ/VQUq1bKsuMy/xAqD3vZsUPN6BbzlOdOLlJ8tahGcZ6qNIMAtmbjMlJoNlfyntzePT1BMWbSmMcZaX41ho7iXSmOO/n39fMmGr1SlCY62EfQdZ07FlxEoE2l7UWXQyOc1IWPN7nRh6+AwxrbvRDiRgJe+rF4PXGQOS1OfQzzJmUO6PT6EI8z3nMJAJiDdbFTh8zgRCwcQDYVEqQK1CnLpFFLLC5ifnkRqaQ61QgaJaBvC4ZDIH5crJZw4cRwBfwCj20Yl/zoj4O0ixscnsLqWQbFACX3mem4Z/46OTgwODgrIOzk1aaR+1bPVAm6pkrDehmSUBC6yQ5Vdyv1P8lk2i6ixt+7DddO8IrLDvEb6N8nFYjE5d+47zD15TMY8c1iGCBnm/HnXzp3Ytm1U1ilKIfM6vPD88wLO9vb2SkzOzc7KtbNkshk3ZABGqJaywUaizEa4ek3YuWwcYLyqL65NQCECusPDw3IPoXPuYlOK+vp6RImBMtIE6zknpCHPeJarqoddmyLJ8CwTLFdFD3mauWwBq5ZkMvMfjqFI67MZzYwF308pfeaFvJfI5gvI0Qua9xKNprH20MYG3t/wvW5RVbHJ73gPROWfj3zkf39d19dffOCadaUc3pvoPQ5VaLRJkXOlaaMaiU5/SwVF1CrgQCZXFeZto+mT+RsJ2hGP8H5EZZMbdcr5u9CoAsFADF89/BzKmSqmzk1gbGAUd912DS7btx2BoAeTcyn8w/eeRWqtIvcEP/zet7B3z/V47tkDWFvLipyxT+7t3IhxD9WsTcbrlVdewWWXXIpmvY7jR48hEghheGgIc2sLGB4dFRWYqdk5+HwevPmuu1AtFXDm5CmsZCoIhCLwB9qQSq6iSVuVahUvv/wyGnY7egZ70OXx4JVHv48bL98Jl7uG8Qvjcm23bd+JzWO7EI134ZnnD2F+aVWakffuGkExu4hmPYvbb7sZ2VwSyeUK/uD/+lu0x3ZJM06lvoamo4Krd2/BFTfuxsc++kn8Hx+6Dx604fDpp5ErFhD1B7GrkMa9uy6FI51EpVaC3eZCoWHHcoWNvDmd73KPy/s/B6pNOyo1Ms0bwr7NN8qyttWawKdmV9Y9bq2gYmOP3r8ZtSCZBfqwsgL+K+swmgiIL7oq2mhurbmxRIOxyFHFpIt/23gs63MtKxOjU2TSOAVvOf6cjWw4+dWDx1/X+G8dvDUCrRFojUBrBFoj0BqB1gi81gi0wNtWXLRGoDUCP7UjsPOyfXJj/4d/+IcolUv4xje+jkIuiysuuxw7d2zH2bNnpIDGG8DUygqWFxcE+GEhv4O+X5GIeKuyc5eFCx99QAV9YeHArkURw0LhjWidd30ElaRQ6VG5VRZPalqAt7PQZQpSyrTQOj8Loiza8caW4F1qdVUAZUoHEsQl0MKHFno8Wlg1QJqAaQQdKblMtpbx/bHucnmDK8zKbEYKh/QpJcO1VCkLyJYrKFuWxT76FckxjO+VFINNUZLfmyABgWtlIqpsrjCyeD6qVSznuS6FbDAMAbrE902ZowKWbQCaLKjDwF7C1tu9ayfe/973ItIWRjabRnI5CV+oDUOj2/HUcy9iZn4Bb7rzTgHp/vMn/28UC3n4ODYOlQReB4cNW1Ik+OQ8DYgqnl5OAdZZLCbzWGR+bcAOMra3bsGB55/D+977gBQyWdxLdHSgf3M/fD6/yiZK9z+BPgX0pHAjLFsF39aZNFbhgcwHArRkz9Ej1gCDluSfMGJZmLTYTSLTSDaGAuYsIJPxRlYNC3EsmJJJqwV6LdK/SipTGCxa7hCpaDMWyv420qsCyjgErGXBSVgXjFsjayjyhqKRq8USKayuf1+9/nwNC5wnT57EY489iuVkEkNDw7j5ppsRj8UEsMmk0yJDaas30RvvgLPRxBcf/AIGBgZw4xtvxezSIk5NnMPyagrVuvoKK6hAmTv6AKrnLQsoAt7KeTngsDVRyRdEhrW7ox09nR3yWs6HtdVVpJIrmJqcEr/O3v4+jOwYEwZTrLMDdqdTmJp8Nh022LQ6iGaTVUGnyOop21k7EyxwVmULDfCxLuepyKzIPZtztMAFaSBgIctUnhSL0+Oao+jBST9X2tDFzxMAlyDdRkCLZan1EtM/Wr/lc01nhMwpq8hrwGP+Lp8nQ74m41guryAQ4rkXCTEg6O9DvRbEaroIu92LRHsHMmsZHDr0Ms5PjKNQyGF1LSXMZrKOenr7BOThvGCROxqJyFrJuaWADWVHGwj4PJg8fxalTAZ+pwPppUWkl5aRqzXgi8bgikWxXCxhOZnCwsIyZucWsZYpIF8sikdagdfJ6RDWyt5L9si8o+Rqho0IlGunzDTXZvr9GaBGgCSutRwlFndNMY9rhDBnKVNJj0+CX5WKSIvuHh3Dh973fgxu3va6742nTx7FQw8/jJdefhnLbNgpFAQoo4R3iIwyl1uVETweme9kGy4sLWKJsu6lkuxFXJu7O7tw3bXXYmRoWAAUzp2nn3gCLx44gIW5OYQDQZQadSymVuCPR7Dtkr3o3boFNYdNCsI2lwtlrs1G3tRiNIlagZF+JUuS6w7XNzYHMWTJWuT+JH5wLpUQ18KqzgORqW1CwFuqM3Af4jpNwAPVqhSD+xPtePMtt+Kum+8yPrcbh90q1/4TgLi8vAZkF1FbTMKZ6AQi/74B3HQJWE6vIlcuI1+ro0gmar2OpUwaqfSayOV2t3fIk76cq2tp2RtIiVe1jIKwWimffXE9uLgWyEpDcNA0FslrhGSqoCmvGRt2xEeUktfMTaoNUKGVwAd/z7nGvYexxtyCsUDQKhxuk/ewOYgSl2wUIhuWzVVOqkSIdD9BSzLjmvJeytVanreMDe51bOYisHWR3U7rCs0j1AdUwRyeJ9dY2d9F/pte6+oHbDVtSVOB+Mur7DHnjgK+3E+pdFCD3abS004mAWKTUdOGhLrKJVsWCLIfWIxA8ZU3YIO1L3BNMY0+/BOPLcBtPi/5HMHbcpHwvDK5ZF8WoEPzQIIXlCMnK79v0xYMjYyid9NmYfY3HU6EoxFpPHJS/cXuEDCaACqBXJfbq0otwpiswetmQ6ADQb8HQZ8Xdp57vQo7wU80MH7mBCZOH0d6aR5N7ruNBoaHB4XZevSVw8JG3bJlMxbmF6Q5a3FuAefPT2ItlxPmItUx6KdKywx6o5N9SJWSpcWFdQbdOlhrrEas/7eakDbOds2LNS657sj6Y+wJxHpgg+27gDWSS2quwByE+bGC/2wqqAtTuqu7W3JC5pBiCdLbIyAr83rKJZ86eVJigX9jgxjtN2KxqNwHMJ65r3H95Xu8nossYeZDZPoxpphDi71EIa8NN2Zn5zzxeNzawCj2K8qAZ1xTtjgai69LgrPBoL2dfvEJWV+tpi5L3YDjIJYA5rsxT2Rex0ZL7gtkGstDJNQ1/2TjBWOcbGzeK+hc5v2LU6TtubcyFyDolslQsScr30cUHpjjMkel2pDbLcBtMBDEn/3lRc/Q12OD/PkH9ksjq+ShkjtxzWBeTc9R2qvYiAvK/xPsl7EVujvnoh2FUgOlKtV8/DJ3w34bomGCudro6HSU4XH44La54XKG8OUjL7KfASePnMLdd9yNUmkVewY7cf1l2+Hw+bBSdePvH3oS+VwZPpcT6aUcDh46jNVUTsDiYq4gqj+be3vEY5cgZTKZlHXK5/FLDrS8kITP5UZneyeWi8u48qr98ASCOHHmrIzrjtERpFMrovgRCARRh1vY7R6nB41KEUvMlbJZTM8tIdnIYKh3M7o9QUSaBfTFnTg3fhzJQhGbhrYL8/fwK1P4xneeRiLRi3x+Bdddsxt7tg+gqz2KLVvi8PiAl18ax4OfeQrh0CjqtjJqWIUv5MbWeAQDO7rw15//H/iF+96F1bks7JEifvjc0+jp7sQVdeCdOy+BM5UEbFwjnai6PEhWKhKHHGcu8A27S8DbCpm3NVURqNebyEHvfcjI/ey8Mm814dV/RAXcNK/KWvAj4K38WW7DmT9TxcWNhlFRkSZIczARbhaGuzZo1mqi5/OarXUWcGudhgUcW8xb7h1y/+t04tdeOvF6hH3rmK0RaI1AawRaI9AagdYItEbgnxyBFnjbCpDWCLRG4Kd2BAbGRqRQ8fu///vo7OrEt7/1LczPz2L3zp245aab8LnPfU6kXlmkueaq/VK4o98au/hFWjjgF3Yli2NSGHJ7BSzLGZk/FnbcXg88Xh+cLNAIW+WijykLjGQn0UuxUSVIoH5eBJ0EQDMwDQt2BIEJ3hYrFWTJ5s1kkE6npDhEBpP6XykzkwAfWTUEYFVilcAti4NkzWakiEowj+xYi2nJAjufBLHFd9dIC4uUmik+WiCH3PDyNSLprECoSDubm2j1WeXtsrIq1MdNWW0XC3PaNb3xoYwtFq9UUnYdpDIvYmHFYsSykPbhD/+SgKj02BM2XbmCbTv34LkXD+HU2XHcfscd8l1/l8zqVFIYXQQWpDgsDBiyhBRIJVuUhUBhFxEQNBKqlIgkK48Flq7ODsSiEYSDflyz/0r89Ze+iF/40Iewd98ekRHk+S0ll5UNVCjCRTYPpXfFM1WLTVJ0NKwlfkO5VpQwpIRdoShFdS0cq3wxQVxeO7lOlKEmu0rAdDKu9dryGMoaZNFaWSeW95mAnAJIW4V4BVfJnHCSEetyr4Oxlnw0C50K0CrDRZUM9ToK4GwumwXCW2AuL5MWyyx5Z5Xxtnz9yAqfmDgv3623pwfxeEIkFVkAPHn8OJYXl9EeS2BLdy+c9Sa++IUvoqOjA3e8+S4sJJM4TfA2nRLpQJGnpmS5OSeyoz1sfDDwEK8h5xEIhhcL8Nrt6IzHEKUEbSAg8xX1BsrFovitHjt2DOVaRdi3uy/Zh+GxMSl+p7MZZAs58eBysznD6UK9aRdZNxaRrELSRlYtwRGZH9LAoZWk9eth5DQ3xr40O2x4csDVM1TnzHoRW8Bbq/akLDCVYiYvwgJv9fX/FHirlS++76JcuRaOybjnvLCjVGKBVpmnleoKIlEnqtUcavWiMG+rZR/WMmUEQwl0dXYJm4vSdGvpVZw5dwaPP/4YlpPLGB3dhr7+fgGTWIQk+E8QiTHaFgojEg4Lo52la/rJCu+f8sDTM5ifnkbQ50MwGkPT5cZatYoLyWW8dPgVHDl6HLl8UbzvKgQAOV/dLmG5R+JRxNoTUrAXhielw9lUwJj2uJW1Y5jiEi9cV5QOJ0VeggKMHWEt5nJYmplBOZvDlt4e7Nu1G7defz0uveyqH/Gwff22yXIxg/MTE5idm8OF2Vk8/8ILwshV3zgKtzbFT5JgAxtvxM98fh6FfEHWLmEDVqvo7urG1fv3484775RmpL/69KcwNTEhwC1fxzGsNGri+eyPRzG6eye6NvWhbrejWK0hVy6iJFLU2pDBuCXzirLjZAcq8FXSNZyNO8abmeCbMCONkgUbFYTRyWstzGuXfA8WtCusktuAmelp2JtNDPRvxmBfP8YGB3HnDW/AYO/ohoFmzFucG+vX1nx5reuRBcYn0CxUYRvZDqlQ/zt95AvA5Mw0VjJrsPl8YFtFjgxaux1T09PiQ00J2a39m7Bpy2YUqmUBcMlC5z5SqykAwzm/vp8bpqL0mHEOyHXR9V+WDPqXMmcRb3vTQGL8STm/yJbik40awlwjIEqgymaTecjYYAMK557PF5C4XUmtCrOVV5HgPv2ZibOIggnXd+6RZPYK0FxeB8HYVMeCuYegE706zRpCWWX+XllXlo+7Hov7nlg1kDnrVPCPaYDsscJI577KfZdMZP2d1ZhD1JShuYdLAAAgAElEQVQpEWX4CXhSmpYAK32aZQ+mnK1Illt7sQLcFtAtzWumwUeBO90TuLdTsnMtnZb8S+RzRQbX8iLlXOGea/ZVu13WM5fHi57+TRgYGkE4GjU5JmX+vfBQGtiuTX/MOUV+3U31CzImvWiL8PVeAfXbEzEBo6kOId+FwFy5hIDXha72GCqFDA6/+DyWp6fgcREotaM9EcfqahLnz53B4MBWbOrvw9zsHM6dOYeZC9MioZ8rUO2A6gbMI1zCPN28eQui0TiOvHJY8leB09Ylk3UH4/c0/GZro/tHOaIFhnPN4DUUb3lr/zScOuva61anYKWC+NqUJkoqBjglG5e/n52dk2YyWqmMbRuV3509exbnz5/H0sKCyNnz2nR1duK6668VIJpAsDbZNcXzvY3M5LY2uSfgqVAi3rKyUJUCZWpbzQFk5vL9jMGi2AykTS6vzQQ2u1PyO+YzbBCNxeiH3qZMbGEKUhmCjVE+kf32UTXEKProfYlL5cDN38km5hwge3j83DgWF5akmY5xx2PSY729ox3t7Z1wuj2wiWesU1QdyEJn42hqJSWWK2TBV4v0TS4KOK9WHTV84+Hvva6r6s/fv0/XBjY01BW09XoYZ4wdAs9e0zSoc0iZt9zp1YakaHMgn6kgGIiiWCRjsol4xAOfn00YOVXicZD1X4Hd68czh04gU7ajUvdiy6ZR/O3ffg779+7CvXffjpHNnejb3IFkMYtvPfYUnnrhEHrDYUxOJDF+Oies2XyuCrenhOGBUTREMaOB85Pj2LRpkwDm01MX4IITbaE2+D1+rBSyGB3bhs6+LtlHL8zMYPfO7fB53XKdvJ6gNHt8/etfx66de9DT04OFhSWRWec551NsHqlh22g/3PYiAl5gavwYutrbkE6l0L9jPxzuEP7uK99GpWIT5m1XVxQ+dwP333sPBgadmDi3gldenMUjDx9CONwt3uPRRACzCxdwy/V7sbqcRNjVwGBPAE//8FHsu+JanJ1bQMXbRH8+j6t7enBZMAxHahVk06/yOkWiWFhaRqFZ02tid6JaA3L5EupsJLA7RS2FzFttbHTga8kccpJkM6vQph6xJd/AshXdDTYaMYXjH2Q9s+6BdF5a+4Gw5Y2SlIL+llKITWwp9H7pR5RqzNqt96Z6D2o94m4X7umJyHzWpokGPnGEqgKtR2sEWiPQGoHWCLRGoDUCrRH4yY5AC7z9yY5369NaI9AagZ/gCGwaGhAGxC99+MPic/X9R74vTM2+nh7xvX366SeRSiYFxNq1cwc6EnH5O4sYZIv0b94sLKZINKLgJYtIwkRSCVkWlXh8CxzUIo16wmnhjgVCFnO0gGOxRQTkrKtsH9mIlHTmZ9K3sVAsSaGETE8WGwVwpRccJW8pV1wm+7IqwE9VJJK1kCmybMbL9CJzljJs6nWlHmPKUqE0LG9iCUZKVdXy4xTGHgvuTZGnlYIZgRFh6ehL2X1sMQH0ZtfIym644RWPLFNUk/fKvbABT9a9O41y9IZ4UNZPQwBUema+851vx9DQIHuxRfIumc7gsv1X49jpczjw0mHccMONIvH327/1m5i5MKnSpwRSRU3PAhYdUuC0pH4JiFgAJIuOBCXITOH3ZaFyy+Z+5LMZ3PiG6/D9hx/C7bfdhp07d8h3SGfWpBBLYIPAvT8YFJDfYkPz/Hl9yLDhkwVNMhn4M4vRco2LLKyrV63FRLbiQuLHgLQCzwkwatiCBiQVppHD8vpSD18tXKvkoDBVea1NfBJ41feQHcxiBn+2AFsD+BoWOGNZCtJG+leLGIZZLT6ElvS1Sm1qieOiH5olgcl4ZBGRBVR65FZKFTz2w8elmLhzbDvGtg7Ba3fgS1/6EijL/Oa3vhVLqys4MzGO5fSKgn+8fnKeyvQmCE3wVqAcYX+ppB/Zk5V8Hj6HA5FQUGSUpehLJo743fqlc59Fd/r2zS8tYvuOHdh36SWIxuOoNurIlgrIUzqQQLGTXfyUj7WJWLHhslwEOMhitb6z8XAWFqdhAcl5r/clGBa4AXnXgVrz+ovgrTUJXg1UEbhV6E6lEuWLS+fEPwPemvl38droHKa0OTEPu9ONYoFsoZKsaY16CqEwiZAEb0sC3rpd7ag33WjCI3FKQK6tLYy1tVUcPnwIp0+fEk9KAor0gqZkJhUHGOv0AYzGo8LYoQx7yO9Hd0engNGUQYyFIyIjT8YrGW3leh2r+bwwQzPlEh5/6ik8+sTjyBVL4utIViiLzGySICPJ4XHB4VbQgo0n/JvL7RHwliCTwWh1aTMsZMYA122R32aM8DOXFpFLraAnFscNV+7H9Vdfg4FNm4AQ5Q89P8Gd6uJH1WpFnDx9Cl/58ldw8OWXpKA5t7SITCEvftnReEJACVlT1jJo1OoS32TzrSST8Ht94jVNuXLuZdzf6DFLP2juXTWOMRmaXje2jo1g8/AgGnYHsmwsqVdR59pCqUyzFgiLy2YXL2mCBVxHWUAX2X3ubQQYqCxhiqIce9n7CIzV68qeczrlXOnzGQyHpAA9MTkBn9uL7SOjsh/nM2ugW/Bb3ngrbn/DTf8L31pLmlo+bYM8NSdcFcivArPz6juc6AbCbf8Y+/3/5ar+6z40na0KMytbrWC1VMTiahpBMgKDIayspDB5/ryAg2O7dmDT0CBqzQbml5ckn1AJb14MlZ/nfqB7MYvqKqtKAENVNAx7VBSDVarYUg0QT27mOWKBwHXOLmAPG1/oX0qfaeYgzIEYDwTyGWdc/xkbPBZzKbL0KS0aCvg0l5K40L2IDzamUVo/R9uGdFpALrK0CWZYzWkEkxhrVr4jjV4uF+LxODo7O2UvYdzl81mUy5QNrqp0N2PVNEpJ04zIfWuOxj0qHArJU/MABXEL+SxSK0lUSpZVhPGgFolwbZ9RfFvbaCzwVhqsxHOUeUBOWJFZgrYFNtQZr1yLWbouAatjStljyiTz50g8gU1btiKaaJex5pgS0LW7PPL/BNDZwEf2M9dE5iGU5+XvyXz2BwOyR4ZDysLlnsrxrZaKaNQqcKIuUsojA5swM3EOx156ETH64kbahJGbWV3B0VcOYXhwK3q6uzE9PY3xs+OYPD+F6ZkZFMtlyU1l3bWrTPPgICWCvTh48CX5/lyImVNoPqF+t7ITWd6+rzEt1BJC96v1RjvxvVdPYFUzMZmHyAdrM8dFBrnmfbQoCYVDwvJnfsb3z88vIBGLYXh4SKSgE/G4rEWcG5TTvnDhAk6cOCE+zXwfY9gCjXmqjFf64LI5jM18zG3YXEDwlKotZOfyGwpz1cgfE/Rl0xPzecosW+CQ5Ot1Sxrc2CygIefi9XlkjRdrDIlXbRpQyWTN4cjAZe7Khhnas/T29mFkdBSb+jcJy512HnCFZR2o5tQXms+F5SXM0w4lm5drFySbNhhSkL2uY8eGUd5zcMUg2E/wluov0ojabOI/ffIP/3UL2r/wXR9891UKyhJ2FVsZXk9tNiSr0+1TJrOo7GgfIeo1azwb6NsyKHvVieMnUSk74LYF4HYA4TDgD9RRLHFf0ryWgOL3nnwOqYId27dfjlMnJpCtraBWKGC0rwd3v/F6bBvuQ6S9DdlyGY8+9aygi35vAr/9f/45unq6sZLMIhBoorerX2TjuSaeP38O3d3duPaaq/DMk0/BYXPCXrch2hbBYj6H3k39iMYjwmheTacEtKfdRL6QRUd7jzTnfPe730VXZw+2bNkiTGleP41XxpwbdlsVsbAPLkcDl+7bje72hDT7ff/xg3j8yWdQhwfBcEy+5+T5MyjlUyiXm/jYR96M66+9A5/79N/j9Ml5hENxVGplVBp5ZHMp3HHzNfjm338ND7z9NqCwgEomjSoCCHR145WJUxiqOtDXbOKukVHY11YljpL0urfbka1UkDFrK3OxWt2GfLmGKuPdpk1iqmhgF2Wb6UoVR3IFpC3WuLlvXE+hjVuIeImbtVYyYcvewUZFKq/MEZUT151PpMOlV0/XID4qNTZB6h64UY1CRG/MvQx7imVHstngt9twVTyKzT7vq8HbY6f/hZHcellrBFoj0BqB1gi0RqA1Aq0R+PGNQAu8/fGNZetIrRFojcC/sRHYMjwoSqTvuv9+3PrGW/Hk00+KRBpvksVjqFwSHzWXw47V1Ip01FOqeH5uTooD9MCi5BoLfGSj8MGCiXioUTaQjBEjW0vQrkBZYiOjRkCOsoXszCcYK0BeNiuMBJEny2alGJLLks2Wlt+XK8oIYee2uX9clwWzuoHl5lMAPQXpLBBWABYyMIzfnCVVrEUzi1lJNiHlqsiZFcMxKXwJO8Cw00QSk56f8kYFmaXkRgYVGbnmZlqARjICheGnRR+rX1m9h/R22JLBk8OZ+GD9TcAoRXiNwJyyaHg8y6duZHREJFpZkGiLtiHR1YPb73wzzk/P4bGnnsVVV12Nga0D+N3f/i2Mnz0Dr9ctBVh26BtHXePbR4BTPXgtX1eCnOIT51LwlkDT6Mgw9uzeiamJ88K8XVqYx6a+XuzZs1uLV+IxqSC00+2S4jTZFCzOEhhkwUWA+LT+m8ur5yzBPWWBeORpMVkVYNUnmUXyexcLcvqzsgrMOYv8l0rE8frzmOKV7DIeqRZb1sgOyvUQNo+ycq3vLWxao0MpMWV+1sutRVP+h0VL63f81/JNlsI5yMhWT1aVLlNmI5kSMk8EC9BmBZ4/5f+effo5nD59GsMDQ9izbQxBjxcPfu5B6Zp/6zveLnKu56YmsLy6InNKokKUhBV02wje8rg8H0oY1lmUzuYQ8LjRRl9q+ihyLuZz8Hu8At4mYnGRSmTx9PiJE+jobMfY2JiAt5SghMctrLXUWlYKTBSUBJllLD4Z5pYVzxvHQguw9XXmMYdTGJ+sKFqejIZNYDV2WONF0FHY1K9aM3U+Wg+bTefevw681XmpoK+hMtjISPUgX6jgwvQcbE07OhLtaDZW4fNWYLMzxsuo18Ow26Pw+WOA3ScsEPoeU/760R88gnPnzkgBvLOrCzOzM8IeIjuEDCIW9H0BrzAsl5eWBFzc1NeP/t5eZXA6XAj5gvC6KJ2bw4njx/HCoZdwfmoKwWgU7b09SOeyyFXK6sFK/InFNgI+TsPuJLrC0GWjBmUs7fSJvVjApxQyARQbpUEN+OhmDNFPmABVpYpmpYyg04k9Y9tw8zXXoHtwCGKqt7yC5tqqHBt+P0AfO1/EeNmayfET2OdOHj+Er3ztazgzfg6ZQgEzC/PCYhSPSwIzjDE2EpAtyTW9SmnWCrKZDFaWk6hXquugAoFbNj6IbDQBNxtQc9oR6+4AG5xcXh+yhRIqbFVwO+EiCCFjbJOiaKlQkCYeAvW0EvB4KdFK9ospltZqIrnPPY2sMxakCSRxbnPtKeTzSC4tCyM03BYR2efl5WUB9IcHh4QNNzk5gUPPP4et3d348Pvfjwfe+lbYfYkfGemN4K01V6QtAViewoUnn4GnUEbn9r0St6hVgcEBIKZehP8eH+enlzExM4tkNoOJ2Vm4/X6RpKcU6tGjx4SBHY7HMLxjTPy8K2xKSKdUxaHIpi+zNxvQ1vIRVf93s3dYHoHau2UK22ZVt5qHBGQ189DtgS8QlGaJNc7VQkFlMusNkdIVz0wXQYk03G6PqJWsrCSFZR8KEBAzgKdIFGsDEtdOSjyTpUvgiPmSxVRlTLM5Ibu2hlqZAKiyX/kmygVT4rbDgLciZZvPisKFyiGr9QAbCcSh13ip8zN5ngR8o9GogHVkr1dKBQE5s2tkICZFuYHrCQFgql6suz1Y42TWa91G1faC8yWbTst3Xl1NSQ6n39FiOWvzk4JwLpGkdnl88AdDcLjdCLVFEO/oQiSWkMYVUQ1hXkDwls1F3HcaVPXQvI1ALdl1VNrg6+hT6wv4Za7XGzVtdPJ4hFVK2xB6a5YKa6iVctjS1w2f04bvfO2rSK8ksWfPLuzdtQOl3BqOvXIIO8e2yfhOTExg4tx5TE5MYXZ2XqwG2LzDec69jqxrxiVzkpcOvmTyuot5oKR6Brz9UTuJjfPSygE1d7R8by1biov7o+adF3dPaXQzQA2vO3PItnAbgqGA5OvM/+jZzjhgzsdYIOhNgK2vp1dYklQL4f79yuHDOHb8mKxpzOt1L9e9lDngOlBvlFWYqxHApV1APBYVcJeqPcz1GMfMAZk/srFL83prj391EwqPL6x0UXIxDXbMxUTGW2OL857nxH8Z11TX4bzjfQYbH7gHdHV14ZJ9+3DppZfJz2PbxtDW3rc+zBcmT+PUydNYy2aN7bVdwH1hAnOnMyo1PG6Nn8V1hIoiJrf80C995HVdSj/wHoK3xiLD5J4uFxtPtXfN5tRzUdlkzZ/VCkRz5eRyGjfedI0A1WdOzQKVII6+fASVahJ33X0NPD4/bHWOZQmVpg0VpxfPHjyJLYO78eDn/gbuWBsclPdNprF7uBc//4F3YM+uAfh8Lrg9Tvzg2WdQKLjwu7/zWfT2dyOfqyEcYQMAlUa0gYRs7qGhLdg+Nornnn5G7pvaaBHQ3YcD585j//794ttLP+Nwm65BtJfgtSV7/fnnX5CmFPpZs3GCljlUrpC57KOKiRORaFjuXcbGdqhKkt2Js6fP4at/9zV09faho6cX2VxBGOVcvqk0wpwouZrCf/q9T+B7Dz2OxbllaSJwuclMpWVDVhRsxk+dxfvvvgE9oTpK6VU0XGHYox04eOoYIrAjUsjjqo44tvjYnFlGhbLkuTxcPi/y5Ybcy1KlgW1d5TpQorIUbNJwLC4gXAvW71nUP92a+wUHm8PqKJvGY7LqfXYX/LwvsjlQKpHZXpCGnGg0gs72uDQVcuxqlH532BH2eeC3AQHDwre73ZhLpZGr1OB2qee5WDqY+2OxSJH53YDL2AlwfeEewcdG5u3vHTv3usZ/6+CtEWiNQGsEWiPQGoHWCLRG4LVGoAXetuKiNQKtEfipHYGto0NSMKGM5Hvf/z48/uQTOHDgAAJeH956zz3Y3N8nBZdmvYofPvqoFHiGh4aEtUEQk8wG8bMqluSGnLUikUMrUgaXxcU8crmsFE54A2tJ4/I1LJQRtBWfWfrPkdlkfNZ481k1dSeWRLV53GIkKOgmbEpB2S668ViepQLYSTFQWQ0WsGQVV1QyWC+ryERRPlB1X7WD38A51s2zJUSpPmOOdYCW72D3vSVXReBDjtJsqr+q8ddVgOgiUGsxSC1kyuqSFpbuOqvTFLEIeAnzwSfFLmEIsWvabkcwFJRCbKIjhp6+XvRt2oobb70dU3NL+M73HsH+/Vfjissvx2/++q+KPxsLGcK8NeCtVdAj81YKPBsk1kSKT6R3KZlMj9QqRoaHcP111+Dk8aO47uqrceTwIWze1IctmzZhcnJSfMPI1GRckIVbLJWFHcQCncoes9DXFOCV4D6ZisLQZSHP7V4HUPmzJfMoktQi+edUWWfDjBWGrAC3BoAlcMsi3jrgqt3hKnVshBqNFLUWsgzQexELXC++GdRci4hWnIhcmBUxZklggdoU7SyfXBZMtFFAgXYpOBpWboMVEPbH20lOUIaTqKNRMnUpicXFJXicbnRF4wi6PfjSF78o3/3ed9+P5dQKzk9PCQO3SGlvE/mMTQVvXfASgDenyOtJyUAyoyqFAtp8PnTE4wLgEmRMCnBYg8vuECZKezyBjvb29WkWT8TgI3smGISPBbdGQ5iehXIVxUodRfpz8bvwupGVwnloWLcWgK9AN4uILi3EO3XMWSAmI46sGy1UE+QlM0A9+jbOWRnDdcB2w8WSQ1vgrQXCWnyEf0422bzOGARSRlSYQPQn9AQwN7uIEyfPIhxsw9DgMOzNNNyuAuwOAhxVVGoBVKoBuDwsfhNAo49kDa8cehkPP/QdpNMrGB4ewM6dOwWsoYwvH1LgtdtE3o8ywCPDw7hq/36ZY1w/yUopZnMivbk0N4+FxQXMzM1ibmkJa/kmvCEnOvs3CYDrCgV44WF304dYmX8uWZ+Udc4iu0ifc75TulMaTghm1tCsVQW09XJdcTrhc7oQ8nqlYcDFeKxVEfH5sf+Sfdi8/0rqUgLT0wLcVtMZ5LJrqNFz0+GQcyYjzub1A+2dQEcnEAgq0GtW7h//BkpkpiJgw/Mvvogjx4/hxJnTmJ6eEQYrmY5W44nVVMGYIsie5Z6UyaBSpMwfCbYeYd16yLw3vtdVG1BGA66ADx39PWiLxYWVXWETjtsFj98Lh8ct15MND2TRlQsU7oVIYxPM4Vq4DqWwUYlS//QfFrnbOvyBoABKPC+yLulpGgqHBRiYnJqEzWHDyOAQeru0OYpg7sTZ06hks9i1dQseuOcteMtddwJeC8C1Yp8xuhG45e9rwPRZnHj4EWQnZ9HmDMBZBiqRNozecB0cV13+479EP6EjUmH32RcO4szEBFbSa/AGA4gn2mVOzi0sYGV1VSTfvW1htCViiHd1irSqNBVlsigUinINuE9YKg3qA6vArTILzbqjuray5lvNXOsNQ6qtr01jLrdc30BbWDx202tryBAIIrupXDWqDDak1zIC3jJ/IAAb8HlljxYQ1OQOXMkIbjKOJW8Q71m9vqpMob8jUEUWLZsyxBOeVhEEr5ifldSTnudBRjrXWoK0wrSXPEqZx9wv2PBDVh5Zk4xhrtdcg0vFHNKrq8hnswIglwniFgvaBCKNZsrypMy0ydb0X0PbIjjHvFBUN6i2QTn+TEYaBClPazVjWfYKci0sUJbsVTcZtR54/AGEozGE2qLqwW7n6xSUJbhrdzixlskK6ENGKecU2Z+SE4r6hlMkdH1+P5wuMhcV6OLn8ymNgukkStlVVEt52BpVBD1OLM1cwMzkJLq6OnDjddegWsji7KkTIudKz9bxc+cwMT6JqYkpaRigXHapUhHwlsNDgH54ZEQatQ4fOiR7JfeCix6UAp0LgPsvZd4qS1xzIokJS+7UMg0wMqaSe8p11H2S8UGp7XA4JOxZsqoZz3OzM2KzQcCTzQ2MfcZKIp4QaWKqFXBMRZ7YR/l/wzalSgpjbp39SjBf1QcYf5QcZqKj/rxWM4ICPypfTTsNzWvpXa95npGDtiuoz7/znsPt1lxVfO7ZJOdQFRHJsfgbM0ctoIt5Jx8Ec8nG55zneXEGMf/y+vzo7OzCls2bEY3FMDA4IMxs+u1Ky51dPXB5v8L9g+/l+zgeAuTaHcqcz2REpp9z4D985GOv6+r3wfdcJkAkFR+spkOHk3myFcs+o0pjNSdaua42Jy0uLIvCxK233Y5zZ6exMJ/GEz/4AYYHerF//27UbVnxt3aSZSwqFEE899JpuL1xfO3LTyLRvwXVQg1+twvJ2Qm85e7rcd1VY9i5rR8d7W0oOd04dOgsfukX/xiBkA/+QByBNhv8Hs33yeCmUtBb33YX2FY2fvo0sqsphH0h8aT/9rMvYv/VV0qDJ9ciMvS5HuzZs0fuIxizL798CO3t7ahVG7LnPv74k9JMzLipNbJiN8Kfx89NYPPWAbQnunDhwgxOnTyDzmg7mvYm1rIZpNIrcuxysQJajzRrTYQibQj5A+KznVlNS5zajKdwpVLCQnIBKFXxvrtuRE+gAnulhKY9hvlCFacXZpBPL2A4GEBfpYibRkaBbEmOy/tf3gKU3Nx/SqjWG6Jmw2gsii1QQ5rwilQLEQ9o0yjEPcBca1nvbW5UqjUUKVXf0PnCc/fSa93GZmN6lZfRbNRkjHgvws/muYu0t9+BBK0img140ZAciE1PS+kM0oUCHB6/gN1WA4iYkrAhRjRFmnA0rPXktcHb3z924XWN/9bBWyPQGoHWCLRGoDUCrRFojcBrjUALvG3FRWsEWiPwUzsCg2MjcpNH/6qPfOyjePq553DghRfgtNlx0w034LJL9qGzowPpVBIPfv7zmJq8gEsvu1QKf5S5JYuWoCtBWEock9VBYDaVSokvFP9fJAOhHrFSbBRZP7I0mtI9LDeT5v9JFtEbVgKWNmHxsijHAibZF8TeRPaJN48CzCm4JjLEFlOPnfkEi8Q3l36uWtSyipAWoGYVFoUdaFgqLGKykirlbgO4WriRfp4WywS0NV32ypJpisQp2Vxkx1AiT7ziTA19nWVp5KikK55FLCPtJv+any1JXxZOvX4FbEOhsPgMhylDHAioZynl7jxuhMNBKZDkCMitZjG6YzcuzC3jW9/9Pnbv2oMbb7gBf/D7v4eXDrwg3m6UkRMQzdSjlaFqxsoUiQn2ECyVIrbTuc683by5H7fdeiuOHTmMW268Ad97+CHx3CUj96WDBwVU5FhqlzYJGYrA8xj0IaOknhTsPPTe5XdmMc4tTz4sfz0WKsTDT87LgFEGtJbrZlBvO4XjWJAVb1qCLyx+qtQemxLUv2mDZ6HFRDEslI0TWwv0CuBrbLyK5Gleui5Wth6oIlVmYkGZppb3KiV4CUTW10EBSmpSvq6BOmqUYK03DENQdcnITC7m8gi5vfC73PjrL31Jjn3fu9+NZDqFiZkLWEolUSiVpJBiSW8zLsXzlsVucz4sdDLGCN5WCwXE2sLY1NMjEr0snM9euGAA3Lr4rgZ8PvR2d2N0dBR+SneSteF0Svc/AcJgWxgefxDFSg1LqTQOHTmOY6fOIBSNYWBoCJ3dXVL8ZCyxaM3itchIUyaxXBWWGK8l45zgh7Bj6CsrcnD0bVPJRRa7Zc4L4K0SzBfBqFcvxSqbzFdsBG81Qv5pz1tB3dd9clkIpo9w00ZpzgAWF1dw8sQZBP1hDA0Owm7LwGnPA7aSAGF2Vzts9hhqdTdSq2RU5pBMruDIoUNYSS6hWi6IrOjmTf0C5LF4zdjmd+e/LF5S9nTvnr3YtWunzBkWhcm6EwCHoKrHjabdhsXlJGYXFjE+OYXZxRW4/EFEuzpRbNZRqJRhc6knH1kcBGf5XpljLoKLysBTOWQya23wuRwC1MbbQuiKxYvMRGMAACAASURBVNERjSIRDiMaDCBAcISxZNY3Mq6lGp5ZA/I51ZUmOFOrAZQ4p5dsvYFKhV5pDoQ7OuEcHQU2beakJ2Kh04ler24yNJw/9r20VszgpcOH8PkvfgHPPPm0LjzCRjZxII0FFmvENAJw72ExXgqcDdnvBNw2zNuq3YYKWfNOG/yUSo3FhdFHxgoZKg6vB06vsm8JAHENICBMcIvXV3wfI22ydvMzcmtZ8foTdQO7XeQJs3numyq3yfkbi0SkCJ0yjMTO7k5s3bxFWHGcB9xnnFy/alW4SkVsScRxz223YfeVbzDjynmkc+nV4C0HgujRKnDkJJZfOYn6WhFdkU4gEQf6e4Cd2ymZ8WO/Nj+pAx588Sgef/JJ/H/svQe0pOdVJbor57o5376d+3aU1ApWq9UKlmRJDrLByGngkWYID2beA2YY5sEwYGN7HuDBgAkzswjGBsaAbFm2sWVZsnJWK7ZanfPtm2PlPGvv8/1Vt1vCD7yW17O0qrRKdfveCv9//i+cOvvsvVeyOakFxOJJAWDLlOYvluCLhFHkHG800NXfh5GxUQfglrTmMgfhMJUvsVh11igkOWTOKm/fEO3WWIbWeGLyyvKTFHhEEXdJfwhsjMRjYr7T+5TznZK9lPS1va6hz+ZGQ3laNl6w2M7kpkhWbLGoNUF9Zq4RyLX+2Oc5D3bJBQdsr+Y4ZF7iKYIov6qwua6AhaVFNQBwHeZTuBbFmWOEIto3rGEqICBWrCsyGSsVgaArK0tYWV5UgwHzOzZy0fO2Ua3q+WL5EgTV3tOS3DTlBFNf8OwSZHORN79Q5n282fkYgEqJWw/IJcOdHrWSQSZAG4kgmkginkojEo3Ld52/jydS8rdlA02uYPko9y76YHM8KH7yAjXgkNeBoKHlFn6EqU7AvdIx84v5DHIrC6iXKY1bQzIaRCzgQ35lGbFwCFs3bcDc9ATOnDiGPW+7ErVqBcePHsOpU6dx7OhxTE1PS3WEHpLGvKXkfgVbtozL9uPggQNig3q5qzdPnAGHmkguVJxozSTlGm6G83xMErkF3l64VzqPSjalSMbaY8ZC+wOVArhGsYmE14eKOjV6bqv5sGpS1JQeduol5olc1Fih76xALU+BxIHRAlQ9j1X5+dpYYt6v3N4pIWj8OOsHrovGujbwVmOi6eVLoJbsWssJebwEcC1fY2Oc5RQeuEtGKo/ZPN3NtkXxocKJk6tno4OaCdlQWiyqgZSsXc4TrsHMTwlYJ1NpgfwcK2Qqe9YivKaUIacMdIhNP6vUdbhm3PauO76nS9/PfmSP3l8ArrMJMVtoxh6IBBPNa+A1L3kNooxBrlTG1PQS1qwbx+VXXo6XXnoSQR+bFKKoVWqo+3MIydddGtRoRBK4++sPIhEfwtNPvIjuru2olCn9X8Pc7Gn80i/8BLo6qwgFstg+vg7rtmzDmTOL+IEf+EWsXTeCoycmEY7WkU524/bbb8fS8gIGBvrh99UwcfY0SrkMJs9OoCuexNqxMTx26DjWr1unGJ8+fVr3rVu3Kjdlkx2v/dTUtMav32f71quvvqb1jQAuAeFkMo7egX709/epiadSrePcufOYmpzR/CGQWaoU1QRg650P8WhCLFsqpfCrCxsS2NglJw7ZT1gTwanpCQQrJbz98u3YPpzA9MkT2HHJPnz98WdxbHoC0XQYOwf7MFAu4hLmxx19KCyu6FoRiI5HEpJVL7LphiuTP4BSndLfGvj6fTBg+wSbY3jjukWZbM7LHP2IKxUUqmzibLjvUiFE/PaaUjmrz+J47urqsO/GsO/m/DnkC6EvmUK4WkekURN4G0kksZDNYiGbgT/ktLYdeCw1KgfcMq8yqW6bT6uZt5z3XOs/ceD093T8t9+8HYF2BNoRaEegHYF2BNoReKMItMHb9rhoR6AdgbdsBCglmFlZxhVXXI5f/pX/iAMHD+KRRx9RV/61e/Zg29atGOzvRbVcxH/71Kfwd3/3D1i7dq2k5ijpyW5080tzPmcOoGURjd85WePnLRzyCaATNCaE1nPQsSKm2IsuypKbZTE9RNAwpC+K7JqvVT0JVYPuJG/rilgmtWrdwPy9V/hiAccDAfXl2zFoBABT0tIViZoMW/cc86R1z/cR3LVCEwu3YnI61gvPnV+I2f3Nqi2Pp+LOg46Q4YhPxR92irODPBahHxgB2LjYppTDpDeYZJATBlwRkKVEYSKVlC+Xx4Kh1B/BLT6ygGVsxYq+UmcLKzhz7iz2v/AqhtesR75cx73fehDr1m/AO265Bf/vJz6Oxx99WIAQmbcETQU4E5hbVdwyhqsVrT2mK9k4jCELlEMDA7j9tltx+LWDuPH6fXjmySfR3dmBa66+Gi+88LwKlGT6+SlNzUcB1GTZhlQQ4yMLdXz0wHRjIxIUt+Idr7/uHlDu2NUtUWkD7Iyn4o0ae9R1XyU3tnrietfeY91KWtvzhnK+n6s5nqvUeS+a/97oMqlsY0F5gC9ZUz7z7uN48ds442eRGSv5Wsn72d859jl3fJRPq9UlLU0Jvrg/iM5YAn/9+c+rgPSRH/5hLKwsCbydWphTcdrcqeyTV4O3aioAQXoW9P0qtKNSQTIaRW9Xp9gUZDstLy5iYXZOkugsUBEw4LjbNj6OzeNbxOr2fKMDDryN0fstFMHichb3ffshfOGuL2FmbhHj27Zh12WXYsvWrRghW7+nD3XJ883hzJmzYllQsrBKpoBjvTBsxUJJ55ASW65bMsMsCnN823VyhHvpiBtMe+E1NSD/uwNvCfJ7JSk2klBi049QOKZ16/zElK5db083fI0MgkEyKwuAr4JQZAjR+Ahy2RoefugpHD58RBJz2ZVlrCwtYPr8WZTyWVxx2aW4+qor0dvbI1lOgiOScqRsZSSG7p5u3eXJmGIMOtHZlYS/Iwkg4XxNi0A1h9cOHMK933oIz73wCsqNBgbHxgQO5YpFgYEsTvK9Jdtdq4mpQcZ8gte9sxPDff3oSiUE0g73dmOotwvd9P1LJmmKpqJhi2ZOHb8CQMbwwhxQLkqy0E07IF8C8kWA656Pkp0BoMyGhCr8qTT8a8eAoQF7X4K4lOH0k4n7z2XjGqvq9SCkd/29ec9jqqo54Q9+//fxR3/wh6iUymLWqemA61Aw1JSW1tqggqixzwSMca1xDrGuGwIVetaySEmFggjlWM0vmJKHoVgcdYHRBI24jscEmlE+kwoDZNFyX0ynkvIm53suzM0jt7KitTCZSiEYjYm9znlMgC2VSGhtJVuSbGICFVRSIJCgJgx/AOlEEoM93QLXM1OTWDhzBrt3bsdP/+SPIZim5CfHZ4t57lYGx352XtG1LPDCAWSPnkSyewAg076nC1i77k2d40yem8Hdd9+Nufl5dHZ2aTzKv4/F8lIZfoISLIrXKgKpu3p7MTQ6gmg8LpYmr4Mph1gh3FQ9bB8SqOT52Eu5wdikHqNU6g5UqZBnuo0vFrglJ4+GFAukRsI5H4sLEFJTDCBAt1SqIJmIIxaJoF4je7astZgNH5YrWbGcrEbtN0RnnJ9hE4xUQxnl89mEYMdj+6kBv7YPE+Ay6VzmDSYBy4Mka7Kqu2SDxYzNaixLnrlAdZSMmLZkZarZjqAtG2d4fMrfzHNcORYnHnsMqlUBx3w+71RakDyu1ihr3iPwJpDOybuabQL9ao1tSZA1FI5q/oWpChCJIpJIiIELemQSqNPfoyiVq7r+ZFKH2ZzS26uGIuZeXF/pk8p4Ua6U7881gvEgcMt8jPGbmZnG0uICCnkC1ouoV0qIhnzoSsaAcgGzE+fQ19WBrRs3YGrijO7XXbtHDVInjh2XdDLldmfn5qTiUKpUxKyWB7sP2Lx5C5aXV2RNwvg0cxY3+74TeNvMdFZ73jaVR1aDtxdO5dXGAxyz3NP5XuFAUA0jjAMbAnmtJ86d1bWVZDLBIteYoKaqSFRjg1LQtLtgYxBjy1xf27TyNvPPtNzZcklKxAtMZVMQc8EQZfypiGMNS01QzIG3Hsndy9e4B5ukN8e++bV7Hp2eAg3XS+/5pspDFrmxuTlf+N2Dx6HmTDY46HuBAby8kQ0tOe+CMRM59nlc2rMl292yPeHnMKfn2sx1n40T3V0dkvClRC3BrB+88yPf0/X05z58i46PwCXtSbQkuMYdNiP4A3WTVfYz3zaA1wPGCVZmC3XMzpdw9vwcrr/pGgyvieP4kRcQbIQQ8SUQjPC7F9eKGsqNCiLpbhw9NYPnnj2CI6+dhg/8XpJEhQoshWVsGu/FRz5yG8qVWRQLi9g2vg3r1l6CW2/9cfzar/8GfvXXPoYf/Yk7MTuzgqNHj+KqKy/Xd4BMdlFNTUWChjPTUo4Z7B/Co6+8hiuuuELj6eTxEwIJ2WCw69JLxHBOpZJqluN64XO+v0tLK7jvvvuwefNmjA6M6DrsumQHpmanUCjkpH4yMzuv1xOgtS9sDaxkljVOlF9KrjggeWDm4fSF5nNjYfPaDgbJ8I/g7OJ5VDN5xBplfOjWq9GXTuKFl07ihaMnkCEw7APGetPY3JlEqlDA3m274K+qJ0NWOgWqJNRr2pvKzKv8PjULswGP1wvVGkJBfsdjr5aB1c1/U1GhVkaxUrT9zG9KRqFQROORS3IubyAtx3JPT5ceQ2wGVENOCQF/FL0dHQgUy4hyPIt5G8Mym3zYZBmw8e7tPTxGHh+bCXlnjvmdwNu/fPbg93T8t9+8HYF2BNoRaEegHYF2BNoReKMItMHb9rhoR6AdgbdsBDZuH5d03Y6t4/hP/89/wvT8HO795jdV2Lhk1y7s3LEDg/19CAeAv/rsX+JTv/sZJJIRFa0JxLAT3+dYKSomBPzyo+WvWIRjZ7g6vtlS7Ip7LaDLvhyK9co/Oz9RMXRdkZLFFv5eha5G6/cE+/TFkgxLT17QsVkF54hs25IP9Trw7UI6r1NXBCNo5jE+m19Y9TQnoczCpgNvyaZQx7nVki64RdjxHvZj3dhajK5Zg56ebvT296Gvr1c+iGTPppIppMSeTSJK5hbZJgTZJAXn5AYdo9gKmmQCRsQ6pmejikXOj6xSMSBseWURhXJezJpn97+MvsE1CEZTuP/BR9DbN4B3v+td+L1P/Q6+/a37BM5FXbGHHCEDbj1JOicTSfatY72yGKyCmyTiGmII3XbLO3Dy+FFcecVunDpxHMVcDu+6/TacPHnCmEoEPFjIVhHJpFvNw5bsCrvm6iInK8PJPsqnigU2x3oSm0PX1pg7ntyfMZ7YKe+kiT3/WrFKHF2WvyNbQAV3KygL6G0W41tSyIJvXVXUGNneP71SaesSCzh02FGTlSsfLWNe82Y9DMbgE+fUsbp5Ok0MmmUjeQTyPOwzVeyuVJHJZSW9F/P50d/Rib/9/F+rkP7DP/Ij8jk9ce4Mphfm5KHI4o/TcVZc2ejAa0UWoVh6LFDKt9EHf70m2Ix+t9ViSdK69MIVKJRKStx2dnoKy0uLAhqvvOptGF0zqmsXJ8s7FhEQUeY8DoSI0yFTKOHe+x7A5//mfyFXzGNgeBg9fX3YfeVVuOW2d6J/eBTnzk5g//7nceb0aTHKOM7ptctxT6lD3jpSaQwODaKnt0vFYJO3dLK/DmBf7XPrcHabyWLeuuvcBK6as9zN9jdevm1cGEjIghrnUr3Bz2XRLIDFxRWBKMlEDL4G2Wo5AWTBUB2J5Dok0+vw/P5XcfeX/hGL84s6D1+9ipNHD2FuehLXXLkbH/7Andh79VWSnjd5zLqKygSFAmRkRULGSqXcNx/FfvRE20XDcAAmWat1zE+cw733PYhv3v9t+MIRDAwPCSQv0udS8qrGSOJ/ZFOsGRrElvXrMdLXi654HJ3xGOJk00aDQISesNLzBColgIXA5hzix1UNwM1mgDxZtxWgXLGOHNb3y1y3OX8CgGJG7dcsFihbHIuib+MGBMY3A32DAOJvcBH+KW6Zd11ck48t5qto8B6oyxHNWwWTJ47j93/v93DXF/4efoJl9CdkwZ3rDJuGwmGxW7zGDicI4GIVEFuxOT+51hJYIIOfIIPsmX1qRgnHYvK/rbIYHo0gHCWIRH+9gABYru0EQeZnZ+UXyCJzd2eXgHQCYNMzM7IYSHZ1o7tvUOChGGVcL2s1LMzNiZU4MDig5gntYVQ+IGs64EfE50e1UMDy1CSqy0u45cbr8fM/81MIpBhjgrce+1atTA4sb0LTwPIMVh5/Gi88/RzCvhDW79qJwauvBkbXv/EkeZP8tpQt4Ctfvgdnz5yVtCtHzlImi3ogiGK1hjr3nnBYgHyFbL9QCB3d3egbHFRRnoAUGXiexKpJ9hqTVaohTflKA089n3pjC9o+12wMoEoI2U8ELymxKmltMnsbklImq4sNWWSTLi8vazwQLOQYbAK4BDkda70pXSnvcJPPlDQ/5YodaOvNeb4HYVyTlw0LmFS+QL/cctmUD7Q3kjVXQq1SleQ3QVk+VigB7snDVs07NJfPSR7Z/HENkLXGB87/ugBlk1iw/doYnpazkflFqXC+jzGVbY+WiomnPEJZd84t2TkYU1JNXI4h2wAbaiKI0Q+cqgyRiKRFCdwGgmEUCiVMz85rKaN8MiWxO7u6MTQ8JJ9fXhuqmNCiQfKoZfOcTnWk1TSn8yuTgb2o+Ue7DynKFPLwNapIxSNIx0LIL87h1Rf2Y3z9Wtx0/T6cOPIazpw8juv3XSMp6ZMnTuDY0aM4evQY5hYWSRVVQw09h7nXc28me3BychpHjhwxJqrh3C2gxOPUOvWX1dNPrGvnievlyp6csDcmvXyg+TqnSmMS39bwyGYRjpNIMISeLtc4lEhIQefcubPOBsLY0GpgCDBHSOk7Adc0MofZnMY35Hkx3+d787kc6x7QqdyS88IpqpjFhV17SShL1r8FunKdkwLMKhUTeSFL6rrl28p/a4dwTaM2P1o5vABnNXG6BguBs1T2sHknRR42NlHRJp1qSpBzjHFv5nXnOPYaUqXkwjyOikF1Yy/qewmsKYdjqKerS97BzJPJAv7jP/2LN8nK2T7MdgTaEWhHoB2BdgTaEWhHoB2BdgTeGhFog7dvjevYPot2BNoReIMIbNw5jnw2i3Q8ho/+5kcxODqCu770RSwtLWPt2nWSTk5TTjMWxlfu+TI+/lufQLVSEzuOxTkW++Tp6cBSz1vWk3JjsYgFG5NMY6e4HUTLC7YFXpnUqYG4Yt25n6uksLgbpQxdqVCPLMJ4AJ3nHeaBtvIdDTjGoyvcECAjU4ByWyxiESgz+V6TM1XxyRVpBLxJ2pasEnYa++UDR6Zsd1e3JL3Wr18nsIt+WZS47O3tQ0e6QzJrLE7xhHk8Tckysn3F6rXztM8gC8UKQ+aN2/JW1escO4zH5YnBemAmi46RSAgr2SU88dSTeOW1Y9h12VUY2zCOr3ztXoG+H/jAnfjC3/4N7vq7v5P8scBbgl4+Ax7tzhhYl74k5gQcGxuW4HJYhTU/OtMduOXmm3D+3BnJJdfKZQG473vfe1XY5fEIawn44PNkq/U+lL4z0NyTx2uyaynV6ABHxcVJZwu49e5O4tYsaL1inRU/DeDnaDCQxxgGLW63gXTOCtdjd3gD0SuckondlMa8GChqTZyW6rLnZ0tWeFEecSxERqNJMYGarFEHIBN44xjyZCQ11hx4K5lJ6aUB88tLkqlM+PwY7e3DF//u73HuzBn82I//OHKlEk5OnMX04jwyuZwkGT12OAv6nBvm1WjFSclBUmYwHBSgReCtRpZ4saCCJeWz6VdKueSudApdHWnN6emZaYG169avx+DAIGKJuDFUGDN/EBWCWwggHEtgYnIKf/YXf4lHHnsM8VQSyXSn/Lv6htZg89Yd2LBhs9hT2eVlvZzjQ2/jB6ZnptCZTmH9+vXo6e1RAZ9jkk0JBLcJOmv9uGjdaoG3vNYtN1ybV95aYXPI81/UmuGBDG4FsflnMrMC0zX/HHjb8GN2bh5lAXBx+JEHkEO9npX6b3f3OE6dzuJv//aLOHr4lFiRyVgS+ZUFxEJ+/NAd78KPfOhOxEaGaXIJlIp6bBQKdj7pNBAns1bmYYazESwlb5/G2a75wSYTlQg81moYpYVl/P2X7sbf3fUlhKJRrNuwUaBGSetWQ0yv3u4e7Lnqaly1ezeS9GbNZdGgb5wDq/U5IU0eA2PJrC0XgIqTSuBFYnMAj71Chi3Z2wR5KzQKhFAwDyesCSEwzJlSf2QxLS9jamEBy7UKkgP9WLNpIwJjY0BfP5DucGDu6xskWpfaxcKxY5s+1mL1Oe18XmsxZmp49bnn8d//9L/jyYceQa1QklwugbMi11Z6iAbI/iUw5HxtnbS455ttgIHcqHUeYsFwbaBCQchvEswyXw+aRx1BcrJww2GxdLgGdabIvuoSQECf97m5GZOo9fsx0NeHsTWjGp3TM7PCvbv7ByQzToCjmMsjs7SEWqkk9hHnJm9i3RL8KRaxPD+PqXNnMXNuAoTK33bJLvzfP/+zuPHWdzpgmyx2XhR3DQX88+65xtP39iROPPkMThw5gf6+AVxy003A5kvfErnRgaefw/5nnlVDCplCeclKkjkGNEIE8COo+XwoEXDSUA0jke5Ed1+/gNR8sSDGnbGK2NDkgFsnjeytq16wtK9wzDifW/klcy2n5yAbCMigJUuVLC55n0bR29ePk6fOGCt0cBBzc3PKtQgWkpHKK8X92aRYjZnIfd9rYiJoyr1Cn+0WQm9P5b8JpKoRQXmHkyN2TTKU79eMI4uqSnuHovZsvR/nOj1KyQgTW7akfU2MYXqm0xKDahH0NVW+4jHXPa6ok+RVrmS/Yx5hwDE9gk1dZXXuw4MVi5jHy3zBLQeezYUyIUsmBISKeUvwLRSWry19tvlJCwtLmF9YlLwy8y/6HXdRCr6vV0ombLDgv+l7K3CZlgzhkOwVCKguLS9Jxp7zkvOuVCwIdOZ+zsadjmQUvmoRYVRQy2XEsiMD/uhrB5BZXsRVV1wmn9wTJ04IlKX37fJKFnUy+OrGiqOVBhVTtm4dx8mTp8TQbbKq3Vpkea1rJvOCcdHMVL7b3MuspUmsb5dnv24iN/Mg9xf5YTrwNhRGb3e3QH4CmWQkzs3O6lrxSCQb7ljoyXhCOQNZ2GxglD+8y2O19Ltr25wbrrHygs3bk55tPsklek29AJenuWas1fPMY/Yyt6OlB5sSksmUgbEEeB2z175buAY/15TZArptgEnG2fl58t8Ehgmw8zuA11RojYQcZ3KJb4aVeTdVgNggwLlA5nx/b59AW84nA6OBf7jrq2+JNbV9Eu0ItCPQjkA7Au0ItCPQjkA7Au0IvFki0AZv3yxXqn2c7Qi0I/AvjsDGS7ehSg8r+PDL/+Hf49IrLsddd9+NEydPYd269bjxhhvQ39uDeDSMxx55GB/76EcxNbWERII+pdalzjo/WXRiwDalzcwPx5MX9GT1xBxxwJkBmh6F1S/pMhbBDaA1f1zKy1K2SpZqYuPysxyA2wTlDLBj0ZXPDVLuyx+wIiMZjTUyYoEdO3eiv68fZ8+dFRvEK/ywkGc+WmEx/+gnS7ZhgnLHibhYBwR7eSfIRNB2ZHgYvb29CJM5F0qt8nIsA7Wyiu2lCv08qzoHPrJoZkxhA4tU/Kobg8CAo1pTxthk5WoOSCbb12QGjaVJUIu1XRaPFiX7dfjoazh+8gQqjSB2Xnoltm6/VLLJK5ksPvDBD+K+b3wDf/P5z4lxSQCXH0xPYd4N7Dbw1mM4sIosUFuMBwNw+TP9F296+9vlgdzf2y1J1kMHD+LOO3/IJFvrNQG/8v8T4cuAUPNFU6mxCbIakdUD6j2WRAs49QrUKhSLZWrALQE7/afx5VgrFxU7vXKb/fpChp/YH05e2zxVvZtj7+olTmZUuqqri3fu+DyPZcc24ksorxePp8QKokSkjtmh0TxmXk9Dpg2wJ7ODrG+dZ91Y3ovZLHKUL643sGFoBPfc9UUcfe0QfuwnfwKVWhUnzp/D9OICVnJZeV6pMMnr58BbeTUKNDfZaYH1lKEkk4SMGbJKSmX5FPLScA4kojEBt8MDA0imk2IiUUaUjG+yl+i1TGCVHGgynSgHWfMFEYrGxVj7+r334q8+/zlk8nmkO3sEmGQKVRRKDTG/N27crOYGSguS/ZRKJTA3PyO59o0b1wvU4mdZ4ZXn5HmQcW3wrlWTHu2Kxt448UBaD8u4GLy9cDy1rqQtKLwmtgaZT7KIxYGwsMiF+SVUa2UkElEE/JShI3ibQSzux8JiAN/4+jN4+aVDkqAjm7mUK2DX1k340Q9/ELe/+zagq8/YkMtLQDFvDNdSyYDOeAyIxw2kVQXZFe39cmcVSKg75f30M71nye6LSU45Pz+B//nnf4Gv3/tNdHZ3o6u3D5l8Qf6eKkT7g0gnUxjfsFEA7vZ1o+iOR41dy2MhfNUEbx3zlmwqArQat9KVd0At/1624yeYS7CXgK3uq2xWVYvnwuQnSo/y0jJOTE3i3MI8ypwfiThSa9Zg/WW7Mbj7MmBojVsPKDTvSel7LFEujPwcxy735jfBHEMLTKpVbDI+tYYDLx/A3/7FX2H/E0/LC3iF0qeFPAqcazpck+Pn3Wtu4HzxPLHVxCKdc1r72nvXCDCFAujs7kJ3Xw8i8bjkcPP1BrIEB+k57PdLdpT+h1zXJUsfDqFQzEsilVLoBMSGhwaxZs2YsS8JNoQjAke4L5D1WCcjkOxLNlyEwvKV5HXgXnX6+DGcPHoUs5OTAtA3jY3hI3e+Hz/zkz+OoXWbAdCL2RPsb+2ptgiTzc1xVgHmp4CpWSAUAbr7gN5hwoX/4rzh+/EFh5/dj7u+8AXtQ529vfBHI/BHY6j5A6gS0G34UK7VkKPPZbmquRdLpdHZ04fuvl4x38kQpQ8mwSl6khO+pcwrGXle3qFzd40gXjOPNQ2R7cc56ket0ZCnIcEucyui1AAAIABJREFUPpL1SjBxdM1aPPPc8xgeGcHGTZsE3i6vrAgkJWBIhivXZsooU/WCOQ2HPhvOmEN4zUwEjtiIJusHrWO2j/odeKu8y/m5ysaATE7KLhs8KIlkjknZXtDigh62zFHoBSrQlt6mBRRLRWPc6rOYv7gGpFXgrcLh9i8eD4/TY4xL8cR54LbASiflLHatKSxYk5+Tw/Wkzd2q4PdT+jwoAJd3SiTLMCEQRCKRkg0FWbnRWFwgntkzGPjGnIagraTKnfwtQchytYy5+TksLCwIIKdcLi8pgVuqTzAPSqZTGOjvQzwSRGFlHh2xINKRILpiEUT9wKFXXgLqFezauQNzc7MXgLeFIpn/1njD86MEdkc6jU2bNkkyeWJiQnNbsVkF3iqWHvN01SQz8NLbA1flKQ6gN+/bVc9ppTQXZD8yGHDs6Fg4jP6+PjUkcpxxLBYoF+yAWJNNZkOaxZMSsl5uwNzDu3GLukANw/3Ba5rznqcp42THDVC13dgDgVt5mtecY6+UhYl7nT3fGiY8ew9JJLv8vQXiWqysAZHet5YTeZ/HXIt7hnfz/HE9JrDHEvbSVk8hx3KUuvJgMvXZ7MF91vIHm6u8fetbD38/LpHtY2pHoB2BdgTaEWhHoB2BdgTaEWhH4C0bgTZ4+5a9tO0Ta0egHYENu7ebFONKBj/9r/813vHOd+KL93wZL7/6qvxSb7/1VhWwErGIQLpf+7VfxeHXjst71TAnsj1YiDGAjYUcT0bQCiAmaUrQimCRgMCQkzVzfqtN6UEhkladKZerKhwWiiUjezlilwfFCAZ0dXzW9fp7e1Wom5mZ0bGl0ykBsZ6Ha3dXF67ZuwfDw8M4d/YsMpmMiqldXR2StozForqzm5/eSvwdJY7pbcViIL2OdD4EPoNhVwynbGAZNTIvWaAtlQUANVkyZLgIUK6Z/6nzBfNGnZ7rip0sFMsLs0zpRt75fpSnq6p4TwZXsWi+v3xPPjeXy4qlWK4UsZJZkhdRKJrCxs3bcenlV+PBhx/HmXPn8aEPfRgvPL8ff/5n/9PAEAK3uhYthg4LYARwJVlL5i2LXpLNIyuB3qlkdfIextuvvx6VcgGhgA/Dg4M48NKL+MAHPqACJcEwgbdBKx7zoougpCqYxwBreRK/fgZ6QK/zL3Z+siaVzOKzgTyeVF6zoOneyAMzW+9rLJKLbx642ZIZtLJ2k8HbpIwYy5c3Xq8mEO1AUxZNKVfMrgIy6CiJWanWxMT1vF0tADYHiHbZKRHAJVOyjlrFAyuBhVwGGQfe7ly/Eff8/V14ef/zAm9ZCz41eR5Ti/NYymRafnGrwFtJUbrrZgXH1eBtAXUyhPnZlNymP7HfjyTldNMpdKbTYtSnOzp1/ckW4zl1dXfJj1XjQWyUMHzBMOo+e87hI0fwl5/9LF546SUEIjEEognUfWEsrVBisYxGw6/Gh8HBfoG1AwO9kr0eHOzDlVdegaGBfnkDEsCgt7QH5OlnFmrFgrO1QYxzg+zc3WNVG8Xo9czbFrvTY8qZyLVjdctnjI0Tdn1t7QpqmszPL0oaPpGMolrNIBAsIxgqIRiq4fHHXsPddz+McrGBzlQv/LUaNoyO4Uc//AHcfMe7iIoDmVkDSusVkycm6Fko2Bykz2yCzNtV5xFUZ4qNVwEVBCzIXKOsMgG2qLFgCTwFw3j+xZdw/7cfRK5QRK5QwLFTJzE7O2+gY7mK/EoWkVAI68fGsOfSHbhl3x5csmWzjb9KAfA7X1kxaSmHTHCZLNuyTRmBtwR17G/1Mu9k4lbgrzbgo1VbpWG+t5TOVBWfi3KLLccPK2VzmJiZwamJ8zgyP4dsJIxt+/Zh7/vuQNe6NSjUKihmsijn8moIkpcgwXyTc7COHSe1ae9vx8Z5VqlVbH1K92qO/vVnPoM//b0/FPMy3pFGxQcsF3JYyeeRJSgnsMt8tb1GIbFvvSYQhy8IKOOKxf0qEkLvQD82bNqIvsEhyTDnqlUsFPJY4brMuBEQItOS88vvRyTK5qaw5jdBoqnz5+Qz3dXVjcHBIfQNDCLd1Y0IpfMDAUTIJOT+QrYYATVK1xaLOD8xgdMnT2J+ehqZxUXEQiFctmMXbr7xOtx43V5cddmlSPcRgC0a2C0MZ7Vf8Grm7eq10I2n1/Ha37w50eRrh/DR3/gvOHPqFAZHR9E7MoSOvn7EKFsdiaLuD6JQqmBpOYPlXJ6mAYil04ilOpDu7kKM8vHBkNioxTJzD8pQk5xuagYEszxQR3v5BaHifsf135qTeN2L5ZKA2cWlJeUyVDLYvHkcTzz5NEbH1mLL1nEsLC6Kvcc8ins5JfJL+ZyA1XjUchIBtfTvdRYDAkHNI8Aa5tjcJpZuTeAYfWiVg7CpTrmWNhxT2iBg6mRs+Rn0163Ri5aetMphSgIwPfBWEsoEdp1HrSwyBKa5z+B4dZK1zca0JquRjFoTntZ+LVauLRFidBJUdtYKnuS0LYeWOzCW3H+451DStlypYllM9oA8b8lI7+zsFtt2eHgEXd09WrfIwPXyGYJyZL9KNrpaFcOZDRV8rNarJtPL+RqJiHVKEJb7diqVQl9fH4YG+6WIsDA9gWQ0gI5IAKmQD6FGDScPH0JHKoFtW7fg/OR5nDx1EkePHBXzluOsSv9KMr65BhaLkihes2YNXnnlFQGljCHzh4vBW09BpKUeYmPN5Ia9kefRlE0K2ZokWxLEzaG5inlrfWxsUGIu7pOHLRUBqB5A0JbHxLHvqd40c79QCLFoTPk0Zb5Xssw9mMfYOKdockv/wh1fs6uhNUk86Wavoc3+YrncxTcv57JD5hhb1UDnCLuecg2f43nzeixk5bBekw5zW/kqOxloJ6lsc4LNpFQ3oDUIbV5MEt2a+5wag8aik/L2+QR2c95lsxxLy2Yp4vJUprl8v8cfe+bNu5C2j7wdgXYE2hFoR6AdgXYE2hFoR6AdgTdhBNrg7ZvworUPuR2BdgT+eRHYdMVOxChrOjWDD915Jz7yf/wI7vnHr+Hp5/Zj/caNeOft70QqEUdXRwpTk+fxn3/11/Diiy8hHksiR2/OWEzScw0WwgjayeOWJK2KPF2NBUifNXqwkd1J8JZFUMqfGUhozCeTviWglMvmkOE9kxF4S8zDavgmgUyPqWSaDL6Ufk/W0+7du+U5Sek6AkW9fT3o7OyQVB19rfr7+zA4OKACDVk1LM4QoE2nWbC1go184MiUFauATBaT82W5U8dWa4GGlIE2IMmOy/PgJQDE15Nty0f6w/FR4Gy1KqalWDT6G4umFTFuPI81SfCS7VIpOmZMRV5slKomi7Zaqescenp6EI2y2ORDIEQwtCapxnLNj9GxDbjiqmvx2BNP49iJ0/jABz+EiXNn8Ye//2nH7OG5ediIsVfJsjX2LaVFjf3seYeRRRYNh/U7FmJvuO46hAK0w8xi+/g4nnzicdz5/h8SME9GgzFuGyLgtVgVKj8K9KaHnZXtvEKkK+MJ5DSgrlVAcwxYFYgN2PMYGybVZ2wTw0NbTA5PqlqSuCx2O3CGBWYW4kxm0Ng+dixeAdJjCHuleVabXaH6osIpWUVkZHEOCLypVDVeS2VeZx6rFcvlG8d40DWWzGQyh1XgpnSyMZXI+GOhenplCcvZDCLVGrauWYtvfOnLeP6pp/GjP/7j8IVDODV9HlML81hcWRYQ5TGPPebtxeAtGfHynqZ8aC6HRrkkHl6VzQGFggrI6VRazFuCEwST1oyNSdKTNVKO3WA4JBCAbOpIJIZgiIATZSf9KqouLC7gK1/5Ku756lcxNZ+RtGW6axCRWAcxPSwtZSTJyGONJ9ggEcPw8AB27NyGa6/Zg63jWxBPplAUQ62g5gV+rifzaQVZMtF5vVtSi6vhE7veVpx2ouQtXH7VUrh6rHjS4wY+2Nxm04iKvlwTcwWUSwUdc62ehT9QRiBYRCBQxTe+/iTu/cYTqFf86E73Y9f4ON7/7nfjHTfdCKSTQHYZqBaAqpOy9QYaqb0cjwR5CPpTVpQ/O19KTYpQ2O4Bsmx5rxmoKl9ZPyq5PFsABJ6TPcgxd+zEcTz3wvN47tn9OHz4MDJLK4iGoppphVweHbEALtu2Ge+8+Sa8/Zq9iHWlgNwyGqWifB0bZBoy7mRmV0ryzSRQ0yB4SxlrgbdkhxpD1E+wtlKDr9JwQG5DWHCIDHCKD3typzwPfwD1Ygkzc4t4/uwZPH38OIIjQ7j8nbdi/c7t8KfiKCxnUFjJoLunB2NjaxAnuE3/Xxvg7u7mpti+VVRqNZN3LRcRjScQ7+zG/V+6B5/8jY/h6IkTCCfi8HPsRyNoBMi8tOtLFQOxrhqm9CDJZIPCjNTrZEA5bDgftF+FwxgaHcbI2FokOjrQICs2wiaGgCSW6Vuay5l3Jt+7XCmJqc5Dp8xmsZBDIZvR2k9Fh8HhEQyNjMoLPUr/U79fXrcLM7OYOT+JyfMTmJyYwNLMjMB+eniuXTOKS7dtx54rr8KlO7cjHPSjIx7D5l07HCObYCPHm609LaUDb03jI8cQJbg9UPeflye8GZ61dOo0/suv/SoefOB+MW+jHSkkenrQ2d+PdFcP0t19iMWTKFVqWFzOoFxrIBRLiH1LoD+eTulaMHbcv7V381qWbe82H3F6s4ZNXtU1FDgSrtu7DLzlXkxmHtfGqelp5PMFXHrZpdi2bQcefewJbB4fx9qNG7QuEuDVHsX1Vv6zOY0FL0daDdZKbYJXMBRUU5n2a/l/1gROkiErH1r5r9s4ZAOKKZ8YuMv3kDRyqeTA27Iarwgw8ndc8ziOCSYTzCNAZ9LKhLtNWtzzGG0ybh2Yax7yftvftP8ZaCa5X75Hc3U2VQ6vnUCeolIkcfszwfIIPXvJ+ow02bZT0zNYyeVlS8G/EbxlHtjd3YOenj6kqJCSSksumTkSAeJMNqsYEyTnz9qL/D41JFF+V/nmygpmZ2a0njCfHBjol8JKb083cpllzM9MYrivE4kgkPTXUM1ncPy1g1i3dhRja0ak5nL69GkcO3ZMAC7B2zqMJcy9i2swWa6Dg4N46aWXxPgV0O5ktj1WqM0zZ7VxYXeASbq7v2vsmWZ30/der1ST3CoG7uvAW8t2uNfFozEB1MwZeO0XFxacRUgDITaThMNSE2CTIwFJssinp6flGSyFFb9fa7C1braOzZ3BBUtGC6B1C+wF0shvBN62FDTstV6TFnNxp0DjPsHGoOWCXvOeB9xaw5eBtF4PkAG9DoxVbmbMbwG+zH3pu+y+b/D7CXMoA2jtuwtVeTgX5hcW1LDDBkw1O65SFDp86PibYclsH2M7Au0ItCPQjkA7Au0ItCPQjkA7Am+ZCLTB27fMpWyfSDsC7QhcHIGNl+9ACD4U5uZxx7vehX/zMz+N+x98CA8++hhGx8Zw+623iX3Q3ZlWQfGX/8N/xJNPPoWuzi4VegjQkuUaCRG0NV3jarWuIodAODEvGkinkujsSIuByGIIi2rmIWeAbCjIo/CJAcJCJ4FhFk1ZJKT8HRmwyWRaxe6urk6xsxLJpIpLlHXt6+1DuiOt4hJZFHwOizAEjz2ZXBZaeMxks5DV5/m3sWDIn8UclvRZq2pGgC4UMkllzw/WWJMGABB4pb8hi3EsEJIhw8Knx8Iig8f7t8kKm6cupfpM8pCWjea3SXDSYxaaF6eBfyz4Exw4f34KoWBEQNOOndvFiGZ86cvLuJKNmStW0dHVj6uu3oenn30eBw8dwQ/84Pv1Pp/4rY8hs7yk62HlfGOEmnyyedqykOeBtyxWGUBJFlnIZCPrDey79lok42EsLsxiz9uuwv333Yf33fFexdXYtuQ11lGXVLBXhPPAWwLNJhVoVUYDxlW0dXKBLeDWK0YagMrY6Fo620srQhozQ17ABNFFSjIpScaGH8O467iEDVsx2WMtedLe5q3nHSOfa8cnn1onkWz/ZqHcwFyOs96eXslsE7ilV20mmxcIecG5kOEsqWcWvynrbb7DBMUJBMgbMEjvvRU88/KLyOSzSPkC2L52He7/ytfw9MOP4od/7EcRTadwYuo8JuZnbKxdBN56ktce81ZNE2RLs8BfrQq8rRUKCDQaAm85n3lCnR0d6O7sbALmBG/XbliPSCym+WLIlrGX2Jzh8xHIpZRlSLHg+H5u/3P4+7v+AQdeOykgMhjtQKpjQCzdSpUNCwRCKijkySDPIZmKiYm7edMm7Nq5E7suuUQyoumOJLJZMs1XrDDalF73gHkHxluFuCnBrTnrCrWG6L8x47pVWHYcXSfd7jUBsDDNn2OxBJYzGVTKRQSC9AnMIBypIxgsIRCq4dv3P4177r4fpWwVb9t9DT7yg+/HjdfsRaKTfq51Y7ZWi0DDMYk9XUmCmQRt5S0rCprNA7L5CeBG40CE75G0v2en8MrzL+PAwYMY37Ydl99wi2uCeP1etlRYxoGXX8G9X/8GvvLlr2gtGhocQmYlg8ziNNLxMHbv2In33vZOvH3vHsSCfhQyi/DXCdAWUSnl5YdM8NZj6Pu4LhK8JQhUKqJSNIanB94SsA3WbN4FiEnDgbdsWkBALNVyvY7sUga55RxOZrM4WywjsWEtYuvHkKvXUKZXNBngkQg2bNyE9RvWIxSNmKS0kwVVbCRpzAlIMInMW0rqVwWy1Rs+pNIdeObxJ/Fff/NjeOLZ5yUkzChTmSGSSqJD/rJBlEsVjS0yW1mE53psTRWMqV/+p97NZN2N/ctmhXgqhY6eHsQ60pKBprQqfWu7OjsFhnCt4HFpzXey+fwszjeuYfSgNhZbQow3ruVkb506dUr3XCYjJj/VIxLxmMCjtWvWYt3YKDaOrcWGsTHEw1GxM8v5Ano7U9hx+W4gRNAxB9Q55pykKenEDm5rMbw53nhnPK0Z4C1zW1nBn/7hH+Izn/60Gl1qlHoncBiJIJJIondgCGvWbUBP76D8SDO5Isq1OuLpDnT39yOWTCAcJSAakmc7xx4lj7MuFzFZVJ/AROYdzGM8wEiyrmo8ajFvqcaxuLyMs+fOYXZuFvuu3YfdV1yJhx95DOPbtmFkbAyZbEb+5WI8uj3Z5IsJnJqUMRvF1MxSZ+7EJriwZFvN9oH2FDWzKXBNCEHnH09VhEyGfrpZlIp5Y9eWy2JZ8s7mHTJv2cxWzBdQyBdQoS837Ro8eeQmhmaMWx4P8xWOLKmJeGuuN4h0DAaw8aY9yYG3nLseQ9iA2rpAbu5jamJiDsSGCu5ZzDnEPI4JpA0EQghFYljOZHF+elqNb109PVJHiURjkk7u6OjUvIrFmCsmBEzyWvI9CbTNzc8rX+Mx0QeXrH3OTYK68/PzOjf+jU1/3d1dAoX5M1UqyvkM1g4PIOarIlTJw18t4rWXX8DG9WsxODSA06dP4dy5szh29BiOHD6CAvcRf0j7CHOPbCaLocFBUAHmpZdfxvLikiUT8vvlnroaqfUsJJRxtBrUVj3H87i1fjIPsG3N5eb7XQzeOgavmheTSXR1dOo6Udkly/2uUsHgwIDOnevi2rVj2L5tuxoIn376aYHUul6ysbAmBeVyXB+bfVVe7nQxKGugMbfm1WDuhQ1ZNpBWs3G9Zr3mmtwckxeh26/jwgsGX/VenjR/a8UzRZwW8Mx5LPl8ZzthubHljDwm5sOS+faZrQvHT/O8Xc7Bv81Mzb9lltX2ibQj0I5AOwLtCLQj0I5AOwLtCLQj8GaIQBu8fTNcpfYxtiPQjsB3FYH1l21FgEW1bA43Xncdfu7f/js89+KLuPf+ByRDd8P1N2DvnrchwMJEvYaPffS38M177xWDoK+vFz093Soemk9aUcxVgq3pjg4BNouLCypSdXV2iM2QTFKGOCxmRILF73hcTCQWtCnjxqIkC3HReFxFUnr/qZjqSeg5T88Ws9JOmyCTGK5kzToJM48dIvla57smGeUA/XA9r8tWEZLvEwxS8pIel+Y3xwINX8NCqNixeQNrZ2dmMT83p3Mm44pgM6URydyx43UMAXISnAyg6mzyl6W0LYFl81vkZ9lzPI8ugt4+vY/Hknj55QN4fv8LSKU6BA5et28f1m9Y5xg2ZPaWkaX03VIWgXAc1+y9AS+/cggvvnIA737PHQIYf+PX/7P83EL6PJO79gcaKk4ZMG1sVGMbGFuGx0mAkQwVFqurpQr2XbsXnR0JTE+dx769e/DgAw/g1lveISYz/fVYnTPw1pg0LYYti2T023VSqI7turrEZ+CsxeKCeqYr6ClWRqNterPZvw1ZJQNVRWbH4GHMCYoLcG3UVZTs7e9HJrOChYXFJitDddQLvHkdswUNgZ8cC1ZrZXNCTfFiA0FXB4E2n2JPWWuT/yXbiXRxA8gJ1lIqPBIhazwikEgylI26WHn0Lsxksiryv3rssOSvB1NpXL1zF5554CF8+x+/gfd94E70jQzj+OQEzsxOS7qQBXAelOd564G3Gl9ikRBoCFkjRa2KwsqK7r5qDT42KlD+1udTEZesdbGv/QEMDg1idN1aeQWaBLiBtzY+Q/CTdcsSPR+d/POJUyfw4EMP4aHHn8LcUg51fxyhaAfCkbieJ2aYmhqKYqETl4tGQ/ps3nt6ezG+dRzXXHM1xsc3o6MzrYIy2feSsHXNDM3CrgfONk3pHDjv2Sw7dpHnL23X1hjyBqxzXBhw17q2Psl5ctyXKzUx5ni86XQCDRQQjTYQjtQQjjTwzW88jC/8zZcx3DuMn/yRf4Ob912Pgc5uAfKGAtKvlf6wlEymzLFj2BLc4clzDkQpXStqpmSHEU8CXYPytC1PHcdDjz6GJ554BmfPTmp80SfzX/3Yj+GqfTd8x7X+/OQ5/OVffhZf/vI9Wpe4jgZ8BIeqiCCATWvX44PvfQ+uu+oKBFFFpZBBtZRDvZw3OW1eIwGOlIR358BmEwG8JYG5ZN0GqnUE6z7d/Q0fApQjFj+MrF0qKwQRjEQFUBcyeSzOLuLo8griY+uw7e3Xo9SRxIEjRzCzvIRhSp/29WF4dERjgXOAlrq8Flx7fOGIgR1kzDqmlXmJ250gJFmV+59+Bp/+1KfUyHLVNdegWKvi6MmTOD1xHvPLS1JPIMOd84PHWaLqQS5nsvnRCIqlspqGPIlPAi/yc2djUbWGOvcPymtGwvLR5V7R1dONvu5u9PdwP+yRR7oH4nrzg2CcpN+rVWRXVjA9zf1jXms51/loPKbGpHXr1mHr+DjWrVuLgcF+9PX2Sq40TCaiz4diNofpiQkBt756A9GgH7t3bUegb8ikkxs5Y3tzfjjQuQXcEtwhMM19hXdP/v+7Sh2+L1/02Je/jF/+pV/CUi6LejCIEtUN/D6UGQ5Kcnf1YmTNOgwOjSIYiaFIpn0obEBgZ4fyDl5TgqFq8mGuICWRsvm/knWudTWsvUZMUscE9LOpRfLuVAlo6NpSMvncxDnMzs7i+htuwN69+/Dwo49j05YtGBgekrc4fcOptsFLRoUSjjdeKTZlsUmB4G2hkNc+wWOKx+ICNcmOlIqE55ftVB4Cbm/kPpTLZQTeZjMrGueUZea6ynHP9b/hfG4JNOdzeeRzWRRLBa25amZzMuNkFcr2QhL9bi3VYtxieUpp3fMmVR+f1wxmazMb5KRGQlBaTTMNeQO7NjJLC3j+TsJWrFsx38OSjk+mOyVrTelkqpDwtdzrEgnaXKTNJsPlVmLrMhcRgMycBAJ8ufCz4ZCM+vlFA3QFaBcLSiGYXzCP4VpLr9dYJCIQnXNqbLgfKGYQLOdQy6/gxKFXceklO9HV3YmTJ0/g7JnTOH7sOA4fPiJ2Nxty6MnLMUKwfGR4RKD/KwcOIJfJfgfw9kLvWo85KlYtY+TyHeXAjulsueU/A7w1vFhrTiIWV/7O9yf7mMfIPJznz1xgaIB7EZTrc8yIMby4oEY1Nh/WiFpyDvipwMGx4OVMtjS8Xg7Zgber/yYglzoSrZsJaLSyRp3/G642jrm9yg/XA2Iv5gE7P5Y3tNBoHacBvV7jnckq2zJqc5y5fEt+WQ0Iyiu9gzPgl69fWcp+X66P7YNqR6AdgXYE2hFoR6AdgXYE2hFoR+CtGoE2ePtWvbLt82pHoB0BbLpsG/z0o61UsGPbdoG3M3PzuPtrX5NE6qWXXIIrLt+NU8eO4NDBV/HySy+KYUDAZXx8C4aHh6xTXQypoIptLPaQAXHq1EmcOXNKwGFvby860ikBXgTQdCdoRLZENCYp5GjYWC9NNpq8XatOwo+MVmNasaAovy1KZ5JNQknPuoFkYpASOHWFFxaZKE0sQNUXUPGQr1/tgyqQlsyPWlVAAP9NQHZpaRErK8sCneiFxvPmc1iULBOgq1Qk12dgL4uOlJ2lzB892gg6BwXmiHni5NgErEmi2PxkTVK3BShZYc1kYnn3iknPPvscnn12v4EP/iDefuMNWLd+rYBXnj+Pk4DFUqaAhj+MPddcj8NHT8hf7+033YyR4WF8/OMfx8zUJCLhkECEoAq/5n1rUnFW8moyb2F+YATaCWzwmIu5gsbDxg1rceLYYdxw3bV4+KEHcctNN8svVcfcBG89kUS9a5MFZhLFq6WTV8viGbBmh2KFNLsZL8kc++z9TOzUK9d5RTcyQAxw5HiQFHalIiYbgayZ2Vnk8jknq9jtAPLVXrde4dS9t3BmXh+7bsFgCCzSR2PWaMADZdE7ly84wDiICsec8wlkEZyF8lKZBXEyn0oqpNNfb3Z2BkeOHpUHM5m0LFpv2jaOsXVjWNvXh+suvwJHnnsRX//il3DH+9+PnuFhHJ08h3Pzs2JsGej4ncFbY/cG4a/XkKfX39KS/FlFymvUBWKRWZ2MJzT/eI79A/0YHhuVbKX8DgXAk1ZJljxZ2FGxheTXJ6/GCmZmZ+R5+/jT+3Hq7BQWs2VUEUYwHEMobCCwWCpca/wEwijvWlfBnQVtMhX5NzZ47Nq1A1u3bcWmjRvR0ZEWw9kweRapyhX2AAAgAElEQVRQjaFOIF7jxDHd+ARvRDjeT3OO63WuhYAMa09QVr91vtMemEC2JG/ZbB4TE5OSu+4f6EUkXEc0wjWmDOKID9z3MB68/xG844Zb8ZEf+gh6kp0I1v2IEWgkw5oBJgNdIIgVfTlS6d9oVNAwkEwQUQCyOaBUlXXs7FIGz77wMr7+zfvx0oGDgC+IZIogeATTMzNikN7xAz+AOz/4QWzevOWf3MGmpqfw8Y9/Al/7x3+UQkE8FhYoS69aNutctm0cH/7B9+KSbZvRKOdRzC2hXqFkMsdoEYVsXuOW/qsE+ul926iUUCub1Kq/UkWw1kCQKunyv6XXps1KrYX0CQ2GEAxG5FdJDfVstoCpOjCy+3KMXXEZ8skY/KEgCny/Wl0AJeeAGKkcHY51y7WbAJsh7tI01jrMa8UxxSYh+pJSRvbF51/AZ//8L5Dq7sJ777wT0WRCTL0Dhw7h8PHjWFzgmm4sMzJweS5c/9aMjooJfur0GRx89TUBb5Kk9/s1f7hQVmsNVCmLz/0j6EcgyvMLCQiKhcKIhyPo7+3D0NCQxrTJ/IclR861iPPNmhjojUt52ormFefbZbt3Y8PGjUgSOAkFJPXPsc/ns0GI1yK7sizglkB/Kh7H0cNHUCvmceO1e7F+906jPlOqm8xbMeUdgOsYxbaGErAl43Y1iPvWSYTOvPA8fuWX/j1efu2gWLc5NiH4gBq9yCln3PAjGkuhf3AYwyNrkEim0PD5pDJAEL6rp1c/E4finIslkwhHYwKq8vk8VjIZjQ3edE3d/qM1RYxXMmENpCIgSpneyelpKYLsvXYfrr/xRjz55NNSNqA0PZm9nsIAxzUBYYKjXBtNLtkerUGBSuJsxuGYCjkfT+YP9B5lfmTMWs+3lvkRAVMCv/wMsrrJoKRsMJsw6H1ujUS2j1RKZWRzWSwvLyr/MaUSk5TX7s2YsBHJNQapgco1uHHmcz9QHuWsJ/iezBn4Yq6z/D3nrQfLGfDMnI05UlCMd8515UxiOIbUDCZlCjbyUeI6noAvGJSPbb5Aj3SyQNlUE3Z+xEA0Fte+ohYaNVpR9j/YVPdgfsX9Y2FpydaQUknzTPM94Ndrx8bG0NPXq3jOz8xgqL8bfV0p5OYmEamXUVyex8SpY7j2mqtB0vPxY0cF0h8/dkIe8OVKHf5QVM0A6jmplLFmdI2u5cGDB1EsGOvf8/a9kHn7RuCt87OVZ7E1q31X4K0DqJmHs3GSLGWuVbzelI5ev26drgXXx+HBIZw7dw4TExPagzmemINL8cBJXJN5a1bnnlpJC2Z1bV/NxUUy/KusLZpzh+Dtqg6+1eCtXvwGnrirV6wL1V1W54SuuaD55NfLM79+5fOO33JST9hbMPlFktQ8F/tsl1M42WS+Z34l99ZZVNtn0o5AOwLtCLQj0I5AOwLtCLQj0I7AmyACbfD2TXCR2ofYjkA7At9dBLZevt28DctljA6P4P/6hV+QHOoX7vqiimK7L7sMA319+Ju/+iwmzp7Gxg3rsH79WrFC6Be7fft2jAwPoSNtIAsL7x5zgoVAFqjItCW7VpK8rsipoh5Ze475RqZnkEw+FsirVRVIWXgTQ1H+acbWVKe7PEydL5gDcjxpW0+SmNEQuCu5QTI+qmI5EsjVz5SNLRZVRGORlcUoFupYnCUoyyJjqVgQS9CAVI+xEFThlKwMFr3ouSZwwXXki9lHthYZfDxHwpROjpjnrOJkiMVJFi0tHiYsbUASi7by4OUHqvhI1mEDJ0+ewssvvYJCoYTevj7s3n2ZWBPFIlk7lGdcxMuvHMDCcg6pzh7cdMvtWFzO4r77HsBll1+BXbt24Y8+8xkceu2gwIhGrWry1fL7dcVC9yhvWzFgzQeMoIjAW/kyFsQMu+H6a/HMU4/j5ptuxLNPP423XXWVAGIB4I2q/B4J4hKcaPqROgnPC2STneudSed5vmYOwFXMDThVlHwEu81TmTLSjN/WLeMquE5PT2FmZhpz8wuIxxLo7+8Xs5t/oywpxyBZUI88+iieeuopbN26FXv37hXQYmxaawrgm4u94xoBKL/I4jWLyYuLS2LMUSKb8ou8LmT4SL4yGBI4vJI1FnaWjKdcTszzmakpzJAtu7KEQp5F0mV5GBN3JA6QToexZXwLduzcgS3btyKVTiJcq+GSTZsxeego/uqP/wduf997MbZlM45MnhPzlkwYjm1PSlpyfo4xraYANQeYRxvv5CDl6Pm3sCAgNxTwG8vLeb0lWRiPGGucjPqRsVFEEjGbh3WT+SaQyziwMYPsLxbFCRqw+D23MI+Tp0/j9NkpnDgziWOnz2NiehH+YBiBUMTmMkFAV3g2aWtjMJP1yEdef85Zr3FhZHQE737Xu3DttdciFo9qrBMA9/ygVfhX0wEHioG3+r8jYvOjzM/WASA1A2DoEcuGDIFi8nkkq66suUWW2kpmBZVKTYyu4aFB9PR2IR7zIxELIBLlOC3hiUefxMzUHO647Q5cc8UeBBsB+OsBHackfhMx0tQAMrA4rEtlPVYyGdQrVbGw89lljafzU1M4evwUjhw/iSMnzuDUuUnUfUF09fYjkepArU6w28DKiekpgZ37rrsOP/tz/yduvOHGf3LhP3DgAD7xiU9i//PPa84Hyeb3BVDM5tEo5vCeW2/Gh37wDnSlIihkFlAr57QulAt5ZFeyktWWvy0BdzKfa2U0uDaWik3wNlBriIFL4Fbu4GxyINgSCDvgMowGj7/hgy8YQc+2bRi45FJkQwEsB/0YGh6GPxFHlY0F2ayK4QRq2DjgcwoJAlac36itqfRadNLH5bLWPxb/6T996NAhfPWeryAYj2Pj9m3IF4vIlgpiUCZSaQE+k5NTkjEVwMx5QJbZ0KCkkx9+5FE8t3+/mGi8sdGF8sVcGgQWEQ+llHwiho7uTiSTKWPyESCCD9FwRNKoPZTy7+mV1zqlScmAJwDH8UeQjaAugRPOq2zezptsTz6vr78fIyPDCIaDzaahuekZ5LIZJGMx7BjfqnM9fPA1xEIB7NtzNUa3bwb8FaCcB3w1G3vSJ7WmC21g8rn1JJNXg7gGQr4Vbtmzp/GJ3/hN3P3Vrwi0rZIxzTwjEETVH0S1TqCTEtudAm87urpc040pbqS7OtHTN4DO7i4Bt2y2CEWjymnoIcv8YGllWWuvx+A3lQgDbgVgGvqkfGN5ZRkTk5OS5r3+hhtx08234Jlnn2syzCWx7zzmOQ7lC6ucyJivvH4GHPkEQHL/03rnMQR10RooV00ZhHtLdiWDIr2rOZfVKFA0W4hqTaohy8sr+pvJ63P8h7Q/ct+gIgUbP1aWl8UK1h4jSWgbUhpFavwxewJZPzhpezXz1BtqTMjlstpPW01rpurB0Eh2tqk2QqWPYLNpQ/YMarRjHmXru/LJCK9BREA6fWQpka44O1UUU4gwaWfmZswRvDyLxyEZaJdhCAynEgXj4pq7bN8xpjD3czJvKd9OJvLpkyew+5IdSMdCmDx5BB3BBhamzmFh+jyu37dXHsUEb6empnDkyFEcO35c4C3Xu1jC8gfKYq8dG9P1ePXAATUltsBbB8yumoCrwVw1aElxxJLQ14O31nzWYoxyO2yBqB5v1ePFEvynNDJZ/WTbctwvzM8LvKUdChUw2JC2MDenXGdufg6jI6N6z5mZWYG3JpdsvspcEw3AvJAf+3rwtsWoXS2brDH+HcDb1zN4L1ypVjNnWxLI9hyd8yp2uP329SDu6s+wn+05nqWwfW9xbWGrWLhGOL6QcczX5Ve+t8zbvt5uHR/HPccsjzkaS7jmVFMTYYOsmgfVbGLP43c0qpmEIyn9TlYutZqUYSQFzSatRqMpL875n06n1Wzpja+Lx6YiehHAfnEzwsV7y2qGs9e8Kl9xNsZyfwyHzbJDTTKmCiRlJfccT3nJ+xz+vcnWZlMJ8/hVv/N+9hoe9f3zgtvF9gFNDfA33BYDlSKq0TjqdT+C+QrisRAKgbLUQmYmZvHVu76KeH8fvvXMs5heyqKcK4Lf9lZyWZQbVSycnEEFZSQGEpjPzQC5DHzTi5g6cwaZagVBbtuusdf7buudk2JULWl/YdiZS7LpxxpQ/Fr/mLBwHaN/N7+rMKZc7/Vdl82bkSjqHRGMJDtRnpxHNRTGrN+H8Wv3YTkZxo1X3oZ8NoilxQyisRICjSzCjTC6ogmEA3VE/UVE6gGEyhwzQIXN1E7dimPot379370V0on2ObQj0I5AOwLtCLQj0I7AmywCbfD2TXbB2ofbjkA7Av/8CGy/fLvYE7z39/Xh537+3yKWSOLeb90vpteePXvwtiuvxP6nn0J2eQkb1q5FT08nhob69KWR8qYsuJGtIO80ymqqsGiSu6b01hBoygIWAWECrB47TgVEgZjmIVUp00u2jjIZayz++ag4SolHKw4Zg88+h19EK/RipBSfvNsIwHnMJkoc8ndW3Ofd/m1SyC1JwFasBFiSNeZ82gR6BYMIhwmAsZBohX4xMJvSx8a+8goQKgA6TywefFOK2N/6Mu59KbfikGOTNYtKF/p1ErRhPFhwnZqaljQdwVsyJxg3smpYaJpfmMff/K8vIF+qYnzHJbjt9vdgOVPAAw88iC1bt+Gaa/biT/7kT/DSC88jEg6qKEwAjwU5SiJKFtfzzGMMCF5SWpSypSHKXFPu1yd2zmB/Pz74gffj2Wefwt6rr8bjjz2Kyy69FFs2bzYfO4G35nnbkqvzmLcsNJGdawUWAx+tCGVsaZNNlm+oarNBRKMcW7xmBMUJCkXwyiuv4PSZ065pgN6RdRw7dgyTk5Nifm/ZsgVr1qxRAYuFIL4vCxmUr3ziiSdw8LWDGB4axq233orevl4sLy07qVMrePMIWNTktWLxm7LGBw68isceexwnT50SeEwAZXR0DL09fTr2+YVFnD03oQI/i8HFYh7ZTP4C4ghLRLTzjMcJ+kYluUjm3Q033oh91+9DPBHF9NQklqanMb5mDPnJGfzZH/wRbrztNmzcvl3g7Vl63i4bgMBxvLpALtajK8rL24+Fbz4GfMgsLSKzsCgwjtec4C1ZVHxMRJMCbzmX+/t7Mbp2FLEkGWg+SUHzfMXEIgvLsXV5/nbtagLJliknvpDDzNwKXjl0DPtfOoCVbIFlQyusOQ1CXWfHwuGxa06FDEDgnCMILZYWC95r1+CWW27B9p3b0d3dqXhR8puseI599nFQdjQWjVuxslLFytKSCvMar7WKfPooUasGjQp9IE06lGDw0uKSNWyUaxpjwaAPPb3d2LZ1OzZt2mxNAMk4orSkZUXNx/Umj8X5BTWbbFm/Cel4Gqj7EQlGxVola4nnQRAuGAijXDaQOtLVpaJaZWEB2cySZMc5Fp9/4QWcPnseZ89P4uwMgT1g/aaN6KFspT+Mao3rHo+vhlKtqlgzhpdceik+8pF/hXe84x1am97o9tW778Gnf/8PJOkZDYd1HQS4FPNYO9iH226+HpftHEckUBNrk7LJhVwWhVwBlSIlk2saL74GH2sC/nkP0B+yWhPZk0xeSvj6CWw2yBwMmHwymz9Ysmz4UfYH0D+6Fuv2XoNiLIbnjx3DyYU5DAwMYHx8HMlkUvsDgVsy/QNsiAlasZGAp1d8jBNQCwY19rlXcIwIfKdseaGAgwdfw/79+zGyYT02bB3H+ZlpLK6sIJpIiD3Laz01PSPZe3o9b1i7DmvXrBEw9sTjj+GJp57C1BTnFyWWybYOS+qfa1ChWMbSyorApu7eHgwODaGnt0fHxvFAgIzvSeA2lUiip6tLAC5VJdgssDA/h6mZaflvch0fGRnFwOCAA65C6OrpwsjQsBi3bCCYPD+ByanzagChLUEiEsXGDRswOjIiII6s7ng4jA1joxgZ3wD4yuaz3ARvVd53DFwyIFmw9gBcgrhk4NIrl/vrW+NWn5/F737yk/js5z6nHYR8Vcomlxo+VJmM+MOIRBOyhOjo7FJjEtnUnmQvWZ0cg529PeiiZHUqLdY3m9ISqZSuFVmKXFcMiCcwSqa9NZ8xf+C4Zw7EphYqKkzPzortum37dtx88y26tj19/Vpb6ZNuyiUEf7kmBxFhg1cgKHCP815qA/TbJAOcksyugc2kjnPI0dO2VNB6xrlbzOXUiECA1lMaKdDWgeztbFYADq0pmCt5TWb8HccUG6Bm5+aMPcu5VWaORZCAfp/GCvY5uX411fFnB2x51hRUJSHjmPOSihf8DDW4SRFFTzZ5aSexQQCZc5pznueoRh41bfH3BtySBc2mQmPjhgXekjVNpRdr6GjdPB9iNs0x72TsBeyySYvKLWIAW0wJ6spvl9Yafp9iQ/lyAlbMI5YXF5HNLGPPVbuBSh7zZ0+iLxbA+dMnsLQwgz1vuxLlYh7Hjhp4e+jwYUycOy/ZZHrekgWsz6jWsGH9egEpB199VbHnHuhJOpvyAxuaWg1sXgOfC7CBhxyonrWEi5/H/mwCZk4txCLiyZhI+1d5DeNL8JZNJtxTmBdNnj8v8JayyYwVrx13FD6Xx8pcisfH3KdYLkmymkcqBq7ze+anSTn5opvOyeGlFzNvXRfAdwnetsDUVVn8Be/lIrB6dLwhePv651lzguXoOrM3XCCNm3vhSXNsf6/B2zWjwwLnrIHPgEqu7xy/XmMJH3nT9yv6E9PKw/07ky3qdWSN2/zk9zB6M2cwMzOn73amblRDV1cXwsoNLY/m6zxg9fWgtxt1F3ueXBQ9HhOP2bOm8YBhrTNuf18NVnrP85pevTWH57T6/MwD3BQuvJ/5XFNeshgIpHbrVuuw/oXgbbCBSt2PkD9iyiQ+KqdUcObUBD71X/8b3v8rv4jPfeVrWKxWkCkZO31hbhblehn5SgGHjx/DyPAAECxjeXYS/dUGll84hImDh6Fvx5TzXwXeeqCz97taw3Ifz9aH4C3Pq6ns5Lyeed5NOyFnL8QxkioBkZEeDHZ3I+EL4vDiLI6jgmt+5MM4Ws5gcMu1uP66H0C1EkCxlEEpl0GoHkWw4Uc6HsbQ4lmMpTsxStWpUgnFCpvd6ogghHDDhyv3jL/hfGn/sh2BN0sEjh49it/+7d/G7/zO76C725pl2rd2BNoRaEegHYHv/wi0wdvv/2vUPsJ2BNoR+C4jsO3SrVakaNSRTqXxUz/10xgdG8O3vv0gDh46hO07duB973k31g6PIMbimph6DSwuzaJWI1N1WcVHFpwJ2JHV2iwmqTOcRUSTJSawxAIAi/MEjMzblMUAA2RLZMQVy2I4sauYAAyL1iyO8+/lqsko67kVgrJFFeL4/irGuSKZVyzTv+k36W4qEhLI8tjBkoANq3AoGUIClu5nMRbFnjVZQjJUzUq3VWQTgBs0qT/eVLi1qoJkU0UMcV+qjQmxWga4xRFoCrU59qlYiU2ZV8oaWoGM584CJAt+kiF0Ms88p+nZGXz8E59ErljBLbe9C+957/uxtJzFQw8/ig0bN+O6G27EH//RH+O5Z59CKh5TcZcAnqQLney156fmyXxaQZns3JAYaPLBhV+M1nfe/g688vILuOG66wQIU3aULG2ybav0mJXMLoPhAbi8zoTog+riN7aCFchMSrfVOW+Xy2NYB5BMpBEKRRAKRlTIzaxk8bnPfR4PPPCAGODdPd1iQZ8+fUaFdRYjN2/eLGCIBVgCQyxYsMGgr69PbJJvfetbAnCu3Xct9u3bJwCJxTCOtSNHjoh9R7YUxxCv78pyBg89/IhYNSo+w68xSm1XAocsWhqw6TcwhtKMdQJLZJCbXDCLYxzzjDtBUoKVHR0pdHZ24Mab346bb7lJ42zy/DnMn5/EppE1qM0t4bN/8j+w9+03YPvll+P49Hmcnp0SWM95wHlrco9kdbOpgJ6t9m/GNEzQMBhENBREPrOCxblZ+CSXzEI8BN5GQxEDb8MxRKIhMU0HhweRSCV0XhXNL8ph1uR3x/ltjC1j9aqhQgzCArKFKsr1IF47egLf+Oa3cerMOdQ4atTIYc0CGhGMlerpzhvVNUUQhPSK/Z50djqdwuYtmyUnvWvXdlxxxeXo6uoUi2zy/BRefuUVvPD8iyZnWq9rHeH1TlCWGA0cPHRQbEv+zPFBr2PO43giLlCGIDQbAgi+hCMh7L7sEtx6620YpcylGlHIwAygoyOOnu6k/GPZqCJp3EBYhTY0AijlSzh96iSee/YZPPfcc4r/8PAadHb2oCPdIebVru3bJX1cmJ/FmTMncfrUKfkuLq1ksLScwfGTZ/HigYM4fW4G0WQMA4OjSHWQ3W8S1g0HDC0uL2sNvPrqPfiFX/hFXHXV5RfuAE4bupTJ4eO/9Ul88a5/UJMLgXdKjIYaNYQaFezetQ17rroMXckIgr4KQHCYwDZlwMkORwOBBtl2hODJ26wjQMY0gVsCEASuCNzqTgYuVwi/PG8971vOkVIgiHXbtmPd1VfjbDaL5w8fwpGz58QS2XvttWKem1SqyaWS2cXz49rH4iPBemIA3T0mU09wQaALxyT3jGxGrMNHHnkMBw4cxHW33ITLr7ka1UYd2WIBcwuLOHXmDFayWTGvz5+bULFz96WX6ZpQGvRb99+Hk6dOG7tyyZoj2MSSTpoHJr2yz5+fxKHDRwQmdXR2Siqe55kv5N16UJcNAOdGOpHEQH+/1tq5uTnJpbMRgvsTm1II1G7dtg2bNm9GX38fQuGgwDiuS5OTE/InrzdqiEbDYvT29/Zi3dhazT2N73gc+ZUlgbebL9lqzNtaGQg6uWQxET3w1tjpLQCXexbBW/ou8/GNwf/vMq34/+9lxTz+7NO/h9/93U9pvalQqprNIJw3bPyJxJFIpNHdTS/hJPyhEEocQwQrCXbyZ45rrpv0v02QfRtBIBySzPH4tq3o7e2TssLM3KwAUZPuJoiizd9AR/qskoFXyGNuYUHNI1xv7njv+3DddddhJZfD6TNnBXJ6TUxkVJK1Hg2FJMnPnIRru3ZDXUdYo0KhKBCQ7HBaABC0zecoA14Qc17zlHs76mLBrqjxawoLbDCo17F502adCz+buBvzHh47lUcoq5xZyYhdyfWGOZYkm8mIp2Qy56dARFu/lTO4HMcDH2uVmvZOrrXyjaVKCRuhHMhqbEWzZ/Ca27y9gc/RXdLM3EsJnEckqcw5QxllXyAENnHw+tGX3Ri61mzGvYOfRcUM3s5PTmruKdcgGOWkmz0vd4KPAqMcG5e5AtU4+NkEcOkRXK+VcfklO9Ao57AyeQYD8RDOHDuMbG4ZV12xW4D50SOH1ThGv9v5+QVUag2Bt8xXrMmqLhsAgmPMLwjmCvjmMTVBehfQJhjeAgVNgcT7t9cU6In6tqabnnMReGvv2vKEZ4zI7E8lU8pXWZg+ceIElpnv1NgoaI9dnZ0CsrlHDw0OibF5duKcLCK8ZgeLn437C+BNd6i21zsWY5Oxbc/U3uoOXX+Sws7rWZz/NPP29eCth7O+AYa8ak1qMWu9X64+Du93nhyzl4e88aL2evCWz6PtwPfytnZsVN9deOP6I/YtXe0dM9UD+cyqwqfc1hQsgmr8yxUK8mdnvtRADbEYGbnLyKwsqQmOc43jhLHn59AywLsOHkPdu4beea6+Tv9fzFserxQzXK7qMYj5bzZLcg6rwcEBrV6jiQfsro4tX+s1GfDRa/zjcV/MyOX78O7FrvU+/zLwtlCrIB6KaT0p1crwBetYmJ7H5k078cRzz+FX/v7LWCjkUAsGcX5mVt8D+H2A31cyuQxqyCMaCWIlO49GIYP+ch0TDz+LyuQCGlzzHRN6NVi+mq38v9n7DjC7zvLoub1sb9oirVbaVa9WtSzLXS64Y6oLJRBCAgk4gZAQMARICIRmMAQDBtt0A8Y2uAG2XMBdVrF6X5Xd1fZye/+fme98uytZkmVj/wFyz/Ncy7t777nnvF8977wzk81TEcqZPyU44DDFHUUDr8PEtQxmPiPbc3HvUBcoha+mTF7ewYIbw34P9gddqDtzBQ4HXOD9TZ26BOeufgO6uwcRi6ZR6q+GzxMEa38rI2n4XWlUetOY5HNhoseFErK20wSxc1h97rITdn+ugVu2bDnme771rW/hTW9602s5fF6Tc7NfEezjevOf//mfGnPF44+LAPc5H/vYx3Dbbbcd80TvfOc7X7NYvxR429PTo7aePXv2uLX5j7vf4qeLEShGoBiBYgT++AgUwds/PobFMxQjUIzAn2gE5i2a44CeWSXZrr3mOpy6ciXuue8+vLB5M5onN+OS112MhbNnoywUQiIaUzJr4wtrJV+aSMUlFUqvSkpd6qGfLDr6l4m16nf8bANK1JDNIck4x8vv4P4D6DpMmb4RPcwTYCAoJqalQCICocYvki9TVW2kIE2CwCQVxicLlPRjtTmJNnwOZiI2EDASfI7UqgGerESfc24Chs5DsP4uz0aTRFSm0klC2aQTv1NMUDHalMpwpMXcArINk9Vcp73WsW5gElfjr908gFv5YJvg4idMaskkMpisMVKGTJwxZkyEROMx/OLOX6LzcD9mzJ6L886/CF5fEPc/8FvUTWjAha97HW697TY8uuYhlJeEFX8md5U8ITDteAQzETsevGXSUDLRlFWUxCjlFd2YOqUZXZ0HceXll+Nge7sq9c8+6ywjo5tLgyKFBHLJkjRJHv6Xco8Eb8kCs8C9AcON5y6lrg3byIC+BiStqqpBZWWV/O62bNmGxx/7A+68805s2LBRHsBNTROUaBVjdlzFP4E5MoxYUEDglvfFxBSvnwANE6l8wKZ88qWXXaZ+O3HiRDRMbMHB9t34wQ9+gHQmJfblxhc2Yc3Da1RYQKlk9k8yotkOqZSRE6bMq9qa/dXxiaVnKvsO5bfJhOLv+WeyqxhTAjYEclecfhouvvR1KCsNY6CvB5G+AUxtaIJrKIbbvnEzlq46HQtOXYrdXR3Y39eth0b5s1I2TwDoWHwnfEgAACAASURBVAKb7WTBWybcCQYEvB7J3fZ2d0sWl78ngEu513AgaMBbH/1pCVKWoaqmUozTLBlklEl0CgjIuDHgtemPZmxATBwBU/DD7Qth3QtbcfevH8DBjsPybWVsmJRnkt4ZKqO4PpPv9nwsSCDTm56fJeESUI83FouomIFgbFNTg0Dut113Haqqm9S39u3dhttuvx0//elP1a/nzpmLpqYmk3TMZ/HMs8+gvb19zFuakJUjKcf2J3sr6A+rf5WGg2L4UjKZzDqydHmfZN/PnTMLp5+2FHNnT0eoYqIDfPEKWCDiJIQLMXTt2IHvfOcW/OpXv9J82DJ5KkpKQpoTT19xKi6/9BJUNk9EYaBfiXLLQEtncugfGsHz6zfiR3f8DOtf2CSp30r6cAZKkMu51A6MF8fXSDymxOwb3/QmvP/970fLxMZx04vDdAbwh4cew6c++e/YuX2bPBj58hYyyKfi8nJctngBpk5ugI+MzVwGmWQC6QSBcAMCMRFIYq+Pc6mrAC/ZMQQgyVbjXEwlBYK4fJF5W3D8qZnhZ2IxV0C0UEDL7DloWrgAeyPD6BkYQoKsXo9XjMQZs2YBZaXytM1EogJZk5m0gCEeRmEAYtupeKUAjcN4NI49u/egp6sL0eFhPPPsWsTiSSxbtRLB8lIxlcurq5BMpyVfS3lsLgxkxtfXTZCnu9/rwx/+8Ac888zTGBgcFFtycHhI6xDBMyaS6+sbsHTpUrS2tuLhNWvw29/9Vv2lqrpavu01tbVK0Pb29CAVT+ic4WAQDQ31YPEBgQ9KdBMg5BpDgNv083KUlZVqvHI+F9tN45cWAWTfAOUV5aiuqJQEc3VVNXKZrBQHmNhKRIexcvkSTJk11TBvyTU15sOOcTjXSoK5zhqqRZHALV9M/jPByH8JNv4FALiFPO74+k345CduUEEXwVkyb7NMdEvivhSlJRVibnr9QRToZeyiDHdO/Y1ALv8/w+IoeuTqX4bMp7ZiX2XxCIHYwaFBMVnVDnFKuhuLB8n5Ogw1shQJYrJggEDqnLlzsHr1+SpOGB6JiEVPoJTzFj/I5dLLfYVVI5FPsilwogUBmaTyaibYLE9aFrRlkFEhWxoeF/tWHtl0SkoLhw93qXCF/ZrrYP2Eepy24jSBobFkQsUr7HcEaqORmPopwRN55zovK1tO6XUqObB/SrqXt2l1ZVUnYEA6rueDAwPyl+acV15RITCa+y+7vxJDU57WxtNWa4Czp+P6qcKxcbLJYuLTZ4DtyH0ZC24opez1CZTVmHLmCs77LFDh3EPrDstONEApQQyS8M14s6AQf08FBwK3LS1TnP2IS770nAPnzmxFLjGCeG8n6kM+7Nu1FdlMEkuXLFKRBQHZzo4O+d0yji63F6B0fCCoIkTe7vRp0wSckb3KWDGKAo2lSGOK1ez+1jINxz82mL2NKczSbop9bJTt6tiIWBbmuA/az6lY0mEhcp/DwivObfTp3rplqxjhBJVZkMC9aC3Z55VVWtvKysrRTdUAAtP0vJXMOyXCzT7taFtaB88dBXRN/zWH1NzHAbfH8rQ1FiLOqvoSnrdHgIZ2T31souy4qBzNlz1acJnD0ZzEEJ6Pc0Lbkcc31P8H8HbSxEYVJVoZXLFonUJS9h0qEnHvwf7EwkcXTGFDNBrTviZUEjb7N8WYY4KMVxbmOnLoNJx3YmmY8EY9ZTw73N7ysdi3LwXect9oAVupajgMb8uitaxb29ctkGvZuvy9BWnZh8fGjlET4Ji3LFRep2UjG3sOY0dz5PHywFsXPaDjGXi8LsSzcfh9Hhza14Vnd7Xj+UMd+MELm1TgMDQ4rLmcthnefBbDA71SPMrkRiS3nsrFEfa5UBpP4fCT6yXBHEvGVFRpnxstk5j/2t9xHyHVGkrOj7snSu7b5yn93efTvoSHBXK5Hcj73KiYUIWqYAiRrm4MZjKoWDofoWXz0eN1wedOYWikgKnTTsWceacD7nLkcz4UsrQX8CGTzgP5FPz5KGoLGUzxujDJ60UJN42ZDC46Z9FR8T32jyyk/Zu/+Rt8+MMflsrXn/PB4p1/+Id/0Hr/5S9/WaBe8TARoFXRF7/4RXz729/+o1isX/jCF3S+f/7nf37NQ/tS4O0999yDe++9F1/60peUfygexQgUI1CMQDECfxoRKIK3fxrtULyKYgSKEXgNIjDvlNlirjKjwofoKy67Au9817vxs1/ehWfW0putCZdfcilaGhtRWVqGnKT6IhgY6gbTmsEwQVEDFik944B9ktiiTBN91kZGJMlGNgarFSlVmojFxDLq6+sXoEUQhS8yB22ygIlFyvWKheKjZJdhZyox4LBoJfvryMQSGDIMRHrKmgS4YToyUe4bZdkyjGIEO/J/NgGpNNSo1LFJdFlWjMUEnZyjWkI+d2KIOLKwTvsYecAxkEs+nA6DZiypMcY+sL6lRsrLsgIM44/5IwI2YreITeMWO4j/x2Qs24zt5/Z6kUpn0DcwgkOdPWhpbUNdQyPuuec+SZ695eprcNddd+GuO3+OEP0kxZxxWK9khAoANL6hhlFsfKb4fZKO9pmfCTgE+PJ7EI9H8OY3XIXI8LC8Qlefdx5yBbKY0iTbOQmv0ZSdgCaCBkwqjUknmkQK24xsDwHzFrh1ZKz5+02bt+Dhh9dg/bqNum+yJAmqkn0ZiZqEM5M4FsDlNRNUIQvTtLdJjKpa3WlMMYscCVr2HbKOpkyZoqrviy++GPfdfz+2bt2ia927bx/6evvF9OP3Ow6fTpKZSTJz1RwDVpqRIIryyS4m9I2MJd/FZDCZzCEyNwkOhYJYvmI5Lrv8UlRXlQu8jfUPoLlmAtzxNL7xpRuxeMVyLF15Gvb2dKG9uwu9fT0CJ9iOls1L9pF8iul968hUqoDCZ9i35GaMDA5geGBQbU855YDPi5A/gBJ/GH4C8x6yNAIoqyhFuCSEDAsE6JvIl4oqKC/J8xvvRZNk88Dl9chXNBCqQDIDPPL7J/Ho409icCQKjzfgANtWKtM0sZg2slO0fdtI8llQ2HrfSsKPfqABn5hgQ8NDeP2VV+BjH/s3TG6ZofZNJkbwwx/+APv27sWEugkC6dkfdu/ZJbCNYDeT1bxWFnKMesGJMU1WtE8J6pIwmVKUVo4IKGF7M83LOFIGG/kM2qZOxtXXXI3Lr7gcFdVTjzkrFyKd+M63v4Of//xOFRiU0deV8qP5DJYuOgXveNt1aJs31wTCegGTrRcIipa2+dln8Y2bb8ZvHnpIQFJFZS18vjByoqx5xSgtUJ4xkUR5eQXe+7fvxbve/S6E2Q72YILS60V8MIL//q/P4Z677kaOYBATvYUMPIUsvK48Zk2bioXzZiIcpG9vVjKAuXRGSXb5IjP2TASSMc4kL/swmeSU22d8Mlm4CMTS/7bggtsMfr2kEEAp62wWE2dMw6RFp6Ark1K/qKypE4uRoFhNfT1QWQHEKEk9qGIUAlwCzgNGYlzgDOVvHQUC9pz97fuxZdMW9BzuQufBg9ixYzeqquvQPK0V+w93IJ5KYer0aaitn4BEKoWBwSGxx8mIXbJ4MSY3N2PXzp14/LHHsJ9+c9GofEoptUpgjYdl89XW1uKii16HOXNm4/4HHsBjjz2OoeFhgVL8Gxn/jFksEkE8GtO6U1NTpUKC8jJ6DALJVFIMcRIpybLUnOFMHgScqiorUFZaglQiIVCIrEd6mzc3T0JNVTXKSkt1LoI/+/btg99bwPnnnYW2mVMAMqddWYgqrdw7+4oD5DrKD2LeErx1WfCWzFuCt/z5LwHAzeM3378d//XZz+LgoUMMMjwBv/z4XH4/ysoY30q4PT6NpTzHnMeHAtm5BapG0B/VALcZrr2Gmgq3zyt2LpeO2bPnYN78eSivKNOaZViwUUQpTUy1kHRGa4SUMfI5R37YeKxyzQmFw5jUPBlTW1vV9/n7HFnxXEMcCwu2L1ld1ueR4KJRMTEAqWHlEuDP6bOZVEpy5uD6m4zj4MH92L1zB/p6e7jA0ntC83ZDfSOWLVuGsgrO0xkVE3DvwDmOhSr0deccS4avlduU5zvXfr9PSg4s+rEMT8PmNuop7Mxcezipcy3t7+vT+wgysd8SaHUIoPo+s9diUQ+l8i3j1rJxHUUQ62vusHEJGLI9JJ/soQ6ASuYUE/5sZJBzmrsNcMUCPCPDzPbgusX5PxAMaP20squJZALhkhJMndqqIgnOSyMjEfnTVleWoXVyE5IjfcgM9aI+6MWubS+AhVmLFy2U1PTePXvE3id4m4gn5c/rC4QRCIYwHBkRK5jg7cBAP7q7u519lgGSHG8Rta285cles8C8YwViitoc//Zx0sr8uFFSNjtTu78cKxh0vsLuTWFYmFQkYfwryysk9U4WHMFrxo5zD/eBZOSy7Rgzfqazs3PUB5lKGwTcCXAek3nrXNd4yFPscQe8tRLOun4HqB2/kFpA8FhMXH3mOICu2bMf6aF7zAV6tCTyxX990blHFWSOdSZnrTvqT/8/mLd2PyvglmBmzrBkjfcpL8jsz7j/8PuCAno5lllwEgyHTBGA2N+OKoyKXc25zF7d9CvFwwFvbVGBBQyPbgsbu5cCb43Pru8ImXALuJqxbJ6pVBDj3J+VQbY/W4scuz7z/nhOzsEc4zzGg74W7LXPNkc22csDb/NZWkW44A565V17qP0AvvKNb2PaRRfhEz/+EVzl1doXJaMs2oqr6C022I9yzjuZJA50t2s+5ZSYS8RRlcggvX0/8v0RgbdGkcCM52OBt4yBBaRZmCrAmspVYlpTYp92FWbvwvfxfCzUtIUskyZNgttnivJciSQO9vfBv3Amys88FV25lNaeUGkNBoaBs1dfjWC4Hi5PSOfmepf3F1BOFaYctGf0eVKo87gwnYoiLi8uWjXteMPuiN//JYG3v/71r7Fx40bNmRyH73vf+04qBv8X3vSXCN7+X2i34j0WI1CMQDECf44RKIK3f46tVrzmYgSKETipCMxbMGOUpcOHsosvuhhvveZarN34An770EOSpL3qyitRX1WFVDSm9K7P44LLm2MOTbLEiSQlI5NKQpL1FIvHQY81PkgyqUkWxjAB23jcJOno7cYkms+HUCgsyWXK3Bn5YT6wkoVhWLvywaT8lYAiI01M1oRDbhEr1yYKJOflsDUEADnMV/5rZfgoZ2zAO6eqXlEi1OpITUrOzyQtrBDcaEJiXCZqLDlhZBItc1DJSYNIOUCU5ajYKv6xpIhNfFhvLfOzAVT55C1mRcHI8RosmJ9lxbppWoJMkgFUEjanZHQskUF3zwDqmiairr4B9973IMjoe+vV1+Khhx7GHT/5EUIBn5I2BmImMEwA3LJ9yPyy4K2RU5SMLWUJCc6RvRQMwud1ywvukosuhNfjQl9PLy666EKTFM1nkaRUsBNLnt/4yjEGrCg3EroChQMBVSpv275dCW/6sDEJywQm40hGy4b16/HQ7x4So2nqlFaxIufMmYtVq84QW+7BBx9QQqqlpUUvAnVMpAqoJTToyIvJ85ieyExmkNmWz4sZRE/J7r4RhAMuxFOmnVpbGpUA6uo+jFiMwHBA32tk2Kw3MvurG0zkqEkcUJj3T6lUE10Dnjh2rw5/nMk0L0L063O7lMA/9dRTceHrLkT9hGpEhgYwcOgQqoJh+ODBTV/9GtqmTcO5569Gx2A/9ncbKUjJylL+moUKTjytJxh/5jgxPxO89SBAqbpEHP09PcilU/JADXjcCHq9CFFCXOOuoLFJZlm4tESgKYFCsosJ3vI7yZ63AKthTMnQGS6PF6GyavT2j+A3Dz2GTVt3IJ3Ni7Wm94yKJDojzknamjYi6DjG9rCFDGwnMYRCQfiY7PJ6lESOJ2L48Ic+jI9+9F9RUkp2kBnH/b0d2LljB7Zv367E3foNG7Fu3TrNC9XVVZpLeO1M8LHfUY6XbCjjq0qPuIJ8GsmqpLx7SWk5wqESzUWRyAj27duD3p5+lJYGcMGFF4CyXWeddSbCJbUvnm8zw/j1L+7Cz+74BXbv2oHSkpBkCTsOHcTqs8/A9R94PxaeugIIBYnqGZCFcfAHOAgF4H71azfhoTVrkMq5EC6vQSBUCrc3IA81jnle10gkKkbfJz5xA05fPiZXFxsaEihNv9cH77kXN375y9i9b69YaYVsGq4cZXYzqKuqwPw509EycYK8kSmLbMo2OCe4xCoh0E/wVvO/2Lf0us3xIlCgt17a/D8BXBJ4HSV+gUsc14PJOCobGzBl2WL4GhuQFxMyKM9RjqcApdxdbgGrkrIOGSlytgvnATPnGM9Pj8srP9zunl489+xa7Nm9G/FIFHt37UJ3dx+mtk5D3cQmDCbI3s2guq4W1RMmIO9yYXBoWDKs8+fNx/S2NgwNDuD559diy5atYlJShpYFIQJvxUAznuu8TvYnFgVcdsmlkqveuWsnHn/8cezZs1sFAJRpnz1zJkpCYWzevFlsbzJ8CTzL/7auTkxdFhKJVSjWoSMXb1AKSSuSZTwybNZLFmfQc3BaWysmNjWqvcOhsFg7e3btRCjgwTlnr8TiRXOAAMcPgTrLunYKgUaHnknCa+EW+5YJbvuy4K31xT2x8OhJbS7+l960/9kn8Zvf/EYFN3va9+JQdxf6h4bgDYVQX9+Eqqo6sdRYApVIZxGhDHHK+HgSyOQ8xr9lWXxAgJQ7ASlUeNUn2CdbW6diwcL5qK3huDfrG/9GZhtB0HjcyCmzWIKsPfZrvthPuBiQjVpXP0EFRkziq2yKZKYsGbhmDyC/2iwVG8waIuaVM8/xH62rPG8yiSQZwBFKhw+hr69Xr0h0RGCwYcvx5HmBni3NLZg+exaqams0Pni/BEU5Ntjvrb85AVDeF9cuzp9GjcQrpQcD2I6Vmtm526hAGO9MMjU5p7KIpqKiQmPYLoYCXHlesmgduXS7Tgu4kJWDUV1RUR7bhWPFrjVu/mwAntGdnFNMZPdfUoUw2icOG5pTK/1+SyS/zKIkjnVeI69v6tSpaJrYhFJ5G/uxa+curZdtU6egNOBG/+ED8CYjqPEVsHnDWtTVVWPmjOno6upEe/s+HDp0SLYKBG+NT29Y/7IYhHPI9LZp6OnuVvGR7lkAjVPQ5LSrtnoOI1jSyiy2sYxcFY4Z/1zuY0YloAuO76zOYUFxsy8WW1LMbbOfZP/htdB/l5/nnERgduvWrYqHipoSSa25lPoPcS0MhbQX4v2Jlc05nXYl8rw14K3xfj3ycIQXxmSTLSvW6uiMk3sd/0nLeDUr+rGB2lcDvD3p6Ums2+NRef93wFsyb+1ej6AlmV8jESNTzp+tLLDdr7Iv8PeZNPtQBmUV5ZLwlRy6il1ZDEpFn6w+yznOgqL6vZ47nOJHhzU7Pn5Hs29fCrzlZ/k9nCP5L6+NhwWFLThp2bPjz2/AaXM99uD3Wclo+1xlZZ/N1tz83RZ0vLjtXx5463d7JI3OosWOw11YsHgJbr7j5/i3H30f7V43JuWDCPsDGOrvFZDeP9KNvCuHZDwqRYRMNilBjLwri3Qkisp4FoHOfqS7B0E/23jB7LHtGLaet/Z3/JexEygboO+uKb7m79kHWCjInwnsqjCae0oWjyU5tn0oD5dJMat/sAfpaBzDiQQ8C9pQcvpSjHhd8HC58LC4qRxzFqzGxMnzMTA0orZKJFLwhH3wpArwwwdfKAyXJ49wLo2mfAFNLi/+4ey2kxpexwNvybBke5H9SOl2yhDv3r1bjFba5UyePBn/+I//iCuuuEJ95uc//7n2W5aRefR5LWNz//79UsSZN28ebrjhBj1LfOUrX9G/b33rW/V57rf43WRW3nzzzXj++edxySWX4CMf+Qjmz59/zPti7uTjH/+4Cn+5lnzta1/Df/3Xf+naefDvt99+O/7nf/5Hz6qvf/3rdT7uGdm3f//73+Nzn/ucGKpnnnkmPvrRj2L58uVqTxZCff3rX8ett94qYPj666/Htddeq3Z/peflOcl25nMn75P71auuukqA8x133KHvYkHihz70IbzhDW9QjG1MGK8DBw7o/bxO3gPjT+Ca++Mf/ehHumfGg59lmzEW9rj//vtfMcv6WMzbE10Xv3PTpk3H7Tcnamf2PV4324P3tGPHDsX9X//1X9XGvOennnpKfZNr44neO/4a2dd4HjK1L7zwwj9LifCTGtzFNxUjUIxAMQL/SxEogrf/S4Evfm0xAsUIvPYRWLBolr6ECRNK/608bSXe896/xdZdu/Hg734nT78rLr1UEpl/WPMIqsrK4fcyqUY/WQI6CUnLEsRlIorJHCaYCCjaB27J7vr8Al4I/jExVBImm9ZIF5vkIMEmA4zxmZxsDMp9idXrALZMdpNxacFbc36TmLIP6EaCzySuLHjLlBUBLpNQsBLLY+km/dblALgCHPnQrBTA2LnNj0cco+wG+js6zFq9zfHJtCxCk9g0CaBjJTWOTESNMW/N9+vOlMAzqTcDYttq7KxTaU1Zxr7+QYG30WQadQ1NaJ7aivsfeBCRWAJvfsvVeOaZZ/DD228TEEPmJcFbEycjLy2pRkkZmkQt28CwaYyfqvm9T+CEz+dGLDqC8845W56QB/bvxyUXX4zS8lKBlhTQVfJOiUWbXGTCxSUwWYkkJqcLeT2cklVLZjYBUiYqhoej8t7bsmUzDncNYtasKfj4x26Q9OSTTz6NefPmY/68eaA/0tq1z4mZdvEll2DZ0qVKUPAB9Le//a3AWQLCjB8TymTTUQaYGRUlNoIBJc/J5mN/IaBHAGdkhN65QcnrMqnpod8e5VqZpKS8paHUAgUH5iLoJhlDA9lKjE4SqcYTTl6u6t/Gh5KxpmwyH8bpK03PT/rQtbW1wEu56UQS1eESuF0efO7zn8ekiZNw7nnn4WBvN/Z3dSoxnkglR5O78hUMBJSYtQk5SVE73oFk+RKkzWfSAm/p0+cu5BH0uBEg+5dAuuTJDQuD7DDeu5csbbEgIFlkxp/sQSZv1TMJQDEuCoUHJWW16Dg8gAcfegR79x9CnkC3xjgT6JY5NJZ0U/TEYHdrDmJiWokqpgvJIqbPos8jn1PNCX6vvPo6OzuUbP/0Zz6F88+/+IhxmU4MSZ6LlfDdPT1qu7q6WsyeNRtkHBAcZIKcrMbDXZ3o6+2W3x8ZUQP9/ZKFpM8l5TkLBTLOQgiEQuovbHImxSinyQTn7Dmz8cY3vRHXXnMNysuqjzFhZ/HwPb/Gt27+H+zZvVNFDwQE6CG7YulivP3tb8PyVasMgJumDLYy2gA9G/N5PPqrX+HLX/kK1m3ZgVB5NQLhcuRdBJ4MK1DsGRdV+VJ461vfgg9df71kMDWnp1Oa08PhEuzftx9f/sKX8Ojjj4kdT/CeLGJ63LoLWbQ2N2HJKXNQxfGbSYupTVa2/Jm9lOfjPOyCj5KuBFAJBnCiJjOGoHcqqxd9cpHJG59uSt9TVjydRt/ICLIeFyadMh+tyxajom4CfCWlGktUYiAYTR++ZDqDugn1Alx9lCZksUUqJYa8EpP+EMrCZRrPm7dtxcYNG9HZ0YmersPYu3uPij6WLl2OtjmzkHZDzFsCw4GSEkTppZ7OoL6+EZMnNys2e/fsxsED+9VPohz7sahALybYKB9K3EzFDwEjj59JZdT/WDiyZOkSFU8QuOHcRe/qmTNnCRxa88gjeOKJJ3QOSlJybuEYJZuNrLeK8kq1HfsS48P5gPfZ39eLeDymeZgFM2UlpWhsaMCcWbMwedIkMX0JsKXTSQwP9aGsJIjTTl2MxfOmA2GySHNjzFsrwy9zaYfyZjRjxcQ8MXhLmN5hBr7225BX8Rsy6N26STGiCgJ9jnfs3o0Nmzejd3AIpWUVqK1r0FxCdmQym0X/4DAiLN6Qz2tWfSRNFQhh3Zzb3CpM41LM/YqY3zCysg2NjaiqqkZ5Bb1BPSpwiURjsoHQ/Mx3ugtiW/O8nHso9+1ikYTHKyl4Mv4lHE82lwPKmvXDqDVwjuT+yCTwyRaldHJK8wQB/pHBQUmGD/b2YqC/z3hJcirnou6AdvyXYB2LKVjQUT+xETNmz0ZJeTncvoDWw/6BITHPmRBmgZNUB7TWOWoco4Cjwwhz9o2mBscBBj0co15dA312qYrBcVNZQSn6EhUtSHpfIKNZQ2Vz4Xie2yI73r9RXmBRkFkHGF/quhoI2xQM2YIpnscSOM2+jPs9M5XKZsKRXJdHtSM3LJY0fa09HjQ2NcnXmoU7bAVeO2XTp7VORW1lJRKRfvR27EWpK4tKdx4bn38aU6c2o3nyJHR1duLAgf3Yf2A/Duw/KPCb4C8VT7huUbKacwbH7+Huw2oz600/aiPgsGe1Z3WKwASHqnjP7HEFQueMdK0phjN9Qf7EVIlw/DytpYaAW36WfuSjvsQ5ffe0adM0pzY3N6tfbd+xQ/sxnSuZUnvQV577MYJB7PcdHYdUoMCYcWzo5YC3kk4eN4rt/xvwdWy9t/dhVYhtiYjdA2tHP45Vq/3UMVi2JwZvHT9mXc/xQNeXMeX8CYK39LyV1H6OnuimsCiZMoUSVGSwksQWtGR7UvLfKAOkQa9ozScOk9/62LoKjm+ux/Q5AkRitPpZeGGebSyb9WjA1kZ07Lnn+DHmdbFojusmD/ZD/o6KJ3zxPrhO8noJjNjnO/udnFM4n/DZgQUI7J98cY/GPTzBJZ6PvyPQwlj19vYqLpQMt3LMY1f48sBbtyePTJ5zsguHu3vw2MZ1uHv9Wjx9qEus20RHJ4a7ezHc34PBkT5MaK6HK+hGf2+PiuHciRTiiSiyKKioMhxJoqQ3ikRPH7KFLLKybDD7YhtzFWCM+oSPqdRYf1vem2yK6G+czWgeZxwZp7Jwyag0Nds0n3Ohf6AXA5EBgHNIroDwotnwLZ6DlN+HZCILX9iFVMGH+qYlOG3lpbIUCAbCoFtLLp+UFUHOKSgOcn9TcMGbCw88+wAAIABJREFUy8CVy+I75xhFnJc6TgTeEsgkeEigles5wVragxBMY3Emwc//+I//wCmnnHJS4O2GDRsEsLG/0GKF5+bn3/a2t6kv/vu//zvOOuss/cxnR9rm8P1UTvnFL36BBx54AF/96lePKZG7bdu2UcCW8f/Upz4lYI7n4/HLX/4Sjz32mH7P+H/zm9+UChl/ZqHxv/zLv+CTn/ykpJYJ5BLwvOmmm6Quxd9zLPzd3/2drvMzn/kMzj77bIF+r/S8BFkpV03LoPe+970aczwvgWrKG9MihP9PYJKywLwuWhXdfffdign9shlDAqN8D+WDCVjzfnhOgpr//d//rd9Nnz79NZVNPtF19ff3n7DfEEj+/ve/r3ug6hYLA773ve/hxhtvVEwYI4LU73jHOzRXEay+8sorFfujwdsTvXfNmjUC5/k9LACgTQtj9YEPfKAI3r7UJFH8ezECxQgUI/AyI1AEb19mwIpvL0agGIE/nwjMO2WmEstMQlPGeMaMWfjHD30YHd09uPeBB8RCOHPVKlSWlODeu36JmvJy+UJ6WJorkCpvQFfr9+rI2/EBhQkrSeXxXWSUkHcpHx6v5LkEGopVYaqHJQVIOcNsHlkCuGLREjwh+5aVw7xOVhhTlpCyeMYb1YKo5lwOo8EBYF0EGqxn7bhEjsllO0Cpk0GyUsdKUhyVsHGw3CMa1nyv0gpHgLIWvDVvHk1PjSYgjtc7xkDfMflkspBHk3DjzmeTeEy08TaYNGblff/gCIajCVRUV2P2/AX47UNrcLivD6+/6g3Ys2cPbv3Od8SUExhj6MFqh1EmpbyvDMOGCW4JNSu5ati4BNLpRRoK+hCLjOCMVaswoa4O27ZskYwsvUopQZjIpJDKpgVExGJxyReTecvKfyaxyc7mg+jA4IASKpLTHhqSPx+ltAkSypeqQCZkGBecfz5Wn3c+Dh48hGeffU4+uExOPPP000rELF2yGAsWLkBba6uSjg8+8CDuu/c+yRQyyb5w4UIlN/cfOqjkcWl5uXwtmRhi8nZiQwNKwmExp9ifmYA1jFkj00qARRLWmZySzsZfz4C34xPRKgKwzGtH6lL+dtbPz8HxxZb1egX0KPlEScqAD1OnTMb8ubMxd/oMzGqbhtqaOvzijp+jq6cbK05bia7eHmzfvQsHDx0UU5CJNT5kGsY25cfDkoQl2MQEtmHIFBBiUoc+gLk8YgR/EjEBd6UBH8I+D0IESB3wlhQwgQyBgPxgCVxaNjSBbTGzyAgzo97IVkre0g94w9i+sx2/f+o5DAxF4OL4d1i1vD6CD2beGBsdto8xIS1An5KMYoObYgIlpMKGxcTfsT+k6ekYieCDH/yAXj5/yRHDateOjXo4fvaZZ/XZupoazJ+/ABdecKEq2j3ESjIpeUMe7jiEA+170b5nj1iYu3bvQobt6mNlu0lskYVHj0yypEvLSpHJpsHEE/tLy5QW/NVf/RWuu/Ya+L2cp5jVTgMew3ZglvuuH/0At99+K7oOHTDgBuNfyGH5siX4q3e+A4tWrTTyyfGYZFAJ8HtCAcQGBnHrbbfjlu//BEOJNIJl1XD5w/D4A0hlyCJPCwjimJs4cRI+/tGP4qorX69z0duY/ZbgLaezW793K77ylRsFAHL8usiwlcxqDA21FVi2aAEmT2yUt62fXsmcB8TIN5LqlPt2cz6llLrui0CtA94mMygk08ilssgmKfuZ0ZxPxg5l3qPJBCKpBDw1lZhz+grMXrQY/vJyvW+wf0CFAbF4Aoc6O1FWUYWJkyehvLISVZWVAh/IeuZ7A/4gSsNlmjueX7dO1etMym7fshVdHR1KMq9YuQoLly9DhoyXoSHkWAzh8SGWTKG0rFzg8ED/APbv2yefRwKs8QSZ1ymNKUqSx6IxjR0WT7BgiElQ+Xa6PIjH4poTm1smY+bMmbIWoHpEOBzU7zm/7dmzF1u3bkOv2IcpeAgYOfKzlJBl8ozzCOVpJX1PWXWnoIZS1WT6Uy65qaEBExsaJblaUVaOTZu2oOtwD2rqKhEI+1Di92DB7BmY2doEML8uMQBnfGl5o5QytQ2pLGFsDRzTT3lyGslk9lPre8uWJfvWMnHtz38ue5oEYgf2IJ5MoITyhUEjNb63/SA2bN6Kjs7DAvliibjWoBSZhpI3NmAYC8/4Yn+kTLKsCahuQQUBSYhzTWRS3awNnI/klV1eoVe4pFTsZoK90XgcyUxKgBhBUZ7fFEGxqMYlOVoVyLAohUVpnEtZ9CDQ1rxUiKNx6DFsqhSVTaJiZsdoGTAyIlsK2lBIwlxrDfuAY91gdyBi9RIqMAoR9JCd0taGKW3TEAiXIpZIYSTKwqW4YSELGOT4JQZslB1URGf0WJ3zuE3RjiGN29IyKXtwb8Y1nR6p7MssVhB4K5/Uscmf+znLQucew7LRDXDrWFM47Fspuco33SNAnX3Zyovy/7kOEfizfsDyIk4k1YZso/qGRtTW1Wpc82WZaizu4j6X6wT3OAa4zmLGjBmYUFODoYF+pKNDiAx0oSboRjibwPNP/wHz5s9CfX2dfIUJmJHp3X3YsI15jWQVE6gn85bfUV9bi+7uw6MypgyclCBU+GWCOF6hw+7LFG8Jw4wpvBgxFsOqlVS0A/Dy/gXCUrZbbO8Mck4xDc+jwiS3R4ViBKc5f9HjmyoCjIfZd/E9btTVTdBaFwqGJOfM+zTAvpnXeW7+a9f38TOEaWKzFzoCkGU/ccD+8btj+9kXg7dHgr+j7zuRbDILDkZ76V8meDulpdmoGLm5VzUexcFQifZEf/3Xf61/7d/57/DwIL7zne+ipaXZhNBNtQAyQY3UcHl5pSOZnYTfH0Q6E9W5OWZ5fnk4OwxW0x+PBNWPBnJfinnL7yYDja/77rsP73rXuwSKETQ655xzpJxAxZRZs2bJwoR9mmozfA/XYjIFuQ8kqERGI8crnyFZUMf3URGF5+L5uQ9kDAjMkAm5aNEiKfQcebw88DbryaDg8uPQvk585nOfR/2yhbj99w+jcziJ4a4RlNWWYf+mTVJUmTilCb5Sn4DSXCqJVCyKbDoBr+w76FPuQWkkhZpoFuneAeRdeQwPDx0B3tp4W/CW84plEvM5zrCnHZ9cQEUoBLH1nMz5LxQSo9SoWQWQjufQ39+NgVQUmWxKoGztmUuQnT0FPZEoSv1B5DwJFHwhuL0tmDVrFVweWhiVoa52EoLVFYjFI0gnEuY6PdCzXS6Tk2vDHWe3ntSG4UTgLQF9smF5cG5i27L9bZ//2Mc+htNOO20USHsp5q21xOH5yKokg5KAGsFFHuNZnSze48Hi2uO9f/wNklHLPR2BXx4sHF2/fj14jWwXAr/spxaM5r3s3bsXCxYs0DpJr9zrrrsO5557rvo1QVEWW7CIiKAq2a70Y+fxyCOPaMwQeOb/v5LzcnwS/CZobO9/PBjJ/jK+bebOnStW8lve8haNTx7cexPM/MQnPiGgl/kFno/nPrpdTySbzO8lgMyD938iX9yjmbec5050XSzWPV6/ueyyy8QOJvuYYCwPPk+TibxkCQsz8wKqCUKThXx0HzkW8/ZY7/2nf/ongbbsz3xO5ME5dXz/PanBUnxTMQLFCBQjUIzASUWgCN6eVJiKbypGoBiBP8cIzF3IClmT7CATiewDgrexVEbgLZl8pyxYgLnTp+Pxhx9CWSiAitIwPMrA5OH1MoFmkmZirDqyxdz8U3aUAJVDOj0yoVLIiZEkZp2AQo+THKSXJuUkze9UdZzPKbFPoISbXma6+LDKh3iyFyWn6VQky3NNhwPMOgkxwwsYS+SMgrFHV9U7rIyTAm/lCWuO8cmKE1Wev1RSY0yI0CRHrK+ofXh3OMaSJWXiM5NKi4VB5i39LweHoxiOxOAPh7Fw0WKsefwP2HvgAC694goxQL5109eRjsUR4sO+I6Nn8GfjMcfvF3hrkwFHMGOYJnAJ5CwJBZU8Xr5smR4yt2zahAvOvwC79u7Gxk0b0T88pEShSTCYq2abEnStrKxSfyFwwodksjmYjGZ1Ndm2BFT5XrGy5fMLAcZk6BGIqqysVj/o6enV9dCzjd6SZGUyy0nPOjI4GxsaxZBct+55PYydedZZaGltRePEiXhozcP45rduRseBXl0bLbIaJtSpv+tFlioZww6gyISs4s3khBLIxttPDCC+nCSlST464DsLFBzmiRhMuhcL9I9JBDPmTI6SsVtRUYbG+glomdSMBXPmorG+Edu3bcfQSASz585VBTZjF41HxRBmEprXQ9lyVn/TA5QJN7L8mEwg8Epgij6cBYIU6Qy8lO0sCaOiNCQPUx9yCJIxRZ8syTzTq9fILvtZuV/Kqn2fktJMhhMoFKBh5RrFjvIJqB2OpLBx805s3bEbiXRezDWCGYaZzlFoAAl7mHHIvp7X+Kc8Mq+bHtcE/ilpzfiUlVeogMMy0f1+L/oH+nH55Zfhk5/8BCZNenGy6LbvfRO33PId9SnGg4zxhQsW4t3vfjfmLj6Vj+pAlr6mBeT6etDb3YV1z6/F3ffcjd37OwSSxlNZDAxHEUtm4PIGlOBnQptgezJN6eX4KJvjne98B952zbXyhT7W8fv778c3bvoqDu7dI2AilYyJXbni1GV459uvxfxFC5GhR1oqIfY1Bzn7zboNG/Ht236EJ57bgIzbD39ZFXyU8RVYQVlW+mKTeZMUcPvRf/4IJjY24GB7O0aiEXk5trW2Ye1za/GRj/wrtm/fgYoyAuAJuCjPhxzKQz7MaJ2M+XNmo7ayQv6ZXoK4ZNvLP9wUwVh5V8r0Ebylr1shnYUrmRZ4m0mkkeYrSYlGAodGTSGRTiOSiCPuc2Pqwnk4/fzzUdM8SSy02IgBtgaGhrB56zb4gyFMbDbgLX1e+b2GVUava78A8t6eXmzbthUdhzqwZ+9eMf+T8YTiMmvOXCxYthQVdTVitnT19KCjqxvlldVomz5dRSmdHR2aT5jg5LkoVcz1iIx2MuiisahTOEKP2QoBt6EApZsp8+qTPHzdhAmSq56/YD7qG+okedzb14/OzsPo7mYxyrAYeWT3UtpW06zDhiMQU1ZmQFwVJ5SEZFHQWF+P+roaJV9Z8EIGDSWXJzY0YWSIIMtegc91jTXo6DmAkZ7DWDZ/DlYsnmswWOlZE+mxPTBtpJTFvnWsAVi5wGyrEvIEaa3/rQVw+WEL3h4tp3x0kvtPbdczAgz0qDBCVUmkBwZLAX8IfYf7cPBQB4ZGRvDC1s3YuHkTBkci8IdC2j9Y0jsHlNZdRk7gmGFAck4i0MrCKYKoHG/GKiKh9ZeSvjW1dWhtm4Gm5kmaQ4ciwxqD7E9kkXFNYbEQ53C31yVwT4oiXO/I8uX3ydOe3+dFUH/3IMLCpk722X7EY5RljgrMJZuWgK2xQTBrCsE3jpeC27Cz2GIECOSpK6nbvPx9a+onYObsuaisrsNINI5YMo0YJZhZTCDvX1NwR7DagLfj2p7xEUBs5I8No5L1AQUEfNzLGQ95Jqa556EvN8F0rinOhsmwyrQ3MCC4AZvMWmGUWBzmLYsLVVDnkgqE6btjksMq6FPRjwHgeX+MIduHADQLmsiMJluIBUBkRJO5bJmqvC6uqyw8456V+8r6hgapNcRGIhjgPeSSiPZ3oSrgQoUrh7VPP47FixegsqocPd2HlYjftXu3ikIkNS3pZwP2c46pralBTVWl9iNG3tUUInKPI4UTswUzRTsqDiNO7ajHGGkYR37YtLFlDxuVGGf/zfg4crIqhCJInc7K1oFbEn4vY8K/lZeX6WcWNHV0dSnxzkIgrWcqMvCrqIxrP8EEzo+8dq7/xv7C7XiCE0Qn+Gykro84HD9cAfxi6FrAz+wFjH3JUR85gnk79vfx7F1+Qko0owzlo04yKqd75J7/lc9ULwUAm/sZfySisVf+dSfxScomW1lgy5olCE9QlGwzFn0efUg5IpMZlSse7Ufj9mNk+nHM8iDAyfcTAOVB8OHgwYNHnNa2gQUV2acIkrGYgX2bn+dB0I2qE3wff8fzkM1IWVWywAlScU/PZwA+O7KQk+OVoA6la3mMf66izDfBo/POOw+rV6+WygX7K89LBRV+lu+3Msxz5szBBRdcIEYjQTuyCQns2H2+9cu1PydyGQGYLsnGu5B3u5DKGz9ZzlPZQhzDewex6MwL8W8/uQ1f+ckPsP6Z5xCJxFA9ZTIayko1Rw8N9yNfYFFEDLm8YdtyFvYQ6KR6AqdUzlEeP8q4X+4agS+axmBq0MwNo4oLhnWrce8woq36Evdi/D2LP7n35/yVz6WQiieknkKbBlnAdHYjk8sLkAy4/YjlU0jG45Le786lMOdNl2OoIogUC9ZQQDKXQaCkFIORLC67/Fp43FVIxPI4cOAgPTNQV1+vZzEWDhPY9XDf6zJy1r86b+ZJ9GK8COSzHyJINx5s5TnJhmVfoFWFPai8ZFmQryZ4S1CQDEzK5VKumQcBTP7Ogp32GthXCb4SUB1/8Jnzlltu0TjiuCDz9oc//KFYqCtWrABBPSvDTDCZICzvkUzxv/3bv5Uk9Nq1a1W8cPTB4gQCguwjr+S8HGcvB7xlIROZpWSQjj9sTMhqPlH8XyvPWwsSH++62trajttvLr30UgGob37zm48p48w2+fznPy/wlnMXj/Hg8dHg7fHe+/d///cvAmqL4O1JTQ/FNxUjUIxAMQKvKAJF8PYVha34oWIEihH4c4jArPnTRj1gk4kUqmtq8JF/+SgCpWX4+S9/qQTX8qVLMKttKrZuWI/KkhAqSyl/R99OSrQaoMo+VDLrJKlWJxFnmBRHJmGMjKRhGdhDLFY9nBJAYjKLD4GGZcuNLv1dmfC00lhkSvAhld6h9sGeCTsmoPigZJI9FsB1rvGYEmrmPTYJoTSNwGj7eXOFL04zGVaIgRZffBwN0r4YtB1HPzF34Jxk7N8x8Nb8SYq7TkJMUsqjTMUCkomk5BoHBoeRSKXh8ftxyuKlePQPT2Dzjh248s1vVoL5mzd+FfGhYQQ9lMklk9ack3drZAyN5ynbTQlVh2VqwFyTHpbcb0mJmNrz5s7FooULsebhNbjiyivw45/+FA89sgbhshLDlPR6lLgLBoIIBcNobp6M1tY2xwcwo4QE2bcEU5hAoQcpfYnY7pIplnkmBJ4wEUpmSCyWUCLceCCba5o+vQ0LFsxTkFilzUIEylZRWvc3v3kQv/3Nb1BTW4tzV69G46SJeOjhh3Hg4EFce9216mffv+02+dExBrxXJnEIsLD/K2FJOViRDR1OiWVtK/viAJMCcAvqO+zbekn6cKytrdzyWCLTJDTFYiXzjuOHSSdHuppJWyZTCSAQFGQCjckDJtnIiqUX7tnnnC1pVTJGv3XzzXjyiSc0NghSV1ZVSQqW7CEyDIVQ5AsoCfpQX1OFytIQPPkMPIUsAgLojLyq8Rske8gj0JTy05bJKwnQDP1vDYAr/2J/AG6fHzt27se6jdvQPzSCvIuSowRvDdtPMpZHDRUL3lIelNe8cOECJUmY4Fv73HPYsXOH4lJRWaX+ZJhaBjCgryMTf1/+0hdxxpmrnTMTrDLg6aaNz+LTn/p3vLDxBZSWlCIRS0iG9JKLX4ePf/RfUdU8DYgR6KHXrClGyQ8O4Ic//AF+cc8DGIqmkPf4EUvnEEuRgWeuX4UjIT+8LBaQ93RGHpdkdn3kwx/GVVdc8eIJIZXGnT/9Kb5/63cx0H1Y8182mzKexW7g9BXLcN01b8GkpgakknExYiWf7TZelA88/Hv8/J77sberD55wOfwhSjgTcDKeiGTfDkVG0Nw0CR//2Mdw6eteh96uLo2tkrJSTGmZgkKugB/84Ee4/fbvo6vrEAoF+mlSEryAoAeoqSjBimVLMH1Ki6T0mMDzsm0d70nTNwngugXcUtovT5ZZNgc3xwfB22QaqVhC4y9DGegCgV8fMvm8gKEhMpJLwzjz4ouw/OyzBaKQPcjOQSBs6/btSGdzKiIKhkPwU76azD8W8kg6noCPS1LJu3fukt/t/v0HBI4xcc0EYllFJabOnI4FyxajrrERXd09GBgeQdv0WWhta9NYGhocFPC7ZfMWARcEJ3j+nt4e7D/QrjWH7UxJXDIeWAgysWkiJk9qRn1dA2on1ArsCYQCRl60rERs7HgsofkpMhLF8HAEBw/ux/r168TA1ZhmItXvlyoF59BQKKDEKsFbAsKpZAJRsoHjCakGpBIJzJg+Da1TWpGIxOELhFFX34Sd+7bi0Sd+h0A+g6uvvARXXHiu6fbunFE71hLKuZPJcyPzq4oB9nPZ2jqgi3ExHsfA5R+Px761frj2739qQG4E6D4EkNVeUwEEvdCg9fiAYL3uq3v7Bjz97NPYdfAANu3ZSYVveL2USCfybXy3jXQt46PNgJHGl72AKdIhu4jAJuclgq+UICUAxz4+NBxBKp01MutaAwNIZckqj41ZSeTpWZpFJkfvdc8ouzXoC2g/QTa2/CYDQY0hghRkiQ/2sVjJUcpQkRX3SkYOmWusnwVHZO4SdGXBg1P8ISsE6myIumrmsAzBNEqpTpuB5papSGbyiMQNcJsm61eFObxHK+VswNvRfcwxwFsj70zWvlsFdcl4UnLkZKqzgIR7Nq7pjKuk8p3iPK2e+tkAsvp/SjWzMFDxYQEfi1QMeCumKkGgbE57GoLn3AuZjZpLbNZgyBTZlJaWKRnOIgmynHkerl/cP3C/IXng6mrUNzagwvEn5O+YrOWcTouBPFU30nEM9XSgsTyIKm8eG9Y+hTNWrYDLZeYMglU7d+wSy9bYdIx5uHMurJ9Qh4ryMq1ZshjRvsX0M8NoNoVzWnfF6HZp7rX7COuPe3RhoNrDBNC0jfW5daw1OFeyeMZsQ4wsLffI1st44SmLsG3bdoFeZv9ntiss1tK8FAoqjrSc6OW1Z41yCn0vWRbA97FdrC+vRsw4kJ/rtWHfju2RTB8cD96Oez4YXTltcZvd+x65H+f1O9151MvXXvyRQO/xgddj79yPuZ0/4S9NecSRR8Jh7r38s53cJyibLFsMFV0aaV2qbHDdIluVz1EEdbiX5h6J7yFwdNFFFwmQ+OAHPygWGOVbCWLyPJRnJZuPjEH2f/qK8nMcK2SjkQVJIJfgGaWHCUD95Cc/EXuNQAf7PEElglBkz/H9HHecvwiwPffcc2Kw8VoJEPM5jQUeBFp5L1REIZPQMoYJGPG8lM0lQ5Eytvxugi4siCBgS9YcwdtHH31URQYEc+lpyutkUemqVavEDKR8rbUpIBhHxjn30hYA5x5OykIsrNFcw/qfPLxu8zP353q2pTIRmf/IYu+eLjy2aQe++8TD+MGv78a0yVMw0juIkqpqDA/0oLa2WstH72A3hob6QanlXCaJQjwKry+s9UBKBJkUQm4fyllj1T0MfzSNaHrEWAQ54K38fT1jMsqc+bnfsS/2Za4H1p86kYihdcpkhIMhdHUe0hwYjbHoMofBgWH53PpKTWFQ30gE6boKLH37G9HrKWBwKCrQOuvKoby6CqmsD7NnLUcyFUAyXkBkJI6ujgNIx2KYufAUTG6ZgnB5hWw8qE7DOe2u8/542eTx4C3BQTKoP/vZz6rtOHcfzbw9EfPzaDD4pZi3ZNJSzpisTrK1j/V+O1I5ztjnOHYYf/OcmNM447MaZXdZbMDzsM+x31Nm+Gc/+5k8cDknEwBmgQHbm99FYJfjkftFXjvlhzlOxh/8jld6XoKaLwe85bVxzmAxBcf90cdLeQ6/VuAtQegTXdeJ+s2xmLdsG7L62U4Ehl8N8LbIvD25Na34rmIEihEoRuDVikARvH21Ilk8TzECxQj8yUVg5tzW0aQNQS9KpP3DB/8Rza1tAm8Jls2fNwenLlqIXVs3o6okiIpSynDmBd5adoCgDz7kEohykjXGb9PKn7Iy36RtTHLlSEB1DNQiw0DqrkrSk4nBh1LJyvLl84vNK1ZMNqNkkgXHlHB0kpdKPDrgrWXdvjhFZCvzLXjrcmQAze/1X+une4yWE+DsJKWO/vMrA2/HJ5rGM295dibhxsBb63tLeTzr6zYyEsFIhIzMhGQFFy5ZiqeeW4vnNr6Ai6+8Uh5sN3/1axju6YOfyVF52fG8TE6QQGGASOs/Z9k2TLTaKnB5YPq8AlPJrmtrnYrTV67EPXffjTe84Y149A+/x6/vv18JPYEvrPaX3GlAvne1tROU0CktL3PktqHkJ8Fbno9sXHqrWUYjk4OU+yLgdv0Hr8e6detxyy3fxa6du8UsYQKE1eZtbVMxaVKTkp08F73aKO+0ePFigWvf/ta3cP9996F3OKkWW7VyMVacdhquvuZqJTzp30P2DB/YmRhi+zG2lBYkkEwpb/ZFA5qb5L3pd5Z1YSribUJR2VIy3ciIUk7VeBVbiW2L5xpfvoJ8SK0/HfuwycMaqVVJWPJa2NYAQl56JZbqnA1Njbjgwgswc+YMAQIP/+4hbFi/Hl56gpWWIlwS1v3T45YsbZscDgd8qKsqR3PjBIR8LhTSKbiYVKaUriOdbXwGjbwzx7qSVowLE7iZjORG6VnMvkYZzmQmi63b9mDHznZEmdx1UzLZeEYe2bPHRovYWmQ25LJiUNPLiR5WZI+seWQNtm/bKgY3mVtMyBuJNvOKRiOKzde++lW86U1XOyxonpssR7IzD+Kzn/kP3HfvvWK2MUk+MkT/wRJ86PoP4p3XXQNXyA9ERwxuQ7DH68Xup5/Gd2/7MZ5e+wLiBRdy3gCSmQLiSeM1yZgEgkbmWnMRpSqZFBsawrIly/D+979PYGl/Xx96u7vx/LPP4pknn0LnwQPwFvIoDxOkyYsJTT/fdDopMP2i88/F6nPOQlVFCVzsX/msiV3BhV0HuvDjO3+Fx55ZhyS8CIVKBGKYuRbIwQBC9Al//ZVX4QPv+ztMaZmMpNjZBlweGY5gw8YX8MP/5RazAAAgAElEQVQf/hhbt25SAU6esn2eAjz5NMIBD5YvOgULZs+ShDbBY/qpsZjA+JHTS9AAuHl6IyZSyJFRSr9oJtMd8DaTSClOBlQy8ziZfpkCEMllEHPlMXPxIlxw5RVoamzU+Of1eXxeMVeHI1GUV1RIVlbjzmVYeUr5F9y6j/Y9+7Bz+w6xIkYESNCvMYswpXJDIZTXVmPhkkWY2NIiiemGpkmY2Nyifsr6hZGhYTEg+OrrJVOJwzUvOXIyb9mvOK+QMVRfX48ZM2aqTasqKjUPkH0+MDSI/oE+FUcIPM7nUFZajrqaOrS0TEFLy1SxhTmfEZC1xS9aBfN5Fb8wQSRJaLZRgl6pQ/o9/851j5L0CxfMQ01ljfx2Pd4gDnR0Ye2Gp9DR047Fs1rxvndeg4vOPQPwkTVP8JaIJEHarPqQihM40Di/W/xV8XRUA/RLgpd8Hc20HUWCHXDTfs7+3oBOY/Mg787KLr9a8MjJbJtiQKwP6DjAxgXKg0BZECitBDxBIG9A6vVPPI6f3/UzpNwF5HyURg/D5S0BXAHA5TPe5mR/6isNY1Hgl6lp0TxYXlYuSevGxgapPLCvkiXO+Yl9d9OmrXj6uWexY9dOjUn+zR/wG3nsbBY5Fr6kk8gWcmYNy1E9wStlgGAgJCCYfqRkcVKqllYCDfUT0DZ1qiQweQ7+PZk0RUwEQCibbP3CDVDv7GWs6gXHreqgDEuThTapXAEV1bVonNSsooAUFTxSac3x3D9ZgNoA14YNa8BVAxLmpVIiJNbEhwACGWA+emQbhnJfb58Y6FSzIIBriqJYGDR2LslPj/rXmvVUgLPj581zm90i5c+9BsD1eFWEweIqzoMC0QMBecwGAiGUVZSjrKLCFEiEw6OAvL5XjGEjx8vPSpIzEVfxCNdMJsnJwOUeRLKgXH+TEQx2H0JjRQhlrgx2btmAM89YoQKc7sOH0d6+Hzt37pI8Nq+bDH2eX22SyQm8LS0JYWCwH+ms8bi2+wkB1brXglMsZ+Ihmfpxr+ONgtE2YZs7e1btx+1+o2BUbRgv7hElF04v8GAQc+bMlSJDX3+/7p1gN+c+qqHwMywoqamukhQtAQauAdwPUTqZmx2ekzYU46Wbxah1QOTxxYajRW4v0sA5krk62puc61f7j6qZjEXBeuOaAjD7e/t8MfbzceN2nKLMk5ltxs7ujIEXMW8jL+c0L/u9BG8ZW+6vtf+gPK6zqezo6NL5+DsL3nKMEewk8ML23bFjh6RYCbySTch/ZU/j8wlY5Z5b/Zj7umQSzzzzjIBQSpDydwRkrYwrv4t7ZxZK6pnI5RKYyveSjUelEzFD/X75h/LzvC5eH70frQwrWYZkK3L8cf9H70/KqBJQOf/888WgI8OOAC2PZ599FsuWLRN4S0lksufJ4OX7ee1U9SFARsYg75kH7Ra4rnMe4rXwmiwbWHOTA5Zq8LhdOhevl3tzSTP7/Fo197Tvw39/+7sonzsX//LFL2AoOoxmni/vQSFBYHcrSutqUVpTimgqhmQqBneeBXFAOpmAh97CYrhT0SYNHwqoghfunhEEEllERvrNXMm5Ssx18zzAF59sWTRngVteG9m3nCukRhUManxXVVfoevv7e/U9tRPq9ZmevgH0dfUKXB6MjiCSzaL18nPhnjEZCZ8XkYER+a8X3DmUVpQjm6dPeRmGBglclyEcLkNViIWUeaSzeXl+n3bWOaipb0C4tEzFSndfNPek+vSJZJPHg7cE/gneEshkUQFleiknzLZlYQBBf7JwCbax8IDg6Kc//Wnceuut6vMvF7zl2OCc9+EPf1jji96yZOGyKGE885bxJAOWfd9KJtsbJ6hLdjmlmVl4QJ9ejjOCuLw+FkTQQ5egMwsMeH989uGe1nrgsgCB0sQsyKDvKgsUOAY4ti6//HJdzys5L2P4csBbFknQG5bjlaA5P8+CJd4Hi0Aoc34i5u2WLVvUHmSxcpxyrX4lx9GyyWybE10X57kT9ZuX8rx9NcBbFgCwL7CfWM9b9le28Q033FD0vH0lHaH4mWIEihEoRuAEESiCt8XuUYxAMQJ/sRFondXisBwMa4OJmb/66/fg1FVn4M677xaQNa11Ks5euQL7d+9Eic+NmspyPSwyuWx8aw1LTwkbPlwSQCXQOC53O8baML6XxqPTpOT4NwtsGTalkU1m5bHX69f38IuMl5dh1vIQkOP4gI0mUwQeO6k+/cvDOHMahq1hl5pjDETmT2PSrseu1j9+KvrFfzk58HZ80soCyWNdzQLH8pOT960jP2fvqlBQpb0B/SDmLaWlB4dH5OFH8Hb95q34wzNrcc6FF2HK1DZ840s34uDuPfC5Cgh4yZww8WBluUlq8nfG83Y8eGsTCQa89SHo9wuYmFBXi0ted7HA26uvvhqxVAo33nQT2g8dEtOFD5uU5SLzsbamVt6BbMcpba2YOXsmNqzfoCp5sXPCYfT0dGPfvr1KHhrg3is25iWXXKyHRLIH7/zFnVi3foOSwpQDbmmZjGZ6ZFaUKYm9du1zWHXGmTjvvNXYs3ePANBDBw9g3drnsXfvHpSXlckricmuzs4OlJWVo7KmWj6u9ANlcnNocFj+l7GIAVgScSORSRlGy7Y2bXwkeKsCAsZT4C6ZgoZhLjaR2DYGIB9TqjPJRgHoYjs5rCQmWwkSU3baSTzxPvj9mRx9bMcOgumUcKWMMAceq+yZzGZSVVLSLHTguKG8GSXHvR6UBHySTZ7YUIfq8lJ4kYcrl5FXqht5AU1iW/voz+hWclljmMktMuLpD+mMNTLOCDIe7unHrt370N0zKI9Ysm7pN8koSFrzGLMo5xwm+jnG6ybUYeVpK9E0sQnt7fuUMOzu6lIcyKZiQl6+o2RvuV1KelGy8oaPfxzvf//7UVJapW9Ip0cMAzuVwpe+8EXc8dOfihFKX0nKnRLAvfyS1+HTn/wEmmZOA0YGgVxKECj8PqQHh3Dr7T/BT3/xK/REE8j4g8hkKc1JgN3MIV4CFD6PQAmrMkD5OLK6Jk1sFsNkmFKnHYdwuLMT6XgclWWlqKkok8+wj6wy5E1bhIKY1FiPxQvnY9HCuagqDxnZV/rW0tc2m8NwIoffPf4U7nvoUXQOjAigYDEGgR7OE9lcRqwQiqdOmz4LH/z79+HsVSvF+Gzftxfbtu/Exhc2Sza2f2BQYCK/Q8xbVx4eZIRdz5s1A0sWLpA8fj6TFnjLHjtasKBuXRCIlKWsbyolD+1CKo1sIqUCgTylOuXX6RQg0CuaRQ8uN+L5HAaTcVQ2NeKSN78Jp59+OqKxmBJlHE/xZAr9A0MmEc21JJuTd2QwEFD/I5tv75592LhuPfbt2i05cR4ZysS6XGhsnoRq+lN5PaiorUZpRSW8wSAqqqpRWVUr8JZAOwHSjkOHdK7BwSGNU47B/fvb9eJ3h8IhJXo5L/m8TPLS7ZfMyBRiyYSYTgTlKHFM7zr2Lb6nJFSCadNmYOXKVWLE79i5HZs2vaDPMShkU6roSAVP9FglGJJSf2bhBOdeJpUpT9/cPAlTp04R8Ha4s0verXwl0yMoq/Lj3BWn4D3XXIX589oAN32WydAhdY5scrJuLfM/B5kZC8B1ZAGMOO84sNVKKI8HZtn645m2Vo7zyMIV63jqQHgOk5fn533y82ZsvjZHBkgfBno7gN4uA97mWMCRBoLVQMkEoLwGCISwbftGPPrkI0hko/AE3ch7KxHLlSCTo0R/AD5vwBTa5FgoYKQqKSHLOZZAYFVlhfxLKanb0DBBBUku94tl0vuGBnH3r36F59aulRQ82daUgae8vQofMgRJOW8SkHTJDoBekwTPwqXlOHjgIB5ZswYHDhzQGnjq8uV465vfgvLSMsSjcbFzWVgnFYRUSgn03//+cRWMcD/GohruAbSv4Usy55yJWUznRYEAcY623EFU1dShrLJGv+M40hzPwhwWwBEYEIBo9lrjPWbtfi/vbH9MYZBh3vq99PB1q6CFxREEXilfbIvAtGe0igzOjmyMsWm+h3O49nLO/pLjm+OXKg+c/4LhsJE5Dod07nAwqKIlzhc++rUHAoad6GahTxSRSFQqGtxb8P7sekTAld9XW1cnueTq6qrRYiu2VZ4Sy4kI+rr2o7EyhFJk0L5rC047bSnSqQT6entHmbfcO3CtZJEh50AWlzHmjQ31CPh9Am/JvOX6ynXDAuMmvg5IzvWFUvUsnJJ0tAFt7C7TgqPGI9f5rfbeZr7l3Mm1X2xBtoLL7KVZiDY8bKwqyJ6tqKiUCspTTz2tfU9NTa0UPcii7TpsAMBwKKw9HsE6FpkQ8GUVppi79DPPcX3KSDqVMdUe3WGC2/2rGfPj9kl2N+5MTWaqt5AtNwpj92qL3oymiWOsrBu15ZVWksYWWh5dJjZqsnvk1OOc6uTKS47/LvNkcST4zC9KRF9b8JYKEFZqnM9DXJ+pxMJ/+czG2HNNpQUJWWQcdwQ4zzjjDMmE3nXXXXpuuOmmm9TmBE0JlrGwcufOnfqdZRHyGYPAKvfMPC/nJDL3yDQkAEFwhP/P7+Pek23J7yFLjyDTe97zHsWefZyFUEZhZ0jPcXfccQeuueYaZy3M44UXXhCAxf5GGWQCkfxOsm3vvvtu3QPBWh4Eo1euXIkzzzwTTz75pPZcvb29Wjt5f2QZW6a6CkQ8HrHqyERmPAgi8b2cI6Ta4YxH7TddbiQyaakqCBx13AhSyQw6ujpwyRvehA/d+CW8+4aPY/f2nSifUIvScAhhrx8jXX3o7T2MgseFQE0J3AHuV3NIRkcQZFGc1BJYIJOHh/tNMnBzWdRwHekdQmnOjfhg7+hcyz2d1HlGi3fHwNvxY4w2OIYtH9KaxfEY8PNZmuITXiRpmeL3Y3BwWMoq9DuOcB9fX4lpl6/GcIUfSRabRBNwZTyAN6e51eOhYkEpctlSlJVMQHVVHXLxiPb8bj6be31mH+b1Yc7c+QiXluBn588+qaX+ZMFb9hUCoARVebzxjW+UPDZ9jflcyD7Pvkwwk7LQ/DvBfwK8rwS8ZV9mnyZoS6YvWZoE3Pg7KgPZg0UI9LHl99B/efzBPkw5ZYKvZK4SZPzud7+rAgMWIFjZZLYhr5WS3mSWcyxa2WT2TV4L5aJZiMC5+/Wvf72AV44ljs1Xct6XK5vMGHLc0suXIDnBc4473hsZ8wSpTwTesn3oH8trvfHGG8VGfiXH0eAtz3Gi6+JYPlG/Yb8iiM74Eui95JJLBNhzfnu1ZJMJ3trvYf9lvoNzHgvFKYlt/XZfSTyKnylGoBiBYgSKEXhxBIrgbbFXFCNQjMBfbAQmT2sSK5LJcT5MEvx7y9XX4sLLLsc9994nMG1iQwMuOOdMdO7fC08uI8An4CVLhUk2hyGhhKGp9ldal4k5h5HBRLUFqEyOxlbHW1DVJHcsi9WCt2TB2PPw82SoiFnrJK1ssuvo1MoYeGsTOeMZtscAb+V761Q2KxFzfKm1k+0ILw3emnseE2Q+MXhL9o9lANlrUOVzOiWGKONC9hp9YIdHIgLMFi9bjn2HOvGLu3+NFavOxPJTV+Lb3/gmdmzeLInckhAlSZnkM2k+JWPFvDWywZTtMzE2sqVkYlKakfLFBK6Y3Caj5ILVq8VqveqqN8Dt9+PGm76OXfv2IhQuUSKTD6eV5ZWY3DxZCUSCzLPmzMLcefNURcwHYLI8qquqldyklyX9u8h8ITCy+vzVevitrqpEKBBCdXWN/CBZaMCkOiXcmiY2iAnJBCmZMGRD1dZNQGdXlx7sE7E4Bvr7EY9G5AfKJDlZd9u3b8OECfWYPX8efMGAvnc4EpEMNd/DrnHwwAHs3rMXO7bvUOLDJszJfiKYR6CUMVPi1MomK55GBtGyaOVN5rB3jWexAW2VlhTTiSC8kVKU95Yji8YkrQF+yVAtqK0lcUj12nwO02dMx8xZs5TAGhkeVsKVACsZSvQNlCciWUAZsmqZXPfKl5DsW4KJ1RVl+n+/m1KNogWqwIIJZrIf5X9rvXqdAg2yrggNECCg/208lcHuve3o7u5DIplBnsUGIDOUtpOCxo4o5rB9mEAgwVuCYEzWsZ05F+3Zsxs7d+0UGC8pU49bspt8MeHGg0mv7sNduObqq3HDDR9H8+Q2/b6QT6j9eN98WP7Jj34sGVrZfubzYiHPnzsbn7zh33Dq0sWIR4ZQyNAfzPj2kVX88Jon8MOf3ImtBzoQL7h1D5RDNf7NTKhTPpngLb25jRKAYcylNP6UTPX55RcbDtAnvAQ+jwvx4UEgm0ZpOIBwwI+SkhCaJ03C7OltaJvSgrrqcvgIvoEgOtm+ZOllkYIPG7ftxv0PP4atuwkuelBWXukkHvPw0KDWVUAynUcgGJb8cWvLJHQeOoRdO3agu7cf8URK7cEEHlldBQKe+TRbCeUlAUyd3IhpU1vQUFsDkhILlE5WcYyRZlVSngxbNTw929LIsqCBL0qLOz63+awBjeSp7UitErxNZrOIpNMYiMaQcgPLzzwDb7n6akybMV1jlIm8gYFhsW8JqLCzCmhyWCesbOjs6ML2rdtwYF87hvsHNV+xD8YSCUnVzpw7G81TpiCaTMinrqq2FuGycvgC9DVlO7kEOLCghGOTyWUyeVncwLGzadNG7Nq108hj009dwJ3PAE+UBqcsq8ejGPL7yspL5R/Ji6TkMQcFr5nABv29p0xpEXNp4wssUunQmFbxC/1zfWTnmUIPrm0c5yymIdAXDBoWIQsayPLk3EWZ6MPdvchmyXRLoKzMi8tXn4a/vuYKTGwsBwoxIMABTryUyJwFbx0JZbFxWWR1NOvWMmUtaGsKPsaA2PHgrZWJZ4RYRMWX8Vw13pe0UnADeQ/Ar0+7gUAFEGh+FXhux1t9R4ChdqD/AJCKApmEeRHxDtUAwVogEAYqqoBsCj19nUgkI8jkEhiMuXCoN4Oe/hgiMd4LGZHGe5aAJxPhAlTDIVRWlOtF+Vv+TMlrjnHOM4yGkd30ybOZk3M0HhEQsr+9XYxuFpowoa7CDA5XN31v3fAG/FpDyAKldzj7afu+djz80EPoHxhQnyOwNq1tGirKKlQcEAyEUVlZ4/i0BqVC8Ot77tb3cC3J8OV4q2r94L6MhRD8DoJvcCPLBcRLv2UWL9XCx3VD+zfDpGRf5V7KqKcYFpgFccXsFeuWzDBTGqcxz+IuL9cR7hV8AkzJHOYeRTYXWitNIZoBgq2aiJlXDbvMyNBKKpSsVJ9XYKybew/uVVUUViqWPVm1bCPtV8TKZUmMKU6gKoIBbznOKUceE0hJdQ8WXnCO5mc4xiZPbsGU1qlK/PNvxm86hyz3V8k4EiNkqx3AxOoShHIJdHfsw9LFC+RlSfCWRSC7du1WMl2AkJjHBrzlHqipsUG7veHhQe23JAntzI2Weaz9gVOMyKIexpLxEXjrKFQwLtqTOdLENlZWOlmMaM4pLu7FnbXKRbazR3uv/v4BRKNx3WNd3QRMap6MJ598SvNvQ6ORho8l4tjX3q49H8G46spKHDp4EKl0SgAZGeZm78L1n8VkOSWnTRFKWkorajun6McopPDvZJkbmX/tY8jatVWeqisxc4spFzJKJlrPnWcKY0lhi0aI8Tp/d4rbzBbWShiPPWOYnvniPf0RYPhxN/YvBmbHv/V/C7yd2NgkoE5s0EBAhT8E6HhQhpX9mMw47q0JyrKPESBisZR9NrFtRBCJrD76b3JN4uespDAZr/TyJKhEwIltQuCGjFcCKfzs9ddfL1lXMnbZP6yMM9m4fA/9ZXleXhNZhxyTBLbYXwjG0t6E3qAE4fhZgaUOy5RAEYEsvocsud/97ncCZXlY8JYMWp6PB8E8AjG8PguKkTFMn1uCY4wHgWleA8Evyzbmd9oxJV9ydl+/F8lsRsVb+WRWUsJkqJdWVeCWe+/F9x68D3fc8ysg51YBZNWEao2tfCyNSH83MsgjUFmCnJcjPodMIoaw12tkpbQGu+Ciugj7bzaLKj4r9QxiQiCMQDZtxhNl7KV0Y8aYxouWc6PIw3vUPKJfF0bBWyrVsFgol00jEYtoruR9sTiOhT1iGKfz6M9kUbtyEdJtjfA21iIRj8LF/XuGezdT0Ov3laGmpgUeVADukNb4UoLCXp/2/rSqCPL8ZGC37xfgu/sjbzvuiCr+oRiB/2sRMAoUZqzaOZqg7tvf/nYVoBSPYgSKEShGoBiBVy8CRfD21Ytl8UzFCBQj8CcWgUlTJwjsYWKNB2XVLr7sCrz5muvw24fXYPfuPaiuqsClF6zGYHcnooO9mDmtVQlmEnjEmmWOlskbyclSXsoArEyeMelHD1Ur/2Z9QC2Yy8QnP8ND3l9KvozzER0Xr6PTL8dPqxwNhI6Bt+PDb4HkFyV2Rv1KX1ljHQ3c2rO8+PcvH7wdX2mtxD/ZDmk+6GcFQjChkUqmMWlyC047fZVAm1/f9wDmL1iCxUuW4zu33IIXNm5EWTgkMIkP6GLeOsxIJqMIWFimpfX/kw+Vh4waI6VGYIZtX19XiwsvOB+/ffA3uOKKK1FeXYOvfPVr2LBpkx7iySJjkqKqslLJZ68vIJYGAZuWlhYlgtavW6cEOFlulA9t37cPu/fsRiyWQW1dhaqeyXTqPtwtwOmUUxZiyZJl+nxVRTnKqxsEIAz0HdA1kZ29d1+7QGJeK+UAG+vrEYtG8fgjjwoIKS0tUSKTwMrklsmYf8opKK2sEKuATEAydCorq9AyeTKy6Qz27Nkrb7jOrsPo7+tH+/79SsoPDEaP20nCpcYnVskVJwHLNysVazOSBjM3vHANA5O8NslRsr+c7KXD3uVnKSVrChQIMPmwYOECzJs7D08++QR6e/4fe+8BJdlZXovuyrGrq3Oe6Z6enEcBSWhGGQkRJAEGC4wfPPyMjTFY2Fxj7nV4Dth+9rNJBmxzMRmEiTYsEIMQCJSzNJImp86xuqor57v2/s9f3TMaCTBoWfaqo1Wa7q6qE77zp/Ptb+89p12TeWNktg1AbJK/jpegmLQu9V9ifgQW+7o60RZvEZhPWU9KksuDjwAuE8nyojbsHiuZKcaVA+ImlpZx6MhxsToJ2krSF4alK5vdZymI4HXKBzQQlARpb0+vktMTE2OSmyVAz7GD4wmT9mQLcawi45Wv6alJ7NyxXXJpF1x4sSRimUC3SfSP//PH8ZlPflrAHCU9ec25TAb9vV141zt/G5fvu0SsW1e1xFxdQ/b90LExfPYLX8WPHngYuYoLLq/PsBLkrciCBioGGKlxMZO95l4bjz9ze9ln/Hy/XkO5mBeT1eeqifXcHm9BezwmSUpKIPbz2rs6EQr6JKfsdlEuuC5vSmKhpboXJyfn8cO778dDTzwlX9VwpEWxYyPheZAFwdMrlqoIeD2IhoMCFNnua5SgFwDDz4jLYUD6imF7jq4dxAV7dqKns12SzRTnI/zOAg2ejzw6K2XZqBITK+cLKFB+M5vTz1WCIZIXZ0JxFdOcRT3VGgqlItLZLJL5AlKUj/W4sXn7Ntzwqlfh6muuFghFxv3k1Cwy2ZxAHzK6rHQ5QZClxQROnzyFmYlpMfUJrhFsEhOcAEGtirWj67Bl+3Z4g37kyIyljCClQOsuFEpVAUAtLa2ItUQ1hrGPMfnNAgKyvVmEQgCX8STQxLZGBq7kbB05XbK//aGg+hil/Ds7O1REQjYz+0jQH0StToZuWRKQvb09mJmdFgOayVjNtWKGm35mktVu+UvG463y02VSOZNlEQ7kLz0xMY75hTlVR3ndPvjcFYT9wCuvvhC/+aab0NFKL9EcQNwwSISevqflFUKsxWsbuslnA7LW+3a1562dn+x8zBGHP/MzQvCBWln+xwawdbDcKpEjL1BgUtoP9I4CPoK3z8eWB+pJIDsFVOeNVDR9f3nqlOZjshlc2xDRDjvS0HyziGomiYVEFtV6CEvpMo6enMbcXMJR/fBqzONcSOlssm5VPBINIxIO6n6ruIWAoXxLjVKBAeOpeOCDx2/873LpBB5//DE89tijmJqcEJsyHA7Kf5h9lszbussjtQKPL4B63YNjx4/jR3feifn5hUZhmwFPqYjBIiUy78noDSAUDKgvT09PSU7Z4+W4a4otDAhi+qy5T46Ev8sjJjyl7QOhKCKtbfBTit3xmDUqEOzsxrKcbV8FXOwDVuLYKeQhA8uas0pyXwCuR5KdBEynpqZVTGMkjc0600wdq8ruHNYo3+H6kcUiPB4LJLiOEPuWPsDhCGKtcUkwB4Ih9V3eC26MPccCKkHIB5z3RMw6j5jNXOcK0PX7dHxeHz/XSlC+rV1WC5xnCH4RbCQ4Us7nUSnmkZibxOzUKazpjMGTTyGzNIfdu7Yil02LAXbi+AkcO3ZC503QmnGygCb7NccAvpemRL/8iq2fLcdlrqWMsoXkqZ21lbFb4BrNgrd834K3pthR1gpOGAVrWgUcRx6b94XMWy4XisUyEgsJrYsI5Pb29qGvrx/33nefgNmhNWvR29erddGRI4cVY8rn0p977PRpzeBcc7EvsH0YNqBh3kq2V8WEBhS36xcjN1vV8cgU53zOuPBvvM8mRgaEMttqVRLn94aIubNOsqCu6iytssBZ7cnZm9nvuYsxxWD+idsLE7zt7+1rgKQsXmAceR84bxCIJ+BIoJLMW0qccqOSyZ49e1TsICsOFXe45RlJNhzbEu8vvXEJKFj/V36XsrUEfvkdFqRQxpWA7W/91m+JBcifyXol2E85ZYKpXNuTsWtlk3lOfBHg5TqbjDmyClm0Z8GNd73rXQ3ZZJ6TWoDLJbYhWZAEoMn440Y/y127djVYs9wHmZdvectbNBaTpcjj8Rqtty3bJ2VpyZIkeMu/M2YWMOZ+9XO5DE8kjFypiIg/jHqxDDc8ODE1jtvuvAMPzE3jj///v6N2CrojrSgXcwi1t0h23lWoIr0wg1K1An9LCO6QDxTy9ygAACAASURBVJV6SRYGQRVlllWkqVGQzFWBsTVE2Vem57Chpx9rW2NYzmaQSqaRpi1DLo98kX2Hc5t59qL6CTfeJ/VFR+KZ95frDq5TcrRkKOW0HtY9Z5FotW6MRQJhJL1edF16AeZb/Cj53QgF/WLllsqmqJLdJxRox9DAVtRqQZRYOFatSpqY4kL5YkFqHpFoTMxezXeFPJ7+XcOmbm7NCDQjYMZP+gKz2IXjH5nKHGfpeWzH52acmhFoRqAZgWYEfjERaIK3v5g4NvfSjEAzAi/ACPStaZekrZWnWl7O4NLLLsevvfVtuO/Bh/HY44+jtSWKV1x7NeamxpBPJSTvyaQ1E+oEQihDVyiXnGRZQAwlr8+v5FpICTu/8TgTg4sPoEb+WNKyZyTx6KfogFtKPjmym6tYB2cnYmz65UyJNu51ddLm3Akckzw8x3s/B3j70wO3unKnRZx5Hmdfi/xtZXy0wkbQF+uGecukIBPIyaUkPvfZz2EpkcS+yy7Hvr2XoT3egUK+hEgkBo83gA//0z/h7vvv00O6yJsEcJmwcIA4smgkV+3I5Frw1kjDMmngMhKmTgKhg360178U+7+7H/v2XYbtu3ZLNvmBhykXScktIw3Y0d6OdSPr0BpvFzOGEoXdPd1ILSUlW8SEE5OsTHIS8H3k0Udw8OBBdHR24qabXiWfUrIIKT06um4drrvupbjwwgsQjHYoFIefuh/3P3Av8rmcCgvIniQQzUQD2x6Pz0u85667cd+99ygpQYm4trZ2jK5fj3XrRxGMhJXE1Tm7PZicmEJbW1yAIgEoJk6YfEwsLslnkKw9yiSOnR5TkkwS1vWakr/08UwklgQwGrPnVSxcAWdOAtth44oc22iK5j6LZSIw0IA7BAvkMycA0fQNMrfI/OO1ZNJp7ZfJp7IDMlJKl0wsAgrm/lH61Ul6MkKs3q9WxMLu7+tBV2eH2Mtk3pr+aX34jGwms8diUzJh5DLsV7Ikp2fnMT27gEKhZPyqHc89w8Q34KtxZz1zIxONbYxJPzIoyL4u5PMYHx/DwuJCw7+MMSSzJByK6FoJyEeiEYG3XZ2dYngwqUfQnWNLazwukOnzn/ss/vZv/gbTk1NikoeoMFApi/n6Kze/FtdcsQ8tYR9cAqFKYiXQW3h8agHf3v8D3PPgY0jlS6i7vSg5stXkBjGu9Iw17C7jX2jY8eY+Wh9CArYEbsl+qJaK6OmMS5q4r7sDLfQPj7WgrZVsuoBk90IBv/qYx23uG4GRmsuNYs2L2cVlPPDYk3jwsQOYm6PMsPEC9/g8qPE+C2jxG2JHvYqg32u8J8nsLFO5gH6FJZSY9KM8tszFKwJ59+zcjm2bNyAc9KNaLjoAMpHRKsqlovw1yapyU9KS+6HnZjaLQjYv0FYgrxqxVV0gPGwSfQRgrSeiKxhEtKNTPqDxznasHRlRIQf7WSKxiNRyBuVKDdmcKaAgE56yxqlkSpKwZNvKa7dCZiAPZoBF+qxRUnXjls3YunMHIrEYyvUqFhJLSCwvK+no9gYQjkQFyBFoXZibVV9i0QhBkbmZWRw+chizszPqfz19vZJYZPKXMursb/SEJ6OO4wtBIL4Xj9MXt1tSzASVCVqRgZnLFdXn1g6vQWsshonJcRWgFCSda7z04rFWxNviatOUb+/p7UE7vehSSzh05DBOj49jdn4eS6kEKrWyGJQE0KO+GjpbArjxJefh/775JQjEPEBtGfBXgFAN8LF6gDTgswuELGhrWbbWBPdsr1s7J9nvq/zDAW6tekXJAIKSACBg65ZXHkpE95nFLQOeFmDNVgD9z8PqhwdZpEip43OddNBjh3EsSWieK8fLElDOoLiUxfz8MqYmZ7CUSGFpuYxAtAtDI9sRiHYjnSnB7yPIS2UJA0rKB5eqE2REhyjZ6zMKFCxqYXGa1yc2tVGodqRsGS7JUzPONcnuzsxMae458MTjRiUi4BXmrcbHfkqGpMePQrGKo8eOCVTjHMJjsJ1y/GWRSD7PdmWkcDUPCDCuoEwJ8zqLYcg2NQUzBpwIIOT3w+/xqvBIBSYuD2oqsPHAFwwjFG2FNxhWH9J3JQ9v5GmNbDKZrOZ65dVK4FdNwzBdNXUJeKzrRXZ6yB/QnDg9Pav+axQLqMZgiolMcR8lhk0hjgGL6N9Z0TlHW6ICzHn3WPwRCIfQ0dmlPsy1JdUuDHvVjD0EEMkorbBgyFnZ8RKMd3Ur2trb0MnvRyO6Do2LBBFVnEKmclUFFezf3C/XEWzftVIRc1OnMTt9GiO9bUiOH0fE78KWjaPIZJYFVJGpevLEaZ2H31nzVMpGEr01HtMcVSoX5I/NzcghGwCXPxsVGzPHWrsKNR9b+OVIKjPSVnGGK2rLuLUgbuPe6H6YuYjgbZWy/8WKPIjFvC2WMDS0RvPk/Q/crzY4PLIO/f19kr88fOQI4u1tkgUnWMsiTr8vgM2bN6ElGpVMP1uYKRIwgKxhApJVa4B/nZMKDDn3GP9fxtn+ayw0COQaVq7mCUkvm7gJ5BX7264nzJpIRTRCth2W7apCuGc+B1g55ecefp4Nxj2XJPLqPf1nMW8pm2ylgMUU9XrNeqxEkLwg0J1gAe/lTTfdpLGLACtZqARhKZtKQJQsVd63W2+9Fddff73kPB955BHJCxP4JGOVDDECpZQ/pqwx/St/5Vd+RYxYSsbSt/GLX/yi/C8J6vEYBF5vvvlmgRbcP1m39LblefFnrpe57qdsKI/7kY98RLLIlGG1/rT0K6X8MvfDjRLL//7v/y5ZU36GrFwybNlOGAsem/M1gWcC0hs3bpQfKBm9HIfoSUrZVvqL0ofUsoRt0Y19dmMb8tRryNKj1heAr+5BoObC8bHT+MsPfQCXvew63Pg7v43Z8Wl09a7VNFv31lHzAblUFkFXQAU7+VwaCHgQjcdQqhRRZUEclY5qVSkT8AGMRWVc17K0yE8P8/EpvGjjZox2dmA5ndbaJ7mcwTItcbJ55EtFjZG83+wjPGdJ0ZMFXynrZ9437p8gMdeAtVJBjH7JNMsv3I1iwI+JqXn07d6D0nAf5nx15LIZ9PT3oFgrqbCHk1O97EVX+xr0do8im63qOd/v9yIYNEB8Jp0zihM+vykG8HqNL+ubr3se5vvmLpsR+K8ZgbPlmVfLZv/XvKLmWTcj0IxAMwIv3Ag0wdsX7r1pnlkzAs0I/JwR6B00D9OSTa7XxbzdvnMP3vbOW3D46DE89NDDAhRedu1VyCTmsTgzgRdffKEe2OTVY+XN3C6xHAjcMgFopI9NkoXJMHr6EeytqurYgE8rsmhOotBhExoJKAOECPRpyM2sAK1iJDyrEKP5nN3/CsP2mcFqqKyd9Zbd/08b3mcDbe33n/39Bvx8RkxsfCTFq6Sw9dZy9uhI4TJRQyCASb5sJosvfuFWsUDo93r5pZehMxrHxMkxdHZ2o7uvHx/51Cdx+49/hGA0LPDBAIPOOTgsSiOZbFg2JuFqJAjFCnG7G+AtJVXpM/eqG2/C/v37sXPXLlx2xRX45Gc+jQceekj7t4yMtngb1q1bh0hLi6QO4+3tiMaMLPFXvvJVTE1OipmzadNGrFs3grmZGXnXppfTuOKKK3UcelRS/nb9+lHJqF12+WWknuLR++7E9++4HelMSlK2ZOOwBZBpyEQHkxpiJHnc+pm+txOTU5JQJJNz27bt8rpjQnfjpk1KDDPeZKBQMpmJZDISQiEmfX0ClWItMYysG1H1PpMxTA4xjPTGJIhO1gEl3k6NjcsrN5/LI7GUEBOS/pgEGE27Jtvco0SJJHkb+KbDqnEAfuUqnb5m5O6MlLBhQcHIVLL/MYkn9oCBSnlO8tV0fOga+yGYyz5UZ7K8qEKAcCiIDgFJERVcWN89C/oayU0D3uoYLrI8SwLYKOfKwg8maVloYJgUBjYxCc6zwVvnQutkeUJyjYODAwLWZmZmxcwgQ0jSkY7Xrknwe5WMJ3jL9kK5W37mllvehZtvfj0iZFkSyHMY33fdc5eSj08/9TSi4QgCjA/9HEt5XH/tVXjpNVeiNRJEvVKAq14RAJHJ5TA9n8Ijjz2NR588hPlkWpiUhIx5bQLaCVoZf0gv5ZMdlgJBFr4sA4/SwwRDS4Wc5PIGetrw4osuwPCafoT8XrHmCKzQA5dgAaWUySSj3DKPQRCeoGu+4kIiU8DB46fw8BNPY2xsHLl8wYy5wYD87pg4Y+z5eYpaE1bh/Tbtn8woYhFMHhKaoixsVeBtd0cHLjx/N9YM9EkuuVYpqgiCIHohT3/NguKsAgDetmpNbH8CuAQo2IfZFo2vufGqlOeiUGwjI2y92CKtrejq70esLa4CAEl8Ot6WBKAs2K9iEZdbCcyJ8Ukle1ngQfCY5QcChUv0rTTzBJP8jAFZtxu2bFYhBn2Zp2ZnkUilCGPB5TFFRJJuTy+jVCrou/ydsupkrS8szGnMYqsdHBzCRRdfJJnFuZk5eWyzqIVxyOSyyOVzAhs6Ojswum5EY+n01IzACoJs7NM8z8HBQWzbtkXADVlLM7MzArcG+vswODAgQIlzMO8lb1hyOYXxqQmcHDuNE6dOYXZhAVW6BtM6j/egBsQ8JWwaaMfNN1yIV1y3AwixPeaAMKkyusEOfGUpt3aeOdvD1oK4BAKZQl4ti2zGGccIwXlvtTIGA0+EyGteJQK3VaBcAwoVIF8Cot3A4HYA3T/tVPozfC4BlGcAH6+d50rwtuT47NrrJceIXsN5IJ1ANZEQgzuxkMTM9DyeOrGIiaQbG7Zdgkv2vQLBUAfc7oiux+0KyJdUdgIcz8S2J5uTntVmPqTEq5XsNSoHRg6YRTXqGFrT8I/mfpw6fAg/uON2AbnBoE9ymmQuEUxl+yTfPZMr4NCRo7jn3vuQzeXh8wWMR7L2bSWHzb8E0vbt3YuhwQEsJRaxuLiAZNIUFiVTSczMzUmie7CvH5FgCMePHZeEMEFbStszSU/mbTjWCrc/aOYMFgk5SihGgdjMNUaFges6I6VP6fwGeOXMQ1QZ4OzA4i7O2QRD6e2mvsMkP8/fWftxvwRuOb8SwJCih4rEvBrfW2IxHTNXKMi/NtwSFXBLyXLNmVoDcn1k5IkN2GfGEPllOxK9Knri3CwVjhatTw3Ibv4u1iLXpgRtGA8/wfiAKe5qjanIheDt3OQpjPS2Y+bYUxjq7cCGdWskTWpUOE7jxIlTahMEb7kZz3qy1NpUnFIsGfDWFg1aANd425rx03rfqjDAkVVu3ANnzWvZuQ3vWx7M+uJSdtm5f2aGdQq+KvTarmJ6ak52FFTvWL9hve7Fgw8/qJhy7UW/+YOHDkk6l/EnK5Je8UeOHFUx3o5t27U+4BxbZcGTKN0EaA3b1lSgmSbPdQf/xvHQqUMzPzugOeVgyZR2lv2aB3j/WCBnQUgB8ry3Dohr/zVzhj2OPS59RDm/mfnXSi//xLX5uYm5zjjkUjt/tu0/C7xdv260AVqyz7ANc71tr51zJX1lGT+zRq2JGcv2xbmGABu9N9VCnHbG9mpjpT7vtEfuW+OBx6P9sR9TjSCVMgVNfJ+gLI/HuHP/ZL0a1r/xduXGY7JPsR/yWDw+36Mn5Zvf/Gb9TMaoPSfaKFggl98x8zL0GbJLuSawf7fnyrUhz4vnaq/HAp2PPvqo1vGcz/m+PdbZzFseg+unCocHtxcBlw/jx45h48ZtuPfwE7jhzW/EHQefRtAdQiQY1Tqm6qdWSRVe2s4X6ljKLqLCNZ/Xg1AsjHwhC6+KdUz75PqO4w9VVWjPEGSsM2nkT49j3849GGyJar2znM4gnc0LvGVhWzqXVcEJ56WGOkGAPu2MMxVXfFofE7gNBwMoZjOqIYoEjf8349Te3omTyQTmltJo3bwZyc44irEwkgvzWLdpHdLVAkr1Koq5CmolL9YP70ZXxwgSS2mkMimEIgEE3MZbl+tJboxhPldUXNk2vv/Wl/8M83jzo80INCPQjEAzAs0INCPQjMAvJgJN8PYXE8fmXpoRaEbgBRiB/rUdiITpx8jEfx35QhF9A0N45+++G3OLS/LDovTndddcgYC7hpNHnsJFF56nRA5lryQhSS9At1vSlUzG8IGOVeBiAcgekZ5XTMgYkIhgC4GY1bJl8lZzklP8Dr0wV0uoNQBYx+dKD9h6bjQg1DO3sxm1z8zQqHr/WbbnAm9/UjLoXLv8ab9jAWfr7WXZC3UBR6v2zKQYJbDIenAk/ng/HnvkMTFB165Zi/N37kFhIYV/+vBHsW5kFG+/5RZ8bf938PXv3gZvKAgXveesz5zD5NR9I5uIDBuH1SbJ61VMXLKpCdpThjYWieLGV96AO+/8IdaNjuKqa67BF750Kx58+GEEw2ExZXktbGNMnMQ72gQyhSJhyfKR9X2UXo4zM5J5oywl/bbISKR3LYG8zZu2oFIq4cSx48jnsti4YQMuvvgibNq0AQvzs3joofuRyS4j2hKWhygTy1ZezCacl1NJA3JSWrZaw1IyifGJSdFTRtatQ6ylRUCk35E8ZWKlu7tXjFD6XZK5IzYlmLynVGUIMfoftsYkweyi12NDklRcZhw7dADf+/4dOHz4iIDiTDaDYpGSsCkl2Clnm8sVBKzxfCmlZvxvHXYJ2U0W+BSTxZE+tkldC6vIq9bKkxtvXDI2nR6kfTLBxgRrI6nqeOcSIDQ+Y1UBywSV6LcZCRtJSptEtmC+SRgbr1u+mCgm855e2UzUkzXpIBWm/6rJ8nwseGsbsemfbFtM4FNSm+wkghWUqJ6ZndU5Wek+myS1TAN65HJc4X0jM/SSS14skHbvvsvP6H5TM9N47/98L75723cl2UnwtlykzG8OF+7ZictefBE64zF4CI7VOX7VUKBE73Iejz5xEE8dPo6l5RzKxGHk48u2VUO5UkS9ZhgfAnOYQNU4RyBpBbwWvFGvol4uCiwd6OnEpZdcgJG1QwgGPPKUpXQ12XxkbMpzmAwJkZxN4QbH1ELVLQbw4ZPjOHDoiNouGc/iPVIWNBIVeMnwi/lMIJQJdvkNsmhG5QxmDGHCkH2ahRu1Kgb7erFt6xYxgfl3MpDp7UapaRYZcMxWoQyxWOufSYCW7Nda3WHXG5aiETMwhQPs9wRdYvFWtLXGEYmEESCAHg4bgIHtrl4Xe50AMRmD7FvymWUyMJ/H3PyCmHtk5bINU8qWfqRkDwsYoN0qZZmLRc0pW3dsx/DoKEo1ykhWkMkXBHLDTX82MnpzAgboWUq5Y85RLMbgNZIVS6ZOMpnQtbDvb1i/QV6ALD5ZTtGHOyumJccYFmPwxfMeGRnW2HX86HEVQEXCTFLTk7CssWP37p1iyJPBRu9bstkGB/vR2d4hQJiMb44BC0sJTE5PIVvII53L4OTYOBKppLGTpQddraL20uEv4oo9o/h/3nA51m+OAtVlIFAF2sKAT7xG52WZtpY5a8Hbsxm1lnkryqwBOwtZw54tsU3YFwFbIjMEhTzy+0PdB3gCBvzl3xtjoQ/oWgN0bQbQ/gte/eSB0jhQmAVi1ueSrEaCtQRwi0A5C9Azu1gEpKxbkVezGHslYOrkJJ48vojTi3W092zEtl17EY50oatrLTweSh77jK+rRC9MMZhhjTqsSSOA3yiqEeuc/UqgIMFBR5qcDPp6VVK56eUUjhx6Gg8/9ABSy0tiLgbCQZVauNw+yRinc0U88eRTuP+BB1GkFKWKexwY3QFwDWhSFqObhUz79l6qMSiVSsr/lkzV8fEJ3HXX3ZKy37p5C+rlito3lTjoq0vglscl87a9uxcev7E00Lwhn1uzfrNADotU2De5PrCMW432ArgN0579yOwVYt6yr7FYgVYOBjSKNAC2MxqElQcWu9incYM+t2T7BoIBtLa16XeBffIZcBnvVPnEGwnY1V6ZjcI/gaiG3Un5cckIc22j4hCjCEEwV5LOoSAioTAioZAjRx1CNBJGMZ/FzMQpLM6MYbg7juTESaxf24fhwT5wXXF6fAynBN6e1rooIBlnw9lkLGkZwb5fKOYE9lp2tgBb5zwMgGvalf27KZYywKxl26pQxlkHWHBMssoOUGaLubQyFiOVcxHPyoNioYLx8UlkswW1UfrLLyWX8OjjjyEQCmDb9q0Cb8munJub14G4juR66fChIwKFdu7cKSUezn+1Gpl/PIaRPeb6wl6z5gA9C1Qa7FsVlGluMrYqtFkx6joErclEZGEUpa+NbLb8cx3VBhaFkRlN8JZtlGM6QV0DDDtWBbLeNm1itX0BiyqedZ1PJYlVb65m7tonCAPeOuxyh1nfKDx11jdWRcfuK89x53nc+np6jdy/A2ra5wQCnFRR4pqACjBsT9YXl581ktUGjOXG9ifFGIe5zs8QYOV++LL75+fkq+tI9PJfgoH8rvXcteCg/axUbxwPW3ss7s+u4aheQ5CXnyML1rZZC0bLRsUpyiBQyI3POPy+Pb49JwK2BIet0g+LWu358Ds8R3ryWoCY/3KNwc/znGxs+HfGj1YpBVQFtrIIaXF6HqcXEvjW44/g1//w94Eii1iDCHO9Ij9uD8osPMgVNMcQuM1llqS+EIhEUfd4UUEFNRdjz+dgl54r6GXrDQZQLRcQKZWx/MhBXHfJRRju7VWhB8+dr5mFBSwkU1jKUuafY5h5BnNzbqnQu9slEJhjh1FRKiEWiGKgrRMoMhYVFPJZ7N62C9FQBD848CQmXW6k4p2otLQgHA1hen4KQ7s2Ieuto1grwFchSNuOof4t8AViSGbyGqPY390uKjcZqwDrvct/qWrAv9/9tlc/j62/uetmBJoRaEagGYFmBJoRaEbg3BFogrfNltGMQDMC/20jQNlkeloxmWO8NIFoaxy3vPv35cH2ve/dLibFdVddjv7uNkyPH8Pawb4GeLsiEUqftRW/WwJ0TMhIwo9sBD4oSw7UAEVMYjH5aFkdDHADvF0lD2z9vMwNWAFklSRRIsX+3by9kohZ9dnnqJx/NgD32cDbnxaEXd1gftrvrE4IGSU4h33psAhMFtmyM42sKh+YCZBaD6tCvoilxBIyy2mMrhlGuObGn/2vP5H0499+4P24+7FH8IWvfw11nxc1h1XExKv4VgYdVHKTYN1q8JZJQSvnR4agz+2Rt1082oJXvvzluPuuu+V1de3Lrsc3vvlN3P/gg2KSebw+IyUaCgqU7ejq0s9MarBNENjo7OhQsu57+/fjyNEjSkDQJ87v86O9oxMd7R1YXkrh1IkTYvttWD+K0dERMVgpW8gkYihMbzsmE8gKMoldwYWOLzCTwGx3hhllmEP8DEHHjo5ORMJhAbqLi0sG6HJ5EG1pxeDAoHwo2S/I9GPymi8mjZjoIXjb0dEuX2h5a3mMf2t7J5lmIcxOnsKBp54Sg5DXXK+VlbSfkB/ZOGan5zA3u4DFREJALosnyAJiBoZAIK+CiWYndWikItm4nGStTWLJM0+Slm4lR8kikg8qGVGELZykXdWRKeRnGBsei/EiIM/fKS1MsI9MZZu0ZztjokhsM8qxMdHHtkemmfUIYyJHMpZk4ZleaBKoBrQVqCG2gd5x3q9KXp1yd6Oj65XYn5ycwsmTpwRucyP7l8lX651rvm9AQnkw+71q/0z+UX7v0hdfioGBAYyyjazfpGP//Qc+gI997KNILCYE9rpF1Sxi++YNuOiC3ehqaxV4S/9Ogs8EB+YTy3jy0FEcPTGGZDonMiHBWybOmESW7DtVBJR8Nqldkyw3wEdDQtVJ+1KGj5zovu52XHrJhRhZOwi/z/GQbiTwWRBB2M0APwZ0IEBKFVovMqUqTk1O4+CxkxifmEAqnTby4I63IwEIyq8SoxcTigxjyQuvJLMZeubbJW/qwHtDA/1YMzQgqeYqWeHFvEBKJUrJWaWsH8cEBzi1LCuxrK30PccLtUGOE2bcYsI0GovJz5aJWAIybL9k2THZKRtOMqWqjiezgAsCFm7kC3lJfBJEZrwJIPB82F5ZrCImufx4ec41eTaSbb1x6xYMrlkjLzZ+tiS/XRYVEBQwbDw2z5aWqF5MDtv7duLECRw9elTHZp/j+TORvWZoDXbt2IX2tjYpARBgaGmNaYyitDdZ4gRnuro6MDk+pXZG4JaFILyH3IaGBjE0NKBkNZPWZLYTJGJxBPsJk+DL6WUsKzlr+tfM/BymZ2dRoByikqYswMijWs5jtMuNt7z6Mvzqay6GK54DPCXjdRu0vq7W59UyZQkoWbljArQFap4DhSKwnDEAZ7EEZJeBdBLpVArLmTSKOcrGulGpUuLRq2IB+QzrX7KNyFEii9MHrz+CUKQNsVgX4u196OgdBoY3AqFBALFVRR0/73KKLWcWWDiKXHoc4U4v0OIHSimglAVc9NrldS0jtZxGJkcZSA88gQgioVYEfS0oFIBEooBUFvBHexBr64PbG0UwFEdHzxBA8FY+voZZqP8EVJnfWMRjCiGMrP3qvi84SJVlhhGoscrrVoFCNp1CIZfB8WNH8PgTj4plTdCBRSEEVOsuL7KFEh574gDufeDBRhGSGWfMuGIZoyqE83jE7GTbisdatC8yn2g3wLb+7du+i8NHjmH7lq1SrTh54pQZs3gsx5fc6w+hu7cfLfF2+RWyEIJzo51jBBJ4DOOYczYtBYxsMvuwEw2pMZjrpe8th0Ayv3gsFj1QfYLzIudOqhfwWlS04EjsmjnCFCtZdi7XD1wrtHW0GZY+C44E8hrf7gbT0yniY1+iAoIYyrI+MMUhwjK4Jqib9RKLRlh8KHsIXlMwgGAoLJCYHsIt4YjWA9wSC/OYnZ3GcmIWmYUZdEZ8KC3NYueWDejrasfi4jwmJicU19Onx8Xc5TypOUFxcCHe2qoCr3yBcsUFScjzevk5ztlm7l4ZNyWjLAayUa6xzEizPl4lm+zM7Q22pDPu2vlRK2PdEq4DfCgVqjh9alzrDCoD7N69C0ePHcWxJy9SwQAAIABJREFU48cQjoaxfcdWtRuqhsj3t1bVvMziFjJv461t2LlzB1oiYa25ajWqh5gRwEqGGMUJM+cIwHXmRN4rO9ZzzNbnWA/isKNXihadlb7UZlYULHS/HYUFgr6SWXakmDnG6n3ZApTlrcv3eWgBwc5axxSEMiYslDP+Bpahq3bjrJPYYGzhKa/MMsy1cnGUIhrPDY7Nizjgqx5W+HzzfG5DA4NOGzHqDgQq2Q4smKlCrkpFEsoWwCUoaZmsWut5vQ0g1zJ2+XdbMGf92QnQcT98j/3fMlrtfi3YakFVC9hacJdxsKx664fM/cjX3QFvtW517od9j3Mi98F5n/9y4/e5L7vxe3zfMoIlIewAxvZYHBMtCGzP0X7eFEsYP29bAKJrZPviGsnnxtjxU/jXL34ZN/zyL+HSX3kDTmSSSM6kEGSRCfsuFQP4PMUiyUIJHqp5ZNPIZlkwWoc/HIHb60OZ87eXnyrp+Yn9lMV2BG9p21FfSKA+OYML123E9nXDmkIWFxd1zdlSAWNTU0hkMlJXqdb8WsOxU7DgL+in+gqVMyh+UUEuk0B7rB19bR2I+T3w1cqIx8LYtWuP7E0em0/gWCaDk/kivK1tKBbzqFeLGNh7AfJhLwqFHNwVP1oC3Rjs34S6O4RsrqCiwCAtBHxhtYkGQM7CGJZotbdr7Hj4f/zq89n8m/tuRqAZgWYEmhFoRqAZgWYEzhmBJnjbbBjNCDQj8N82At0DcbGKmHxgUtzl8cLl9eG33vkuxNs68J3bvgv6Nl6x7xLs2roBM5Mn0R43Mst8aFaizWGDCASkP5zjYbY6aEx2EDCyMp4EZ5jIYhKNgBsT/twsl4XJFZsLcVIuzu5WhMrMH1boqBbHtUCXPb6SW89Csn02YPVn/fuzNZCfFrjVlTSotYZxp3hIstFExv7f5JCZrDLJSEkGOkANpWsTi4soFYoY6O7F5sER/N37/j/Mzszh3e95D04vzOKTt34RZbcLFd4Tskkd8JbJwfo5wFslnwXOmISrpA5Zee92o7ezCy99ybW4/777lDh+3etvxh0/+hG+9e3bxLAlwFPIFySRTOZtR3en/s4EpmRwvR7Qv6u/rw8ET/7tG19XMpGsCyZ7z9tznmRHEwsJnDx+HD63Gxs3rJcHbqVqJDJ9PjcCASY6DZNTiSAHMDQArmF1S4KbOWkVFRi2DRPJTPbxWN09PWKo8JxLpYq84bixnS8sLEr6sb2tQwkyMmkpK0vvZ+3fYZAScO7p6UVfbz/a4u3y0BUY7vchGA6iJRpGUL6mzARWkc8VsLCQwNTUNI4cO46Dhw5jaYn+ngmcOHES4+PjAg7P3ihvy2Q6+yFbQzAYwpYtW9HV0SkZWAIvZMYyiUp5VwLvZNnQ+5VsxHNtTLbzntYdMMwe1jjfPnMT+OcwrggWi9/DpNTq9uqAzFbj3PjEsi251X4JlK5dO4z1GzYKhDt27JgAXAJo3JEdF0xizzCTDbOGEn+OIqlIny4xodeuWYM1Q0MYGBzE7j17sHHzZjzw4EP4xL/8i2QDY1GyFGtw18oYWTOA3Tu2oKstBq+rJiYqk/4cYabnEzh47AROj09jOVMQ2ZBgBe8F2XAC/ZwkvMaqGpPFRoLcKAE4bCjBPIYMSVZrf28HLn7ReRga7IPPQ3CaLW6l8ISfIYBbp1Au2S+SoyTx0YtcqYbJ2XmcGJ/A5NQUllIp+fPKOVyewD64PT4DrpFd47R3nZ9qWYxMtthbTmxbwmEMDtBruFVgNFnJ9GakLLJJgJM944LHkSvWGEHWFAFsMacMI5xjCBN5BCQo+yx/0GBQoC0Z9gRhCK7a8VDsOYENBvRX8tkZ7yj/TpbM0lLC+PNyjqmxT5Z0vfJPZFJeADXpVrylVYHDZP8TvOV9pBdjirKDuTyKpSqKpYrGnBg9hiNhXRf7NouIMtksTp44iampKcPwpXS8+hf7bAsG+wfQ19srD8iAn9fiVnvjec/O0d96EbFYVHKr87PzyKSz8iQm6MV2Qqb4wEC/5CV5TJ402e1MUBMQZn+VLDSlr1HH+OQkZhfm5eVL+JcMaR/ZnNUCAt4qXn3NLrznN29C68Z2wJOgbjpLHRzpY95sh0HLMSyZAZaWUU6kkE4msZxMIkfZ6Hxe97hEj8liWf3eFGSwgsAHl9ePQCCGSLgNgVAM/nAMfrK6OF/7zLVxDE5lkshki6jBh3hbL/r61yHeNwL0DAPhLgARFbKQyfqL2TJA4SQKs4eRyVA6M4+Ap4Z6OYdKMY8a22+tjum5BUzNpxBt60X3wIherTwvV8wwhksepJdySCRzKFdcCEfiiLd3IxyNA96AAW9tRZjA2NWjIDspWcdOAYMDPBi1A1PQsbLmMPMSCz4y6RQqJY75c7jnnrswNnZa7VFgat2InecKZTx24Ek88MjDuj8r29mLGAMMc9xhG2Y7I0ONPrGRSFTMc84l3DdlVhMLCxgfmxCIzr9xzCYjPRyJoW9wjYr2KGVLv2mqKZDlaAvqjDetAVPZt7luYBsxRVJcH3DeNaxKqxpA+WEGoVgsy2PTFDzxnG2hh1lTqOiD/U3+8FxjGFBVAKvPa4q9JG9Mr2kCdQaMJTirsUPFLyZKPLcQFRbI2nXkkeVfK4CWTF7HZ5esubApKOEVsP/zujl3srhHbH71zRRKpTxK2RRq+RTifjfKqXlcfP5uREN+zM/PiknPuXpifErzLM9HUs0sfPG4xLxlwRvnNI5JdswUcMtzd4p3OPdqrBV466zLJPnseOI2ZJNX2NCNNa4DUJvx1VFA0JrSMO7dLh8KuTLGTpN5y3WLH7t27cbTB58S+NwSi2L7zm0ar++//37df8Z4/YYNSCwuqaCqt7cP27dvRThEUJ5MZwK4lQZ4a+YZB5hlUY/zO8/RyCc7c7cjtcr1mAo+uY51pHXNGtcAeXZNLKDXkUk2475h7pqCrpU+ybbFYiUDEps5j/umooriLksDM2dozazCHXNubFsEfu1xVbzJ9TFj6BQVaP1o1+lOQag8iqXIYiTUbafneP58bmuH1jQK86znrZU1Vrw5h4yPN66Ha28rX2yvcTXIasFbrov5M2XXGQOOJxawtR6rFrxlH5PPKQshBaiXHSldw8Tm97kftin+TLCPzwgcB/g+j2UBWnsNtq3wPfs5exy+J0sU2fssN47BfVrPZa45VCjgnA9/t2A0z8GyRG1hon3G4u/chwW1fWSlZjOYXZjFVVdejdv2345v33U33vSedyOydgBzJ2fgpzWQw172hUzxIxm7XMmU81mkM0uy6PCFQvD4Aqh56qi5q6i5jXe91jWyNanJor40M4u2Ug3hUg3XXvwiU7BZ5XNIBpl8DovpNMZnZvSMni1z3cg251JhF+PCgjDdi1oZ2eUleNw+bFi7Bj2RMKKuOjaNrkNbTw9Ozc3hoVQeDx49hmokiuVsTufrbmvBmr0XIBMNopwtopytIhbuwZrBTSjXyLyuSL2BEDGLabjxPlmQnjGkusLs7CwO/cVvP2fzZ6x+/OMf4+///u/xox/9SF7F9FF+y1veooK5F9LGNnr48GFs2rRJ7bu5NSPQjEAzAs0INCPQjMALNwJN8PaFe2+aZ9aMQDMCP2cEOvpiSi5RdlV+UXzwrNbwlre+DaMbNuG2276LbHoZL77ofLz4RXswPz2GSNBnpNNKZTEVmHAidCPmH5Npqn6mnyHEJhJQq8rtmvHS9PGxk5JdxrPTsmdXwZNnXJVJmSiV48jRGTbFuTbz9zOhpucCUJ+NlPvzgLdK/DzbCT7LeSsJ1TjtMzK/zwremkpx4ytG4J3JEbIk6NVayObR2dqGF23bjU997ON44L4H8PZ3vANFnxv/9LlPo8CkMwE0B1WjR51Y0Y5sshJSBHWtHB+TVF6PvJqYnKT8LKWV6aN30ytuwIHHn0A+n8Mvv+H1uO+BB/HQY0+I9UaghUlLAiDtnR2S5yIjlElT3nvDKnGjo60NPT3dePLJJ3H77fsxv7CoSNFHl2Dc4sIijh05gpE1awXeZsm4rZbh9VG2lmAsP21gRrYrJagEDhmGJn8lu0JeWA6YxUQfQSgy5MLRmPzwCIDKz7lQEjuFD+7J5LLkTn/wgx+Kbbdp02axhRkbvk/QhYle/syCBPYLI2VNUJeyjyElR6MtUXS2d6K3uxt9vZTnbBerOEafL0/rqpZRxfzUJJ544oASq/TJ/OGdd+LwkcNYXKI06JlbyO+Wn/CVV1yJ3bt3K4F58vSYWLxGhpkM4VYlksmCJrDHmDOJzMTQiZMnJdFJEJv+q449YwNoU7LOAWd5ZIGJKh9w5HEdP0FKSTNZRt9f689r2NCUH60bD9UiPX+NNyETq7wf9Bnu6+0T85mejAuLxutMrGGCE5Y5Izliw7gy2J9BbyW1yMSe16XjM8HS1d2Nzq4ueRnzOAcOPCmZ4aCPrIqymA49XW3YtW0z+ns74XXV9SIzrFAoYXJuASfptTo1i1Q6b1g+ZDzUXWrXlrFpToEMIfNSqryB3JiELn/38eVxYaC3E+fv2Y6B/h74vUpTN2QnxQqRPDETz+zXjgw9fZvrbhTKNSwkljA5M4fpuVksLiUFJBPMEDeahTdiRhvWrqEJGh9Am8QnK0QuqE4hRkdHG7o6OwS4MlFIgIn+5PxXgJAKRCqyNpRssiOMWWHy3AEMDOPcMM5Y2EEWCKW3yeZmUYESqI4Cg5VkJdIjNj9lC3XeBsxnXyIzNbm0ZCTXnfGJYC/Pp1CqqCjBgrfG9dJcI4+/dngYI6PrlCRmf5xdWJSHqAAflxeRFvZDgq4E0wxjh8ecnp7BhKSo02aPZMKxuISFHl4vWlti6O7sRHdXtzzjKJGsccYFAWyUquW81tnRiVKxjOnJGRV/EHxiKp19rTXeqjGOcokCm+o1pMUONXLMHF+5LxYZzC0uIFvMCYLli8ldT6WOYL2MS/ZsxR/89s3YvG8TUEkC1RSQWQaWFkknxcLsLGamJ5BanEOG+05nUClmgSplMIFQyK2EOsejQGsH/PEuhFu6EY51IRhuhzcQg8sfhScUA4IxINQC+CNAgJLMvB6efBmoF4FqBqgsG69bTxCItAHgWEbmItm/1lOXrW61hPN/dOGSAcqzQOI4lpInUCgswOMpwI0CfO4yaiw8yZewnK5hZr6Azt5RbNx2EbzdQwDiznnVkF6cweGDxzE3vwSvN4je3kH09A6gra0D/ihZwj/LtsI8PMPbwBkHND9Xy2ovLI5YSiwgubSIo0cO4cCBA1IfoEKF5iW4kCsUBd4+9MijYo9b9YTVS4qVFY4DKKmgRTC/CgAavuTVOqKRFuzYvh3JRAJHDh9lzZDGCvYjgrexeDsG166TpDlxNfpBsziJBVQEpwyT1BSjCGQlAOrzC7zVPCt/TL6EhGmNYNhsBHU4/xflQ8n+SMl5t8ur/VjZUoKXYUqqKzFulD9Y8ME+zKIHspbJ2OexDHDrkaqH4kZ1CRXMGO9OgrkcgyTP2pB4ZXFXwLFqYNGGWQ8QxGNxCJliXKdy/WTZelyvim3IopxqGa4KZcTTCLurqOdSuHLvxXTexsz0NKZnpnHqJJU0psxYzxg5qhcEYmkBwQLFXDZrZkynAEZWFI7SAD9nwFuuix3mrVXOcAqCLJAu33rHk9S2UssuPhu8NVL5LnhcfuSyxQZ4yzmSEshPHHgcc/NzYjdTNpnbPffeo3GI4Pn69aMYG5/A9PQ0htcOYyv9xIO8F1SFoHSyAbys8oQFcKXI4HjgWnUOAqoC+zWfG2UOYwtgwFit3BsqMw7z1gGABZxaYNj5bMVRbTBAoVnzWbsRc3+d4zn7tcxfs4axihSmRI0KLByDCeBaBqaOZwsoVaHkeLo7hVkNaxNnVrTVpgR9l1LPL3jLgkfLtrVgqgUpOd5MTE3ijW98o1733Xcf/viP/1jKN5bhapVj+B2t2Xw+9QMrJ6xYsi83/KFNUaQFRq3MMr/LfsyN8WMfZ4GSCrwcyWO+b9mzFojl5zgHaa1dMqxN2/fYNtmO+X0ry8zvWbYsj0MfX36f3sw2DjwXyz7m33iOPGf2Y8vI5bHs501h7KqR1GlfihGLxJw4prI5TKdS+MCnPon9Dz2EaiiA8SOnBN5yPcXBhwojZKrXSmW4pQZSRCabRIWKIFTr8QdVwVd311B3lzW2skiaCiTVUhlhlwe56TkMx1oRrNSwtbcb8ZYWZFLLUjCgn3CuWsKJsXFkyTR2MUaGhS8QV8WjHt0LXXsxizrHlmoVa1vj2D4wIHWVaiSCyXQGt08t4NCp0wi1tqKUyyKfSaPaEsbwNXsxF/QighBKmSoCniiG125CqeJCtVKHl4R6xsZtChX5XEGAnlYW8Xi8Ufx27K9vec4JlG3yfe97H/7wD/9Qzyy8p//8z/8M+hz/6Z/+6QsKJGUbe9e73oU///M/l4VGc2tGoBmBZgSaEWhGoBmBF24EmuDtC/feNM+sGYFmBH7OCLT3tkjWzefxmUQK5WGrNbz6tb+MS/ddju98+zaxRPbs2oarL78UidlJhP1etJMt4oAVTJgZ/0IV28uTiqwPVrMzIcCHOybZCNy2tEQkMWnk96AHaz6Um8QjtzOBS/M3y3qx4O3KJ89JCbS7sXt8ViTVVIefi1dok2A2vM8JAD+Hd+5/5PYIx10FlJyLeUskhaCKPMEEhlUFGuZyebE2KZEYC0Vw5UV78a2vfB1fvfXL+KXXvQ6960fwj5/9FDJMzAb8uteMOcFbJYcJqohVa+RLV4O3bvoqEXgl85bJV8ro1lx47ateg6MHD2FifAKvvPFGfHv/95AplhHv6kG8LS7pUyZmmLDN5Y0s6OYtW+WFScCX50/Jw1hLVG3j7nvuUVKbbFQmGLu7OiUFPTkxjvP3nIfR4WFMTo6hXCrAH2DCwg02QePBZooCTELPUKAseGtlhQ0gCJRKBKbq6O0bRKXmwlMHD+O6a69FX3+fGjJBJTHTSiWcPHUaf/9378fxE8dx/nnn48YbblBC3HqCsY0z0UTAifeBIC4lVZNLKSSXklhILKgf0DsyHAwhHPLB4zJeiD3d3QKNR0c3CGzsHxiEr7V3NXUL6cQ0jp84gWPHTyKZWlbS6vHHH8f46dO6zgsuuAAbNmyUHzClgyMtrWJWSRbO60aABRU+ginP3CqFLD73+S/gQx/+Bxw7dFjgLZNllEBrbY0jSC/AYBhBv199mgUC2UIBpUpZL7aXUDiscSTWGleinQCk2J+oq98btkRKQBVZimQrkhHDRN3w8LB8s+lxTNYtEzlslUY60sg+m0SqAWolKO4wzlQEQvDQS+aakVlkorw1HleBAMcWAgE8FpO34UBQcsLlYg5Bvwe7tm+RDLzAW3qKMomWy2M+kcLU7DzGJqaQTGVQZkLOsfs0IK451gp4a87LcHCcEhJn2OJvBG8DPrLMe7Fz+yb0dnfA7+WnKeFovIhNEtyK2zKhbTwB2UZ5fPqjUQaWPrAzc/NYXFpCoVgRwFml2LKV4pMPoAMoOUlySZXC40glE4RhP/Yq0RqOhFAj60SMFXrkGqYSAXbGigwlSS03rstIXpKBadjzLORgG/PKt5dscDJWyTC3cokCLOw4zPvlM2w7SYbyPdSV4GVfYaKSzF/GRNLMDkDE5CjHK77EvNLYZYZvMl7IDBweXovBoSGN6yqsyBfFnAoEI5JGZTslQE/GKBnGxUJRTBGylBKJpK6ZgBUVCIzXpJGL93uNrzHB6C4WBXR3ozUek0evJNnJfiyX5IUdDoXFpk8l00K8Q0GyAOkTWtfxKetN5YCJsTFJLnMO5JjF85qbnZX3N8csJnZLrhoqXhcCNTe85Rr6WoK46ep9uG7fVgRr80hOn0Bq9hTmZycxfnoKJ08DtN1rbQEGeoDuLuhc+3o60dXZipbWqM7b1T8IdHQCbf1AuI/OnI60MQE0vjhWkNUvqH/VS1CMAykTViZDni/1xFVg7ervWEYaP2PB3HNVN8nB+Yxxb2Xu543m+4vA0jiWEydRrS6gjjxqVc4hBdSrZIuzLbiQzROoH8DIrkuBYAdQqmE5k8MUvQvHp3D65LgYz/19g7jwwosxNLgG/kBIbOMGjfNnnrzPpU/ANRVZh5zjKGlewlJiUQDu3Oy0JGqzAvn9hvHsdiOdyeKhRx+VdLLYr1Ye1y6FnPWNOK+OnLIt0hFApfcNM5UjDEHQTes3YHkpiRMnTmmM45jN8YwyzR3dvRgZ3SgJbDJvyRpkAYVRVqG3Y8BhNBr5cu2bMrOOfLEBEnXqCh1bgWXeEaDjWpCMVqNQYeS71a/I3mLfCgS0TiBYKEavy61zJjgTCHIM8UolQ5YBHi/8gSBC4Yj6nlE6sGxngrcstjCKHlYO1YSNnqmGWckXmbYECtLpjOYIAogcq1hwYgtJxDSk1HKpgEo+LfDWW80jiDKu2nep5pDpqSlMTU/h1KkxqZsYANmAt9xY6Nba2qLzkgepU7DI4/HcGz6hKqZZDd46hW2NAjcjmcyNCupGCcV6PTvX35BNdiS2nfU0x34ybzPLeUyMT4t5S9Bly5bNeOTRR5BMLaGnrwdbtm4R+/jee+/VNzmHrh1ei4MHD8rHe8P69di4cT18XoJ4XLMzngRjrTzyys/GooKqCA5r1lEBMQC8AW951oZFa9a7Zp4/E8jV/XKKt+w6wAK5Vp3GAMK27xlAzhQwmb9J4tgBd1dhdeY9tV2udSk5XAZVH1jAYxi8hlVPMJcy/dyf7DYcBjH7JgFb3UNnbjMgcg0LyedXNpnMW/WfBuBtihcIWLLfTs/OCEjjXGXBSoK3jA2Lg6Qu4fjYdnd3Y2FhQd/lekxrpnBY7FYVOzpFdvwu12qTk5M6BsE6FmVw//wON/6N87fdrDQzGZksFLSbPWZvb6+Oefz4cdO2Vczg0nG4xrUyyXb/9vtka+7bt8/401YqAqYte5b/WtDZArj8Pp85bdGdjd3qIX71WpPFq6dOncJXvvI17LvuWjx++iT+x/vehyxcWMrlsDA+DbJzLbs83tlhVJDoCyxf5zJyWarzUMbfg0AoLAnmKnU0PBW4/f7G2plMXV+5ivSpcQx0dGHj8DCSx45iZGgNogEfKnlKGleRzKQxOT+PhaUEqv5o49Q1rtK8wFE/8Xs9CLoh6wVUytg1PIIXbduGcCiKhVoVJ5JJ/HhuCdlyGWmubdMpFNNp+Pra0XbRHqTaW9DqaYOn5kY5U0F31xCCoRbUqnxO9MrTt+xhAahhKxs7FbMGp7IPnx2O/uW7Vof2GT+///3vVxt6z3ve0ygS5brn93//9wWSbty48Tm/33yzGYFmBJoRaEagGYFmBJoROFcEmuBts100I9CMwH/bCHT0tsgjzecNGLkxx4dw7+VX4nW/fDO+8939kvbbuH4dXvmya5FLLsBbr6C7rV3ejKy4ZWIjTz9CJ8HBpIZc4cioCIf1gE2mkpGtYqKsquSIUmpMjjgggQnyM8Fbo3q8GsB9tk+u3KYzBA6fgwbL5+/VWyMFdKbuYeMB85yTxGpZ5obv1RkGvD+5/eh7BDjMRxsV4RbJdYATy75QEoxJJXlvMsFE6bcKstmcwNtcJouwL4irLtmLAw8+gn94/wdx7bUvxa5LL8JHP/UvWEgvwxMKoux4kYn14cgmk9nCRICSWk6CyzI9yFgjSEO5YAIa9XINN77slVicnsWRg4fxqte8Fp/8zOfx2JEj2H7eBdi2Y4eSsvR8zedyeOrppzA2Po5rX3q9GJdkcXh99FktIJfPKNlElsd999wvUIVJKoKCBPzm5+awe+cOxKIRLC0uCLT1Ebj10uqTd85IuJG5YpK0pjnJ+1XXQ+aEaCuo18jWc8MfjKC9oxeVmgdf+/o38aKLLsS+vZcKqDTiy6xupwdnEf/2jX/Hv/7rv4o9d/1LX4qdO3agvb1DgA2TsmyirKgn61a8RAfgI7t2KZUUk3Zuch61cg21clZsuFIxg+VUAjkmdgn7ud3o6ulBT2+fQNzhdaMYGFqDrr5+RDoJ6K4AsMVsCieOH0dicUFJKUo3kt1zzUteou+RgaUkupNUN/x4hz0iX9Yas2WAK4BMcgEf/+f/jTtuv0MehdlcRufS1taOaCSKrs5Ogc5MihIIVXEGAataVZ6iTMQQgO3u7lF/J3jLdgl64tHbjn2+VpVEKwHIEydPCFxj/Lj/TDqj+84EH4E7AlqS0CTriwlv+c3VlMSSh2t9RczZJk65fx6TQHUoHBI4SHDZ5zdMMZ5fmAABE5z5HNyuKtYND2HDumFEw0HUKiWFJJcrIrWcwezcAqZnZsW8JkOLTB85/EmCm1CS8fUTmNyQNWdcG53Y8ahmYg2IhALYtHEEG0fXIhYNOT6mVaKzjtSl45XrMJotk4g5aB6fLFsCPQQ45xYWkFhKIl+kDKdbnp568RxtNtz2ASNsqvNqOKB6ja80X+wX8hB0mDIcVwRGCnTiudGv1w0v+5DHsDw4RhBcJEhCUEXALaVOybp1/OwEYjgypURYDOuW+zCsPPk5MpY1I1FK9ioBDvp2M64EjhhZArhlx9eQ10YJa+Nl6HiQ8udKVaDpyPBagZWWWeSmrJ+fDGB6WobVJsycU0axRJWCRZw+fQrz84tGotYp+CDQLIAapg1yfORNt7KLLDYhsETpVbJ5WXRi5P9Z1OIz0utFJrTJCGYfI4hRgS8QQG9/vwDdE8eOY2ZmWm2HsqqUl08RNCsUDIOZoJm/hly9AG+piii86A4CG3piiLgzyC7OoJQzFq/E0kJhoLsPGF4PjK5biw0b1qNrZL35Y6wd8FGOkC8mfq03Ln/mi+wpvgiuEbSllIG03Ve9NDM5v5t2YV6m/ZrXCohy5lxuyxKs07JtifY7dn88hsQonf2Z4iJzHBaDzAPLMyhmZlGuJpHNppDJUIqYw5kfLhd9HX0olFzo6h7C0PBE/axvAAAgAElEQVRGZPM1nKaX9vgEEsmkPANpFTE6PILh4RFE4j0/eX7+mT6xmhfrSFHXa/AJuASWkguYn5tFZjmpIqWxMUo/+5XkZ78i6/X+hx7EUwcP6qpt4ZhGlVXhtT+KZejIlJqPGKld+aXzrnq98lcuFynbnIXHQ3lit+Z+l8ePoZFRbNqyHQvJFAolssLKph/SL1MyxiuyqPLgduR4xXxUUQ3LR4w0tI4qT1GjOsG+rgmIAIVY2+beclzhupHfp6VCLB7XmG38dI3fNKXNKaFJ1Qr+znHGFGOxaMQwbw0j2K3iEqvKYJmp8sxlkSB9IMtF0IeUFgKSXy8VTbEVJVzZx8nWtZ9XvzdANGVP89k0iumkZJO9lQI6In7svfhFyGXSBrydok/7aSwmKFXq1XWyz4up7Daet/xboZBvyARbUInMfH7Wet5aEFyMYkedwIBKhmUnZRGHBW3+buX5TTuxXqwrxYamX7rgxdJiGlNTM8hlCyBotmbtGtx/370olIoYHlmL9RvXazykbDLj0dHZLvuBxx57VOPr1i1bMDIybAqOqmTcmuIsY2NgGbVWNnnld0kea242FharwVvLvl0Bb81nVjNxraqF2vZZTFy7VjbFXVzXmWcIu35u/MuW2fC4tZ357AIS8z2Csw2WL9fW1bKAXVOQavzj9TtVL2QwvyIVLU/1eh2LacMmfb62kbXD2rWVQraFbpzDWXixY9dO3H333QIgCWz+zd/8jViO/PxTTz2FrVu3Npip/O6Xv/xl3HDDDY2CgEsvvVSA7iOPPKJnOH7mne98J/7hH/4BX/3qV/GqV72qcWnnnXceXv/614udaL1p+f4f/dEfYc+ePbjnnntw8cUXq32+4Q1vwGc/+1ntj0V6BHsZL54T1WMIsH7pS1/S5772ta/hpptuwoMPPogLL7xQxyODmKzN/fv36/wJRN9+++1485vfrKIo7ouAspVc5vMExw6OZVY9gJ+xDOQzAFsHDGcMCX6/8vqX4ytf+Truf/IpHF5awP/7wfdjKZtHNBTB3MysWLf1UkUes739fbKRICuV4G2tXkY+t4wcFTFqLgQiUT2XVOol1FBCMBpFscbCu7pAYE+uhOzUNMKBMNavG0Z+fAJRvx+b1w7DQwUWKQSksJBKSZWj4AqgUrfy1GZMYJ+UOorLhZawT4zeDUPDuHjXDkT9AXhjMSzWgNseeAiHlzMIx9sxMzWDeiaHWCSIZVcR/t2bENm2HsF6DP6KG0tTC/C6QlgzshGBYBTFcg0uLowCVByhVH9NYzSPS9A+u5zW70/+2XPLJn/zm9/Epz/9abVL3vdzbZwbKav8/e9/H2vWrFH7uvHGGxtezf/2b/8GgsAsgHv1q1+N9773vWJksy2zsJXn8fnPf167Ztt/zWteo3bHcf8zn/kMPvGJT2BmZkbt/g/+4A+MPU8igXe/+91qt2yHv/M7vyNmMN//67/+a2zYsEH96yMf+YieBbm97nWvw9vf/nYVQja3ZgSaEWhGoBmBZgSaEfjPjUATvP3PjX/z6M0INCPwPEagozcqWT3JOgmYAMqVGjZt2Ypbfvf3sP/27+PQoYMYGV6DV9/4CpTTSbjKRXTH4/IG40MbQRM+uJLpx3y65DDJvpM8nQE3mIxmFq1KmTV5TBmgTckfR3LUZCafCd4aZsUzwVuG5dl4unzvTCD23EE8g1FrsBNtjYTpT9A/PpORu/psVtHufuL9M4CPQ0ZwfLXMFRAEI5DBBKW9Xrs7gbdkFDIJKhC9KuYAGWQEbwNuH/Ze8CIsTs7gb//ir3DRRRdh73UvwT9++pMYX5iDK+g3Xp4O8/Zc4O2Kf6cJNqu6AwHKEpqko7vqwkuveglyiRQeffBRvP0dt+Dfv7MfH/3MZ1FwubF7z/m47vrr0RKNKtHCxOD+730Po+s34KqXXI3z9uwUe7ZaLaBSKRhJXLhw+NARjJ0eR1d7hwC3mekp+QVuWD+KSJDJmByCAZ8BcEn89pChVBe4ZNnUCl1DYtBhEjvAE+qGAeYPMnHchborgP/9ic8ImH3Tm34VnY4HqMdrvJrZno8dPY4PfvBDApmue8lLsHPnDoEAEXrnEeylhxVhW3mhEvgykpebN29S8Pbvvx1333kfCuk8+rtasXnDGgz1daJczAi8rTvem6l0WolgAod1jxet7R2IxFoRaiFzrh3BcBTRaAxxSk13dYtFQ2YyGTIHDjwhtmwoElGyUcC1QDIj0yrPQcooip1skq6RaBQtUfoueuR9SenRI8eO4tu3fQep5LKOQy9dtkMm7wUWGHhayXRW+DMZTwZFjLJvBLMdcJiJfMNeIZOzCn8wpOT89MyM2h29RHkOTKhI2s7lEmhFIIsAL+WzWdyhpK/T3slukIed9b2VbK7ORkksSSk7suwEGOmfSOYW2VoEBI28dV4MonhrC9YM9aOnq1NgfT5P9mdKgO3C/KK8jgt5sgzop0j2sk9y42asc+SSHQacAW0d5q3Tb03cjTRyK30Ft20yTF/heRWNoTxnFggIAHbGIO674fPnxJ0Abi6TQ4pM7sVFgTz0x6w4nrgVFyWTObYaUNkMXTaRbVz5jPy1YaezaEJSi87+K2QUMQHJQZxgK1/ONRK4pd+0AFfHV5oFC/LAlr9tAKGA3wFvDRtXMuX6l6CUkUkmmMM2yXskML9UEvs+T+m+XBaVMuFx0arNPOFIrzPe6ltiPxMMMACumF3y2fRIknz96Dp0d3UpqS4GjrwvjSwt/YBVYCHv3AKW0ykBt6fHxuQ9rTHWFuJw7hIYZWSwja+mGaPlmUgwuWrYS/6g8ZtjDIznswEFCFawz+l7LrKoq/AG/GqLkojOZMRq5v0n85ljtovs8GBALF8WIdSDdSxX0vCXS+gOBTEYraE/WkbEV0Z7ixfdXSH09kbQN9SJ7oE29A32A309QKwN8FEmmBLGlknLOZ6gLX+3/9KPlq8VYM1AV3bjFVtg1f68ei5ezZTl5whYnw3EWpDEKSJosGtX/92R+RZoaxm//Dz3x78RlckBuQRq+SSWMwsYHz+GiYkJFTBFwp2IRrpRr5PBGkC0JY6htesQHxgC3H7kUktYWFrSGEc59VDo+U60mhhxHpCcJn2PCejBh0Ixg/Gx08hnMzh96hQOHjykPmxBV4IP99x/H46Sjea0ucbc/wzwln3UgDjsX2alRAjVHH2F/1wXAKACDpdh6bNvkWk8vH4TNmzagiRZqE5/k5IEAY/GOGIBLTKJDcBF8NUZ8sz6TCxMA9yqaIEKHYGgI3HsMyArxYYrlFIuqEioSJ/MqPHFDlImmX7Sjhwy+xTZtywwYd+iL738YVn8ofWlR9cudYwi0XsHQJb6hpE7l6Srxjf6lBc1b9DGgWMP+zTBU0nNW/9VeYXX1OLYB2v8XjGPcnYZ9cIyark01g304LxdO+QbPTkxgfGJCXnCLqezAuFZvGI9b9n3jWWBG5lsRnOgXchRKcAwhDkOk+HPe0PbB6dAxnrcatxcsRcxlhZGxtauVVcX2YkZbdetzvqOqgtzswnMTM8hnyuK2UYG/t1336UxfdPmjRheNywFgscef1z3rqu7Ez29PQLPCIJTaYT+6FzXUHWHc5ph2BqmqwE8nXlLbFkD4BoGqwV4z2TergZvVwDX1eCtVZEw62Edy1Fc4D1T8U9DUtnUo50N3pr3jTfzyrYyL67+qzkHsx43QLhR5zH7YJ2VWUOxcIjgrfXPleIKi1f5qtVwcmqFffoTl///gQ8Mr1lr5hhHGtgCkyyio1/8HT/8gZiplvlKoJTs12uvvRbf+ta3BIgRYP3gBz8o4IngJi1LCFp97GMfw2/+5m82AGy2s4ceegjnn3++9sdjHDt2DFu2bMHnPvc5Aaf8G0Gtjo4OfOhDH8Lv/d7vqd1QOYfg2tGjR3HVVVepzX7yk5/E1VdfLUDulltuEfBGcPe1r30trrjiCoHEBNp+6Zd+SbLPfG4gkPsbv/EbAgwJxnLc7+/vxze+8Q2d21/+5V8KpOa4xX1ZRu6dd96p67YMYrNOdzeksW0fsjYddi06vzSP7FIGY2NTyPo8+MpdP8InvvoV+Xd3trTpmgjeEiDls2zfmkFjB1IqN8DbQj6tMYKLlkA4KmWCYrWAGorG4iLo1zqa5SX1TAHVdMYUHkYi6A+EUEgvI1yrY+u6dfDVawK7k9k0EktLmKPHPPuUnm+clk0VnDrHLRaj1LF5eBTnbdoBzogsJw30dOOx8RnUoq2YSC3h0ScPoswHwHwe0YAfWW8V7k39iO/aAr+7BaWlLCqJPFILaYys34Ku/rUo6HnfDU+dKkcurWM4VsRbYhg7dVrjLddXR9//B8/ZqrkGZzv48Ic/jL179+LlL3+52gcLybkxvgRrf/3Xfx3XXHON7jcB1Le97W24/PLLVUDAe/9Xf/VXanO33nqrCqEoxcz2zTZI+eUXv/jFUhIgSMy/EXz9+Mc/Lg9bArp8ZvnoRz+qQoU/+ZM/UfHoW9/6Vvnb/tqv/Rr6+voaxyZ4S4CXn6Mq0Tve8Q6tM/n9F6Lc839gWGl+pRmBZgSaEWhGoBmB//IRaIK3/+VvYfMCmhFoRuDZItDd3yK5QIK3RroPYhn29A/iz/7ifbjjzjtx4MkDWDM4gNe96kZUc8uo5rLobWvTwyuTdkyAkeVHAJcAA5kb9AtqJLnpKyoJTTKxCDBU9RAuZoEjL7cij/hMOcXnE7y1cTGMzF8weKuH6jNTRmffByOUugL6rmbTOOlch933zLiIcVsyTE/5t5arkgOkHGQuk4e7VscF23YA+RL++s/+Aps3b8HVN7wCn/rSF3FiehJVyt85MoUGQDKAzdnMW5sg5P0iNkHQVIlZMs2qLlx35TWoZYv43nf2473/848xk1zGu/7kz/DkoacQ7RzEy172CmzeuBGFfA6PP/6EPNXYPjZt2YT/601vRHd3OyrlLAqFDKoVJuIjkh2lP18pn0coEMTC/BxKxTxG1g6hJRIy/sl+JmeZ+GSCrQQ3fZgk32g87SwQI76h5AeN1KDkkz303A2iXPVgcGgDEsk8Pvu5L4kd86Y3vREXX7gHfh+l9AgoV5QYZ8Lh85//Au74/h1i5+7buxfxWEzMUQKWknxzChaqINOUnsQVhMMhtMXb8YPv/xBf/uLXkU8XsGFtD160Zwuu2HsRBnvaEWiNQRRionqpFE4ePYap2Vk8Qt/bqWnkSiW0dXYj3tkj71OyLnl98da4Eh4EJZl4PXnihMBYAriUtTUAoykAUGKduJwtmnASrwRkh9YOY+PGLWiNxhAOhvHwo4/iC7d+CaeYkAkEJEVJ5pZJnBpPUJfjrWhYX3CYSwHDiqIksMtp3QIgDEO/Do/GG44xAnN9fiVMhoYGccUVl2NkeETSlUymkFHx1NNPS4ad/ZPnXybDv0Cgn5KN5np0bZRwl/QkOaIEL4ykLuVqCa6FIkYyl8l7xodykARjCRyS2dUSiQhMmxHTNomlxQTGT4+hXFzpsbFwAOFIVDwzATI2Wc1EtT5mgVtzTgZGWWEMd7S3Yce2zRjs79EZVspFJcEpOUxWnj7Le+Iy3+HLMmmZECYoK0/YRAKLi0tILi8jly864K2HvHMd17CgVo87DhvY8UcTK7oB7xjWnpWx1BWwk7sNAGQBYMOBdeJsyOuOz5ofYfkMB8UmJYDLBKSVUzZS5UbCVOx0RyKZjOhCsaBkK1m3Vcdfl+fN+8f7aeQqyXxiXzJKBivgrQEMhBlVWRzkF2hL2WSxeQToklkfFOhD9i3lYhlHJqpTyyyOmMLY+Jj8dVXU4CKi7miwOpKujTYs9rph+alIYxUgYEb5mtq8ABlKZ9YMC0xFBeyDrjrqLtNOeF/VXwjcmAw8XPTH5rWz3cgrki7GdZTdJVR9VQzEA9g21IHdoyHsHPZhoL8dAwNdCA90Az1tQIRJTwvOkkHLnwnSkkFr5Yz5dyuLbAFcy7K1zFjb3i2r1gKu/LvOftW//NtqSWTLjjWMe31WDcgBgwX4qHGb19m1WqZRAWKoWuYvGWysKCtg9tARHDj4BCZnJzTml8p5gYht8Q6sH92KwYFReH1BMWvDLTEEOygHzev7z9hsrMi8NfM02dseXxi1agHHjx1FNmMS8QeeeBLpbA4uN8frury/73vgAZw8dbIRbTO62OXEmWsVC1YZpr4ZdcgcV+ESg1yrql2ZmLMNGzYs8/Zunx/9Q8NYu249XB6y1AMaC7K5nKOCUFRfkky9o8wiwJTrDSqmCDSmdL2R9ZX/rEAvAy5aRqtsMgQ6GkY1i3MoD02JZoLBZL0S6OWL518slxrFEZw/W2OtSpiTTUUlD/ZrzjPcF72lqTghtr6kzf2ar2ShwL5ao7ct5xsCa6bowqwf/AKCONYRyC4Uiyqm4Ht+FqawMIn2AMUcKvkMUMygmktj56ZRbF4/imw6hfGxMUzNzMo3PpPNwe81svGGrWyKO9rjcc07yeSS1sYcBQguydPXbywFuC624C3DJwllZyxSsYwD3uqaHPDWAnb61yk4tMoi5wJvp6bmMTszj2KhjB07dwgkvuuuHyMUDmLb9m0YHBrE0WNHcfjwEQHbff098ul+6KEHtcbYtWMH+nq6UamUNDZRRUcAkrMmWA3eqoBN8zOl+C14a2wPVglDNIDQ1XLGZzNvVSpmUNmGNYL5edUcZ5u3UwG5+j2ukxvrIGcosMzas8s/z9jnqmFDcsh2nc4+1ji2lWk26g+aq6pV3PPIked10BkaGGzIJrOfWUUIAmf0MOY4Qtbt6OgofvCDH+Cyyy4Tw5CMRwKtbB8EYukzSkCMkrUEP/n9r3/967j55pt1jQSCuYld6XIJ6CXgum3bNr1PBiz3y3+vvPJKfZaSxgTiyJClnYeRizcgP5mOBMQIkH3gAx8QQPeP//iP+p49FiWVCS4TIObnLrnkEhV9khXOMYDXa9m/tp13UhkmHBboR7CXv3OeJxuS7NvVFhwq9mJhhgN8m4I3Y9vD8+R69F+/+TXs3rQTRw8dR701hv/10Q/gnqefQntrJ0LwYWxyDFqxOW17YHiN4loqFOk7BLenjmIhg2yKnvR1BEJRwE3VmhyAIoItMbgoieyqy88+N7sILGcRbm9TwVmH24Mo1TeoErOwgF1btsiSZTmf0Xr40PiUWYO4TUFDlZYxlZp8b2kNsnXnBvRF2xGtulVQVw35cCqTxXcfeBzn7bsSP7zrDgRjHShWXShnMrJCqkTcKPVE0H7hNnhcUSTHZtHlj2HqyASinb0Y3rITrkgLKixB4vq9ZKSyqT6wddNmMZ5r/4e9N4+XtCqvRlfN83Dmeeo+3afnbmhmJAgi4pCbGAdQv6CgJhpN9GeGT2P+SGLMFxNz8xmJNxrULxIEFAUiIJPN3E03U9PQTc/zmeea57q/9Tx7V51uJr3KDUmqftTv0OdUvfW+z7v3s3c961lrlcpynya+95Wfa/zzXhFgv/XWW3H48GFhVhPI5Rh87LHHBIwlwMoHxxOlvDke/viP/xhXXnllbcxRtYfMW76fVgSU4baSzARWOY7IqGUDM1UlRCJ/yXG/+tWvylzgg68jUGylm9l4YJm33H//1V/9lYDOHMdy/ePjAuRa/96f68IbL2pEoBGBRgQaEWhEoBGB1yUCDfD2dQlr46CNCDQi8EaIAMFbFsHoCcifLG7nCyWEo3F86X/9NZ7Z9RyeeeZpdHd24r2/8S74qmWk52bREW9CgMwgAiqlAhxulwAyyVRK5D3JuKJXJr8gUVqSRTIWsgmWsBBDIIcPxdisdOLLRUQ7301J0rygXrR5KaSpLzkFungN9ixf/6sHb81Z1ADcl4K4thhUB3Dt9deLQ1L2XlIoWhohKTqw85vsW8p0GlnVTDaLbDqLcq6A9cMrEXS48Ldf+mvxkXrH+96DG358Kw6cOIYsgQUyMCmqJ8wy1dcV5rSDxUQFQW2BRKT8XA4BvSiRKt63cOHSCy8WP8bHHnoMv/OJT8MTjuEzf/Fl7DpyHE1NbcISJcATDgSQTqekOC2emtUyrrnmaiwb6kOpmEKplEU+l0GYrNF8ESdOnMSeF3ZL0Zv+s+wo7+vrFvCW/pICcDhYiOFJsiBFv0pz/63nn/iZEYzSn8I4dBNcCsLpCiBfcKG7dzlOnJzB3T99QPy8Nm1aj49/7Gq0tUSRZrNCWSXwWPAhO+HGf7sRAwN9uOC889Aqssl++Oh9yW561WyUooriGsoYJXi798UDuPWm27E4s4ju1iDWrujD2hWDWLW8H91DA0AoCETIlPMAo0cwdvw47t+yBU/v3In5ZAoja9fhrPMuRDKTx9j4JBKplPpl8n45ncK+ZSGH/oHhSMQwKgmY6hiSgqopWInnF2tPIrlN1jzr+R54nW64HW7s2bcfu/e8iPHJSbkuvp+FPaIJwr7lpckxlJXCY9U8hUXKUVlnfHBsKWhHMJKFci3g8sljFjNJhOLNWL9+HZricT3Xclk63ildzJwk45NwkLDMCRrotVhmv6phWwlJLXYLa4YAAuV8gwH4Q0Epri5fMYwPfuhDWL12rchck/3E48zNzgo4Sgnnxbk5TE9OIZ1MY2ZyBkcPH8Lk+Lg0p/DaWexbyiiqw7fqM2mGQc0Lj+caDocwsmI5ujs7hPWr6F5ZWUwE7uT8NW8QZKBcI0FLBfwUMOE9n5ubl2cimUImmxO2HPmqBGMUNNaStAVk610pRtxZCugKDluIiZ8qZy4NDgreElSR+0cPSbJwhUGoLGRtknDAS+Yp5yZBcpFO9iLgJxDjE5lqgjEqeUpAziFjkGy7bJ5+tJzv6hPNAjuvX+Taq2RSU6KSUpU6PoWFLCoNCuBaLMoKMnD8h4MhtLa1wu/T/EAARz6bTSb0MjXqBQRQ6PM4OTkhPszafKBy4py/FviSho8aC05ZThwn9rXCBRZGsLJf+HQ7Vaqct9QpxgIKdjqoCEDlZc4/gvXMQ06HSCaWKX2fy8PBMUVJ8mwFuTKQM1BpRwx4ywUDuPjsEawd9GLzqgh8NLRtiQEhsmsJ1Gp866AnwU8WPS04y3/zaf9NRiKZyAbYNX7JdXDWjgzLwrWNSAZ0lYYQ4zlswMAaSGtRRgFr7c2y/88KuVBF63+zzKHawHIT2YYYmfNRqSB9+BgeenQbFtNJxFqbEQoHEY6ERXa9vb0L4fZuwEFJaPWB/I991IFbxpPzjANX5iV9JrNZnDx5oibh+8ILu3H02AkBTwlMTM/MYPuOHTh09IiOrZd43uo9qTk0WHK/UT6RTzKy38y6LkcVoUAQpTzl6PPCfmXTloi9u72ItbSjq6cPkVgTYnGCB35ZV1jkzqRTIuPNNUzHO1Q+noCYAHhkuKvEOcFAZb8aywWCkCKLoUxRSgpz7pCdyuMUCiWxU8iIf3pJ8gX3oGwCpDS/2+sWCfS+3l5jvRGWdY1ALycTc5XIsjtd0rA2Ozsj6wkZuzwfNrUJuMyeANnnsOGDwK3OVcm7Zv3i/on5jvkrGgnD53ZhgZ64C3OoMg9nU3CwWSCbwnlnbkR/TxeSi/M4euQIJqemcfTYccnF3KcQvCXrl4xw7jdom8Cf2VxG9r0qF81mD5WVZ74lWMsnly2Gkf+vgCzHjALh1v5AVBrsWldb815NNplrjVNYhDPT8ygUyti8+Uw5nyee2IpYLIp169aiq6cLL+zeLfYLPP+BwT7xJn/6mafENuGMjRvR1tIiDGYyhLkWE7BU6V4DYhrmrSjs0C/YMnMZX2HnatqopYUlMsV2zmoTQq2Nsab+oNsYk3NOA2/roHC9I8S+VtQklkgx63GMT69ZLe33CGkIesWHstztnlgaeZawnNkAYIHqLdteeF1TkPW8Vdaz+jUzHxAAu/7664U1yAebZPk3Pgh+EfjiY2hoSIBcyieT2UgAjY0EBGHJhPzin34eX/7rv8bE2KSwDd/6tssFBP3+928WYHRyclya68iCpEfpX/7lX8qYpCQygV/K2VLqmKCx5gMFmHl+ZD+SmUu2LFm2BMPIjuWxKNNM8Iwsx+9///sC0PH3BPKYj7ie87llyxYB4vj9kjGgDDivk/taypgzD/B6yHrnsa0HLs9B97wVafKQBrFiXoDfXCaP0bFxfOYPPoMvf+3v8NTD2+GPxrAnOY9P/ukX0BRrkdeEmmIYP3IEXocL2XQG0XgMA8NDOHriOKitQFA3n1xU649KVRpAPAFl4+eSi3D43PLZzqAPVYKmyQyKM4vwVB3whoOo+NwoZnNYMziIEPcGiQQSM1NYs3JE9uf5VA4zpQrGx46BDYXzs7Mo5CuIReKIR2Po7e5E1ZVDayQme7NUNoPpdAb3btuOTeddgONjkxg9NIXeS87BQi6L1NGTaO7qRjaXRqkpgKbzVyPgDOLYzr1oCrUgOTkHuHxoHhxCrHMAPl9M9mzVQgr5iXEcX5jBsrWbUJpKwRfyYnF6DJO3/j+/0PjnPeQYpEwyJYk5Vtl8QJD29IcFYzkGlj7YUPCd73wHO3fuPOW9S8FbsrJpx8PPIHOX3zH4YLOBBW/pu0vgl+OUj6XgLYFpyiUvBZX5nYGvJ0ucx288GhFoRKARgUYEGhFoROA/LgIN8PY/LvaNT25EoBGB1zkCBG8pQxcIhOF2ewVYYXHOEwjgU3/wGbi8Htxz708Rj4YFvG0JBXBs/34M9vQiHg5L4TmTTWMxmTDypAGRfSKzQHwDzZdlFhEIuCgrQ4snWqB5JfhVXmWu3vLaXlpYsX6XrxSmU2WNX/oq06hvAMq6jKPFe1/r/S8vm6wgkgJLLBDWC9/1ohSLbUu6+U0ctDhkCuRCBTYSqAShXPRrZIFIC2Z8nchuutziPUy/20wmi8RiUgq1mUQCA22d6O/oxN9/+W/Q2d6B937kw7jj/vuw/fmdSBbyCt4KC8ytkrOm0EJpRYKmNfBWwFAD2FAmlTKhHnMIqO0AACAASURBVC88DjfefP6bEIAbd/zwNlz78U9iZONmfOmb1+PRXXtQKikzJuDi6z0IBggeVMVnLZPPYNXIMN562ZvRFA/AUSVIqgw2FuMoZfrCrl04sP+AAGJN8Rh6e7rQ1dkuwEexoFLLTifHVRGoks3NS3JqcwDZBR6f8RL0yPhmkUbk7coEVljw4nhtxYt7j+HosTFMTU0inU7i2o9chQvO3ywSoIViTgBDlUIu4d777sWRQ4ewdu0arFg+jCgLylJENgAQPXcJgruVhcQCptftw+J8Ej+86XYc2X8YvW0h9HdEsWnNMNauGEJnewuC0YgCuAYsRSKJRx59FD/40a1I54tobu/AJZe9HYvpLCZnZkRamWxgyobFolEUC0VhuHM+sxBuQUmFl+xDQQQdkQbmczjx0MOP4pFHH0OlUIbf65cGDMrT8qbTY5BsTVuoVeYWMRXreWglBhU0kFlkWENmtusnKlFBQEgeUwZUtSoSmgRj2trbhCXAOLJ4PzM9LeNZQAZV8pXzEJatLd5KMVcBA5VV1CK2zCEZzmS7UarXLWO7XK0gEo/joosvxvqNG4Vt1NLWJmxcFvk4Pghilgp58dclZOxxuHD8yFFc9/Wv44nt2yV2Io9o2CQyy8lAEhlHvpvFSmWj8Zyt9Liw1SmH6/MgFo2ATFxK5PJYfA0bAMjAElABlNtVyVUCzLliGXnKoucLmE8kMTc7J/LOlACVTOlwCADCk3MTKKzJCChbtH77lfmo+dcyQTV+Cl7q/eY18SeBFt5KFuo1zvZIyqwUCWbj7WgZ0LwWDxs8fD4EAiEBUclqY1MJGXWcf7wu3gsBIYw9uMSqdt6GLW5SIc9UCu4OpzpsKqpVUy0g4KFNDCyfav61IIewAk2uFe9lYfKSDcZzsOCDYaRrF4DIEYrnrTSz6LPumWiObzzBdRwwBynTj7LkzF8y9jkGmM/IopX7rFPD63TARXZxNodKPi9Si16CNvybywmvm/negZbWMH7t4nPxtsvOxfBgC1o7AkBM9Ov1RlBvt1ACCvReJLPZD7iYQwKA0w84CJ55lc3Kp8ur+UVAzqWSx+a+WgC1tiwvAW85LjmBa+nErlOndUvJgNTGBPFzruEpllUrE8j8TSasPu1ibMBHCagwI12oTM0jnSsj0jMA+Njg8kZ/nArg1oDuSlVYomQpMVdzn3Tw4CHcc999yOWLAnaOjY3j0a2PS+OMALdmM1Jn3tbns+nXqO+UzJ6KY5frOoFEWg309/Zh+7YnJKcSRNUGBRfg9gorLBSNo6mlDc2t9Ij0C/BBYJEgCP3l6RUr+w7B3ZX1LnYZZMwzDxj/ats8JWAtm70IThr2vTSHmTVHQOASGW/qocs1yx9QdQSfPwC3z4NgOCTMOfF+FsY85e7ZqKbrDnMTJf2ZR6nWwUYMxpUMOOZU7o3El1GaeOrAn1grEHhmAxlBaVGjcAkozAabcDCAVCKBqfExFHMZeOlVSeZtMYtqIYuLzjsbXe2tmJuZwvFjxzE1NY3jJ06KHLHkeDftHDzCvOW/W1qaRf6ZvthWfYAAvfjv5ukXn1OJZ1pRUBJa2LVqRy/7ZRkC1mucKeUVwFvzOl1+rXQycyX34Q4cPXoSiwspUWgh8DUzO4Vnnn5Kzo/M25a2FvGKZNMcc/fwiuViL7Bz17Po6urAGZs2oikWQ1nYyYxfSZupTOORNATJOkigVgFqy3hVFR7uWeXsagCu+t8qI7e2QzHAbd33ts66td8dlv7UdFMHfC0r1v7kZ7+UzVtvbrK9I6cf8+UzjK499X1/XaK6dm0A7nn42dc1QdFugvPTnofsf5wOAUftdwSOPct6pZoI2dP0pr3pppukSU0k/71ekT+m5QbnOpUwOOe4ll5//bdw7bXXolSsiL89QTCyDROJlKx3du85MDAgzF0+yKwlkEr2JIE4ys8ulXQmq5XsWTIkKWtL4PfRRx/F3XffLe/XvKEKOZS/fdvb3ia+t/x/XpeVTeaxyXbk9RGEphcqZZT5Pl6HlUPmMe3xrM+tjgt+tynLOGfomAfS6SzmZuaF3bn70H6U0gV44834p9t+gG/ffjs62zoQ8ASQLxUxefKErNmFbA5Nbc1o7+7CyfExOMtqg1HOppFOpmpyzdy1sKkkk16Ua/SF/YCfFhwOVHIFVJNZOAolOL0eOII+ne+5AjYMDQkzdnr0JDwOYP3IauRSabhdXiQXpuBkk4TTAX8oDK/bD7/TiRjzaCyCybFxASej7S0osTGbTW1lF7Y+vh2lYASb334pxmdnMXr4CIZGVmJqZhJpTwWBtf1o9scwevAEfAUnysk8SmQUN7Vg2brN8IeaRVjDixJO7tsjTWR9AyswufcIgrEwFidHMX3Hv7zq+KcsN8fIr//6r9deR7Ud/p5AKFWETmfeEsxlbucYpBctZbRfDiyl5+1S4HcpeEt/Zo47NiRcffXVkpcJFC9l3r4aeNtg3r6uaa1x8EYEGhFoRKARgUYEfukINMDbXzqEjQM0ItCIwBs1Ai2dQQEF/f6QSCez0CPMCjjxiU99Cm1dnfjpT++Ey1HBOy+/DAOd7XjhmWewfmQETdGoeI+SecsCNb38RPbOoew8ytRpIcH4XRm5yKWFj1cHb6Wc8qqhk873V3nFa4Gvyho0BfrakZTta/2uXv7wL3deCoapt5vhClfJTDH1V6lP16E0ZRTre7SgcKocGxkyKkPIYkbd286Ct4wv38+CBtmCfE5Pz2Dv3r3IpTPoam3HWWvXYXl3H77yF19CLBLFhz7+cTz81A5seWIrZtNJOChvK3KzxpfSeKmRASeSg8JSMRdgwAwWPFhQ9bm9CLi9+LXzLkTM7cePbr4V73nfB3HmhRfjy9/+V9z/5LNwuvwoF+nr5EJQwCmNTL6YR66QRbVSxFXv/y0sW9YDF5mzLoI0JcG8KUE6NjqKxx59DKMnRoVJM9DfhxXDy9DZ3gqfx4ViKUdYBKjmgWpBGCFSVNRKkPhcklHa1tYl/k733HsvxscnsWLlGvT0DqFY9mBsfB65ggvFokN86aanxvFrF52D977nXWiKR1AsEiTOi8srQ7Fv34t4+qkn0dPVhaHBQfW0M+yiGjDqrAobnQAq71M4GEE6mcVtP7wTe194ER1RD1b0teKMtSuwdqWCt96gD6AnrBiiOgXcWBgbw023/AAdvX0im+zyBjE+PYupmVmRVSbIyWIZPYW1uE7fXwKElJTUhxSyaux2I39rxifnPIvh99z3AO6//wEsJDnzCS4BHnoKi5SlMokISumDzEgW0pR9qkwv/b3+Z5oXLDy8RP5RilIul7ASLLOTxdX2znaRKWM8+X4WAclyJpAhEutSsDbg7RLGrX6qYdGYoqotFmqd2MxTke11I18qCVjspT9vPC4+i26R7FRJZIIAfp9fmOIE5VvicfR09ojE7Z3/fqdIyMt8YMFZisJ1nz/GgmFQ1rrNSwR0lZXMvCA+i2Reul3CKluzZrWwmojBEdQWiUdhhrCoT3ZqWor82WIRuWIJ2UIBiUwGycUE0smkABAiy0tfM7I0mBPIiirz/DSnMH/U8iDv4Wmpy95Wy15SlrTOeSnwUpnB5xWmPYeS+heygK/+kJZFqQV4UyiveSBqMwrHJlm0tN0UnhaHpBCyVa7dYPt1j28z0gScqg878yYFmdlEICxhAYAZZ561+mrqkNNja57VfCDrkQEYeL6UM6aEtLxWkFUtgkuYzLiVN1tGvQEZakzdGsu5LGNNPs+wswTIMseyawkZt9KyUyrBU6kg4HKjo6kZw4P96O3swFB/H0aWL0dHeyva25oRDnsBH6OQA8ppQJpUCkCJwKhBRQWY9Sgw62H+8Ou/HbZBwnr5ChokYKgFBFV3mqAswV8jcywgr7KvbYOF/M14DGvnByebZeEaKp2JcZ1ep2BvlefKOIksPM+T57WEfSt/NDlPukLEXFLZt2y+kbd7gGgbM9MbdSv1CudlG7eMjDTzD+cvpRt9XpH4Jov+J3fehUNkc3l9IsP7+NatmJqdqSsb2DY3mbsvB97qyqMjQjKizDNKDq8cXo7mpmY8tX0HFhcTAnjI/GZOcvvg8QWFgesNhNDU3CLgaSQaFUUJgjvMK1TM4P6C6w33czaF1OaSyGRb9QDri83GBbewjUWVQVBI7mlUOlmVPqiE4RX2GoFrsvwDobA0AorcNJn6ubxImQqD2cwt27ghjTwOSA6Nx5ukISNB2wgjo6wLoAK3Ijls/WVdDgOYUlXALY0kzL9sOCjkshgfHZXGxICX614RPmcVTeEAsol5nHPmRrTGY7JPOHH8BGZn5gTwJPjORhW3kzlTZZspJx8KhwRUI/jMRquW1la0tLbAZTzeKbVqfelFPl6acLQhRJjCwuq3uVKB7lOZtyI0bxQRNFkq3q97UfZQ8JDHjp5EMpkVEPXCCy/E0aOH8eKLe9DZ2Y5Vq0YQjUXx1NNPCZOY58/fJZILeGHP8+jp6RLwNhaJaNMSG2BsA5PxoK353RrGbQ24Fb96+x3A7h9MA6fxwj3le0CNFauS/nwsBWRPB2e1WUutAuoNNqe9p9awZBm3Zr/C/e2S9dAe+5WTjGl4e9kXWKME4KcP73xd8xTBW5ElF+a2U0AtyphTcvjTn/60+M3SU9Tu/971rneJzyyBLYK411xzjeSgL37xiyJXfM455wgLlsehJOyTO3bIGBoZWYmPffR38OxzO8VXlPHha3/v935PGt0ofbx161ZhKRJ047FvvPFG8aglEEcPXb6W50i2IgE6+o9SYpns4FtuuUXAVz7+/M//XEBUvo6f88EPflCaDOjBSxlcAr4EpClhy598PfeMBKP5eT09PbXrZVysz7LOhzrIzt8z57BJVBRUypT/dQrQ+fzzuxGPNePwiWOi4DGVK+Bjf/Y/4WpuEjUgjyhVADMT46jkiyjm8ugf7Icn4MdCYlEAW8muxSKSiYTkGJ5rPptBKBhAOrMojUu+eAQVtxMiol4owVOsCIgrxiIBn8gpU83IXQE6m1qlWdVVKcKZLyAeDKI/3ASPt4p0ckEbcNm4Ra2PagXZVAozAhw70NPXi6LLhXQVmE/l8OKeg8gks2heO4KRMzZh74H9KJeqiHW3Yi67iHSlAHd7HC2hGKaPjsFf9sBXcYiqD7whdC5fg3h3P0LeIFILszi8fx+Wn3UGWtu6MHPouLB3F2YmsXD3/3nV8U/Za44n3sv169dL0wBZ25Q8JpDKf7+S5y3Z3N/73vcE3OX4pXfykSNHBODnuL733ntfEbzdtGmTyBtTTpxMWa4r3/72t4Wt+/Mwbxuet69rWmscvBGBRgQaEWhEoBGBXzoCDfD2lw5h4wCNCDQi8EaNQEtnQOXqXB54vAHp6C2WCa6V8fFPfEIkRu+6+06kFmdw6UUX4Iy1a/D4gw/ivLM2o621RcCDCgt3UpfTwrfIoYpnmfoc1QBA8yXafpnWmCxhhf1/CNIvD95qpUvAgCWfX2fevtJJaVHWFntMycyw3Fj5V5ZJXdpQQR4LBLBYx+52YaVYpqDxzhSwRQAyeqGxuOgSr7TFhYQUV8iKzBdy8v9kmtA7kpKvlIOanpwWzyHKJI4sH8aFZ2zG2uUr8Ld/8Vci6XfNJz+BJ3btxE8e+hkW81mRt1ZWh2Fz2PMSNh27001lywAZLIqIXxALuy4Pwt4ALjrnfHSE4/jBv92My6/4dZxz8WX4yg034YGnd8Hp9MPp8MBVriJGv9ByUcAlMjMKxTwW5mdw7rmb8a53Xga3m1K4BVQqlETWjvlKqYLndz2PZ556FjPTM4iEwhjo68PIymG0tTWLVHKhkEG1QpFRAhsseJZFUlEt/lyIxugPOYjJqTn8n3/9Hvbs2Yeh5SsxPLwKXn8M45ML8PriIqVMqcPFxTmEg2586IPvwfq1q+Fy0jMvK4AVHCwmZ7F9+xNSvOzq7ERzU1xkpIW5bEroct8pd+iib24RsWgcxXwZd/z4Ljz75LMC3p61dhjrVg5iZKgX7W1N8AbZje9T8JYAi7DOnJjZuw/T8wksW7EKi6kstu14CkeOHcPY1JTIALe1t4vUNMcxmVD0zCLzx847i6vKvBPWKkErLTR6fUHkC2Xcc9/92LptOzLJtFyH0+0VlqNl3orPnmk0sGx3KZSKrO+rgLcCAFomJIusvMclKVaz+Mc8sbC4KB3wg0NDaGtpFZCAPlIEcBcX04JRSWlKWKw2PARIFbyzgLnOVDsTjT9ejbGp10s2cTAcweDQMimi5woFpDNkhJKlRalejp+lzHdlUhBomJ+fFy9I/j/9EAkYKn6lLFYy0aw8qp6LMnEJGFj2K4FQzkMC0pFIGBe/+RJs2LgRDrcfBeJj4oZLFm1RQOZMLivsWkpcZguUFy0Ie7VCv1x6t7GhoFJGJpXAkUP7MTs9JfLGNRajDESd2xqdpUy+JYxpkdVWVr9VRdDCJhnAlDr1iO8dwQhh7oJMXJ1r6qWsqIqUtk2jgDTwCDNLWcmUjrbKDgLzmrwnssWWWS1hs80zKrUt7zVpWGXJlZkjEs9G7lggYZHv1DXFZnPJwks8IVV62TK0dbjICLbFXSMbbztuCJyYi1Iv0RrrSu+pMHOlqcB4xBofeF0PdV6I7y3lkukPz4+slOEuV9ASimDFwCA2r1+PC84+CyPLh9AcjcIjecAD+L1AOQ+Q9VdSVQL5MAFaha4ohVuVGCaL0nrGmpWsNo4N41HWJOnm0PfaeWtZsoyf1aTWRXpJ19Hp8scE0oz/bU1L1CJrJgsSCCtVRNabD8rgsuFHQFyCw1Z5Q/5NsNkg+nyxMHwZTOZCNxBrBZyURf7P+uAIJsBZQjWXw8zsLBYTCVl/eZue3bkTL+6jT6YTo+PjeHzbVkxNT5sGgnpO04nwSuDt0g2M/j9BuPa2FmkaGTtx0uD09NWmGoELTq8f3mAEHn8Q+VJVZIvJaGU+DkUiouhAdQDuMQj25HMFleMX9Q/+1PmtErUKkFqWqHjAiw4w2aQ6V9X/msKimoe4/5HPJNPXwz0opdbJFBcau+Qd5hA2+9R8KY3PKmWKCZCQuUqWKxnDas+hPqwEUXVvSn9PqsuoNzdVQyjzLqoM3IMZtjlBzRTZu/Pzssaz0UII7uU82puiGOzuwOToMWxcM4JoOISZyQkBfAhsnDg5hmKhLGCNrA9s0nG7EKKSg8uJF/fsES9Oy06l/DOBtta2NsmL9Av30zPc7xMGrnD16c/Lp4mrNPKJBPSp4K0C4XWp/toyaDy6KxUHCvkSjh8fRyKRlqaXiy66CM/tfBYnR08IMLt69SoZi0/s2I50iqxMpwB3s/Mz2L9/r3jSn3HGRgQDAZSLbBrUJjnGXT1vzXorig5G2YCAqrFrYDORjhMdlxw7Kvmrv38l8FZeuwTMtd8n9PP0YKeDt/W/aTOkZfbWmLhLjicz6yWsXwuA/6LfTcRhWh53P/T6grc9Xd01KWCy90X+Vxq3HDIm+ZONAtbflmxSe/3cw3P/oUuBU+Y65zb/3/rBxmMRzM8v1O4X5yfnFuc0j2VlkO33Ac5PvY/6ILuWr+N5sbmR58jvJ3w/G1b4N3sOfC33VkuBc7JoKX/M62ADCV/D/SAfnDdk15JNzPfwmARueQ68FuYMXg9/b1m3tXFQ21vQDsIt58dUc/LkGL7whS/ii39Gz9RnRLq9qasb3739x7ju5u+jpa9X9kLeqgOFTA65TAb5dBqFdBbLV65AOp8Ti5T5mVlw9laKWWHlshk64POLSlAo4MXi4rws2e5oCGUy+rl3KpXh4dJAdjqtKZwQT29XxYlsuiDfHdhAE/K54crn0RoOY3W8FT6/G4tz01gxuAyrlq9GppjHviMHcHL6pIDkITbZ+v1w+oNYKBRxcGwCC4m8NJGuuPhCuYf7du9F9/AQKvEgZnMJlNiQ53GK/PLiyUmEHT5EfAFhJJdLTgRautG9eh3CXj8OHjggKjDnXHYp/P4gHMkMDu59EXMzE8g8cPOrLtQcK48//ji++c1vikcyxwSbCyinTYCUj+eff17Y2/Q/XrdunTQXXH755bVmBYL+fD8BXwK69LxlYwH9c1+JeUumLhsBCPzfdddd8j4ekxLMbFrgGH815i2bFDhWr7vuOmmOoFrP+9//fvGCJmO98WhEoBGBRgQaEWhEoBGB/9gINMDb/9j4Nz69EYFGBF7HCLR2BQ14y+KZFx63H5WqA+lsHu+/8ipccOGFuOn7N2Buegy/8c4rcME5Z+G2W3+AszefieWUdCqpX2G9YENgqE7usp3zKilriyIG7BFg4dU62V/7wn858FalMJVFZTqzlyK4NQbD6edh2TRLCkiG5CeSsgo1aU2I4I2VxPPSa5UygizNscBICU9KB1Lij0y7vBQlxAeU/rXprAB/9Nmcm53H6OgYksmUSJ6Rjccn2XksXhJ05PG6u3vQ3dUtzMGgz49VA0M4a+0GXPfVf0BqYRF/+PnP44nnnsE3bvweHCEtdipDw0qBKpCrxUAtfklxTMhRWuy0zFuCt36nB28661wMd/fhxm9/D29569tx4WXvwFdvvAX37HhWZDydTi/cZSBKz1H6I8vVK4CbySSE1X3NRz6I/t52lEoZkT8m4CGFJKdLiqN79+zH/n0HkE6kEY/FsXLlcpHya26OwOdjvHncEvw+ZQc63R55ejx+BENRBIJR5PJlPPbYVtx+x0+wsJBCb/8QunuWoerwo1TxIpEiAEzyTRHZ9Dw2bViNK9/3m2iKh5HPqydvuVKA3+8RL97JiUnx/2LhgSxgGePKPRQ2n0imuhwiGdsUa5bu+HvuvB/bH9+OuK+KCzevw6ZVy9Hf2YymWBCRSACuYFBBW/r6+f2A1ydAzcmdu1CuuuAPRzExPYsTo2M4fPQoFhIJ8XMl610KatWKFMJVMtn4bcr91TEsbECRM1RWjj8YFlnrf7/rp9j53C4UWIQjQ5LEPhm+ylhl8V3YicJQ5PhQKdiaDKbhyCuYVW8EkGKzaQjgOZTyGXjcDpx5xiaRnU4kEzhy9AiOHTuO+TlKAaeRUuxe3DnFKtU85NQN4U+IY0IOtACTBQ1V6luu3bBx7GzlfCSjq6OzWwDTbjI12KDAaxJmLGOmhWWysNgkwQcBTXbo73r+eYyNjst88DAGBMIN8Mj7TfDWypnzfQbWNmCGFhJZ3KceL8EQFhn7BwbRSQnEQARObwAO+kHyPAwrjQCgSI8KiVLHFZUO6MPoo8csC31klhVz2L/nBRw8uA+FfI51RMNwYzwM7G5ACvmXkXMWUNmg3+IrWykj4A+gvaNdCqYul0ekPdOZNBKLCWENClhrYGaZyaZIz1xRGx8y0PTAFrgVX0nDMCaDOF/Iiw+iLdwrudXIKCsKrGPMsGh1qdD7y4eCp2Zd4Zg2wLOBqGug7SltOea48n5hpBvM0MRB1igBhvW4donSMaQzQJp9apLDOiB1HVIWq4woAYEJwChwS5F2R7kscsm0G2gJRzDc149N69ZhxdAQOlqa0EYZba9HvL3piSc3kcxqBsbnF4lbPSFtqpCnLDfsaOBPzTk1HWo7N/gepgLSuy3D1lKaZZ4Y1q0w6siQMxKkRopamPviUV1nt3EcEtg2XGsDxBrwXm6QgiYsglPxgKcsUtoeL7wipWvYvxzYZON6jLSzlVMnu5N+qvx7OAr4W3/pRq/X3k283q9gnAso57ICPIyOjwmAS4D65OgYDh0+LPPh+IlRbNuxXQDems622V+cvl+yJGgj0v2SCyAY2N3VKbE8KdKmDtlzKMPcBZcvIH7jwUgcuWLF5DzKnnsRDIUUvGXDBtUyRLLY7FfkvtIvks17qjjAcWfXGYJ/tjmgauTMqfBClqsqARjPXeNdS0Yv1Q/8Ab8ydZnbAn7xNGYjEj+LEvoWJOIYlb2RNLORmZuUPM1mN5mJxttd/G8JooaCAtwSUOWp0QKAzTH086W8MnMUFShUCrgokuUErbkXcVTyGB7oQUdzDCePHhTwNuD1SKPM6MmTmJ2dEzUPykB7OEfFo90tuZ7qDYzJ87t2iews55KA0GY9lsZJOScC1VTA8YkHbSgUQCQchD/gE89bkaCuWVcQCLd7No2zBW915TSgpuQgl/S0ZDMFjI5OYWEhCZ83YHxEH8HM7DR6e7tFNpmy9jue3CHzlqD/ipUrcPLkcRw5ehiDQwPCvOXc5T5VYE2CtKY5R/ZNRoWC64Eysuvy/HXwVs/NgrfaLCSDpz52l4Cr9ePWGbivxI5dyr6VxkljQSINZrVjnsrOlU+1ViU1QFjXrqVNP79IZuCZ3vXg6wve9vWoDzT3G2QpkvHKpi4rDczvEPwbxxr367xnYhliQFtej22GIIjJecXj2eYtt6uKXK5Qk11mPuD+iO8R5j4bOEol2dMwTnyfsPRLbKbU8+Dx+Df+2wKpEm6jxMH9D6WX7fv4Gl4LATHuOxRYVQB9qeSxgsSUate/8T28Nsu25XFqjYu2QazmV6/7V3ve/HxeO3PNkcPH8NxzL4hMdNXlxjxK+O3P/j4CrS3IVbWRtpBMizctWfSUL3ZVHejo6kQynRD54mwiJT72hUxSrp0KSNybU22FVgjzM1MIhAIoB6hAoc2xxUIBjnJVbGi4sypkM+Jh73K45TsDs6vb75O9QYi5zOnCQCwIdzKNeMWJlnAMY3OzSFSLcIeoIlBELOyFn2pHosLhxVgqjfF8EfvGpxBuaUPTymVYHJvBxPHj6NmwDuWYDxPZBFApwlEswR8JojC9CFeuJB7g6Zl55JJFBFp7MXz+BSikUti75yACrW045y2XCFAdczjwzKOPYGpqAtWtd/4iU6bx2kYEGhFoRKARgUYEGhFoROBXEoEGePsrCWPjII0INCLwRoxAe3dUGA8sqqmUFMEvN1KZPC684E344AeuwiMPb0HI68RFF56D4WUDuP5b9+AQ3AAAIABJREFU35ROWEp+UiZJPSjVA01FWdlErMUb+eJtmJ1Lv1BrXf//D/D21brntWC01B/p9HukksFLfmurk6ZIZgs8yjzjNRFQ8Ai7hPKD7EhmYUC9lRTwojTv7NwMpqansDA/j8WFRaSSCSlOUp6QAG0yxZ9pkeriT/5N5QMzymYjSCAgJQv9HmFrdHV14qILL0JrS4sUF1xVSKf4uZs246bv/CsO7zuAL/zpn2Lv4UO47sZ/Rc6t3pRS/BOv23o8CJoKbmIBXAN0sNDIYguvh95uAYcb559xFlb1DeKG67+LC9/0Zrzjt67EP95yG374s0cAdxBOh0/8oQJuesxS1lc9YQkAZDNJJBfn8IH3v1vGVzazgEolJwAIWR1EwMnsSCymxKtp396D8PkCWLZsEIND/ejopAxhFJGQFyw4+bwcxy44PR7x0HO5vAJelSsO5PMlzMzM4t/vvAtbtjwigO6adWciFGlFvuRCNsdCWFZGcCGXQKWYwbUf+SA2bliNajWLYjGNcjkv0s9Tk1M4fvQEWlpaEYvFjfSrMs9KFXp6FoV8zYISC9ORUEw8qbY9tgMPPfAgoj7g/E1rsbq/C81Bt+C14bBP/FhDLJgLiEvPSvo+BoBsAXv2HcC+g0fgcHnR3tWFzu5uHD5yBE8+/TS8fp/I//LBwrfbQ7ioLhdpZxrvKxmmvE4WlaLRGGZm53D7Hf+OPXv3IZ8tCZbD6qzhEkoBmPlBnyr1XS+GGk9VC/ALAGfALzKeBOhVgiCf6eS8gPWf/czv413veLswnCbGx3Hs+HGRniTjNpPOSOGPLAopANLHjJ6pmaw86YXMOZRIJoUlxDli5ciLZPoReSb72jJzDKDO3ERp5M6uHvFKFGY3JeINkCXgnMxv+kATNPWADCmCCVPTM9i3f7/MVQENqxXBy8TvVbAxBfEEAOVNMFVhkQsuFuWfUjAEC/EKYBCoWLt+A1auWoOq04NskeAbgS2PqhcYNo3IhTqrKJP1XSrKs1Ikwl2Bs1yGx1EVSb3x40dFCpMSfSz8Kf9U5WhFlrNuWGtAFl64AdrNtZNRF4/FsHHTRqxYsVILqfTIrFalsP/MU0+LzKBgnAZAUHlCBXQtP7uuOHBqRmXTAIHxbD6PVJqNGiqpW39o/CWvSiOA0q1rMsW1/LtUGlQbEgRUFrapkcIXWq2uTTXpZFmPnMoIFJDWqC7ItahUch3A1bXMQCEK2goD3XiVC7NfmxOsHLYy2ytw8rrKRVToncwmgEoJXqcTXa0tGOrrw1BvL/q7utHW1iJSpARq4rEwIvT8dJG5B3hIpvW4pflH5IMJclIKmZNT0RN9EuSVAWYmmpU7tgxNgnWUhC3wfNgYVFDm5BI7AzufLahSa7QSL1MruyyQRg1Ut6xkiZkgIIbZLxLWCqDxXgtzno0LXq5T6gkqc0HYlWQPe7RZhdfIZhUCuNTX5meFwoAv/p9QLvnldnsFZBcXkMtyDS9iamZGVAfI/Kdn6smxcclHhw4fwdbtTyCVycjclTjVwNtacpHfvRZ4y8L7yIphZJJJHDpwQMEZepRSWYF53eNHpKUNoWgTynDLvOT6wJzDtYLgYTDoR5j3QUCaCkpFZVbyGqQBgw0BS4BbO3Z0v6PNBQJmulQWWW0gpJ1B5xv9Zo0/J3Ot+HezGQ0VUUfo6OiQKU3wOJvP6RyXyapTnc1rIsNfrqgsMo9dqYiHOIFQgrYEgGVdL3IdYSPKIuYXFpCmHDPnBq+tUhUQ1etmk43+LBbSiIZ82Lh2BJV8ClOjx7Fp3Wq4ncDM1CROHD+OhfkFTE3PolSqmuacCqhUQaCzKd4kQPFzO3eKooQwc839XMpUlLQmMXSIXUEsHkVbewti8RhcbpXZ13xofLVNc90p8u1G8cBmLW3Ic8p1US55cnIW8/NJNDe14vwLzscDD9yPxcUF9PZ1SyPV3Pw8nnnmGdmzEOxeuXIFXtjzAsYnRrFq1UqsX7dOMkouq3sktSswzTs1yWLLtuX+30oja1PQ0samVwRvXwa4lXH+MvLJdobZPeqrgbf2GFbaeSkAbLf3+jtjFn3Klv+0js6XrFiWb6t/4Jpw15bnXi4B/Mp+t2xwSOadlU6WJgqO74ICrsyv/B336oyPHWu8Rs4VvoYP+3tpLPN45D18PdVmLKDr9fplD2uBYjaVktXLf/Pz+Rk87vHjx+WYZE6ql3RV/ib5gc14Pl9NicOCvfw869279D0WKLZAL/fDBKD50H2bArtLQWPLslVZZJVNtvfZNqfa33F+kqnMf58cPYl9+w7C6fHixPGT4PVWA0F8+7Yf4LaHHkS8pRXpbE4a/9KUna8QME6LD2xPR5d8D8uXi6oOQP/aYgnFrPrdZlIpkUcPh4Jyzsn5KQSiURS5tpt7wPcxkdHvm9dEOwwXKNdOJjRt69UbNxAIwFmhJHMZ/e0B9BVdaF4swEdQuSWCGWdBjh93uRFxVxH1+BFw+lBx+bBncgon8iUcmF/EyNnnIut1YPboqCjJ9G9ai/HMIvwdcfne4sxQ4aWI4vQCfHAh4HMjPTWH4lwOnuZurLn8MsyOnsTJF4+i+9zzMbJpA/LJBKIAtvz4dhRyGVSfuf9XNtYbB2pEoBGBRgQaEWhEoBGBRgR+3gg0wNufN1KN1zUi0IjAf7oIdPTEpcDDAjFZA/rF34tsrojlQ8tw7Yc/jI6WOFDIiveXx+PAsWNHEG9pRmtbq6ovGsaRlbdkWUe8MIX5Z8CcJSxOkZO0jxqA+4uErv7+12beGgbIKxx+aeFGoIwao0H/ooVI/X9LVtJDaaHNdpQrOMPiNLusyfZQUJTsPRYJKRlGb6nJqSmMT4xjanoS8wtzwvogMCW+wIa5QH8wFjWEqVauajHVIkKGGcjTcnuc8uQ98Hpc6Opsx9sufxvaWlpETjCXTqNaLOPN578JP7n5h3juyafxuc99DmMz0/jf3/sOMs6qgGMCVBmAh1cm0oYGvNV/mwKy8YxjQUaebjfCHj/OWb8R64aG8S9f/wbO3Hwufv29H8AN9/0MP7j/YZQQgDjelqnq6YTLQ+BEaZMC3mbTIv01MjyAj1/724jH/Cjkk0C1JOCbAACFonSgHzp4FA888JBI/7W0t2BgoA89fZ0YGOxBd2cL3E4FTgjeugkCkC0qhWFyOJ1yL1ifO3ToCG78/i0YG59B/+BKtLb3ivdtuepGOp2R4iQZUvMzE7jg/DPxgSvfjVjMj3RqDtUq/ekqIh+5ML8ohR6CWyrVSNndEkrlIorlAqqOihTeWcQMBSIC3u7auRuPbHkI3koBm9eOYKAlgri3Co+njGDQjVA0jlhTXOShxWvWF4Db64fbHxJm1FPP7sLj27aL/O/7r7pKGi9uu+N2pLIZ+AMBeQ+flChV/9Gl8JP6n+ayefEF9PsDUoQ7OTqKH/34x9h/8KQgtgSOXB6HgJasa1P2lIUk6yUqYI6ZGwrmKIPRljC14cH63yp5zOvmuyvIZ5JYPtSHL/zPP8ZbL7tUisEzU1NSmLdFeW3yMLR3MhPIukpnkGBTgzDPM8JYm5icEvYz5cTTwkTPCVudP8meEh9Uw/60ABznJcF/LVDSk5hAKQuVCg7zPMgSMg6VwnpgPmOhT+SKyV7kqYkMLtSLTKTiDduahVKx7aTYpcoJcw6r7bAyNvm5ZLLQX3LlyCp0dvcK65ZAij8UhsvjE5aLyIjSF9FNMJmE3YpBwdlYofnVQxXdfB7jJ47g2R1P4NDBgyhSwq8in2TARv7k52txWvFPhbt1eBgmrhRDCYC40BSPI94UF6CZ58sxRTn22ZlpYfHZvMCf0qRjfHd5QIm5AfOFnVkrvLOph4ydirD6BpctQ1NTC7I5jseEsJtTyaQyfHMZ9e+l5LSAHWaAWYl35fTqvZDLUaa1/n8NbjV8WQv0GlKq4MMK4DI/KChiGLVWm9tKCtek7w3vXMa+ud9GlYBKCgRvRV6b51ApAcW8PF0EkRwO8c5sb27GYF8vhgcH0NfTg1g4jGg0gpbmJoTCVMBwiRw3IS/OFbeTecEDH4FNr19BzZrsNau6RrZYNKfVssBQqlW2n/eV6g7Cci4Iy5DFfcuWY7MVJVBr3pUih234xUtAbQG7ReKfT5Ws1uibGW9lqYUBqL7U/KnsLOHvy1jmWkPZcImVAHi8B0w2RKoJ4FIu2jCMmb9DlEkOCgvpP+eDoJUqauTJ8Mqw0SQreww2bqTSafEX5dgX8HZ0TBQRDhw6hK3btiHHfCNT9nTwdsn2ScW0T2UuLglWLBLGyuFhJObncfzoEbnXbGZi3qs63HB4fAg3tQjztgS3+KES2FfJdDKfgVBIGbC8Z6JGIMONAArtBAoCiEqjVU0Eoa7kYdcCvpfALT1hBbyl0oFl4DIe/gACwYDkRY5lNkDRAoD7UTba8PfC0uda4vWJRDJnpIBWAiIp+CQAjgE2dR/jkDySSacEcMlk0wLYJhKLwtjj+8k25/6XMWG255aW+ykqcJSKWfR2t2HzxjWYOHEYqfkZbFy3GpVSAZPjY8K8ZUPP3Nyigr+UhzYcccrjN8ebkE1nhXmby2R17kjDj1mZbKOJbcZwOuDxexFvjqGtnY1hUWl2E+atAW8lfsbWQvP50vVYOKdmf6p7b/ZuzM4uYmZmAYuLKfT3D2LD+g247/57kUwlMDg4gBUrhjExOYk9e3bLXrCpOS5Syo8//igSqQQ2blyPFcuXC2AvY4jNUdKAqevQUosUDj9t3lwK3poGHyOVXG8WsVLKZif+KwBvdU2ygK/xw7UWDyLrXGfxLs0rdUC3vuevfwd4+Qxk1xsrmGyblu7asut1TVlDA4O1mKt6jqZ7rqGU59ZlkPsOlULmPOrq6pLf20YJO8f5Oh7DsnU5Zznuucfn/OB+iXswgowDAwOiyEFvWB6T7+HxKGnM7xb8/G984xsYGhqqfb4FYK0kswXbLQOWSkLWu5evUbBZgWULRFsWMf+mMtGqUMRz1OYxBZLrUsh1yxdtTNWGMPtaLpnMFYeOHMbXvv6PuOYjH8XTO5+D3xeC2+PD0eQCfvtzv4/2ZYPixkJRi2Q+i1KhgCqbSLJZlPMF9HZ2I5NJqV0QbSfyBZRyWVQ5T8pl+S5B5RSu74VSHvlMAv5wUEwnmB8YG+4ree+4fxdAulCE2+kRP11+N1TlDR8CsSb4PH5US1W0BF3oLLvQ7Q7I9855RwnHFqaAfBptPi96y2m0xGhrBCSrDhxKpPDE0RNYfenbkHa4kE3NYvrIKLzxCJqG+jC5MI3O1cuQLxfgyRSluSU3Poso1bj8LqTGJlGaTMPd1IXBS96M6eOHMDe6gKFLLkN3/wDc5TwKU5PY9qM7EGhvQ2br7a/r+G8cvBGBRgQaEWhEoBGBRgQaEXi5CDTA28a4aESgEYH/shHo7G2SWjcLQiyI8QslmbdksLU1t+CPPvNZLOvtwc3/+h3s2PooVq0exv+4+kMoOYBgJCisAMrfLvUlZGmkZGWqTOTsF3b1lz2FymoYuDbENTj1FWJ+amHllwVvRXbVFJR4jqcz1GzhtAbgLgGptECiEnwsUhNkJbuTYNLc3LwUZgmMkR05OkbJ46R4xLFoQICRkn624FiXAtXCp/jCCXupKgVTAh7CmDGFOrI0PF4C7SwblQTA7enuwjuvuEJ+Ls7PYXpyCsV8AVdcchnuv/0n2PbQw/j0pz6NdCEv4G2iWpbP50O96FRuzIK3KrZqmMnmvrGIyPewaOJxuRD1B3HmmnXYNLwS3/zf12H16nX4rQ/8Nm649wH8aMujqLpicDiCUvwQd1JnVUATJ4ujRnQzn00hnZzDh676Lbz10guQzyVQLubgqJYF3KaMmdsdQCZbxH33/QzP7XpepII7ujowMNiH4eEhdLbHEfQT6NDYilInfZzdZA6FBHywHp6Ug9uy5VH8bMsjcHqC6OldBrcvikKZ3nBFkbRk8XZ2egLhoBcf/+jV2Lh+BKiSlZQSBi4ZOpQZLBbUJ1UAERa9BeSjlGMWFQLQTnrtBREMhOFx+bH/xQN45KFHUM6ksGHlMnSF3AhUc3A5CyL/TLZ2OBoVucpwOIJwLC6gnjcQlgK7w+3Fnv0H8fi2bejrH8B5F56Pvfv34bHHH5e4EhQj0KbjghGusxCt5Kt4ulZ0jJFZuXv3Htzygx9gYnJB7DNlShi53nKVjOUiKiUdeyLjawA0lb+sNzYsnbAKKykzh2AUpWDLBLTKwLve/mb8yR99Dn09ncik0sI0oFRvJBKV44knW4lMhqzMGQK1LAoS5CO4SpCVQO7CYlJY6clESuSjCUjztZl0VoE/A2mIbalpylDmF2nFLFgaRnzNf1PlHAleUKo8V8iLdCDnH89HG1KUCS5yuIRNjEQzC/dl4+9HX1qyDakE6/XTI1rZk8wTKjvK5gz1aOStyJKtQba+Nwi3PygMSzLVGBPJyZxrlNP1eREIhREMh4VNRkYc2WGMb3JhFnuefw7Hjx6VOa8WlHXGqmKSlllsaHzGS1YAIuPdK/62Xo8UaClPTmBbxne5LKAHwVWOdQHzLPPWNFkYqr76ANtaPEehAY35GVxXCCbQ63Hjxo1Ys2Yd/H567iUEtKWf2OTkhHi2sShK0Jxzig0c4q9JYJ33QcAB9dvlSK95Pp7SaqME1TpZdwmoa8FJ25gixV3LGDdSzLo0GLlgKePLU0UW1B6gxjIU1mlVGLeOcgnOYh6eSglBeo42N2OgpxuDPT3o7+tFX08Xuru6RFJV/DdF/aCCAlm6XB8I4Agg7BCWKtmqtDSQrgrDrlP/W+PHaw2hLXrGyyTZlrEW+e+8FJspEyuNQhI/vae8l8yxCsjoQNBGHsvWVt9SLX4rgGslpTWu2hCi66jp2TDrKH9RLirjzu/1y3iWazGAuTQIiQoDm5A8cLLJxh8AgmGaJgJuesj9or6Tb4StWhHZbEbUM6QZiGznXA7FnAK3KuXrFCnyyckpkf+l9O7o2LgwlQ8cPITHtm5FQQBRGd2veFEyPuWvL88OpDfrssFB2Q9MjI4aOXn2AVCenZLVXllXfKEYKg63aVZhw4ltICsaADcoTUoiW8613PhJan4gUMHX6f6prmBgIC3b5GBUB7gmcjwrAKxm1/w3mwFj8biyOflaD8+nqrYTjBmllH0+UU/wswFHwFvup9TKgY1U0hgg+RySr2ZmppFOJoRhSlUTsp6FqSsMXgKQZvwaMFrnnkorF6RhsYT1a4YxsnwA+154FpVCFmtWrUC5kMfE2KioRlDeOp3KoFzWhiCn8Wj3usi8jWNuekY8b/PZnAGbaFPtrjeZGHl42dpZ8LalCe0drYhEw2ZPqrHVJhzN69yD2PmnvU5WHl92pobJq7L5E+PTAt4mkxlsWL8JvX19uO++e6WxYMXKYQwODODoMSo3HJV9TGdnB4ZXLMeWLQ8Ia/bMzWegt6dbcgk/i+CZNmgoeGsl6wWUNeCtlS22vraizrAEvOVZKphmGa/1Rh874E8HWk9n4MrIN42hlnkrxzUs2qWS/lY+2R6ztqe3m+8lDN+l88nm+PokPHWuLdVnsK95vcFbet4SxLTgKc+RbEmun9wzsTGBT8aLHrFkxRJ45X6PMW9ra6sxbfl6SnrzGJRfVrUN3euw6ZRzq7mlDcePn8CDD24Rv+QrrngHHnzwQTkW/Wnps8v/J4jLf3MPx+8I/MnjU0WFFiN8DdciAsz9/f04ceKEfO6yZcsEKOZ3C54357IFZy0bmMfj3FbGMednodZAK8CpsU3gMSwIrONNwV37XUZyl8MpY/2sc87GY1sfx9NPPYtCiWu6Ey3Nbfhf37kedz+9De5oBK4CG7BcyInNSwZBt0etaxJJBDwepBcWZN5GW1pQJRBbLMk+gLmf6yqZt16/F4VyAeVKXhorOeRoIUC/WyqpUGaDayDzl4dNMuUKfE63NPvkK2xQqSLQ2gGPJyRNed4CJQcKiHCv73DLveecZANoYmEKG3LTiMebkcqXRS75xYUUVr/lrZgquzCxmEI4t4jFo2NoXzWMOUcJ8bZmIOxHupSFL19COZNDcXIe5WwWsVgYqbEJ5I7MID60GsEN6zBzZB+ciKDr3PPQ3TuIoKOEA09ux9FtT2PZ+tU4dOd33ggLceMcGhFoRKARgUYEGhFoROC/WQQa4O1/sxveuNxGBP47RYDgrS1KU2aOzBgpmFYdiIUi+PznPofWSBh/+YXP4+iBA7jowrPwmT/8DPIE4egv6qb0nfW20sKN1I6lw12ZUEvhWCmEWNk4YegsYcZKbX3Jq6Wz//S78Vrg7WmFFQt2nnIYA0oSKDLFvtMLNARoCOIQPGCBkIUCgkcEjoQhllLfWf6NYO3s3LzI5yUSKSwmyOxICJuPoA/ZLGQ5sWhAYC1EaUyfFjZY8LRybQIKGeaB+kqp3yaL7QQJWTTVYiML6CygqqcqETGHs4KOjja884q3YTmLtQsLmJ6aRCaZxtvf8lZsve8B3Hnrj/DJT3wSHX29+Jt/+WeMJhYEJNKihmVU1T1NLVAsbBbjUajgLaWJKYPoQsQfwKZVa3Du6nX4xv/9NQwNLsdvXPkBfO2mm/Hgs7sRjPTC5Y7CVWXRl1xbslFV3lNB/Aq8Hicmxo7h3LM24Iuf/yyK+YSAUfRfoscmZXBLZX5uEJPTM7j7p/fg2IkTIim4bPkQ+vu60d4WQ09XOyKRkNzTfKksTJqAP4RAICSFTLKDGF8eL5HI4u57HsCWhx5HKNyEoeHV8PojAg4uLCxqx3u1itmpcVx6yUV433v+L0TDlIBLw+Uqw+moSjGY40DYP3LvdMyQccmwUqqRhWfxUM2XUSpUcGDfIdx/730oppPYsGI5hjua4CmmUCqm4HKW5PUslkUiESlSB0IRRONN8AWjUmgPx5qEqTk1O4v9Bw6iua0Fvf19OHDwAF7YvVv8dYMhyq8p6CRAjSBzKnfMgUP2E2NChjeLwFu2/Ay33XEnsjkgEFBbzHxRLTY5LggosPZFZmGtCcPI11lQ53TsQMBbByUWWSRXCdjWphDOOmMj3n75Zbjk4osQCniFjUTQi0VvByV1yYSiv2IhJ4VlAhxSKMupNCYLYslUWubY4kIS8wsJJJJp+ZxsviDFeevrpoCeYTiJ711d1pefx3xnJfs4lwRkdblrrB2OeeYxgpcs/vF8hBFfYbMGi2XKTuMcJ9jLZ7FCYBOIxEJo72hBe2c7wuGQjAGC0ZQ95znPzsxJMT2RoluzZr2XpLrXWoio3elxS6MB2WLqr2piSUiX2LJ4GysjUkF3S4+zmdryxPTzeY0sClNGc9WqVSLVx4IlgfEDB/bj+LFjMtYtGG56X+ryhKdkeyWA1sFbhzahwIloLCbF5I72LpHrlxxoweAyGX0E6rMCspDdJ1Lx0hxRUeb14rwAyfT65oUSdCGYoTLdpnGBLB6jpmAoucoONGxaiYvIkeoapP7O9fVIGENyr3n/DVtL8XoFb416sZw7lRMo9Vsuwl2tIux2ojUcQldbK9YMD2PT+vUY6O1BPB5FLBZBNByR8WZZawRuKWdMth/vI0FO+ncHCEoJeOsxXukaT7EslelsWe5GQ7ZKhWT1LmXTBUFvxo/ArYC3Rv5SmLNGHUOwdQJsZrxZ32K5x7XjG9ntmje6AXfJNKz52dd903k/+Bn0S64U1Uc56AvKNdt4K/PWCQfHr4u50oOy1w9vczOcHd0Awq81A94gf6dChALknCvMV5SjZM4SxnOBvqlVYeuzqUQ8qymTGfJLwwL3D9xXTExNSTPKi3v3YfuTO4SVTCl83s/THzZXiHitYF+m08C80LLqw8EAeru7kVpcwPTkRC3Xkl1Wcbjg8YcRbW5F2eFGCcqI1TVDH1wzCQrYxieVDVfFEVEFMHYK1oNSx4yCzQIsG1DFsuF1mqvfrvWsZp4NhILoHxgQUEl8KJlr2QRBdY9IBOFoBIGgX5sYVN9cpZg9npo6CnM3cxfPjfsvNq8lFheEcVvIZcULnHOMOYNAYt0mwgC+XNMIkBrmeLGYQ1M8hA1rVqI5GsDzT28HBS1GVixHuVgQ8HbKKKpkM3lUaZlhfOF5DL/bi3g0ivHRMezft1eaI7j2KlvWtsbZO2sQX6cDvqBP1vXWthaEI6Fa3hbg1syrOnir8bQNFAriSvQNeMs4uzA6OoGpyTlkMnmcf94FAqbd/wClTatYvWqVxH7f3hcxOjYqua6vrwddXR146KEt4sO76YyN6Ohol6YEvbdsXtI1lbHkuqPArf7URqdTZZMtkMb3W9nkOnhrGoiWAKl1kPWlssl6DqYZx4C3+jttcpTPMHtpu6euAb8C5FE9oT6rXg4Utn899bvBqd8/9DUvXbnvfp1lk3u7e2Tvwr0icw7/n5Li/P/Dhw8L6LpmzRo5uz179sjvzznnHLzjHe8QGfLvfve7qrDR1CSKGp/97GcRi8Vw55134umnnxbpYwKy5557LoaHh3HTTTfJXuf+++/HZZddJu/72Mc+JnP1n/7pn+Tz3/nOd0rj46OPPooPf/jDYoFBGe4/+IM/wC233ILnn3++5tN7zTXX4Jvf/CauvvpqyS0/+tGPRAWGx+EcthLJPP+XguevnfaX3k/mKK57jJVtUM0n0xidmhC58+RiChPHJ1Dh95xYBLuPH8Hv/t2X0N7SiiDzZLks58O9Pc0hqPLizZbkeyCBWnpjF7M5FDNpWeek+ZaNMGQDS3NDVRitxUoR3pBPjkFfWvX6LcNpvk/x+FwHubBzP0oFF24y2AhYAVVi/PB5g/B4/cgU0vL90u0JIByICCO4lM8hTAsdtwuxvc/BEYpgnqoCbR2IDwwhUSliKrmAIspoSuUxS8ZzPAx3UxiBlma14yhXRYaZqiG5sQn4C0W4ymUkRqdRXCyiaWQ1PAO9mDqyDx40Y+SsixAe6ELUUcTO23+CqeOjWHuSXyiHAAAgAElEQVTF5Xjh+i+/9k1qvKIRgUYEGhFoRKARgUYEGhH4FUegAd7+igPaOFwjAo0IvHEi0NXbZGTXHCKbLB5JyleCo1TBF//ojzEyMCDg7fTxo7j0gnNw7e9ci7lqGUWPA94AwV4D2rJYIv6PVjZNRUdP/QKurAH5YipfzM1nGc+8l4K3p4OxotMsDwvOqCxXydRQ9PhkM7GY76J/mZHTM7wE7f437ykZYJbsIxZa6afJwitlo+ipyd9JIVZA2zTm5hbkJ4sW/EJPph8lxcSbyF4LC5y2um6Yq+LFJkCxFq8FYFgiactCEllS4h9cA8nq0pMEiaXwaQqncngJHeXCGP8SWprjeOull2LDurUCLM5MTiO1mMAlF74JOx99DD/54Y+kqLJy/Tr8xXX/iONzMyIprCyrOotSC4HK7FAWsIK38rradagPW8QXwMaR1Thv7Qb801f/AW1t7bjmdz+Jm3+2Bbc+8DBcnja4PPSEdUuhggUKYdoQNGGBolIWf7nE/BTamsP49O9dg6GBLhQyCZHppuwY71G5Si88D/KFEp56+hmRlaTcGH1ve3q60NXRgr7eLjQ3NyEei4qEoQJX6v/l9Xmk8KkALougXhw+cgK3//tP8cLufegfHEYk2iwAApmQ+Sz9hdMiOUrpyXf/xttx/nlnoFLJwuFgkYMMlIoUySjlS9Yoi1tz87MC+Lg9lHdTgJ7XXcjRv9eJ+bkF7H5+N5ylAoZ6OhB1lpFfnEEmOQOPm8y9ivpcUq7W7UYgGEYoEoU/HEW2WIbXH0K8uRWtbe3IF4sYHR8Tfzz61y4mk8KaYCGcQGGxXFSfZa2iSlFTC+pAJpvH/PyCSFmSgfDEjh04OTYm3sIEG+jTSsYYwex8gWxTnXMEBCn5JvNPZIONYqurzuoU8EjVNRGNejDY34/BgR5s3rQBmzdtxFB/nzCb6APKIjc9B5W5THCDjEqC4EVk0mkkU0kFoEpFmYdks1FuNJHIYH6OczSNFKWSyRQg8GvYPbaQbJBYg7gZZqHJHZIfzJx0u40srGEX8+R5HlJkpr+jAIeGqVgu1Vm4pnidI9uV9XePC4FwEEPLBtDT1y1AHccej0c2GyWd6TE8OTGB8bEJkVGntSXVmKkwawgiNcKh5IWKPi3c+kqrB+v6Yo/KphCHW10JhdjGeayyyVIIFbTO5F8BbFTKlGNO2LHFguRPssZUorAkjSoc5wRAFIAx99ugzlogN7K5NSjarAekohl5fF4fQQ6Ct4NDy9DT3Qu327ekEM+5qc0pXEmkCUiAAA0OAXI2ykxMjAujjiB6OBwUUGRmelr8fillrfdfPsywipXVptLRmlclt5kGGn6mMPY4q2vzhKxCZf7qOdg6vQNlI4ut+o4aUjfVDV1OhAMB9LY0Y2VfL9aNrJRnZ0c7/F6P5B+eg3h+SiNJASmOcfoTuj2IRkKIRUIC2gYCPvil4FxnXkoYyYQ1IJnGST1nuXaIvGWejHHLGs/LXLZPjmGOZ4muAB06sOwqKwC4kTWu+dIavMLylplH+Tph6Jp1wUq31kAjw+4lcEtZ2oBXfVNdHi8qjLvJcQTnCOCyrUL8kKkG0NYOX0+/kUx+4+yVXnomReQybOBJ6X6gUKjFXoByFsPJyC8zf9IDWdd33muyyglk08uRbLnp6VksJJKYnp7Bzp27cODgQQNgluFwK9tMcq6RH2bclelqGOOGval7BAX5mO/J7G5uahLW7+LcrORb2hc4jGxypKkVrR091O4Qz21K5BNcUBK3Q/Iyz9c2TzA/m42bjoEaK7sO3Kusts5BAeeUvq4NJPT0ZmMayBTUa6KCCNetvoEBYeNp0w5l8DNyPmSuRaJsZgpIOregmzh6u7WRjFLKlF7m/xOoIiC1uLiIorDZy5K3COByn8e5o406dWnV2r2VfMHmLM2l/T2dWLGsH9ViBnt2PoVw0I/h5UPCkB8bPang7eSkNNcRaKmWjex4FQjQczcSwcnjJ3DwwAG5L5xb9blSH1HWnYPNeARvWzta0dzaLNcs88x4cmvvo9oULPUwl32lyJbbdbjOvOViMjbG85xDOpXFm950kdzbhx5+SJoI165di56eHgHXxsfGZDe/YngYoXBAZJMj0ZCoJBBMzlIS1rBtFbzVvYXkR03uZt2sNyLKOlrz11aW7angrRlTVbsn1ri8nLyxBeVeLivoGlQHb+0xloK3dQDXsH1P+5yXO/5rg7cvPZu7t+x8XRNXd2eXfFezY4Dzk8ocBCnHxsZqfq/Hjh0TVivvD8HUzs7OGkOV4O6hQ4eWSI+rwsLv/u7v4vrrr8fBgwcxODhYA085Tr70pS/hN3/zN6WRjrmLjxtuuEFAWMaOuYyqHcxXVvbYrrcEgcnMZXPL6Q8r68z3cc9hmbK1fcoSr/ufJ7A8F/XGVdat9cblexmrUVqF3PZjvO3yt2PHE09JgwOlUtxtTfjzv/9b7BobU09asQzRJhTJg5Wy5PoQwVkynadnxGo+GgyhkEkjn06jVOC+m8pKunaLLLRXTexLdBb3elAs5+H28buzaWQ16znXR/EB9hnlJRC85WSnGoBXwFq3y4d8OQOPm5Y3TpRLDlGzKGSTyKVoh+LBUFsIDl8AuaoTObiRKZYFdCZQ7GPT9dwiFhbn4e9qg7+tCVWPByWqOfE4uQIcxQJc6TQqC4tALo/UxBwcJS9WnnMe5rxuTJ88glCoCx19KxDrbkdb2IP7vv1dRLv6MLD5TOz62hd/ntvUeE0jAo0INCLQiEAjAo0INCLwK41AA7z9lYazcbBGBBoReCNFoKsnboA7BfA84knnUZAnX8Af/t6nce6Gjbju776Co3uexznrVuMjH78Wc2QyBr1SMCDzVpg8phNePR+1OGysL2vFeQUJDXgrAGZNjLIGvmp8LMBgO921vGwLX8oU1QIli0YssPDcWcCTogZZKyxCu7XrmkCQgLG5vDArWXCVAqEARCmR2COji4U/gnb8WzaTlQIsZQ0p08rfez1k6ynYIQAGmUNGek9AB+ORecoVWKk700UuLNbTHrVCJxmc5KbJsRTMYUFevQNZGLQgA8EH4TjD5aqKxF+8KSrg7aYN66VYPDM1jWwihfPOOBMHd+7Crf/2b7jyqquw4eyz8Rdf/xoOTIwLA4NsGwUINNaW1aEFevXHY5FU6gwmruLD5nQi7A9g3YoR/NrGM/H1r3wVfp8fn/2TP8G2Awdw/a13IJX1wemmr7IHhaJKLPKs/UG/5a8JAJhKzCKbWsD73vMuvPfd74DLUZJiBNl3LPzli5SzVQBsiuzbu+/GidET6BTp5H6R4O3saEN3dxeampvknlECmYBSKBQWhrjb4xJgi2B+ucICqBu7X9yPm276IebmF9HR0Y3m1jaBJYUhObcgfnXZTBpnbd6Aq//HlejsbMbC/BRLQGhpieO553Zifm5eGIq8LoIxLvkcSiB7Rd5WmK6+oLCACWIlFhLwOYHWaAiHdz+Hg7t3YnriBLyuCryMqzDrlBHIseKldG4wKFJqFJ+2bNy29g6k0ikcPHRIpBtDkQjOP/988RLl3JMCr4DvZCQaH2P6MOcLGJuYwgu794ik3dp166UIdPTYcczMzCGbLSBDlqhhkLFYxQIUwTsyoVm449zgHEokM1RvE49YHaH1R19HFBs2bsCGDeux0jCkm2MxAcQTiQW5Tr/XJ4VyFrw4j1hYY/FKpC0pNSqsy7IAGQreJs1czArLneBtOpNFlswH8UY2KLO1SNXKYU1hVkU9TeOH0jBlrtU8BUULUhk86uWqoLcAyqYIqICEstO0kE12fFXYkfHmJpHz7u3rEcBBSWgsbmuBm4wkApBkhE1NTmFicgILiUWJeaFAmVvDQJJkZ1QMpBlGGdFFPmmpyl4AxSPVo1jr+bUc6RCJU5NnTOHfCqyqLKk+2FTBoqCAIC5lsYmyQCYhfye7bSnIobGitL7Je9bf2BA/lVFmecQEb5WNVcvyVS3ce30BcPxSolDYJlb20xYxiYQaRQf5THlqBmT+Hh8fEx9L3ofe3m5EI1EcPnQIC3OzUkxVv3WjCCFergoKK9tO7wXHGhcoylJznpKNLdLcuXyNQSbyiyZackzDHKQrskxHadoBPPQG9bsRD0fR192NjatGsGFkJQZ7uhELBVEusRFCxzOvhcfinGLuINBEVnt/bx8G+nrR3taMYCAg0slcv1Qe1TDNFAHToj3BaGERK2jORhgCX0l6e6azCtiSgVvIo8B5ZcBE25BjQQlZezi4jBJGvalBc5Bl32r8zH037EGrSS3gt2l8EBY0/QUpp1sowuvyIBQMIeAPwunzoSzgoUtYz7yfMrcJNucLcPqDGFg5Ak/HsjfSNmnJuXBjo/kwvaSJi8At40uVAmnWYezZ5FEyDSAEbo06A+W+2VzF3EyfV7LVpqZmMDu3gLn5BRnfBHEXyJadmcHM/ByK9GG3qc3vk2Ydzll7PyzjlffReknKnkiYbF6w+yaXSgv7l5uKCgFBjx8t7Z3o6hsS2XYW+DN5gv0lkSvmuBYZeSoMiNcppbZVXts2D9TYjyZC0uhVY2LbfGT2bhZ8po+izw+nsWzgPGdOaW1vE/leMgC57+K+bDGZEgYzr4UM9EAwCH+AyhJ1n1d6RVLulc2HzF0TE5OYn5+ryYOTlZYncEsglwooTicCfkrmEzxh0xxVE8jGraAijXglUdaIx8Liz97T2YpCOoG9zz+D1uY4+np7ZWwT6CRwS0CKXujGdlubCi14G47g5IkT2L9/vzZ4EDQ2jRu1QVW3iJd9SiAUQBvB27ZmAbLU0lobWqx6glp0GyUMmf80pbAy+Sb/skmEMtdVYHx8CtNT87KvueSSS4WZvH37ExJrgnL0NOZehrFjYx2VF7infPqZJ9HUFMP6DeukMY65RIE1A5TKHpUNIboPl9/XZGrrLFwFb9m8oAvbqeCt+mJzb2TH08uxbms58LTMYNVALEirf7brdr1Z5xQQ10o1m7XqleSZ7bpU/8iXY96+NFW93uBtX0+v7MV57bwf3H8SnOPvKElM5RaCtZQlpv/st771LXz0ox/Fpz71KfGk5XsI7PJv7373u3HbbbfhLW95Cx544AFs27ZN9tcEam+//Xb8/d//Pf7hH/4BZ599Nu666y5h795888342te+Jixbfr/i9wgCpGwEXL58udxH7hspsfxnf/ZnAvh+5StfwcjIiDB03/e+9wnIvGPHDkxNTQkbmI0bKols1rclYf1F2bfc4/O8tCFLwVeeE78bHjhwAO/94FW44YYb8cTW7cI2dXMfGo3hvie34qv/fB0Gl69BuUorA5MXCN7mydovyk+2SnB9zlBhKZVEtZAXCWWvw4V5NsVWIGsucjlc/PYrsOPZJ+GjIo7bJetCxW0aHvgd2OnQplbut7w+iYHbr021/JtI5zvccDo8cEijHVm9JW2EoVIMP6tQQCGbgc/rQV9vN5wtIczMJTA3Owe42EQSh8/rFkuHfCaNhdFRxNpaEGxtQrJSkDVZ4sQvWWwipgJIMgk399ZjE0C+Arc/jv61GzCHKhZmZtHS3oOO7iFpNmtviuCOH/4AyzadhUhnL3b+zWfeoOt347QaEWhEoBGBRgQaEWhE4L9yBBrg7X/lu9u4tkYE/ptHoKM7JgV6K71GYJJFMMEtCkV8+Mqr8J4rrsC/feuf8fA9d2PTyHJc8zsfRz4cBPhl1Os2spi2mKPwCNk1WkKxhXQtPls/PVFmtgwolm4MmvDSznd+kTdea0YGzYKlIt3rprykT7qcKYPKgia/yP6/7L0HmKVnXTZ+n97PmT47M9uzPW2zCSHZVAKEDkJCCWBBBAUFVBD8LICKioogcME/omIQ8KOpVENPUEhIL5tks0l2N1unlzNzepnzv+779zxnzm4KGATx45y95prZmXPe857nfdr7u9vcPNVZlp14nNlkk5MqktPGkUXBaqUihaQp4lhsNZWhFID68JYJyhtnU4xS4cpCgFMK++xBqbm8lbEpOXy2VtvaUECCFeDauaFeEen6Xxu8FRC9opITeFs3xR+PZ4pYFm2sdYOBZYTCtCpcFmB46UUX4ZxdZ+mcS0tLqCwWcOopm5E/No5r/vYjeN4LXoDzL70E7/rwB7H36BEkkqmOIrAV+lT89bmmtJaOGLjjwQ8PdBEcT8bj2LZxE552zm5c/Z73oVIo4Ld/962YXG7iff/4TxifoXKoF8FgDDVaBzvlK619pY1bbiASCWK5XsHE8cPYsW0jXverr8Lq0UE0aiVUKyUrTLANZL8bEgD83e9+F7fffptqfgTKaPHX39+LVSOr0NPbo2tnSkDm4cWRSiVUKPf5eI0GM08TUtl+4Qtfwve+dwNyuR709g0InGeh+tix45iZmcXS4qKKuc9//nPwzGddjlq1hEgkgNVrRlSsoi1jMplQodUXhQm6sFAbjbDoQqA7rP5ZrzZQXCogESbwHcWN3/kWHrjnLpSW5oB6GYHlGrn2bXs3Wf8Fragj0EZAOq9HBD29fchkcwIzDx89hltuux2nn3E6Lrr4YhXTfL/kNUrEyNjnOUSlEJvPL+Lo8QnceNPNOO20M3Dq6WeoLWhryz5uKjJa1jLP0OyBqYAmkYDMfI6hublZtRHHFYvmBFv5PII9vT292LJ1K9atW4u+PuYRx0Q2oAqKIA/bk8rtMMkPzmZRanQq1ZabuuZUSUlFWK5K8UNiBd93sVAQkEzFbZF2yWWzWJY63aGfbZGks4P18aAeiDOahc/o9IVwV/b1wGx7bTAbSKn1XRFQYKAOwKIgM6dDSGfSynsbHB5S+1sB0xTBNtsZWMxx1FpmPnYFpTLt180Cj+1NW0+BJbJYpRLOsnYd5iLwViQGp8blx23UhM2481EJUDZ7tCdeUeuaEktg9Akujyz+eiDWCp0co76I6gkiK1ngVry2/3ughopsp3DVNw8e2BzVCd56RJpKl1AoaooXRxppY7wCJtyv/TVSrzRLVvbBcoV5fgRTl6X0ofqWWbm04VaeZMD+ZtaZPA9noe3y1r2SkYQfqowVFxAIosSM0grzqp1q16WAsr8SqTXhK9vLgRXMrosG0NfTi+H+QQz092PdmjXYesopGFs1jFQspuzueo15syQ9UMG8iMLiIpbyeczPzQk43bZ5C558zrkYHVmlAiwBaAJmBDwI9vE9udZRsUo7XbYDATZTdhL0t2vGnOayA+A4dgkWiwzhVKHmfLACworUQcCtw3rUE3Q8OGjPN2DI1oYVlwbrC86VAUHNL3HaQdKxYmlR470nl0M6ndU1YFRfhQQGAs31OgrlksgLXF8J6A2NrsaOs58EpPp+inZmnBNpS2mKZipCORfRql2W3gQ7HblDcQsEbwWWG+nK1PvO8oCWmSygVzlXmqKb4z6/uITJyRkRyLZt36HpYnJqElPT0zg+Pi6g4+ixo/o71zWBEW0La3PH4H7IAzrW51taj3K5LOqca4oF2TcvC1huIZpMo394FKNr1wvIrVOlVasLwDVyygrhhDbBTcYDeIWl03ubss2yTH22eCew2t73OPIQ+64ybBMJZHI5JNw6xbYiaEjnjvXr12lfwrZlu7A/cz1mDAEVttyP+OzyeCKOXDanvs/njh8f15jyNqfK463z9XWtDbStFnibiCOVTOjz0H7d2/9KwS51eh3r1o5h/brVsiKtFBaw7967sXZsBIOD/ZpnpqenMDk+gePHx41EwYxxt38SeMuIjHhcpJLjx46rjbhnEijTufd119G7qaQySQwMDaCnv8eIiE55S8KcJ2PxjXw7i7yhvemJ4K3WOqmnmxgfn8bc7KL2kpde+hTl2+65+24MDg3h1B2nIpFIyi53fmEBiXgMZ+48AxMTx/DAA3sxNDSAbdu3oqcno7WJAK5/eJJMWw7tlbeOqMDP7NcyD95qqfA2y1LtGnjrtsk69KOpbtWjT1y89FwP3vq/rzxnBcB9hPrWkY1WKE9GPn08Za995p8O8NZn3noSEvuJz2AneNvT0yP7ZAK4VN7edNNN2Llzp0B73iux7/BaUvHuPzPHDNuSz+V8c8UVV7Rtyb1TxRe/+EU897nPlZUyVbv8PY/JPFvu//jeVHHz2HSl4c8vetGL8JnPfAZ/9md/JoCYIDDBZg+M8n35/5GRkTZw26kq933tvwLg8p6Rx+ec6BXAPCcel3v2xUoJRw4dRn4uLwVrPRzCTKOKV7/lTYj29yIeTIocRcIe1bZNuv9w3qxU9SVHnVoVUd6L1atYmJlWFm5vJo2piUkEaNVeKOA5V16B977/A1gql/D1b30Tf/2Bv5HidrGypPbiPBBNJrR/JFjM/ZBMvaOOmOOjBQJ0HqJjgcVcMF6h2WghEAojm8lpPeKcwOgcEl7LrSAazZZA/ExPr+3ftQYsYmZqAsO9/eAdZRENVJp1hGJRxLkH4tpVqmC51UBzfh6RWhPBShXRQASlKrDpjJ04MDkDVBrIDK9Cb08/Rnt65UjwvXvvRu+6jQhHe/DQ+9/yU7R+d0+l2wLdFui2QLcFui3QbYGflRbogrc/K1e6+zm7LfAz2AKrRnp042iAYFD5gyoEOPD20vPOw5te8yu47ktfwL984mPYvHY1Xv1rvwr09qJJdnCMNojOolJFF6GUVowxYVI7x1WFPG/r5pwgfdHPl0WogjKbT2Mjm5DOsjqpbvPqNamHVLAyu2EqYVg4OHjwIPY98IC+k9E9vzCv9ydwRnCNn035gSx4yfLvxMK1ChkuK3NFE2wKYQNsViwBDZhQyahtLda2ZTuhyGTPMqWEz3o9sbMZeOvUTyG+nwG+LNRSvUNAhW/WCd4agNtEJBJCLB5Bo17FZZdcjPPOPVcF+zJzeefzWDc8gsQy8P/9zftx8aWX4jkvfKHA2zse2IdEOuXyFC1jV9eoA7xlGysXVDa+7CdOAUJ7zXBIRZct6zfiWU++CP/8t3+PowcP4A2/+UY0+nrwnr//Rxw8XgKovAXtV03Jw6JsUopfU6DR9jkUWMbszITUt7/zljfiKZdeiOLSPEpF2uYyb4oARRMB5ZYuY3pmCt/5zvXYf+CA7PxY+BGAO9Av8La/fwDpdEbvRwCfxazR0VUGhijvLiywj8DH/ffvw7e/9S0BbdmcAb9U8tCGdXx8Quo1Wptu2bwZr/z5VygPLkyFTDKGbDajdiDAoj6rTL26PpuBnnWze61S0cdMS7NhY2Ms16r4j+u+iVJ+Dr2ZBJYWZtAoLyIS4LEIyNEumiaWLURiMSkEqcjl+CJ4G2GfTqSUgZXO9uDb130Hhw4fxgUXXaSCHUEs9hcCNDGq0qNx9SGCOlECuuk0brz5Vjx86Ah2ETgaW+2IAss2Jzhll4F+ZjfHtiCAQfBBKr/FJYEUVDqwIM7xRZCJY2xxMY+FhXkRJTgbeEtWK0ibeksZg24oyAbUJEXtCEfalZvitywAl2pgArjMveV50J6Uij1v7WnKW5+9bRValVvbCn97M/9/G7suV80TMrxis2OIuuRgm9OktnWF5MAyotEw+vp7MTDAjMKM3s/aqCY1MPsBp0QC+bJzp0WzToDFOg5qI74QaKjXq2D+qbcdZL/yudcChqQiZWuy+AqUS3UUlpi3yeexYBdErW4KXQK4aksC5E4hZefu0VsPyBnow+qvwJmOgjhVxcxfYx/vtGi1ucnNfk5ppYK88wfoLKB7Na7OW+AP34CWhuzjHtr1a4ZXBduR/AzruCqu/W2uVOZ3kOsClXJ0XrC53LKdnSzW2bdaXriBkF71NTIyiu3bt+v/XC/m5uZVUOV1kACbY08WqszUVclU/ZVtEQlSCRhCJp1Gb08OA719GOwfFJBEm9qenpzICVrAWi1Zti7Mz2J2ZlqAz+z0tIq/61avwdOe+lQ85eJLkOvpQ2lhXrnNVAr6/Gb2Db4Prdk5rkjmEAGAeczMB5a6lgSXGurKabcvsz9norJ1frP+NmtlFrbZR9leJBrQMcGK4/x8dCegHS376oplvtYutq+zwLY+4Kx8ZdsaFLmGm4C52WlMT04KzCWgzfE6PTuLIs+pBZQbdVTqdcQScazfuAGnnn461m7cCGSGf4p2YU1UygWBnpzD2GZSXjHvWkQWU6P6PYksvjmO6wSmeT049r3dtpXd2cQC2StlFEt0+zALUV4rqiMnJqewY/upugYE0qiwZb4kr/vc7KxIaZMTkyKj8We6iXCe5Vzj4yEUIeHiFaiWZFYp+1t+fl6kADI/qo1lRFMZDI2uwdDYagTCVESHZVNMAFcqbdIDvPUx1ytZ2xuJTG4nAuHMkpQEhLYFt1OEax/VYU0vq/BAAHXOFwBiiSTSVMxGTfHPsck1e/XqMfT29Wm9EzkgFNY+g32V+0vtU5kD7TJvSVCYmpqWWnlxgS4GZVurCNgyD5tOFgJlTUHMaxCLhRGjVagjN9jei3sLW3e5Jzltx1asGRtBs1ZBpZAXeLv5lA0Cw0nompuZwZEjRzE5OWX7Z9FLGCXAn4FkLK4M7nv33COHF78H9B28rVp27hgklnH5Y87twFA/cr1ZizE5GbwNmw2+97kQmeOEyA6/otq+lH1jYmIaC/MFuRxcfPGluOOOO3Dw4AHZ6O7YcaqUuzffcov6IzPazz77LDz44F4cPXYYY2OrsGnTRtkokyRC8FbuAdzGOGKSJ3+cQF50a80jwdsOgqPrXwbeOoLTEwBv/XrUCb7q507CVUcGrrlr+LsOa8sfDN62dyo/cI76cStvN67foHNgP+dc4Z0YRGLI52VpzMxaApVU19IGmcrbj33sY3jta1+rzNtXvOIVUtBeeeWV6mdenfq9731PGbTvfve78f3vfx9XX321lLe0zubrLr/8clxwwQW45ZZbRNrjvMh+xHFHwJY/87y47+a+nJbK11xzjZS3PLc//dM/FfmS1+fiiy8W8Mg1iMQ3r459vMh37dAAACAASURBVAa2dWolSuDRnqt7vlhM59Q5zqhEvvbaa3H22WfjwEMH1e8b5NWkEnj/x/4RtzywF5FMEq3lsBFAluls5EhtXGMrpjxXFjj3+ctNRSUU5udRK5LEmdQ9SvHB/fiF174Gb33b2zA+M4VoMoVvXn8d/v2r12qvkR3MiZQi4iHjQ5yTBrmTsnt2exsRZulQIdIZ9zpGEolEQ2jUeO8XEUjLe9tWsIXF2VnZM0eCCdnT67UcY+A9he05OSeFg3HUAy3UOBNHbf8X4RxSbSi/t1Evo1WuoLVURKyxjFgshUK9hf4161AoVtEfzaIaCZhT1aFjQCqF1efsQmJoDNFwEvf85Rt+4BjpPqHbAt0W6LZAtwW6LdBtgW4L/He3QBe8/e9u0e7xui3QbYGfmhZYtYqqSBbmDcBlwYw3hHws1+rYffZZ+K1ffQ1u/8638dEPfRBbNqzH69/4Rixne1Cm7R9VHctUnjTEVGaR3HIalw3EVUiXqVhZ4FHRhGohB0oQrOGNJ99bRUCnevWFCYI3BGcI0hDEYWak7FIXl2T5SnCItoMEbmdnaD04h1KJSjd79PSmxS5nEVmFaGcP1XkBVHByv9A5OmCC5+JVvrzJdxCseZWuCMPahxIw4QGNNkCyon3Ta1yBXN99LcgD3Hq9Wc9J6eSABhaDHwneGsDFuoIVhOvKSLxo927s2rlT77O0sIDSQh4bR8ewKp3D+//yr3DaGWfila/+ZfzF1R/GDXffgXSOgEC0DbiLpc5ioFcKOyttZRu28259UTaMaDyGrRs24nm7L8GXP/kp7LnlFvzar78O4bFVeM8/XIOHjuWxHKTqKkGOuQNvG1LQxKjGDBLbZPYp7XLLOHbkIC44/0l43a+9Br25DApL88qxlN0ys2RlD0swtIy77r4T37vhBoF6LFATxKUCoL+/D0O0ZO0fkPKJBSNCWQRaM5k0qNZh4VeqAaqTyxXsvf8+HD50CKOjY0gmU7ITZCGGAAxVKZl0RoAuLZl5HHaBaq1imcpUn9OWskKL5bKBw6Gg2aTWCJCwINwUsCvwulxFqVDC0vwC9u29D8FWQ+At1beBehHhFtVcNaDFfF6qB5tObWdACscSc7OiUlBEBIL1DQwjFInj5ltu1XjZvn2bMksJMqQTzNBMIEglZqsle/FkNoN4Mo2lUglfuvariCeTOPuccx3gbYVNTzZgn2CBjsUsFptYECPIxc8n8NYpHFLptLOvDOvvUqdVKmZNrIK/AbaW6cu5wFTmHFgroKJXdhpQRMCbajO2LYvQnAf4f4K4ypWkJaxAEgPlfcaijWlTg1lRuD16TwJyDTg1wNiUTRr/zrK4Pbg5tzkyCuc2U+Jy2ASkuu7r7dF3r6oj0GqKKbM0joSp0AwhGmV/MTt3KuYJBPI7T0pKvGbNFGLMVHXZpAaWOBKM1LTMB7VCHq2W6/UA5hZKmJiYw3yeIDfPz6z2CJbwS21MBQlVck6RZZ/XgBDaV9PBgBbdBO0NtDFgW3ndIm7YteG1EvhXLgucZhHTZ3JbPbxzYpMebGW6VcNaW5KYoqvkLo8nyNjE6MFb+8mAL/c6b9npwAEWrplZbIpYT7LRCube18ACA5EZ4VaVu8Tllz8TL3jBzynb79Of+jSOHjkuFwDOSbxmoSDnYX4RkGGrUwFLK9qQLBP7e3KgfWV/bz+iobBcCHI9PVL683PVmw2NjcWlReVjzkxPKoOcqttMIonzzz0XT7nkEpxx2mlS6C3MzWGeKvbFJRFx+FoW1Qnaag0jWYrzlrsm7DNUyvPzlKgIatYNuNV1dp+e/TOTxtjYKPr7+1Xk5zpK1SBVnbT+taWKfdXmeK3PtK/UdTfHBQPElarZVvvymvOLJyTiSmMZ5XIJea7J8/Oaw3LZrMYFwUm6BuT6+tE7OIjh0TH0DQ9jaNUw0kODQIDrw0/Ho7FclTUm564KcwwrJUdWqRmRgl/OKpbfPejhlfkCDgXy+qxkm4cM2mN/pw0857GC5jCOy2Kxgompadx5x11akzKZHJKJFLK5LNZtWK+1bHhoWEX2fH4BC3nmfS/hwMEDuOuuu6Xm5vy8MmaZAxvVejY4OIiHDx7A4vy88qCpvqXyNpbOYMPmrehbNYpKYxlVKvpB0hyt3WvtOVlzgWyfLXdaQKdT4MpSnm1AW1zabTrSWbu/uFxki11gfiPzvZf1nUCxxrbrZxxnBGmppGcmNlVjBHM5nrgWc83mXMX1OR63vE3GXUxOjMv9gXtFc4iwbErtWWz7KbKMZg+dH90fmGlLYlxdazQBW1lOO8V7Ty6DU7dtQTIeRSwSQiE/jwfuuxfbt25GJp1S/yY4RXCM7hw8N5EOSX4IhuVckkok1WZ7771Xin7vhOFVoJ29neuICDKhALI9GQwNDyjLXuPPWZTzbzZns80M7NZ06xxdtGZrz21rJ6+FB2/Hj5PIWEAykcbu3Rfge9/7rpwK1q5dhy1btoq0dcvNt6rPp9JJnHvuObj3vrukvl23djU2bd6otavRsDEgIJ5zXI37FBLwaKXjAVCvrLX9cCd4K+eKDtWttYW1hF8HbI1xxKBHUdo+1izxaMRJn4HrgVn/fv4cTlbe+r3/I9/jhwdu+dofN3i7fu06AaQcF7xmBHCp3OTPvBa8pyJIyHsjkj/4uPPOOwXA8sFr+PznP18/0wpZ8QBuD8Q8WGbdEpylWlcr6fKy1iACn5dccgkuu+yytmWyV7aybbk35Dlpb724qPd+/etfj/e85z2yZr7qqqsEIL/85S+HV/F6BTDHPce/B0sffzV4fPCW58T7WJJt/LjjWH3zm98sEPnG/7hBGfPM047mevGuD/4N/uVbX0M0l0Uq1yNSJOcW5oPz83BkF7gWcO8Qj6HO/FgSx7iuBVqa+2hbLNeUchmvf9nL8YbffBOOT00iFI3gOzd8Fx/7xMexZcsWfP3rX8dyrYgkP28qLaJPk2Oalsq0X+dSywiLIONTGDFg8RaMIyJQa9HS3M/w5slAap4LXTdI5IjGSPCyvb5A+YbFKXDfIgIe52vEFF1Qphd/OCR3EO5hgrUm6sUylqtlgdLZQBSU3B6fmgKyOQQTKaSiacRKy8g3uU6WEQon0bd6DXo3b0Ek1wtUgXv+umub/NOxm+meRbcFui3QbYFuC3Rb4GerBbrg7c/W9e5+2m4L/Ey1wPCQgbe8YSYoxJs92tPpBr9ewxnbtuL/vPE3cP/NN+Lq9/41Nq4Zw+ve9CYEewdQI8gbjahYLDWZCkpUAViWnapMTvlFcFZFzqazHmXhh0VOAjLKrLQMTQI0BhKV29lvyqAtl5RtWakyD7OOcpkWhg68qZk1KW/SrdDHAoBlNfqChG50hRc5sKZTOdZRKDrZmsurzWRL167fGIhxcjnHF4o6C0AGTngVrRWk2plwHihy4JIVn5x2zWWaSV3FrDnaJjvlrVcms3hHEIyHicdo/xnGhrVrsJq2ZQQKG01EWi2cvnUrdqzZgL96159i3boNeN2b3oj3/9NHcf3N30cqm1UBQ0ou94lkvdgBXMuisA3eWj6oV79E4lFs3bgJP3fhpfjW5/4N3/vGN/Arr30N+ndsw5//7d9h39E51ANpBAPMqUuAdsXM42TxmiArAWoCz7Q2DKCBqcmjSMYjeOMbfh1nnL4DtUoRpcKSAFvBVgEqmypAq4nJ6UnccMMNuHfvvQ5A65UCkiDFwMCgMhap8JU1ZbmIaCyM1atXC8hgP2cByzPzazVTkvJ1ZjkMAZHpFLMaEwhFWIitSZ1n+cAGttWYZcmiibvOLE56wGZmZlp5ucUCs5bLUm8RmJmemkatXEOj1kCWoEwkhFwqhlQsANQKQK0ILFOxS/tcU+9Sdc7rw+KMV8SxkC0wuMaMwhDWbdgkRePde+5Rnt+G9etVVM8mM4hHE2g1lgWcEryts2gaCmFw1QiOHB/Hw0eOYOMpm9DT06tCrllmWpGI78HPZNm3tAslQGgWsPxZIF6daiXmI9PK3MA/qs7Yjiyisbjtq7TqS6q9nUh2MBDEnuaLqwISOCcQpNXcYIpB9h+CVgTQWaw3EMWUb/pyBWIWtzrVOCuKWwcRerDB2cK2aRlt315XRCYAz1P2OZBSqPLzhhCPx2SRyc8ktTXVMCyihWnzGUAsGlSfTiZIjOFrrPgejph6nYAhC3a6zo26QHsPNttb2njjT1RmEENRNBklI4EIQqEYZuaL2H/gCI4cm8NSyS1htMzUyFlxP5B7qyeeuKxFziFSZkvdHZei2+xXTQWiNSHGa7iSscexQjU6LUcJTPD6a0Z07dheRJ1K0wMWgRYpBG4udeCDV+x6634Ddw1okTWws2R1E6ABFG0A1/S5MhMU48SslT3Mqz7GAqUs+w38YKF7ZNUonvKUp2LHjh249bbb8fWvfQ35+QUjYtBGMOSyhEMtgTzRMEETqg0JPiyrsLlu9Wrs2LYd/T39AvsI1LB9S+WywFRZAucXZedaKRVQokqpXMNQby8u3H0+nnX55Thlwwb1l8JiHvn5OZSWCigusk2LGk9DQ0Oas5mfTACU/d7sko2sUFO+akMEKo7aBscrgaloDKl0Rta0ff396BkZBrIZIBhzV78G5POoMP99qYCFhUXMzs4rY5W2s6Zq55ps+e98b45nb3tN4N0ID7yW5mDBfkMVJduQ58t5dmRkFXKZrOxZB4aGEcn1AJHUD1RO/aQ3YexpFVlbc54x4JxftLpuuP0F9xgrJBGba7zSkPMPQUmRRwgg0m7T2Y9r3WbLtfceLa0bhaIRh8w2uYCZ2XkBaPv2PSBwkrb+a9auwUUXX2T7mKApvWmrTXCT73/33Xvwne98B3PzZhVMFbacIBgxEIlg+44dyoPed/9e2VjTsl4ALIJI9fTgrHPPx8DIGGbyS1goVgSoMreX4C3XHs0/jkvhwVt91zhw/ZCTET+k+3ydYJy0lNoHkhQRQojkQCpSSXAI0CnAVOKcw0lY8fsjnjtBCRKn0qm0vhNEoR2/B3RJHOEaSzW7iARUQis70uaMdvav0V1MPc+P36wrJ5ygi2VRWx6urQ1G1hge7MfG9WsRj4QRj0awMDuLh/btxY5tWwXezlMBPTkp8HZ2ZraDnBgwRTDdO1Jpqecf3PcAyhrPZjt+MnhrQAydA6h2D6K3v1eZt5lsSnOVJ1IZeOvAaLnG2Lzuc4Y1bwq4daRJsziQKn9yYgYzMwuyOd2162z1GZIANmzciC2bt4oQefvtd2jcZ7NpKW/33HMHpqbGsfGU9diyeaNUe1yj+J72ObgXq7tdo8sXV2zISsao3wc8glh1AoBro13rtFsvngh427nv9j8/Nnjb8Z6uvzzanGN7h/8acMvj/LjBW5KGvE06AUOu0aVK2Y1Xs1EncEqCK+2TCYpy/8bHmjVrpMrVDswRxN7whjfggx/8ILZt2yZiFl/DY3A8kRBJogIfBHVJBrn33nv1PDpX8DsJUFSzkkRBO2XmKHM+4u8JyjIHl7nPPB+qfV/ykpdIwfu1r30NBIu5L+dxOeatz3s67WOtBI8P3nKu5hzi7ZdJJOR4ZRvcf//9KOWL2kfHUmnsPXIIV73ipcDaNYjEEqhTvUoHlcYycomUiFZsC1ofzy7M88ZY653IndzbRiNtpxS219L8HM7YuBn/99P/jDvv3YPb774LX/jS5901yele9bbv34hoOoVUJiuiSb21rONwXiaIyz34stxDCOqaewotN+rOfYrjnA43nHO1G5K61vZrJI0tM7ZFxNuI1jEPsNPOnZ+7Xmshmk5iqVhAOMXIlygapQoq+SWko1FkgxGkUwmgWEU6FEWN6uJIBJPzC2gs1dGcz8uZAekUorRO3rwdscFh+uugtFjAkb995096Ce++X7cFui3QbYFuC3RboNsC3RZgDfsH7iK7zdRtgW4LdFvgf2ULDA32toHOE8HblsDb4f5evPOtv4PCkcP4hw+8H4FGDb/4mtdg+3m7MVOpYnBsVBk+LCxJHeoy8KiQZdGoXKU9YEkALQtD+fm8lJBz+QXMzM6q0DM3N2dWoVQMNZoqwkm5VzRQiLfxKgxHYmjRbrNFxZlZQhLsUE7tsrH/eePvb/5NebByWR5rKve/N8tQYzQLnvVZZC5TTEXItnrWjuuVevzZik8++3FFzdsiM5vM9k4F2km9ZeXcXDalU9/ycFL60CPV9FGWbxagDS0LfgTaW7LuZGPSdpVZt41aHWvGxjDU34fzzz4H55+2E+/5kz+Tiuu33/ZWXPP5f8G1/3m9bJNpwUtArQ3eCvywh1lph53ikypBAm9OeRuOKJtp+5YtuOKiy3DjV67Flz/9GbzqVa/Ctksuwh9/6Grc/uBRNEJZhEK0IqMNIs/drLzaNsyEVxpVhIMEPmlTmceznvE0XHnFiwRiLi3m0aKqTMXpkjJnWbgslQq47Y5bsXfvXmP59/Vh86aNGFs9htWr12B0ZFQ2tlRds/CYTMZVxJKKx+UD+oxAAli+kMXPbTml9vmVfUxFjbNpZFFqcnJc/a9QLKBYKkoVTCXqxPi4Cl/MDOP/PcgSdcpFFrzDgRDSqQyS8SQiwRBqlRJ60nGkogFEWhWEmhU6n9lnrrtcRWUc8lzsWum8BZSxYEM1XhiJZAZr167H3HweR44eUTEsk8pKCRRkMT8YlnqCSuvDx49hLp/H6Np12Lhli5RQzMFVvjQCKqhzPHrAol5rqPDFIrTU8AKjDeiQvVzbItTGoSnLrYjIPFFTU1hxVuAardYFstqXlNUCQ8w+0WEBpvJzYALfj8QNFis5R1ieJzNiXS6sVDymVDYg12w9DTR2hAtnn3zyOPa6XJeEq+cLoNKxmlK16Jg6rrNWp9VcNCxgk/3HWzYT5GTBnzm/8XhImajxeETKWwKBwRAJDC1wGFOhZWpRWiITsPdFcANHOPY5B4rAIXUxKQwEUamIjCAcZgZkHDNzi9h/8AgmZ8qo1KDrKY0Z54+Vacna9SRxrFcHay4LcKzz2B64NTtsc0fwoICBNgbol8ymVOCtHVgKZd9WTZJP7Froz0rkDbft191E21Z28o1ZjiRIKstLl1trV8+UZSQI+P6kduE8z78Zu8Up0UxpFwgQzDFbZZKSfFH3rLPOwtlnn6Pxe9PNN+Hggf2aP2mFzGtB1W045FS3IQNvYwTelVe8jGgwiNHhYVABlYon0WQmd72psUFVZLFax2KpIlC0WqVFeg3lQhWjQ/24/ClPw66zdsqelFa03lqZBJPJY8dRWlxSwXv1mjVSTpJEwvFY4DpaZgY418pljX+CtZW6kUhY7CU4RvvlwVWr0D84hATXhRjt0on615kxoC8CcMySJijLaze/kJdl76FDh/Hggw8ox5OKQjpcELTlGpFKpZWz3dfXj1xPr/K20/zK5KQ47hscRD+zOulO0JNFMpNzjgs/jVujFhqgcrhumercTziCiOYyWupTRSWloe0xZJXJ/iaLXU/kMNtg5Q57+/AWlaVGUvOWwr5/2jrOv3E+LQm4JYCZzy9hfHwSt9xyG44ePWbzfDCsOfyMM8/QuKLrAcfiMJXLw8MCbNh/H3joIYGI3sKUijHuv6iiJ9jCde+ePXtEtKDCPqxFI4zcwBAuuPQy9A2P4tj0LCbn8qgQtG4wO9kyec3j38FXBBk5n0rWbWpcfslBwewT2hdaYEKHZS3HdZgkkHgCKfaZXA9iyZRAXe+cwBdzLZP1tFfCBoOIhqOKvSCJius3XTs4DnntqBzX2sFUYmY7V5nHagQ4vr+35aeyjGQoqp4j4aBUpFTb0habZDDO3fxspLqwvdaMjWLV4IAU9gRipyfGcfjgfuzYtg2pZFJ57wSDjh09JmDLO6pwfVO2fCSCXDqtNt//4EMibp28V/REQa+iI+gejoRkmTw4NCCb4jZ4q7XenBDksCog+CTw1vxS2uCt31NyHz03l8fkxCxGRldj+7YduO66b8simapbfh09ehz37LlH6+rQ0CC2b9+Ku+66HQsLM9i2fQtOOWUd6g3bz3TsqK0PuN8JqHW2+B6gflTw1gNQLn7Ag6NPHLz1/Y5r9ol9UPty55Sxck5OgO0+SOfe24PGK5/RH7PjRuKHmM5+3OAt1x3umwh2ejeASIz7a2gM8HcELAmWci3hcwXwlkraK9PamPdYHE/sxycTCvgab8HMfsrncR3i8fg6quJ5TB5Le4NQSPsA/o7kSYK4/B2fx77Kezw+aKFMC2fv7sTfMReXY4iv43nwM/3gx+ODt/71HD+c32mXvGfPHgHanCvFE2kFEEmlsH92Cr/6e2/DKWeejrm5BSxX60iFw1icnsX0sXE0J6ZpCYB+xqUkzW54maSmYlEK3HhPH7I9OQGvBGD5eY/fdReefsULsWbdGtxyx60olgv6zPmFOZx++umYOHoUk9NTKJP0ReKeGZKgwmgY7VXiBsgGuJ/mLZMR/EjeE97OexJmT4uN4uZeR14LhqKICwCm2wXV8mZTH0+n5X6h/Xa5iVAsrHletjCtBhKROGIkYDZaGE2mtZ6kw1HEmwGkR4ZRiEdw4Mg4otUWqrPzCCRjAAkq8ST6129BItunc1mYmcHE3//pD76EP8Iz2Mevu+46qb+ZqUziwBN9sJ2oCmcWMy3GfxIP9h1akz/zmc8UQY/jiOOFxOEn+iARgkSL/41twbmG80v30W2Bbgt0W6DbAt0W+FFboAve/qgt2H19twW6LfBT2wIevGUhmIo53jh7QJC2h7FwEO/4nbegrwX83fv+GgvTk3jxy6/Czkufin3HjuF5V14pGykWIqn+4E3yPffei6mpGcwtzKvQSfCWxVGqAFkQNh/VAMqVqordvJnMZpjplxYwY8o52l5Fkc3mBDaZJRyBhajUtywGsEhO8NZyy6y4yvcwS04r4Hmruce6ACtFixWF3or61pRa3nZrpXxjUhRTw/jnOFPEE7g+LgPSZW0RGDJFGc/mkYUmnxhpGYVmncwffdFY5yF7S76vy6aVZR6tW2kFHER/H61ya1jKL2KofwC9PVmcc8aZOO+0nXjvu/4cwVYAb/3938e/XvcNfPn6b6mgSuXtI8FbD1QbiOMBQ+UFO/CWhYBAPIKtmzbhZZddjju+dT0++eGr8dKXvBQXXvEivPvvP4rrb9+LWiiFSDiFZpN2zASwLF+LAA+VQLTzYuYtlmtotSqoVJawbs0YXvnylymntlRYlGptcWEedamjSm0VSK1h+atkkzPrdmz1KNasXi3bZAGVsmtksY6kAIL9ZnNpeccrBSAV1Vk8qZjtG28kWZQiUE7QkMSD/QcO4oF9+zA1NakiFo/H4jkLzczHPXrkMBbyCyqhsthFNQHz+1aNrEJato9BFXV7sz3IZXukhqVV6i3fv1GWyckIEEcNkVZNFq1BAk8sZC83ZGXJQk0wFDEFLq+/ywnkZ4zGkwL0evsHkc324MDDB6WaWzu2FiESHqjyJWBMC7hQCDNUDs3OIV8sYOupp2HNug2YmSWJomHjzerAegjgqDLvq6YiNAsPLOxQNcaCHQHcdkars9/zKiOv3NR1cCCqALgg7VcJ2lqGHq8hfxb5w6mH+Dk5nqUEc5bNVNva0LYCP8FbETicCs7mDlNAGnjr1eyWhSpNZmf2nUNhRFxwtrDM9BTIKXfQpgA25dHKuttl5LLIFQkp95h507Q+ZnciGMts20Q8imSMalYCvJbHKvth2ZwTvLXvBmgTLnQqPgGf/JXNgcozdXnJnCslcuOLWzwes4UJ3sZQKFYwO59HodJAubqMchWoEafj5ziBwOIwFvc7DwZoRuP7amqyC28gJt0MYi570V6krOKQAZmWIeszL82qWipEjTMD4ZsEcGWxa+8hlax7G7WDm8vY/svLlmspIJyvd+dpNsbs/wQ4zD6Vx6Z7A8eGCah9prgMwi1XOSgjWAOhlB8NbN68CWfuPAOVSgn377sPE5PHpcpLJiJSUcuCWco8VnibiIQCiMfCSCfjIoIQnI8Eg4iF+Lu0SBHqs8vAUqGEfL6Ach2YXSBosohGvYVaqYyBnh4Bt+c/6Ty9D7NUuW4m4jH1gb333iPg9txdZ2PtunVyDeDnJPGJlo2FEslMNTSofiMITuIOi9PMtyX5JUpb4j4MrVqFnr5+ze12Xdn+ZsXOvsSsVSqC5+cXBNrmmd/J7/lFU9nS0aLekIsFnQho2dvrAFsq8zl3Mas0mckileZXBkEWHQM/TNH9f2or5MFaA2ylrNW4psUxCSC2d+Ba26IFcDvHtaG+yPVBSlr2a6c6NYCSryFwS8tg4porNsqck/h8grOcQ0guECDq5i62c7la0XzEPc2hQ0fw3e/e4NwdqD4z0GT1mtXKvqXrw1I+r/5CO+VTNp6CU087VcA552KS5ahioyW2gfumlCfQePfdd6NaLku5Gg2HBTT0DA7hSbsvFHg7PjuPqYUl7clov0n1OPsZx7bNAyGBYFRuBR2zZgW8tbHa9r91gJm3sNfUShUY95bxOCLxBKLJJOKpDOIJrlsk9pgiXkCQs/ckMYZAKGftKvMXHejHHqR9Hs9HObhGctH84bLDCcTzGts6yXMmMawie9BYPCoSDXOoy6WCrOrDnM9AwkZAe6aR4SHZHkfloBDCkYcfxuTxozh1+3adIyM6mHV7/PgxqXA9b4/zQCjowNtMRtfr0MMPa/3SWOzcH7p4EVOy2ucneDu8ahiDQ/1IcE8XDsl1oyOBxO1pzbJfJDjtZSyX04O3Zpts8y+JAYv5AsbHZ7Bl8zaMja3GdddfJxeLrVu3YvOmLXjoof1SJHLOXrd+raySb73tJpHHzjjzVIyMDKFWJ3jbcJbMtg7KTru9nnLcdChw3e81rnykgTKgvb2yy4P22t2OzFtvnexda7QeOYXyI2eQFfDWP8++2zNPBG+dC4V31HcH8/cLJ4K3tvg8Efr+jxu8HRsZtZzSHtWpSQAAIABJREFUiKk+vfpaxDYutK5veHKctz3mfs2TXP3PPAb/zteZA1NIgCf7I4Fa7hn5Ox6bz+Xel3sCfz10PR04LMDQ7e241nAPzv/zZ/ZJAsU87u7duxV1Q+IlHwRVeUxvAWwK+pXHyY5I/nN7wqVIf06FbudjZFcC1vv3H8Tb3/EO/MEfvF1gH0lITSr9m03EU0mEs2n85T/+PW7c9yCCmRzKzSAy9bIRMmgnXyihOL+ApZkZVOYXgFIRyKUUGUOyB+9qqN7X+yWS6Onp0b5l4qEDGDprB0ZOWYvawhKS8QTuv/c+bOwbRN/qMYyPj+PY+HG0OH4jBFKrOqaIP+7z6xx4LV1sh28H7qn8w/+us414j6V1rCPKR/m37r6HMSnM3OU9DEg0oUV9NI6As03O5DLIkjy4uIBp3mdnexDK9WJmfBrNpRJSAzlkEcdCK4zc2Dqkh0eV69taKuPg1HEUPv2BH7jQE7AkAHvzzTfrup9zzjm46KKLBPj/oMc999wj9fcLXvACzcc/yuPxwNupqSn80z/9k5Tkz3jGM064Z2TbEjDleZCUQBD2h310grckLXz1q1/VGOC4eKKPxwJvb7vtNnziE594xGHf+MY3PgKs/kkA2bRzpyX7C1/4Qs0ndM/iGkog+4ezTH+iLdR9XbcFui3QbYFuC/wstEAXvP1ZuMrdz9htgZ/RFqBtskBBFgI6wFsWTViwzKYSeONrfgWbewfwoXf/ORamx/FzV16J3c99Hv7iQx/C2MYNqDUaOHjwACYmJzA+MYGlAgEtWrRGkUgm2oV2KvCYVzYyMqICM5W0yvTLZlWkorUsFSksRvEGnyxUKn54LLNTrmOpUJHwQzbLSwXMTE9JMcMcPxYcDKyhrajlhVrh8IleXK/3stxHKwoYaOvBWx5ZSsOTFLmmPORffdaiHcuf3wk1PJe5a6pBUwsrN1V2gxRKmerOiNUG1gocIxhEIJWAkexXQzj9tB24+KILpc6hnSBvEgONJs7atA1/+74PYnFmHr/9O2/Ft+++DZ//1tctc5O2yU55y/OWwk4gl1kmKouNgBsLO1ThOuvRAEGUVBwb16/HVU9/Nh686VZ85C/fg2c+/XI8++d/AR/45/+Lz3/7BjSiGUSiSdm9yjJV6koqVCIIs+2YwxqmkocFTtonEpCv4PKnX4aLLtyNZamrqUo0ZQzBlMHBfvT196GvvweZLHNsk2qraNTAWt6Emp1rXX1BuZwNFqOtyOwLjp2Fj6jANqp0oecTpB0fn5CS9qH9B7Dv/n26yWRxmf1WoKmsHeNIpZJS9g0M9GP7tm3YceoOFXG8PTMVP2zLKPOlWwGkkmnl0C4u5PGvn/ss7r/vTqSiQUSbVUSWawgF6gK0ST7QWJTSy/JLnWOpqAC6HrI9jyCRyiCRSMv6luOZxaH+vgFUShWEEcRgXz9SyZQAmvmlRZSqdUzOzCKZziCVyaFSq2P9hlPA7Fpx9V3BSBmCVDWVq1I6sU/xi3m3BFOVeyplmhVy/ZhgP1KBkdliznJ3pXhtSmdeG45buzYdxaZWQEVrU+LTVpPH5/OpfLNsaCriTPFr6h+7pi5nzytOXfFKhIcO5bsHR3W2KiZTkWreyFL+6oscAfsdVVqyEZX9LoEzChqDSCQjiPMrFkE8EUMsStvokLIllasoe2QqTS2j0Pc31o7ZFwmQ8LgrgjYrbPu24ecmEFqr8Yt92IBpAZUcSybL0CRHALrWBCq1BkoCcRso1whOObWGA0I9IOrw6hVb1E78xYlsRVCR2t/NOcrwNet0zjcGStucwS8Cn5yX1FfbWeI275ma0dwVmJ3YaBD0N7IN53SJ+JTN68SobH8pgIVRSiBCcMMfX/mZDdqGs/BMkMzkK1QOE1yNqL15kIbl1YaA4VVD2HH6DpRKedx//x4Ew03kepLIZuJIxF0mnJRGYWQyCaSpiE9GpaLmtbVsSwpVWmjWGmjWeeLO4rnZQKnYQD5fwcLiMmbnG8jPF9FsBDDcP4AnnbUL5+zcJRIF804JxHLtWswvYvz4UUyOj2P7ps249KKLlT2vNc27UFQIpjVNpeMswkkcCnIeikURpnV3OiklbCyRVB+qatxy7jMFKS2ACeBVi2WzdiYhgmpTdfQgYvGE3AtGR0ak+B0aWoVILgdEWBwlMGvrwsr3J7qu/iReR7CW6nzLY9bc4cBaP1/wdzbOzO1DAC5zWx3YStBWewgPPEnB12yDiG3wVvnXDrRyc5iyV9vuBQ3UqxUBBtwP2HxppAxaXJKkRpXsnrvvxX/853cFtLGoSQCd9tO7d5+P888/X8/ft28fDuzfj+PHjtl+B8DWLVtw2umny1LZnxNVuuxDU9NTKi4fPHBQa9vo6KjUt/NLBfQNrcKajZswODKGGkJYLNfkxsD9m+WJO6KAy07VXECAxHzYBYqJZOH2Jt42WW4JHtTj5MkpVPshghScL5NIZLJIZnPKfAyFSIgwxxQPQnG+8dbJypZkbiPPya03J+emivQjYIKD0zswcDInsYTXlTbYFVkmJ5MxLOYXlGXMuYuWyjHO0eA+JIiR4UH09vaIiBMJhZCIRnDwwQexMDeDbVu3yA6fSkEW9klWJEnKwFuCv5wfQiJpZVIpkegefOhBcUekUHVWxlakPpFIxN/FE3EBtwMDfSIGGanO9pDmkLCSeetdZTQPuD2bEVgIJxHI5p4jKDv0xTxtY2dw9q5zEU8kBGKxDbdt2471GzZob0OLW/Yn7l96+3pw6603ipR09q4zkevJCKDiZ/B725PBW6mxHXHKr8MecPeuOn7fZeNlhXRjy7DtHbwDzIp18krsyMkg3qPNJHacFcWsgbd+z7cSyXDya23/3QkEe/B2BSj7YWeuHzd4u3b1Go0xAlcevOVcp4xTArHNBiYmJto2xNyL6h7Crcud4CB/1wnydtox8/d8D/93/x7sb5wfPAHSk1y90tUDy4cOHdJradXsLcN5DIK4/D/JKd4tyb+vP9bJbX3ytef/+RrOi1SqGvnPnIq4D+GDZBY6UUxNTeCmm27TnMJ7yXK1jnQ8ITJfIxpCMRbBi173GgT7+hBMJkRallvSMhCmQpf7Cu5byiU06ahTWtJcNT+XR3FpSeSVAC2UgyHLgQ4SfA4gmE1i1+4noblYwuL8gkjH84eOYNf550sRffeePZgvLOo+osVzDprrzQkPEuQ8Ac8Neud2raedDN7aNeZcfdLfeBy3Bw2Gw3qf5UBLxKBMKo1YIKTPmWCsTaOGEOMUDh/CbKmoPNvMqlHk5xexcGwSkXgQPbEeVNM9yK3fhEjvAILRMCrTC5ivLqHw0b9+3KFCAgCVpySPELRlW99+++2y1n7xi18swsDjPQhIcg4moPqjPn4Y8JbXmgAtgVb/oLqcwC77248C3v5XQN/H+6yPB97SytyDpY93jP8J8PZHvX7d13dboNsC3RbotkC3BTpboAvedvtDtwW6LfD/bAt48NaUt5YzRrCB94pkJrNg/auvfCUu27kLH/iTP8Ghfffh8uc8G09/6cvwm2//Q/zHbXvNss6VdL2qSnG4cQIcCSmIqOJhIYnFQxaMqCyiRd7o2GoV/Y+PH8MiVSVUssWouM3K/pKALW+2qQqcm51HOErrvJSKU7xZn5makkUXgSoqiUy564tIBoQqz/UEtd2Jl/Pk0ozPRrQbY8vK9RmUVBbY/zr8VzsO52+k2wCrcmkJUJqiUK9tF5fshSpkKcdQaYZmq9g0EFsKhA77RYG2Ur6x2BmSrZ8UnbGISuvr163BS19yJbZs3oQD+x/CkaNHZQP2pG2n4uNX/z2OPXQIv/v7f4B7Jo/imn/7rAqwIaIiVNacoDK2NvPgLduQijMP3rIIkspl0YqFlWv48mc+D+P37cPfvOOPccnuC/DiX3kt/vZTn8WnvvptNONpWaGymE1khgWTYMvsCHlM2czGCP60kEhEkc4kVNjbsX0LLrn4IqlgEvG48mdzmZSyOVnUBoFWAmpNWmjXldHorXRlqc0COpVVymt0VpcCipijapnJsvyV7aXZwJKAsH//Qzh8+BAefvigVAZsBxawqFihXSUZ0iy8CJyNxUQyWL9hPbZu3YLBwWEHcNRlp0yQkwAni7a8bhGCJCxgRxMq9JYKRXzzG1/D7bd+H43KEsK1MiJNgrdNfZkqUQawBmxJjM3rYv3PZzITAGB+FsFb2ujmcjkpG6imoyqrL5vD6pExFfj5eQ8dPYap2TkMDK0S4DM7xwyrIDaecoqOQ6tv/hPg4UAgZd4WigLFC8WirL6oSKalstlcuuKn688aIuyrLNqrL3vViylueB10fOX6mmJNY0D5vs7pVaDLimWxrEiphHOZn6bA8mo39zzZ7VIBavOAV9+y3/nCs4rKbdtmAi32Pqqtu6HNJlZGmNRUVtiPRqispa2dAXyJFAkqtJTlvBRDNBLRmFQJ2qmQO8ew3qfeRLXOXEnmPTpF37LLs/UgkC9ktzj+LX/YAF5fYDZVvuG4jqFCxQvHGTOKGy0VKKmuoKKjXncAdYeFsi6IA7W9W8GK+tZ1YxYBHWHEAASnMCZgS2CaIG6U1thh++wkIESpsosow1HW6JyjaMfNa87rXbOcScsrZramqXTtGhhYrehf8gdoLe0jcjX3EaQ2oR8jfw28JbBtALAn0YQDtCf35BObKnK5KLZs34SR1aswPz+JSnURQ0M59PZxLBKUZ9E3rGIm56FonKA81YARy3GmotiNBYJ8zdqyrJLrVVomU8nTwGK+jtlpjo0AFhaA/EIZvbkhnLPzLFmuhqgiLJX14ai6XVpcxPTUFOZnZ5V/+6Szz9Z8SECIakX2D85rVFXyc3P+5RrB/s2fw1RFJxNIZtL6TlU2aT6cF6gspVqbYCHnRZ6f+jMpNLxWDvSNppJS1nJNDmZGZWz9v+tB6+wVANYTSXy/MkKA61sCco0AomxakTIMwJWKi/OPm1Ms15X/NzcQAwz9HOOU8m3ilVPpO4tWAcKOMETwXAAinQLY9yt0l+DaU9M1oNKoWKrg9tvvxL77H0CR2bNO6cu9066zzsKTnnQOYnHaBVuWNs977333gUVszsv8TATe165dq/WI4CtnUa4BJB/RSnntmrVYt26dzitfKCKezsg6mSBuJJVFMxjBYqGIufl5rVvM0ORzBbKZmbnGV8gmizbTgrMdgU62lQfIRRgQkOdeS/JOOGyZ7bEoEiQM5Xod0YBAbRSRcFQEKAMf7Fic3+Xy7JS/ZmXtiUKawMwBRSQ6I5IY0cQIdmTekCjCCJAQKUmyqy5gaSlvKtxYVMAtCWGcLzKpJIYG++WUwbWDJJBkLIYH778P9WoZmzdt0hw4OTGBqalpWbAq2sPt6ZQLDlvj08mUsqu5N5UFvJTMZgfP/RT3kqaMW7E/ptq2p5c51T1IJmK2d/U5tyLW2ZdX4trcb/sAe3SCt2y7IGam5+QGMD09jwsuuAi1ah033HijXAS2b9+hfc3de+4BgTY+zt61S6Dt7bffjHQ6gbPOOhPJVLwN3vI5IjPSLcKrodsZyH5cuL85IpKNtU6VrgP/vQvNCeCtX3vc3ri9Fnri5OPPTm0Q2B/bgcQiaLn9xco+fOVYK8QyF7nwX8ds2wf7cYO3q0fH2mpYbzPMeYD7VO5pxycnsHPnToGjN910k55L0qzWcKeM5c+eZCGCRLMppSz3dScfk+3GY/DYXnXrgVoPonJO8z/z+czVvfXWW3HXXXfh1a9+tQBcb93sweNOsl9nJvSjKfA6wVsPWPN8eIxUKqP5gudkf7P7w+PHJ7DvgQd0d0qiBR16BFYHIghzr8e9Bo1MelN4y1/+KWaXKyhynVQURghhxlM0ltGo1sjoRESEjjBm996NuYUC1m7ajFYwhtm5xbZymfvGQm1e43/txg1crdGXzODBvfcL8C5Oz8iVZ2h4mBMbDh09glK9qtxb3ovVmoyg8Ep6zmDWEU9wUHG2OI8G3KpvO/zXA+G6T1DotxFACdxG48wdtz06VcEJzpCVGlr1Boq1ssDb+tws6uEQ+rZuA7I5JJNpHLhjDzAzi76eEZR7B7DtgktQjcVQoQPW1DSW6gXMf/xDjztIuW5xvnn+859v7ki8FI0GvvjFL2LLli3YvHkzvvCFL2DTpk3YtWuXopY+85nPKCeZDgFUqvJBy20Cp7QLvvPOO/HNb35Tz2XfJ7DLOgKVnsz45s8EfF/xilcIRP/yl7+sPkqbYf7/qU996iOUqCTofOUrX9G4oqXyeeed1/5c3//+93Vs9vvnPOc5Ut4uLCzg2muvVZ/nuT3vec9TdAH7KM/7S1/6kp7P92S0DpXDfF0n8Mo+ff3112vc8sHzevKTn6x24rrMv1GtynH4tKc9TefE6/tEwVuOi0drC/bRk+2kO0HzJ3Ke3/jGNx5x7fj+nUA8r8nXv/512ZyzL1CRyzbkXoZty9+RfMR27Pz8/7v2rN2z7bZAtwW6LdBtgR9XC3TB2x9Xy3aP222Bbgv8j7dAJ3hLEJVqDd5gqxjkVCdXPvvZ+IXnPh//8N73Ys+NN+C8C3bjil/7VXzq3/8dDxx6GKVaVTdOvAms1qttQKFcaSCbS6kYnk5npcTtHxjQRpw3NmSxJqkSEiCxjN7enAAxFs0ITDJvj6qBhYW8VEi0ikqmMqiUa9q4C1hk1lKprIw+3kix8MiiqFcrSK7gHl6Z1/6///1JV8FuiFcsQjv/7C3f2sqBtgWcA3WdraopZL1yjMVBqu9cVqljT6to5wEtARLS4zkV4Upery8+s5DZCd5K4ecAFBXz0EJfbw6XPeUSbN+6BaVSUaB3vVTGhaefhS9/6nPYc/MdeMvb3oaFaAAf+vg1UoARBGCGEtUxdnyvsHLgR8SUHN5STYBrJIKR1WNYatTQ09uLlz3n+Vg4fBTve/s7cObWHfiF17wOH/nkp/GxL3wFzXhKYA4BZtrIphJRJKMxFU03btiA4aFB9PX1IJtjZusaqeNYVGUxOJfNYKC/3/7PQi7Vhc6mVwpMh7SxmG1gKftJA3VXKGVfUEZruarMQNr9EpCluog/86tcKqlYzuPOzM6oOEwL75HRERUFCNYODgxgbHREZINcT05kBALoPC9eF2UQh9lOLZQrJWVJKhvRKYLUdlQK8BlSEVVRKZfRk8th7957cf1130B+bhrRehXRZl1Wr0FldVpPdAmeAlUFuOk7ASfLTI3E4rIvjcWTCAYtpzSby+H+vfdrrKxfvRYDPb1WJI9GMbuQx/jEJPoHadG4Cs3lAILMFmQ+Jot7HoB1tr5UPjFHkSAAgSW2aYEgbqGAYrEkEJdqMv86Aaay+TaNKB8GmjjwxNmJCmhhpUk2x5YRaU7Gph6Q9S6tdH0Ormx5fb4kVVUOYHFFYql1nfJLWbUq1kpOa2dhwiwDfF2uKsc07Yjb8biOiEIhRCwEJGJAOkElVQyZNLMXCVYSEKRaMYQYAb5YVOCl8liV6WtQB0kbPHcqQ42IQpJBHcVyDcVSVepHZZYSzCV4qXYze2DZnrovqrmMSGKgrQnIvdW76xMq0DGv1pS4LNCR1EDyALMsLSecn9UD2/71DghuH9dTVYz4QiWXWVm7RGCBKUYqYD/k2wnAJWgboQtfAFFnF21K3IAUKWoRh8qbHaYpG80hweY+r5iSFS0tOJfZDwh0BFSQbDZZlDWglp+DylRavVapvm0AvGbJOJBJR5BJRhGPB/XV35fAurVDGBrtRzwdRSpFkggtkmlPTqvHZUTCRoqh2wPHANtvBYCro1GzbHUDoyNqJAK35aKzFC9VMT9bxexUEfmFFirlKDKpAWzddDo2bTwFPemMgDbaJdOydXpyAkcPH5Ha88zTTsM5u3YJzJuemdHY4hzCgiiV8qVySe1P1VwsEVM/IxBGu8UWc7N5rowaSCQQl5qRueIGvBOoZfExmUqKAEOVDdX1KeaBJxOGbAcTHaBth2f6//gO5eQTMDCO/Vrgnts7WC62KVpNUUsbXSNfGfGFr1vJ8Dalvu079HyCtx2ApDFlTFHNr05XgPbPjj3hlfJad6h05nen8iVg5UlLfA8qrbneEMBl8ZNEOSpRZ2fmcOzYOMrlGo4eJRFtXjnGPDfOyVSCUo3JaAC6KSQTCeSyOWSzGeVY0iGC670U17UaItGIQP9999+P2dlpEd42rN+oQjHXv1qjiWAshng6i3RvP9J9g4imcmpDro35xbzWUoEj/OccK9QzOsBb9l2qcf2Oydu2ertO7cMIOJJoFoshQBePCF0i0kjnepWBy3PhdYpEYyIQEsD1e1APCEtxy31dm+BjltQGxq0A6QZOGbip689zF3hHO+y6ANhKtSQVLm3VuSehawkztuORMAb6erUfISmFCmz+jdACLc0T8Qg2bdwoogZVjSwm799/oA3c8t3kWtIC4tGoXC64xnPN9G4qBuJaXyN4y+srxapbb2npnMtltP8ggYTzLzcBsn4+CbxtOzkItzW1qdYIl3sr5SACmJyaQX6hoNzbpz716TpvgmqZdAbbd5yqiIlbbr4Vx46Paz99/vnnoVwuYs89d8jh5LTTdygLvFIt21zdAd62M9odScpb6OqM/NjSNTMSlblmrDif+Hz7zj25d4YwgtVKnMkPMxWtALC22NuQNlLWY4G3Xo36vwm8ZeatB2G9LTHPn+sLx3d+aVFjyGfL3nHHHQLBSD7k9ef6wH5IQJegkAfu2RYEWfk3qlaNHGggL3/mfRt/5jG4NvK17GckhRCA4Xvz4X//4IMP4r777hOIxfcSkcH9nQRDn5frQWQCUtyvdmbinnzdeT6cZ/hangPfn/nglg9NMhctn4Oyof/whz+MX/jFX8Stt96urGz+jZ99ORhCgrniCGiNbSXD+OQXPo3/uOk/EYrQVSQiVw3uQQK0Lee8IjcqEkEaSFaKmM4v4uEDx9C77TQMjK5FkUSXYEDzcTPaxOZTNsnuPRKALInvufMuLHOvVy6hOp/HrvOerH0elbfFagVFktmcy4F4RB33rR7A9X00EIq0m+VkANf+4Mi3PoecLk0k04moa3sbqm/lFhAO636sVa2jUSwj1Aqg0qoj1wJitSoOTU1i7bnnYrxSQS7Xiy1rN+CBb3wHU/uPInzKNpxx2VNRZbxDsYDKUdpAL+P4Z//ucYfrYwGNBCXZhwi8co4lSEuAk6Ah+9+ll16q7ycrb2mjTPtlqktJhuL8RlDw537u5wTQfvzjH1c27kbO382mVL9U/O7YsUN9ksAwn3ty5i3BW54DwVYe06uC2Uc///nPK7+Y50KAkcSHz372s7JY5lgjsYdA65VXXqk+/a//+q941rOepfHFccE2eNnLXnYCeHvWWWfpNeynT3nKU3SuBI+pUD7ttNP0GvZNtgPvvT73uc+1QecnAt56BfSjtcXjgbdPf/rTn/B5nmyb3HktCaLzWvCzE8DntePnYh/gg/bPtJbm+fLaEOzndf3vUi//MGtM9zndFui2QLcFui3w090CXfD2p/v6dM+u2wLdFvgRWsCDt1aQYR6p5d4SPGXBqV6r4tInn4vf+sVfxuevuQbf/9rXsGnLFrzyzb+JcjSCYDyOI+PH8YEPfAAPH35Y+XHKILM6vPLYWJTL9fSir38AQ0ODGBwkWNerQgJBICo3eVM1PDykGzPeULDYwwLB9PSslH183tJSETMzczh85KgUSyw+UYWZTqVVLD106LBySQniybpPeW0rVqUnFnaM1a8i06O0n2css/DogVyzvTPQhEdWoaqdd+eKTO5gutl3rGYeIxpyTG5ZyFpBxKtGdA5O6WjKHhYlaQFmSgMrRlt+ma/TmaUg7QbNSo/FRhYj+f1pl12KM844TTmii0tLKC8VsXvHGfjOl7+K733zevzWb78ZwdFBvO+jHxFTmAWETvBWKhfXMCwQGihp/YN/o6KO4O2W7dtwaHICyXQKV73gRajP5/E373gnNo2uxvOveCk+/9Vv4o4Dh5EdHUWuN4Oh4X5kUhEM9GbRl82gJ5uR5WMum1WxOU31WDQqlRgLz1TvEOxhMZeAKs+Tl4BALIvgvLGtVCtSGeWX8qZkYyGkWMDcwpw+W6HAQnkNVapDWeyVTatdJPa1eIygRkpKVTKzCdT20zp0bAQjq1ZJxUQglNdT6rVWy3JjmYVLNVyzZfaXjZquG9uK1q4cPMxyZb9U4UuWk0Iw0SQoU65obPE1hcIi9t63B0cOPoRAqYSo+hmlh3XlC7IA7W1xjYxgmaleZcSxyoIMVQWJZFq5uLxWo2Nj2P/QQ1jML2Hzhg3oyeZU8CbjnmXdpWIJoXAU6XQOuZ5+RKIJAX1SQNJ2nNfc2XKz/ykvs1hCseRsV4tl9S+SLGjDygK7WYVawdwGlylsVixLDXDxtqL2fNoRm6LYF/0FumismcW2B3I1t7iisFfLqRgsJR3BT7MjVv61ANoVe0/ZoHaoWAXWql+TBKIhYN9DEDibSoTRk04hm4ojk4giFQ8JCIzFAogElxEOEcjzClQbG+wXLCQKvCUI62zCOYYJ4NbqzKNtoFCqyAJ+sVRGsVJHtbGMWqMlNemy5BDBNnBLNaXSel1ArIHPBjwJuHD9mfMMxyXBR41p2pW2WlJv0oKV/bVS4XcHMsmO3UAEzS+u2O1QL7NT9qG0UiMbUcDFsK0QCKh2o3I1yPmqiUCI5BsgniBwGpV7A5W57KdUMdMq3SvH2u7yync2ZZYpjQ3YqNc59wUlO2nUmAHMvmO5uHoeezLB4TDBnzDSqRj6ekj4yCKXZUYtkEwG0dMTQ18fFaoxtIINBII8R7pNmOKWQLJAOoHtdEIOoE5lr4Bu9mMDbGnJLFyv0RJwWypUkV8oYilfQn5uCTMTS1iar6JZj6EnO4rNG7Zj7ehGxCJRKbELhSXZsU+OH1ceZjadxs4zd2LnzjOlhMuTHFEpK4OWebTz+QV8n9fIAAAgAElEQVTMM4u2WBQoxbmWFu1UL/LKE+ynIoc5opmeHmR7e6Vq5JyWzeSQkTVtSv/XXMa5KxqzTi5Yit+9XwYHLNtihbzzI2wt/htfuoxll9fLPkxQmzbHHgjyYKrNKWaRbJ7nBmjp8jlChxS3jswhUNLZrPt+x/HkAg4s39pJ8b1Nr9T6PsPT2S77+YxAAs9P5+bcHIxoIrRTaxjnSK7LsgCuVQXCc42YGJ9U3nO12sDdd98jwJ42/iQTiHxUKSGdTgoAYaZ5fmFBKt7RkVEBuly/9LkYocDXhUM4duwoqA6q1SoYGRnD+vUbkYgnBQzXOReGQoilMkj19KNnaBUyfUN6PfdfVN8xG5lFZ2uzFaIMwQzZxysGwuZ2tZvbD8mFwSn1uK4LjKVCnHnSsRiC+n8CkXgSoShjCiz4WvbR/Ioa2UDATjCofQAtv0nSIxhaKZXVhj5Owp+bt873iltPDLE5ZlmEiUq5IDIJXRREfNOGyjzbe7MZAbeZdEqW95wICN62Gg3svWcPBvp7sG7tWp3DxLgHb/e3rZ5JctFa1FxG0jmFEMjhNW/Tr0hKajtQ+M2n5YZrDx6mlSyV//z8kRPAW6lufda4m4c1R3cQFFfA2xXHhqnJaSwsLKFQKOPpT38GDh16GHfeeZfcQ3bsOFX96cYbvy8lMR1Odl+wGzMzkyKVrV07hu07toqsQ/DW2ybLFcaNHcUOOEB6RfXq98dGoFKWdAcYeyKA22mZLOd72zqcBN6aE8wKGfPRJhj/nE53G/3shOI8F9uWrJAt/XFWyFDtrcsJz32sCe3R7h9+3MrbdWvW6jN4m2SzCg7j4MMHce2/X4tnPOuZ+OhHPyqA6X3ve5/AIgJHvG9497vfrXuwT37ykwJGuA9+1atehWc/+9lSDP75n/+5xvT73/9+AWHXXHMN/uqv/ko5lW94wxvUDL/3e7+Hyy67TGOU78G/P/e5z8Uv/dIv4SMf+Yiex/9/6EMfEgjM9+Sc8Lu/+7sCvGiP+0d/9EdyYupU3PJ9vXr38RYQfg6f0WtzTUTt4QFtAkQEeai4/O73btTn5lzqHRh4D8NxSmJTo9UEsdCPfvTDmDr0AMJkiVXLWu+ZHSvSmfaVvOuzPUoMDRQbQL4RwNdvugOtZBZDmzZh6tBhPPvnfx6zzaJFiZSqSEcjWJibx7133IVN6zbgwYf2IVBvavzFUkkkUkmBt+VGTfs2Oh74ucQc6l1f7czaIcHsMSyTrd2CAp3b97y8P1REjpG+6MjC/sL2UtY4G4Dt0VgW0W6xXEB1cgrVQw/jrGc8HfOxGB5eWhTZMxNL4LUvfAk+8BcfwES1igue9TzUA8Dc1BRiS0VMz89g8sv//JiXzytsCfgTFO18dAJ5PHeuX8xr5z0XwVWfh9v5PPYDqnTZrwhy8sF5l2ApQUACoR7Y5XghqEqQmKCfJwCcrDD150SAkMehsvbGG2+UypXuFocPH9a5MaOX4CoVxHzPxzou70WptOUYZJt3Zt52Km+3b9+u9yM4yvoIHwQ0+Rn4f09s8EQFjl+OZbbjfyXzljEMBLo5Nh/rnB8PvOXnfqLn+XjgLUkmne3EPsAxzOtGFTaB9CuuuEJ72Z+ExfN/4ya2e6huC3RboNsC3Rb4CbVAF7z9CTV09226LdBtgZ98C6wa6mvnIBn4wIJ7XAU0FpJK5QLOPeMMvP033oRv/8u/4av//M8YW7MaV/3Wb2B4y2aMrFuPiZlpvP2db8dXvnId0mkrlrKozEzbkZFRbN2+DeFoTAW8oSECuENI0uoxmcT69esMMBsYUOFIAKWUf00V6ajo4435gf0P47Of+xeMj08qL4nADYFbKhf7evv0XuVyFYeOHBFbkypLWYE5BaC17EoO1sktrYJaR13IWyd3Fot8ccdUEg7EdfaLnYWfto2fA29ZOaJyjoVIgjtUN/AmnefHghxBFwIQgq+cGojgrdns+Rt3Aytk68iMWKmpYoi7jE1T4dKeeRmXXnwRzjlnl2xJF/J5lPJLePL203DTN6/HtZ/7PH7jTW/C8Bnb8d5/+IjaUtZ8BGx1fjwn5tK6EoAKhgbkC9xnppusUqPY9aRzsGffPsQSCfziS69CtN7Au97yFvTGE3j9m96MeaoLQ2EMbViPdJYK7JDA2zitVdkOBgedoLqkqooFFgLTvEFjMZcq1Vq1ZmrZJao9i2Jl0x5rYnIc8/l5HD92FLNzs8gvLcjOz1QHtKTMii2ezfYincnq5p8MaYIZtJSjqimbzqgPErwlKzoQzgEoo1ktmgJ02Su2CADbFxVWBON4LXyeq88Q5bghqETw1ttjKjOV9pl8HW0zPdjZqMnCcWZqHHNTE4jUGwjXawbeouFyfg28FSDo+ovJn3h6ZM4TMA5LNUVbM1qgKi+RdpyFEsaPjWPd2GqsGhzSc6KJuBRPBG8rFRqeh7Bq1RgisYSAPfZRAkNW2GG/NetuKjcrFSqzipaLWK4ItCXQQHWRQIYqgXXmDFOFa+ioQFVlT1L9yazTDptkvdOjFKdcJqwHbgneSnVJNa1AGgK1K4o4gY8CVbzFsBEgrN5FAJfArckZ/DDn34gbUC0ajxnIl4xHkUhE9D2TSaKHOaKJKBJU2oaXpdQMBQnGL8tK2WrJoogwGVbArb50vahYtT4ubVorIIUvLZOL5aqsSxdLVRSp3qwto1qnkhSoO8BQObAOzJX62MFKhgV5xZkBNuwHsqiWtTlBxo6+QgKIUzUTKOI1rlVpJ+5AXCpMpGAzVXLbipTzgrd1d4VDb7toxJRlBNgGUuHa95Z+Zxm1xAhTyZjsP6XKJcDKPuVy1wS6sS/UPVnFGD9mp00VJYEy587aJJHI5iTGW2ezaa0f8UQUMdoaR8Oy3O/JptDfzzUhjXQ6KgA5EuEYrSMQrAGyImff5jWxPFOL6DV1EcHiBtXJSsmlajiGSCyJWDSFZDKr/NrZ2SXMTOUxNTmP6cl5zE4tYGpiDguzBbTqIcTDSaxetQ47tp6O1cOjiAYiyh0vLS7h4UMHcfTYEY2F9RvW4aydZ2Fs9Rr1a6qwa60m5peWcPjoURw9fhz5pSJaAoVsLAmIIlgeCSGeTCCTy6Gnvw+rRkeVI59jrnU2a8pagbZpZVojzNxaD8p6Za0HbR8fEPnJ70poR10zi2rlI69k14oM46zDPWjqwdQTVX0kbnB+dpHEbbWf2dQaMcrNDR15tQberihNO+X4Ipc4a+9Om3eeBwuJJBLR6cEIO14V7MeUkRFoE07QtkIr7GpF6xRJMce5r5kgWW0OExPTmqQIfBJw4JxK4Le3L4uzzz4Ha9eswzFakt5yqwBarmMCAmKMnCBJoU/g7dzcLI4cPaK/0zFieJhASQiFpYIUYoQLW+Eo4tke9AwOo3dgWKpYgo0sLpMMpSgCtbnljhOk8wC3B28tx7qOZdqL8vNVmZVrRCa+dyqdRCptxIFwLI5gJCqmTDASQygStYxqktGiRho0y2OX1+iAN75v3UUd1GTVb/sE/r5N1HFZ6Abm+/nfzZMiCBlJg+OdZA+qSUl44xxAktRAXx8G+/v0e8U7BCA1bq1SkfJ2bHQYYyOj2n+MHz8uciGBAG/1zLZtg7eJhBTuVEexPb2ZiwequD5on9UGKem0YhEbBJaMIOfcDkTMM75F2zbZOW54kqH2tvrdin2yKV2ByclpzM0toNmAQIG99+3Fvffdi+HhEZx66mnqEwRvmb3NPcOFF16Ah/Y/iIce2ofNmzdi67bNWl985i3PWQpjBcSvgLQnq2Tb16edZX+ilXJ7z0yClttvdu7DTTFr6tsf5nEyOXNFeeuBWosdUJt3WjH793bg8AnA8g94b7cLa98P+PP8cYO3VMCau4IR3vgz91VUERJUITBDksbVV1+NP/zDP2zn3VKZyznHq435N4KctB+lcpZgKsEVkmm5V+O49G3F1xCMfec736n7Bu7BSSbhHvf1r3+97hv5dw+gegtjPpfPoxKSgBAfPGeeH51tVq1apfPhXMF5lK9/5LU8sQfws3L95znyWNz38n6AvyP5hFE67Vzqo8eRSqXbazz3Us1mUWu75p8wrdFbuPq970akNA8szWvvz/OPhCKIBNkGfI25PTRaDWXDFmtNLCdTOLRQxDdvvR+tWAiv+/134IqrrsLr//BtWA4FEG0C68ZGBVbvv28fdm4/FXfecatIVUszM0j09cq5KBANo+hy7dkGsjNxj0driwDnUPd4NOtkkhh5i9Bpm8w537FVtJf0lsnsO0nOxYEgqsWScrrphhPIL6JVWEQok0YjnQLGRpHq6RXw/PorXoHj9+3HJz71aWw4YycGR0a0Xk/evx/HpifQuu+Gxx2yP4zylgcgiYgkA4KNtEL2j5PB25PB105gj68h8cBnvp4MHv6gzFuOJwK97O8EOzmH0v6XY5B91/+dayZJ7Cc/aOvMPtppDfxY4C1dyXg8b6d88rEIAtNSmCQLgsV8vPKVr/yB4O1jZd4+Xls8HnhL5esTPc/HA28fLcvY/46q5C54+8OshN3ndFug2wLdFvjZboEuePuzff27n77bAv9Pt8DIcL+ABqm4aKHkrGB5I04FYaG4hFM3b8K73vxW3PDlr+Dz//BRrF67Ble96dexautmRFQYDuG9f/PX+Md/+jx6cxIxqKhMK9dzznkSLnvq07BEq8h6DUPDQ1LfxqIRWf6dcsop7QIEiy20tuINOAt/wUACaFVQKpZx262344/++F3KtWUxh/Z6vNmnDSSLflT3BoJhAUsPPviQbt4JFteZY6kr6PQ0JoIxcMMJH8TW9z57/ob4BDXDidbLKnx49URHEchsF01t6N+x5cOHlAtH0NYAXFmrumw2tjMBPz7s+bwWZutoD1PfsijKIi5/z+skhYZTtrGoR3Ub1V0XXbgb553/ZBU1CWjOT8/g3K2nYv+de/CJj/wDfvlXfgWnXnYxPnDNR/HwoUOWv6ZstRPBW8uRM0CIjcXvbHflI0ej2H3hhbjlrruQyWZx1RUvRjYcxvv/+I+Qn5zCW/7P72H7zl0oEhBOJ1FrVHFs/Aiq5UXkMgmkogkkowmpZ+x9qDhJqHgrsFv2Y0XMTM/g2NHjOHzkCB4+eEjqa/YH5UBWaSm6JLUV24/K7eFVgxgcGsTadWsxOjqGeDypLD1aAhPMZXGb32XjGKFy2TKy+D2eiIshf+ONN2BqchIXXXwhNm3arKIEVSdsTxa/lJNLFE7gH21zYy6bmNa4FZQqRSwuLSpr1OfuCrxkYZ92mcqhZAYlgQmCmbRiI1hcQYzs93odhaV5gYOEzwS5uGvTKZKT6pAgRCiAdCqpvsX+398/IItyFsVDwTAOPHQAw339WDU4LOZ9mMonZ1dZKlVRrtBmM4FMthdRZlNLeW3grSwoXRay9EtUQDZX7PkKBG6LBuZSgctiNUFcK/qzoM/CvgGupoQ15VpbFdsB3nr1rRsILpfS1Ld8Xw4H2r0JZHO2y7KflNrJFZGdQl3gppfbOHGSFOo+MzBEQI8ASUBW3hxH/OLPtEFOxAjg8iuMRDSERKSFeLiFcKSFSMgF4zqLO6dJdcpUArdegcs5zM8HpqYlGEubULZ5gW3faKFSb6FYWUahQlCXNsAEVa3wbq6aBDTd/52CyFRPpmgyRwBTGop8IQDXKS0IvnMuFULpnPAJNtFmluAtgVyp0gk4uUJ5R9GPqINZ05o1qs9XlHI2aNbuBBk4h2k+owg8TCeAlvJvmRnL9jSHgBZCBJldJjkL6cEWsyYtI1jqLI0pT2pxs5/y2INIJRNSH1J5ymxIknfiif+fvTcBl/Qqy0Xfmudh79pjT0l3Z54ZMgcCiCIKiBeOgMLlqHDwXMQRQQ7qVa9X7kUFBYETQcIkMz5IgBwMgSQkhDGEDJ10kp737j0PNc9V53nfb63a1Z0QxohiVT/17N67/vqH9a/1rfV/7/e+L5l9YSVgI5EQ0qk4shmCumT6cmyQkcTzJODP8dhxnpFh9UuOYyZzmck0y1MCIBEEwmSnxtAPhNHthdBpB7C+XsYD+w/h/vsPYHV5E9VKiwQdNGoi6iAaCmL79Hbs3rUX2yanUcjlkYknESUw3GxjeWEBC4vzYv5Rkn3P3j0YKxQEdLFUo9nt4MjcHO578EGUqhVJYDO5TIlExifGRrIq6fddmJzA9OwMtu/aKeA2lUmbh60rkiIDO0xWY5CxiSwdP4d54JZx9t8HaCsvYVcUw/ujwg95m574d8URjXfriF4Kmd+ROoUvAnHzqOZQVwRiyhU2nw5UNZx/uJfiNZa+6acbW8/1eSe9Kjbt0DmJ5eukmJkA5vpG42hIGlbscDHlKZ1uxSvcjsAo53kC7LwL+/bdjzvvvAfFYllFCyzu4nzEtRmLYXgtlNRl4RuVRgikrqwsa37keRFkMfnQoPqIgS5kpQcFmu7ecxryYwUBj+zrLOagtkKXhTrBiKSTJ6a3IZlOa3+SdW5R1aKu4zOWs2BJ6w8vWeBUDYxRTNCWRVYEVgnABFQYlUgmNF4p9c21HYFb/w5F4wiGDRzycvkqTnLS9k6OYcCENpzV1BO22NGmEiHmpwdv5WPMq7NiNxXxEKAFi28Yqwy49cVuvU5LDNvZ6Wmpgfg+QO9yetdSDvSB/fdhx/Ztsk+olqtiB5GVtbBwfKCkQqDdlCb6SCWTkramQgwLptgeVrRHxq9J4Hvw1quB8F6zCIvnxfjtC3J4Dx8O3rpCjgFgSzDGK7pYJaIKF7p9+X6SxZ+Ip3D11U8RkHHw4CFsmyWr9hwVYVESlH2TRWxXXnEF7rjjmzg2d1is2717dwv0lvKICqL6tn516jO2bvXzr2O2u7/JumDAUHfKF0NSyPY9P55dUeQJ4Kobi9/pKcwp4Tz8Y7/e32IfelsEz7b35831jS9WPBm4HajzOND3YcfRs8DW84D//N8CvOUY90Ap53z+n2AX++VnP/tZAbKMR1xXv/71r9f4+Iu/+Asxcl/5ylfi93//98WI5TUTXCRrkaAafUW5LxbBEnTl/y+88EJZ45Cld9VVVwnYpBfnlVdeide+9rWSOr3xxhvFuiXLl3K0/B7jIgGvl770pfjCF74gmVMy5z784Q8LTOM5kOHL50DPKuR3tooSHvnGe4CXccPUeiwG8ndKQFO+ltKyd991L2IJFi5ZcZb3kg2FWSDWRyyaUBul02Fc95FrcfBbtyHZb6LXriEUCAu4JYAbIoDLMSAv8rZ8x6t8DgiGUUcE+4+v4q/f+V6kZnbhyPFVvPE9b0OTCi4ISmXotju+jtLSKi4++3x87eu3Sz7eS0TnxigfH5OCBq+9UiOw/J3BWbXId2Pe9n0Rx9Z8J/BWnrdW0MQ2ZiEr242Ad71SNb/3TgexVAKhzRKa66vosuBu96no5LJIZHMItDr4nee8BPN37cM/ffhDAnrly51MobdZRe70Pdj8snnSfqfXd/O8pUQw+yW9TQn28VzJvGWBLV/fC/OWfYDscN7fYfD2B2HeepYuGb6XXHKJmLwEWL0cMj8nmMq/8zzZJ4dfJzNKvx/mrZcG5/4IUp911lm44IILNL6GQfAfRDb50dri+2Xefq/n+YMwb3ntjCkj8PZRh9Xow1ELjFpg1AKjFuCKr//dSgBHzTRqgVELjFrgP2gLbJuZUNJdSTGBHGRVRpRwI/hZLG5gW6GAP/6t38bifffjo++4BoXCOP7P3/tt7DzvHHQJ5kXDeM/734O3vPW9KBSYKA5ianYW4xNTuPLKq3DJpZfKQ43sIkrS5fM5zM5OY+eOHWLVDMvIMZlOGVwCc2LOdjryiJs7No+PfPijWF1ZE0jEJAUTn2N5gsQxgVUIkIEYw8GDhzE3P68HdjL0BDopQURqmCW4jHnlEjv63QBK/xpm3Cq5s/WJ0fW0O4mZnpACV8JskLw1EFas1aFK6uHEhMkSW7IuJNCDST2ygixBadMPfV7bkqw1xgnZIyavF6eXbNQSfgJv+31cesnFuOKKy7RdsbSJjZUVnLvjFFSXV3DNm9+CX/w/noenvfC/4O/f917cv3+/4EE+oDP5x/3yXC315TxvSaOTVG9Q0p5MLLNvXP3Up+LLX/sa0pkMfvFZz0E+HseHrrkG91Be7fd+B4+/7DIs12uYX6eHYwX1RhXxeAgzkxPIJDKIhczX1mQRm2IulUpFrK2tYmV1BQ/svx/H5xfkeUyAI0Fp0EwW+fwY0umMKtYpb0y2wI6d2zE7M43cWE4ghxK5aj8CX0xi2u8CzuULSqCJPrRBPdzznpDl+7GPfRRv+bu/w44d2/GqV/0m9uzeo2R7q025S5M5NvlCHsNAevZZMltYWFCtlsW4rTVrAxlLnwwn8NtptnSP5Busc+FxQ4hFQ4hHQqivraO6toZWvSLAKyapapdcVD/sS2JbIGi/J9CKjAD2hcmpAubmj2v8TE/PIB5PiJG+vrqGeCiKPFnIY3nJqKqogZKUnT5q9RZWVjeRcjKrxvJ1SR+XdCaL1MaEMUrZHiaZTA/hikDjEn8yCVSriS3GZK+xsizhy5dPsCtJakLJDmQ12WSfPDXPU4IyTNgzIW4gqJc9HYAiNjxc0YQNS3/uBj6zUCOAiAoPCIAFTTKT7O8YfVqZoKdcPMceEOH9CBN0DCFOH9dwXxLJ0TCQiFAymePMRr0lgS1JbrLGvKfGlhPzVpikk2Z18UMyxp0eGq2O3q1+AM1uANVGH+VaB+VqG7U6AVUmy+lPS3DC+9Q63z4HLJFJxmS6EuqU8yOr1IweDVQlI5uSxbGIQIEB60u+jF5W0ySsmZQkoKs2FwvXM7u3Yp+Bt45pK/Dbx66QmK8qDBArP4RYPIxYIqK2DVFSOcBxQ7YyyR8WS8gyS9CrmYVCDqAgYEn5bzLvmdwkEMVrEGuXIHGYZ2FxlecqafJ2y1h+9HVNsqCF94BjhNK6ZNvyuARWTHmB94q+ua0GwUH+jUBuEJ2WmycCIXT6IVQbXaysFnH02HEcOngURw6tY33danNiEYB2sQRo0skcMqkCMulxTIxNoEAJcsbLbgdBgnbNhmRuy5tFZMeyOP2M0zA5OaG+T/nCRrON1eIm5paWcOjIEbHmt+/cifHJSflYZ3N5jBcKmJicwMTkJMbGx5HJkV2bEvs2GI3adZkRsRsQnIf59rLIvHmKgD920JZ9muxT3jcWtRh7cphB6fxoHVg6YLGqiMB47n7Qe/atZ+MqHDhGrUdkjKhu1gPD8UEtMlC6MBanZMgH0srWZsZu49timQdweQ2cE8S2dd6LZKiKYet8b8XUdeCVFbHYXGPFWsbY3dzcwH379uPQoaMCbhlTGEOorMEz9rLE7MfeI5WXqKIqBBTn0+mUAGEBmS4mcn4giD85NYXtO3ah3e2hVmuo2KrJYiIW0wTDkgePJtMYn5hBNp8XMMNr05zcIojL62NMauv6PUApj1+qLFAuesCGtUIojguuzziGpTLC8U2mIMHGcEQM3Gg8pXHLGUDe0lJsMKl7xiq1k+wnDLzkvKmYK1lsD6xvSV97NQLeA/M8NtlrX9ziwVvGESqVMH6RddvvdpBNJTE1UVAMkXw7QaFIRGuqWrmMhx7Yj1NP3SnrgXKpjIXjLMRY1FrFwGYqYERU6MT+w3Uuiwq5TpUHMWOxWMVWIGdrK2PKerYs/845yoBbU0PWNieBt1ZQ5dSm5Stv87LKvNx3jKjPONfF3NxxFIslTE5M4bLLLsfNN9+C4/PHsXPXKTjzzLOwvraGb915p86bxQGXXnYZbv/ybVheWcL555+Dnbu2o9/nXEzbCFMb0TFPYqVqnAzJJ9u42QJvbW7fYtP6ta1NZ2594Ish3Xzpv/Noj1dSRx96+f1uKe049QY3MLYAWl8cufVlL48+DOJ664VHPActzQy8HX595sY7H+2Uf+jPKN1qsczmNMYIxgMyb3/3d38Xf/3Xf63Pyaq97bbbFF8J4BKspZwxpV498OuVAwjgco1KQI/A1K233opCoaB4wH7BggX6cXopZoLEXO/Rm/K9732vwFt6Uv7Jn/yJjsMxzXN76KGH8Jd/+Zd417vehde85jWScf6N3/gNsXTf9KY34XWve52OQ8CL1+H9cv31PVJjcTvGFu+Vy7jJ7xO4JZD2iU98DLfddrs977mCWe6HiiPqH1xbh2Potu1ZMBBoYnPpAN75lv8XY0mgW6khHCTzNopoyKSTCVCqT1NDOWgxq1KrI5LKYaMewNOf+yI8/upnoNwC/uTv34BGLIjJsXG06zXc/JXbWHmIK89/PL7+7W8O5gG/T8reR+Lmyas5pWNMfN8GemZ1T5r8f4+e90PPpSeD3QKbvWWIU4ri4ovSyWwPln2y7VgozWBSLdOXO4A4lY6cDUx/bQPRRh3dWBTxU09FhTEsnUGv1cbzn/B0XP+e96PZqhkrv9sCUmmc97gnohaL4sAHHt3z1nutsmCALE6+WEDCPuh9ZcnUZp8iyE+mKdubMsjst4/mecu25Oeebcp+OwzePprP6yN53npmLeWJKeHLAgaOq6uvvlrqC/5zFkl4H1yCqwR277jjDsk5s02/H89b3hsWH/Dnpz/9aTHhKalMj9uLL74YZ5xxhgrUeTz663432eTvxLx9tLYgC5gMY75YCMLCXMYNKnt4z9sf5DwJ3jImsYiDbfZonreMZ9ddd53iEePbCLz9oaeO0Q5GLTBqgVEL/MS3wAi8/Ym/xaMLHLXAf94WmJ0tDBIAYjSIMREzFmQkjFKljEw0it/+tV/DVCSGD/3929BttfCiV/53nHPpxah0OoikkrjhCzfgT//8jZIfzY+PY8euU3HK7j246KLHIc8H2G5b3qYET8i4PW3vHoHAZC6YVxnQ7fSwvLIq8EkejfTlYYJf3mchHD1yDAvzi1hZXsHBQ4eUGGPaJJ3NIJ5MiakUjSaxsLikam/6nZpMWtAxquPnJjEAACAASURBVAhAmZQpXwKLHDYx/CBsn9lrK7FmUsKDZNuQtJ+kjwfmjQY2eZ9ak0z2O7PEsgFXdhQDmvpirFH+M5WIScqPeXhLHDNJG1ZylLJ2lNs1lkofsVhEbDQCG0wyMhnJpOOVV1yGq5/8JF0fE3MbqyvYMzmJZD+Av3vDG/GkJz8Fz3v5r+EfP/oR3Hn3PWiTlUQGap8kascKdmKvYoyE6fPo+oYDbyk7TPD2S7d9WeDtM5/+0xhLpXH9Rz+Cr9z0Rbz8v78Cj7/0YpR7HSyXiihVS2LvMMXIc+yRWdjsKIlYLhX1oFssbmJpeckYPK2mAMl8Pi/AYnJiUpJruVwek5NTklujDDIlGZm0SaaSAkOUPO33Ua3XlAhhItzkhg20MN9Qk2YVywcBJax4/5g8/uxnPo1PffJfxOJ9zi88G1PT08YmkoQ1E4+WGCYzyXx520pqb2wUUa3WlXxijoXV6ARWmdA1WWUD/Nif42SXO9b4RGFcid6kk8BemZvD7TfdhOX5o4gF+wJvI8TahkBA45g5T2exLSklG8XEZEHHv++++5W0Z1slE2R2medyKkYJyzRi8Tha9OENRdATuBPCkWMLkvOlzKoBaybbNmD8urbzLJlWh+yxOsjc5XVXKaFMFm6tqvbyPolM9gt8GEr0msypMUaVzFVXN/k/L70oAKTTk9Qj38560p2TjSNLblsSe9hDlf9XPyYQKJYVAcGwwHIyRMnQDDkgkJdJyV/PCqUPosDbSAjRCEFfftbTPQhzXBLgZaGFfG2t6ENy8wRsg8Z09sCS91z01+6J+QKv+G530aCHc4cgXgC1Zg/VGv1w6U1LUIRJWZOCtgIEepzyd7aHZ9s6pj466EkIdSt4MaaQWRxLkFHMAheCqyZRav3SmNV8MSlP4Mckao1BKA9NdQLjFguLljwzgQru29ozxJ8EHSKMv1QEiIkZm0jFDLyVTCnVEqiswPY3eVABUCxCiUU1HhJxU1AgI97OkYxati2jPIuLOuZgSmlmSdh2UKnWVBjCU6UqAGMB7z2BG2NaWnlArxtEv8tioAAa9bZYs8XNGjY2qtgsUiqQUuYWb8k8b/eCKFWbWFxcxfJKEa0mEIsGxGpnYcR4Po+xsTyymTwyqSxymQmEgjFUShUUNzbRpZ9poI9Oq4l6tar4xvZnUcjMtmm1cbFUkucp7+ny2jrWiyUBswRUyKqlhy2LVfi3yalpBDPjAMgi8i+OHInfnrSA2ZJc9IoTP54VjnkSDxirA6aqsfjY1zwYaFK3zqfaMSgJJhHwNG9nB6K6DjmYQz3jzxWDbLWMk9hw42FrDG61lckgG7vXyyB7cGkA/DpPaQ9MCbiVBDzjvku0t0wRw1QWqL5ANQOTlKftAwFJXguZp+yfKkpj362UcPz4vKR3V1bXNNbDoYjWKBxtLKJjX+axCUiyz6vQyF0k50DOhUxWc35kQQ2PxZjIQjmpIVQqklGPJZIoV+soTExhfLyAUrWKWrOheaBNnJMWA/kxZCihnM/r3kjemUACgVyyb1t2jeYfbHF9mHHL8+QYJCBAJQgVelHFwdUeaWwRyOX5xBNSf6AKBC/IYo8VkZhnumP5M/Jw7cE/ODlkA2+diLyYj6I2u2I3UyTwY98AXZ4zhdAZt1zxjvO85d/IuiXjNpfJmJKF5HOdCk0kguLGOo4dOSwGKpVeNtY3sLS4iKWlZYG3fp3mPSQJBueyOc31BE15Twjecm3C4/P++5cKyZyqhllWuEI+grx+bcpY6RRPGQtPBG85D7KBrfiOfccHba596rUGjs3Ny/ee7MYLL3wcPve5f8Xa2oZANxanHTl6BPv27dN8yfh0wQUX4pZbvoharYLzzz8XM7NT6PW4/iEYN1TYM8S89dcjVY2BRPkj+94OxuJApMatx4eA2wHj9VFki20/rpRjMKytqMrHva39GPvdM/Y9ODuY4NwFDMeaRwJwbR05/HpkWedP3/jtxzTkkhHLOZIv9jtfPEKJYs41fN1///1SRSFTkCAIwRjGJr48w/YP/uAPBPRyLUNw99nPfrbkjX/pl35JDF4CVtw/QS0yasno5drwGc94huLOG9/4RrziFa/A+9//flx//fWSuCU4S0YtXzwvnhPtSPx64tprr5XHLn/3zxaMZWRVellnv+3Jz2UntLwr8uC4oRUEtyVQx2v+xjfuGIyDE0BOrXdNlbjRasmSRwV7oQBigTbe9qY3orSxjERjUzLQjBs9PrewwIXt3bfxG0YI3WgAxXpZaw+qRC3X+/iza67FwVIZf/OOtyOWTSE7PoaHHjqI+++6C2H0MTGWR7vTwvLaiirxuG5ME0DlzM51eaejdXRPCkS27rd1Jse3L36kggnZxm1jeAZY3FuTrjotUcRGpnoId0C7Hkpqs0CGcwjXaVEWxyUUa1tcXKtB+Oxoyg0xFmQXaVFTQp+qAekkQpkUgokUIokk4rEU4pUq5m74CpBKACzUmZhEbs8uxCfGcWRzFZ1PfPi79n8+v3/xi18UW5U5B4K49FKldDv7MFmmBD7JwvUgI1nf9D49GbxlfyEz/POf/7zksymxzD7KPnUy05MnRlY5gUAWFnB8sM14/EcDb1nAwHFEAPX5z3++WOneE5cFA/ycssYcBwSbCXIS9OS58B5y/BCIJehK8Jf3mQDwsOctQViOURZJfPWrX9UY5zb02uW94VqBYCbzGzxvvijdzP19P563/J6XW360tuD1kG3MtuW94LnynNi2P+h58l5yn2y7l7zkJfIPHpaU5vlQGvruu+8WSP2zP/uzil0Eykfg7XcdVqMNRi0waoFRC/ynb4ERePufvguMGmDUAj+5LTAzPW6SmkMPinwgJOuDyeZyoy7Zx1e+9KU4Y2oaH3nbO7CxvILn/PKL8KRnPgN1AlXhEO6460783qtfh0w6jm3bduC8Cy/CrlP3iBXJh0QyNfkws337LMbH80q2MQm1urqsRC4Tg2tr6wJvKblM1gYfTimvTKk6skuYiKoUK6hWqjhy9CgOHT7s/G8pmxtBiEyJWBJr6xuShWPiTHKJZJZ26BNrMoSeYiuPRgEXJs3GN5ONPuEogE8JN/M84vcE2ohl55KGjkUj78dAH90+JfwI2Ebl1zjIXA557DERawxKk0kmq4H+kVHKtUbDkholgKuKcN2ZgNiplDxs1Mi+NT9RJu1M7jWGVCohAIuSV5dc/ARceeUVOp9atYrFuTmcsWMHCokk/vYv3yhw4Fd/61X4yGeuw1fu+BaaTJJLOttAr7CYIUZn9LLJTIiJcRuhF3JYrK+nPPVp+OLNNwtIfeqTrsZkLo+br/8svvHlW/GiF70A2bEcDh6fQ7FRQ6lRw2a5hE6zIx9WFq9T6pbMVzJqCdQS0CHjbnZ2Bqecsgv5sZwkIgsT4xjLjykJwXMwEN1AWso/EhRmspkgjf19K+mhKnUlmwkGGquH3+f3lLzv9fUQLY++YBB33Xkn7rrz20pYn376acjmsmLeUsKZyWzzu2Uim/KQBCk9YEYAi56DcSVhInHKlpKBSFZUBtkMryWjoog42YbJJHLZjDyb45QeR4ppOABF3PrpT+FfP/lxNDfJmCW0qsZyTFXHGHfsWxHGQ32BYpSUJRt5cWEBxxcWlBDhcdm+yVhCnqySjpO2bcik04IRpNJ5VOotPHjgsBK4ZDsaQ8jYturvntHnJMMJYNTqDbEG6/WWA9Gqktrk2JZfI9mePH8XXwgAMNnfbDipaCelrKIRl5gyn1PeryHQ1o1YEqUEGro3/0/1OAKUYrty7AYsGW6wvLEl+GK/joajimnmP8jEGVlNVjzBfRsrlICtsWvJtmUCnoAuP5dDKM+BCXSfcNf4pzQxiyd4vZYss6IPiynGIDYvXrJum6026s0WGvxJALfTQaPZN9/bFvupySUzB62+q/5rb3qJsx9vgU0G3gqEdtfii0EIpErO2AHUkgwlkyRi3piM8dzGCHxMeJtPKBlWAtaY2ON1C2jlDWJLEmAy5jJlkQWCk8EciyJK79lIxFhmrpjEPH+9DHxHUstUGDAVZ/NrZqzPsRAjaR7XkjaPmjy7CF48s75Jx/L45qXs+4y1BxnkAbpoBymdSMYZwUCTQea7Ue9iY72K9dUK1lfLWF0pi1W7vLSGzc0qaDPHzmL+m/S5JbhEeea0mK9MWk1PT6MwPi7liLGxHArjY0glKMvO4oAYOu0eNtbWsba6pvtmbcx4EFO85DUxOU2mZbPdUoFFIpVEMml+oLksAeExRJIpMwwGpfeGJY///a9DCLBLTtiBolSKMOYm+5MVaalfSz7dmKgq5vGA7Un+swbMue0dc9a3gsXyIeB6WCBjwOI3MMnPGbbOMQarl3A31q8xNKXQMNS/bI7wHsxkCnftvIdAWhUbDQBdAzn5O9cPvHb6gfMYvMdkY1Kmll619D6m72OpVNNaIRYLiXHPy6Q3tOYRFZ5wXDn2qis84zg5++yzcPHFlyCXz2uNxOs0X8a2CofWNzdx4PBhrG0UcXxxGc12D7PbdyKeSCqOlGtVVGt1SVF3OPfH4wJ2Z2e26dxbkk0m85YsXGPGWgETlQCMdcvPCFwb2BIQYMtiO/4Ui3Tgwe1kusUkZVziOiJCLwkrRPKAnwP0JIfPe2GD2Ma75JINsLPiFSvM8HF2wMwdgHre67wjBi7l2VmYQ3VjxnMWkzBKp+gZPJZHLBIeFMXYui8k2eSV5WUsLhzHGafv1dy9ukxv4hWtPekr7L1HtT7hOqrbxfjYmPa9WSwaSMU5QbLNVmTH7XjdBt4aOOOlb1VUw3nFVSd5ew0Wg2hNGDTvW5NVdsU19MUmMDWQS+X+Ayr4m5ublzrG+edfqLXfpz/9Wam4nHfe+di+bdsAvOX8edppe7F79x7cdNONUi8459yzMDFRUGFFt9e2e2EQqHtmOJG9akUYWxLKNt7NU314jJujAVtgy+/Wj2tbk/v9n1yYcmIMdG7y7o9DILC+NuSl6+wV/HOOFYNYn91i6jpm5XCxiJdQHzrsiR68W/1v+Myuu/GuxzRY02/Tg7Zm22HAHsFLAh70uqVPKPsUQRCy89jPXvaylwlc5TPeXXfdJRYf+959990ndt/6+rrA3De84Q3al5dNJkOS2xC8JVhLgJev/fv3S275ne98pyRu3/e+9+Gv/uqv8Id/+Ifufvdx7733ihnIY1EumfskWEPAiww8gsA8H14Hr0lFu1L7sdcjAbicT7jW8F6/tJagD/jnb7xRINP+/Q8Otb8rrh30kpD6ssZtICTwtttqYCwZx8EH7sY/XvMOTARrpiyCPhLRGHpdbm9gOdeYZJ/Wu02EklxvMFaFcGy9jp//ry/HqU98Al7zprdjcmYS0zMT+OZtX8LCQ4ftWS4SR5uWLdEeKvSWbbakhENlGILJrXrdHk9lcE0rCuf/6zW/B1WKroiA6ySuyV3RqL6nbYNcbNpPPtOxAFdqQ1bIKBCWqh0s0C6XBZbyPjBuE7CjvU2/aeM9kIgRWUafnurJrIpCo4tLmLv92wiM5ZDbvl3s49S2ndh91rmYW13HA3/z+se0/492PmqBUQuMWmDUAqMWGLXAqAUeqQVG4O2oX4xaYNQCP7EtMDs7bmClY/YRdIiqMpfeZGFUyC5stfDyX/4VXHXe+fjY2/8nFg4fxVU//XT8wotegCZlW6NhzC8t4Xd///fFnn36038Gp599jjzWyOKIxo1ByWNQHrZcJkuxKolLJhspqVwulpXYpjcpZf1YfUuWg7zeolGk01mBOvQfYuKSgPCxuTncf/992LfvPiXxmNoPhaJKflJmef/+B+TnyAf7SJiJAWOC8BqtonlQoD9g/3o5VlYoizGjynYmIvn9CIJ9Aw+VsmHyh8/YBCPCxoA0phGTjmH0KMnZ8wk1BxYJsHUpR4K9YnTS44mS0glkUjH0u2TyUDbaJS7ESrZkqVigzdbA543fJxCYZWU0GYgAdu7YhjPOOE0MOCaZ+602zjttL7aNFfCWN7xR0n+/98d/hH+99RZ84fbbUaEcoqMwUqbQ/MzMe06Sz2L/GHjLe0GJajJdr37KU1Qhu3PXLlx1+ZWYGh/HHV++FZ/+50/gF3/h2Uim4vjKnXcgkIgiFIs6WeYIErEkkvEk8rkxzJBFWygo2ZnOpJFMJhCPR8371slfCgwjgOOS/bwvPmGs+84Em/P7lI+twHbKVVqSnYkeSlsKPCRLin9nwrpLdlJZ/a9arah9a+UKatXaQEqZSepavSYpYAOzLBFEgIrnyspunncqmUWKDLzcmGSdM/mUrp8+zARwydBLJcnsIXNuKzH1yIGlgQNf/jw+988fxcLRQwgxaSpwjaxDxyBm9lmsU157T4loJqUJgDHBu7a+ruQ3ix4k2e18FyVBLIOqECSyGyQfICy/w8PHjuPgwYPmJRqPDySmeUx9z3kT8yfHH1llZIhSdrlYKutzFhGMjeeRH8sjEmNiiSww9l36E9dQ3CzKM5BAuEBNyZAasMNcE0E0NrM8/oIG1MajEKM/mQgjm6Y0rpMKZ/JdrCQP2DNRzP+bPy6BFrJcCZgGnBSpsZ4MMBB4K+9WB8o6KV8m0gjeimHrkujyKxQQ6XJrQx6G7J9KyrPPOha+wAeX+BUw5MDbFiWTGy0x3+QXTGnSdhsdnm/PJL51fzzq7Dw7TZ6Zsr4G5sozWG9jl0r2mXKb8qHtKhYQBJDkcJQFJ46J2KfXY1RFMSZNbJLEQUkbk43O7xor3VirJs1shSsmN6r5IW5yzNEEJVCdJCgl351EKuMrix7o+VirVMW05jEoCRqJhRWzWLgwPj6BsbEJJOMpAVj0SGY705GTDBUWwxCkQIiVBgasEXQT7CKmGdmJZOsmEQzE0Gz2xKRdXy9hZXVD4OzGehmVcgsbGxUU1+uoltgXyZ602E5fbDLOx/LjGC9M6D0xOYXCBCWKC1KOIKiayabVbl7e3lQKnITpgD1n7GYCVGTCeQ1rC68utrK/si/JF82DtP9RlxgG6nj2KmOxZOLp/U3va0rFO3DPM9UF57s+LJliXzw1DJR4ScghFh9b6ATGrfvdWm6IaWsbOul8m6wdkdNYgQRjnVSzxUMr4vHyzIYb8e+O9cu5xDHSOUdwTmERChPeVBrgWoZKDFYoFtAaiMUcTMaTXUQmEAvOaAvA7zeaLf2NFgHcdiD7HrD4zUIG8383qXNf4JDJpAVwEBDOZjI45+yzsWvXKSqMk8S4EvksZmjJ75isqsNHjuGue/bhocNH0e4HkUrnkMmZxyIB5jLPnesJzu9SaxjD9PSsCg1YVMfCJhYaELxlAZnFNFuP6HqGQHkv+0vQlusEAp1cJ5h8Pxm2BiiynSjRrsIMNz+wmMrUS7xChsU6D+wzMPITxiAWttk9ZN/bioFajzn1Bu8JzslEoCkVZViYIeCUhW86ExWijGVzikVeuUT+uEPj9djRo6hWyjjrzDMVR1mcQcbt4uKSgA4PNBkj1qw+CKYTINzc2FDv5HHYcAKEXJzk9et6uCbVfLIF5KpobqDowu9w31SBsDnL1oZWrGZSycPgrc1SbGcWMi4uLop5e/nlV2Dbtp0CbzkmL7rwIhQmCnjowYfEQONceu4550rp5Itf/DzSmTjOPfcsKQxoncriGYI5brx5D2k//jxbcgu8NQa1ZMiH5kPJkzv1GX5uBZVDo9ir03xHP9utWOmudGsh7/ejAzvga+hvnq1rijxWSHIyeKt4MMQwtvjgtn8YE9i2PVn94FOff2zBWzLRjMFPpr2tSb39B4HVgex4KOTWzV09g7G/8kWwlGthKzSz7/L/UvUBxLhlYQn/zuIqxjj1Yz4XESgcevlCSs8o50+uixkffZEZ4xNlV/ny/tz8jPMqj8vPB57dTj755GMM/+7Pw7O4j80dFzD91re+FbfccovmdL4M+N2SH/b74BOOnmskLc6C2zZSsQgy8RA++pEP4/4vfVJS6nRpYMGH890xZjsBURbv9NtIZIzpGuxFsNnsITa7Hedcdjmuvf3rmN61A0108NWbb0GiFUCzXEU/GkGx1cDE5DhW54/buTEWEnTtdJCdnNA5UxGBLzJ+h1/+ehtcT/H+e/a7UyawLwURSWQMxO0FEHZ2EXYvrGiYozg/NWmSyY261BK45q+WuFYqI5INI8CCV8pMM64lkuiySC2R1nootrSC1XsPIL59Aq1kGsFYDtntp2LnrnPQjyTwtde+6MQTH/02aoFRC4xaYNQCoxYYtcCoBf4NWmAE3v4bNPLoEKMWGLXAj6cFZrdtySb7M2ASUPJ+9PuiJ223i+f+zDPw/J/+GfzzO/4BB+7dhydefgV+4YX/Bf1MAoFkAvV2G3/yp3+GtZU1PPcXn4edu/cimx9DIpFUopDsEII0nXYTxc11rK2vCjxgupOAJJObfGilbB9leJm85AMlWaUEz2rVupJhO3fsUjKBgBRZDffcfTe+dNutkqCk5CZpZvxJlu7BQ/S+XZCkbTSakISsAXsG+Mm7jXArH5Rdso4P52Sl8GG6y6fcAIEcJkbjCAXCBt4SOiDjmDJUBErCfYQiTD72xK4hWFSvMdEZRhD0I+R3zOdRTFAHOLK9Cdwy+U1PyMJYBmO5BKrlDdRrTHT4BBPZPsZCEROFzKE2wY22tiPYmUzEDVBMmH8kgUUm15Jk0+RyuOjMs/HEc8/H+//nP2BjdQ2v+dM/xh337cNnvvAFbFKKmb7HZJvApPssoWZMDyb1eFyCtwT22L6U37366qfgs9d/xsnxXYSxfB7zBx/Ce655B57x1KfgSU+6AmutGsKZlDHxgmQ/xpBOZXUvEtG4gPg4ZY+TSbGMeM68Lkt0WmKJ7Uymp6R2HYArZpPAddeu8g42WWzug8kmArON+pYvIRlPPtnMZDGTV8ury2IPqa2VLO4LQCLARrCXyQ4mSTgeyCgia4lJMMopb9u+DZMTBRUbxOL090sqCRUIEpTxDG8vo/v9jO8OGnP34GPX/iPuv/tbQLthTEUCuJKAZrJ3S8KWf6fsLxncZDBzfJBxzXHlWccE/Cxbzh0Z65a4AaV7+fvEzHa0OuZPxqSdjb2EjuWBR+2BfYMAHcHfXh+VCgGaFiLRqNpkemZKYAMlpcXYancE2vJ+NBo1yX4T6JAfrsBbel6ynS39KWZrBEjEgkgm2OZRyeqmEmGkExGkkxGBuGQaG2PUigzk4Sp2dV8MyHab0tYdlMp1VGtkSZuXJEE/D/NIQjlKVpv1TYGwYorxpzFuOQ68x/FwUYPKG6QDqhShJdcJJJMp4QoNJHFMBiJBZLK+BdCy33VQa9aVNKu3CJyISm4X7+SpjXRlyXmBXg5lNp9gRQ7HZKT8NRnrZIzyvrC/GkhguzPYluyQVoMyr4whZBazHRNO1pgpTLJ3CQKTNR0wn9wwpfrMS1fy6ZSS5txA9rKu1978v0+SytO32zVJWTJJWi01EVm5lDgfK4xLVn9srICJwjSS8TG0mvRca6JSakiSdG11Fc1WGelcHOOFDKJxNgavk9HaJJ4J1kZjKfQ6EdRqVBjoYnW1jLm5RSwurWJjs4TNYhmlTRZjUPa1h0a9g06LBQFxMdIJzk5MTmNqZgbbt+/A1NSk1CHItieYy7FOdqCxcY2x4qWm1b4OjKUctxURuMIAFjsQqHJ+lkF6IZNtI5lLdlofE06W4Px+YsSPa1sy6Oy+mtfrFktbxQScm5jYbrUGrE3PrDeJcY4c2hg4Jp7zJre52HteO9FT1/dPvlIrnPKMNwNqffGZYtQgJjhgVizfIb9sziHu+AYiDwG3AmAd+EspcafqIPCWTFOybCmLTMn4ak3gJttCQJyKnKC1B9lMLKDhT19ARDCDoCXjgTxl3fe8lQLnQkrWXn7ZZSBQy1gpFm3Q2ov9h3MNYxYB0ZSkieNIJpIKH/S8XVw8LqUKzpnzC4vYKJbxwIHDWCuWEYyl0OWKJJFEKpVWHCdwQXnnFtd5HKexOCYKkyqeY5tKNlngbcvmAQ9+U3JTY5zMWwOQWNSluOnmS2OdJ6RGIWUCjiUVChpY1KZUMuMj53WCZTIvNSl6FdjJkrZjgCFVURiLFes9a9v1NzHyTe54wKqm96++25XHNu0HYpLOJyhqkuuMobQrIHhL1QrbdRdBXyDCWN7r4cjhwxrrZ55xuu4/49PqyiqWlhYFznNNaYUJFqe5RiF4y3ah1zVfAm9ZZEPgVn67ctEcKL1YYYfzxHXM25M9bx8RvKXcqfq82R8Y89b4qCwaIsOR57q5WVRRZSaTE3hLee4LL7xQa23K6x47dlTxjYAu195fvOlGTE7mxbxl25jNARnMHgrzzFU/OrcAzmHwllvL837gd7/le7sFmm5R5jWqhxj0Hqz6jtFO5+MRrmHq/RDrdoix7/fni574Efu1f3kg8kTJ5C3Z9uHz8Ps4EcS2LT55w2PreUvmLdeaGqONhivy4LrI5HT9OpdxyltgcC0iZYxIRP3Yg7+837wWFpTIdoB+qk7dhv2bx2ChxMz0jORruT1tSfgdjnHvP8vz8IVsbEeuIQnYan8EJFstnTPPzXvbesY5P/fMc54ftxl+ncy+5e/chudCGdrNTfOWprep7kvvBBmGgf2N30+ExVWMFwEDb/Xqd5Bk0Uqjjn/8/1+NVqOGdCyCEGMv10J9KtzEtWYOUoqda61wEKkYFZ1CaCKIxXIV1T5QjRWw4/EX4M65Ody9/wA6pTri3T5i8RDKzRo6UkMJ6jmOAK2Kn3ge4ZDWIIylvEecX9qUutYzqqumtQdHq+Bw98mD9fyI/2+ZpAzCgbCAZ8ro23dCCPA5y4HFfHYvTEzoHnHdz3Mg8N7ptVQv16zW0eb3EmQMBxBOJDExMYXYRhWLd+5DfLaA6Hge8UwByEwilppEujCLb/2Pl/y4Fiij445aYNQCoxYYtcCoBUYt8J+4BUbgq+Rs1gAAIABJREFU7X/imz+69FEL/KS3wLYdBt4O/A1VXW3gLWVP+5Gw5GGvfMIT8cpfeQn++Zp34f5vfgtnn3cefvFFL0BscgzJiTHw8fev/ubNYjI985nPQiSeEjhEMIPMkGw+J0ZIrVIUKFGvV5UUpKQgwaZsOiPgkw+tnvVnIDITlhkxBw4dOoypySlsm92mh02CawcOPITPfOaz2P/Afskt53LjkszkMQngrK0XcfDgYckRUirOS6lZlbdjl/W6jk1GqeiovED7BHkDIbF2Bbq0u1SuRQhkVkWMhacMRxfhCH+SgVgWYM1EmuVlo0A/gm7PM7AsAaDEsdhATmq52wL6bUxN5jCeTWB1eR7F4rr8lpj0FwOIDNo+QTpjZIh50m6jUikqwSsANBGXnCcBVibS67Uqtm/fhqmxAnZMTuGpl16Of/ngh3H3Hd/Ca/7vP8Lc2go+8dnrsVGvoc1EKYEzMPm6JftqMn0mLcekANk0AtZTaTzp6ifjhhtuEHh7+plnCmhvlop437uuweUXXoBX/LeXoZWKAqmYdGDJfoyEowJwKUhmqJLTh2XSVoCTHYv35wTfVCZjKd3HpK8APwOtiFAxWdhs05+vhUa9Ia+/jfV1JZqUFFFbGQPXWGAGFDChIdlO1qG7XA/9aHmO9IRiopMgD5MVM9PTkpQkaM3EdySRc5KmP0yE8EnDKrodsgQXcezgAez79p24/45vorqyjGC3jSjZ3WQWq5bAwFsyGM1A2SRpmcBkQpgAnkDmeBzlEuXQyHB1bHD1WYKu1uwcn/QKo4RvNJHGWGFKPtQEWh/Y/4DAF4LQJpscMrlTZYsMqKJMYyAQRjqTE/ua47jeqGF1dQXLq0vmXd3qSCa43W7qLaC2S6DAmMTaC1miYo4GkM6kkEknkcnEkU7FEKcUejiERDSARJR+weyDAfOt9cx0D7Z0+2i3ugMp52qlgfWNKoqlGpoNgqdbVHsly7lvgZHmAesl0wVQ62390d5sA89KDzqgwKQ9jf3lpNC9x6rGuEl1W79zbCMvAyyOft9yjI4hy6Q+E/QCIpzvtc5BDCx/TnYedicshvEa5DFLhruTJCZIxv2QedxsttGoM/Y25PNKmWACCybdnZbPNhnO9PYNBjsgxkgJd3tTApmAg4G08myU1GnP+UCTxW5ta3K4giQs7sfjyKQz8omdmCoglUkhFCEDn6BRAFV6ys6XcfTwOoobdbSbQKlYxNrKCsLRLs448xScdsYuJNMsNqAsOtlfXvUgglKJ8rObmJ9bx+LCOpaXilhf31QxgZ93YtEEomHKz8YQT6SQyeQxNTmjOYTFBpPTMyhMTkkKmd7TYh/16NGsSgUlSCUZLhDf2n4gYyqA38nMa0ywjczTk8xbBDlPhCRXbg6/fA242z9M4Pg3+i7BOo7dDjoEaQkKiIFq8ucCIIfAW8YhU53oSdnAxoXzdXcFQebPyUILJ5XsW8UH4Ee5MquT8O1I9qUrZZCs8haY5Ase1EsdQ9Oz8E262UBd3mQfG/0YFtDsfC05NxCcbjVNPpgFMQQj6rW6Euv8jOPfculk1NfFdFw4voh1JsIFbtASICFWJRPxjMcE1rz8Po/BS0qn05icmsTpp52G0047XWxHFl7F4jHFHv7k9VDxgH00nkjouAT8uG9eF8HbpaUFxY5Ktaq4Xm91cODQUTTJQozE0Oj00WcRFdUzKOMcj+t+ssCGBTfsn2Nj40rgG0OuL2CXay1TELB4x+MRjDGQyORnPfBD8Jbn5UFmrhm4rvLjyJRPzOdW/UeSvK4QS3HOgAebHU1nO+ilr52H7aD/kIXLiONwDYKyOtcO7w19boEoi1voNU8AWWGRihwsKukjm07L75ZrF7Yb+y7ZdmL3B0O6z8eOHNHcdvrpe7VeXVpcsjlueRmlUllrNBUmCHQ1wJdqIgT7qTzAF0FbqZi4IrMt8JbXawxrX6zGdY3NOa4QwRXimBqFZ9462WRn/fFI4C2Pv7yyooIYnueznvUcFfFcf/3nZOVw4QUX6p7tu+8+LC4uyK/4iRdfrH59221fwo4d0zjvvLMV/wfrpO8DvDUyoPWZh4G3XhaZzwhDVibmj+zG5/cY5eRRPIitfn6wL59MlB14Z3s/96Hv+cNJycXJKvtYwfgiRQgXOwYgr1O+OBlk/ufPec/V7/Eivs/NvOetXyt78I7nRcCWz0ee9cqf/J33Qsx9FfWxWMuKN+Sb6l6yquHzQ8eAXu/t7cc298Xv8dmNfzOVheZgH/5z7s4zcbkfr74g79ahm+K38efAfWvt75inw80yDOD64/BvR44cwTe++S2xeOlvqkIS2avYnOxf1s/sNZiPnTWI9ZWu2bgk41i673b83Zv+CoVMAukI2aucK7qKma1uD+m4gdAtyi1nMmoTFQ8n4lje3MRCkWakBdy1voGHVtYRDEbRqTeRyqYUT6trK0jl6IsdQnF1TezbSJrrk4yKF2ota1/vkc5+d4I3e5s2Elb84ecfdkVTJ+oiEU9pTslm8yrCZpFMs9fRczoDS63aQKVWRTyVVBFPjUUo8Thy2Sya9QY6jabkojuSh26jw6AY7CGSSGB6egq5zQY273oA23bPohtjgW0QiZntQCKLWGESN/3ZH32fPXq0+agFRi0waoFRC4xaYNQCoxb44VtgBN7+8G042sOoBUYt8O+0Bb4TeCumEdm3sagSUOedcQZe/6rfxg3/9GHceeuXsX3bdrz0FS9HcnYCi8UNrJZK+PwXbsJFj3s8zj7nfLQ7ATFXm20m3PvI5PiAG0CzUVUCrVarCHDjszUTXblMzh72XSKHyUmR0YIBMR3J3qBMHROVTIjyoZYPpw8+8CD+6Z8+gHv27RNIMDk1I/9NJhTJtiU4tbFRwsrKujxj6YPrZZOZ5snnKdFMQC4p+dvJySkiSWhRbioWFwuXvp7H545jfu44oqEYuameFItwhElLAtRBdLpNJOjbGEug1STDjkkoytI6VgSroCVnZ8ltK5t2XpO9FhLxEPLpGDbXFrG2toR+ry3/WyXFyV6Qzy2ZY8YQpJRds0FWY1mV8kz28uF7ZnpK/lW5fEaAbrVUQrDRwk9fdTXu+NKt+JePfQKvfPXvIJJN4wMf/wSWS0W0yCTmvskSc+CLqRgSsDDpO2PeEiRKIpXO4KonPwk333IzTt29G6eceio6rSbyiRjee807cMl55+L5z3suVvtNpKcnsGvbTkTDEXRaZDORnWVMGrFlBMxuAahMSpChRFnGLXldMp+M6UVfVcFX/Z7YtRvFkrGH6DXIZAO9WBsN52lm+X7zNDTJR7KAmFCXB2E8pn7E+0+28uzMrPpRJjsmGWS+EUj/EKPX7i9AILQGdKrodOro9ZpottgfN7CwMI8DDx3A/n37MH/gIFaPH0e3VsN4OoNcOi1gXslf4Ukuqe2kBS1Z7NNRTC4S4Gf1/hii0RhqFWOHKSGphDlBtx46kuAFqnXKmzbR7gdQmJwWG4dANX3K7r13n5I89PpiPxBLxTHVBNwGKcmbRCKRVqwg6Lu+sYpqlSyIhpMT9El4eu32EKJkJZNAlCUWk5O+gvRAJCAbRDwRRSpl0sjxeBhJegjT8zHYRzTUF3gbpVwyE+3y1qRnpl2brq9DuV4CC12xbVtt/i5FOpDQLSCKgCr7nJhPljSnl7Wxzc08dgAUOQnV4QSgtlM22hiABmZwfJqn8hYQ4YSH3Wfy/5V3pWPZOqPdcIzXap6xBLAp6ylAW9ihKxIRI43AqQMInI+sQF7P5iKw6kKokrryHTXwttMmoxxoNsiwoe9qSe0wNTGObbPTiMeZ6KSPHBCL0kfYmM0Cg7l/spQjBuYS1A2GqSBABqOBcPKbpTJBiCBpRuAAQf2YWIEhAb11KizUWyhXG5I1PnpkHkcOlbC5TvYTQfq0vCl5X9PpMPbu3Y5Tds8gniSTtYtuoINqtS4p5Pn5FRw6NI8jRwikVFGvscAhJEA6EYsrAU0Pt+mpGfnVkmU7yQKMwgRyY2PI5whQ5QTohulx69jXYjQ771MpJDh5T/lES+7YSfA6OW0me/k25l1QoG2QTCP543ng1gog7HUiI+iHCCyPyVcZl8yn1pihNl4cgEt5czJHndw5fxoz1cahChg8KONYQsOYrPdLZRGPAFav8OBAKl2QwBG7NPO7PUk30n0yuHj3XRv/FuP9fnwBkLGaTELdZJqNXWtenMa85f+FKzvA11i29PQmaFsRg5YsNCqESJHBJckJaDPW8e/8nCAZ+yjnGwImnGMy6TSSVAsh6KECI7KV2ZdZWLIpWfNCoSCpUh5vc2NT/fGUnTs1j1MaeWpqApkMbSScHHSPLHnzYGTREmX9OVdKxjsErK2tSz2i3Gjh2PElNOjnnEyj3Te1BV4zC3zGxse0tmKhU6lcEihP9i2LLghUsICPiX9eM/uCwG5XQDWQ4ZT8vsUl+SmSqR42aXQVO6XTmot4P7QfenbLR9j8kRkb2NdYTMW1mfcOHwZv6Xdr8gzGuiVDVgVArhZCcZLFKi3KWddVcEiQlueiAiD6mHMOVaET+wHllIHCWB6ZZFLzkAV0cpOdR3IwLCBs4fhxgSqn7j5Fa+GVpSUsLxO8XZI0uB/7WjOzaKPfx/jYOBr1Girlis0xiuMG4p7AvHUqFt5DXfs6Aby1gi2u+wbgrbbh/ggw+3jk1piu2IrzEFVHFhYWdW/pbfzsZ/0C1tc3cNNNN2uNc/75F+jcOdevr61L4vrSSy/FyvIK7vjWN7Bnz06ceeZpWqNybKvI7fsEbwXgslBjSDZ5GLyzIootadtHA2+Hwbet4Gc+yIqqQ/uxUDLoQQNpZI1958n7nQLoMGC7tf2Wt+9gv85H18u+D+/vE9d/8zGJz36nO3bscNYvVuzoAVLPvPUyyL4gwHvEDkslS9XGAbvcr1QyXPGkZMVdUS9/esasl1tWgZaTW/bf5djndp7JOiyPzHP0zFqvJKBVK1mirHSV5U1IgKgpVHznl2fxMn4dPnwYr3/96/E/Xv/HkkuWdDu9cF0Bjs0FDwdx/bV5qWh/TH/96VAbt9z4v3Ddxz+I7RM5RFgU0qzruYHKSinaCnF9RmUe50XNWJnOZnU9pVYdnUwG3zgyhyO1JtY7ffCpJRxPIBgNo11qoVOtIZ3LYXZ6Roo3fcYsWpYkEgJVxXh2hTJah7CTq5iPhXHGlrayiKA9Tzogl9Yh0Zb5zjfpRUKVAaoYJeMIRVk8x7LiMCKxqIqSKItM4Jv3bXONRcNkGrOgL2xFl50GECTs20U6EsJEOoPTu32cEc4gM55CIhnRGrwWC6EZCOLw8go++YH/9Zj2/9HORy0waoFRC4xaYNQCoxYYtcAjtcAIvB31i1ELjFrgJ7YFHgm8ZfKMbC4y0+hVSjmtPTt24M9f84f45vU34JbrP4d8Ko3fec2r0UpG8M4Pvh/HV1cxPjWNF73oVxCNJVGrt5FIpuXnyERdLp8Tc7LdomQqmSsE25qYnZ3GxMQEsumsgAYmCpmMJBvOvLys6ZlgJGjIN4E5Js0mJyZx5MhhvOud78ThI0ckKThemEKN7MtyVYyGVpuMGCZYOyiXKpKPMzlck0o+ZdcO7NlzKgqFMT00q3o6GEaNMpukJgbDAirpobvvnvvQblCKjw/QDuwhqBShl1wMiaT54mYyWXTbfSyvrAlManf4gB2WnC6lA5n4kNyrGK0E9phMbSEc6iMVC6G0uYKNtUX0uk1EIgRzDByixCwTjEwA8sHapLwoD1tHvVqVBBclTQmsP/s5z8J5552LUmkTx44cwubCMq6+5DIsPngQ//C2t+PFv/5S7Dn7LPzjBz+IxY0NNJkEJJOsT2jaybQKPKJ8oSXBmGBMxMi6TSGZTuPKJ10lyWoCtzu270CluIntE2P4yHuvxek7tuMZz3g6jhZXxcw+/7zzMTUxrYQiGdFkgJCVRrCGDBlen7GRTK6YfcB8apvoMLnbbOg6q7UKarWq87Els3JD21L+zBgslkBlMiaeIIhDj162FT0+YwJsmCinbxPlUfk7Ae94kh5Z9J80r6wf/MX7yUQHwVoymWpAq4xGtYhavYhGo4R6o4harYQK/1atYHllWcUBq0vLCLU6CHMcNNrymyKoSFlMShhLvrpvDCX5Bgpg6KDdZHK9rxwNZYo5jthHxgvjiFPmjeilwG4mg3oqSGACvylWaAf1RguNdg/JdBYT4wWcfvppYhmTxXDo0FEUi5b8FYBLiVGC7/zZC2hfzKnXGmThEdToGEhLEJK1CgPfOcp/dhGjHHKShRfsRzEHTHsWOwEJSlTz/lHaN4BYJIpYKIIwAU0Z1LVpjIpA3yQxmcQ3pgUlbR1wxgP3jRWMABOBLIAgG97AA/UvyrqqOMAAKZ/8JSjN8WlgkPfDZPLaxsDA9VZJbPsniNZJxjLBbf7LnrhpfrT0eY0nIwZ8hkw6nQqXYQIL8Rhiiai2CdNvFvTAJshtbB/v2GmMQgMByQ4lcMYCDg+gSuXdM9Ccr2e7RdYk24kpPjLPEgD92YplrK2uY6KQV/xLpclCJqATQCwaRCTKog2XGBczmqBtVOxeAuzhGIODZwkT4I2JXQJQQpQsOyoOBCSrvbFRxmalglKlKvC23Q2o3y4trWPxeB2ddgrj+RmMj81KIpsdKhIhAJJCOhNDp0eJ6RpqzRpWltfx4IMHcfjwcVTKTYRCjNkscEghmx3H5HgBE+PjGtOcVygvOT0zjdxYHqlMWooMwQhljGOmsKD+6epodINdmzvmn+6TByKdZLj3NRZp2nkBe7YnJcilKjB4bwETP3hMeSy/2UO/w/mxJYncBudlSgO3GKddTJbdgSWDvY+z+rkDS+1vBvAYQCs6HYKShzXQ2woJKGXL/s3+4mSoXZLdSxVvSSJ/p2s28NUXV9j6YEitgecoWWRjIPmiHZNyJfZnHpXGCCSo5EAfzXG2bybfJbtfrqBSIRhLxm1ZrFsqO0j62IG7LIwh45VAL4Fcxg6xrZ0ELq+fCX/OOZTDlPIB2yAQ1Dpms7iBWr0qIDWdTgn8pQwoL2t8LI9du3bhoosucjE5bwBHi17SZQGIK6urYs0SrOCaKa5ipIT2w7herjdxdGEZNc63yTRC0biKdxj3eIxsLmdsL/R1vZTO5LmlU2RtZRWbuCZjXyCwS+avv48DWF2qBMa25fnRZoLqD/TvZWEUAWzZY1BGnf1Ic4bFVMYxsrnJwNX8wXsbsP0Ya84Y1QRvFfl0E32xjEans5cwhi77LdcJXC+Idcs2of8u1wCMjQJvzdOWbNt8LqviIbOkJVPX9sPuwLUE15ILCwsYHxvDtm2z2NzcwNrKqli3lCQmuMuXrptrZicNzsKRSqmk/nIieEslA/PKVnGirtPazseQh4O3xsLlXGDfYxGP2ShYraMpanjZZF/IxHOfm5tT8RYLdZ797Ofi8OEj+PJtt2N2dpvAW/aDe/fdK3lnWptcdumleOCBB/HgQ/tx1ll7cdppu9HuNAdg+Q8C3g6krH3hxMMKMoyNbzK2J7vHnhgHTpbPFTv5BNlk24/VfZxc+LHFnB0AsG5e979bUYlZMAwY+q5QcBi0VVd0/djWVra9f338s994LIM2yLz1bFqOK8YP3w+tENIKZLz8MGOh1JQc21ZFZw649QUhXB97xiuLGzyY6mWXh8FcFu6x7/M75ssdVjzzxx1mxnovXu/Py+PxfAfHcr8zzoo1mqDlyyMV7Ww1KY+5QoWOcFjx8su3f1XH5351no65q/4iKXHvf2v74LOtvGqDQcVyPiewrbg924nr5Hwqgve87c34yk2fwynTBSQi9OY1pQIW1qZjCUkLs3jWmMlBZHMZFY+Fe0WEkjNY6ubw9bkiPn/P/egFGshvy2Mil8BSs4UyGbfBkCTWec18zqb9DyiTHObzd1jKCARyI4m4ijhYdNjuddGQRzgtfkwKORS150p5iXNQ1Kp6lo1H4pJNVluzX7visVw0hUicz7oBFb5ybmsxlhGoZxtGwugSuG1UgXYd0WAPhRAwEw6hEI1hbzqC85IFhOJcNwaRisRoDmz7jIbxvD/6h8e0/492PmqBUQuMWmDUAqMWGLXAqAUeqQVG4O2oX4xaYNQCP7EtsH3nhK5tOFHhPT7JpjNGXQVT4wX8P699HY586y5c96GPIB2J4nde/XsoBbv4jVf/LjYbLTzj556JV/3mbylxv7FZlr8aHwbpj8RkliqVA5TuCqNSKQnAJduESfZcNq+ECxN79QY9SC3B56usmezN5bID8JYg7MTEJB7cvx/vfve1Yo2IMZLNSyKT4CCfV+njWSxWzLut2VZSk2xNsmWY6Ny+fQan7d2DwviYkrRk54xNTCEQTuLw3BLiCcoZbkO12sDx+UWsr26g2WgKIFNCWCALEz49xKJhxKJRpJIJRIIh88arNZVEJZARCscRCMckW2jepZacNDk9+qH1Eex1UKtsYH31ODrtGoIBA73ox0Tw25ISPBY9K83flgAW2bXlUlEJJSYRn/Wsn8cll12ixALleEvLq7jioieiubaOt735b/GMZz0TVz/9p3DN+96LI0uLaBFQYhJG4K3zvPWytI40RvA2GU8KvCUQcvmVV+JLX74Nu3fvxvTkFIqrqzh3727807vfhVQkhF/+5RdgsbiGWq+NU/fuxfjEpKuCdwxkydxaspWALJMv8gWUZxclFc3XliBVpVpWf2GSnAlaSjySYUNGTyKVRjpNlmxGfrrpdA6ZLNlOSSXEjVWbFsM6l8sjmcoDSP0IxzTB0TKAKtBjsqOEbnMTrWYR7XYR7VYZrXYNnR5lg+kR2BLrnEl/smLIBmcyvlqqoFOsIdAkW7KHet2kutmfmSQTO4CAGVkRHFtktjd6KJVq2FivoVrp6HutJj0n68jlMpiemtKYYVKc7dkigELPQUlNG9BLMKFcJUhuwBWlyS+44AIxpo4dOy4Ad3VtzTHX+ro/rNjnm4l3S59bUlkszRAlifvyKCVrlwm2aDSAeJyezGGkUjEDbuNbjGLvk2fgimPcSS6TjEoywgOIECAgiOs8fsMhYzLpTTZ6hMBoyJhKwSiCBG4J4PZN/pxsXIIHTHCJ2d2g13ZFP5msNeDJZH8HLGMxdayrSAJWwdL7am7JKtsWzPiToU6wkwBoCOEovSCBWDyMhK45IpYxd9nneCPrUxL1Bpb2+0yUNwRSE2QwkINvuUFa3JBDrWeuEZglk9/ikWcbqhiC8r9iG5L+ZATwICi/GlMhy9rqGjKZJE7dvQsTk2mMjSdRKGSRSvO+MKZZXzMg2slIh9nWZJiymoOxj7lD8wbvdgNoNLool8kerInhW68zZjHJSJZ3WwUDIUoZx1PoI4JuJ4pIOINUMq/zYlEOvUQZF8h0qdbIeCyiVK5oXqCPcaPBQhb6IqcUmycmZ5DPj2NmehumJqaQzWQF3nKsp7NpxBJxedMZU4/3iNcTQZfArXDGkNizJoVvAK5PQntsT2AkwRMBL3I8foT4YXCu0QEdi3vgff0jDDc/1K7Yn1kkwyIGY9eaBDKBOWPRMt5KztYBtgJCyZYcBm/VcEMJducTasCJgTCSGQ+Rkc2iDwMAVdxBBpIrtpCUrmPCnnBZnoFLhr2PB4MNTmTUGYPWpDb9OW4Byd6nVTrYxgB0TECxcAn9iEHPscb42dT6QOuEUlnyw/SeZayuVBkrTAqeCX/O72yrE5l3BtYPgDjKBzuJYjJZCZRy3UKfQYElPcb5mrZngQSBWd4Lgo6U8iZIs3PHDq2fCJaUyyV5mNKjdOH4giwCCI5OT0/Lw5pqBmTobqxvolZvotpsY25lFeVmF4F4ErFkWgVpbKd2p2VFTXHGpYTahddNQC+RTAh4JVhB9pfm45bJv6svDAFEJjFPMN4Yb8Z+o4KCgbf8O+cKth/Xd+wTVL8QU13BxTw1WVAjYIQsYV+15xjV8kLnGPWFMmJ5Mwoy7tnaaBi4ZfzjvBCLRLQmS7BIRnIdHYG/8VgEY3muJ+PmPevYuPLUZVEQ551gCJUKbQBW1b5kp21ubGBtbVVrKrKbB6xB2YOQjUfwOiLwulIqC9BX+7iiGsmsnwTeCuh3svjs4j8K8JYhn313bv64gBnKZP/czz0b++69D9/45h045ZRTce4556r/3HvPvVqH0PP7CU94Ar51553yTj7/grOwc8c2dP4twFvGTE1T3tP94UHOA7fDAK6xbl1hlSalIcbtMACoTcwHV+P1pGcezZFO2UT7cOzcE1m2thAY/tvJ2/mz/sinv/pDRenv9uWdO3cKMGRMENgo9YOuwMvhojP+zpjGN+ON2c0Yw5bf4ecetPQFE/KjDW1Ju3t1Eu9Tq/bXfM9iPAN8+Tfvectz53E829ZLM/Mc+H+uYz1gPJhn3b0a9m59tDbgNR84cEB+zXw98OABxRu/XxX/upcHcIf7TS/IYr8Aep2OYgS/58Fofq0eiCAZ7GEs2se/fOjd+PTHPojZSRZDcl3JWEe/7BTQ7sqDJBQNac2dTcaRz+bQjXYQSJyOUuwCRE6/GuV8AQcX9+G6d/8FTt2exlprGfVqDZ1aXdYMMzMzOn8W4iytriBcb4tN23M2GqBNCotDEmTPRtDq9JCgokEsgWgqgXQ2jxbjd7WiaJYaS6BVraNVa3KZhmwyJRWbdrOt59xmuY7S+rpaKJbLas3capgPcjQURi/UU6F1t15BsF1DLtjBnngc5+Zy2BlPYmwqie3dGCKpBMKxKCKtnooPk+Go+sIVfz4Cb7/bGB59PmqBUQuMWmDUAqMWGLXAj74FRuDtj75NR3sctcCoBf6dtMB3Am/1oB+JIBKLoVIuI5/J4rWv+m3014v42LuvRa9Wx6//t5dh8ozd+JM3/n+o9bt4/CWX4lk//2zs2H4KKrUGFpZWUGvUVUHM5COTLJSny2VTAt4oncw8QD6XF9MDtOp9AAAgAElEQVSPiUKxJ53vEcEIJZJblgCTtCUfLF2itjBewNe++jW89a1vVQUxv59MZTE9sw3JZMYBrAGUKzVsMpHW7WJzo4hjc8fQaNaQy2dRGM8hn8soEcgE5vT0LDq9IJYJhjX6iCVzyOUnBPxQSqpSJuuzI2legmE8Lr3d5DlKSSsmn7otJKNhcfgIPFDGmbKtwWgCgUgS/SBBOJPyMplH8/2MEPSis2OjgrWVOTTqm0C/jkiY7D3mFMlIbUhWlG1B8JZAMWGCWpmSjvTjqyk59eSnPBlXXnWlwI9KuYTaehEXnXUO4p0u3v6mv8UFj78Iz3vhL+Ga97wHB+bn0KHpJZlSlBhjMbeSqpaAN5DZkplkgFISlR7GF192KW659VaccsopmJmYxMbyCi698AK8753XoFEp4uUv+1WUG1W9E/k8emKZMJkfQq8rx1902y15CZYrJUtcOw89JnqMJdkyVi6BKOfxSXljVsoTlJzdtk33e3pqFuOFSWQzlDtmUsO8i7dAFALGP6oXmbUVoLWGXruMRrOIbqeKQKCJUIByjXW0+ff6BlrNEjrtKqE2eeqZpynzPfQKawmsIrO1uFEUeNvcrKLXIHjbR7NFoMGYrdxeErn034qYfHU0EkcknEC10sLyMqXBS1hfJUPMtA15C5lwPv30swVarK1v2lgKhcVUZgKIfZlMaDLUyU6ntyVluadnZnHmWWchHkvi6NF5rNFDuFLVvWKSi2O31qgJ8KXlIRlAfLOfkmxH8itBS/ovy3srl0Q2Q/9H+niRXUtQwxhHYoGIdW8/5TFNRmzLpC3poRgjgy0WRZwFEhECtmS/m4y4kfec/+XAo9kYkGLRkiHc7Un+XACE8wCWhKd7E5QwwMeYeASjCSJssV2dVxuZYc53VVitk8s1QJ1/oBdzH2HKQSciiCUoNczEPn+nn7dJRGv8kynMd5D3g+ATwRHGiprA2z59XgeAmQGDoSCZrWGTHXWM9QFg64BeFTwI0NBViKEfJahAhkYgjn4vLOnWZqOFeDKGwsQY8mNJTExmMTmVRzzBcWNorzGJLWmt61ZMYGt31acl2icpb0rC9lApN7C2RvYgCxIIitOvM41INIVuP4xOP4hYKov82BRSGUp7p9Bq9sXCPXJ4HoucM+gpWm+gWi4rzpoMI2VYsxgfJ/A1jcL4JCbp0Uy/2rFx5HNjUjyIM5nJYgd6V9PLj/688sU0D2IBuKp7sFhkwImBt4LdPOio+OxioNhYvp+xszkP8wHjaziueKbt8HYe6P1xSiYz3jSUxPdgrYBb9xab0vmJisntWav6G9vO5EYFkArccl7lbBsHaPSoCiDmpLWX+owLDD6pLlau20bKCw6kezjj1kBb+56TY/bguidg9q3whDK+/rzkues9bZ13pgEsOhsnl2zsW/uLk//sMqldEZtraWlJEsj1elPALedc87c19rDYo+2OSTA7v9UtL17bq/UltgNZ3ixeYZFCRH2SayuCJqYUUlChgV8LSM6fspnxmBjkZI7z+w8++CD2798vJuVmkYVBlF5uCwSf3b5dUve0fWDsTqeSKrap1hoo1ZpYWF1DqdFBP5pAJJ6UHQSBGm9JYHLHEdkG8Nw5/uThSC/wSFiFLIyPBuxbm7P9+D2CsAQkY3ECxxEFCHnS9/pajxXGJwRCM15tbG6iXK3qXvCauM4TUCkjWuIgLKxhYYZjMaqvWGSXZLAUQbhUs1itPgjGOpO4rtc4NzF+trUWkxc4WbfRmDxvw2LUdjV3pFMJ5HNpxS4vlxxw8VLS7QKng46NXJRHNovANjc3sbbKPrKI4mbRYpPCOec0AjssUopLrpngrfYj73Qve8yCHVcA4pi33x283ZJNtkJBzpvGvLX6SILgXN9YzDEgMig7CfYXgrf0Mf6pn/ppfOPr38S+fffjzDPPxN69p2FjY1OyydyGUrws2vrqV7+KYmkDF154LmZnJh8FvHWSBbp7VjjE16AQy4053qst24qT/WxPjI0DUPWkpZoH808Abh0zWwDuwM/UMW/d909gcIrdu7VjixNbfryPtDr0oO5wcatikmPa6u+OUTz8/Q9f99iCtwT7eGwWhAz70vIeeMCW/+eYZN9k3Of/rRjSANRhZq2/d8PtS5uTzfVVFU7xNTlREEhYLJdUhMJ1II/NeOXlhz2blT95fh7E5TH9ufJY3uv25Db3x+e8xP16xrBn9Xqf3fnji3jzm9+MF7/4xbj99tu1La+R56Fjur74yMxbs4JwM5RJRbtuaKoZlJDuIJWM63kuHOjga7fciA++751IhYBsilYeVWTDBYSCMXQTXa3xAmWC3j0Esm3kE+dgLvp45J/8MjyAJDaCfeSTYTx0w/tw53V/h9gpXQTbQVQ319Dv1oFoEtmJnWqjWmMNjWYfrUqdUjpAwwBixsJoPIpAOIhmt49IIoxekEoGDCQJZGZm0es30WtX0GyFxeDtUdWB6gORKMbGCzgyf9xic24WsUQQ3VAP1XpRRbXJSAIIdFCrl2yObnUwgT5OTSZwRiaLXbkktuXSGEsnEQ4S9I4iGUtqXWjAflQgMO/Dz//ZO39UD1uj/YxaYNQCoxYYtcCoBUYtMGqB77kFRuDt99xUow1HLTBqgf9oLfBI4K2XTSZ4G0sklNhBu4Pf/PWXYVduHJ94z3tRX13Hc577HDzuaU9COxFFDX0cX1nF5vomTj/tTD1QMlHXpjRXlFLCGaVOk4kYEokY6vWKkodMzEkCWOyUlEBcgW9Rq+ANR6JK6LFC2vvvMWnApOXU9DQ21jfw53/+Z1haXkYslkA6M4ZcbhyJRMoYVZGonnuZTSZ4e+jwYdx9991IZ5Pyuy1uUqKwJ4nCV/5fv4lzzjkf7/vAR3Hfg/OoNgLohxLI5gqIRONOjpZyvPRxDKhKmswFJjinp6bFFus0GwJgp8bT6LfrApooz0tm4z33PYQ2JUUjCScPZ2xFpnr5vYh82QLotetYWjyMjfV59DpkTVBmLCJZ5rWVZSUqWTVOT7lMKoloOISuGFRNSW8xgfm4Jz4OVz7pSoFxZORWNzawd9sOnDa7Hde85e/RaLfwB6/7Q3zw4x/DvgMH0CGNkclaSox5Vo2jixhDJqDkM8Fb3qfsWB5XP+2p+Ny/3oBTTtmFQjaPxaPH8LNPfQo++dGP4IF9d+HXf/UlAocqZND1uqh1Omg0CXybdDITY0qdyv+OTC/KljEJaixTY/sFBRYwL5lKp+QBuGPHdiUaxyfIGh//EftIktk8LNlmUtUAfbmKQHsB1c0F1Osb6Har6PYpi9hGKNRFSGAimT0mv0iGG6WumYhin61Wa2g2GmJ5MhnOv9dqDfPopZxso41uo4N2vYVqpS7JRkt0GQtyfDyPHTtmMT6eE1uK/Ybys81mV6DZ8tImFhbWsLpaRLlMIJytm0A2M4VePyQpczJhCRgygUMWrgBbAqeU95acNa/TkrDst5dcfDkKhUkcO3YMC4vmnzc3P4dSeVOgaYtFCSEgmQKSyfjAK7XTbaHbb2N2ZhpTk5NIpQxwj0jukclPgh/0iTUlTObaDKMx8CvEnyL3BRAJ0Q81iDD7YCiAsOR8eY6e/eeAW+Oxa2wJ8Bb73vnhEhB27e7lYAkoiHHrgCoBQW57nxD37DCCPMO+hFuSydZb2BZhgsoRSvL1aZvtWLdB/SQT1wj3ZLIau0jMCl78wMOQl852aaHXa6sIRGxgSZZb0UO/RxajAckC1PqUTSboTlCa7Wk+vqlMCjOzM5gs5BEjUI4eIoE+IsE4EjGy0MeRTudVWNPukfVWQb1ZkW93t2ey8gI6CWM78JY3iklrMTHl78tt2NNDQD+Cfo+yyWFUqy3Mzy9ieWlVn1OOM5EcR7cfRSiaQn58RlLHlVoHc3MLuOvu+/DQQ0dQqTY0D5A1I9A+EEI6k8XOHbuwd88ZmJrejonxKczM7lCfpMw9xwGlkOV4qW67JcHJ38hIltC42J0Enax3G+PP7ql5HpPVJw1Ou8/OW/jEWPBwGc6He9gOg7emrLD18p89lqsEB7ySRUsvVEohe4YtFQ3kXWoxyViO/vwckDEMTDhG60AqmSCo8wM10MMBoJKm9G1sShJW9GDzrjzmXZz3fqW6Uw681Rxg9Fc1zNYxtkCSYXDBtjcgectP0wAiyUMO7cf7nHuRcz+e6zXzpWU/IDBA/9KF4/OYm5/HiubYliTrvToGk/2MwyYbz2P4e+gCGAEAtY9dh5Um0ZuUTEtTH+CcxrmN32Wye3J6CrtPpepHQeddLG4K2N2zZ7dTI8mqcO7mm2/WW5KWToGBqhIEgrlOYoHORKFgQGS/L4UJAszNVhvFah1La0UUObdQKjwaF1uL44ZrAzFDXQEKgQMCiTYfdwbMWF6LfMLbZOuyKMSqHNgmBkjHrHAiQR9GU2ZgYQjVTgjQ096CRVb0WOSaSYoNkuk2lQ3uzoO4Au+oIODvrQPGLB4YI5csW/NYtjfjX6NR0zqHjHH2PSqTxFngxfaiwgGjVK+LUKCPRCwiaWkWqajwx/lsExwWEDgA5gICaEvFktYbvHe0oVgleMu5sFS2/kZgWbLJUe1B0q1k77GQrkf/cgNvdQ1SLmDBiPO2HbButwoZPPNWsspu7SW5ZM0dphDg1V40VnQvTGFCBQoOvF3b2MTx4wvqVzt27MQVl1+Fm2/5Eo4dPYbzz78QO3fuwuLiIvbt26d4sHfvXslzf+1rX5MyzkWPuwCTE2NaE2iu5p3y6hMqoPA+sG7cunY7Gbw1iV4bmyfL4drvJxa1+D4wiJJDntiPDOJa1PBg3PD+hkFXPzcMRq6PE0Mg7iOf3xYTV0fyRSUDqWSLncOvD37yK49lkMe2bdsGwKgHQ30BiPe9tQKNlrbzMsa+iMYDuf5auK1fO3gZZqp21MslSWqzAGxyehb1dkfj2Ese6xktHB6Awx7ElXpANDqIJYwtZHx6mWX//UdqJO7Tny/jgzH7t4pd5+fncdnlV+KGG27Abbfdpl14CemB9LO7t98LeKsduAJV74/bome5iiuASBCIR/pYPHoIb//bN6G8uYbp8QTi3YgUYUKxNsYzMQSbQBNR1OIhHA5fgNmrXoy18QtwuNZEIB5DhgU7WMHKQzfhK5/6EELNAPqlDfRKhxDNRxAfywMsoIkGkUtyTROR/U632URpYx3dTgPNOgv7+qz0lTtLIMQ1NZ/Z2mhVK0C9CXT5rBZCPxZGPxlGl1YUibjWaFx/xcIxU45AG+g06XmCSDKFfqCDTmUdE4k4xgNBnDo9g72TU5iORzARDmEyHUMuFpVliR+xiXBUJSOcQ60dzcP4Z//y2se0//+od/65z31ORSwvfOELNbb+I78o6f+BD3wA5513Hp72tKdpbJz8YszgNZ977rmyZhi9Ri0waoFRC4xaYNQCPyktMAJvf1Lu5Og6Ri0waoGHtcB3A2/pbUq2XbtWx399wYvwxDPOwsevfS/WDh/F5Vdchp978Qswe9ZpOLK+ioPH5rA4v4ixfAHtTk++QhGyaUNBZAneBiApJsq58qF4ZWVJsq56WHfsGIKyJu8VMVaHKsfJNIxJ+o37oIcXHxa5HVmf99xzDz71qeucRxnlH5lQJVjbs6QWGaPOp/X48eP49rfvRL3xv9l7E3C5rupKeNU8T28eNE+WhDxI8oQxEAZjzAyOydBNgEBMIAxpmnQ63V/T5Ouvk3RIp/MDYQhJ/AMhYAbbmGAInrCNsTzKso0tW5I1POnpjTXPt25Vf2vvc+qVnmVJDjaEdJW/8nuqd+sO556zz7l77bUW4WayaT24+OILcNmrXomNGzYJe/Hr196IqekSmp0wWgiiwQdoYQG3xS+ODz70g6PMXCyREPYC/SMT8QTSiRiilEvtNDCYDGHr5rWIRAJYyJfx6BP7MZevoeMLyzlxn0QlfWSithx4iF65Lfg8LZSLs5idOYh2q4SA3xV501gsjNmZ48LmZfIuQUZjPCZ+bnyAJlDIe5UvFrB23Rpc+OKLhGVSKRVRzuexceVKbF29Dl/6whcxffQY/uPH/gDfv+NHePDxn8KhXqAvoOwW6SWaFFRgSsEMArf0sWPCNpZK4pWvfjW+d9NNOOusTQj7Aji0bz/+3ZVX4qYbrsd999yJq9/7LpFwPDozjblyEXVK97bofcfkt0pnkrVMlpwyaSPi70rwnkAtGZtkE8UTCZGZTGbGjC/t8zmQDQhITVnxqqVkN98EMY1nrZNHq5pFrbqIRiOPdrsCf8CF30/kkv2hKX55lLm1BppeASGVCeO21E9wfm4B2cWsyMIyuU2AgAUFwq5tERToiEwwQSvL1opEw0gmE8JWT2coDU1vMzJzCfrWtE+Kr3ML5XIdhXwV2WwJ2WwV+XwdlaoHuXwD7TalKqNoNSlRSSaq3geOFZKHyJAUALXdFHavSvW6AiKsW7de7g/HKZnR8wvzmJo6jEIxK/0yQVZtMiK+zzLcvARdVPI3mYwhEY8JC8rKR0qyXLye+VPZMEKykuNLBkiku8ldV1akTxNpZB4Lw9VsbNiUCiIaQEekg5eSxdZbURkyxjJR2HwqJyz/mQSy5vsUdmH/ZNyRAgLjv0gguSuHaoouLGys8sFkHFM22bwDCuhSElmlhfW8hc3K/xu5WB5DCYgcc2w3Mm5Nn6JcqJ/3juCo3iefjwAn/bPpralgMIEUyraTHUbwJpGKy+8k1PMdJIxKydqOH41qS5iw6dFJoUlXigXki1lU6mU0Wg1lursEcAncKjAtgKbEAwuCmqvokJlH4IDJRjJwQmi1PCK/SjlwAjhUNEikRuALULKV3m1RlMpNPLH3aTy0+xEcm56FPxBGZmAIQ4NDMieMj45ifHQMkxMrMDm5EoODo6Km4PWHAV9QKbIm6a7e6F4itV2GpY0QOrotuMA2p2W5kbs2CWG5x10hZCuIbMevKiOc+LZ7Xw7G2n/b7z6fcerZ9sVzU+ljxhNRhCBA22jA4WcO32R06/2UsSaMVQU++bJAq9zbHrnQJcluy2Y1hRAC4Bqg0n7fpnNFcppMSbVM0DnE+FmKYoZhrIpvrdmmOwZ1TGpRgpEAF5BO51w5T4HXljxT7d8ETDbftWCzjKhuEp9sfXpgS1mNALDsnwSvpo8fB9cF2eyiAAxtSnvT4zlA9RELtCkYzWNwXcHBKNfYA+Z0wVsD3HJMCnBrGKwyXydTGEgPYHhkROwH2G9DfnqAxwVQ5bzOOMlCLHqRPrx7N44dPSrSyJwDqTYhbDq/xibeR4KBBAnzuawUo5BVycIm9ox8qYb5XBGlZhstXwBtFoH4CWyGRWKZRXHKMiUAqP6rtj8w7tn+Qpl59bzVWMtjyxwVCEkxFyX2yb6VfYgUNv02W2IxQSYtCyxSmYysm3hP6F1P/1iu5agPwPUF29zKKauGLlnVSz7KVGBQlQb2ZRYdkTlOafVyl3HLtmM7ErQleBti7OQdbzbgabcQCfoRj1ChhWtM9j/2G7aBK2sf7a06Jng/KT/NfkLpaq4l6X1MoJ/s7Gq5okUuAmCpXDL3IJ6d7bYUaol/rsGGuG+R918G3qrfrQJUAqD59B6oqoQWzmm/UPBW/mbAXJ0zOEcEjb885wjeTz/m5hcxMzuLfD6LzZu34pyzz8XNt9wqcvk7dp6PkeFRYebu2bNH7hv7DRP59923S7yvd+w4D5l0QguJTgre9sZFI0cs49ay5iW66FgmeLtMivhkEW05eLp8Gzv/9jJEFXfrBW/NcZdJIyuouwQUW8DVsmt74wV/t3God4zL+sBch/1cWfwnFvb8w3U/eUGDPxn5loXKtuDzUK+nLZ+NyIBkLLRyyIwbBEOtP61cY7vdLSzh9pbtyqKnDiWBWRCaXZSrGxkbR5PFE15VRhGZ34r6dVvJeuupaxm3PB6BWx7Hsn95j62P7rM1kh0LvDYWkkiBFf2+HUfG3r79T4sXNYEqC+7y3K0ENAuCl2ZpZdPauU70FgxYaxnboijS448rpWuGxUyp9Y7rIh4JIJ+bxz986UvYc89PMDmUQSLYRgQNDEY4rwRRiqzA0XYag5d+BMe9w8iG0ojEI4iHgmInEU/5MTLiRfng02h7oijn5jH1yG2oHt6Ngw/cjfCaETjJDjzeFpLhpHjqhvzsczWJ+bU6UK210SgegrcTQquuHuEs4OXajgAtWj7UojX46Zcb0gIVbzCETiCIQrEMsMg51ES5WoPf8WDEAwz7XKTCXqwcmUTcH8WqUAeDqSSSgRC8bhOxgB/pVEyKJ8W+hnHZaSEajoiUNCWgHachay32xTf+76+fsv/zPpEx/aMf/Uj6BX3dX/va16r/eqcjShMEF59++mls2rQJV1xxBdasWSP7ZMz64Q9/KEXYjFevfvWrBajsjQnPdfDxmLfddpsAz5dffvmzMsOf635/lu2p8vD9739f4jPHO89r48aNZ3SdVBC57rrr8KY3vUmsF5a/2OZs/4suukjGfP/Vb4F+C/RboN8C/Rb4t9ICffD238qd7F9HvwX6LfCMFng28JayvARQw9GISAQ6tQbe9trX4YpLX4pr//bvcGzvU9iydTOufM870YqFcKSYw9G5ebSbriT02lDAlMxZJu4GBjKSdCOrZXhoAOPjo5JUIjinrBoFcA2ZxwCG6g9GEEWBw6hI8dnkrEr7+TEwMIC9eykpOI3jM3OYnSXI1uyyfrKFguyWCVCyIQ4efBqlcgGhcBBXXHEZtm3bIqBrdrGAgwfncMddu1FphBCOj2I2W0K53pLEI5OZFTJZZmcF/KWfKoGtZCIlkqYE5Tqug5GBJFrlPFIxLy69ZBviiSCcjg+PPnEAP77/ERSrLmp1B5VqA67jCiBKEDbIZK8HSMRC8KKK48f2o9MuIxyGyM0SuJuZOY5cLispqFQigRgf0AN+BClDaB6cc/kc0gMZ7Dh/B5KJGGpMlC7OY+Pq1bj0vB34hy/8HR7d9QA+8pHfxwMHnsJtD9wHl1LVlOMT4IxpRgN5CINKE7uUVUzFU3IP/OEQdl5wvjxAk7FRr1RxYO9eXP2ud+PWm76Hm77zbbznXf8OmzZvwtTMMRwv5FAmy6ZNOcOI+NPG6EObTIqkXzqdRjqVEqCWAC4TsAgQqAwZEPSFGLwEaCsUnTbvMtApAq0yQFZtq4xWo4hmIw+nWRRpZLddR6fDviUQgJyU5Y6IZBuZrWRskSUp+Tz+9Ir85uL8IrLZLOpVBVjYRwmgEBTjWCOITXkzFirQi4/JMfV5ZqKZd6WNlkMpzyoa4lGpkseNJt9kHzmoVblfF3WycStNAXCPTS8in6dfMBPqTGSxXemFBhSLDZSKddSrKk2rQKi+CTiWKw6SSS8mJ8YxMTEuLC8mNelBzMHa7pBh4UEiFUIgRJk+XguTgspSE8DVJJ+lH4nko/Yp23IKGhsPaWbROl546REtfVFT6grcKktKQHLT8paBR19GAcJFTlh9GeXfwhTT+CKMpV7AxcjBSlKP/xlJSsYb3kuV9eyRdrVsV16X+FoqA43tpFgVk25M5pON5cLr74jXqljxiXenGNcafrChYon0KGOc8AklUS7M105T2Mkqx6l9Q0FGykcTLE8hleRYJJvPJ8x8JuroKxwKEUAhKN8UmVBhLbNYouNBrdLEY3seR73RxrqNW+APhVAkG86pCwOXjFpJ3AqDl/fLb97qy2h9cJVxyzsYgscTQqcTRof9imAuZaqFqacsPbK9PQR1217U6m2Uqg7yxTqmj1OSsYpEIiOS54wDZGlPTkxifGQU6WQS/ngSQBSEn7UYgi/eT5VmtVrHbJluYl4zsYrUS3v3JOzl+woCLn1+IvPrxEgjZQEnAXAtQLscwLXn+ELEK7tPgodsX451+hnSK5w+4GTwqzQymY2ct0Va27C35cpl7CmAK0CJ8W82+rTyeS/TVqWUjWyykU5WZuwSy1T2KxLBKu+qYLodoUv/kP1I0YR6igo+1+Nnq4UURpa362FrWOAitaz3WIFd3YH1ebbMXO5YrlcAFRtnTIGI66LZclGuVpHL5XD8+AzI4pKYTJUDkdVVTWYL4JExLx7HIputwKoAe6bt1CdZpWoFEJfjKgsvGPALqMm5jYUUtI6gNzP7+eDgoLRRvdaA3xcUX1aCvdwHLSVm52bx4IMPyFojHoshmUpLEQTbWHukephzPUNfe2Gy1mqSiD33nHMxNjEhoH2efuilKspOB82OD55gWCTyg0Em45NyTQSKu0x+40nL+YYxUOKrYdOyvxG4ZusIk9gwfwkoh8NRWV8RyFWpVjJ46Wnfkv2zf1Lrl6AxgSW2K5VXKNEssYKgPuvHDCgt8dDcR4LpIk1r324bTYd9voJqldLqFZVxJvuV0vphqguEEaLNBqMGCwBaDfhAACaEWCSEMK0uWCklXrfqnyvetwag1z7tRXYhK2oTa1avkTbi7/TAnTl+HJVypeuPTdCZa1FhPscTwmhW8Fb3afctgP7PDN4qC9xDM0s5Z67PAurcy0Iw3iOPFzMz89K3C8Uitp+3HWvXrcfNP7xZCjx2nn8BBjKDApLs3r1bALazzz4bw8ND2HXvLjnn8847Wwot6XlLr2oWXFlwW2YxO4i7xTEaU34W8HZpvyfGTwvMLP+pTFzOu3Z79c7tZfTqkD4Jw7fLvF1izfYCuXaPS0zbpSIgWyxiweblzNsvf1sZoS/Ui0zwXkDTFrdwbFEpiWtHjleORevLbMFbgqH8u/XJ5Tlaxqxd67ssCOBypdFAbnZWx3ssBh8LTkIBtJtUydE4qAUkfjkeAWS+rJ+ulVG2IDHPxTKFT9U2jLOW/c9jWK9eArZf+cpX8OrLLscDDzwg8Y4AMotCCBpyW37GdXUXzKMVjJ2QzLi24G13DWDBXCObzGthW3J9zZcU1DTrSKbiUgh1z8234+tf/RsMRDtYlYhiNBlBM5LG/YtprM8DgysAACAASURBVH/F1Xg6uBKHsg0MrlyFkVQU3lYN84UqPGEfVq0exoGnDyAdG0cqFkXY5yKEPGJuHnvuvB53fvvvMHIWi2tSqNZc6dsBXwulYh7pSAap6Aj8vhpmFmYxvzANXyyuT2ss8GPRKeNCKwjUavAkY6KuEslkEEgPIFsjXdcDLFawNTOIzSEvVkfbOGs8heFQGGh54MCPsFMWlj1X34Egn/1YNORDgwXCNfr0+sTaQtecYVRLZVQbtOzpiNLHOz5z47PeXm5z1113SSwl8Mq2JYjL+0eQlveY4CyBRxaPPvXUU6I8cdVVV8n+r7/+evkegVsWXd1www1485vfLOoIP8uLx/3ud7+LX/3VX5Wcwi/yxaImgq8EtcmOZZHZd77zHbnOk4Gxy8/VMms5Fn7lV37lF3kp/WP3W6DfAv0W6LdAvwV+ri3QB29/rs3dP1i/Bfot8PNsgWfzvCW7kowRPpgJi6Bcw6tecil++6q34+tf/Fs89cBDWLN2DX7vv/4nLLTqeHD/U8jXagj7Q+LL6A0EEYnFBbwVOeRMWh56j9Fvtl7D2rWrMDExJiwYkc6TJLLynySxbqUX6afIxBzoeUu/R5XUYoKIoAa/Ozw8IokzyvHS543VxcUiZZmbcvypo8dwRI5bl8pePrj7g/ThjWH16gnE42EUclnxL3ryyRk89PAhNNtJBGPDmMsVUa47GBoZwarVq1FvNIW5cOTIIRw/Pi0J2aGhEWzZsg3RSAys0vahBb/bQCLcxtnbJhGN+RAIx/H4vsO44549yFHStulBpUJfx7IwRMZGhhAme8NHaVhKSTcxP3cIzUYOyQRZqQTBfcLCIWNFkoTRGNLJhMgJsiJamHGdtjBzWW59wYUXCFBOkPzYkUNYMTaKKy9/HW669lu47Ts34T3vfg+m62Xc+KPb4KjuqwJl0gFV2tUyb9n2fICPR2PiKxlNxKRNWB3MyujZ6ePY/cAD+NiHP4J77vwRbvvB9/D2K9+M83aeB1/Ij0KzAar4hiNkHw0glWBCm960YZHmho8AzfPpS3uyUUSwlqxaSiHzJ728ikC7gI5DH8E8Wk4erlNCy6FfXQ2ddh3tFqvKK2g26fFKwJWAiHrRtinr61f/Xcp2BwIhYUZqupaJfYLqBADJjFZQUVkoKtnL+0hJOoK37M8BgoVdRiEr7ulRRkDPlQQ9wUhhJLXbwoLSN5PZBGwpoUxJSR6ezG4PajUH5XJDANyZmRyqFZ5HEO0OJS5DqJbJLqphfq6AXI5JcBYK+OH1q3ehY3I9iQQwPjYoY4AssdWr12Dnzh1oODU89dTjKFfn4fUR1CbgyCSuSSS3yUhWjzOVe1R/UWXbLiV7lxK+2gP9Hr8wkMlgVptg9Zo1brTaPwVYUJCW4K0FT7hfYYIYL0yyJiR1SyaT7Mow+3pAGpXL9cBjAFv6OBIMUPbgEhhle5XBbc040eSx+BD6+DtPtA0K9rZ50pRJFuBLJTbZFkv7t5wdfk/ZVX4/5eK9cg84LAlIMNkajUQQC+sYZBwjMETlACbVW606XJd+y0yqEohnJ3D1epnMdwB/x49m3cVTT+zHYq6EiRVrEI7HUa434BC047USXAiGpFiGTLpQIAafl6AsQ5v67LKwQ5QIBERhP/Gg7bJPEcilhLKvK5OpLGj6N7dQF9lVr9i4+QIRJNNDGB4Zx9DwmBRxUOqe7MRwNCFFD91KHmn0JSa7Tbhqyt3OGSfzmH0+Z9ITWWa6558nwxaoO5RNrKFZZ/GH+tXSi5VzYO9bkvIsWjDFDHqqljVuujRBQMteNoUTFgxdAmsVbLUAaRe0NaCNBSyUYKvscQNvGMxcEVwRIbA4upVPNsCcBUaserOy9HRMq8wq+7Jh/BqFYmXQn8jQVdCBoJayrCyw3Ww4AmpTpaBcrqBMf/VqVRiJtFygxYAAi7YvURZWgGICGsqYF0ltyrWTNSkxQeF/bVZVzrBAhhQ8UE446JcCHBYkEajlOoFxU+YJgrCcq41EO8MCLRcanCPF570hwCwZnmxjShITkOF5Mj7R4lBklov0OZ8TtQ3KBCfjCQFP1qxdixUrV5KIjnypikKljnKzjVrLA28gJF7nvJYUPV9FhnjJ01hGlPHp5SVKvxL2K4tB6IvMOMWiOa5H1MeXrE8Cy4xHEpMCwSUGfMeDlkO/d7WZUIZgQJRY2EYKhtN/3REAl3FcgIhORwBQy9TmPeHcKX2/0ZA1TaVSFGCRMTIQCshxxaeXQJOf3uh+kUt2mw2RBw0HvUhEI4iEtNhN1zhaMGPBWwF5TLEPz4uKKgRpWaDG86GiwOLiAo5PH1dZZEKm7CM+Fjsy9kE8jHmO/LsAq4oICyCqoLiZC01/Fc9bYd9qwcnpmbfcnoUYBnAWWVn1JqZ6h86tHUwfp3dzCcVSCRdeeJHIV99y623y9507z5fiuYcffljYbVzbXXzxxQJY7dp1j4C2W7aehUQ8imajJkxnzjNW/lmn0VMxbzU+doHPHubts0XlM2Hd6pjTtW53LpbJ+ETmqwadpcKa5eDqEqC7xM5fuqZnnqHO31pcIgUny1i9XRBXikqAL33rrudz8nnGvghqEbBkXBNrEdftMm8tWKsMbZWFt16w1v/WsnZ5vy3wy7HOF8ePzPL1JgKuK5Yr8v1oVEDABvsBbTeaze5443mI57WJ7/Z3bmNBZnte9h6eiilp2bn8aaWTySZ8+ctfLnLJ199wo1y/ffEaeMzeIp5u/zCA7NLxTs+8Dfr8Eu8aDUcsc9i+sUQctWZN2icGLw5N/RR//9m/gjO/gPHhEcwF0qiteQ0aI6/C080sIokRUQuZHErBH/JiJruAeCyBIAtF6m10OBeMxITJ7JZbCNVr2DAMfPfbn8ZTN3wCmVWbEEyOIjU4glQsjFUDaSQ6QVTm8ohGV2C2mMOTU4dx6MhhdCoVLvDgDfvgC/vg5IuIBiOoFSpgrWkgM4742k0oxzJwIhFcsP2leOVIDKEn78C2gQYGIk0E23VUijn4Q3xm4fOBrrAY36WQh9GOc53PC8dtolQoat/pAKVKGQ2njo5YC7Tx/r/952ft/7yft9xyi7BlV65cKdsdPHgQ999/P9761reKtzuLq1760pfK3wjOf/vb3xZmLgvTqLRF8NYWIxDMveCCC7B27druMa10MGMa37z3BIz5evGLXywA8PLv0HKIcsM8Lr2/T/fiOX/qU5866Wb0Yt65c6eMvdtvvx0//vGPZQ1AcNqyhHvZx9zJhRdeKEArcy48/x/84Ae48soru4UYvefMNmbsZjvyvAnykpnbOyZ+8pOfYO/evSIFzfhuYxbbj987cuSI2BD1Mnp/Frbv6dqr//d+C/RboN8C/Rbot8DPowX64O3Po5X7x+i3QL8FfiEtQPB2qXpcEw98wGdSjmyCCMFbt41qsYzzNm/Bf/nw7+Pm667HPf/8Q2QyaXzov/8R/INp3PfUXhxfXARaBFXDNHwU8JYsBCbVmKwjm7JUyGP//qekinnnzu3y8FZlArXBRIB6htlEMIECytIR5KLkIRNfKg1Jtoay0ijnyiQNGYqJZArRqPq9zc7OCcOATE56dR6ZUtCYzEEmUenD6POTSTEDv4/sQDLMoti3L4v7HjgABwPwhTKYy2cxu7gAfzCM8y+8CPFYXLxLjx07igP790uilT699GQkGEkpvqCvg6DXRTruxdo1ZJXFEEtm8OSBKex+9BDaiKHtBtAkQ7JSxOzMMbhOHaNDGYyPDALtBkKhFhbnj2B+7rCAt8lUTHxuDx8+LA+2ZOqEAgHEwsoiYaKS0nbMHrJql4yWc84+WxKsx2eOIZfNYnQgg/f/1rvwwJ1349prvoSr3nYlvLEovnXT91AjcBSOmCQ774GCt8xiM1lBX99YhMBRXNgzETKFw2Fp03PPPRdPPv4Ebrv5Fnzgd9+HWCiIwvwMtm3ZhI2bNyA9OgSXSW1WdlP2FDHDpPt5dHl6RNGrtihvSh57PPRarqHlltBqFfTt5OE4BbhOBS2njJZTh9tqwHEJilkJWY/00VCQVfG8DuH1CEDLzwnACvOW8pxGelfkEI0kop/AmC8gjHBB+ow0pJi9MjEigKMDl/6/AtgyqcxEtpE7ZZKdifSWgrfiI9emHTWB3I4k2WnHyM8IfojEZRsC7NaqTeTyVSwuVLG4WEOpSNZuAF5PCj5vSuSWnz5wBLNzBfFtTaQiUnHP3+NxSmOGBSBIpTMCJoyMjOE1r3ktVq1aibvvuQuHDj+JdrsKt10T9qnk3zVbIGC3JIKEhUSwzTLoLOOW12KkjAnWErwlgCCSyeJEKjge45QFVhQPMiAtwXQyRi1TizFD2H0qpcrvGEqdtqeAFcrOM8quXUYds+LKIFQmrgbEJfBW2bbKdlL2kwWl6XNL0NUv45TQbavdUkCC1y9AlLLHeEEW2CnX6Jtdkv5DJn8iydiUFIZHOELWubKrKC9ORnY46Je3AAXC5qXkJ/tKQwBcASII3Ho0sc+vu04bvnYQAU8Y3k4AC7M5TB07jlAkjmgiDcLr4tIs8vJxJOUeZxDwh1GteJHLNpGdz4qfea1ek2RqnUy/JmW/2d+YsCN4YFjnwtdQpiKlRMORMCIirZoUT/JkehCZgRGkB4cRI5M/EpX4qix7m5TvBQZsYl49HbVn8c1xZiURlzNgTxdbLKPWbvfzBWJPd3a8ccImN17vZPGR8VKrVlCvVgUc0iImleEmoKCs1rbM18KglwIR9ZnsMssNiGuLEjS8LHnZilSoHR9GhljHVQ9wYWRChWluGehdluuSTLUM/y6/3gCexlOX41PP31xDlwFMYJJyuRw3PHftywRjtMBDz9fGP7sG4Njg+oJzPj1J5+bmRe5WANsSAayyAqCiWOAKOCrAtwG6ybASRhj9tjnn+chgD3Zlkwm4kS0qDGMzL2p7c+3gE/WM0bFRWS8RcOT2HL8E8uhHy2ILBTS84nVNQJPFOHItLIow/sMWCGfMKDMh3mhKAphJa+kLPF/KIRfyco3Z7IJ4sY6ODGN0ZFQAHDLXN2zaKIVsB6eOosyCHk8AzY4fLu0kOlS/8CMcDmqMs31HQCmNfyIg3GFxBtm2JrZKP2E7+OU4PK6AlhzjXBMQ3IlE4aMPopECtl7h3J8tNmDbBkN6fGHqedgmZC13tM8bz10bM9n32R/4s5jPy1qG101p+RD3E2GxCf3WA6qYIGAm7yPt55twG3WEfB4koiFh3pIRrTipZUkzVmq8lM+EhavFIAvzC3IP1q1dJ8A6E+WU1yZLi+ssvhjv2Q6857xO3nMZr5WKqmpwru+05Xw4PwiD2xQ8iLoDC5oETNbYJkzvU8omK3jLIintL7pm7qpdeH2oNxwcO3ZclGK4vn7pS18miim33Xa7rO3PO2+HzDm7du0CQTGuiS+99FLpY5RNnpwcx4aN64VtR89bzuG2GKg30qr3tQUze5m3MkhOAG/5bxtLThX/Tgbinpxxa6RuRar9RPUEZdCeOCcsB3C78clWjpzkpJY/G50MxNVljrVf0J1cc+0dpw/xP8MWY2NjXblguxvLfuVPSsvac+J4sMxX3mfGIsYTC+CyL9sXYxT/HoqERTY52OmI3yrBn3ypjBrvt5mCeRyCyGQFWkWCXi/brkIBIGxBng+BKQsSd2feZfdOlntG7tl68aov+ZyMuwMHDiBfoPLLkte0jY9kGtoiiO5F9TBvtZ8sgbfLmbfW85bzSa3aEJUTgoeiChCgqkhL1u5Bt41QMoiI34Prv/JVfOv67wGrz0HkvLdiby6FsckoYslheDphxMMR0GF2vpTHYCqDEAtpaIUS8GIgHYA34sd8uYOjh7PYNJTEuiEPPv8/r0I1fxyoLQJuFQF4sXJ4DV736reglKsjm5zAzpe/Ad70JIq1FuZmDiI/fxRP7juIDZvORarTRsNtYr6YRZtFzh0/Jsc3olRooeV4sH9hHhefsxGXjIWRPnAbhhbuw5B/Hp1WDU69g6aHBaWM41zf8vmG6j9+sTlhHF8sLqBeraHZ1DmpxoIjUW5hJO3gY/946xn3bvYLxiH2CwKny8cy1THuvPNOYZ1aENLunPGYbNnXve51z2DLEoi88cYbcdlllwkASuYqtyPAeTLwlqDx5z//eQF3CSLbAoRTXUgv6MztKfXMFwFR9mFKMfNFUJYqCGTTvv71rxeWMMFkKmvw3+znBHnZxvSppbpDL3jLfs9/sw3ICiYAS29ynifHK1noU1NTeMtb3iLnzfFCwJvKWO973/u6wDZjPa/9DW94g4xJMpfZfm9729sEXObfNmzYIMAzxzVlm7nPXzQT+Yw7U3/Dfgv0W6DfAv0W+H++Bfrg7f/zXaDfAP0W+LfbAsvBWyZIVdqNDAYmMEPiyVYplLBieBQf/48fwxP33Y/vX3utJMGu/k8fxeimdbh/35M4MjuDTovMsZB47IQjlApMi28lH5jIHKtW1OuMfrdM/r7kJZcgmUqJNyITrdGw+iMxd8YkqLBy220BAUIBJvqMH5mwY9QPiQ+T/J3JRLKJuB+RMuxAfOUqlXLX64nJSiaQmKBUr1KyL8lmJEiZwN69c9i95yia7QxaiKJQK6HuOsjli9iydRtGR8cEvC0Vizhy5LAcmw82w8Nj0ma8Jr+3Db+niWi4g7M2TWBkOIloIokDh6bx8KMH4bRCgMvHcVY4t3Do4D4cPrgfPo+L9WtWYv3aSYTDbUTCHTy592EQn56YHJVENh8wmYymhDSlAQNk6/p9CAibQz3VCvk8jhw+Ig+6lCFMZ1JYv2E9hgcG8NLt5+PQT5/A33zq03jly16OVRvW46vf+jbKTE7EYgp2mSSiysH6JCnKhB8TI2T+8SeB22BYfbUot/f4Yz9FIZfDe3773Th762aEmcgMB4GwVuNrGp9AC/99MinkZ8ra6XdOTMqd2Uh0gdYMSoUZNKqLcJ2CyCN7vVX4vU14vQ0BGZ1WWeSQHaeEZrOIlkO/w7qAYZQlJQxBzib7SjAQQSQaF7ZKOEwgPYiOgFbKvlI2pd/4/Rk2h/imKnhrAT9ejTDZBDjUBDlBWytjSgBewWJlulgjWOYiBbhwzfcNk0Ukag27UZg3Atxq0p2ytcpAVZBX5JTrHZTLDgr5BnK5Oo5PE6gOYyAzBo8niMNHjmBmdk48VgfIGEsnhPVNWV4PAUED5vNehkIxjIyOGQ/NOnx+gsdkI9UVODSgM8EgjlMCFpR11IQ+nQh7k57qM2sZuGTcEhRReWKyb43HqWkIC85K8prMVvGQtWCQ/hS2rk2JC2NGZR/VS1BZrfp94ykovmoKXqhUqgK4HAd2W/Y/C+BaOWj1JdQkPoslBFhlfFFNWpVvt6lkSTTzHroid0vmMKXp0wRMkwn9Pn1yjdyyJucVAhOwueNCd09wYcmvWeSW3ab0HYJ5Xdis7UOnJWLL8LZDcB0vWo0Oqo2m9AlvMAyPPwyvPyTSxr5ACOVKHUenZnD4yDRmpktYmK8hny2I3DevhUANz5nvWDwhwGw4nEA4QsnzOKIEgCkXKwU1CSmsoQcnpV9D4Rj8oSgQZAEH44ECRkuJdguiWpBWUrlm2HN7y8i1seG5yhRbILgXHO495plFmOd3KxZaOALgqRS6smr5b3payxwnnrYNKRbi3wXY6hYhkBHTA6QKuMmiJwL7CsZ2+20PyGo68gkx1npA6zg0RSKWIW8VASzo1cNcVwDJI/OvJF+N/CyBSol1MuY5J6vXLs+P83sXgDZgi9wVoyygrF/GQSvlLFch/1lfa85vlBXmOD0+PY19+/fj6NEp5PMsyllijIrqgVE8oCy4gr8GQDafC3uXsZwArpG3lXhgPE1ZmKVj3UonK3gbCoQwPDyM4ZFhhMMqcS/gbYiqI1HEIhEBLcioZKENz4vnQt9IiYlmzhXPSpHHhyRfp44dFYC2WCwK0EKZYhaDFEolkZzk52SFct8EbFdMct0QFkCFhWzzi4s4Mj0DfySGSDID+CNoskimQxUTArAsziGQaRjSHGlSRKNSqMq6ZWEI474yZFmYxLnBng/XXAQFeVzaYzDhr0l/4+NqipcU8dG4K5oUHjLqlG3sip+qSmgTuCULVxi+hmHJflwsFJDP5VDMF0QemvNkOESP77AA0bTA4PxrmbeEEMhmbtYr8LZdJCJBJKOUUw4oE9aUFYg9hJFMNu7MOixkLgKOT89InyOri2A711ZMrDOZznvEVy94yyQ81QPoASmsSK54hJHbluOKZPIy8JZsaoK/elwtBhCVCL6t/62ZrxQkOzl4y/UIFREIypZKFSnQoecwz+Oy11wu4DPB20QihbPPOUcUQwggsNiBfeYlL3mJKKk89NCDWLd+LdatW92dY3Qt4mrxVG+JzfMA3vaCNadi39rtrFS5XVcuSSYvj8q6pjjZPk8G5NpvW2bt8r0tqQQYsNqwbGV128PI5b//7mu3P79TxLK9jYyMyBjk8xnnCiszzDYi2EWG3yc/+UmRXLUyxQSyCP7wxe8zNrEY9N577xUAiOAo90nwisAOny+cWhWL87OyVuCK6p5770O1XsPExAQef/xxAXbI4CPQw2IGxg36c/LF33lu3O43f/M3pVDXqq303vNnY+BayWXui9dE8IrXQ6AvGqOCkjKOOeZ43ragV+SbDQtYgdwTZZN7wdtn87ztMM5xjSW2vwp0858O/Z89bfhcD1yvT2SDg+029k3N44+//F2UMhuB+ARGB9NwqZKSGkFxkQWhLhKjA4gnknDKLmZLeWzYtBIeTwUjmQQKc3Xsvm8/JlZOYPX6QUSdOfz9Z/8b/JW9iDRmUHj8INZuuQATk5vwrnf/Dr5z/xOYcxLYeOmbUA9FEYl1EA624AsEUW4A+UMO/IEOBkfC8AakCVCrNzGfKyGZyCAW8OJgzsXc0Wn8+21jWD91G9p7rsdZgwHAceGGg937p+0Zhi8YQLValxhRKOUlPjccFkK5UpzbbHdQcRpouR38rxvP3PN5//79uPvuuwWI7GWO8r5zjiOgyNhEULH3xftC4JGxeceOHSf1gmVfYZzm/MTiLQKj7DPLwVv2HY4PqmSwOIDj50zkiU8F3lrpY4LHo6OjcuqUh+aLLNtvfvObwiC242VxcRH/9E//JGOK18b+TuloSkjTn/btb3+7sIUZhwhE87mbPuV82WO94hWvkP1xTBIM5u+8f9bHlwAyj0HAmNfa+yL4y/OjbDSf8dkmjzzyiIxbrm/6r34L9Fug3wL9Fui3wC9DC/TB21+Gu9Q/x34L9FvgX9QCy2WT1aeSDDIFb8X3NhRCq+4gGY7gY7/3QTQWFnHdNdfAdRr49797NbZdciF27X0cxxYXUavUBDIJx5MiWTwyNCKJKUrtMtFHH0Y+0OeyiyKhPDY+ip3n75TkPgFRJr3IoOEDijDWmCg256QsGyYLCf5pdTYT2Xw4o2edMELCIQGu6BHJayBLlUlwvRZlbnGfIlsrbI862q4jiayAP45HfzqFh/dMoemmUG8Fka+V4AkEkM+XxJdxYkITEGRWTB2dkn3Rwy6RSKsvbISgXgOdVhnRiAdbzlqDgQFKgUZw6Mgx7NmzD64bQNAfgd/rx/zsDJ4+8BSmDh9AObcgTIdXvfJSbNu2HpOTg3jggbvRatXwoq1nCTvkkUcfkXaiLCClTcnmUFU+F9GI+skxEUd2C9kog0OD2LBpA4ZGhnH86FEMhWOYffogPvNnn8R5L9qGHZdcgr/76ldRILMiFO7KGEqCUWT9vFJxTvBWE9FROS4oo8aK7paDHTu2i8/xtq1bsWXLJpFwVr/aXulTK4lsgZLloItlwp2KAcdtVA526cXP6kA7jzb9aZ0iikUmvGdQq1IKu4Ggn15cDvw+grJk8ZC5TQ/YmnjnOc26SkLSJ8swZAjYhcJhAdXI5vb7w/B5g+qBSpaiMEvVP1LO2MiG8lNNUFtGjKAR6iVpmKA8dwPHCSHUJhe7YIUBLaTvk0EnTDpu6BEsl8dlBbz6iqqErXpAekQqkwAQPXUJ/KhUM+Vu9e8cE0xK12ptFEtNzM6UcOTIPFotP4aHJ+SezczOi9dWPJ4RoFrOt8MCCfrgMqHsQSgYQ6lYwezcIoKhCCZXTIrUYjDEe0NGEtuabUopx7aej8NrMew5aQADjhKkFT9VMpQUnJaT7MHX1O/QMG8tAE6AqkPeqMoWq5Sktq5l1FrQU3wsyZgV+VMWp+hbPC2Nv2P332TZGfCGnttMzvfuT+8FYX1laxE8lnFiPLhZPe+hckGA6gVktykIzaQ8VVd5nvVGVeTNyYQZHBoS4IP3m2xdKRnwUD5UATgFZhXEYkKRjHveR4FBeO8FhKKUtzKcpZ8Z5nfb9cNtetB2gkA7jEatjdnZHHKFArwc0/E0/KEYGvU25ubz2Lf/IPbtexrHjlWQz2vBQCwGZFJpkYcfGRkFWT98E6xifEmmU4jFUohGEtJfIpG4eHwGY1GABTfCkOXbsM1PmKksmGo/5DaWTbv8b8+VXXsmU6I9xr+kSORM9v9s27CYQZmfWtjgqGQugdsG58i6/M4xQ4BPgVwt8lBfVQVRut61PIxliluws5eJa31m5XSktEJeUiAhhT8cPAqgdWWSDSBh2XLCyjXMREOFN0UapsxG5F/NOJYCBQWRxcveeMQKX16AU163FmYRyJR+3MuAM7LI3M7KN1qJXS3MUvYqgSkmk2lh8ORTTwqTxYLVAvSyqIZj0UvvcV1TKEDOMaWsZGk6U2SjRRFGQl1+V7UASvwS8BSZYQJsdn4dGMSoACkBYWgxvoyOjkgspFoB40ir2ZS/8ToDwRC8zKZzDpFYqHFdZInZJvSxrdfARC6TqUzKyvlTzcEDVPi3XE4+J/ua58v5Sdi9scRSAtvjRbFSEZbt6IqVSA2NwhOMipA65w6C3X6+A8bbm0AI11Mi22yKCUzxnIDXIwh0ygAAIABJREFUlEkOUD7TLwABgWQWdVFlhbYHlE3mNmwr6/2uizTTxyi3KfGd95/xiizWHHK5RbRcp9v3RDHiBJ9mVaQoFUooF9Xbl2Ao11lRsmiDPiku4rpHAGVjrSEy1PTCdRoIeIFkNCgAblh8acketDOwFv5oZNGfAtrAK8VPU1NHZS1JmwC2N8FbeiUT6GLxjcZ9gv3ajlyXJWJxZXmLpK0HQQZ9xm5aYvgt83Zp7uOkpWstLVCSMWkKjGxhkQDZXc/lE8FbBTN5DPZN9mU/coUijk3PyDUwnjBZPzs3j9tvux1j4xN40dZtArATvCWLeeXKVXjxiy8W+dInn3wCm87aJD73WrjEe9aylWNLhUhaUqT/mdggcuaGId/LvFXGqo0vSx6zEo2Ws2aXMWF7/26B2+5nphhqeZTVca3g7clepwKJnw3Y1fhnWcYnMm1l1dED5v7NV2/5WSaH036XwBIBKQte2mILgqhk4VFGlaAPmYZ8ETz96le/Kr9//OMfx5/8yZ8IAEtwjOxFShETSOJc9Jd/+Zf4wz/8Q6ycXAGnUROmOZdj//iPX8Wvvv3XpSjt05/+ND72sY8Jo5H7oPT2mjVr5F5S6pXnw6LWv/iLv5Dz5HaWfcuxsvx1MgBX+1Jbxto73/lO/PVf/zVuuukmAZZow6DrLWXbc1uuuwh6cV8cZ92+ReTyhH52IvNWi45MPzTbNgM+Ublh2VvAdCGufx3XQTAaRLveBgIJNOsNZGIhtGMDeOd/+z8ohwYRiIYR9CRQDgXgTQ4h6ISQCceRGBlGdHAETjuIdrMg0WZwhAonLgq5Er733duwdssGDK0ewCtXrMTC4uP42z//IIIJL377rb+GAU8ITnYWV7/zKtzx2Bw+/tmvILT+Qqw8+1Kk0qNIiCQ/MJcvY/++eazfsALjIwFjKdKELxhCpe6gUm0i4qsilBzBbL4Ob7mEN69LI/PoP2Ng+k6MhnJodMJoui2xHGhQXsU8s7B9OZcVSmV4/UEB8kuVOtr0PGbhNNcurotrbn74tH2YGxw6dEgkfAlSsqCg98UCJQKNBCi3b99+QpzgefB71tPVztvLD8p59Bvf+Ib0R/ZL9kHO/cvBW25HQJTAKccP1+WXXHLJaa/hVOBtr9yzvbYHH3xQin+ocmCloO3ferfngXuZt8xxEKgmkEpW7PLz770mjkN6BPO1detWfO973+syazlO9uzZIwxgti+lqAns8rX8Wk578f0N+i3Qb4F+C/RboN8C/wpboA/e/iu8Kf1T6rdAvwWenxaYWKkVld2qcmGlUuqNDAufABDhYAhtx0XMH8CH3vs7GAyF8bUvfB7lXA6XvfH1uOLtV+Ine3+KuVJRmAp8sM4MDQtoMTI8KsAtE0qUMBbGWZ2AKRkoTfEuo6zmytWrhNVKYEK8kczDNJO3lOalbB6TanxYI9PGJukq1YowbQV483qRSqfkesi4pUSy+OdkF4X1wO9YPIiJGCamCOAyicxcXiAQw+NPHMPu3QfRbKdQbfrR6LTQbLeFZUggholSSgMSFKYEERMZTFLwczKRKcEcDlIWrwEvGhgZziAWDSIUCWBhYRFzcwU4zQ4K+RLmZmbFw7aQW0SzXkalkAUaFazauB5nb9uI887bgoVFMjxKWLtmtUj57tu3TxIalKGeGBvD+PiYMHwI1lJ2dWhwSP7Gayc718PkGxPIHRf37boHSV8QQ+Eo/vd//x9wq3X82jt/C9dcey1mK2W4AjaRYanMHAvgimeV3y+S0WRGM4HrdFxp43Ub1knSZ+2atYhGBhRIFXDVK6C7Em6ZSCGIcyYvC85aZp0FbCkHy3cdcGvoNCuo1cqolAuoVAtwGgW0O/RsrcLnayEUZDKHHm2O+NZ6PE0KN8JpVFCvkYlN5qFKciszISAMoggZ45SijoRMYogJe5VnpY+rAhE9jFGxCVUPNv5UDET9SyVzLaw3wwrtSf6J2Kmw4jR5Lz6s/K9H0ldYuQLEqPyxjlOvArjENw3GSaYtk7QqoUpPaPUnpBQowR+Cp8L+FClgTT62XC84zBpND+bnizh8+DjKpQbgoZxlHB4vfUcj8HpYcMHzJ3ir94AS3sFgRADtptNGteagUq6LRHoqHUDHU4UHDbTbdbhNSoJyrBNkJKOL/1ZAStpdWBMhKQ5gm8l1CVtYmYWWOcNEmvoGKivWgkDCzCMkwfvgt4w5TYQrQ1alJQmiUKozFOJ9JvBgQFlTpEBAgIUTKo2qbF65hZRsZX/uJqd1f8rEJWhrWLzWv5BjhcwpX0CkgAluyJgy7BwymJTBrGCyym2qnxhBpUarKQlCARd8ZvxIsQnbQxP7Epu9LBJhX1BAn0C9+h+Tzcg+Q0DIg1bTg1rVRbXcRqXsijz20aOzyObzkpxz2z44rgeFfBlzswVQ+V58G9MeDA6NYmJiBdat24ANGzZh3dr1mFyxAkODwxJrgpEwILKnTMZyfPNtmfbLxzrbkdKbfFnWMH/vcpKXfcEm3V8IwHb5uf1LGf5nEs9sUYqVQHYMOEsWrXrVCvuUPq893rUim877IyxN/bvFIwxFrwuayFlotYjevC7IyjGnMso6v9sNbfwyTEgjM8v4YOWXtQhAk+fysxu7TPDREhL15+4qJBj4i8lwy6AVAFgZhdZrWpPy2h5SNCPFJ1qsIWx3y94V9pbGZ/sZ41ypWEI2l5Wk/owB0oolSuIr255zIeerJaDFMEuNbyrbk0CpVRGQ8SSG1T1Aj7l2titBQcqcc17gvEgwlTGERUxkrKVTaYkdTCgzvrDIiT8DQY5PZYBKvJP2Z7EI5+ug+JOKDUS1Luog9OBdzC7I71KY1mLRmc7HlplK31gWXsh6yOczfrJUhuA+A1JwxKIOh+shfwCxVArjK1chnhlCMJqUBD6Zt8LKNkUA3LdIYtIJvkGguWaKBMiOVVUTgrNRkURmnNb2DYToe0vGrbJufT6eqxapMJ4zVouvextSXFeu0M6hIuuteqOGer0qa0CJg1xrsuhF9YTlp9gAOI7ID1fLFRkL9KqVIrUgY6DG32QiKsl23hNhgzWbKBXzaDXq8HvaiEeCiIcDiIV8AljrZGpMmE3BghZhKXudFhpsc7JWDx+ekn2vXLFKwFiqxhw5MiUJePYj9geR1Db9h4w/BW9LYl1ByWTrY8+5hfOMXCJlnU21kbCajfqDKkPoHKey/GaMGq/0LqNZtjdzkWxPGX2fUfXwIJvLSxEWxxbBs8tfczn27n0Sd9xxp8TzjRs3yvqAXoyVSkmUWS668CLseWSPFFVu2bIZA4MZ6cei5mCYtzIHa9mQWbMYAPc5gLenAk5PFVGtz62ywC2iZlf0J/ummnD/S4/Xu8dugV03DlrAekmyufc4X/jKCwvesnjKFrHaZzdKJVNOdfPmzQJAESAi44/AFgtB6MP593//97Ku/cAHPoAvfOELAuDyewT3b7jhBokDfP7ivsnM409Kq1qWq2WhkulIz03Kv/L7BHM/+MEPSjzn/q1Us8wpJn7znPmycrTctrd4hv3UqihxDcv4xiIIgsOzc3NyTdwXt+F5ymxm+oGdH05kZ2sfORn7dgnss0oRCihLEQRX7ifD/A2wK+twJ4BAiHOyA683CF8khi9ffyM+9+XvYsMFl6OdHkEwlkLTE0J6cETWZ6nMAALRNJyOFxODQyiXq4gMhuCNtpFo+3DNJ7+ANetWY2jLOEYHtiOeAFqFXfjmn16NiS3r8fbL3oS034u448Gu+x9B06lgOtvAnG8Iw9svwcDaC1Frp/Hje36MHS86G0PjCWSGooBf70mt6kibkkZNtaGpORfnbBnG/GIOrboHrxpIIn3Pl7HBsx9hT12KOmr1CjpeFhZ10Gh5UWk4KFcaqLWqKLoNlLJl5FstLJZqgC+KC1//Ouy86MW48k2/etrFEdULCMaz79m+Yb9EsJLA7clYtew3ZIjyvpJp+mzArdzHdlukf/mTx+G2JwNvydBl4QPlhNnfyVq96qqrniHTvPyinit4Sx9aFl4RGD4Z89YCyLzGXvCWx+Wz/+7du/HGN75RANnlzFvuj8xiyh9fe+21AswSrCajmKxl+vhyrBL0JkidTqdl/LGt2T94PyjzfCbXfdqb29+g3wL9Fui3QL8F+i3wC2qBPnj7C2r4/mH7LdBvgRe+BSZWarWrTc6qD6Q+0DKhRoYFGZyeVgde18X7fuudOGf9enz2T/8M5WwWL33lK3DVu96Bx+emUXCaeOKnT2B+IYvB4RHhpQ0ODCGTGRRGYCqZkkQv2TICWIisVh0Li/RtC2LLli1YtWqVeJpRPpRsEib7KBNMuUg+pwtzweNBOp2SxAI/Y5JzbnZOkmyUpWLijKxQApjHj01jevqYJMKYaOOLD3BSaW3YOPw+k2XhUBKPPnYYt/9oN+azbcCfQCAagT8cRpTyoJG4JPQoE5rLFQSMpewg2ZkElJlM9HmZcK+i7dYQDHQQDZP100GzWROfOsdhNsmLqSNTyC4solalbG1D/NucZg2NehWT4yPYtu0srJgcRTDkxeBgGuNjI2gz6VmvCThLf72BTEakSZkwZLKULyZYRabPehF6OiDAHQiHcNutN6NVLOP8zVvxuT/9JOanpvGOq38H3/inf8LRQh5uIIg27z0BNQPedqvbvT55kFU5bSYuQnjVa16Nc7dvx8DggLJ+CO0x2duh5y/PhzRDMoaYWHwufdmAtMLgLKHTzKNZJ+umglaTSVy2L9uM7LQqGs0K0GkgEKBkIJND6tlLGWm+yUomSE+2JPsc3wbJUIncHmlMYVxKItawxSyrpAdkEj88cz0CiBBnY5LVgKN67KUksQCwIs+41AYiJyqsSbLOrP+eZXUYaWTjZ7kk18ftDMAp0pa6T/5kolv9Kq0nJBPvCuDSI1dkKHnehvDc6dDLjjKLfpTKDczPLWBubhGlUg3tNr17ybolIzSJYCiGUNAnvqr1Rh4+n4sgmVa+AKKxjBQ9zM5kkV3MIZkKGPYtCy6qcJtMwNtrVO81npNKw6q0M1/sw8JY7fotaluo9yBvnXoRkr3kF+lIcwsIggoASwCCjAvGLLLkCAYQzOVb2cJMnveya5XtZBLpLHIgWNQhANoU32HxknXp60r5TfY3R5LZZJXG41HEE2Shq9ciz1vvk5G19JFxS39jAvs8CNuAMq6UBFVvakPyM4xABblcUfkjx17Fglk4oKwqBWoFAHfYhh64LX7GeBhUMF4IbMoaq5FhUamjVqPfsYNKqYFioY5SqYpiqarSq5WKSOlRqpTnSDnk4aERrF61BmvXb8Da9euxauVqrF61GomhcQBk06uc+BLoaiWP1f956XWqpLre2aWgcLLg8PMCb59v5q1pH7eFhgFjCVaJjHlT+zwBMvXoIyiiAL2wEUXmd8nH2frWWm9YsW42XpkW5LLtrYUZJwNvTZwwzHWdF5TpKexdKw1uqOWW7WQBWylwsZ63OhIldlqPUPnEsEflTzrDSjEC9yEKF5aRZoAP2Z+RjpefIpOs7B5hpwvApQAN90HgL5fPI7u4iMXFLBYWF4UNVsgXulKdHIN2nFmGojBtWyyWULhJWJ1UACCwSZCXihKcO03s4RpAzpnzg2FhUq0jEg0jkaBcPr3O1eOV4z5KH+doTGIXmbeMX4w3WnBDUFrZ8Lwr9AnnOG40VBGhUXewuMhryiGfUx9Vzu2y/jLAnrCBqfRgWLG0lmA7FIu0AFAQhNfGOMz1EtcACvbyOwRXQwiQFZtIYmBkDNFUBkEWX1Ei3eNBkyooDYKnXFcFZFTzGARved94n9lv2RbqlZnUQptAUOSx2Q4s7iObmAVtsp5qEzxXpQ7GTALtvH9c87HvC+PaJbvXSoDTf56MZO5H4yXXZmxLzmtc/1GNhclsAtQsVAuzraWNON/7kEry3gSF3cftyI4tFvLouA4iIT/S8YgAt2G/ztNScGCroYSBa/q1AP9aqMW4S//kgwcPyTprcnIFKuUycrm8MJQWFxdkHanMP2Xe8txDwaDIJlcrVWViE/w3xTsyd3HOIdhrwFqJhALeahGYekgreNstBjOKEuzfJ4K3VlpawVu2v1ondGQNvrCQFXCf6+BXvOKVuP+BB/HQgw9h82aus9egUCzi3l33yj1Zv36dMLoIkC0szuFFW7cinUkaz1u1cThRNllZyraowLanxA+rEtJT5GaZt70Ap9Z09CyKTrFE7AVutc10AaDY3TNZsM9ltSl76GHNPtt3TwRwtZruhOvpuZYvfOXMPT+f67lye4Jdsl7ic5rPJ/LHv/7rv46vfe1rsjsybglakalHsJPbUJWARacsOGGMswAtCxE+8pGPiDcoAR/u873vfS+uueYaAXD598997nPCjKTsMvs9CzZvvfVWeV5jEc2f/dmfyT4khvt8UtDKZzoCQgSZyMwlWMTjcv8E0Hj+Vu7ZAr4W0GUM4+/cN2WdY/E49u7dK/vmu7fApxe47QVvu/1EVhoWnNV1xc8K3nraHJQNKdBxmoA/HMFdex7GTbsew3wtBDc2JkoHkfQY/JE4ItEEQrEkyrUWGh0vJkfH0Wm5SAzGEEx2xP/2/u/dg3vvuBXbX3EOMgPbMLBiJZKRBSzc8w2EQw782RLWTq5A1BOHr1nBXXffgPlCAcGR9ThQbiE0cQFy7mqsedFF8EcCUszadLN48SXbwdpHM63JCi4UAOot4NBT+3Duto24876D2Do4iZc0HsXaY/+MRHkfyvUympSfhwe5moO5chWLXEdW6W8L5OsV+Do+bN6xA+ftuBiD6VFkVq9BIVvA5Ze//JTdmkApAciTAbenkkPmWoHAKl+nA265DYHSr3/961L0TV9X9nkL6HJsENDk8chEZUECWb6cqwh+XnzxxVIIweIBbkNFq+UM8eXgLUFlgqFks/LYHI/cD+W+OY7ImKX/LYtnej1v2f/5XfZ5fpfb8pw4HlevXi3nxPbiuKcvcK/nLcFaMnop90zpacYCxnFeL9cs3Jbyx/w3C87py8txzOshUM2iDf6bhR4EenkubFvGif6r3wL9Fui3QL8F+i3wy9YCffD2l+2O9c+33wL9FjjjFhhfqV4syvLTJIg+DKvfFhNqETJnCQu0XFz1pjfishdfgs/9rz9HfmYGGzdtwu/8/oex4GlhOp/DvffeLz5tCfE3jGJoeARjYxPC/IvF4sq2Eb8+TaA1mnVJdPFhPp6IS/KMSdUResgNDwkoSq9cStxSZtRtaTKR7JpoTL3kmPwrl8qSLIjHEpKgqDXI7tUkLB+++NP6yQmg4iObRWXmeE5MVIZDCRw+nMO3r7sVc4sO1m7YBl8kjEqDvmxMlgblgUxkmhsEfOm1FhIwlUnEWqWEaiULp1kW/9pQkEATGaAe5HILkvAj+MYkZqlQFIBvw4Z1iNM/MsTEL0+jhYFMCmdtWo90KoFkKi7JyXQ6iVgsgghZoeItRwaeyvQJa6atYJ0wN+nhRxlkSaS54iGXGkjj1ltuxtRT+3HFy34F137+i3jkvgfx/v/wH3DdD36AA7Oz8MSiaDEh5vNJElKSk3IMMnL5WUg8Lpn0W7dhA373A+/H+MhqlJt5kXIW9jM6iIbCiEd4L61kqtG0Pa09ZQFtl16FJbgu2bFFtOrKqnWdMjpuXTyC/V4XPnkLX1HTC5T0NSxLYbaYBB/bhcxUy/rSxCiTP5oAEtaYoCLKkFNGpGWTGFlcw2qzcKKMD0MmswNNIDPD2JSx06v5Kz1U+WkW6BBwTsBbykIK1KHjTySRDVGNfzffXGLGqxcfwQ6RUyVD1Ug4S/5RyL4ETRSEIMtV2MU8jkm2asaTiXYFbxvNNkqlsgAjpWId5XIT5RKLIkLw+2JIpgbFu5QMp0QyjGqtIMCUSv0ygRhCMj6A49NzmJk5hOFhyneyEIH3TfujlTC0gAoTiuLraZiiCmZqctr+FClKI6Us49cktAneqgQlPRuVLWs9bAnYCgM+QKCW45wMe2XZk01rk72qdb2U/GUjEkyjFCblallMQaCSfYqykRwHBA3CZHHFo0gmYyKLyuIWSSYaxhg6CmK223yrv7ayu8m8470i20QZJ8pqZNMwIRmAlz7K3gA6Xh9abYIrZCxTHtsD12FfIXjLRDPZthzz+mb7e32Umvej3miiUCihUFRgtl5roVptoFKmjCiBK/Y1rxTT8K7wHjKpOjIyjInxcQFqCdgOj40ikckAsN60Fk62oGovOGsB3F5Z5F7w9WQDvxewPVVlx2mDxhnPdS/shg20mmSb6/1mMQXHCFUmanX6X9ZFdpXjVT1PVQLZqhOIZ7N8V6V8VRrZzslamKFxyjBTZayc6OVn520FWFVKX6XVNQZYrWSLMSjgu+SrqWx2XQP0sm1FqpnnZpi2XW/QLsvXSKEvXY6CcARCZV8KjljpcwV0VVVACl+MZyGThvy8WqsJUKasqxKy2ZwCtotZ9XmtlAVUJJjFtYIk9I0pNRmCltkoXtuGuct2aDaU6SxsWgKwxmZAQVcdw1ZyWSWBCcypCgXHOsFBsm/F49V8l8AcwdNuXJE2JODdkjmF8zSPxbjOwoncYl7GJwFYsiMpB1wpc02hErv0bhVlACk0UwYzGalk1BeKBRQKnGfbApxK/Hc74hPItzLaOL/54fH54SU7zReQArTU4DBi6QHE4izGCcscz/0L85sANwtGOh2RyazVlRXO+8O1GvsqwVvGCQLWvH5633roz0uWLa0sgmFZu0kxEft+jeu6CqoVgrZNJboawI2zmhQ0UBpcLAsYl+jVrexxehJrURILGnRNw3mB7ULmLeN7kHLPng6Cfi8y6RSSBNcjIZHQpj9mvVqWbVKxMDLJmAK3IrHvwtfD1tMTM4UMAupQYUM9aKnocvjQEaycXCkgFvshJWYPHNgvx+G2lnmrgKxX1qpsK3oRc63IMeo3HrYCOBt55C5bt4c0r5LAeg5L4K3aMEjdlUgnGy9hGf8WvOU8qeCxtFsHmJmZwyIZdS1XZL0vecmluPvunwj79txzz8OKyRWYmZnF/fffL310/fr1IrF57727UCqXcO452zA4mJHiA5c+nwLe0nPdMO5NccMSeGsLz/Snwf6XFH1sYdkysPZMAdxnsG6tzO3SquYZ4f1MgWH7/HMm84MFeZdLKC//7ue//MIyb8l4texTrqEIypCVR/DJgpv0u2Qb6HpK2bdk9lkGIr0tCRBxG0oSs2+TdUe2I0EdArMEjvg7xzCfr2QsA8JQJJhEiVb6a5J5SzYvQS4CZdwnz4PnRICM52vZuPb8LOOP+7OgLuO/Amzqc/vRj34Uf/RHf4Qf3nyzMAp5rbJuN/3oZMAtP7P9RUPKM31vLXhrWdxcEykwpz9pirEcqBPjWPOid3bDrUIcyrnmC/hww+0/wMOHZ3A020QntAqxgTE0fXG4fq6bB0T5gIBurQVkMmnUyw2Mjg0hnPaApTPt+Rz+8XN/hUyihfG1Z2Niy4VYu24cwaOPwM0dwIUrJuA2W5jPNjAeruKRx27FE4/9FB5vFPGV43h4wYPFyEVYs/NKFP3A+nVjiESbmD1+CFu3noU6bx0FkVhkW2vAFwmhWqygXW2g5hnAoekGrhh2cM7B67Cqej/mc1kcLxQxV63geKWBBaeNmjcIxxMAvCG4fi8++Nu/g5HxCfg8QXjrHUxn8xiIJPCa1+445XAigEhm6fLXhz/8YfnoU5/61DP+RiCT8slf/vKXpW/0vujTTODSsrrt3wj4P/TQQ9K/Xv7yl0uf5otAJ+WUCdgSWOX5sO9bz12yyslCJVudx6K8M/v88v0vB29ZbECwmCArQViOL64beB58seiBYK5lANPLttcHl8AucxrcD7/LIgjKHHNMXHTRRQL8WgCa50gWLcctZdJ5PM49HJf0qOVx+KI8MvfFc2KBBr9HWWWO23Xr1glbl7Gf/Z3jl8US9CDmfM/tl3sNn0mc7G/Tb4F+C/RboN8C/Rb4RbVAH7z9RbV8/7j9Fui3wAveAqcCb/ksywd2JuuYpOw4Di5/2cvwG29+C675q/8PB594AqtWrMCH//Mf4Cf79+L2e3fh0JEpYQ6s37hJGKrJVAaTK1cjEokZVgMlW0/0LOWDOJMCfHBnUkxZFkyuRjA2OoqNGzZgeHgAhXwO5TKBWE3+MeFIxgmTsEyQEZRjQiCfL6gkorAhOpJE4zO2JNL8AZFMpLSeSCfCYwAYbh/F9LEyvvnNmzE9U8G28y7C0NgIjs3OYnZuQZKolPorV8qSrNQkhCaC3VYDxXwW5VIWAV8b8RgZyz5h01arZczOHJfEPKvX6RtJuTICJmtXrxIWcTisMoBkhjBRPDw0KOwaJpAp8WqPw8SlUjgt0C7pCWXkidSsglCavDAJcg8Qjkdx7657cPzgYbzyohfjxq98DXfdchve+/73Y9eePXjs8CF0olG4fLj3EAALStsQKGM7SqLc7xfwtlqv45KXvARv/7VfQzo5iIXcLObmZwX4DAX8CJN9EksgFo3Dywd9Jj0kGW19b3u7dR6d2jRK5XnU61m0O2V4PJRebsAlWEtZMrTg87QQ9HfEv85HNm1HWZGO25DEL5OMmngn91DZjipJq9KVypTl39gnFCSUvIspWGDSX6BTsUmziRsD9nVxKAVt5WUAXCPIqYBBj9cqwduuLKWRDu1NVAqAJmRSstCWCidsQYHiLxZE6WF5iD+iMvWWgCBltym+o4kt3YaetwrcCvgiWIluJ9KZBBddMtJYUECGZhPValPYt/k8pTyZwCcwQbZVSGSR16xdLcnkhVwODSbWjdjk+OgKxCIJ7Nn9IFynhlCohWarqL62xuvUSlOKRKxIwlLiV4Epy+IxGXxlnYr8poIfMtbY7iKdrAx8jgWODSt3zPPyC8PWyFdT8lh8etuq7CsSyPoWhh3vC9l4xnNUgXAFMkheZ1/mWBSwlkyI2L+CAAAgAElEQVTbWMQw9RQYZn+X5L8k1pW1JzLVUjxBIMgA7bwHhmFI4FalnrVd2iDbmMAt5cgjcD1BOK4PDQeoNzuoVsjYZNKezLowggGy/4IIBaNSHEHp5EajJWOyUqliIZsVhk2hWBapao/HDy+BYf70sNgkjEQqhcHBIYyMjkq1/fDoCAYyBHbi4v0tNGZtMAP3M2nJsWuqAyzyLQPBMqcsgGsZtadj1nYH0mnmuN79vODT4XM4gAHije9sjUU91aqyZ9m/BThUpicLlKjYwDlOZZI1Lmvs0bjUBfPFm9YC4wos2bIL/Vz9+paS1ox2PZUkBtSwCW6Ofxb1iF+uYeovgbdk3lqJcb3XNh4KOGEqVCyYbOOZ3mkr+a6McunzwqZVPNr2DJVe1likAK4eQ7xCKb1L9hU9C9ttYSqScUJWDpOXLMIigFY3YKIt9JDxI2CgSbSbIi3ra8+fjPuMLZSuZZvLW3zN2zKGY/GYMCRZfCFAg/i/GhBXihpokcDiMPVR5e98K7BKYJfFTRqTTihDMACcITJ3k7RzcwuYn8+iWCgJiEtgmgxX9gkBLoSxpucQFOUA7t/C5FS0aEkhHQGMgcygnD/bZ9/+AyK/ycI4MmNpT9FltROI5DkyXtDyIJlCMBJRRi4/E+USzgP6FbYPiwwalHk2/srK+iagEpb4wPk/FksgHI2odrywg/0yx1hJd94cgre1Kn3lqWCgAIr4p5qCASmUadbQpO98sy7rNgLy4pFsvJY5xxLE5NqT58r5nGsRtacgy9Uv71Q8KmvAWo0e7LOYYyEa2cLRMNLxKNLxMIJUX2jTHkPBfaswo1O5iXOc92Wu4lrSj0KxhKkjR7H5rM2iSkBfRILnZBGy7WW+IXhvvJC5VpM+5feLrDdjvqw5ReZembQBA/KKEgQXe9Zf2QBO1nJBpL+FFa/grcons7/rWwE5064eLXKSMcu1YLsjfreLCwrerlu/TtiPd/zoThw9No3zd14g69D9+w/gsccelXU2GWYENu6++8eytjhv+7lSPKhrK2XeegjeSgGH+Wn46ScDMp8NvNVQdXK27bMBuc9g3Zr4Z6OMrNnOgMF7um2ezet2+aRwMgB3+XW90OAt523LuuVPAkyMn1THYawjAEQAhy+u2zmGGVc/8YlPiOctX5///OdBsIzbf+tb3xJJVdrMfPazn5W/U3aZcrJk1F599dXSRzhOORYJlFHWlufBYxNs+9CHPiTfo88t4yOBXzL6GC+tBLO9B73+tFrQ15JzJ8OQ381m8wJ6cawRTKLiAD/vZe1acPVnYd5yLOl6Xos5rXpIr2xyF8TtAW/9tO/2sjCKvNQQPEHgH278GvYcOoyjhQYyA9sRzUzCDaVQdUPwBqIYGp0Q4DMQSyAYjaIwV0AqHsPY6gGEIl642Sx2/+A67Lv3ZqzZuBbldgSTq9diTSyA9SkPRoJtjA2PoOF64C1N4evf+CKqc1VEOn5ERoN43PWiMvkGTGz/TdTCUaSSfqxakUJ24RhWrJpEo+miTOWoRBRwGmi6flSaXoQ7bUSCPjy4t441KOClzn2IH7oFR+dmcHhhDgtNB2VfAJVAABVfEA3G5VgUEW8Af/DO92I4mYZbdRBqedDw+hCBD1dcfs5zWEu9MJsSiCTTlQAt+y37KQHOU8ksP59ncjLP2zPdP9c/y2WTz/S7z8d2HJOUaSZj147h52O//X30W6DfAv0W6LdAvwVe6Bbog7cvdAv3999vgX4L/MJaYNzKJksGbympZR+IFbwNSTKr3Wjg/G3b8OH3vgfXf/kreOLBh5CORfFf/8cf49of3YKP/58vyj5WTqSw7dxzkRkYQtNtY926jRgdHZcEoOaDNR2tTAMm9ejVpSAW/80qcj748HeyS1LJBM7atBErVoxLoo/sFzJwKW/aarck+aRJswAOPn1Q5BVZgUrZZbI8+BDHRLT1XmKSsFqrgv5x/EyukUybUByHns7in3/wExw9XkIwnEQkHhMmA99MdFerJUlkkXlTrZThNOinyqS0A7RbiMdCyCSjGBhIIBohE8ZFLpeVa6MsNCtkN23chPGJcWG3ChNIpBJ5/QS01F9ME1I2ya/gI33qeK4CppIpY3wDKUvIC7TylExOqjSwertV6S3XdiU506k1cPG5O/D9b3wLN1z7TbzprW9D2+/HfXufgBMMoOnpwOl04Cd7h/eIzCjx3NNKeoKDg8PDePVll0kVNNl6h6cO4+Chg8JCScZjkrwMBUIik03fXbJlPMx2iCShH2g3AKeMWnEGMzOPI58/jI6nBuaDYzEfwmFuyjRkixeCjkspZgdBP+D3UDa2IYB4tVYREJ7MYgIHmr/zCkDL5DQlpCn9ZOXlBNAQAFP7HO+n9nnDvFnK3XRBKfEeNUDtCYO0C97qd9X3VvZmwHVNcIpfrQFvhT1ntP7YjspIM6CGlRQl+GqwGAve6miRDJORWFVWrTKTXMPuNECvkU0W9i3Ztobdq0l4CwbzuAQ3gKZD30UCigSBWNhATzEXdQKCVfofUvqSCXYWXPiQSg1iaGgUAfqT0aO1WZe298CPC3ZejHy2gPt37YLHW0YoTHa0VyVQJQmtUC/7t/WntNCHAMoEvMTnsCWejWwjJurpcchkpN6/lvrbGtlJgreU0qRUskpSMqZYJnMLbocyxfQ3VrliBem1eETAKQOcsd+QWU4v10Qyrmx4suCMJCpZXPwu/Ssp+YxOSzwHeTz2EWlvYVUSuOXFGPBWgFwjkS0EcO1PPl9I5I47Innsh+OQAe1F3dG32yZbj8nKIHxestrItje+khwZrZYw9hYWs5ifXxRWHhnDXr9HFAzSBHhiSYTDBDb4jksxRWZgAKNjY5J09YfpD24LKixgaAtrevqcRmvztoBuL0hr+qa0qgVxe0fLqZi1/1rB2ROnZLJPXQMCCmvcqUusJkDL+NMxUuyURhYA17BnCbrxvliGo8YDLaKwJrbs5wqcEvhkAY5h5TL+d5vHSoMqO6+bsDb+kwKKGiBK5lQCPTJHsF+yiMP4Ibc4p3AHPQBx91INUGzkj43NdrdYyEoJk/EoSgaKykp8I5uWLFAb46T3MClvJd27XuFG+tlAntyecz1ZIGTDHJ+eFhUAKkcQHNXYbRLrHTLZ1aNewEXD5hWJX7RF2nhyxaTEBwIVZOhy7q/W6ibu67EJ+CVTKQFCWRjCc+D8Tzl0xhkpJvFQ6jiO4aEhZAYyAtzyMx7bgnICOjiOzLUCzhkwmmxUxgiqUeTyBWUPL+ZQrdYFzGw2CZIS2GSBkqqDCFDLwhROk0bxhPMoPWbD0SgGBwal4Gv1mjXCxqEiCWPX/gNP48d334PZ2XmZ8+hNq4AEGayAw6Iu/psKHeEIguGQSB2HwhEkaQURjZlCJq8U1JD1zDlV5paunDUtJ3TfYc6pyRSi8Ti8AWUE13hNlF+GR0BOkZIWqWCv9DursiA+81QEkXmRc4faRHBNR+sKjpG6sNeplEDVF8okq/e8+O0uA0Ej4SBSiRjSybjITh88eAC53KJIWnMuiIQDGEglEA8F4GMBGOXqaZ9gpb97vJUFtzGhjePD6/HJvZs5Potztp1r1qULhnnL4+SkPxC8lTWZ349IhPMHrTXqwnLk+evakkU3AQM6UzHFAq8WfNXxKrLIUmSo8srPkE024K2VFFepZS2sk/stNgtqB3KYthyLLIR0sWP7dvE+vP32O4SFtWPHTiSTKTz62KN4+sDTskbavmO7FGfd9eO7ZL7dvuM8KVZiUVzLZWGlAW97JNO1uZSxbUE5+/NfAt7aMNQL4p7IoDTsyC7rtkc54zRPUKcHbk8OKPfutisNbapTeq97+eE/96WbX9BnOsYCy94jW5DMQMYUK3Evzz9DQ13gltdPCWOyY8my5YuSru94xztkrNOLk0Atma7iPw4I449rfH6Xzy6Mz5Z5+xu/8RvCMCRAS1DsM5/5DN797ndLfyerj88KZNvy7/yMLD7L3FW5dxY+UBpdi5UsEG3VFw4dOiLSr1zn7N+/H3Ej4cpt7ffsHCirD6tIYVj19tnS/o0FpL1M2iXVijPzvJXv9oC3ZMAGQz6JgSxwnC/M47pbvo1Hpg5harGCsaGL4IsOwRMdRSecQdsTRCSWQjiZQmZ4BLlqA+2GF0GvDyOTGcQzHjRLdZT27sZjt16HVKSBTCKBZDyJaDiCNcMptCpZbF63GqOjw5iZOoj//2t/jfvvvA+DiCA1MYTa2rOx6vKPwDd+IYo1F5PjA6hUZ5FJx1CpVbFi5SiKNQeBUABUfW6VXDRaPrBer1msoFWLILd3Fyr3fxELB+4DSwzbrHqJRtCKhdCKhIB4HMFYDPWAD6GGg0+8/T1YPzACT91BoOND3e+BW2vgLVdc+IL2/zPZ+VNPPSWsWxYacK5lgQKZpJRL/nm8fpnBW8aAO++8U+SdyeDvv/ot0G+Bfgv0W6DfAr8sLdAHb39Z7lT/PPst0G+B59wCE6tGTpQ26/G8ZfKUHmdM2gmrtVzG5rVr8J8/9CHce+ut+MnNtyARCOD3Pvr7ePDoQXzsj/8c6QxBHRdDY2MYn1yBSCyBiYkVWLlyDeLxRFfSyz6w8yGaD/V8CXgjwCr9MlValAhXoZCXquyVKyaRSsWFDScetZEwUpmUJF3r1RpqtSqOTR1TCd+OK8ciU0bYDybRKElhfh6m1Ch9IglS/V/23gRc0qo8F31rnvauPdWeunfP3QwNDd0MrQyCIKKIaJwSk5yrRj0OOTnGIVe9MT430XhOPIlGxOgJQrz6eJOjiUeMRhFUJAoIAt2A0A09D7v3PNauXXPVfd73W6uqetMooiTGW8VT1O6qv/76//Wv9a31f+/3vm9OwCgBlYP7p7DrwX04PjqLY6OTyBfLkn5kslMyr9WiZI1TqTjKJYKmZUke9/SkMdjfi8H+PgwNZjDY34Pe3i7zikt3yneMTyaMmfSSlx/ZJkr2m6Qq8wNK2DmWsLEkjU2rxDGPnQyZMiUH6ZtojC62GWWN9X6xhEqZTyZJyboqSWpS0pfVGuKhCC65YCf+9Vu34Qs33oTnX/58rFq3DrsO7ke2XkWFjCUBkwEEmfBgYsUn5wTChSTHdObWrdiyZbMSykePHMHBQ4cFZJgvHRO4HUh3dCDdGUMqEUagVkClvIRAnayjSczOHdNrOLSMeIzMniBiMYJaTGATeGailXJ9VdToj1pYQrW8jFqFoEnRMaerqiYv0EuvRuAuIi9BFhqk093o6+tXe8sHUElN70uqfzQlSB3zxoMihpE6cMNJPa4cWEoW6U27Npb7bbJtvcQgr6vJ4zYhWPV1B9L6nzEPSG7DY2zyGVd+T79IsESgoAG4xqpzgJFZwzqmp+EuBuQ6OW3nQUnWLWV42W588t+UfyO4RN9DAo4EXvKU3M2RPU4p5Tzm5paRTHZjaHi1xjYliQle5rIVZPpWY9OGM/D4nscxOrYX8UQZnak4IvKeJcuPQLWxeAjCeIKh2sJ5APtkP2VneY1Y4MAnGbjyJnbS1kxuE9gNSR6ZYD3BE0uKEyS2B8EvgrUcX0xFmR+ppLEd2MLY42NcgkBnMmEypxwLUgMwmT6y4lhI4D0bBd5Spjto5085Y7Yx2a7EY8xlkwCutX214v1w6YUbRa0WRqkUQKFAf1p6TYZQKoVQroVRBWNTAqFQUsxZsnkLhRKK+ZIVKxSLGvsCQ8hiJCM+lURPXy/6B/vlh53J9Au0jcXIGEwhEafkaxKBaMJ517KwhO3ENnGAhljJrsDgpA6/ErxVSrSFc9gqbXwq8Pbnnpb+Hb/gQc0ayrWy2p6ywxX6M5fMq1PMRAdENTxhxXK3cShQr8FGNT9XX5ykOc0xbh3cehJ3UwU7LeCtya0bNdLlpU9qG18v0pBclm+sAYl8WsxjXZGxhMQMF+hp19xikz31275ARMUNFuE8d17jRkVX9krpAI4H+77Nab44xeKUMaoIVlKGl3OtLAfEEs8JCJuanMLE+IRYjUywyoogGhPzVQU2lLBkLJJEcNMT2DOVZcMgKc26mGbnn79DwPqP7rlH8q8Woh3TN0SZ9bDWMwQ/CVpxHcB1AgE/slk5jlgMxoI1FolxDDE+CFzlNXWKBwY60M80rO8SKOc5ca4lO3NhfhFzcwuKnew/VnhSt/HLAhCn/EEwmA/vxc1YRl9t2iOwCKO3L4P+gQElUAnaEtwwIIrzZQzRKD3tHsX3vvd9LC6yYMbAWwHIvObVOkq1OmLJFMK0W2C8o/VCgkoCHbKZEDOvzkIeW3vxOkm1wTFgKdFsQCRl4mOywyCgHCOgHQwiXyw69QLO2VQQ5fEnBTrIQ1bWFE6SnuOH6xaybstFsWXz+aUG6KQ1TjAohQCunbwlhM41EnNKDGExWJNxKnwkJFd+5MhBjI+fQK1ixX7so2zHvu5OxDgvUMFD/sM+xnnGbetwsv4roY5AAHOz85IePmfbdo1tynaTGb5v/z6tSbkNCxIJbEuVJJUUcG2M6H16j8UAvCZSkokbiGtzGQFxY3qLhc6+ybFarerc+Jkx7M2vXbYAUkb27FvHvtd45PUO6npzzPB55MhRMW9ZPPK8Sy8Vi/F7d9yhdt5+7nYkkkk8+MAuFfRxjbRz5071q7vvuVtyydu3n4t4LHJK2WQzHLE5lv/3IGYDuFWM8/YPTTa/f+/k4P70/Go9Q1Ie3ScFQqeW8jSYtz/PpPLTwF6L0Xb+FvOe/Pj0/3Pbz/NzP/e2XHdz7cKYyWvK+ElwljGQx84YRrYr+xU/5ysLZD7wgQ+Ifcs2fN/73oePfexj+m3KutLjlqxZMmqvvvpq9UsyFb/5zW+qL3MMMnbzQdD3i1/8otb/lFX+7Gc/K59czRct18fLIDN+8Z6lFahVEa8DbvlbXjqZffJjH/trvO51r5MsLH9X/dqt37nPpuxxqwqFm69+hmyyL26yY30y85aftzJvG+fUAt4GKgEEI/S6jUlC+PHDe/G/v/NVPHbiKKbzwHDXeYikB4HEAFK9I0AgjGOjY1i7fgN6BwZRRBS55Sq60z3o7o3j8OQY1q8ZRiI3j5lH78Xc/vswkiwhFayjEI6iIxTG4MgQumJxvO63X410TxRFqglUi3j9K/8PfPuuhzF85RsQP+PFWLt1Ox7/yWPoH+hCoZLD2vVrsJBdxJr1gyoGy5dKyIcjSBcDGDs2jnVnDCG7UEL++ATu/IePIfeTLwODPVYZEQkAqQSi6RTqySiCySTinSkssI0nFvGhV7wBO9duRi2fR6BWRyEWRqBSw3VXXfhz9+lf5he4Jvj6178u8PHss8/Wrll8wPcoF87Cgmf78YuAt8/2sbX3326Bdgu0W6DdAu0W+HVtgTZ4++t6Zdvn1W6Bdgtg1bqBk2VbG563xk5kwozJTsrx5bNZbBpZjff9wR/g2J7H8I0vfQmRShW/99b/jNiaIXzpm99AsiONO394F46eGENmcBADg8MYHh7B4MCQWF9kUPjKaza//QZlQ8lsa/r+ea9IJjGZdDZP24hYM2RqMBk1vGoIGzduQHdPFw4dOIiDBw5YErBKAMokCSX9GzFvWiaEmbBlUpSJWia8mBAmG4FJvdmZRTz00AFMjC9ifHwOhw8fx8zcrECkeMzA22QqhvXr16A/0y2P2s6OGAYH+rBmzSqsGhoUsEs2CMFdHns0HhfwTNaIB2uZcOHNpQA75/9nnp0mYalEupJD/mlJIoLTBA5KAm7KyBfyKBWMCbiYXVRSmOCB2JjVisAGgtKUee5Kp8WsSMWTOG/bOdh197347A2fxsU7n4vNp52OXYf2Y65SQolJ6nBI7NUgGShMcAhYNB+6wcEhvPiaa+S5t37dOgwPDeHE6Kjk+Mj+I9jF60Qp6HQH2T30Cq2iTh/b8jxq1XlUyvMoV+YRjpTQ1UkPX0obV1Ap87yKqJJRXSFAUkSNTCfKIxeXUSrkUC5RmrRoICfoC1pHoWggrsnEhtDb24fh4dXo6elT4r0p2yvKhksUmySlSRISanMgrENiT5YqbQ0UzWSdMd3ssyaUZQCuB3I9e9p7SDZJtAYem5RoU87YmCxNpmKzBzSPQUxex1IVmNgC3soPVYCtI8w5GUUP9hpjjdfS+7ISvA2AhCgvn2n7N99cY01VUCyWkV1cxtQkZT/LAsqTqU6NPQKe4VAnSqUg1qzehJ7ufpw4sQ+L2TFEQmWEQiUB8oEgQQFeW2N2mdQzj7fp88tCBnmCOiBI8sgEcCMRARwmVVwDsVTJpEbI0CJDL+RePZhLOVbnc+tYvyZzyUIOglshgZ6Szyajz0nKspXZPmTYEhRgW3BbgsWG8dsVEUjsQX51K4IqIfOolT8t/QHtmtHT2AABxoAalnJlZOkrvMQxDBQKAbFuq5UIKvUIqmDSPIxKhdfGmJJiqgQpEx0x8KkjhZ6eLvRmMujLZNDb14vunh7FNvpmhiOUPyZA659k2HqQlQCGB2w93by1p7Wyav37XkbZ98NWNu1T/f0faYIlcFlpSuzSr1YFMiXFUQNmTa6fsduke41xKjliB9Y2iijcZ8ZedGawpoX+JIlP6+rep8/ihwdT9cqCg5ZEs5c+Z+BQAlwFAlRtYKGCechyzjNJV0pmc6wTXGaMdYx9bq8x6P4tP2aTPlb8YARzssTUMpBEK4/BqTn4eUFxksULSsS7+FqtClTILeewlM2JSUsJ2sVsFll52eYEdPJJv3sC4yqoImgbjamfN8SieSxkjzqViWbBigMYXQELj43zOwumGF8mJibNpz7M940dySIQzvsEBQlws23IriXIYf63Ua0rBOrG4moHgl988ncZP9i2fKgYplZzlgLA4sKigD1aNmR5fktk1rLfWHvaHGOFN+aBTD9UoEC2XN3UQzim6W3fP9CH/n4++5Hp7xfrjACh1kfuevO3WWRDQJXx8tZbb8MTj+8TCMvrzjWL/H7ppx2NoZN+tR1pyR0LiI3FtRYjiMvrS+YrpdfpeUsQ0OYrm5coi0ywT9YXEYIVBAjDKhbp6c+gQDCgQFZxEWUWj5XoKxtEIpZUIRdjuFcS4fqFjOjs0oIpZxTzKFeKakcCtgQtDQwlwGly2irwi0QFClPJoyOVlPwxxTz4OnbiGKanJrR24Djk3EAmtSTvU3GEUUOQxXygPHUreOtn7pMBJ8PjqAAzjYX5rJi3lO6m5PWJsRPYv3+fQHqBzA68ZXEj50H2ncnJKfni8lqzrTnPUBWGLGIWINFWgn2NbG7Gc/Z7FRpSFpYS3g7MF+tcxUhOctrJJHu5cJtcmtLMXMsy7nOsHD58BIvzWcWzK664QsdKD0euQ3fs2K416b0/uk++t9093bjwwp1ibt5//49l53HOOWcL/C6V8ppz5eHsPG9t5eXmtgZ4awVqdkgGgmtd01AU8UVBtuZpfbSudk4Fmp4KuG0ChKdaIf38887PYub6Pdr5OJWilvNYCeI+2+AtWbWMY7y+vJ86cuQIbrnlFkmc8kHQ9bvf/a5im/e8pZ3CzTffjNe//vWawxhz+KStDAFYyinfdNNNArz27NnTUCoiKPt3f/d3jWvLNiCDl7LL3vOWzNu3v/3tjf2Sacvj4m96sJVS3XzPH7OpDkBxg0UO3peXbN3HH98n704+ODbI8Od3uQ3XpF5NRyO1hXXr+0VTatsXIFnc9p/7ON4K3trntl3dZHRW9FP7TNux5iZcRVU1jxHsPboPX/3OLXhichLj2QrW9Z2PZN9qRNOrEUn2IRiK4dDB/TpPxtL1p5+H45Pz6M4MYnCoD3fffz82nbkV63qT6K0u4dHv3IL8oR+io7yIXCyGzf2r8NJXvhKf/dTfIZ1M4iv/+1t44atfjm1nn4sDe/ej1jeM7KqLEB/ZinJhAQ/cczcuu/Jy7D10ANt3bsPk9DLmFmcwONSNvt4O5MslRBHDiSOT6BnoRSRYxYE7v4YH//4jCHXkUevvQ5Br5FAEoVgUoWQMVRbixMJIdHZgMRRCZHoRH7jmtdi5bguK2azmWDJyQ5UaXvqCn+55+/OP0PY32i3QboF2C7RboN0C7RZot8DPboE2ePuz26i9RbsF2i3wH7QFVoK3jZtTss3I3gkZWBAKRlDO55GOx/D+P3wHUrUKvvCZz6CyuISrX3oNnveK63B8fhadPX24/m8+jX/+5reQ7Exj/fqN6M/0Y2BgCMNDw/JMY6JW0r+umpo35UrwORlbsW0qZMQuI7eUQ6cYMR2WYMxRUtEYUEx2vvDqF4oFdfDgAYyNjiqRzsSYknihkBLwvKkk+5VSxZQYY3KLCQSmfZhMVGV6MIDDR0Zx5533yWOyuyujRFd2cU6Jq/7+QQwNDmnfackidyGT6UIkSmCXbWTswAjBIZ6fgCbnDuiYViZz6xmQdnzyNgsFlfRgIpcSyPwez5UJQjFR6I0WgNqD7wnALZG9tKTtmbhne1DGk//m30zgMhFKwJZJw+HhITF3mJFdu2oE44eP46//+/9AprMH1738N3Dfvr2YKuZRIHDABDXlkhFASFiZyfExyXLG6WfiuuteJk+3LVtOw9DgsKQuDx7ch2Iph+X8LBKJIDL9XehIhRCLlBGhh21tHkEsCcyLhMuIxoBwhEB7Rb53xXxegJl8UAmOSEaRDKW8QFxe83rVJCqVPFPbhpDLl5BdIlBfkQQkGYes8qenJ5PAHiBsclmVejmZOSgWbStY7qGDldkbn3RsBXCNNdp8eGYdwTuTTfZAjGV9jJNJYMQSnAaM82GMWwOV7d92HH7vJt3mmS6t7FsCCZ59K9PeBpBC4Jr79aCHFQtQSpXvUQ6cwCWZUeaNKzBKQI+XYTbwgQBBIU/AsYSF+TxmZinTWxMIkOpIo7t7ANFwCuFwBzZvOhNd6RSOHj2A7OIxILAIBAiE8jo6j2IBXh5gNnYwQQMxx8UgMsBAUsapFLo6O1QUQNBRbL9KSbw8HncAACAASURBVLLpxF5jcfOkZDyQ/61kKZ1PIFlLToJS4UUy2CZHq7Z1fpw8f/MGJVBTkUQu29QDNtynSTUbA4SvjA+RcAKxeAqxWCdqtQjyy1VkF4sCrJYWl8TeoioA258Ax1KuiKWlAvLFWgNcJUmeoC/l9xCKIxxLScI9Gk2iu7dPAE5XVzfSnZ3o7iZ7v1v+k2wXxtNIPAHQW1ppf/WcFcxYvudlj1cyhVYyZU8FxD45kfnk6a7RS/8DzIRUMzAQ1qS/qVRAZi3BWsZWyiE7pifjjRsz/tWkj93YVD82EFXjRuPdy5P7MeQsAU5N0npSexk468a0Y8gqQS1jbYs35h1rA4hznh+3/IyJa87dnPeU8HbxXIUe7ONk4Dq/aY0lF6OqUgmwog3GBQNvTW5ScxoBYfl2hvSskUnL2E02bbEoBQR6/xKknZ+bw+zsrLwKWXiVV5GRgaAVJ3fsgUh5lKuIi8drXrIqQlK7ngze+uPmeZi0rylT8D/OETx2PrrSJrXOoi0CeZLhDYdNUlwe8zEBWF4q2bzl6aNNeXJKYRoDkzHavFZZ6MH3jU3MQiwWK2UXFjRvE/ji/JzPu/NUfGXxixW+kG3KuDEw0CeVDjIz5+dmBSwPDGYkz0wpc/6dyfQgne40pmY8rmvJ37NzheIIAVPZQARDmJubx1133Y3H9+7T0DcfW+Nrs8gJoQjSPT3o7svI77qzI612IKuY5+aLdAjeet9ZNiPBX/Y3AoIEeSm9TtatfHVDQXR0ptHRnUbd+a16GXDqNUtCvmiMa/Y3658cUya1X8ibXDKBQa6pCJ4TOBdQLUZhAdnsgtZxtF/I9PZpLaMiHgI4hWUszE5hbnYakxNjKBSWJZfPYjUOE0r/dnSmEIuEwFKAJ4O31k8MzGnGNzGkHfg4MT6F/HIBZ521rVGEcOjQYRw5fFgFca3gLf8mGM7igPGxcRw7fkyAEw/GmNAG/HP6YeGAB2+TqaRVgNXr+j591gnuEqTmNiociphNhskom6JD49EC3hrLMYpCsQAeJz2HWWTw4he/WN7Pt99+m8A6ekDyutNLlMUGBNouuOACjVd6HK5ZOyKbEnovE7wli5lKFJSc5pqmdcbQ8tBJxFtMbAFvZQvRwrx1a5vW9ZJXDngqALcBrmnp1GRZNue5pxlUf8FZyR9z87UhKm8z7gom7rMN3hLgZF/lfQzjGFm3Kp7QuqWG22+/XdedzFizOzHZ5Pn5ecXF++67D5dcconAV0ou87tve9vbxL5lXyaYS4BYfdZVKHIuYaErmbDvec978PGPf1zeybS5ufHGGxvMW36HscwfC7f58Y9/LOUh2TWEWZhmDHseF2Mbz4HHQLD30KFDYrxTjpmfKR67scr+y+38Ma0Ebn9e8NYULTivenD3qcHbVunlENfOwQIC8SiCkTju2X0v/v7rX8J4qYKJ2QKGes/GqnVnYXS+io70ILq7e7E4O60Cw7mFWYys245QdwbL1bp8bw+NjqNzYAgbVvfjjMEEohOT2P0vn0aqOIdcLITXXH4laqEo9u46ih/+8Ec4cXQCx2YiSHadhuXFaVz2pldh+PnXYI6ONLOHcMdXv47fettbcM+u3dhxyXNRqgEnxkZx6NCjeOUrrka0uIRcpANjk0CgVMJgqopbrv+viOX3ohAIoZ7gvWkUAd6fxuIIJRKguy8tduKpJOZDVdTGpvG+F70Gl23bgVI2q3UQ/XDj9SBe9uI2ePsLhpz219st0G6Bdgu0W6DdAu0WeAYt0AZvn0Gjtb/SboF2C/zHaIHhNZmT/KqaFe0GerDylmwYsh6YrKUT47vf9lZs7O/DzZ+8HoW5Bey48AJc9/rfxUK1jHhXFz77uc/j7//xn1APhLBmzVoM9g8KwB0ieJvqUDKSQBuTAFJmogebWAkO1HUSWkxCTE5MKjlM0JUsBSaw+MrkX3ZpUTf9R48cUvLvsuddKqbH6LFjGBs/oeT1unXrsWHDRiXATO6SCUXzSbUkbU0JN7JwpiZnsG//MflMdnV2K+lLyde+3i6sW7segwODOHKEiY484omImLcmwdpk45H1oQQgnIymYzKJwVNiYpFgb9wSKqjLrzO3tCTZs4X5BSU7BdBRgqpIJkze2F41A38WFxd0HkxQVgRil3TTTOCYIDb9Ffn73V3dkk8d7B8QG2T16hEl4OlxNtDXj1q+hL/8879AuFzHa17zW9h1+AAm6T9H2WSyhJSkCyBI/zkxjaryCL7oOc/FFc+/EmPj49h61tnozwzgyOFDGBs7grn5MUSiJfT2JtDVTZ/kIiLBPIL1LIJYRDiwjEC9iFCggnCUHrqWuMnncsYgpoQ0kSwyyhwrjH5rTP4yietr6KlpRmluJsaXcgV5GiZTKazfsBHr169TH/OPJgPVs0IsId+asG3JhLawnU9OCnqwppUNbe89eV+eecvzaMiROi1kL3tI2pUpqPqEp/3dKpP85LSk98NtJkS9HLK8MgXquIS9vuzTrMY2bn0SnCX4WnYerR685DGZzCmZhSaZKiVV5SqDoEVzfrmMufksFhZz2gd9UxOJTjFuI5EODA+uxZlnnoXJ8TEcPrIbxdIEAoECavVl1OhBS9lk+mPSk9fJJYtJnqekKqX1IHCSAHxPT7f8rJmMZx8X8EoWVYCykyH5dzUA25AluCUH68AvShqLNai3CdoSkHAsISWlDWTh2DQ2nfnTNpnvLlnufEQl3Un50AgZ9Wl0pPro9Ijp6SXs338MBw8cx9iYjeXlXB55yaYaa4RAUTKVRjBIdi2Zf3EBIwREkslOdHR0obO7F109GXR196FLf/cgwZhJv8dQGMkkZeNTissG1vLJv+287eH/bu1BTyVnvLL/Ph2g9qnmtl9VAJfHZaB803/TYidBRykhEGAimCsP0xoFt41J5satQFIHzoqxSmDL+babDLLvc4z8DdF1S+w7JQXJzzv27coWbJSFePYa9+L8ZJsxx4G3Xu5YbHFj9XpZfIG3rshAwI8KsMICdPkZz5FxlsBSs+DDCkzs/GoCV2XbLHUDMv9sPxx/kioPBJBfymH8xAlMTIzLdkBywGUClfSYNSBzOUdJXFOJ0HhyUvVNn2sbf6GA7d8fK2OkycHbmPQsVysqqRqwruNvKlfIf5hgprxq4xhQwUOXWOhegpbzOUFLvR+jh2tcPqWSpuX4VvzgvMx4aR6HZh1BIDilwquJyUkVK83Mzqh4itLq8k90F5QSyQJrCyw+qqlNmhL3FQwPD+DCnedh9PgxLGYX0NlpDPpVq1cJLOHx0Eub15ztQVCbfZLMT8+4LhRLmou5HpiZncWRY8cxenwUczOzUplQ+znZeV5H0L8+HEFQsSaB/v4BMfK4pqL3L4tmOA4MuKVcsp+HCBZSxjmhOMXYQ/ZtNJZQUp8SzDHJJycRSxhzjtGSLFO+ZuezOHFiDNPTM1haylqBWbWCQCggBRUqk6TpL06f8c5OAYtSYEFd6x762lOWetXQENaMjCAejWNhfg5T4+OYmZrA7PQElpcWUcgvSanD2OF1XW8W87DoT96x9BJ+EvPWF2s1i6Ukj8/rr7EAjI1NqD03bdgsNjWlsPc+/rgBZYWiwESeK5+8Vp3ptADxgwcPYnJqyhj3jsHnwSdj6Vs/5ZqV58xtWKxAsD7G4oVA0IqRUkkB0OwX1jcDWpe1PjimxSJ38rhc8+ZyWYG3jG9cV1977bU6ZkrQEkDbsX2H1l0E8HjNuVakbPLRY0fx+N69OOOM07F6hKAfC7sE2RhwSz7+U4K3bk3SAG9d6HwSeHuy8sCTwdtTzy0qXGmwLDmX+ev31PdZJ8sr//T7safDvF0J4PrY7vfcyij+1Oe+/azeAA4PDmnMUL2A17xcrQjsJABLT1vGSkob05fWPwi4UhaZhSZk7bJYQqpDTo2GjNwvfOELGsf/5e2/j0/ecAOu/8Qn5IOrc+W84xQHPvyRP5f8MmMIC0q9bDLjNvucZ9XyewSC6Z97zTXXSE2AfV6qSI4x62Wdefxk+L7kJS/BXXfd1Thu2+5k5qwfT08F3vq+0uwzVjjRAHcbhcJWnNQEg93vIKQCv4Z8Mn3X3dCTfomTOteaOhLE127/Jr73wI8wmV9EtphHPRfGxtN34tB4HanejVi3aQvGjx9DrZhDTzKJ5VwVq8+5AP0btyKfq2FyahyHJg7jtLO24LRNa3FGALj/n29GKj+J7ngM4XoF1VgQhXIQN33iJtRDBdSS5wLpbeg9YyMu/a1rEOjNIFQJ4cC9d+Ohu7+FV3/ww9j14B7s3LoRgUwU2bkCvn/LHbj6N16CZAeQj1axkKugMlZAcm4//uXz70RqTQiVZBewnJNHer5aRkdHGuFQBEvFPMLJOGrhIKKhFPKLC/jPl7wI125/DqqLOd3T5oM1JCtBXPOiNnj7rAaA9s7bLdBugXYLtFug3QLtFjhlC7TB23bHaLdAuwV+bVugFbwVk0M3siavycQlk3RMDvDmrU7Zxfwy3vb61+EFOy/Exz70IdSXl7Fu4wa86o1vQDESQj0ew3d/eBc+fsPfILdcQl9PLzZv3GzJ1HQXOtNdSDoAN9lBL0aTyiPrxmTymrJk8jqS552xVJkkI0OGyTWyMnbv3oVdux/E5OSEgJk3vfGNuOTii/HwQ7slW8fvsEL9rK1niXnLpAUTMD4RpIS0GDdRPUulKoidElwh65Tsj3RnCoP9GSW8x8fGMDg4IAZMoZB3SXK2FEEhcRAk/8tEMpmzTMjZIyBmI5O4TECSYaFzWMpidnoaU5OTWFzMKrHJXLx5ZBrziGzUfLGghDUzxGwL7pugJhOTBJ2ZlCYjhck9JuxXj4xg3dq16OntUbvyOhLQnBgfx65duzHQ249V/UP4m49fj8XxGbz6Va/BnvFRTAm8DaHC5L+S6mSGUqI2IOlQtsHFF12Ciy66GEePHse2c84VoH382GGMjR/Acn4akTCTqAUsL88inY6gI1FFR7yCUCAH1HIIoYJ6lUncPEoVsm8MPKmR6cnzrxKM5qtQSAEhBpbQe9f7slpSmcl0JrG7e3uxbsP6hseXl+U2eWAHxp2U82zheeh9A7uaCbzm35Yi9P/2CcPWxOFKUOxk2WTbrx2HYWtufAWCzlOy6Q0nAMX1l0bAcTK9ljyz45acpQOMPAvPZPuU0rLfEOOWnrbWjhzT3lfM/JIJXlEStCogvEIg1/t78lUyse68KVEcIgsoCqon5pYL8r9dzpdAkcdyua7vxqJksvUg3dmLTRu3KNF39PijyOXGUMcSAsGCga9kE5IdRsavgB2LOywSIdMsEokp+cjj5DETvO3tSaOjw7woCdZKBtUVfBhYS0YuGYWUZKbfsy+iqLKMQoxd/m6l3pS8tetqDDvJTbPNJDvNv5nEszYkiGNAONm29KyNoC7PWmBqIocDB8bxk5/sw+FDYyjkWYwSUGI0mUgJKCJrn0lLsmYJgBAMCpHhx1iQpIxrp+KimGzpTqS70kilO4FwzF1PA8gNpOWrlzBugvOnLkb4tZ22VpyYl4A2f1gDMtkfagb0ySPc+9WaHzhjuCkhsK87yWExWI1pSwBLHqvOw9ZVWhhkcJLspwGQrQCuhRoyV23UNkauffmk75tEsT1ceYkDeF3Acl60/lPzlm0WYgjgdYUtngFslQrG0iNw2/CQDZqihRjGBTKM6eFebsqAUjhabUB3aEE1jXIAjkcCBXMzM5ifmcXc7AwW5xck/8t9GNPTgdguwe+vAT/zccmzZE0m2jN7yWq3+GSS72S3mqSzB2hbwQDOFwYK08MUKgajzC5BwN7ebqTTzhJBUpshZDK96O/PyMuT4Jr8El0xh5GZTTKfoLd5nvLYyHaMSpWAbNrsYg4zM/OSRibgUZUXNjEt1/cosUwWd4H9y+InwVv2QW7IbRmXhlcN4vnPv1TrGB4z2Y0eSOZ6hHGKBS7mvx5UMZbkuwm4kzFdNYWAXH5ZkreP7d0reV/GQrZthUUolM927cgCOgK4FdmQ0luVgLAxebu6u7F+wwYMDA6qDblvMtF5HRnrw2EqmCiQqtiOT8YvMndjqSRCBIOTSQQjEY0VzsXmW8zziiEWZhyHmNdaD4mxbqUN4VAAiXgUHR1JsaA9q9z7p2qcoCbVkGQ8Lkb3idExHDt8CHMz06iVi4iEgDAl8VkK4+X0CQzTL5eFMom4WLqctIKUv38q2WTOxbJNsD7IdQaLeY6PjsorfM2aNfIunpudwyOPPCowmtdVxY0BAqf0qI3IroGqCA88uEvFeJRLFiu1ZW3BeY5rWs+kl4qD+12OAV9Kw32zUCKeiIuFzWdKXswm/61CB+9tze+pwMrWi/Pzczp2Ms2ptnLVVS+Q3+Od379T6jHbd+zA3Nws7v/x/WLT0wqDvpB79zyGw4cPYfuO7RoztnZxUtN65RqsqQ3iS4T8euQk2eQVa5STJZVPDt+NMPlU05UriGyCbCf7f2tNfypD8F/S9NcK7J4KwFXsduop/idvuPnWX9Kvn3o3q4dXNe6LdP5U5wEwPj6OV73qVfKjZd8iQE+57CuvvBIXX3yxpJQpqcz1ydLSEt7ylrfgM5/5TMN79o477tC2vCacJ9k/+Hjfe9+HD3/4w8bEdfHzBz/4AS677DLs378fmzZt0nacU7g2I3uWv8/7Lx7fO9/5Ttxwww1SxeG14r0YwWfGdRb6MK7SZ/crX/mK5JKfLIt8avDWr/M0br1H+ylfKQ7fLABoeuY+M/BWfbHuJJ/THfjk52/EA/v3YKFWRLZSRGA5iGA0A8RWY9XabRgYWoN9+w6gO92Fcr6g9eBUoYJo/wgGRjZiTd8q/MNNN+GMnediZOsmXLimE8uHjuHOf/prXHxaDzb1rEElVkPn4CDS4TMwOvswbvzMv+LAXBIXvel3EOzvwZkb1+P4gVk8dmgXMr2d2PScnZjdN4aju3+Ml77lZVgoAQ/fdwDhdD/ClQqGN/eq7ctj8+jKjmH+2HfwnR9+GZ0DPQhWQyigikIA6Fs9rHlBszjX54kYyqU6CgsLeONFL8R1512E2mJO17sQqiNRDuAlLz7/We3/7Z23W6DdAu0WaLdAuwXaLdBugVO1QBu8bfeLdgu0W+DXtgVWMm/tZthAAb4SDCRoGqKPWrWKpblZvPX1r8N1V1yOT/7FX6A0v4Ch4WH85pvegCXezaaSeOSJJ/Dhv/gfWJhZRmd3J9aOrMXq4WHJ3pFZwUreJCu/6T8rqdMwovwNgsVBekYS/KyoOry3q1vSh5QtJNvGJLOARx55CPf86G4cOLBPyT8mtHt7unH5856n7zMxakmVOrrSnRgZGZFsM5l8HhQWE0nJfpOKZMIyFCa4mjJmXyiIbHYR99x9Fx584H6UikW86c1vwsjqESUduB8CvExeVyXDaaxCAkhMqMtPUGwhZUAFDDG5kV1YVPJsYWFBiU3uw3uX8Q6Z25vkmCWVeS5M5jFBQ181so0pFcsEMNuIDI6ujk5jJ8YoEWnCegQsmCQha2SJUpbzC5idnsNpm0/D5vUbceMNn8b4gaP4jZe/Akfm5zBN/7kI4VWT9iNJ0TznDLzlMV568SXYuvUsHD9+Ajt2nIehwX4cObIPR489CiCL3NIEpqePYmlpFpm+Dqxf24NMTwSxcAn1Sk5ypfKvLeZQKi0rqWsgioG3gTp9iinRZwl0pgrpZUt2ZFDAlXl3CmChpGJPN9asGUH/qmFjuRAM9GxWB95aws3khL13b3NAN8HX1sScgaMGHnseneWEWoBb9neBfq1sRTWagHzzpPTPJngr6WSBt+7VSSF71m0DZ3aAbHPv9ltN8NaAWStIsCSwTlNyhcYoNbYtAREDq9ivTB6YfxNkIEhqf1uBgYHdkvd2gLNnp3p5ZQG+AgkImvI36UNmEpnRSFKAR2dHDwb6B1EozMjfuB5gZb6xo+jxyLFAIIHFG3yyT5O5xCIDem1xbFBCj2ATE9eZvh50dtIvm9e/yTwWG09FD0wuEQS2McNzFmOPUrBeglZM6KZ/s8m28hqEEKTscCCMes3YrDwvnZvrcwR0SGYrFCvIF8pi1z60+zE89ugoFuakIopM3wDWrF2H9es2iPE/ODSEgQFK5hE0SiARZ/I94aRsIwhQjpUxJxYHolH3W+w7HIEEhch+tt4XDPBzPj3j1vvX/tpOTT/jxPw4pM+rxQKTBjePUj+HMCYzdhEEY//03rAm48o+b/3efInND1rMa8e8taILV8KxArS1+cUxyRpFIk5OueHDZ/2RHqAWPrzksWfrWpwRy0cD35VvSL3Bfps+s1aEYszYqgOADeiqqrMLSNG+nQ9uAwym5LEVKXG+4HYEbyXDS3C6boAP5yUrDGIBUwVFFmqRhUv/Wqoj5POYm5vD2OgJTE9OqX29R7ty+QReOcc5T0gB3B5/dgx+FUI0QDInJ6ugaqAZpcltziporhfQpf1yTrTra3OsAaIWPyiXzjkwJlYtmZz0OuW+eAyUQu7p7UZ3F1mRcQfOGrNVfqKuuEZMV6pOCBwl+G8FHPl8GVMTMzh0+Kj8T3meBMU4H7NIS2zSsjGZKfneKARQwQx9uCOas8l4pFzzqtXD2LBhnWwWuG7h3N7KHqvVbC2hflrltTA/WbY/X7lOEXsTkPrFnj17Nb+zDSiTy/iutqrYtRO06TyM9eotXzmvx2ICcDP9Ga3HKI3MYjBKikSotkLwFuw/tv7j5xajO8XgDRC0rdXVV8i2JnhLJicnIa4Zu9LdxvLtzWgNx3WEAfq2TiKbk/1XUuMstHB2FjoHnj+L5PLLmJ6cxInRUQNNS0UkY1F0JGNIxMKIMAzWyoq/LDfg2ocAPb2MWdRG8Ja+uAHaaKwAbxVgNGc6hrn6m1lGUC75+PFRycL29PTq35SnfuihRzA7O2+FjbJboK8y18hh9GX6BVrv2v0QZmbnEI3HdJ0agHSDOXqy/K8H6p0rcqOIjHMZGbUsQCGQSyZxTzeLE7jWSwokM2l0suLJsLc+Scny8XEWTNWxdu0aXHLJxdi1axce+PEDAtO2b9+OsRNjeOjhh/T9tWvWYPPmzXhw14MYGzuB5zxnp37DBrAVJDZLOTyA2ywXaqxHVkgHN2KBKzSz8Hey3PDTnb28fPtKgO6nff+XBej6Qjl/P/Hk32wp9nNA8idv+tbTPbVntJ1X1JGqQb2OYtkK3fhvxmm+R2D1uuuuU/HBgw8+iI9+9KPGEO/s1HVnzOd9EaWMyXrl/Qz/vueee5DLLmlu4NzBeLtt2zatWyi7zAf7NiWZCfZeddVVOHr0qN7n71OGm7/BOYYAMR+U4+Zv8cHj5L54L8cHXynZTcY6iwxY+PBkILYp32zKRvZ4Kubtqb7f1EcwH137vq2jmvs5NfOWcdR/37tvROgrTvnnZBwfuuEvsXd6FAvVIuaXlxCsABecfzl27z6KwdVnYGo2h3TPEHr7hjAxMYe1m1cplnQNjGDdmedh6+btCBeBr3zjFgyctgbn79yOrZ1J7P7Ol7ExPoNzMgmsOn0ddlxyCSbuP4y9c0fwte+cwG0/fhjh8j6Ei3M6QoKxiY6E1hRcR1fyBSzNziKaTqK7rxvFAtfutl7g57zHrZUKSIQ421VUODS/MI881Z2iUdRUt+iKuV1b+WIJFi6tHlyNN/7e7+P09afruhbDQLyENnj7jEZ1+0vtFmi3QLsF2i3QboF2C/yiLdAGb3/RFmx/v90C7Rb4lW2BVvC2eZCOuSNWQUg32gJvazUszkzj1de9FG/53d/GP33hC9jzwIO64f+dN79RzNtKMoYDJ0bxf3/oI5gaXUAgGkCa3rdr15n0HcGLaAxh+py1eM6RYcFEAZ8EjI3tSxllY9XwlTeNTN4yKfDEE49j/4F9SnSSjUDvOMp3dXd14bLnPU+JAibuyuWSQEF69CViMaRSCfmJmc2Y+cKRXUyPP0qRxgnchggmh9GRSGDPnsfw6U/dIAnj/kwfXvObv4ktW7YowcyEI4FXerMy0VEqFxtebrypZ6KKydfs4hKWlnIoFkvyweRxEpTyyT8yKYyJw0SJAWeS1YsnBDx3MCGdIvMloVeyMeTRF6EPn/lG1eTDl5f32/zCHOZmZzE7O4PZ+Xm1HX+rr7cPsUhcMtbnnbsDN33mb/HovQ/i2hdfixnKri3MoxaLSDY55JIV3DeTrjwfyhxectFFYttOTExi584LBdCOjR1ANnsUuWXKCc4il51CLreIWBQYXtWJrs4gYsESUDX/WiZki2LpFFTdbyAhwUdWs5eU1DW2o4FoBAPJ7uR7YrzQMy4ekn/g6jWr0dnb0wRuldg39paAWsssGoOyxUu2wQRb8b7bXEOhCduuZNw2UYmmbLJP4BkTy0sNNsDek+QOHctT0IGBFw111haPWw8aGTDjibUujdoAlTzD1OR9BTqJjWc+tgQT2MYG2hqARcDKn3+lyoICft4C3Eqq1AG/AkDrqJTp38jEO98nAGRsRgIMUbFhbXyWK3UsLlJickkSm0ODPUh1RBCL15BKUQ6SgIUVhQi0TVgxAiVM1f9Nq1kna+CasdAsOU8Qn8CzFUqUK0WNbdOKZr+wCCbWrljE7Fv8IvdLH0hj0DJNVa/bk+w6SiCHQnHCN0DdmK3clt/hewJtS1XkSxXMzi1iYnIaE5MzmJ2eRyrRjU0bTseG9Vuwft0mrF23Hj09ffL7RpRgkZc2tnNyKccW9qxSh41EuYG2HmFp7Xe+cIH7MzbM/78e7NkVUx2QZK5nn3qGZk3vW98wWV31e/+39zJ2kscevDWfZ9/XDbxtyDl60MHLHbvrp5HmiyR8MYADK20cN6WTWU/CJ8FbFgT5+g8PCFjhkI0xL4vb7CdWPMN4aN7dztvWbSslYgfwStaZ73vWq9vWF6H4fTLGMi7KW1zgHiXDS0r6sjiJkryUoac0f6Hs3qe/apVAWh7LgwNnDQAAIABJREFUuWWUiyxOavKET/bsboLIKj7ybuKufbyks2K9PCxZmGRPnivnVQKBkv1VDGgqCnjghyoZLIYg2EBWfibTh2SKRRFU8AgjmYoLzGRc4XtM1HPOYN8gYCFwkdtGyV5kUZXFGc5H9AZdyi1jYW4J0zOLWFxY1tzDGGlzEuOqxVN6t5YK9GqnT7eB2Sq0olpAmrLvvRgc7Mfg8KBAQMrA87i4nmIsZl/mukSFPM6aoFSmZ7152xuATXDDmLdcSwhcLln/P378uOSOVexVqZrvLou16DGcL0hNhFeABToGrLNFDawkCG2xNqCCLyoAsJguySKwFNcbzhOXssD0Io7GxLxNpyk5nUDIgbzsL+RkhmlpoQIUm6t4TAYgWzGEftn5tmpM0IvcFdoIRKfUM4sFKmTi5QTmLCzMCSwqFQvq+wSEEzxWsk+dly2B20CddhT0ejb/XCq6cF4hqKqWpXf5ScxbF4UFArl1gSt8IgDCSorcUk7g7YaNG6ReQuB8fm5BzFuCt1wj8sH+w7Ui+xhBXp4q2dDcJkZJZI23VlWPkwEnH8Nby7/839ZOti5ydtcmXx4JS16ZcybXzWJuS4KZa+iQximLDrkWpATy+eefJ39bAv2bN23G6lWr5HNKKWWy8jds2ICRkdViaXLNePHFF4FevLJ/kLWAza8NAFfs2yZ42wA3XSFL6/l61RErjGuq6vy8c1crePt0Qdmnu93POpZTMW/9d5pgdKPkTuugT9707DJvCd4ylvi5kH2e90x+/mIMIpuV15h9hkxb3qf5NrF+FFGRnL9+/jxZaFJTUVNF++T9lrcbYExl7GOH5HuUX+dY5XbcN7/jWbP8nhX4BCWvTFCZc44V6pgPLx/Hjh3Dl7/8Zfkus5/6eN0YG08hm6yVU6NIqlkQ0SqD3NzmZNlkD95akXJrMYVj8HLtJ9EVG40ykXGyyxLt5rHLWqSOUHcH3vvRP8WR5TlMZOcRjIRxzuYt2LfnMM4752IcOjSFUjWKkY1n4+jUMhBOIdJRxfLEDPo6M0gNrcPasy7EwMAqLC0W8OV//Ac8Z+fFuPDS0xHJL2Bofg/OSpzAUFcXxqfnMXHiYXx39yHsWT4dk/t+iHpxUTE3u5hFurvLiqAZ2zh35Jf171qgjkQyhkqRsv5VRBMRqedEWNxSzSMRrqGvu9MY19UacqU8JibGEEomJTrDMc01jB/1mp1rVfQlO7H19LPwtrf+kX6zFAm0wdufFVDan7dboN0C7RZot0C7Bdot8Ky1QBu8fdaatr3jdgu0W+DfuwWG1/S3yMU6Fp/88ew2jQkzkyelVGgV+aUsdp6zDX/0X96O22/5Gn78/TvR39eH3/v9tyLS24UFVDE2P4cP/beP4tATJwxnqAPDg4PYsG69mBhMNDGxSNCHyU4mwpiEElAYCOj3mGyQlGqEjKGobkAtMUhpx4q2LxTz4B11LBYxFkskgtWrVymhILCXx7uck6QwZfqYqmOizcAwA0gMZms+yb5lcoH+vunOTtz5/TvwwP0/1jEzuUsJ5tNOO03JVspIMmFK9o38ZynnWLB/E8j1cp1MjLMCnZKKTHrzXJh443ny/CQN6EDleDyJFBOpkv1L6LzEPI5ExERhIpfJTYLJTAATFM4uLhrrR4wVyjaWlPSTJDQZG52dGBoYxNDgIMbHJjE/Ny/w9mv/9FXc9d07cfVVL8JivYajM9MIUMKQHm5BshE9A5tSklV0dXXiuTsvQDIeU2Lo/PPPRUcqiNHRvajXWS2/iGiETK0FAbShUA3RGK9VFcFqAbUyAewCimwjyl46thfbIxSMGP2MQAXZoEyYFwlWMMnPRHtC29CHjeyknr4OjIwMoqOTbCHKbhJwM7lIS7Zwd46C6Zm3DWaYZ8zx1fq6JZgbAqeW7D7Ju3IlgKu0UOP3PEvFA2+t4G2Dvdc4DpdEl7SqB3ANxG0Ya/kEkXX6huyyP69Gws1LQ/M8nF+rsVFNNlbSsWSFOdlN84z0PpIshqDcJ2WPCXjZ99QWvBYuDhjjzRLyxoJm9b4HQuoqnGAxgdhuMBbu0hJlxUNYNTyA4aF+pNMs1gghGqOPtvkSauwT1HIJPmNUGLOQzCwD6BzIJHaWMQWNhWgMd15zk3Nsgips5lCYgHIcgSBZ+SFUa2E9jVnLRGMEwSBBW8a2KGr1MKrVgDx9yU4oMDFHsDcYkUxyLRgGhTcpFSof8EgMvX0ZrB4e0RNhMpXIiiWA0cLOboCxPiXvmUc+/W1xraXXtgC5rWBvk3X+7z1n/Nv+PmMAZb6LTelYyRxbvxBrT33FWKdipqrvexatsWslOSuWv+/jTSlzzxzTOPPpSYfOqq+5ucKua1Oy07NubXzb0NWs4oBUJjxVpkHQikxRiZm7hHNjLuN4dOxwx/Zv9gZHlWxl3rq/G0xdB6Q0wGA33jlHkgXJdiOYkyPoSrDQjbvGb9QJTJZQIGBboC81vVYj1KOQJDIZfIz1HnS2EhHru17CudkuxohqZS9r1q07CNfFPwPxnExyi5KAkr+OFexZtwKYmTgO0XvV1gUEAjh/qognFhVQ2qGiJgOyYmRkRji+m+x0D/Zzvzw/sZAp1FAqYjm3pDmVvqxLOc6nVKnIIZfjXMqWijj1AlOzYJtqjmfxUYXFRjWBa6mOpABbMlkHB/oxOJiRdUGyI6Fjplw6gVArrLFiGrajvJZpS6DCAzJtc7JSIGAodmUk2vBOrZTKAhbJfibAS4Y/GXCLSznk6d1cqUrG9KFHHtV0wnWbdCAEpHN+oZqFAbcOTmuwvUPRmNi1lEKmlDsL2QiSd6S7FOs6CO4myW7uQndPr2SBl1jEhgASqRRCUcZQzg8m7UwAmW1JMJzXUXFaFurmQ25e5By3njVvUvlcK3FdxfbhfMA1IWWdJRPMvsOSGoK1BBQJ3IIMQchHl9ef6g1cU9kcTL9bJ63cYN5a77f5xuZdA7Wc2kc9IM9yAl9bt27V+GTRApVL9u59HAsLWeeNa3K90QjXSiGxmHnO+w8e0rYevPXxwI85U8hohWubEVVHoSIP27fO3ckiG2vdmItaM9E2Q4UPJrFMn1wWRHEfZDezX19w4fk466ytuPvuu3H48FGctXUrhoaGsHvXLgHj7F9k3RLYu+uuu5FbXsLFF10kr2griLJiD+vj0mZ2vrtN+WQPYHrLk5PBW6+S4dbbVnHSUsj09GaTf0/w1t93tB6pBx4N4G6Zwd0C9PrPPrvM21VDw/pRAqUcKxddcrEKVjl+vIcsj5HX1zMlPbjq/cR9TOXnfI8x068duS7jvqx4M6iYx1jg5xkyb6WA4IpO+HcrKMt9efUE/g73Tzlk7tMDtzwe+uHSa/eTn/wkvvnNb+oYWsHyJoO2ybz1veepgFs/tv2r7ePJssl+zK8Eb21l3/S8tThh4C0fKgEMhxENhlT0lIsC7//Ef8Px3BwWl3PYtvUspKs1bFi9Eb2dGZwYncKBoxNYrMYQSA5j36EJ7Dz/bORzy3jkwYdx3oWXIjG0DqvO3o6hoR585xt3Y8+ju/A773oT1gYK2Ji9D5efn8NAYB65iSl868Hb8f/eGkFg7WvxxHdubCgUsF2jMRZBxqRIsJjLaZyxiDIctmozFg8HQhGk0nEsZ4vIZxcxlEmjVl5COBhAZ6pT6/ZyoIZyrYKjo8elPhSQQoSLW85Oh+utnkQH+jrT+LMPfVJtU44GESvWce01Fzy9gd3eqt0C7RZot0C7Bdot0G6Bdgv8ElugDd7+Ehuzvat2C7Rb4FerBVatHWzcLJ9UYU6vNjAhRpaLyekxyVjILWHLujX4s/e/D9/753/G3bfehkxvL97wtreiZ80qnFhexEK5hBs+/Rn86N5HLK9bAaKJAAYy/Uo2EmBl1TjvqXmDzxtgJiBYqd2RTGL9ektIssrbJy+9Ty0TmamOlNizYt5IJtFATrJJyLTK5ZYEDCqRK3A0qmQYGbKS0xSTyJIuSt45yUqyS3hjK9ZmpSKftUMHD0herqsrLXCMjARKoS7nyXBdEDhsLEBj45Adw88kp+gABCZNmYBjYqIj2WESil1d8sNkOxCoFXtYIDPZtAbocL8LC/NKnBAoZrJ2Kbfkkir0ZmQijIm7iK5RLBaXtB6lqCkPTelAykX29vQgQRmz+QXce+99OHL4CC487wJ8+1vfxu3fvh2XXHoZ6rEYDhw/jgSZQWJBmleur4InSNbT3YWdF+5QonRyYhRnnrkJ8XgV2cVRlMsTiISXEQ5VEQl7b8UConEm3suoFLIoLC+IHSzZxGoJVSJlAj1MmhH1kLyUclkmcJnYjqKntx/Dw6uR6uhwA4fycFUkUyEkkmxXk/ZjklHJGJeEFefLMVYM/PRArWVgPMNWwG1D+tQSp5Ie9qCCB3xbAP9WZlyTNWmJ1QaIK6aK+y2x55oyol6W3La2CvmTuCyeoacN7HueRWyyv05y1UsGC1wik4HAdis4RbDVEuIE/UtF66cm4W2ywgRjK1Xz9/QsDmPIcF+WiKcfrmdQSU5ZSTuTmCSDypjOxiTneCUA4L1ce7u7kErFEI2S2U7WRRUk8YsVRSlwdzG8TGiV4D3FzJ3suDEOyfwl2EFJUZf8JbvLeWKaEiMT3WRAcbwnEI2lBL6WKowJ9P4lCJtANJLSk0zbQCCMYqmKbHYZCwt85pDNkg1eRzgSR2dXN3r7BtHV3Yd4Ko1UZ5fOK55IKAYlE2kAZNeaVKgBt60sWt8fPAjrJXg9lZptZ4CKSwm6/tP0cLVObyx0e/66P+z6N9mzZDiSMV4U25v91IOzkgh2DO2mP2qTpcp+arLIFpv56mNykzHliiZamlXJWpeE97LnjWqmFc3vAVxBmuyTbnz6K28xgKwV8xE37rfBn/KodOdDydiVDD39lANO/PH48W/CuS5eOUCZ56biHjIwl/ONOVWMWaodlIoCbym5yrHHhwdLWdShYh+x3w2M5HxzYP8+zEzPaE7hUbPQSkUiXjGgERdN4phB0PyCKXvLrRTctDWBNzGx3PEyZhsz1IHrVa4FjMnKuZ/zI8Fazm8eiOUcymIkSnOKWUu/dydBbGoUjIPWR8Ts9fMAFUQE2lK+N6QiounpKXn3cl3A+TWXy6oIih63y8sl5JYZN9mHRN5sxEPGKs5j+eIymBMfGMhgaHAAgy3PXsm8d6iwzB8H1Uu4FigKALbiK7JoDUwhiF+RksDC4jxGj48iu5RFd1e31hsehGHR0+zUNJ7Y+ziyCws4/4IL8LKXv1yMq6V8XgzZhx5+GF/6x3/EoaNHjWGrfmS2AfL1Nj5qo1DI+h3XQ7RmCKMuBnHEFFK4fkrRu7sbXd09AiiHh1dh/YaNGFq1GsFwBJPT0yhQhaFe07nxGhJg5t/6TdU8eAUM61tmm+lY5VWL7ZyrrBiOoJF5yqrfO/lsP5/7MzDwtirP2xCZZWTdUskhznWjFe9pbSAAmH3R+bc2FBBcbFWRGnslWa4GUtBHeHJyUnKxBNbJZibYeejQYRXM+WJCFQOQPQ0INObY23/gIBYWs2o/fu79Xk8KHYbStkadBiuSIKkHzXz8UJQiiMsx5OXEnUy6rDWCAa1zWdRAj2AWVLGA7rLLnod169bi+3feidHRMWzauFEs8L179+o8uO4844wzBMj/8Ic/0Lx7wYUXIJUkUGf3AI1XV0jhGbj+1UBd60N8rgRvGQfs4RZbvtLlaU5lHrj18c4Dej/r6093u5+1H2uDJrO29d8rwVu/r0/c+M2ns9tnvA09b5tr8xompiYb6zcCuop/7Hu1mgBezn2tDw+oagQwRjSukW1lpQxOut990eK/yXibj7ft3wpiwsbIXfFonUsJLvsiGm7PIg2O9ccffxx79uwRg5f7YMz3wG/zmj/Z87a1P5wMwNo5+c/tlSz85nhrlU323/Xb2fk3wVvbkTF31V6MKsEAWAbM1yemRvGOv/ggSrEQtp+9Db2JDmzq7EJ5uYhqgcUlIUzNL+H4QhH9G87FxEIFD3/vLlzx6ldhZj6L/Y/txdr1G7H23B1IrdqI3sxq3PxXN6B/0wguv+AcvHBzHutK30Ay+zhKgShmQxV8/UfD+EnxXMz94NOoFEvILS0hnkoo3l/8nEvx1re9Vfd+LJC+7bbbcP1fX685h/NWJJlUAW5nIoH3vusduOSi85HuSGJhdh5f+MIXcNttt8rGiGuSa3/jZbjyhS9AJBbDd75/B/7y4x+nU4zde9Zq6I6nkEl34U//7Hq1TTUeRqxQw0va4O0zHtvtL7ZboN0C7RZot0C7Bdot8MxboA3ePvO2a3+z3QLtFvgVb4FVa4caR2hV1Y6R5NAtJnPJwmBFr5ikxTwGe7rwkQ/+CfY/9BC+ctPnkOnuxqv/0+9g47azcGRxBqVwCDd//vO49ds/AK3NmKMLxYBoJID+TD8GBvqVHGLSp1AoSvaQfrT0Ztq8aRPWrl0rUJM38gRifQLW++8StPWMXS9T6EE3MQjpEaZENBkRBKrolWuMTwKhTFSL/UOJZsrSBZmQqKJET91yRTLHZLMWKCVZopTispI3fPVegcsFMgtN/pXJSLGcKDVJGUHKNAtQTShZTK/fTF+fkmaZ3ozzKzOmoliRTOKWS2I+MaHGxCcT7nzPQO289s/EGqWUo/R860iht68X3V09uj5MvvE3KacnQDiZFKDGfU5PTWJ+dg7jJ07g+OgoyN55/uXPx49+dC/+/h++hHN3nIfNZ56BXY88IpAunkxKIpHJ5kiEzMQw6tWKJJwvvHA7IuE6Ro/vx9q1GfRnYsgtjaJcmkQgQPDWkogms1dHLBFCfnkBSwszyOcWUa6WhVeJLcdkYJV53RCzISiXKFcYQH45iP7MKpx22pnoHxhUcj6/PIdqbZkOWQiGKM3GBBK92ChnyU7WlNdUsi9Ifk4zCdUU+WviqCad6j0rmwO1wdp1IK+3uvTjw5I8bvsG0OrBW4l9NtgpnqngDC0bR+R/rcnRNBC38b6TRfZ4sPldGsDD4254W3K86kyZQCb72MDVhsRqrY5CvugY2lkxonQBXFKdIK3YUg4I84x0z6CS13CAzGdKZ7IIwph1TBJJHk+7MnahihM6kur3SiInkgLX5cvpPFx5zVibwL6vdnTgtLFpeY7mdeh5Yfx98+N1oByBB7KVdVEI3pOVz7HEgoM4IuG4tp+dXcTsXBbVWgjxZBodHX1IJHvkyVur0cuyiLm5BUxOTmN2bkHS3MlEJ/r6hjBMNu3IWmT6B5FIkYHWiUg0IRjAcS/VnSxBSLCIY5PnZJLLvq856N58S3UhPdu2dVLwUnT+1Usmt/YQ/u0B3l/xCeVpH57FaQFYDlgVuOq8aD1Dtgm4ejatY3I1vF2tfxlI2wRo5XfcGAsmwc33GvNbo3lXXBM3nnXtxE5086EKGvRmg20vFpx8qw2gNAlmY/xacYMvKGE8sGAiANfh+5Q4ZoJUfr0Nf+7WOGTm1SaNbDoRfvxbO9mT3yfoyMKe7NKyGJss0vBKFpw/Oa7oScqCJAK4TJCz3bNZxgTzSyQ7lIVQxvyrYXFhHvv37cfM9JSKFkzm2CTea2TTBigzbkUUfE9+qYGAAGn6szNe8Lg4n3EeJrAqmWB3ipJQFlvf5DZVQFKuCAzj8cXiHM9hdAo87FJMYYxhARXnVLFvOX+H6EdN9nXVgEFK8qqR7Zf8XMx5fnZ2DkePHsPE5IQkQ8l+otct24TtQF9TgnX1ehCUlKecPD0CGVNYvCYWGxP3oSC6ujuxbu0ItmzZJACXoDJ9dbk+YTEZWbbsGlaYwhhAkKSuOd1kkVmMUlMbmR85GbhFTE1NiPXJ91YNr8Lg4LAsHxTzyxUcO3wEu+9/QBLZZFFe/eIX4cXXXotAlMA7MDUzg1u+8XV89Wtfw9JyTvO4/OPddeO5OUy9MY9pnnJKJAa2mbwyK7XIIGVhGMFy7ouyyWTebti0CVvPOhs9mQwq9Tpm5uZ0Xoyt+UJR56P9ugIcFrBRMl8+v5TAr5DZXESF8tOMAWW2kyt0kk6wKaO4oWiAkQk/IyypZSou0MtWXGLEI2Z1kYonBDIZY5RrPc5PPKdTgbeueMPZNJiXbRDjExNYmJ/Htm3naN23sLBons9j4yqQaIBDgnwN1KI6y8zMLA4cPCTp8XCEig5NyWTPqrUo4sUtDKhdCVA2ZgurjWp6gDoZVwNMDVg1MDwgAJfM2y4xpBOyFbjyiis0du+8806cGBtTMQAfPCeOTxZnnnf++ZrL77rrLs3L27efK4sO9lvNPA0/ArMtkGxsrYJQyPy4PaPag7eNNY/z+/Vt4K5kY63WCl2vnDZOBl5XegT/tG829/RvAd6erLLR/O1nG7wdHhzSNWNbT0xM4PW/9wYVtNAv9swzz9T7jO18JUDKOMF/c5snnnhC/YnFCVdccYX6Au+LWJzAzzmGKZv89a9/HW9+85u1/U0334TrP3G9WP2rV6/G7Pwcdu/ejUsuuUQg7Be/+EV88IMflPzxa1/7Wjz66KNaM/I3uQ0luT/1qU9heHhYY4WxjTGO/TKTyeD+++9XPOecxPjpwfJTMW99QUTzMysKWvlvfzUMnD21bPIz9bzl8fFeC9Ewdo8exO//8TvxvOtegngFWJXoQnyZUsRR5CVhv4yJxXkUggkcmsoj1j2I5VwSYws5XHrFVTjw6EM4cXQfLrj0MvRs3I7MxnMRna/gq9/6ZyygjnM2DOCq0An88H9+BPsXjmE2VMfOV78TW17yHnz3o69APjuPOJWJ4lGEwkFc/1efQAV1fO7mm3HVC16Ayy+/DJ/97E340v/6smTxWXEUDQCv/0+/jZdcdQW+/rWv4Af/+q/4kw98EP39GbzrnX8o//RXvOqVeN0bXo+HH30EN958E26/4w5Sve0+xakadceTyKS7G+BtPRZGuFDFtS+58GmvBNsbtlug3QLtFmi3QLsF2i3QboFfVgu0wdtfVku299NugXYL/Mq1wODqTOOYDEAxhgQTocwEsgK3M50WmCdZ2moZoXoNH/6TD6C2sIgb//tfoi/diauvuxYXXvE8PHTkAKI9XfhfX/kKvnLLbaa+GgTSnXH092XQnU4LWPSMUMoQn7PtHMm2MfnppbeYzCVoaZXtlrxhUtcntezmnklfS+ozIRCOEDxhMoxsGbJmCqjKM9OSTub7yad5yZHFSwBRyblsFtmlHOYXspLIW14iaFzXzbCYMU6CktKGbCMmmuWvljLvPSYq+MqEcywRR1c6LQ+0jlSH+fjSRzcaU8KVN8aLiwti1bLanAC1mEry+WMijh6/xtblcRKMpfxiX6YP/f39Sl7b70W1X5M3pr9vRcduIPASpqemMDU1iX1PPI6FuTkxnwmsMeF/1QtfiAMHD+K2276DzaedjtPOPAP/etcPMT0zKw9g+ZCKzcvfiqudmETfsWObvGxPjO7F0GAMw0Nh5JaOo15bQr2aF/ORCXdSlZIJJrEjWMzOYXZ6UsCBJLjod0W+IhPiZSK5UYSDCQSQQiwygjUjZ2HtunUIJxPIL8xhauooioVj6O4mI5LArTFq6nWCt7y+/NsAPwH9YqiEmgRZlykVo9nl/Uzy0zFyXXK5lVuhRLbzRXYcN8feNWBmJXjbTBR6XzcvF+iSt458okSt2N62D2cF2RyDPC/nb6k+7pLfAmpaWC3G5mlCvyZNaolobcd9KLsbEGNxaWkZ2SzZZctKkjflolVA3/A/NPKckzoNhCQPTNYzfavJOKVsNccTAmRGEXyxJDsBDYIkkTDZS5ZUrtUrAv15nQQK6zp5MWrH3CA7veLlrltkVx1JtUKJ0XINtSrHfwzBcNS4VPSkrQZRq1DSr4qlbBkL8wXMTM/jxIlJedIWixV0pLvRPzCMrq4MYokOBCl/bJdQYBIT2729GbG7V69eg6GhESR7MkCAjFrPonWZdueHqLZjSyseiYfhtl0JxPKytoKxDcT/FLKRrSBia3K6WZTQWoDwKzeR/NQDkhi2MV89SEcZb+fj6WVoTQa56f/qk/4aDy0FCzYJGNurJuDWvG7lwyzpeCej7NhSRsg/OeHvGbMNoN0N/ibI3hzH/DmxTRtATJP1Ku9W95+2cbLMBvIxDtmhqkjBDXZdaV+swHNewepSr2l46ZpceJNlTKlz8/718xmT82T8kT1aIGuRcJJYrQzDlDgvqeiI4C7nB/Nbb4gUCEyjdyw93ckWtXOlVGwWx44ew+TEpM6FI1egOsempirr73b8ATFbKSdJ4JgsTErpsh0Ye6hkQeYt5zU+xSAUGOwLYRhLwpqfqEpB8JZtSSsCAqGc9yhJzLUDWaH+cvKXBX47YDVMgJgy7kyss6iKdgJOFvrEiTHs278fE5OTOg/aExCw5u8QyOVcTLCBMTMaSwh8MwUCsw1gvOVczGKz/v5erB5hwdlq9PZ0q6DK5nkv7+lAQQdMe/UDrzLC6+el7NVeLBwrGDOKYPnE+LjWGOvWrsPGDRuRiicl/1stlnDwiX3Y++hjku3kOfZlMnjBi16EroE+lBjcgkEcPnYU/3LrrQIhdXXE7ud58CxcnGoMCevPnuVq6gama8w/Q/RYjVFintLz5hEt7/lQGIPDq7D17G1Ys36drj1Z8jY/0sPWAde8Ns6LXkAgQdkqC+ryKBaWJV3NfkqAmeu/xhzBwqBGXHHx0cn3CvIP1MR8JmhJFm4sFERnMiEAl2tFmy9VHaZtA4FWP3G/YwN2zM+Y6y0DuQks8fqQlco5c25uFtPTMwJnyRD260yOFcMyWEQQVN9iQRALANiGvgjkpPjj/J5PZuS6Qg8H1LYCtrZcWAFYuqKnhqe2G0sE+Qf6M6Y2E4SK9NiPCMwSeObJ8dg4zrq6u8RU3n7eDoF3VGVhLDjnnG1aY7YWK3CNyf8sFlVVMOfZzATR/VrkZI9b925DxaC5XSuj+FRTR+v5eqWSVnAwMf8BAAAgAElEQVTu6cx/zyZ463//qZi3f/23//J0DvEZb+PBW86Z4xPjeNe73y0PbBaInnPOORgdHcXtt9+OK6+8UrFt06ZNAmEpkT0+Pi6m66WXXqqCBNrAHDlyRJ/v2LFD2+97/Ans3LlT/YTzzU033YR3vOMdOHDggBUN0YImGm2wuHkiF110Eb797W/rnLZs2aL98Ph4X8T9vuENb1AcJ+hMn9t3v/vdeO973ytmKLfxACy/0xidrt8LfG0ZAz4utDJuT/W3LRUsFpvig42jVuat38aDvBYMVR0ilqn+2SK7zEhRKZSQ7uhAMVDHnXt346v3fBe9AxkMRjsQmc+jJxiRxVAiEsH8wiyWq2UUY3HMVSJYrkYQGt6OXfc8ht50Py7YeSb2PXGf1BS6Vp2D86/6LZx95nqMjpdw33e/iTWnbcB0toxXDC7i2C0fwZG5OSRf+WdIZp6DOz7xUnAZGo+ltB49/YzNeOc734m7f3QvPn/z57Bm9Sr86Yf/FPc/8CA+9lefQDLZqWJLVHJ48ZVXYPP6Nfi7z96o9fn/9cd/jEsvfR4+/rGP4eFHHsaffPBPsGrVEN73/vdjfjGLUrWK4xPjKFLun/fatRq6Ykn0dxl4q/kjHmmDt894VLe/2G6Bdgu0W6DdAu0WaLfAL9oCbfD2F23B9vfbLdBugV/ZFujp7zrp2MTaczKvvBkjeMtq7I7OtG6uK+UCSvllvP9d78RIVzf+8n0fQHcigcuvfgFe9IqX4f4De3F0ZgoHjx3Dvfffj1gqhZG1a9HX04M1IyPo7kyjP5PBquEh9BHc7KA/Gf3rQkpceuktfwPPhG9rJX9Dnk3+ngSDDHxi8t7fmJtv2qKYNKVyQWwCJvSZoBK7pWgeikwekxXESvMsJbwke0wmJ4HdiFgFum13LEHe8IsRxERmmEyLhHz2yHYQ25WSw/LSMxky8yYLC5QlmEpW7VI2h+VczmRAJQNblQQfGSmUuCJIxvam/DH3ywSJGD1kKodNcJMgNVm+rLInELyk6u6C9k0/W/47t0wG75IAbCbo6N+7fu06Jb3Jvn3uRRcpa05pw56+PuTyy3hw1y4cOXoEs3PzSgrT5y6RIMMpKfVOArpbz9iCVCqE2el96OupY6CfudFZVCsEBfNi0ApMrpURi7KNyL7KY3ZmTuB4RUkRysuSJRpCqUi/2w70dA1ioH89hgbORDTag1xuAZPTo8gtTSMcziPdkUdfLw+5hFq96CrzxdlakZQ1FosSpy5XaMztFkYkgRHj0BlQumJ02tf8fz6BvKIftrBhmgkiS/P4/tqQZhUA65h8jR9zPBSvxeaS52IIOvaeACAdjEuu+327hJLkE9U33f4bbBwCGsbIDdTZFyG2UH7Z+r9JEZtssnLqTJrL08oBsQIm6RtJD0kyrlKIRWMO52K/NqXfuvdzFYnWCiRq1bJYOSZdWlbxhP7tz08MQu+DaQxg27FJVvKVnrlkbuULJckaU/EvCAIySdQDYeTyRSzOL2NxkfKcJSwt5jE3t4z5WUqZL6GQLyOWSKF/YAg9PRmxZ2Nxyh13qBCFnthDw4OSbyfTgKBQpKMXAH1rvWdt0fTepS/NtnQFAWQb8tngD/oLatehya5dyQ5qBWd/3unA7/fn/d6/9fYGvIod6r1lqwasehlkAY4Eq7yMsXxouY3zOPay4GKZ+iKAFvDWMVR9SlXAnZiNTallAgzNMekKLVwBkBhrbkg1xv+KMdkYw5J1NVDLAKWmhKhv2QZ46xWxmdjmuJLcK/O/VgCg/7siEfYpMcc9i975W9r4M+9qjl8xk0vmYc5zMj9fJ8/vwG+CZcUCFR8KUo4Q8BbkfFeT/zpBWz3phyp2o9kG8HwSSbLjEypiIGib6evVq3lyEoguY3Exi9FjxwVK2TkZU5ZjtMLiG52rnSGl7zknEpjN5fM6DkrJ8pzkxSjWXl2KGFTGoE9nJGre14w3BIgJupJVS1lyAgeJWFzzYEJ+tiySovQw53tjOPtrw++arCzMozRPtuSC5kD6ro6dGMfhw4fFPiZz7LTTTsfg4BBWrxrRGoAAwq7de1R4Eqf0I8HbKKX8jVHMdunt7VHMoAztwGAGHR0JHb8Vq5i8r+R0WTBTqaGs2MUnr0VBFguzszNYzC4i3dWlNuE15rwqCe1CCUvZRYweP4ZxMW9rWLd2LU4/7Qz0dXcjHAhicvQEDj6+D5NjYwJzWRDG8ZTO9KJ/ZDVqoSCnYPm97z94EEePH9eaRj3QM2+d8oKAUs0pxnZVV6XstcBbq7pjERTXGyx6YRuLTSwQt4ZCoYRSoYhIqgOrRkaQoaJKB9nHSa1lqNYiD1bJbJqcvxRGSvS7p2dw3uYHN17Zfzz4TYBBUc+BkkYVtrHrPXM59Qm4ZXRmsVgkjK5UEin5IZtXq6k4UEKb+3KFNNy3WxwQnG+dezgXst0J3rJ9NqzfoKIIgra8dlRrsIJBMrJtPDUZ/zWxF7mmohS4B7FPkkd2bH2Nczef23buaYHLXQ83h7jPLHCZhYKul28L9jutA2pIxGNYPTysAolkMo5LL7kUs3NzuP/+B+Rdre/XamI5Sno8lcTZ27apcGHX7t36aRUIcr3p2Ixc22rNy/4g5Q0ymAm2mxw1r4EV07n29eo9Tj+jVZLX1ui2wvIAbmtR0qkAVytONBDOMyWfzsz2dMBbtaFjMz/VPlXQ6h6eEXryts0iOv/+sw3erhlZpXjolYAmJqZw1llnYt++fWqnVEda19RsWVJi2fJegmsfMnVTiaTuPzhHDA0O6f5k3bp1ePSxR3UKm7dsckAtMNDbg57ODt0nIRZBrDOFI/uPYuPGjdqGrwSB+TmLcDkGKEVP6xsWw7B4h/M7ZZP5yvG0lLVimVtvvbUBpPJ4vO+uFZg0HyuvZYDxqAHsurjQMk6CIRZrOJuJuhVl2Pa2bSKSQL6cN9CYzPmA2drkinkEIlGEyyY9zQLZUqXs/NVjGvtc/IYiMVQ6Izi8MIWvfe2r6KPNRj2IUmFZc1+0UkUgEtJT7ZzPKzZXwlEslUo4upDE8PotODA6gRPHxvHyF12DQ3v34fHH92HzljMw/JxzsXPHc/DDOx7Cd+9/BFdffQH+4JJNeODGj+PwgT04fubzURhej91/+z4kaCXUmZBM+pYtp+PDH/5z3HHH93DzTTerUPPTn/mfmJyZx4c/9BF87nM3Y3lpAe/5gzdLuSAi5akgtm49G+959x9hYX4Of/iOP8SO7dvxrvf+n5icm8blF10kK5wf3XMv/vhDf4ojJ0ZlGcRinWQsjoGuXnzozz+tAhoVeJcrePnLLn46Q7S9TbsF2i3QboF2C7RboN0C7Rb4pbZAG7z9pTZne2ftFmi3wK9SCyTTiUZihH80kqEONGIyrae3V+w0Sgvy5rSQy+Ltb/w9PGfrVvzZf/1DROvAFS+8Ci//3dfivv17MLY4h8HVq5Ek6NjZiY50WqxNJmvDTAYySRsOK9HJ3/OymQ1fTy936XyYPAxiHoYEVBzziaybqrGFJenMxGCx6BgtBKqKAi8FlDqmCz/njbQBuSbVxyQqv2vAKD0z4wJlySCVHF3YZGOZZDVpxISkBCUjGDLvTh4TAVWCwARSmTym91sxT7nmkpKI3D8TUQJ+YzElzigXTUCJnrpsD4LGnsXLfSupWykrOa8k4uyMEi3aPxnCuZwA3EKhbPsOhnXclG/UscYN/B0cGNC+Dx08iEd+8hPsfO5z0d3Tg0w/0dcADh0+JFYSk9ujJ0YlvRiLUx4xg2gsqaRtIpnE5g3rke4Io5A7jFR8GQOZAGKRvIDbQmFJCsZM5pERS3nlaJTJ7DqWcgUsEmhbZnI9hmqVnnQxOsWhv28tBgZGkEp2g7kRMsTm5k6gWJ5DZ2cFfb1hpBJ1hFBAMGDSh17ClJKIZHRSEtHkee3hEzWSNXUSkMa6tGS1gBAHcBpU65Kmem0yfsS2c/tsjA3nSWcM1SYLz/+2MWY9g9Z9u/Fv26rhs+sr+51kudhCDfatIENLmnriEZOezvfO5TQbY1bnyoS8Y916z1oxa+XZaEPHJBpNHrIBdLuEqmfeevYy2VZklHnJTzFJlVg3cEkAraSOHdBJz1oH4IqhK1CXwJN5Dpt0LdnRBuCjzmtC+fA6ypInrcmDdm4+i4WFJeRyBeTzBPgI7ka13eIivWkpYc7fpGw5+zyBKMqHdwuw7esfRG9mUJ7J6XQPkh3mWcsiFCY25TMdj5v+phA6odgt3rMueahr6RpfXtSt2yhi+h7X8uoTj60A7kow91dpFvhFjsUXGxgo4MeVlzsme4tPAkxkURJsVNGKi70E9hs6xAYBNABgG3tWhOA91qy4yOSVvZSw2LpkeEu+t1VW3LNLjZPekCYVfuDZht6ZuqUNHGjsx7ax3j2T3QBZn673st+6us6DsgH42gE6CXWLMvJTZ3EGPdelssCxcPIx8NRYZMHEPCUXmZQV6C1QyCR2Lb40QSS1K+cJeo4WimLics7g+5wbjfFvxy77AUrs02ddcxz9OhOyM6BihFd84Ps8XgJZDz/yiHw8Wcjx/7H3JlCWZmWV6L7zPMQ8ZURmRk41kxZTYekDFFDGbuX1U5sWh27Rxi7s7oeztu2IQz95S0EosG0aUHr58An6FKUKmUqGqqKqqDnnzMiIyJinO89v7f2dc++NrEJQq4DSG7nuyhju8P/ff853zv/tb+/Nd6L3tZqg6HXa5hpOq4AoMtmcgDvaD6gBJBrVecvflsdMlQyy9NmsRBA3Hu3ORXqEUuVB62zafG2zWSpXhATykZnK/7lOeuaU98T2TQPMScVSAQuXF7G4tCwFDa710XAUQ/khTE5N4dChQzh8eN6UMdIZLF5exDvfeTvuf/AxJGNBHQPBLT6odjEzPYWR0WGMjo1ibHxEfqoCn6POdoFMYge6a1gy37YN4GYTSqlYwerqihhya6urUiugVC2PlUxcjiGx0Cs12SVsb25ie2sLrUZTgMpNN9yIidEx1CsVnD91GqcffQy7ZIDW6wJKQ9yfZFKYODiLZgCocR0MBrC6to5zFy/qGIQ/OfCW4EPPY939wSmccJAwph5MJOpJRhevjTxcnfqJXh8IotnuoE6gmszZcEj5lf64tHEwxYYMMtkMYg50J3jLBgSOeKmjsLHA+dxyflLG16S0bT3uAWuWgw1sM+lx7jPko0wtBoK34ZBUYcjA1diORvXEUCSgxjf5qVNmWeoRbAAwmWZ53RIMco7UHM9Xlpe1D5yemRG4TzltqqUQxGUjlFROymTkbut/D1AydgRuLYbGXpbUeJdR22P/9cdaTSBXs2t7uxkHBNsa0gNvDYTma9kAQYULguVzB6b1u/xQDt94yws09r5w731YX19XYwNfQ0WY4eFhyZFfc921WFxcwkMPP6SYcJ/Pees9VQn+DQ0NqYGLsueMPYcBt73xOFVTOGh4zsz11qwlRQ418bTUSNADbW3N3P9zb23sNte4Rhkv2aw9j4Or94GtfTbyV69iTwd4u2+P93csm2+9/c//MYvql33t9NSEQDcBjqWS4sl85ZukQuFo14e2n9Hqme0iXzabAnd5P+R9cjWeuIcMtHX9+djZ2ES1WFL0M8M5SQWzma5/78v1iZ+vXBuNar3y8sh8P4Kk/OKaRiD5/vvv1+cS/GW+17hutzWXJIfvpbr37ed7YfHg7pMBuHxWKOzGnBj11qDYD/zHg2GpVLBBx/dPMpa0MaDkf5DE+XAA4WhYv/OKUPF4AuVSFRuNOu45/QjueewhDOeymM+PIrhTRjIYRHGvgGKtrHWw1TF7mHAngLpsEgIIJeNYK2fxyKVHMDR9GJu7VHso4rk3fxM++5nHUOs0UIlE8eJbnotGoYqP3HknXvqSb8DLpoM40lxHq1PAXQthvP0vPoVIcRUBWpMEG+g0axgbncLb3/ZutBDGb/7Gb+HZJ5+N7/7ef4PT587jZ37mp3HTDdciHY/isfvvl2w98/L73/8+zMwcwNr6Om6//Z34+N/8Da654Sb87C/8LC5cuIBf/63fwMtf/BL8+zf8W/zFX/wlfuf33omd4h5W1laRTWcxNjSM//JLbzN/cTZRtVp41cuf92XH8OAJgwgMIjCIwCACgwgMIjCIwFMdgQF4+1RHdPB+gwgMIvB1E4FwnCyy/bJsvoDC4gtvxvL5IUxMTQlwrJaKqJb28K//1Wvx7bfeit/+6Z/DzpUV3PrC/w3f/e9+AI1MAsmJUbGAIok4qo2Ginre667TJPvGQEx+jmcZEkQVcOW8Cs1Hz8ArMW3I2mDx2jEd7Hn8nTGRWMDggwUBFgibjvXHYrcVwSsqVvj6GF/D3xOc8sUpAqiSPiawmkx0PewENrTaKnDIry0QFEtX7NYSmbRlfc/ChZfC80AfpSRZyGQRkywkyjQSTE0LWI2L1UIZSF88IRhLJhXfy0s5skC4W9gVY4fSwyyIsaDKQievSU7vn0cuNwTKqQ0PDemcWDtcX1tR/Pia5eVlnDl9GucvXMB1N1yvG3ZKYLGIzEI2i3vsMmdX9eXFRSxfWcHw6CSGRsZUuGVcpifHMZSLY2f9MWSSZRw/MoRwiEziEhr1KjrNttxX6UkbDrXlgctie73ZQanawvZuG8USWV0RBEF/1GGMDE8jnR5SV3utXkIHdURjLYTC9LfdQyhYRiQIRCnTy5qxwBQbswY2moSyl6g1FpT5URprwwA3D5iq0N6F3YSu9H7mABH4bMVj7zPpgaJ+pm6PEe58MB1B0sDbHkCkCaaKvrHFe5LNfQwgB/RImbdPOjEkRqqxVdTc4JhSnrXTPQbniWnyqvbZAmBZtCI3SRrQxqQSIOvGHH821prNRYGxBMLcP5OHtIK+B74N3DagTgVbSSMTQCcTx64RD4LgQ1Maq4x9GFTUpFQ2Z3UoRFnTiADbSqWOcqmGUrmG3Z0idvcI2hKAqgmgFfDcCqHZNNlPFtrjsSSG8vSRnsTY2LjGbzadExjDfJXNjwiwDUcSYkmEIzFEYgmEyCAORbqSr/LiFehvY6YHzl4NvHrWhgdvnyyF++fsZ4183ST7p+xAHNvVMR+ZW2q1hnIWC6LyW3Uy3/pf0r0+dxuYy9cYgEnwwa0/LuQaSV422LPTHDAqyU7nEetBVVs3nJxn15PWg7N20gZGPTEANi96v/cMcT+H/XyzvO7ew881B/JKRdzNOWPUWnOJvQfZ770GEL4Pi8H8zFBXPtWaksiOpQc8Y0Vg1L6vmUypcXdNMrlB1mJVDz6nWiGz1hqEGNGma3ISw9ldIw/cmtc7fUetSUgSxoGOwNsp5vahIZdvvJwxZY+LAkK5blDdgWsPcwo/u0iZ/ro1zbBhKJsbEvuWoC4l9L10svcO5vVmE1darN+YfELZSJHN55GiNDs93SMmoakCftfz1xRBCNbRa5DHzvgSnK6Uqyokb2xuYmNzQ41ILEQTSJ52YO38oXkcmDkgQJjrJRumuOfgoFhaWsbbfvdt+MJ9D2Nqchijo2NiH46NjmF0fASjo8PIZjOIJ8kkjTlgymTsLW84VquTza5V6pKoX9/YwsoK/WtXsUlJ5r1dFIoFzM3O4g0//AYxIilnu7uzhVadEvO2drLThU1fzKnTk5OgtcTo0DD2tnfw6IMPYZvrdLUqIJy5m3uj3NgoRgnaJeICcCllvVco4Mz5c1heXVWTm+Vyc431rLQem9yviK7hwI1NkwMOIxQhK5ay2JRqlsuppg29j70XuNN6MC9yeuXGYoo3Y8lrPsTvx0c1/gjYMh5qPquUpUpC0Ib7Is98JyjtWanGt7V1zcttcyyoESAEgbe1QgEri5dQ3NnBBBsRclk1yB2cP4hUJg3ODs4dSrhz78i55KaoFCp8kxen8NLikkmJj41JNplqJpwH6+sb+plzlMdeLJWMbVujUoP7cow/SxkEwhzwrLWxH7x1frd9zFv/Fp7pbytSz8+zP1P5lg++O2NKYDqVjOPggRnNm6mpScnVLi8t4v77HhB7nntoHhavBUH28YlxHD9xAmfPnZNPKfeXzFZqCIjFDMDjniHMpsuQxj+bKRjHdCop5Qqy92JkZwuv9eobBMq53w6KoWd+8M47wjZE3R2YKaNcvWba3w2oNbC3q3LQn8i/RuDtl1tKf/udf/blnvKP+vvkhMkPdy1jwtxfsZnDZI7J/PcgKseSgEknLa9rKmUaa5xlbLmW8v26TRtBA94Z88peUXOLz8+NDCGSTqIDNt2Z8gGf54+Fn8nfewUlniR/x3st/k+55Le85S34wR/8QXnqMj/4xgfmCw/69r/+yUD4ltRP+td2W9z9c6OuocaeYfNnP3hr++AaQeaInQtjxDVHzSXBFrLJBNr1GnY2N5GMxLCjHM7m3AoeLxXx0IUzyB2YxNzcHALFKsLVJqIBqiiFUd4roKl7EiDEtb5FdYAggrGo7ot39oBzKw9jYWUPe+Uarqzeh1Qyi+c85yX4+F1/hrHhCm46lsEN1yVx4sYZDOXDmO20MZ9IIxCPoJasotbK4l+97i41rarls9XE1k4R3/KS78Rrv+MHMTw+jUK5hngmhc/f/Tm85dd+BcFmAwemxhAKUBGqgWqlJFb9ddddg9ve9CaMj43g53/+59QA+e/f9GP48Ic/hF97y6/SfwAf+eidarj68R9/M+odYK9YwPbWjux4fu4X3qp70ValhngniJe9ZgDe/qMm+ODFgwgMIjCIwCACgwgMIvAPisAAvP0HhW3wokEEBhF4JkSA4O3VDMIueOtAU3bnT0waeNusVdCsVvCyb3khXvea1+A9v/V/4fSDD+HoiRO47ad+HI1sAruNOvKUYMznUGtZgVQd9NJqFS3FeRjSO9ZucFkEYDGf/3umK79nJ7ZJP9YEkpJFxJ/FqCWTyzFtWeQm87XHvKU0JDuBCfCR2UeZx4aKQfTQY7c3u875mJycxOjoqCsIwwG09NNtYGvL5MCMMUKpQJOhFLjsZDA90MzihH/PJKUDIwRlI8hl8xgeGRF4K8A2HFZBj0wpFQZLRUmZsSOdn0Ugot3qmLxYsajjYGWMxU1KNxoInBFrYphAFT2JY0mBWixsFwsFLCxcwtLyogrD9NZlgcUXc/i+E5OTKsSyYMLjOXT4sIq9FbK1anXs7O3hwsUF7BWqyA2PqvhJmc3RoTyGsjFcOHMPktEirj2eRypZQweUoSY7NiQibChIJnBLkoYqClFqEZS8pdwgi0VhhAJkd8QRiSTML1EoTstkkAN1BIIEAFgYaiNAeWkWZ8jalA+hwYsEHgjeGvOW7Elf5nXsDqPw2Phy10vAAAEI57/nKGk2Dq0C5IBP/3MPCDKw1ApFXYCq+972WV2VPSfNKHDHVYk9qKOjdwxAnYe8eu1zyTxSoclpgtMT1kCbBhqUmHUysV42XDKrHDPttgB7P38I7lP6mNKa0Sj9aiMqxHr/SsOYne8vGbIevJXMMUFWgrO8XmS00+vZgVLO41YgrmMMe3AoIDZtkKrZ8qJt1MmwjqPVZIGMbJAkgqGYwB1Ksq5vrLnid0NFtk5HIpgIsDin75k7OI84bwj4cOznMTw0gpERSh6PSIKURUuOIXpzE/yhrB74YCE9GEGAQIA8Ivvlsx2Xyxtv9snq9XK3Q+Sd3N6T5/R+YPdJEMJnwkLwJY/RQHk+xKBt9LzDpYKgwi/E8iTDjzlY4K33h3XFXb7OpJGNleb/5/wlAGOsWDdXHRPegzXGGjXpZA/S+sKx2L5GdezJdvZ5UnuGfv/p2bTsZ0y7+ezWId+oISat0WjdEfXAWw8u63gIKFkPiLFL7cAtBk4eWUAu1yKXd/gzwcNqjQxZqhZQEcKBsPSA1ik5RrgDCLVeFIvY3d1GqVAQeGtMZLd2uvxlCu09j14H23VDYIytqFufrHGDEsAzM5MYHh5RLvINMGrTEDhfw6WFBZw6dVqKEmIWgsAh5XCNcUOlBrItmW8I6qnBSOsdmyWM6cVrSDnXkeE8xhwoymMJiyVpc5MWClKdcIA95R1ZmCbQnKWkciqpeC0tLmJh4bLkYHf3drFXLGJbsrU1zB85glu/+Ztw4thxrY8m+UrgmsxBMk87YhJyH0Dw9oN/8kEBdlNTUwLsZF1A1miGcuvMWzwmB6Ix/7kYETj1wD4vMfcoVxaXcO7cBbEZt7Z2dF25x+LrCfrNzh7Aq179apw9fw733H23zimdTKJFGd5qDS0B8hXth8iEnp2ZQSxCD8UyrlxeRI3sNK7boSBqzQYqtZr84cdmpjFz+DCyY2NqylrbWMdDDz8i/1vvwcrrwhzbkxH148R7cxt46yWoNS95PQhsEIBzjU/KnMqnlqN70C/BXPsyH3RTWCEwQq/gyckJ7QXX19a0L+Fk8WxyqoAw/rYfNV9KL/fspScEG4v0a8Atm8Oo9FDY3sL5xx/D9voqbrzmBG59wQs0ri8tXMTG9iZGxkaRzmWRzWUQjUVMLUJ7T2vGCWrdsjzE4ycbm17G2UxOezTuywjS0veWPzOfcc3lvlNAbtnY8QYShbqy55TMtmasnvRvdyJ6EFKpwTUruD96Jjl/5Hh9cjnhLqTtBYqRSSdxkCB+EJL3pp/pwsVLePDBB7G2uq5j5f6AzU7cP87OzWLu0Jw8UPlgI4ga35xcNpVoOD/5cNRtKZ+QKc68QNl1L2ueSlKNJq5xSTll5ni/l7FrSilbY05b450BsnYNrmYeE7i1POpZulIWkce4G1/dDZtrlLlqDXs6mbdfbkl/usHbAzNTmh+UJeZ19LYDnu1K5q3AV9cEY42rlv/4PbMh5ySBSN4X9P9d61nYpO61Ra3UUS8V1VySzGcFBlaa1tjr7604pvhezKdmedMD4+1zA2JxXn/99bjrrrtwx8fu1PN5v8TP8XLp/v8mVVWuairuj3lbjR09sLYLOrsnRfp9opXv9oO3kWgQ7cyiqIgAACAASURBVKY1OAbJFJatTlX5lo0g1XoB5x98BGc+dy8++xd/jXC9oTV+t13G+PAUxo4dRSidQBUt3PSc5yCdzSCZz6PcaeL0wgUMxfOIstGBYG0whBjvzaJR3f5W2SC7fAV3/s2f44v3n0WjWcVrXnkDrjk6is98+uN4/fe/HM+6Pozrjk8iGKugHGohksggxrkbqqLc2kE0UUW4U8GLX3pB9z7y6KV9UIvHnkBxL4Gl9R286rXfjTfe9ib88Qf+EH/2J3+Mdq2MVDyCSCKF17/+9UinUnj7771dx/+GH/4hvOpVr8Tt73wHVq6s4md+6qfwsU/fhR/94R9CIJXE7//e21CoVPCud9yORDii+xzu+Rq1Bn71Le9Eg02w4aDW2ld/y8kvN0UGfx9EYBCBQQQGERhEYBCBQQSe8ggMwNunPKSDNxxEYBCBr5cIRBJ2E+xBJSuq2I23AV4stiYxNj6hG71Au4lGpYznP/sk/sP3fR8+8Lbfw4Of+zzm5g/jP/zEm3F+ZwNnryzihS9+sYplwUhYjCJj0JheLIsAXjrSF/lZw/EFeT2t1ZKEL31dCWCyeExQkR5rYh01yEwiy9ZkN02hLigAR+BUl6FhYC0ZefStS6dTKub64ixfw0IZCwjec5cMUBbjCoU9ecia1yAL6lakZuGQBY9UMiVmB31q+b4sWkuOMhoBwVuCrU7oT8U7HiuBUxaY+SDDlWwhxodFGF9A4TkQgGJhjOAq/f+y+RyGWEwkUNsv2RwIoLC3h7XVDexu78hHioVRFrTJjmDBmODv+Pi4CiWSbQwGMXvwoJNtrKgAec2116rQTkYxCwA8542tHTx26hwq1YY+n4XPkaEMRofSeOT+v0VpdxEH5xI4OJdGNh9FLBZALBxVca/dpBxkQ2VdFr6j8YTYj50AZTTD6LSMBcTCpBX3PQBLZkhTQLCVgV1ZmMANNZXbHCjGFDDg0Vg0kk/2z3VyvRrErpKsQp4DbFhQZLGJ4IJn3Yrh4UA8L8tnQGrAgazGABFzyYEzAo66QKrzkdXfvOSuyksa93Jz7TJGWK31H8ciuBWhPGHX5I6dhycL+jXHWpQ3aEuFJvtcJ+fqFH859sRiy3GsG7NbEsWU0yZriqBFB5J1ZMFcD+dBSraeSSpzLnW6EpMCmcSUtPMz4NfHyoBWgeK8Jk2ybYFmvaNHixSwdhLBQAqdTgztFguKQVRrLY397d0dFIu7un6cO5QATWdySKYyiMcSiMWTSCUpvUnP7RzSqaz9PWG+08m4+WsSvDM2lmPFKqAGLIhx7YJtYL39rnutnaR2j3Xri8nKgH1puv/7J2Plfr1k9H/Mcbg5KEZ1S3mAACMbV7y0PYFZNsFIClsNAwYc8vf6G1/nZe/d+uGfqxzaBXXdcWq8OWasG1eaaY4Qq6shDNM1/DiGrRilTs7YMyB74sM9/0jJHfvGCQ/O2urm5nHf9fbetvuYuB689oVi89L0ChHdNYtgpm/W6DsPfgjXMp9T+dYcr1xvuMZQTYFsTGNFmUoBm3A82MjPYn5mgw8baijdWi2X9J5MWWKj6bj7pNiVdizvWJb0X0wUpkbA/MdGH4Fr4SAymSRmDkxJSlUyr14C2t5K6wiVIAjeXrx4STKyBHQ4T5l3IvKjJchJsCcm5p7GRoeSzGmtt75RiCzffC4rliAPUsCDwG03Z8UOJSPbAH07TztXgkbbm1tYXFyUnPPu3p485ZkHOP5GRkfxohe/GC+49RuRy+cUA0nzVitSAjAM3dQYyPjkeaysrAico1qFrd8xpDPmXy/iX4Cgk4FPzLkaPbRqoO8pm8m0fpe05i4uLGLh4gXJ63LuEASz5gPzqmdDl3yGCZi0WsrReYIv9CQvFNGu1dGhzDVZuM5DN04pYZ57raZziCrGYa3r1UYd8XQKmeFhHDx2TABuhWB7o6H8+vCjj8r7tlSuaFJJvl6rkVub9nmvujVU4K01E9l+x3kS+8YD91rbJzpFC5cStWq7piADtW3+KZ80DECS4zz3UgRKKVMa6IitzT3K7NycZJYNzHNSp45d2d9jI/A2RJsIiD22cP4cdtbX8OybbsR3vOqVOHxwDu1mAw8+/CA+9vGPYW1zE/FkErkhyjknlVQofU2mdyJhDT9BmJcvxyPHFlnoBHN2d/e0D6UyCa8rGwe8d6ZWe7H1PJPX/OeZB/2eVet5nz+zn402L9W2Zd/1MUqVJ2QbYjmhxxrszWbjPxvILdsCtJHPpjE7M6V917HjRzE3O4dLFy/i0Ucfw8qVFYG39HMeHhmWjDjB28mpSQG39Dv1QJpUNdx+iQxFelGTiUtLDioid3Ma5y4Z4IBTrKFCC61HImLic6/K13uw3bBaA/4kea0x5BrXmHecVYq2bhwbTiLbA70evPXrgsXSN9f1r9H74/mlVkW9z9/D8/YrXV2fbvD24NwBHYoBpb0x2AVTQ6ZM4MeU1sC+L8805ev9PR+bUnm91ISgbiTbMzcKZZQKe6DbeDKbQThFdr/dN3bBYN5H+fsjrUn2s+VNayxcW18Ru5tza+HyUtff1ssz+70mczDXv7/zS0zuLw3eXi1DzqbCffNLDaEEsGNg62mhVsH46Ag2FpfwmU98Artba2gsb2D1nodwcmIG20tXMDV/EHefeQSddBzTkSTGhkeQSqSlaBSIRZGdncbIsYO4/pbnIDE9h63CriTs+bmF3T016J65eBaPnz2Dxz9zj+ZMjo2GzRq+//UvxvUncsjEKhgfjmJyZh7jEzMID00iMjkPhEd1PVqdZTQDG4i0d4DGBXzLt/0REGiooRVsRunU0W4msLLSwote8iq88ju+B8FgBP/1534OVxYu4JtveS7a7RoeeORR/PibfwLf/vKX4/1/+H588tOfxq/82q8oF/zKL/8yTp0+jV/51V9VE9Qb/9N/kl3Ad33P9+AjH/4w3nX7uzF/4BDylNAG0Kg28cs/+d9QDrQQSsR0rV/57c/9SqfK4HmDCAwiMIjAIAKDCAwiMIjAUxaBAXj7lIVy8EaDCAwi8PUWgWjSy1/1utdZcPQArrFNghgZGcNQPgdyIWrlIq49No+feOMb8b/e/g488NnPYXr2AN745v+M02vLOHX5Ir71ZS/F/LEjKNFfVr577NRn4Z/ygFZwIBDFwrRYC82GikAsJpiMHuWpjPHAYgILpyzmsFBLBpgKDvRiC1POLyyPMxbi+CCQSm8+FotZQCKISgCaf/PFBgPIml0glUVx8xSk/GfdutODLGrTr43AZEzFYBb0DKg16UYyYPg3foZ589k5smBMrzQW5nd2ydrYxe7Ors7H/AjJUjNJacaXx0e5V7KAKWeXiBmjgQXlJP2CY+x0bquQWCoVxfAh22hjYx17u7sCf8ma4HHTo5TAMjvyyYLgF0HjU48/ru53SuYNj46qeMxiHQvelNebnp5CPMHCJouPbUlxXlxYxMOPPKZC3tBQDhNjw5gcH8bF04/hi1/4LMZGIrj++gM4eHgYuaEIUsmoCgiN2i5azbJgTPoqRmNxydYGw2RwBOWZKL85AgMq0NFjy4FHsHHgY8n/NTbIYmnLOVhFJV8ctiKOMXJMXth8bX1hk2PYWALG9DAZQPezA+O7BUTvP+nZt66IbaxQqxP2g8bGIjSGqoEVBmj25Hd1dCrEywtYzBOj6VHmkMdJiW8PiNErsScR3kS7QdDaSRQTrPWetyx+0puOQD/HuYrQcSRTCRVOxe5mLOS/50jvBBvqBBvM45nF/2bbADfK7HFWyu9SDQ1OftkVBllIp7csmVuNFucOgYAganV237dRJaOaPRrNIDqtkIpJfH6gHUGnzXnB5gUyNPn5lKULIJGkdzTnJucsmeRkkRPkSSAcIis7gkwmaw0LZNRG40AkZiBPV3WRqJVJHxvAxz/0eflKtrLPc9D5/JrXr10bhx52GUCeCfRE8LafhftMZth6bpxJcXvvRzUEKA8bS5bNJsYsqwmk4t8JWgqI8OAtQX03LhkdzWB5Snsmt+V6D9p2wVu/EPZV4a246oEMhxpKdtgYrVADgbFv/Zzz8t72Srs+vT4NL2fuivs6DsdU7WfeOrCw/xg9SOBlk/3het9ajTWtSe69Heig+WOUdAM4HNjN+DHXUtmgTBn/alVrDceYyY2amgDXN/mw00+2UkO5WkGlUkKZ3ul1yvIbu16Sy4yJ87LtAa4GFJoCgJvDSjrKjPo913eCMFy/CAISVMzl0jhwwJi3eq0D8NUOIYYj1ymIeXj//Q/gwoWLmp9s6CIQqfWQa6EamMxv0fJzENlcXn6xBHG5zrHBhFKrrSbHlcn2c7wQJKQ8P8FrzmNeA445gsZsUKIP7NrqGlaWV9RYxa+u961bD5518iRu+7E3Yf7IPNY31iU5Xa2aNzzjz/HLdZlNWVubW9pnsHFEQF0uJ5BKSiFcM7RG2Ng1liVzJlmHvK4tAb9Ly1ewtb0j1YylJTJttzReGa8I2bpu3eGa4/cj/BvzPfcOXN/pXVuizCalRdnMZL09AmmjZAoLpKEagoFmnJes1TN3Bgl0xGK4/uSzcODwIRRrNexQirhWQ7FcwoVLCzhz7pyOUe/K9UlSx71mBK+g0E2qXeatB29NOtn8buU4r9h3PdP7wLf9kspuvkqimMfNzh7njS4WunkGe1CWzWOzs7M4evyYmoW4DoU0FngNnJ99H/jHxioCiWqaaDZwaGYatz7/eZgYHkK5sId6tYzV9VV84Qv34vylBVSZ01pNVOsVNS5x/rIJiNL7bBBioxA/jwoUZLhz7cnnybwtykaCTG/KO3Oeeg9Mz+jrB4b4PZ/DuW9jxpo3vMy72XAYY5u5U40XLq+aeoYDNfk+rtlgH3irhNjLd95WgXmB4O305JhiesMNN2BqchIXL1zAY489LoY597hcS0dHRpEfyive3P+dOnUKjz76qPI8mx2Zn8gYtz4U2zMxT+j/cMiBslzXzc6EwJ9kzcNsoORz6B1t3rls6Eglk1rn+d7KXyH/nKg1qmhvZvs0P9+84gKHnZfWl9+us7Xorgu2wnQ9WLtLy5Pp5F91A/ZMBW9npicFfjLPsknAmlV78tp+ffTx9H/3IK7Pm7z38n60/vX+3seaE1sI1Joo7e4ol6UoRZ7PouZUkvjZfi74fMzXREI9Nm8kGlLDzzvf+Xa84hWvwJ133oFkKqv35jl4kJnnohytxo4vvb/SuqCGxV7TQ//3PA6uR1fPyf6fG4EWYiE2xUTRoKpRNo1HH34Id37oQ5jO5pGuA4sPPIx8qYFMraGxu4EKPrt4GrvhNkbrwHgqjUP5MWRDcQQ4UZMJnN9cwdLWOuLXHcctL/xmHLn2WptL5bLYx7F0HIlMEiOxISTDUcSCTURCFSTTbcSjdUQ7TYRbQaA1hBrXmHAL280mSjvcyycQzSQwPMQGowyC1QX8u5/4TQSCTd2XU4EoGOJ+IoF3vO33EQomcfbMJfz+u/87HvriF9Uw899//92oVsr4kTf+CEbHxvFjP/YfcfLZz0Y0GUexUsb73v8+fOQv/0r3J4fmj+IXfvGXMD03iaXVVdxz/334tV//DZR2d4FqHaNTU5gcn0AkGMT/+8d34oFHH8ZWpYhYJITXvOSWr7dSx+B4BhEYRGAQgUEEBhEYROCfQQQG4O0/g4s8OMVBBP65RiAc9yxbK1KaxJV5u7JywyIvGS1kl1KiNNBpoVWr4tCBKfz0m96Ej/zhB/DJv/6oZJJv+/H/E7to4lP3fB7f8Oybcf2zbpSHKov/BG/J4CJzVkVr+Wi2BUCyUFaumOxcw0kfU8KKRV2xXUNBMVbUkU15RgeWsiBEwJMFOB4v/55OZ3XjTmCXRTEWl/jFQoGxaYuolCu6oWbBieemm/2YAbQEPr1fG4t3LOjyxt2za1nAIojs5b3ks0tpZxbX3XvyHItk7e7siBnEzyVLhwU4ngeLZwmCyYkkhoaHBTRTbpISfTwGFt8lT0qTUARUPNwt7KFYpMwsPdfoi2tALQFAYxyHDaROJFTQqdcaKkwztixUX168jJWVKyqQESDma3Z2d1Rwp+fZLbc8H4cOHdbrCRgwfgRwi6UKzp2/gHvv/YIK2SeOz2N2egoby2v4+J13oFrZwPzhUVx34ywOz49ieDiFeIzAxR5ajaIkDTnCBDQ671GxdRyiSOCWj0CA15rS1DX5qAr0YNGTnsZ1AzME3or5apJ7Xm7YpPlMRlGYnmROrQCkcUGvYgGdLD6SeeaYfl35Pucr68BVU0U2WUhJGTupTQNEDJThMTL2/awP48GY9K/9b0VyFbeEKBmLj5LE5vVsEsjyrqxVNf5l6enYvSYRTUlHJ/kZDhs4S9Azbn6RHC/GeOPnETQjS9aAWY4fxlAsMQeWM4aSOnWepA2CEgSZHPDMyqr5IZrEsDVykOVAn7s2KlUyBulH2xRwW612UK0FUOOjStYtcVQW3emDF0MsErdzCJLlZOx0srDJrhILKkVZUgI6aWQyOTH5wmECt/aZHMsc10HJNpLyQ7DcsjWjzGtlILgH770Er7Fsvd+gMRGNMdwr4kkfsk/ir591+0wGZ5+4mmnMiVHv2K+e3a2GmoYx7p2fOAFcL9PNYioZ/F6Wu/vOnpkp5i1ZiAZG2Oi2Boou63UfT23/sXXlw/t/7eefYY496WEPznslBIKnooO74v4+uWQDOLw3tMr7zoe2H6R1OumWNySr3mtasEPyv/PyyQ7icmxez8AViOqKyVyzJO9fIQBC2f+a5rbFvy0AifOO36vpxLHbq9W6pHEJLpZLFRXlleOZy5i32OgTlK6BwHMCk/wsjVoHfJtMs52ssWdNnl1Aswq8ZOEzF0fM3z3OdS+KfD6D2dkpracCkxjjdlPvHXYAJHMp16Vz587hzJlzkk/2zDqyGAnMkj1PAJdyq5y3mtvptJiV5pXLJhZj3bHhgqAk83eI6gtiqdKugD7YVa1PG+sbWF1bxc7WtilwVKpaD3hg8vlst+URz/zJtCDw9rbbcPDQQaxvrSvXN2pVbO9saz0uF+mxWkWtUtEaziYnKlLwuHm8jI0AeUpA8uGaG3gdKB1Pb+6tzV352BJIvrJKr92t7rVi8Jj7CGDRH5AeoXFKZ6oBLGrNMa4BQSoi1apyGgvgsWBI4G2EOaoNhNXwY+sV522dYCDXCHQQoZpINos2gYwAcO2NN2J4cgKbe7vYLRRRbTS0jq+ub+DM2XPY2SuwhUi5nA1CNrKtQUJzzHXDmEy4l022XMpxx3VA4K0f4/3grxoCnCypmHYG8NowdAx5jac+CXIXJ2PPejnxgJjfx44fRzKVFrjL/QrXMO65fI73NvZc7flaWjmcOHoExw4fRioWw9bqCjbXVrC+uoJSqYCNrU2x1rf3Ctgp7GFze9PtN21/ZU1COYwMjWgv5hmEVGph4xDnLfdOZN9KSlbMdBt/XuJbzYTOJ9g3PvrGLmPFG/uW7237XDZQNVxzFddnNlCxSbHHlPf7EJP+6Psy1NJ2G27ei6EaCmI4n8XYCH2rO7j55psVzwvnzgm8XV5e0Wcnk+bly3F/eH4euXxewO3Zs2c1v7U3k0iO5Vd/zPwdX881mXHhWs65x8Yxyxl+P2SNLbbHoU+1NS7EE9ZMyXnAphE+zNoh0m0mMVlzO19jbvIcOwK+DLR1MvvMZV0A2+bp1V9i1O4nnD7xOc9Q5u3E+Khyr79n470M85fizRgGKdFe73qDM391G12cv6sHZ21t7MkgcyzzOneB30odmxvr2sMm8hmkhnLap3rg1oOwfH/vVeuZr3yvy5eX8IpXvBQf/OAH8clPfdzkklNZ/c/X9Bi6vUZIr3DwhGvaHRv7wVtLZT0wl7LRXFv9lzVZ9OZRKB5FvVBFCBGkh4fw8LnTuOMvP4LhYAiZTgA7j5xFYK+MUTYfcQ+cCOJsYRUP7iyjnosjHwkhWGkgXKgiWLE1uB0GTtx4HW594Yswee0RIBYB2PTCe5NAEJJyDnd0L9RBFPFQG+lIElz6msGS8lA+PooQ/YpRQTSRRyUClDtFtLYrWLpSwuMLCyjtbKBQbuDIwVn80v/4gOYFm1h8c2p5t4zdrS1EglRBYsMObWg4F8zvnF9NWtO4+wrLOaaOwEVUzTJ2B2N761AEiATRpkQ91yI21IStyZTNozMTU/jYxz+DRrWNtdUruHLpMr712wbg7RN34YPfDCIwiMAgAoMIDCIwiMDTHYEBePt0R3jw/oMIDCLwNYtAMOp8/NwRsCAjQChCANSKU/RQZWFgZGQYbbJeWw1MjY3gv7z5zfjsX30U7333ezE0msaP/uf/iJFDB/Dpuz+PGD3YxseQyqZVlKqUyKQ19gsBVd6wE7giSMvCA4vg3mfNfK6MBUj5RRYpctkcstkc6KvFYxHTVjJu5pXK4o0YKZJDrArgpDeZ+QjWjFUriWXeT5Px4QrY8Zi82IaHhlXMEihGFmPcis1krlI+kQWrYqEoNg8BURadyRpicZkAdLVcViHLFy9YN1ARNxZBNkcGx7AK4ywO8v2j8bhuj8l6rNeN0UZQjUDr9ta2+ftKSrOt82Cs5KdLJnAs2pV6I0hHYJNgsbFb6ipyUyJve3tbwDHl/sheDUdCKqwfPHQI11ImORZVwZ1FSnrykmVCBpIxRNqo1mvyDq1UaviTP/0Qzp07ixe84DmYnZpBswLc/ZnP4/Tp+5FINHH8mmlcd/1BHDo4ibHRFJLxBjrtIuq1Ilpt+qVSWo8yZXGBgwTJrdjQkW8dOgQ7OEYKAnxNZrGBFpmnLYLvLAKbD6QjdPk6ctfPyhdozAvX6hWeASV5UHmxuSKrY+lqrHnJXb3Iiqcsehh4a7p9knB0bDYeC8+JxUleY7KiOW8M0DeWJ4skXgZZBXIWb3mtGmQyEqg1gNpLynrPskCQ7xVHPBaXlGM0HDUGVoQM2yhSGTLd6JlMIqI1NxDEabc5vtkYQR9M8xzlUehY5ZlrTOdmg/930CSRsd1BQ/9Tjo1AJ0FbzqcYQHnrDhmuEckfU+q4WKqKeUTwllLa1WoL9QZZEGF0OhE0GkHJJdPLmFLf9GMWoy2TRSaVVYGcjQtkWCVScSTSSbH0GDMyNQjuCyRwPoveW5igEcFfnXTXG9BAuy7JuVulddLIXh75CdXbvwug9X/7pwLc2jyWl7HzTRbb2rFm7XdsruG4NLUBjlHmtt7Y5PeOKeaK+lYT9Tq9BhTyM9jsIYCiC6o7hh7nuRcH7fcs5FuozcJDR24RcuCtQ5WMUSvaobFmTS7Z1hDT8u6Jj3r2vWcYeaC2x0a1ArH93ppB+oeIAGdJstuxGQhqR2jFYCfJLJn/jtYVayyxuegL4vRjZ3HaAFgywy0WfCc2DFHW1kv/l8slVMsVMW1bjZYAHRWv2bzhQJlAiHnFAeLu6Ow8jE2rvgZ50xJsb6nQHhX4RU/Qthj2BnTbmsr8wkYQNiZJuncog7m5GTUrMT+Itav3N3UAa3gx3/BatS4GLh/88lLDZNJ7hQv9LkE/c1urjOlOXz4Dq1lCZm4m6CuVgE5AoOP6+qZYooViSX7zXG+5ngmU5p6Ax+/YeWpQaVApg/moSmI2Zmdn8OrXvAZHjx0RyM39BQFSzyBnzOL0uqX1QMpsCUyqmiPUgEICwVz7mh1jTtuehetwBQsXl3FlaV1AGNdXStBrtXAKF4xTNELliwSSiSgoecxz5NpDMJjXlvLHjUoVLUok04s+GEI8HEGM16vd0c9cbUIaMnYdeP0a7TbC8RhiqaQ8aDnfStUKIokEZg4dRDSVRLFSQYVNchxjZPRWqli4vIjNzR00GSDmeLFvHbDhwVsvcWztDi4HGwOU+yDPvJUMahcRsW/srfy8MNWJ7vzhT30v8OuSQDnXFCBcwQG9BPkpnXxgdk6MTQNAXR4xuqk1PLjZRIB8ZmoS1544jmwqicLWFlYWF7G9uY6dzU3th2qNGtY3N7GxtY0Cm+3qHCumOFDnnpFM2kBQez42AvKEuNZyj8i9J49OgGuj0QeAEexicxjXSzZEGGvUN1FYHuoBRoqbP08x7HtNM2qocns3L1es5hlnk9A1Ee7eJdjark9wgJT2UsGAfHqHh3NqHnje856DdCqN06dO4fHHT2F1ZU2NT9xD0jOe+79rr7tOjRWUs6V/tFfDoVzqoYOHtO+k3CubHpmnCGAX9gqo1dsIR8jIj2hvzjls89isLnhYshvRHtax99VgyUY67v+MecumBv6O9xteJYfzk783L3Q2j9i+zK67gbf6lVMtEDj1JChtF8z7OwDcZyrzdnJizNQN+mSmObeYdzl2bF4aIOuBWw/KqgnWAa3d9VGNjvZ+AhsRQFPKEm3uCLG3Zbk+GI+KpSq/WPca/7nMw3xf5kteX+5D+f3eXhEXL53Bfffdh4WFi2oCbtVtTumeK2ZSu3wfNd4yvz8J83Yf+OpAyCdj3/I4y3Xzn7ZJYufU/3o16jSpchDCXr2Bt73rnTg8N4N0rYUvfvJTGC61kWy1MEIViVYDkUwMVxp7OHzrzcjMTmJiOIeRTA6hujXF7Zb3kB7OIzOUV26p1goI0vudksy7RdToTZxIqLEiloyjFgJS4SYygQl02nGE0yUEQwlkwmOIoohApAkEc6irWauIeL2D5fUilsollPe2EawT3E3ix976B7qXioRMoYCWAoWNLcQjbLRhA6RaHLuKRGoECwUQ7Jicv80ia3ZlfqL3t+VDa2aTtQybrHgvwb0ExwUtG5IpLsamtNJs4ad+5tfwf7zuuzCUC2Nvo4rRUd7fDr4GERhEYBCBQQQGERhEYBCBr24EBuDtVzfeg08bRGAQga9iBAIRFn0M6OKNWixqUr0qaoZCerBgwxtEygVHCJQ2G5gYzuMXfuon8cjn78Hb/+/fxezcNL733/4AJuYP4b6HH1ShOMCbxHBIBdRyuSBWrfcUM2k02k4N5gAAIABJREFUAwv4RbadMWrZnU85waSkFkeGRyRfR8CHRVZ6vhkLgzKtZLgWrEArJkMNRTKXypRJrFhhrgMk4vQBzcnjixLEBH3JtCEjKCfvvaSYsHbO5uEp0LdalSyx98bb3d1xv684f1xjNvLzeVyUkCRYJanXTFrfD40MIZ/L6/hZwCZQwmLG1s4O9vYKKliTwWTAmvOYFNDcUCGDss1kOXh2EAv+9D80D7Y1bG1vYXNjE1ubm8YorpRVzO7vnCd4Ls9AerO1W5LKe+lLX4qbv+EbBCwTGOS5lsolFd+NuUyvUGPUhSNRfPBP/hR33HEHvvVbXojpySkkIzmcP3Mejzx8L7a3lzA0HMfh+QkcPzaL+cMTGB8lsF5FIFhHvU62U8UKQ50gwgIojXHB44rHwpLQ3NnZRGF3Gx36txGMr9fQYcFZMp78lZPzdMxasWvFTAqKFSRupS/YqJhpEnss/onh48BbY6qJamcypEZhMX8usa0I2ljjAn+vwrXzpGWhRsBri968QDwe1bzg9RFD1EkOG9PGi7o6gEvSmwR1eI0YF5PYNhlGkyJMpXMC+um1R4CFRRmVV1xRlIAtJR8rtTJqdQK1BMUdU0wATQNtgroeLDJ7QbQpc9ykuiTj2kadgLhA2xA6lDcOxxAM8ZFAIEB/2hCq1TYKe1UUCpxXnA+UFefcI5hOj0meowG+7Q5jFEUinsbo8DimpqYwMTmJ4SF61JoMsmQRxbILq6khliBrOOYYtZ6t7BiMTjLSM0s8k5nvQWZ8VybbG2K6cn4PzfWeaVcDsU8GzPb/7p8CcMuZYX7MHnTg/8w93r+2v2lAIJiAW2NCUjbZe8p6hrgBKI7N6tieHkj1EuYCLp04r418k1a1OWoNDP4yeUDHmNOOIevWPYcFqYBr9tWOCuLYrgaS9th4/m2tEN/9iG4B2wrU9uY8Zs8I1vG7Y/RLLp8ruWPnqd2V43Q+2obJ9GSRmbvZ1MPGHTabiIkrb9SWvheDRaAOBPTS45Z+55S0lSemk6VmEMJsaglQatc1MLiTMQCeOaelwrAjkJuXqDsxfg7zPI+HzNQUG5xCbLzgdbXX8n0kmUx/6WRCTTvJJNmxcYwM5zF7cEbrjY5b721xlmSt8jGlZqE8xdzFRg6eJ8FU5j4x6GglwLU6bD6XvihvcrtAsBNQTiOoSZCGsSEYRICREsSbW1SrKMij1Xt6WxNTb7/A62brtEkZM4bNpvnrjowO4fkvuAWTUxNIphPmD+sYy2TAcq33NghcHziu1bPDLEownhKV9CIuFqQaYr7PZDgDa2sbuP8LD2F32/K3ms4cuMjj4zHxM7j257LcZ0TFsmVzDfO+crVSNWV+WwgRXGHu5/6nExDTNtgmyclA7mB30LITLIB2MCDgNpnLilm7TauHdkuNcqOTkwhEIihxTHEOO+YkwdrdvSIWFhaxs1uQlL3UKxy448ezX19slu8Hb6U8QYCb17QfVOmCrt3ehC54qblm8KVjpNo6bWCK5Xh7OEn0bh6AlEGOHj9uALKT+bZrZI1WBCldJxcS8QgOzc1ibvaAQPGlSxexubqKSrGIOCVZ0cHK6hUsLi2hUCqj7mLDc+Hf/B6R8TaPYu4V2FQQ1djy19W8nK3pr2vB4MBagV2O7ejZjcbCNTC3Cxw5f2EP8koqWZLKJgXvmfmys2DDo5j7FanVmMWEcaRdJnOKA27f0jHGpYG3eY29W17wfMXv1KnHcfrUGWxubmv+ZtIZjI6O6ly+4eabtSd85JFHsbS4ZM1e7TZuueUWvOhFL9Lc3ti0/SXly2n/cWXlCpaXr2B7Z1f7bQJ1BL0ZM113x4I19R4DmI2JaWxe9cMFA85zOC5FGR9z3ntk0mm3J7cmTdpuRCJX+1/bCGNW8UDu1bdNXWDPsXR7f9+P5u73vL16/Tf1gr/v19PteUvZ5Kfzq1WtGyAfjWgeMNcxnsz9/J9sf64HiWjMclogIEuAEJtxNO/CasJcW1/G+9/7Xtxw3XF84hOfQJSM1WAYwSdhStvezaWIq8DW/rxjn2/7Ch4jmx219jgZ6WAgxO27/mb7dttf82fdA7VaiLViaAQ6qHbqWFhYwN6VVVw/Pov3vfV3UV7ZRJZjLgAkAwGk2ZAT7mClsYVv+tevQnJ+ErlIFMtXrqBI9YlUBolUEtEIFaDYcMK5GNS8YOMsH2yKOnLooO4JeUyRsDHLqQaUTiSR4F6fx8h7buamNu+Lnf0HVWg6tCuqSoGpUC5JRSERTuC2t74bm1STKhaxtbaOTpPgbBgh01t3yhymhECVBjYy8zMSEWuM6X453+fuFs3HjVmX17pjjWFqCovF0UIbdcY1FkUuN4y5E8/CwRuvw+u++3twcu4giO0OvgYRGERgEIFBBAYRGERgEIGvdgQG4O1XO+KDzxtEYBCBr1oEQlEycwAS2yiflklnreBCab5IRDe6ZLHyXlugZzQi8HY4l8Ybvv/7MD89g53NDQMoUwlslIpYuLKkEj5lCnd2t0E/WRacU+mkk1Ozm1YyfigrmM2STZoQ+DlCFuxw3skxBiU5SeaNfO94kyqZ4oqKoWI10ZPJFQBZpGbxmP6Z9O6j1LGXxGNRmoAtC6iUaCWblt3+/L9AeWHnibe1tYkry1d0k8vi2sYmZYqL3SK0LxiwkEfWEpm0PP7xsXFMT011wU8WvXh8BFrpz0dGET3yWPDe5rmQTaTCvjEtyZAgS4lMYi/l6IubLJzw/C9fXpRkJb31KANJVq1AcrGrjNnKmBKMZeFQsphkkERcN3UoqMIy2RQ83tf9m9epmLC7s2MSmeykZwHEsTxZRCiWKWldwX33PYC//qu/xs0nT2J6cgK5zLAkLB984F5cXjgngDaZCmFiPINrr5nDNScIBLBAR4ls+jUaOy1MoJBCwK4wSzCJDAwSl8qlgsDbtmS1CWab3LYhL+zkt2KDwJiAMV+8ZLKxNa2go+d4D1yCs4yRKxh62WSTMHaFe0ryueKrf38BBw7c8TwfFns5HwjYM0aZbBb5XBaZNNmk9Hpk3K1A6WWJzXfSd7j3CoNdtlKHoDLHIj1r6W1s7FMCaGTo8vxVtA7wsxuo1kuo1spotuvoyCc43JUjNXYa/WQNgNaxNihDyqppFJ12hNaA8p4laMtJ3wlE0aYkcgt6tNsR1GpAoVDFzk5R4G2tRoAmglg8YdLXYbLlCL6TnU6JVLLYchgZHsfM9CxGhsc0DwUCqHDmmZFW0JZ8aohy1DYONBYYOIJ4KlA7NQCHxvFvjKOxLB0bTMVxgnVXyx77n32hu59p2y0N9uXXZypY6+YCyMozyU2CDwJrJTnufKId65ZNH6Y+YJLIxqx0gJgDaw2068mcinWqi2Jj2LBTY6a6HwQyGYPVeYMS8PPdESrA2rV10HyXBeJKtI4Tsg+S6P3O+Vl2i+dOCth/ppdS9QBrFyhyl9TmWE8+WOfspIQNwLVxaQueA0GcV68HO70ks80ni5/8a8n2dE1CXKPIoPRKEXwur4VkYgExbPd29wSAyFudzCgx/D2j0I4jRJlya0FxzEdDor0EqYB03xSlcW/MehZVyeTlVaKywsT4ODszsHhxQfL6ZKtaI44xqZi7mPepOEEpUzZMEfQk85aMea4l8i51jGo/Jgjiyi+cxWFKqWvOuvg6CVcVzMWMbQto7nkusjksjFg4omI/fbwpD728tIxzZ89hc3PLSQKT2eMUA7py3I5hLO9Us2GghDtjwyI4Gb5U5ZicmsKBAwcwPjmpNTmepIJIRMVqDxjx+CTVKk9e82EVO9AB+2QXco0mEFElg7VW13pMRtIX7rkP589fRq1mMvScLwISuB6EQxgbG0Uum0EiFhbbt1wsoFYtI8BiPgv2zmuYUsgCapkbOQYdG5nP4/Xnc/nerJpzjeP16AQDiCRiSGYzKFAOeWNdAEqKAHw2jXQujzabw9hAQQBS0pyW+2h9cPr0Wezs7ElNgu9Laf7el/cL7Ykn25SwZhuCt1pnwmRyWeOC5gWvs0BieydLz35GeTlmk/YVgKemBEcU99IYfbLkfBuO0ampaUkne0afE7wXSGcMVwcQdjqIR8MYGxlBKhnH4uXLaNZqYi532LhSq+Lc2bNYXLqs/UeALFmOT4H5rmPRH7dv/PIn460VdNwWK1uOCBhZU6M/Hzs320N4KeV+0FbfO0sHH1cPRmntcw1oyk2Kp1My0PrdUHMDG0SsAcDmlKkpmDKLX+s5zkdHhpEfyiGbyeD5tzxf85+SyadPn8bW1o7WWgJJ4+MTaii86aab1ET42KOPYml5WedJJjCb0QjwPv/5z8fcwYNeBEFS4WPjE2oIO3/hAu6++241XrB5heevpg/JJ3N8mASyRc/ZGmjfxlHekT+uxY17IAN6dS5kHTfJcg5qHuuRSWufFafKiUA6A3M9iM/392CdrAHkoU2pZWPqc6SqaaKbc+3vfVC4mw79+wVj+hpI7EdA37Rx3/ZAsF5z0m+/48+f+MSn8DdPN3jLvGTX0MBO74Pr7wnZSKJrSyWGWk33a/yfG3k2xRYKJYGW3/kdr8bt7/o9/PEH/giJeNQASzbhskFTF/zq/dd+ANeHbF/TiPQIes/zjYpeqUVXKmpjiiCnbwC08WFS+6MzsyaJXqvKe3b5sdP4jZ/8eWTqHYwnsogQqOx0kI1GkAkD8WgIa80d/IsffT22E7y3LarJp8PGJTYn0iogZA3IHG/8jMXFRVy6dAmpRBwnT57U2mRez2TKmpQyGx7YyKQZ0eJO3PJII2BNzdoPBEK6BlU2DHHta7WQZQMWYvjUPQ/ire//AC4sLSNJm5JwTPd3akhQAyRZtDaKm50OKtWK3jcZi7v3dns6n7u722Zb//2PXGs4f/i7Sr0msJlKEJF2AMeHDuDQNddhNRpAJJXEbT/4Bnzjt978FI72wVsNIjCIwCACgwgMIjCIwCACX1kEBuDtVxanwbMGERhE4BkYgUSKkngh+VBm83mTjXNFffnSAY5h00YkFEKS4FKnhVg4iH/56lfh1d/2MuQzWRX0V9bXsL63i+W1FZSKBQMu93Z1I5nLZ5HOprvesslEXN31KckXmhcmq38GypKpW8L29pYkFFlAlfeiJCprKqZQepgFJnp6UZaQICW79lmUZiGXAC7BWhaiWGTmzS+/2C1OYI2AKMHPKysr2NzaVPHYA7jGqGkLCGUBK5lKdmXhyExlMYmsJfPDNcaugBOyf51cJsFWSj6yWL+ysiqpSQOtQmKysthh502Pz4gripIZaf6ue3t7uHJlGSsrK/qe77G6umZFLVcE9QCiWE9eCjORUHGaRRd54KaTSGfSAoUJOLMYu7G+rmP5pltvxejYGKq1igHplAiUMq353PHGn5/H/y9dWsAnPv5JTI6PYe7AAcWXRYfC7g7Onn4cZ86cwtbmGlKpAI7MT+LYsSlMT+eQyfBaOS9lFoIoXc26NAvzjaZYqDzeZDImpu3O1qaK3mLfqlhfF3PJmJcObBHjx7NwvD+fFZL5ZWw0J//oi2/OF1MFYAGI5p+m1zgPOUkqs7DIgrnYc2TRGbDD+JGhZnFiTCkDnNF7sZDIwqmkS/lPYJe+M5YRWb0sKHtQhiCN854kCCIgBCzQmMyn+WRWuufupWAp1dxssWGhRgqb5JNZNOLcIaNK8tJk3RKqETuWhdAQmpIzDqFeC6Beo1dZB7UGwZwgGq0gagRz22TSBrC1XUS1RinJoCSuM5m8HgQw6EspOWd+XoigSFSgbSY7jGyOjHM+jzEJ9/xVJevX6/BXzV4xZt7xMtZ9dEkhso6R5UBv8+HtJVer+/cXWf33/N9kO/uefdXPBqTv//vXa+L2cfPHS/DOmgfEjCVIKCa4AxXlT9sDaH0R2xdf+//30ujyb3aeweb56qWC+/0pzfvQGKyOBe6lTF093HvFCnzw4K3CalLXNvp98byH9jjH1u4FEEys5gw3avQSD1R7qWYPGFsMjBDsgVAH/LvXeTDJezfqvOVZ7V9hH63mASkzG7Ncc9k1QJDprnlZraDqpJCZ57ke8YvNF8wdBPHYjGKS022xYLe2t+V7TrsBMYAoAyrmeM+reV9YLCHZ+CZw5phsXalrx8IVOBEIaO3JZvMYHR/HxNQkrrnmGhw+dAif/NjH8YH3/1G3qUdgrHzt2lrLRkZH5XtJyXfmkbGxYczOTmutM6Cl72oJ8GZzEA/JAXnOn9YK5xZ7L7npwSo1aHiasEA/+mLXsLG6hqXFZTVJ0SaAa6PeQwXnEBpNqmpQOt+ukbHA6b9rrD2CPgQRkokk8kN5TE5PYmpy2nw8MxmB08bwN3BI/sCdtmNOhgSOykO2VusyjAuFgql3aJ9Rt8zjGJjM1efOnMO9d38B5QoVFyLWgMRYUPI4FjPVjXyObu6oloqoV8piglLugCMrQml42ijI/9w80E0+2savAFrtURygpBxogJbmLecoQctgAMzw5XoNwWgE6WxG+6pIPClwkpAIC+2aV5Zstc85d/aC9ji2DvGNWJz388aDt279/AqZtzZGuFZelU33gbi9xogeYGnHZnPcy5T3gEtaWBw+cqQr/0rlhlg0ov0GAT37VPNB9RLc/JlzlPOMTM3drW2cfvwx7SEr5ZJkpinZH47FdF09ZuSzRreNw+NvDpz2GLMBt9ZU4cFGY/PZ2uTBaZMvNsatgbtuLveps/f/zgBOk+3ml203DHTx4ImUDdqcE8aA5KVlQyFZuaauYE0GBIJofUHgNp/P47nPe64aHU+dOoXHHmUsttVUxabGsbFx2XicOHFCe0yCu9wLqxmhZZK2HDc875kDM7juuutMrSaZxujYuBpGDh0+rL0AmwovL1Kae1NKOCur9INe7eaDrv+pB3C1d7OzVZojS5GsSCc9ztxGAIrnxufw2lNSOZ2ip3YcMe6fqdCTdP65Tq5ZftK+CcfFT9662mdwy9S/BvloC6G8agPg11sP3NoqtX/f0HvJP0XwNh6JOtuWXm734LgY6VQ+oOcpWbbNloG8bu2WulKDCkO7WFlexCc/+THsbG+aupPyTkfMzf1f+0FcD8ja2tz7m/9eNibu9/q/4yXL7flsaPPz0IO3ZPxqbnENHB/FzPAYxmIJrD9+Abd97w/gxpnDSHSARqmieU254Dybi4NBJGJBbLYK+K6f+BE8tHYRa0vrYhlTsSksC5yeehTzO+//KEXOe0Q2QIwO55XHeY9lTbXcoLtmMjXq2Hyn1QFjmolbEzXfSz7lnJOc69yfIIhkJokzDzyO237oNoGwE+k8ZtJDiLTCaAYiaIYaaIQDyhexYBSVThPrzSqubK1r7XvZkZswPTwGVOpo1OpqpGy69YXXN0KFHdrshCmxHUGN9/yBECqtBj70yN/iyPQ8DgyPYW9pA4lMHvET86jOTWCxVkYgFMWfvOcdV13fwY+DCAwiMIjAIAKDCAwiMIjA0x+BAXj79Md48AmDCAwi8DWKQDYfNx/VZFJyivSwUvd80zyDWPQ0icCaQN10Ik4FPwG4L37hN+O1/+I1iEXCAuJYBKmhhY2tLaytroj9QGCOBSXebIYj9BCjpCKBKpNz5G25bkwpA7i9jfX1VVSqZfN5axFEgoqxLODJ6zYaFbuIXdNkuhCwZUGNBXEyVwnq8uaX78djpsQti+hkAbNASxYvi15V+uKWS+aVx8KpvPvIBqZ0rcm2kYVEfyYVjOLGimWdYD8I0hGDaGd7G1sCgIu6YSZDiOcZCUfNYzDO849Kdpa/5zmZhHJBnrZ8D57/9taWGFqUpyNoy3Oo1ztIJMKSY+YxstObBTqxiVMpFQQIKjIuLCJTEpPnIfCWcl7RqHV7R1l0DmB1bRVra2uKGQt0lOg7evQIjh8/rsKegY30422brGejgcuXL+Njd34M+VwO05OT+kwCeewq39vZlizfwqULqNcKSCaB0fEE5mbzmJpOYWwsBYL1rJE1WfhhMbpu3o4slJP5xevLAlu9WhZ4WyoVxMRtkSlYd4X8viKxnqzCjivimnZet/jZLYR6MMgxbemxawW+nnyjMcvoE+kKiZRHlDdbGNFYQkVfFg451gTW05MtYteVhUnPQjTnKCdrGnRuntKUswK2Sof0G2y7wrn7kzHACBBRjpuSnCzKmsypVFK7DEZx7fQw5qrgFPkShyl5HIwK/CCrir6XlQqbHYBSoSHp41KRUqeUYyQAyGscRyhCUDaNcITjk00KEY0bjn0xi/NDklkkS4cghnIEGUyUd2WhKZpEPJFWEwKLTC1KKUvquv/L2JueoWRewo5B2/UJdEW6ru6tFU49uNdlMnWLqFeDt/7znuz3V7M7vkbJ9u/1sRxJxpBVcZigXZMew5TaptTmfr/knjzyfo9aY0IZ49IeBnz6n8mAkcylcFEDbI1xa6CpMW49Y9Uzcz34amjDvlK3A157+sUGqGveuffzTHLhVk6O3APDAln3eeDauXevrtBhzwh2x0fp2r4GAeUFd4iC8u1knMStlwT2ssAOvvGyngQOxPwy9hdVB9hMIYDEAbPMWybbbOxded826i6PF022vtmUegPXHoLtBCBi9FpX4jEtc12H7rWwmMtflMx71XYNpDcJZgKQZJeZpCvz0NTkJI4dPY7D8/MYm5jAyNgYJibGBUC+7z3/E//zD94jCWUyPVWcdaB1PJkwWfOJCedBGcTo6DCmpye01omU2AcmkdFk2avna2pgtzFsrTjuASwrNkvaPMhGEcaFXpnb8sjd2tjCxuq6vOIpC8tCNtUrGAe/1hC8NcDWWEEMMhvJGEM2+aTTSQyPDGN8fBxj4+MYHR0TWCVJTw/EaFAaWK4j9euDA4Z8kxWPjXsDrttUTyAgTDCJo5r/8z3pP3/XXZ/BQw8+ovWg3ebfIsqNBBrpSy52OuXHqxW0ahVqWItdS7CWrTn8nqwqMtr8mLR54+Y2rzPnBxuH2Gymxoyex7FWFqpR8HMCATQ6bUQTceRHhiTZGYrG5FlOYJcMKz6UNii3STnhxWVsbG6pmU1ggGPlWnhdE0R3krnr7PYBXjZZ1gT9gInjJD4peGuLs+WGfulgx9C+GrxVA4nzDuZ6Q8/VmQMHNM6ZNwp7e9pPchwIiHeNP5KkrtU0/qhSwT0Un7u9sYGVpSXtMSORkBQtxI6jtK9bf3odQQ7o7vYh2Fhn4ug2eukpPW9bzyo1CX83viTx3L+uOeayi1m3Fcc9h2NMyhMO5PXh7189GW82TXJPyy9JLbfNqsP8tBva03Ifxy/uo7gv5L712muvEXh79uxZnHr8ce0pGQfu8YZHRqS+Mj8/L9nY06fPYH19Q/mHLGXOOa4pbFipVzsIRYC5uVmNeTaKMb/NHz2Kudk5NTh6xQfOZ/rrcq/I/TWbCk0239YJL89tOzUH4sqypSev7+NgrEHr6egym9kAQfa8U5XhXoX+xLzGkm+OsknRQH6B64ydJGyNhUsZ867qSne8Xw3euj9o4fjSsszd43wSWeVnumyyZ9hy7SFTltfXPI1N0UV5qt22xlXXmNTvwbt2ZRX/3198SM2en/jknbKnsbUPqFZqCNKTdd/X/j1av5evpRC/33fPc6oHHsTt7g/1vCDazufWUqxd335gPz46gli1ieqlVfzOz/4yTh6cR5RNcbQxYXuOa1jK8x6H1i6RIDYae3jpD/zv+PylUyg3CwJumXuDvMeTdHgMkaDJJpN1zDk4MTmGbDrTvQeLRsM2J9rWUCwgORSyPXc8YfLJVPBJhLTf4xA03+K2FBQomcz7tdBKBb/587+OYCuIaquNrcK2PNPjySwawRAKxR3Ug0CpUgYabZQ7TewEWqQQI9AO4BCi+OaTz0WkWEM6YL7dW4UdhGJ2r4hyBZ1kVPdo6Rh9vwFUmihHgD8/dS8ysQRumD2E6somUok0msNZlCZGUZuYQCEYwP/z/ndddX0HPw4iMIjAIAKDCAwiMIjAIAJPfwQG4O3TH+PBJwwiMIjA1ygCuaG4ZNDiRNwk1+oL8yzvmd8Ti0QEEdlNnZDMEwtJbdx88iZ87/d8twoivAFlYazGwlKjhs31dTEnc5ksckM5+dHWGlUVIFkoZVd2qVg0eUkxlqxTmh6iLMSw8EuwlF61ZHl6sNL8sFJOTtCKvCYfR/8yA2wpe7ixsSGmiQeeCdjy+FnY5o02WbuSzWq39Rn8XmBokqAkpSTjAphYGDRv0bZYV7t7DlTl+5FhxfhUnY9QIqEbcxWbKa0XZtHDPFLLZTK3aig7b1kW3La2tnDx4iWTP1aR3jxQeT4mAxfRMSVTaYyOjKgYQOCWbB8WNQnm5oby5jcYooyz/Y7nxgKAJLnkRWhMSMpEM05kWDz+2OM4e+6swF0+n8yKG268QUxmxm19Y0PF/gKlLa8s44EHHpD83vyhQ4ohC3OS0XY+gtFITLHa3lxDsbiJQLCM/FAER46M4ciRKYyO5hEJkxJEMLYmVpIHcglISC6SPmgRgoIBNBtVsbcpk81xUipVVEDyHoMEr+xnspUcu9OzOvs69X0Hv2d4RMnEIDjrWFlk4FKGL5kg8E0ZbPOAZEEwGo+pWK+ijANqvXysscyskMjueFOTNECIrJ5giOxBOy7DmzxgZsAqgR3G0bxHyaglI5zn03AFTgN4Cc5SWpuyxWJuS5bZPDlNHpdFfRaVkwggilqdrJwGCkWCTg006gFQeVpSnw0Wgng+GaRSnFdDyOTGkEoPIZHIIZHojf9onDLJ5kssYI1MJ7FlyTYz+TkejMBoFsfoM9Yh+5DnSRDcpCX9pWAuUQnNSVsbkGsF2y6zQgiQI2uq2tYTOTQYoP/hntD9nU+gz0Sg1h87wToCswYOtjrW4CAPVo6TJqW0+SDD1sBbAxHbBjg6P3CT/Dawzx5WNPfArcap8zbk3PHgTc+ftH8xcmPayQ2r4N6PLgjYsy8bJ74s78EbA0Z6vLL0/8qtAAAgAElEQVQem0lzQ+w/FoLtWI213v8ePWanB5ZNvm8/I9de22MHd0eKwOWrmgkcUO29aX0R1WJoa4Q8wB3LVr6oDtDktSDjlkAjn8P1ho1AaghS0w49rK3xiNeMny6lBfmf0reuhOLuLmpVqh3E1CCRzmVkWVCr0yNwHeUKPdztMzg/CCAyL4+NjmF8bEzAy9joCA7OHcTk5JRsANhsUnfHz/X605/6FN77P96DtbUdJBOUGQ2bTDnfL5nC+PiY1hOpVsRj8qYm+5YKFvtI7Wo4setrLGZmai856yV0A8qpzJN8LtdfNkrR33dldU2NQmur6/odBUzDwbDzi4VyL3OKpJCdxyznAMcyQVz2p3DNp8Qz5aBHRqgEkFJDGGPC+FEKlw01XG+tCcEkjfk/1xTmdh4b16diqSQJWjIy2XxC0P2BB74ogH56ekp+q4y3/BOdv+nlxcv427s+g40NY65yfg0PjWCS+6ZoDKVCCdViCZ1GHRFaDxBcDIYQJcvWIG4DbTmO+hoLfHOE02jwbTlokjlGuW3l9rb5rjsJWPkPMj6tFjL5HMYmxrXe0M+wxfyLjv7O9YFrA8chx/Puzp5Y4GQ5E/AQ59ex4Py86WZQRzeVZLLpTRvA6MDbfiacNST1tBX2nd9V4G13DHUXBc5M1xgicNpSPPcpzzr5LHzna1+LY0ePYnNjA48/8igWLy+ooYvzSKAcWa8IoFyif3QVu3s7WKVCydoqqqWy2P5qynI+65yHZODyIfloOyDLN5qzxoCTmobkTW299cdtgKDFouvjrfD4daz3vX+NqUt4NQmTT+7+zYG2Zhtw1brlmyEIGPuGBC8b7xpNxNZlTqnX1CBB0Jq5KpPNYGp6GocPHcYeGYAPP4IL58+LDcgmrLHRcWPej47iwOwszp45g/PnL2Bza1vHwYZGfkkRxnl9S8abDQhBzhk2IIa1387m8pianOqq4FDJhYz6u++5x0B1B7Zr6XdrhOV9v2czK4TekLA9gKmgELRmg1zfeuSahboxY/xDlJ819R01MQrY5d4thhj3dvGYPIA9A5cbFLL4/brg5cX334I54JaXzh+rW0e8jLZ//j7vUPfLZzp466ZiV6a7XCh2PWO5liQzlEYuKM7MEVw3uRfmfQ1//0M/8P34xV/8r3jPe/4A+aG01nZeH/q2co2MxM0f+YlsZptw3BM/GeO2N3c84L6fcWsbkSDCEeY315jFtpmr2bsEpDd28b7f/F3MxdJIcR/DJrBgADU0kAiElbdTkQjSyuXAVrOA2VtuxKntJcSTpvTEBhqqFFkTUhJhB97yvo1riO5n+fpoVPdyjB1tT2glI+ugRELvk0laE67kw5WQEgyChagTRKNSweY2bYh2JVv82Q/egYfvuh+5zCgWdjax16mJKbu1t4c6m48qVdSCHVTbTa1BNF/Z5htHAqg3OogBmIon8LzpoziYzKFTqiIbT6LF++NgEFHO90wCtUoFMTaHskG6AVRTEfzl+QdQL5TwjSdvRml9A6FWB/nRCWx0AqhOTqA1MYp3/eGAebs/nwx+GkRgEIFBBAYRGERgEIGvRgQG4O1XI8qDzxhEYBCBr0kE0tmwCjjRRNKYgdS8dB3vYiuR7aVidk3FGBZDeBMeiQRxdP4w3vjDb5DPmKRjyQ6IhFW03SF7dGvT+ZSF0KRfYKuBcrWEspPKZYGMxTfe2BIYkg+f2LQJMQjYrZ1K8ybYvJIIXqiQ1enIP3Z1ZUV+rWRHsXjAovXubkEylSxA8R6YRV0WWxPxpIq/ZOhQympkeMRkb8lkUtG5owI85ZpZ0GXxmCAzwVqChwRYxahqEPwNqghmbGACfgRNMyr4MVZb21vGoN3eckXTHaxtbGBnt6BiKguN9O8tFBsuPkA8HnL+XlmkHMuT0sxWBDCZZbIeyHIg45UMSJ4HgW3GjwxfepLyb1Z4MelfFiWNGWKFWBbhGLudnW0xn1jAP3BgViA2PZp43AuXL+P0mXMGELXbuHDhIi5eXNBnz83NCcjd3d1GOpPSteK1YzxZzM6kklhfv4JicQPhSBOHD0/i8PwkDs5NYWI8h0SM7NsiysU91ColgbQszolNoWJHRN5Y0SjBwKaKjwT6KxXKkfbYbmIh0uuxRqDDpEpV6JacpZfZ7Sg2LNxwfJJVZjLXUckmcyjFYpTkiyGTTiKRJEhrbBmPSJm8rDFxjIXjCrjyaON8MVCW/4uVIAaVl01m8aUn8eqlTwn+yLuq2bDXOY6pFbJdMZugqIASHj8741nsYjmaReYWKjUyAcmzIus8gXAwi3Y7gWYrjFqV3oE8vCjCIUpqE4xgUZPevGlksmTT5pFKcfxTYpvSaPSqJEuGhS5VLHv8x67/nwfk5CDnnOCMpSZvMTIe5IcqTpHNVUdqYjG2J2vYk5rsl5C0J/t63lWAW1cO+Wpw9mqZ5K9JGv0HfqgViOXvrAYW+qnWNS4MxHXNHGJeUoqQYL35IBK49wCtNX4Q3O3JKffYsj0Wrfe5NflcL5HsZL775G/7JQtVO/SgQR983j1hp2/clfk0qp2ry3qmprHlDKb1VF03Z/T+4mT1QGYPODu/VwOY/XH48eU/pQf62thz7OH+0rAv4rrD6sohS2Ka4BYZspQqJ5PN5Do9oEuQh3OD14MstGKhJACwK59cNw9hsZHc5ygfuH/KSMy7zaYaUfa2t9m/gumpEZy86UYcPjqPPKX+83ns7O3hc5+7G3f97d9iY6uJ8ZEIjh8/gaPHjmJ6ekbgoqSB02lrKCHwKf9AY8kRTJHkYiYjQOb222/Hffd9EaMjtBLIap1jMw8fPhdSepTFY3pKUm2CYIln0erad6+/zXL5oLocQYY91zwCqFwHCaLR/3Lh0oLWEK4xxZLFlaERIKPuE8+o9XLVtlY1GjWUK/SbbWm2Dw9nMDM9hanJCTGKCQxx/abXPHM49xsqynsZdY6XbhMAMyUQDgZUQCeIt7K8gnPnzmJ1bU3X6sTxE2LOfvSjH8Xq6qoA7WtOXCPvXLHIeEzNJs6dP48Hv/gg9goF7YcmJyZx6MAs6pUaVpeW0GTzVhuIBgKIO19fsiXlZ+tY1kbR7jVTMLaaMwFjjRN05daLwC3FuAne0taX44jgtvdZ5djy/saMx9jkRNcHkR6EZGWJNe682W3NoT1BFYU986+XMgLBCnopErDozu8+dhuv1ZcDbx1o2+81+QQ45irWbTff84nyHPWyyV6a3ebL7NwsXv7yV+B5z32uGr0uXbiAywuXUC4VdS0ZX8ojcx5evrygBgE2lGke16pS7EDTJKu51hNsDDnw1tjtrgHBeTvXm2bLwZwqUIXzJBZ3Euc+n9l49dfC76v6pZINXHLrm/MF9ZLIXm3CK2n0WLrW5PQEBrRjKWuM7/Pi9fLAFivvNXvlyhXtYVPprPw1Z2cPKC5nTp/G2sqaVACYx+h3y0cul1cDxNkzZ7FweQF7uwVnFWF7GjsXylvbDsUEECwHcPPEp6ixRU1cUN5hnilI3aasnMi9sixLvNy+oVFuffCriF/rnVT0VUCb8kaXmWse6l2mpWfUO2UP7jE4t3mNuUdnnhvJ59Vwyr0plWKoiCtLGPeanp2Fse3tXAlWe5CXJ97uKjh8PYC309PT/8A9x1f2Mq5pflxxF0pJbM25qIGWzEH8Xs0kDfoTWzNErVJVA8zf3PER3HHHR6WgE6DFh5oyQ6hUzLeZ+26D8/u+HEPWcmPzS4K3/Lu3wek2AQZMErmbX9Q0YCo7Pfnk3t9TmQzu+OCHceqTn8dsKod4OyCbkmKzhkA8jGCHjZlBJEJhZEJhRIMd7LarwHQOa50qcomM1mGuqcGINc6mE1TlMeYqP5N/Z6zUyEg2LxtHQuZfm6L1imsg5nPYCOvjzb8Hwjyephr3atWG4r90ZQVbuztqMvnw79yOY6PzaNcDeHTxEjbaZbTQEjM3kkgjxC7OeERqDPFwBK1gCJvtKkrtBgo7e6gnA4iXmhhuBPCssVlMJnMYzWQk20x58XqgiWbUjlU+urU6ws0OQkNpfHThUWB1F9ceO4ZkNIJaoYShZB4NRLAWCaB1YBzv/9MPfGUDbfCsQQQGERhEYBCBQQQGERhE4CmMwAC8fQqDOXirQQQGEfj6ikA2H8HU9Ayi8js1nggLRep2JxhFdp8DRsks4g2odbhHMT01gTe+4Q3qUGbBi0WeQCQiwHNnYwPrqyto1KoCblkIDRLgjYaRy2cwMT4h8JPAH5m0LCRRvplFFRZQyHxkYZgg7O7unnxaKUVV2N0TWMfiEP21/PERNJNMIJlOZKzmsmIXENxkgXZ0ZBRD+WHdMLMYRCCkVq2qYL6+tq6CLuWKyRBWAYgMloZ1f/PBY+K5E1hNp51HLyUK5TnZxPLSEk6dPqViWaGwZ8UrSpIa1oAq/XpZUAQMrA6ZLC8BUb6fsauGBNCyEMCCM4thHmCmnCO9fOk7RjCXDzKDTJqZTBKya8k4csfkmFuKiDsHsTLILo4n9Duezx13fEwsieWlZYG3BEpnDsxibu6gpJ7PnT2PU6dOq2Bw4sQ1AjD4c7lSRDgSku8Y48lreWD6AI4dOSIf493dDWxtryIcIfupgfHxLE4cn8PcgRHkszGEAk0EA4xPHcEgGVaMMSUCef1YcCFgQzDK2HBkdLLYLMleyfBZhzoLnl5alOOUMeAXC2yS0g4bA5ksUvMCNjlEXywFJYgFVJq/Ljv+Wez215xFXxaafOGlG8tO2zwSBejzNU7ilECawLSeJKqxHlsO6DV2JR9iiKkuav5/JnNpsm8IEJhg00IErSZl01jM4bW118QTKeSHRpDN0fM5BXRSaLUobxZDJEqZ4xTCkbh8aSlzyNgJdCFQSx8reR8a1mWyvGQXmuQpn2f4m3mPOiKW4moMhqDzKzSkVces43b+fgbzmPSkg3g5pwz89iwID9R20dpeUbfLvewHap/sebrST8Le+HrKsQbk25kw4gRfDZQ171prtfDs2Wq9KgCXeY1jikCMgMQmwc6eBLIHF/dLIvvmBt8A4IHNno+tZ9d6OdrudXbM2qsh8/3FVceC3fek/uvyRB5N7/X9EszeB9nOvQsQ2mRwTD6Tfe1nBveYxP1cqZ50speDVkNEF3wwkIhvKjaz8wg2xqyxZQn2sBGEseH45FpGoIXPJVORsvYEbEsO4CXzzDOZWVyVtzABAy2a9joVjllADticLRbM9/bo/Dye95xn4/rrrsX46AgoYUyQfntnV3FgU8+9934Buzu7OHnyJKZnZhCJRaW4IGl5AXlhFzNeZ/M19Z+Xz+Y0Rz/z2c/iQx/6U/mkc80j4El54lw2K9/LMBuQ+L4EqSi7z+KxGIXG8vT4iRjNtrAaW5G5yq2xXEdisbhAoYsX/3/23jxG1uss931rnqvn3r1H7+3EDnYcEpKQEwOZyL1wIIQkZCARSMAfgC4IBGIWIASIeTyIWUICXXHFYTiMAv5hCDmEHCBw4tixHdvbe+x5rO6ap6vf865VVd17e0hiJzlJddLq7e7qqq/W931rrX5/7/M8V+yBBx5Q/iXj5cX1mIcaVPaCt96wFecSjhV4yNyrzNJB1yqVgp07e9YuXbokYI3yVrB65CQR5vEIl4MUPCrU+cqYOKRLyNb/4Y98xNbX14I62qHSqz7/VfaCO19gf/o//tSeeOIJWzl1yl7yks+1s2fPCAxzPQADH374YfvoRx8VmDi1tCRw2zg4tJtXrtqw3bEZVFPpjKVpYZHKnPcZVMlhLtO1q7XBZ4NwpavRh88O1yYzBcV9bDKBZhw/hf902iGieUGfPRHQYGl5ycrVquBti7UIgI86H4AbGzyCCpmfcZ6aDeYX3B08J9LvsDBLhyBYB+KuEj2mvA12w8dUomHef8oZ9ymskwUFw5yoqIFgl841g4qSvc3K6RW7794Xa8xx6Tg6OrRBv6f7ExXl2s1Vu3z5CamoAbfkr7Kmcl8rkgMIIvjt1wKKW64h/i3FbVD6K09WY4Y+DWdRtyVnTxabv+L16veHK0KBLd4UF6DQhDXreN/lDU+Teax6rvA7UWGqbGbtB47nD9/SyxRUqYJScsHguiAHOiX7Y+Y1nGQuXrykRsjr166ryRElP1cm+1zu+bNnz2pfzHuh0eLq1WuacxSXIecXz7eWUlj7I2+40HmTWNYbuOS4MYCTe1a4ojm0v+667TT5wmpqGzeyxWvlFrVxjLgIjXCxGUZNBGoaCfd0aCAZXXNJ0/XCPcG1w95LltLs48L0j+MKCtxysWCzlbLNVMtS4/IedU0ENbXOTbBbT+GeMuQaglLzXH7X6t4+9nGLt4P94m/++afTJmR6LNMRmI7AdASmIzAdgekITEdgOgLTEfiMH4EpvP2MP8XTNzgdgc/eEZiZy8l6DxgE1Bl1Q8tazByOyq6zI2UNhUQVQop5KXr+n2/6Rlucm/PCF4WsbFpF8k6jIZVRu3EkEFpCpVkuWqlaksKUbFYApIrsQy9EUaxB+UoG3cHBvu3t7smCi08K550WXdvexS/Ql07LPpEiMs+F8pRiZrlSdbtlQCUZu0msjE25suTS7mzvCAZTZG7Um1Ynl7DbV4GU/NV8gVxPinMA27QX3pIOOymyodQiH+zm6prdvHlTNn3A2/0DB4c4UJdKKT0P7ylLblK5pEI3Baa5+TmbX1gUqBW0LpdDji3WzVU9Dute1B+8ZgSHbhkcVI3KWkNJiz0nHdpD2TJTSKN4hW2iqyd8TGM+I0Tk6tWr9sEPftAuP/mkPXn5irIIed9kIN5zz73qnD916rQs0D747/9hV568aplcThadjz9xWcoKrHsBq9lcRqrVXDoj5ey999xrr3jFK5TX+/DDD9rhwa41WwfW79etmE/YXS88Yy+664KdO7tkszMFK5czlklTFOuZDcMnyX1DtxCOpeV4/DLuxEqQYrmsLeno9/OjZgPsYJWlTKc7RW/P+aXeJgs+WRC6Gpbjd9tZ1HOod4H1qHUzyrMClvD+aDogTw/FeMy/7GPxKWtPB7cOYvl0C1h3POO1IqyI2Z2uypNlq4r5FEGBImmzBGovPsm8zNhwAEDI2qDPvyk4oxIuW3V23paWTtnc/BLaMv2OJYqWShYtlSa7lkYMhyIjhaXoS4CrE0Vr19MFJUvI4hur2cZZY05w43+HYmVQ0k3a3gJnHK6jkI/w1mFGLHQ/PXB9Onx4wj9Rd9tT5NV9GkzpA7QQssLu21CNFUDYAGWD6pMMbN3XAbJ0UYBxP+u6BDZ61i3K25gBOlLQcg3x/ZEl99gqedIC2UW1Y/gbtLje/BBVUBO2ww4qHOyPPHOfdjzHytlby9oB8IfMzmiIHFXm3oDhIGWk+B3ZLzuspoA+afkcYXg8Pl2NMbM3/juOX7gvBW2D1XGz0VAWJHajjC1jENVwvE3NDajbm02r7dfUPMTcKgX+BDgYH/MYqsf5Sfe3KIdZqVq2i3dcsHvuucde/nkvszsunNf8tLO9pTWVOYS1DZhCg44DrKzmtL2DmtWODmVtzLoAZGJuj68NV1VuZgolXF/5rDTiPPjgQ7a+thbWVb9OgLW4W9DQ5Bnp43xINSxFW9+gGPRbPp6/2Fzi4Ib7nPXz6rVrgptXr1y1/YOaN/IUS1Li0qDkzSjBFlvH7XjEz1dQtKVoaEpboZi1U8sLduedd9iF8+cUYQCUIQdQyl2ydGVlHOY2Wbn600U1NXsVwBHnizz5rc1Nu37tim1ubAgAk2fv8+LAvvD++5X5+ad/8j+kVMZG9r77XmJ33HGH5Yga6HW1T3j04Udsc33DZisVe8H5C1bfO7Abl69YZjC0pbk5ywHxeFvcq2quGXp+bcg/j8fHeQPeInz1dy5vE8FbZdSyhtE4AABD1ZZhXg8AlaaAXlf2uIAplNpz8zTuZIObR0cNYuSVyk4f9XhoJOJaYVxoVGC/A8hzK3AaeHwsJ2Hu8wlvfW4ZzxK6BkIOPcfLiZYjS1gvzmL/e8cdssqODVBcq9h5PvH4E7a6elPNVodHh5rJlNfI++n3dD7EHmkcSqdkXw5c1F6Tdi32SRonVyczTjw3ilv2jeyJBJK11wprJy4eKbch9/1gzLUNl2J8XJhDfc0EPI4bmW6Flj65PuX3Azj1udLnFFejeqMJ/+b7ly9fFkRlH3fx4kUBaO5LbMzZB/F+2fOxt2GPh4qfyA/2f8Bb9t0xF1uNVlLY+xoR7fl9SXC4T/ayVLBD9g/eaOBLjV/7cW3x+1wz66hB66S7g8+7sXnH41pGtrcBdNOQ4dA6xDao92espoyNpWo+i68oJxPWvhAx0O1YLpOSErdcxDmmqPmKeQGorb0+15HiNGg4Y96J8BZHgLBWTLwjx73HV75f+q0pvP002IJND2E6AtMRmI7AdASmIzAdgekITEfgs2gEpvD2s+hkT9/qdAQ+20ZgZj5ns3Nkx82ouDUqrgr+OSgFHLjatanvoWDMF7I2Uynbu97+dvu8l36uCuMUaRJ0s6eSlh4MLZdOWSGHFW7OcoWsZQs5Gwx6gmAUiihCoqikoIgtFMAPONZqNQUI+bkAcr+vQhQWb7MzM7KYKhZzsnrERpECL0UkIGk6m7fegExRYBs2yA23MN7ZtfrhkfLuKF5SoqFIh4qqXJmxudlZKTcE9JQlicKlKevHTptsw5bt7e9JvYO6loJ+vd6zQnGsvuB9e3Yux1UxckOB3dhKyrJ5bl5qDvKFy+Wqvu+F7qJeWxadwaaTQjOFaj5cleeqMSwPVXiVHaCrJGQh3KWw27Bup+dF6+0dHefW9pbeQ6vVUTEfC72NrbplUmZnzizIlpMCNoU8ileAZNQSFPzW1zfsoQ8/JMVzsVTR98jLJZuRzFgOAvVtuVxQFjL2hpyPN335V6i4+eijj9rO1oZ12nVrNvdtOGhaPju0u154zl74gvM2P1+yhYWClUtpy+cAAox7x4ZDcvn6yo3FuswBekrvmyYBrguNAdcZ6trwcxd6kskJDPO8KM5zVJYqsw5Vt4C4q5ZdDep5u7JDDM8nRRg5x52mroNmo64CsdsBAocdoES4lUiNdBk2EJCliEwREXjLe3NFW1ThUqj2swikyZklSKHKOrQ1roWCpdMly2WxJK1aNlu0fI4s47wVywD+gg1kU0yBNevQNl20ZCprlgSaREgM0HOloKuBJEpTuTFCQI0ShdEAwF1mF4HrceltLDAHt1z/PalvvVQ7AsHBNtnB+Uhrdzvj3fC9k9D2dhA3FkjjV3/FT/1HzDb2kvUxW94O2c4oxz3LOn66JV4A+DGTNly3I/tMLFWlpA8Znv1ouxrhnWc1ynUAlX8EtMF6e8xlx8pbgY2gbvV/+z0zqWo9OZ7RQjO6Wp/8+fg5IsDwGn3QVzq8i9dbsAaPDRTh5cO9ND6bropz5VNULfp/h2J8gARBfu9cYAQbmTOZE7Hh9TUAdS1zRx+rce+AGRf4saKlOanREBzjk/keVT3rkytIvXHG1eWudPWMXNT6Dn6ARKxF1XLVTq2cspUzZ+zU6VP6BKacOrUkxevB3p4d7O8p0w7wl8OmNZOVZSFNSJVSRfnxG1ubtrGzrYaoYrWiSII2jVTB1tmh00Bqyu3tLa1NV69cU+4nczhrGk1MrJ38N6CH5iFZ1GO9H8BPtJuOtsZS4AsQSSIoUMscisJzf79mqzfXpNa7eeOm1oajOk03AFgTZMYlgveRSgG3mAcTI4cKV4q7eg2QhgvH2fOnbeX0si0uztncbMUqZRSPKPgcBCWiGwHoRGDIbexjMwjzGNn2rH+oMNc3NuymnCRu2v7urrKFz5w9o7WXc0vWPGNCfvv87JxUudubW1IlY1F934vvs7MrK9Y+OrJ//1//ag99+MO2ODtnZ06tWKLXt60bN5m1bb5UsSTXY2hwUyY16zRwNuFWyLrDEujtYYlDz6IF4AarZHdcGFif8c5mLYutf6koBxNal9pcX+Sbo6zF3rvZlJvE/OKCZfNAbeYIXCP6uobZ20RoO75ffM+AGpcmOICdN0M4dPLmEaaBYIGv8+7QWMrb+G8pTY/nR0bHhaedg59CfSt0HeYqz4L1veao0SeRUJMfjQ8oRW3YtxqNFA2/R1GUEm3B/BUzpnUf8l64J/v9UVaw1MsCtwBxh/26f3vuCsMahRMKGcbsDXyPEPYD7AuiClqRDK5+5/GcC893d0A7ad06boKKjhSTa9pkPnf8+e0Brmd8B51y+Ldehz0LzQzkHfd6grc8bnl5Wap1gG1U45KLzf1x/fp1K5bIjJ4T5GUvRSMiin/AreJBWlxHXHfeNCQL/y7APyiDA7SN4djMD9zr2hOoeS2sh5pjHXb6fD+Gtz7vj8cj7h9GwDYA6XhdRaW2Wyb7OdBcHMbcXSnYM7rbijdfAuzdBj6C4wENeoMeC8RIHc8+W40dJRxvsMtmDsvbTLVkpWLO3WES7Lb6smF35e34nMX1YfIe+OXfnsLbT/2+bHoE0xGYjsB0BKYjMB2B6QhMR2A6Ap9NIzCFt59NZ3v6Xqcj8Fk2AtX5nCBidWZWQGhUTwnFkJHCpz8YFbQzyonNWLlUsHd91VfZ57/i5VKFqBQTlLfYCWLuiLoH21mgKJagtaOa7In3yKqt172gqdxBz4JFjxLz+MgCinmyQFEpIWWp58VlaiheWEJV0rFDlLStjuAiNoLYGVPYlDKBwo4UP66eosBDYZk6U6ftGZMUspRzi+p3b9d2dlDnUig8VOHUi32ARZPaF+BaKKIkrtrCwrzAJRbIwOpCqeBWvXngODm7c0YBDVBLYZ7XVn6arI8pVKOs9KIgMI2CUrSZdVDA8Xn2MOoqrJmBqcDng4MDqSf2gAIHNVlXrq6u6TEU9zc3N4wIpMmP/+uNX2SvfOUrdcwCoyhp+30pefiK6vbatet2+YnLUiZT4MWCkwIgBV2KhYBb1NSMR7VSshypdgoAACAASURBVKPagQp3r3/d6+38+fN6jqPDA9vcWLNm/cB63abVj3Ytmx7ahQun7IUvPG+nlopWKaeskCejLGG5HKozMyzrUMFKARFsFD3PzJsKXOVKYXzoqpoRxGVMvZCqIr9q5w4Xg9TQwbeUJSHDdkIVyvtqtdsB9qBkauvcU/h2FSDqKldGjq0Rqbx7EV4wNUnuFSA1z5nUPRVtupVzKwtSlMN5S/GYFHaojGPeUumKZXNVy+X9E2CbzaBSRw1OYZmsR6wfuWZQoYU83ERWyt2QKupqGSED13gBwZTbprrjZBE1Km8p0gcV6ygj1BXLUZkodBVUUy6oi9bIfmX5z/zTrUP9+aJ6b0zMTkLYk5Pu8SLv+KfP9HvP9+QdYTFGnw7OBE8EHdw+Xc0UzEkCOkDboLpVIbynzEwe68Vm1F/9oKQc56R6WmcoNwvOODh05X343ZHa1hW1IUj0mPWmfz8W/WPOaPjvkHvrHsVjkBBH8CQsmFRNTY7y6BWCujdeByeujJHaPCrU/ZqMSqtgyXmimB/zk2VVKcU8vBPlstsiC7oEouwNLJ5byVfmcmzxAY6cjyj2E2ALVucOi/pq6CGnneYkZQkrvdkbPzzH2Rto1AQS5hLOtZqP+n1BSKx9gSHkh7/whS+UenNuYV4OCplcRpCXvM4s7wO3hFbbcsmE5SB9jZa1Gw1LDAaWTqQsk0hbbziwg0bdmoOuFedmrLyyZIlK0Y7IdQdA7u/ZlStPSmULjJP6n2sJOD10G3tl6YZ1E5cC5WOGBiFdXyN3BlwsUmpmQp3rPxtqHFlr9vYO1Fy1ubUlMMxaQ/4rgBuBI7e59gRZstm9EUmwt9W2drvr9rxqrsppfSxXyjY3U5VrRnV2xuYW5mxpeV756cz3qaRD+qj8Bd76pezXQMwU5PzS8EX++u7uvq2vr9va2rpt7ezY/t6+1etkAJstL3lcgq6NTtsyyaTWlCx7AN9E6D4F2Fw4f8HuuvtuO724aIc7u/bgf/yn7ayu29Likh5br9UsDxQaDC3LcUlJ70pW1LbMsr0hsNYzbKPmULMw64DAbRySpPWsb61e11rdjmWLBSvPzgriDhIJawdXDa5f5bp3uwJs7NdQJfN6zDOo+rmWuSb51C09cZNGMMZ7JPuW5jjy0mkKcdW7Q1z/GmZpdfiEhp5gFZyINsFxnRhNFs8wL5+Atz5HxBku2vH6OhMboiIERYW7ML9gF86fl/vF2uqqHdb2NR5j42UHhmpmwPLXb1izcN8LcAJgg5JZ54l7RU163sjBNQW44/r3pga/rnn9NHEfsq52IKj8XGx2cWZJh0awALb5nqtWHXzLZjk0bk3OmxGsS00bL5Jjy5efwUlD3lGDjd+gHu0QXot7AXjLnhJ4S0OeLJGvXdP8gAsN+0Xmi0q1or0oubeMI/s6gD+qf+5R7SP3D3wObbd1zfA4Kbq1vrH+eYOXC4F5r6661aEFRWxskPH7eJxnezvV7eR6d6stcbiedd1FcBpsmwVw3S1BWbzR7nmk0mUvzflzxxWpapnbR81FE7uLsEjg6pOjYaZAPEzGivnM6CtWy9mM540rKiasndxbem3t381+8Tf/+NjZnP7HdASmIzAdgekITEdgOgLTEZiOwHQEpiPw/I7AFN4+v+M7ffbpCExH4FM4AuU5z1admZ2zQqE0Qi0qVqP4UgHMi3NRjUTRN5+joJG1r333u5XhhyKR4lgvmRDw2ltbt4Od7ZFdWacXgBi2oGSEDshCRTVJ7l5B9sHzc3NWKLptMcVnVKl0xMu2OeRASgXbbFg9qCCP6ofWaJCVZ9brD63d6Vs277+LBTEF5UwqZa0WGbmoNppBxeJK1VrtSEpVIK1ydOtHeu5648h6PRQ9rigqlTICtHNzMxovV9hWpGACgPLfwGbUPeTA5vJ5FcnIE5TqI4NWh4ITRVG30nUFlyty+MzmCjanzNuSCqkc3872tm3v7NjurhfUVETf3LTt7W2BWorjBweHsg9UEU7qXLIyx+Vb1z34B0XJz/3ce+31r3+DMnYBnxQ8KTYCISheMt7kAD/++ON6TsaHvDyOAYCs50FllnFlA5CaYny73VSF+t5775FShuIW3zvY37XD2p61God2dLhn7dahzc2W7AWXztjiAmpfFNrYTCf9M0ehn6IpGbgUSFOWzbhyDDUM/IMsSYeKCE29YDoCuKmgjuCNB0AWVYlSoEb1YcgQVe5rsNLk2kTdBHhAJaWMx5D1Jss+ZfU5XHAsGfMBg0otlbMswDVbtsEgLbheOziy3R0H681mW+eWTFryaguFqmXzFcvnZ6xUXrBKdclKJaBP1bK5kmXS+TG0DaDfs+gAtdHakH87/I+qooAU3bpzwqRzEsI5a43ZhxG8+nXiatl45UygAKluYjF1/DtRWxvHxM0HJz/GYPeZ1bLH4fL4WT4dVLZ+NENza1LUbnxSvBUQCGouYB3wdhjUsm5bHBW0DnQ9UNjVr5TD/RoM2chBted2piGbWIX+oLQNmcpRoQqoiIrdCECcp95G7RTsN6NCyt0sjyu79B6P5S8G1Wt49/Gc6LeU83nrWVXjRIT9UZGMBXJQz0odH4FtUB+7ynZCkReeY3Q1hmNS1rgadMaKMN27yqVtjXJnpXoEftGQAbhqYpWP9ez4MQK6YU2KTQlKkpT6Fw4U8zHdajXmE6NWw36YnNSXvvSldvHSJbvzzkuaw9ex0l9b1TCxDizOzWr2bx8eWveobh3WnN1d62M13Gxbp9nUY1kHUE+2+j1rQkZzaSvOz1h+ad4SMyVr9vp20GjYzs623Vy7qWiBVAL3g7LNzswGNwcAKg0kaW8OCtmvamIJTQPOXly9ytoEfOaTuYV8X9YYMtBpBNrY2JBTBvEFrAO9LtnAHiMQP0dWt7I1TroDxCHuGR0r5EvKn59fWLC5uVlbWlqw+flZm6lWZOGayQNEyBkmZ9PBlBOtAMtR39LolPb3xNxM9AFOEpsb67a7uyP1IJ8AqhDh7RmcmaRVlFGfsUwqbaViQa9LNm2r0bRWo2EDQGana8V83s6dOWvnzp1Tjm27dmTr165bErBbLMoxpHF0ZFkyU7tdS6LK1vXL3YuNLDBWKeoCuD3d2wkbyuaZ/Umw0k6mLJ3LWLFcsEQmZbu1Pdva2xXwLZTKgrcAxqhW53pjPmFci6WywG0EaSOlop7fGxt8nedqO65upAkECEdzEkAOy3YHtuxD/Bj9iH0tY6EVENMiGxqdlLE6YVUfrfQ/5uzbuM5MziSTyDl8f2iWy+ZsdqYqUL67uy3lbYxBQF0a7xuty+TcBngrABvmpSRANp2SKwtjx5zNfCsAqz0oNsl5XYe4cLht/EDwlT2H50Sn9Kms2YnPGGuhfV7MKNbX4OwBwFVua1i/wvw7grFxjZhYLj3/1q+v8RwaLIlHzgoDHQd7tv29Pe3XaJw4vXLGLt15p373ySef1DkH+B/WDtXcwF6V+WJxcUn3C44yNA/Ozy9o38rjo/KW+73VbEuxzbzJ3kjW3Nj+h0x2Wfpz6pSR7M1qUsqGtytR9bHTfPw86y4PkDv+ZNJCerwLGe8hpL0f5e6O1zgaPbj29bNwbXIOAbJc3donKpva3VDiXsejHvw8eVMeJ6mn+SibdhvlPHNxkXxwz0Lmk2tGFvS5vO5PRRwMBvbffuu/n9j/TP9zOgLTEZiOwHQEpiMwHYHpCExHYDoC0xF4PkdgCm+fz9GdPvd0BKYj8CkdgfJczsqlstShxaIXb/mQKmEC3lIMQfVEbiwWyeRGlQt5e+ub32xveP3rrNVuqlgyyKQFQXfX1mx/a8sODw5kX0lhJyXYl1EhldcEfs5h2UxGbbAbpmiCYpScVkCIW1miNAWwHsnCGAUGtngUZbDCo3BSLALASrKNzeeKOn6g42ENheqhbW9v2ubmuh0eHui5UBSgZqXIHLVoboebsGwuq4KY8m/zOQHb6gzAtiJL5EoZ5YJn9vJ+sHLm+GdCzq7sBik2Z1BDArMBDADChHW7QBCUHtjteX4fJcZMNmfpTE7F8Rowdm1dqteHPvIRqZ1QsUYLUN4T4IAiNkXXmPNK4cmholcsKXRTrFcxHRXyYCB103959X+x+++/30rFopRIMd+X3ykVSypSX37iCVtbX7O93X3b3dsXzKXgGz8oGvKRzqYtk03b8uKCQP3plRW7++67/DhUZEQR17JmvSbFzOHhrh3V9qyQT9rFC6dtppq1XAYbzb6lUgPLZlHfouJKWS4LtEUlhbUodscUUoG5SUtnKaJG60wspF0JE4YzwHGHuyOr1Wi5KsWejxGwRDAmWNPyFeCKQgobSVdzeOEVSOJ2yjwvcBl4gSLWbfp4sf4gZZ2u2UGtaesb2HUf2O4O12DTBn0gEIAVW8aclSuztrxyxs6eu2hnz160UyvnbGYO++qKroVU0hXaZDbrvaH2cc9jHZOX2YOEROA2FOx1ZoKqcWRXGL4XrGXHsYOhIOoUzv8//mFQq4Qq+MRMFXVBIyXMCNZGne3tQOskwH26ae82RfxPmj3yqHwcxjCqbL0oG20kKdKioua+QsUWs8FdGRoyJ7Hk1HU0UXQP2bcxX9TfVgS4gEsv2quwHzKFdV4jwFVzhjfVRHArC+7RtR3OzERm7aj47b6/Dpxi3m0AtxH4Hs/KvZ2d8gkYHED+ydQ/V7w794mFdCmSUR8HMKHGgqC+1TEK3IbM0KgKjZmuNA1ExRzwpd3WXIlalrFnrHyMxvmzwHQaiWjGOarVBOt0nlAworCVdbmDA9nDxsmD88F5A5SjelZzx7jBg9ehcE8zz30v/lx77Wteq6xv1g2aah548AH7lw/8i91cXRUMunTxor32/lfLevfKgw/Z1Qc/YslmywpkbGLh32oLhHA0jVTCjmwgcMtnF2cBIgcqJWva0PbrR8pDBULSzAIwyucKUrPS9MMxAI0ETwA/4xYTV2Wj9A1NJ/xuJk2uZ17vh/Xk5o0bgkBAW5qGUCUDujtdVI0+RWTSCblj0KhE8068lhzSjLO2OfkocU+dWrGzZ8/ZwuKClctkTAI8clK3AXvcntdtSN26OTQpoFAfNRD4+8EienNr225cvy6b6NoBa0rN6ocNtwwWCPPf58Bo6MEdYhl4PDsjS1xAKNC2h5q12bbm0ZElekMr5wp6HHbThXRWELDbaEopzWsD+PldxSp0upYA7sW5kvk3mbI++yRLyPK4A1ANKlzWEyyVOSPZfM6qc1WrzJQsmU3aQf3QVtfXbHtvV9dBVLyO1easjSmNJdERnDep+kPmb7x3ojo8nndXdwbFo2sfNV9xngFyQExeznNvbwdvHZBFkBvXoE8I3uoS8XU7/NPVpcFaN35/tDrEeSR6SugaJpselWPS70vNhyELll+U1fbQIa7szD33lvHohOYa4LgsdlFS5nJuk8x6nmaN9Tk5vgb3GdeRwG1Ur48iF3xPqz1UgLdRpavfyXgzw0iNG5tZJpplAI7+n37tyhEguItEeBv3HbG5x1Xz2EK7ipymPvaLWJaj/j9z5owaWIC3PGW1UpWbDPCWyA7gLVEZ+wcH2ltybaHUZ0+KMlt7jVRSjjhqlOl21RRDM4YcYORSUxfUjY4FUuSqMS6+n3gWx5nivibExclXvpgl7tbZ4ecRrD7FniPObKM9UJjHpQMOCt1o1xz3QhHmSzUdyHI8HkVmSGXtX9WQMeDvAZx72J/6uqeehuDcQ2NpsYRzjDduCv6raSZjv/4b/+/TbXCmP5uOwHQEpiMwHYHpCExHYDoC0xGYjsB0BJ7jEZjC2+d4QKdPNx2B6Qh8+oxAda4ga0cysICpFG9GBfCQyTgCgkF92241bdjtCN5+8eteZ29761tcGZJJWT9NXuqhHe3s2qDdUqGTOkyOgm2pKPs2lKoUO6KyieIPqqijo5rt72NXvC14S/c/hSIKbxRcKJ5RfM2jps0A+DIqIANvu92BANnBgStpsQ1+4oknpBiSCq5P0bUr0EhxbaSWSKWD3WNBz62i1uKi1FIUmVHczMwAbSsq1JRL/HdVYJaCFsomni8WbaJahboqKkuydwGEWNxij5xMomylANnXMXhhrGcHtUO7eu2ave+f3mf/+0MP2OrqutWPGlITU3TC+s1BiBe4KPJRYPNc3ISKuRSdot0khTt+R8V0vb5nBwMcvvALv9DuuusuFaoo1HH8FH4903hgrWbTNrc2VRxE1Xvz5k3b3zvQsUY7Q64RFbuAt5m0LQV4+7KXvtRe/nkvlZXz7t6OlJ/dbss6rYa1mke2v79trUZN6to7zp+2LMKZPrafgOiO7JIBtvkcSltyaM3SSeyTB0Q+6mf6vhoBQrENWBGtCoGsAp2eSynVacItaaNVo4+jAzMvNLqFLbVezptA7hC7VLdMBZBL7YqFah/1nZ9PbMbTqaz+TaYm1p2b23u2uX1gW9sHVquhpmN8gBUVK5dnLZdFTU7m3LydOXve7nzBC+3inS+0ldNnrVSakZ2yg1mHxv4R8Vv4L5fMuqkimaCyeJwAt7dw08l8tuNzz9jq+MT3R5qlk9/344nw9lZL5Pj4eIy6Wifex7OZ+z7Wxz+b53y6x/h1gqGprLhDFqwUmUFZK7eAoGoXAOTf+uqWq4AUKd8EVRxQujVwPBkhF1gA2NW1QIaxCjXkY2p4HSa6tbfnTPq59nvY1T1u06h83aDqjXbL8Zpxu0of/jin63WPsfFoVerAS58xCzdMNJMK3JFaNjQB+NsLZHlkgxzUe6Oz7gfix+rHrmOOWcwTdsn+kjgRMJ6uUGYoGetuq638aTlAoHamISU0q0g9H7Akv4eDApa6AAYaVFBXAnOkNGU8NR8GdVu4d5j7HCwEK9eYU6pzi+LZj4vzh4r01a9+tb3i5a+wcqmiufP6tWv2z+9/vz38yEcEUIulgix6Oc5zp07Za199v82m0rb66GPW2d2z4nBoaeZRIDHHkzA7TJkdIOxkXFMpS2RTUmdaOmU7B/u2W6vZ3OKS4Mzc7IyVy+7+wPWi3E8y20fKZreNBzDqPhXM9YYUZZdqbTBrNNt2/doN+/CDHxG4Pai1NA/GaAI4G0tJOoOFPQ1NBcM+1NcXVyOz7nhmuK+twKJTKys6TvYWrKU0QjFna43SZe5NMKyLyq2XpYLnnsomWHDR4wJqtQNl7F67dkPwlqYurh9OFzAecMulQP4mlzd7BQBxFYvm2RmbqZRt2Ova3u6u7e/tWK/dkXVqemhWRHmcK1olX5T6Foin3HRZnHfdGlmNBxONFbqPRD5Drm3KhrghJFPWGyYNU9/20Kw7GFqbhiBsvfns9wRv77h03pZXFqw37Npebd/2azRJ7dl+7UCZow6yfb0nooExZ6+D8o81P8ZFjPpsIgyUcJmmg9DcEZogBEVpLmJs2yjUmxpX3hOODXzxHPYwZwS17TF4G5rSPHM0zGvPVnkb57X4VQ4O/hzxfcbGoWPNQ1y/4TEei8v859EVNG+5W8F4vfCmERS4ZJTGlTM2aBF74c16NP1xHgC3OMa4WpN13sdd98wx62TffzqEDRA3ZKpOwlvuCWWuZlDhJj3SIajRpS4djWFY04PAPK7D3nQRM819jp/cczH3+HrjTULMlTzn9taWXblyRffaxTsu2tLSsubJq1ev6n0wT2xtu+05LjfsZ9nrAm9Z25jPaKLUetdqC2wT+eFNf24zLWt2NUX4nrKD3XerZfv7B1ZvuCq32WqryYE5WB8jlfF47ypV+MScrzV38iPm2MZdTtzz+miE/Uf8Gle7cWyDVLkn5L6+Y/H5ME0Od7zOA/QXqGe+DXA2gnuPaCGaw6+PGJtB4+doreoNtAemeXNxcVFQ/L//f3/2iW5Kpr8/HYHpCExHYDoC0xGYjsB0BKYjMB2B6Qh8DCMwhbcfw2BNHzodgekI/J81AtUZclkLyrytzs5aVva+WEW68taL6F4konhBoaeHmql2YMVc1t7w2tfaV7/jHcq0pSCfyGWkiqptb1s+7TaFwNpMPqfCPSUU797Huq9hB7WabA8pIqGQovBIPhUFYDrbZXucoVDsBTaKszq+nmcbUjTH+m19bd2uXruuwu7e3r4RfUYDPQU+VELk8wKpKX7K+qxQsHKJ/L2KiqNS75aKtri4oOIL0Na78BMqnHpnfU6KXBeNjJVN/BeFfRSbbVR4ffNireACYC0lBcPRIQrisVUzgBPAzOf1mzdVvO0g1znxgWWbF9wnqZwXPykyRbWcYDBvPNCZqGJh7Dif/AyFMHmMWCZTMwPU8p5Qmu0f7FvtoKZXZxyw1SP/9+bqmmz5BDilNsKSzl+fMQGIS4mcTtrnvOgue81rvkjje+36NasdHlizXlfRFXhbPzqwTHooOFsp5ywx6Nqg37HhADvmniBtOj0MoNaVtunU0NLJvqWSA8sFeAt/oaCmwqgUMeH6GFkUupLO634U3d2uNaowYkFUFxOPk501sDYhy2lqc6iRhgOeI2WpRFrQtt2iYNm1dovxBAANrdFo2/r6hm1ub9tRo2sDA9zM2Ozcsi0uLls2i80e11DVTi2fsbNn77ALFy7ambPnZFVoeezKU24VCthXtqNrGUc18gjiopzxGN+cANEnwO1xFe34whrbHI/KmKMfBv3LxFV4Cw0OPxtD5OOmuScf/8mGsc80B8fjccDKvERWqIBssD4GCElZqwxVsmsdJAneBYAn2BFYKPeP4JngLbnGAQgLLgQJquaMgcDCuAgfCvEBnOhshCK/7DmD9e0I4EZFagAWnm3MteqF9ZGdd1AxikUGFalUUQHOjptAxvDWlfJBdcqBRNVjKK6PbJaP0d9gXx7VquEeG1s3OwwdZd3SNBFzq6PyNvxcx0mmNGtOL+QGA+bafLZd+dVqCdhggcuHsoUDLOB3mu2mwFQDyEverZpYUpZjDQlglmm03wOoOcgR2I5gYkJYrDMYbO2Zy1HtSe049HkPe2TWFOZxrIX5yhzttsBzUsYCAY/2D6zbaNhdly7Zy+5+kRUsYbWNDct0Ow6RGQ/m8WTCDpNmNTJfEzSupLRu5qVWZT1KWyKVtkLIguf6kGpVmCqMq+Y6h3AC5P0ISnmch7DyPQeiR7a2vmmPPf6EPfroY3ZYd2X2/EJF17UgO24UyaHWY3eiyOvfPMCzv5mvyYd09S/rC04US0uLtry8ZDNVogsyuj45T54/DMSKlvPAXIdBHDTXOfuOw6O6Ig7I37x+44bduH7Dtra31eTFekaOMMpANUzoPkQVBzhjP5O3mXLZquTPZzI27HateVSzBpbVzYb2DrlkykqZnJVQz6WzUtryVa+PKXrIRO12cejoykJf91dQabsNvzd7+J2eMHBh31LWtaR1hklrDxLWGQysA7zFsphMWsYrn7XT55btzNllgyNtbRN34HOH7GhZWEITCQAZVSiQkVlV14Agd7BEDtnADgUTo3vBVbgxGzooH5UZDRgnGoDsW94b14tDULlQxAktQEqsoHWRjpqjHP4/F/CWa017unDsUoQHcBefPyr61Zo0IN8XxxW/SXUOaHMKz+H5vb4/EXwFnnPuQuONLm4gXYbrJ6uYCMBr2NCFrYADXG/w4vHBapd7UVm3Ed5yf+I64u4rsRkwKje5Nt1CGRW8K2913asJL7znCGaJPwj7Kd+X+P08/oyg2+fq6B7AtRn3fijl11bXbGFh0e66624BWppXrl+/rrfNfbmxsa57CHt1wC0fXAPc51iF815wV4lNLFG9r2ELSn5fWR2Fcq1wn6ihJtjSY7lerzcFgR10+vWmNTSo4uMxu6V/fMbwj5CvrJ9M7Hf1+uG1fXywZY75DePdh9qG4h7p2A5m/FpJpZlHDBwfNJ74x+cpgHMaV0Kmd2wKjM1Q2hdorUJrP/QYkWzOrj5+45k2IdOfT0dgOgLTEZiOwHQEpiMwHYHpCExHYDoCz+EITOHtcziY06eajsB0BD69RqBcRkGYt3J1xmawTi4UR7ZmFFopjNJ974pOlBsU0lt2uLdn+UzaXv+a19i73/lO1Vl6FHNCxuDB1rY1jw4tn82ogIUdYLvr+ZDK1MJ+MNhnjgp1CTJOsQck59OL83xQrKUQtba6KgCKleNhze2PXZ2LNebROMcsmRRMRF2g/NlcTmpZbI8BtuR/8XO+DzxTVm2+qP8G7FKQB9jSTS9bxGD96TA0AkBXZ0jxpRzKoQqhnd7A9g8ObW/vwLPlWm3b3NwSWL55Y9XW1jalVAA4k4HaaANbj3+kU2T1eSGZj1E2mmCKA5b44WPn6gsvakXbuQg2enof8TlczZdU8S7awFKU51lc6eQ5b6dOnbKV0ysqlkt5e7A/zpEESCvzzW2fKc4DK7DEROX0hV9wv12685IdHh3Z6uqqrW+syZrSVUwtKxbIWS5YKkHJu6+SN0mBWCcnk1jVddES678Bt6hxgbopIAL/TlNgdTCPItYzHV0NI9s8iq+ADSkYNYJCXFGR5sU5L6pKzahCN+OW1ifwFZiaSmF77QrYfm9orUbbdvcANdu2u0t+MuDZf4/ifiqdlRXyzNyi7I/5So50uVQVCEddu7x82hbmlyxXrZoZKlsuoJiNiuoH++VgVakLL57rUFwcSa1unUf0iJPw9ikUtE81C43B7fFGgds//qng7afXHOdF8LGydlR4DepZ5UcGACh10Sg32u2QbwdtxwA3WBALfrgal0YWNb9wcfiPRQJUWA4A1Yu+fr/p96TudLWcHh7yAz3HOVisy7bbL4k48vGd6Xik9A0wdSJvVirCCXDrmYR6Fbfo1JM4hfY8Zwe4o4MPVsR+VuVJG4yeA+AVugqXsoDWWHUVAbegUGik8DzHkO0bbd6xmEVd2+3K6hj1l+ecu7JZaq6QbyuoDajq0RBzJGiKgwDwVvOhVIbcCw5LHLo4FASS8YYFNwG4PKdUlv59PY55PEBBWVZrFVMCawAAIABJREFUsMbKRedbQ9kJY9kLVOaDJhjmQaz1o/3qkMI+iuGjI0sOB3bnufN2x+nTlur1LI1yFOtXmKqipxPWTiWtRT4jgCeVsmwhZ6VKWRC0UiypEUg2o8EGVu+ZOU8532Gmk+W2X3OALLkqYMdPjMABFtKsn4dqmNra3rWNzS2rHXpj1exs2ZaWl9VUhbo1nUlaLkfMATm6OEcE1ZwgmdtHs37SoLWwsBBy4Wf98ayfsrYHzk7kG4/WTa4lrOY591wPDpO2tnZtdxfLeVw4/N9YuwKBgLWcXBp3yDDVe0zh1JAP63hB8IR9RAIAS05trWbto0NLDvpWyedtrlSyUjYngJtl/RgmLG1J5WAyBp24V+GaC01pUTkuvJ30PE9fVYaa+1HYEoHbAdjSvIX6dpiyboCi/KzXQ9s/lJK6MksO8KwVSznFStD4RKOb1i7vyHKQS7yDlMUdnUea6xwMAnETmkOUWssxsZYFlTBfJ22T4z5CislOV9cDSslOh/vVm8+i7a3beviaqgzTQDId2j4H8DbMh3G9FrRlWKMqdQLgyv4Y4JqgwQIszj7UIxl86+N7H2/g8lgBzmG33VHDh7Jt+6zNKcvnUH7jgOIKyziJyro7AFUgq9S3LvMNOczkLQflLeMe3D0ivAV6AoKVg8vvB0tlV3JO2IHLHjw4KoygtV938b3zumOY7XPweH/sUJe5yp0gfF/OPUMD4M72rq2srMjNg1gSLNzJrY6W28Bb9swobNljM3/KQSWdtpVTp/TVbcF9r38S4k7uO+NeY6LXReukoj1G8JY9MfElNe2D+fSGgRBBEJou3BragarWyWjFr/0b4xH2wT4aYZ/r6+lovZzccoTfi9/yv10CPA/7J+fy8feP77GOQWutwzEL93ikRLQn5/Ex85tzwrnZXdt9XjdBZ3IlbzpiqZCzTsLSRKXQKIB1O81c/C3G0q6endik5X8joCaebOzTnjgMg5pAEkPLALlDrAjfy9I0w/MD4bHUHvStzYzG+RuyY2Y373Oirp9wfDwvfyvxfPy+2o1Yv7BxB/BP/E78+8Wzq2nM4LHetKK1J+wh0rjiDIfWTbk1PceCs0FXDUVmBTVu9CyVzVgpX7D0wCwV3DnIvWbSaw66ls/mrCS3G7P6oKu/UfOJtHVw6xkOLZdMa43gmPuplO31WrbVOLQybkPJgs1mC1oP2jgs9Lp22G1Zrde2dCFnC6msdbF4TydsPpGxDG5MadOYZTs0LUU7cRp/htYa9q3d71q735P1dhyLbCJluYQfg8YMN6N2xw67HevgJIKLwCBhJUtbCTcA9ibZpLH3kHMFjbN9b0AqpjJWzOUtNUjqHDaJIep0rVIo+lyQSev1e4OuHXXbOtZ8KmOVVFbnj+uikzTLdMwa/Y41B/ydlrBCMmfpZNLaiaE1hj097/RjOgLTEZiOwHQEpiMwHYHpCHyyR2AKbz/ZIz59vekITEfgkzYCxWJSHfflSlUgE6inHDspyYC3riD1IolncbWadWuRvdfv2f2vepV99TvfoT+ugZXZclG5uEcoNTsdWRTSmc9f4DmgbCieUQiWzW/8I7+PXW9DBWPUoABZCra7u3u2v7+nvFQArfJIpWj1P+ylqsplpUxCOQuILJWKKuRiY8ZXPnlvs7MzUtmWyoBb4GzGcllUuA6sgZEUarDGjVbRPH/MsqJAqCJNMmHNRkNwsnZwIKXvxuam7ezuy/4Y9e/6OgXxQz1mfX1dP6PGH1Inj51fmaImXeWlIowKFQ7P/A98/Rk/ss/zotpY/eKKuFsf69aqbhmo56HAK4VSQsVuPnh/ZN9KzYZSulzWuGSzacFvwASKjr19lLfjo5f9qLJesakcSq3M8wBVX3T3XfbKz3+lnT9/QYDgkUcesWajLrvDTvPIjg73VaymSJoBrqRQ2HrWbS5LoQyA1rJ+nwJAT4XbLFbJuIemA7zVv0NGYlC1eI3ZVTNeeKbAF+GY51w6tuGBDmiBpalUzjIZrCkrli8ULZXOWSqVkQqX87mxsWUbG5sCCajVWm3gcloZy+XyjM3PL/r9s7Bks3MLVq7MWbE8Y6XKrGwMq9XZ0DBQtqRykL0ww3sLvswTwNazawWLVEwbg/pQ3XyaueGpFLLjX/H3P/54apXt7eDt7Z4/YsRP2pT1Mb4QFr2o2kIWraxQvaglaDvxKfXlKHc15NsGtW3MYvXmidCwEdSaUUEkK1Pl3Dq4jY+NuiDNoFFdSmEt5NbyhGRiUtSO1pTRDpjr2MEBNpxcq0AKv+75n8NW3eWuaA2gdozVAzAOPxtBWY1inGMmGkR0fOFTNpNBiTtqGPEcSc+09jVB/xv9XsjfdWng6PKmuuvzmK8hrjJ0a1yAHApnXBSALcqwNQep/BIuBsBcKW8Bu+22dYAzstb1XOHR+w2AxK2nfYxGV62ogINPxpF5jqadUqms/NPVGzdsd3tHdrkUNhPY3CvL0vMwHYSG3NB2Uypgjt2fD4AEVEu6IhPICDSgAK1hYn5N2dzMjJ1dWbH52apcBTg4LEcpduaLRblfZLBBll+8Z127miurT66HUbbvRB5smvz3YFuMFe5Ro67IABqF9Lm3bzVy0hutYDetNhcHgBSelW05lH3q3MKCFHqoXlE5InL2jFryHNOyU6UJioYoQeUyebve/MQawCfuGTR68YltvdvSRmv30PSk/FKPF8CWH7hM49PmxraO9+jQc++VSY6CMmQdc49wDEDtcrlkxVLJ1amprPW7XavXDqWyZY9i3a4VUkmr5HI2Vy7bYrls86WyIILskDs9nW8yUGWNTXEccNp3i2NX1gJJgiqV6yudEhABPAANmjSldXk8/415AvAkaf0EoD1ApgFf+W9gytAq1ZKdOXfazp0/o+metQyHDeDPwf6uzt3SwrzWadZJAS+aO8J9QbYx84Bs2jWH+c+5P6KC19W3YweVuA/QvdZqCbI1Wx3dX7hNRHire0n3UchRH6lCvanoE1beauoJEM47WxzQhoaqSfXtKKcUxX7IIMXFA0cU7jVuBlkTp9mz5HR/HoRrnoYO9nSFfN4K7A/JaBbwB1azp6XzyjO5tW8A4Mcs26i+TQYrZSyQg+qWe13qbxS3Uu+iwGWOiC4g/lieS2A57ktG+xSPAeHe1tcAJAV2Qx6wYNrkHnAE9cOcO8o5Hyqy4YEPPaD3ffr0GTt/7oIALW4Aa2urI9XsNnPboK89Ps2JzMXMoflCwVZOn9b6wvXD/TX5MYK2o/km5H9PNInEc8ayQLOn2yx7swzNAnLaCZm5RIlE63uuRT61p4+ZuaHxxJvvgH0+TwWUHfZHY+VthKjxmH0P6PCddSfuocfXbVg7R8rfyT1WHN9IMn2F80s2xlj4K0W1tNZn1gmcADRf9W3r+tbHuE/52B5+NlsSyIsfyuU1B6RANN33iioYw1utvnyTY3cePuoNjCDXfY1sBG+TAd7yd1qWeBjukd7QhumkoCDzH8cBGI1wkdU7AvDwcgK7zLk0yehrAOeASLXVTYBMHQAODXrOgWD0rfDWYwZ6iYR1jHl3GDK8aaTpC2K3BzSuZpRlHuEtT605OzVUU0w1lbM5y+ol9xNdq/XbamJIKjN7KHCbT+KgAbxN2EG/LXibS6dsOVm0hXTBm64ApDQq9Nq232/J1WEpmbXuAAsos4VERmPUzgB6adzT6huiMZLWT5rgb73HWtKxTDYXrrmEwC2fabW0ekwGjwMUA28zmZxlhgmrWNKKNCPxN7XWX99PAoVZyxgX3CWKmZyeC6cPwdtuV5EBk/CW83LUaWms8umMVZJZnXteH2Ce7A3sCHg77HFFWCGVsUwyZa3EwFqDntXbOCl99n489thj9jM/8zP2sz/7s8qpf64//uiP/kg2+d/zPd/zXD/1p/z5PvCBD9gf/uEf2k/8xE/IwWv6MR2B6QhMR2A6AtMR+FhGYApvP5bRmj52OgLTEfg/agSAZahYKGAvLi3b3PycirB8yHJOSg7PUKOMof/udqzVOLR2o273fc7n2Ne85z0CnHUseEsFL8g3m9bvkPwW7G2zWUukklIrtWRtCfw8NApKdOtTzAH6SkEbLDIb9bqOQc+RGls5A9ZQFgAagcDkuJI1hWqWLNwZMu5Q15bLei8oi6uVGVkkU4Tnj3MpWPij3Mh7I9Or59mKKngCCNMqSEu1kM/LtpBj3NrassuXL9tDDz1kV65cFXDgk6IztsfYPcpis921o3rDOl1XtoxYh/MDFSsp1kpVIKVBVBT45UPxJapwolKQ73thapyFOtk9Hzu54+Mc8o7zLsdwE1BK3lvWbbID3UA5JYtrKf0oCqRtb39f6lnskychsRclHZ4znvyeLKVtaGfPnLYXvehFds+9L7Z7X/xiQYDLTzxuB3t7trO9Yas3rtnB/r4VC3kppIAdqGmKxazNz1Wlyk0mKTxgvedqG3Jvk0nUtwNLpvg3BW8HwAB1f+8UYSMkCkAqXMdAoTg+2BySO1udmbOF+WWbqZLJiL1nUecByAGsvX79pq2uresTAEJxH4txLAmXllbs1PJpW1pesbm5ecsFCFQsVa1YrlqhRGYyOcklFZajUo77yAG9n3cHYNGjMebcTmbdPt10cjvA+lxNP5NQNr7OU8Hb5+o14/NM6nmeCg4fV8uMIXe0kA45h8H6eKSuRbUUlbYhu1YwN9qMhgK11PRRhRutktW8EGBpUKPGwrYsIkMWrUPbqDT14x8pXQVX3U5yDHcdHHl+rhe+I2iRsjDktEaIG+89XT5jMunzRoC0micCNOQhI+UtD5JN8Tjb18WvY3Vu/JnmlpBBGhX/KqHrvTuc9g//3WjbPJmR7omVoZAerE57wK52K6wFfG27Hb9yBN2mlHmRcTis19VAwRwbxyUWJYUfQ5au57lG6OSK0whvo0lmPMZuB2DVs3PnzttrX/s6O336tD3y0MP2vve+165cvqwOmywODKwvIU82CuAZtm6n55ns3fZobfSGEY20xoeCKLCpkMvbbLUq2Cg8lDQpAOcWZq0yw/Nn9b6YcxcWF61arliSvG2AXTifMSPWz7urC6OqUvMvQF/wCTVwR+sQVvc311bVcFKvNwRHmB/TFFlZAwMoE0RTRjhQtmgXL12S/fGHHnjAVtfXtJ4y3zJXY0NMM8rC/LxVZ6ruUpHL+Wfe3TIEn7RGuVISSDa+NznukK0a7rNGo6XIg7U1bKcPrV5v2UGt7rmbCc+4F/xpNa3bobCeEnzSGj9TFVDm2ui1OtZutKzdaFi32bJEr2e5ZNKKmYyVyODN52yGeAhyY9NpjYeaxGgWoHFC3g+uHKM43uMcxuxnoHPSpOrCXQSQAbilkI2iqdFpWxNrWO7hQcIGyt2lMY0mLD5RdgLp0ES5Ii2bz9qZs6ft81/1Sjt34Zy12w1rtetqjHv0kY/Yhx/435bLZmxudtbuvusuu3Tnndrz8Lvsi4icYM8CMOSWBNg6JCMPmvvJr3Gu9Unbd1nd8t5bbV0X9QYA138XeO/3vt9HNKtJ3TiyMw7uHp+obbLmjBPzepjnHF5645Wud5/VDDG6u3MwP+DEkVSDGdcxH7K97/Z0/e/vu2qcZj6szWPDAYA/No94s0tQDYZ5w8/TBEDF3UPHEVXBrsD0JhpvXlOsRzYt62SOhTk6Ntx4o8047sL3X8F2OfwsuigAcT1fOCpvHQ7GPcLkPs8dX3Ak8b0g18IH//0/ZBd/euWMGumAtzdv3rC1tTU9hmsCtxeeh70fRXGOj7mXJoizZ8/q+8zBKJbZd4/WoHAHT+4vadYBurnrTLCvlmrZ3z9LjxTjck8gLxpFaowmcJcJ1jrOV6NO06Y3bNIAGmNaRnbWQ3+f7iYwdiWJtsnxSvLlzps6I7yNa1HcMkfluNbtkzYluiwn9x7jfc3xlrfx90ewPSi149q8eW3jud4UHXu+c5kJeEtzDO2EiahsNQO6StEqW35X3mqlDipZHBHiRwS28e8Gv9NceetrvSuxUd4K3kblrTmoi/B8pLwNIJbhdT8HV+VyfLlhUl8FD3ElCPOt3CQmrMP1twbOFEMTQAUM6l4PitiE5mHaH8fwFkDJHKa4gGRC8zV/35RyeSlTGRPNFf2+HWQGamJaTOZtPsDbXevYzrAt9SkzNYsV0LSII8+QNSBh+wOHt/zNsZIq2kIyr8ZkAHKz37Xdfst2h22bTRQc3tK8lB7YfCJn2eHQmkDvAXtQh92TUJrfB5g2+w5veX+A63wiZXlzeKtIicRQkJjPnppYspYdorxNWpmGWkBzJmkD7rfhQGCZ52ZMUdGWs3lXIScTipbgHi3ni2oyozGJcQTC1rttuVAUU+kRvOV89ZK+hju8xTkpMYK3bcZhCLy91VHqdjcEex8gJy4BEdaxnv/gD/6g/e7v/u5t76Gv//qvtx/+4R+2H//xH7f777/f3vnOd972cbgO/PzP/7z9xV/8hX7+5V/+5fad3/md9oIXvOCWxzM2OEy9//3vt7/927+1r/iKr7C3v/3to8dR0/jzP/9z+6Vf+iW7du2avfGNb7Qf+qEfuu1z8UsfC7x9uvf713/91/bqV7/6luOdhLebm5sav3vuueeYmj7+0jP9/BOZqH7u537OLl68eOwcxPfzdOfm6V5zCm8/kTMy/d3pCExHYDoC0xGYwtvpNTAdgekIfMaOQD7rYAEohV3iqZUVFWIpUrk1GwUY/wNdBZleR9m0XZRHjbpdPH9embezs1VB2Hy5pEL0ow8+ZE9evmxnTp+WDTEqs0bTgS1K2qOjmpS1ZGyhuJE6dwiQ8yIYRVtgIEpa7I4BddRHyOtCEepF5AUpHjheilEUn6pVB7quriUzN6/CqVsteiFV2a39CPv4b2oUnl/J4zgGWVZmsra9s2X88ROB7YMffkgFMY6dP+h4PqCLq1e8051xinFdQnPHOFiEOVHt4Y93YZvD0Kh8i0Vvfp8/ciOgjFm242LauBATO94nHzO+eEMhRWA2I6DgecAlqS9QKKNOAVRTGKQwJRBw47rOm9SHo2xOVzR4cZKx8jHHKhMl1rmz51SIe+lLX2Zf8iVfIthx9cknbWtzXV9Xb95U8Vy2j3KJ9K9nzpy2M6dPuQI8hQq6YzakEMDgup0yJR8BErJFKSwJiriShZPJlYoaBiWOF1jJM67Y7NyczVRRY1esWK6M8o45aahpBZmffNI++thH9Yc84INCTzqTlSJuYWnZlhaXBWv5RKU2Mzsna+RMNm9ZOtr1mbUUUJzmANkAxmLiWD09uiQmVU2hVH3rZHM7aOrXS1RPfmIT1MnSZHze+LrHFSef2Gud/O2Trx2Lpye/7/fwJKRVlrFRBHb4GtWxEbxKkaYMWweD0X5UFrzRDnkC0HpBd1yQnoSoMT8ydEOc0C/7/OG5nW4HzKF68d3VlX62XA3qdUFXw/M7MRswFrT5Onq9MFw8lzIUJ9S3jut8flGxmmstqOwnRzm+r6Afkkp2DFuD7XNQz8bj8naSiTxYvG31HsZqvlF2Lc0Xsir2Nxpza3mdaAcq+z4ad+Sq0JL1PvdvBASMgxqEAvjEtQA75DoZjMpCDRmTGbfujXpa7JfdIjbaPjtoiY0vQbc1mmN5HKpd5jXeIfnfHMPVJ69Yq9GwQReAnLBytWIzasrIudIaFS2zT68v8IXqVvA2ZKOyeGjNyufcwrbft2qFefCsLczNCzo2Ww2tc4xPrpBTTIEs+pmDgbYACixLZSUsguZOEKEZQO4QQECBHrc1jdc8wGV7a8uuXb0um34yfwXtVLCetG7F2pU1b2B1IGCrpQaT02fOaH5Egcf4PfSRh2SVn8tnrTpTseWlRVtClTs3K6cKWVEHK1ld5+FDMwdFZ9n4utpd2bhhfcM6GOUdzhW8L0Dkk5eftJs316QCBTTA8LVmE9MQnDZwZyjksjYz524avA5OHa1607qtjg06XUv2BzKiL6AUyuVsFpcNFMsBm6aUV9zXuZHVMbabAdR2KUpzDysrGDAVFLNJVLQmNS6F7E6va+1ezzrYWw6wl3Sll6t1AQfYX2N9nyZc1VJJLLv9ExjNfeIwNGnZfM7uuusue90bXmelUt463YZ1WnUb9ABtB3b16pP2wQ9+UA1j5Ji+4hWvsIt3XBzZJdcO9jXHxPnOgXxC6knGF1UlDWdxnQTI0TTCdSx4K5eTtm1v71ntkEY5Ry3qO3FiOXb8CIp2h2ITmbeaFMJ6Ed0AJmIdblkr9Ji4dp34aXDMUGat5joaUHw9ANri1sF1kM0G9wGpYgGT5DfX7LB2pLWAdR94iSpbWcE+kel5NP+GOUz7rLCfOQluo1OA9kHRyliNYq645dqnCQJ4y14DCOOuLK7qd3Wuf40KWh+qYN8b7uGwG9Q9OQlo3V457hviOIU9V9gz+HMnBav/8z//U9EOQFjybTku8m53dnY8poRGyhAXwb3rmbcJO6ozZr2w/ysrNiXma/s65Gursr5HziYOj6Mbj6897kYxUuly/8SmpwnFLo/V80lNHxqV+ij/O/r7gTmJz6jMVQ6zMuaDvb/WGb8+4njFDFtvrPJVTk0IYS3S+55oevRrwF0wxvunOIcd33eEaeuW9Z7fj41Dk7CY4+Jj9+bzq7w9h11vWJ/5ChyVk03MT2bcQmMTqk5lmMtJw9d0miH9ehzP3ZPzOOMHZOVhzG8R3gq+ci4yKVnqYrHL8wIM4+4MuCib4QCPgZD8XPAW+DucsE2WM45nvsfjiWsbrw1kRK2bpVFzQvlMu43DWz6HUt52Bj1r00CDpX/S/37lPqhm8pYbJKS+ZX7HNvkwyb6wZzOZvMAqH3vWsYMumeopGzKF9wZS3RYsM1KqorzdaNa1/p1OFGwhlddrNa1vjX7PtgcB3iYLtih423blbTIjdWw7ZdZmfenQkJKwNPd9ivZUs8agK2Da7HWUde9/RyasgLKVGBeyyQPs3hu0rU5zBE2s2azgdHmYtFIqK/AclbecuwhvgdooZIG3HAvK5ZaijNqCt1xDAGopexN92SbjCJNPJm02mdO5Y6w5V51hXzbTzZ43CJdY62gGAegPB3bUIgP6mT/4W/rbvu3bdM//4i/+ogDkyQ8AIR+TKtNnAoTAzO/+7u+2N7zhDfa2t71Nc/Y//uM/2q//+q/bL//yL98CXQGGP/ZjPyZoC8B9y1vecgxIvve977Vf/dVfFWi+cOGC/fEf/7H93d/9nf3CL/yC5lt+H1D827/921Lafjzw9mOBnZPwFqj8V3/1V6NjOTleJ3/+zGfl2T/iUw1vGefv//7vt5/+6Z/WXmr6MR2B6QhMR2A6AtMRmMLb6TUwHYHpCHzGjkClmHHL4EzG5ubn7czZc6F4gyI1Wo3KCMszhsjBQW3aOLR6rWanFhfsq9/5dquUK3ZQO7ACBbNs1v75n95n7/+f/1MFYf6qp/OfDl+KSABb+EY+79mrUUnqateS/hiqlAGKQFmy7ApS+fA5NzdnpQKqyRkrFiKgzQrYut2vf6XwRfEJe9x02rNLBXBkTYrCzZVuEdhyXBSPagc1HR+f5Ij9x3980B599BG7uXF4zPKYWkOWokTaYYEX+INyJdhrxkKS15tidSIq0cbFimiDGYvskwWVCKvGRTGVOLwQOSq8nCzyRYWuP062ouGx1D9k6YcddCE/kdHIuGH/l5XtJeCc36UoCsisN45Ckdg7qlGtxOwyjkcWpIW85TIZ5eXeeelO5fxub2/ZW77yLeoepphy9fJl2botLizYP/zDP9hDH/mI4BrnnvcIhOccr5xa0TVQyGdUcJcKd8AnsKYzUi5yLK6yC3m/GhfT+8AqcX5uQYrySnU25EglLZfP6zoD7gOR9nZ3bW193a5evWpXrj4paEFhlCJmZWbGFhaXbOnUii2fOm1zykimyEk2ckGFYmxVHaqhsI0KmpCVGdQ2sUjoMCvklgaw62f0xHXho/w0886xjoATj5uEvU/3HMdfA+jtJTgv0B//eCqA/FxMjZPHGP/NV0pak8fi30Pzxj3s0MKVZCMLZDWchIJzgLcjK+IA2ka5kAK7XFtu2RihJkXnqMSVVWm0EY5F6BGA8Pc+Vt8GQBBza3XoDlVjk8OoqSJAgwhuXU2KnZ6rlMgdHBXDgypFSncUKFh7huK1g9nITxwM60wpYzcWsKMVcjzecaE9gt14Jfh7B6J6E4TgRijKR9jhMC6cpwAW49wXX9MbZBg7zzMFmMr2uO0KStk6yjbX7V6jSpCiXAMHhiauBdGS2OelsZLN1XG8R7eF9bFzkB3HOgBLmW66Xa+re/wxnU7Pdvb2BDgO60PLpczKRbempmmHZg3WGM8LD64PAu2sZR01ozCfuboXZwiyYbHsJ2u9LHXqTBUg64ApWisnUMoAPbFbzXnevHLmWh01j9T2a9bByrbruXc4YfDJmsoH5x9oxGsDwmkiAnLfvLlq165elYINSIgSkExYd3bwnFpZ5gMn+z29FupE7HKzuZRdvHRR4Jb3G99XJoc1fN7mF+cFblHeyj46zrUhU9ebb8Ywxy21Pc+ca8etyd2SnCW513XLcM4dwJkC3ObmtgrFyXRWufGce+7+5DBhxXzB5ioVm6uUtRdAub23s2NbaxvWbjRli4lNZZn8QtavbNaK6YwV0mQ0pizJNd3tEgjr0AjlU4C3gIYBdqc2lP2x7mDu2WRaaexo2lBzNRlvlJ3AW7JoAbco6IfA2zBfSAnPYp/CbiSAughusTPFVtdtuFknuJ5pAHrF57/S7rvvHqUZJoZdKxXSVq0Wda888ujDcvlA7VOvN+3s2XO2TJPdqWXZmLLmsgbF/YDbend1viO8Zc8W7dx9vhtqr9NstOQOsr9Xk002ykxIA+fI7aKj8tRBrs77Jwpvw9x0bIUKViQO2aIyNcJLty3hlOSzaSnA8zngaVLzCJnT2AUzb3Ddc/8RU1Aq0kSY1j3K993dAAAgAElEQVQjFbiaa1zZ75BvHDXhj5GJqTeGBMtkYBink72kYCzXk6I2svq35grtN5mbfE/FfQ7E9Rxev/fj/eKvE9B1/Cr3gFv3hD6PBdP3MFg0qnhzhDer8ZocNy4hDzzwYdmn0iyCwwznHuWZmgy5XtUkl/B9Sz7ve59uV7EfZEpzPTAkzEfs32ZpLMl5EyfzCEcSXUNGe9kAAqM1cVwnpZqOjTwBqPp79KaA6BoQFZ3RTp15guPgmNVYwhoQbJXlZoMds6yVmcPG529yjuU9xizfSZtjH7dwDOHrqJkpup88xVbm2A5qBBnjg49nx8ZzvLe2/VxsjJ7yOe7IFgVHR/EuwZZY+cmyivbGLsBtVLiyM1DDpSKtHeROXpNSXobzxrnh2uVDTVVBeZsfJi3TG1ovl/LMW7J1B9yf7vQBUI0qWiAf82uEkIBfAKAUvWruuTXzdvT6oZEuhQuGlLcJqW8jfB4msWv2HWK0TUYFDMRlTo7XQTadsZlsQXmzabY1HNOgb/tJbxyYTxdsPhng7bBjuz2s1nFNgPQOpbp1cJqyXspkm7yBw1Q2KXi7lCrIvallDjNR3W4NWjabyttiIm+9YUfLAbbJmUHC2mky1Xs27Cc9Jzg0YgBSAcD1fkdq5kwqrWOVqhV4m0y7olbNRgOrDTpWI3aCv3UyWcHpsqWsTFPVMGG9tN+vQFael+fkPAnepnOWoVkJ54iBuzBUsJRnnxTykQ8TQ6v32lqLS8mUVZNZ49xzPmVXPQjwts8KacrSBUTLNtn6dtR8dsrbv/zLv7QPfehDqgOwx/mWb/mWW675jwfe/tu//ZtA62/+5m/KlYsPlP0/8iM/Yi972cvs3e9+97HXiXMRe1RUv5MglXFEFXz+/Hn7hm/4Bv0ecPg7vuM77Ad+4AfsxS9+8acU3p4csNuN1/M1GU3h7fM1stPnnY7AdASmIzAdgY93BKbw9uMduenvTUdgOgKf9iNQLWUdPiQTUrOePXdeWbFetEZNgp1eTwVgWflSMKfIclSzvZ0tI2vvXe94uwo+//qv/6pCD38kYZG7sbZum1tbUmBSiEIlS7ELMMhXYCzFR/74dPhX1Gt7Vm3RSuWiiuDYSXpeWToU5bCqywY1ixcB3PZ46NCuUJTtG0oSCpWpdFYFhKN6U9bMTfITm9gG1nV8N2/clLqFgjagcnV1TcX5w+bxhFpKgTjvUTRzpZjDgFiY8uKUK3ulqlMBFJvfSaXKSQg2CeGOF1MmL57j8HZcOHIYGPMdb73comI6/oTHU5RhLBl7LKdRMrt4JiEFbaXqlph8jwL/2uqqK29VqHG7VNnqhYxQ4Bnnj3NE4ePcmbNqAgACX7t+XcXB13zRa+xlL/s8ZRFC7rFaeuCBB+z9H/iA4IMrhs3IqeO5zp09owI1xXos0vjQGFAoR2knuOVwKKRujgqzDlI8B3lp+ZRgLX+UUzjEehKoq4zmFlmLe/rc3d2x3Z1dKVEoIiwsLtiplWVbOX1Wz7GwfEpKvEKhrAL8KE0zgLxYtOX8C5gI1oectlCE0XdGhc1QxB3B0snr4vYqkONn99br5vaTzWTp8dlA3fiY2x3P8zWdTSpg4mtQaPfsPd1FoVkgZtS6og8w1BfooljtGaqusB1l2U5YEE8qc+O/43U1BrSeaeu5rgFISanqqqLxZziyoJ49rggeWwBKrSQYELMig/IqqJXi80ldJIWRw0iOHwgjABrV5QFMRog5eTZGUCAU91F7+70/tnmetHweqWaxQAx2gj6XROUxhXLPk520dx4rXv288BGVf7E5RxmGQVXl5yNkDgviMS+Tc0h2LQpc8mtDji3gPVgno2BiLkfFHpszIrCdvDJlQR3ygyPAispb/Z7r8kW0UVRGz3ogKEU5Go6AVqPc4p5bGFcrVTW3xLuUMQAkxA/OjSyeg0tEoViQ4wDwSIXITFbKUM4fzgbMRTyf5khZpg9VKAWg7O0fSCHHXEsDCE4BwCgcKVg7KD4uLy1p3mI8aweHtre7Y9s727KfJ2qA3NjgK+qtIOl0cElw4B+VSNgPs+4dHtYFQQo0UFXKNjs3Y4tLC772lsu2tLSg73HMgB6p/GSZzdTmtrb6CMBN6YQAUex6uQ+7bRsQeSBA7xbk3hrikIz5l+P46GOPytXChcYpq7M2d/vW7vbkBjKPRf38ghWwwazXrVE7sB62yNjP990GspTOWRVL5FzB8kQiSJntwF2NA8EqvU8TENdLyIPkHqEQjSWyq7co/rvCNkHDVxrANbTDesvBbVTs0kCk5/GMXEEEzQ3xFIT1nuJ8aOoB3MpuNx2uadS5ipRI2wvvusu+9L/+37awMGO7O2vWaR0oA75SxQ2jqL0T1v3Xr98QkENZzb1NgR/r6HPnzmnPw7rFdVatzuh8cz643/b2gHMNNd51uwNrt7vWBoqh3JIldcfW1zfs5uqq1Y/Imk/qvck9IKo/gwr8+Ye30UUjNGEoC5dYD+6vktTXOHFwb21ubuiTYwTWzi8syia5iAVoyu9vrkXyp7VXCJbmUcke91TREQG192Tzh6v9HcrGXFPmJO5t9rJxH0WTBfvlaEUu4DkxdqMmu4l83TiPaBV3P+Bji+sI3rpsOMzjwRp+pLx1NwpU6w8++KCVimU7d/689nOHtZquFWboaI/MPEtDCvczz4/qHYcD5hrWUBoWmbe5kGkI0JxWqegaRU3GvlD72mCjG630fR82bhSKSuU4H4+BtTexjBppwloVexC9oSPs9Vj9uXdplKnXNUfTaMDeHbeAaMccf2c0eqGJkuMRFA7SWeWnx9lc2dsT+7NngLfHmylvjSqIU+HkOdxbf37h7flcYULlDAQMmbdqfvBmHTVU0bTK1RPiU9QngZr1hPJW9t2TDgo00oT/pgmWhhayTwuDpKW7A8FbslQjvGVH7Dsit0qWhXKYV6P9L2pPQCSPVX4q+51omzxaTrzpCkcE5egOB3oscx1Nn/4RYimCDw/5rKhZORaUt/zuIOUQv5B25S22wklsEZIJQeetVNeS3b4tp4u2NPT7YdNattVvSlWc4TrsDwRvi4msJckyTycMxetmo2nFXMpOSV2bp6MqqFv7I9vkuUTeFpM56+IclDJbsoyOoZnxzN1eOA+8R16bdaiRcCAKUM0mMjpWVjKsm+O4KZMdeNtv21G7o2Pi7+d8P2GlYdLKqSyG/TbI0HQ0hreN4HICZK1oPIaC3lLlNlsOb7lH2O8lzA6wTZ6AtzMpz9XlZ132iL2+K4WBt4kJeEt0g/Xt8Fkob5l3sB7G9ph9x6/8yq/YT/3UTymCZ/Lj44G3NOJ+67d+qz6/9Eu/9FgDzdP9FXM7RW/83jve8Q77gi/4Av06ezXA7Xve8x573/vep+OOH1gdE0HE91772tfa7//+79ujjz5qX/M1XyOVKO918uOZVMQ89sMf/rDyc1EAY9nM38+s9aiRUeH+y7/8i5TG3/7t325///d/r6f/4i/+YimBUQjz82hLTZ3j137t15Qry8e73vUujRNN0/yt/r3f+732ute9zv7kT/7E/umf/sne+ta3yqIaV4eTH88G3sbzxznBwvq+++4TRH/Vq16la591CuUsP3v5y1+uMeN78Xgn7a/ZWwP4v+7rvk5q42/+5m8eHdJv/dZv6Vo6aXH9VV/1VTpX1KgY69/7vd+TApsmIVTZvF9+Nv2YjsB0BKYjMB2Bz4wRmMLbz4zzOH0X0xGYjsBtRmB+pqgCHoVtCjV0l5KZBVyN4FGF76Au4c9nFAnNo0Pb3FgTwH3Pu79aG/v3//P7bW5h3ubn5qzX6dp73/uPtruHijGlbn+es1DMywaZPzwKBZRK2LShBqBQWZYdLRbMPB7LZNSNqDH5AzXaxHpWrf+RL7s5QwGb1u97vldXsLGBJfMhsLZjR/W6bW3v2Orquq2vr9vu7r7t7e7p309cvnpMVTs5TJkU2bRjS9DxzwIcCeBD6qqgTvbCEB/+h/BETeTEGTgJcm89QV5QCYWRYP03+SjB46gWCZ31EaqcfDYKOlLuqRiJyrlgi4sLDilCQRBwAWzgvMjqs9mUOsqVt9ineb5eu9NS8Rf7UBV6AQHkCWK/vbQk5S0W3DzmySefVJ7hvffcY/e/+n4VJK5cuSLgvr2zo3ND9hkw9fDwUDl95Qogv2IrKytWLhV1XqXm67lCkqqc1IrKZI6QL1gmo2xLp2RhyrVGMwHXAmBlaWlRGY00FAjQH9QEEaQ2SyR03VE8kIX46RWpdmdm561YAtpmXFUldUNU6kxk1AULaQrHrrZxm7P4cVxfE78bz+/troVnvj6e20nt+Qa2t4O0t3sHwBEAoMNLtz4GZgKGIpj1Qq8DI4r0DiNG0Fag0NUVbqs7tlSchLC8ut51KJKfFDvrvjihvI2vGwvZMSPWv47tJeN96SXN8Xl2W1CKrGPVOC8foTGwK2ZYojIU+BLAHSvqdf2NLLcnxjCCZ5psVPcPRXXZRE4CaBRMri6J4FIzlvJ4e9aXVflAxXZvrAj328hqEvtLL67rUzm2bQPcRoWWmheCMjrmGdKcgaVrC9tkwEp4X/7aDr1dtRayXFOeozr6mFA9+1v143KgEEZZ07Wbafr86fBWgCGMmV4rKMHGebuuVuF8oTD14XMIwPeUTZtOC2IAQOJYcWyeEe4NSMwzzDFkpWNDyleeC+jA+5eVabdjF+64oCvj0Y8+pudeXl6yXI6mmbSAKuCRxpaWrKO5zrt2cFCz3d09QWegBtcJc3p0kGCd5G2itGNelkIPkNsfqOBI5AHjn0mnbGFx3lZWTgkAsi7PL8wK0pAVypqQzXm2p55HKkwgAfm6Drmwe9TYYJkpm0rPka3Xj6x2sGf9bkfqUNwY1DSkTNyUP0cqbRsbG/bhhx603b1drUfM0fuHR1K70vxz9vx5G3Z7drC9Y51azZLttmXJQBwOLZdMWQFYmclJdYu9ZZZ7gvPFXgVVF9cndt3MHWRu0nwkdaw6rmyASm/oBW5+1u539PhkLmdE9vUGSWu0+tZo8xwU3FnP3U4Z7KBlKNzWky0y+rc4QUT/7FMc3qKOzOR8P0NpHnhfmanaV37lm+w1X3S/HeyT/bth6dTAsjkgN9muGVljMta4hdy4fsMef/xxu36N7PgDFV0jkAO6UYhcWFjUOoaLSb2OBfm+HR7VBG/rDc+75b6lAYZrhGtDz3l9zVrNYJ8cwJ/uIZ98wvQYFYxhX6If3351e8r1afI+Pqa8jfe/K28BA2TKYttdrVTkurG2dtM21lbVAEID2tmzZzQGOLFwHXGQcjDA3jrAWzUAKZ8zZo1z/nxN8L3kuLkmWh3zvtlHxIZDnpt7XBbJIYKDx8o6OdiIu3LY5wtXKrvTyUkAeGwPN3zqnweDgRE0FVAPFsAxYgOo/8gjj+r9X7hwhwAtzWirN1etUq3YpUt32s72tt24eUP7bOYm5m6K1+y7NF+jYMR6XJBzKKjLnK39YKWiXHDGWOA1AlaNX8yBHzfYxXXJx8Cb8uI+NmbXjpsRx8/BmIwVtczn3oShZsGQZ8y+rd2NLg6ekUtDJmuWZ+q6e4Wv8b788feC21I7wHWl7xjeRkXqLfvl8I2nhrd+o4/Wp4kM3b2N59c2GXg73lu68hVFq6yOIbEDB21S3SaSQaXrs5SUt0F2q/X2BLj1P12GsimWOjbYJucivMW1KJtyWBqUtzE3N74m1zzQmHzUqCBFuSnl7SBhGfbz/DwA3Phe4rXD7yZ53ZB5C1jMyJJ6vIfR9YLKNAG4DSpSXBV4PynTepnHRSPYJgNgB0mHp/uJrgDkcrZki+bK221r21a3oXVN49gfuuqV7PJh0rrphJS1m40jK2cStpwq2Hwqb8NU2sei15Xt8t6ga+X0GN6m0kNbMODn0Noph8cohPkrVrm3rJ1JU1bsYb8jgFtK5rR/Y1yBt3zGTGHB20FP+bidVMIy6ZzlBwmrkHmbSOtxTD2oYzkuoHDMvC0m3TY5PzRBVgDuUaMpeJtD7YsbVcKsZiHzVlbLaZtJZAXRY+ZtrzcI8Lbn8DaZleOAsn+fJbx9+OGHR8CWvx1/9Ed/VKAVcDj58fHAW65boCrPydr45je/2d70pjepvvF0c/HTwVsgZ8yfjY+L37udbfI3fdM3GeAQ0Li/vy+ACAg9mdH7VJm3ZPsCMIGtwFVeC9iIWwyZv8QoTMLbCDtPjleEu/ycD8Ap+zzsqpn7AZlAW8aKY+G47733XkFS1raf/Mmf1N/h3/Vd33XL2D1beEv8AwD4zJkzspzmmHhd9ijf933fJ8vjb/zGb9Tf/0Bq1k6Ol3uY1wVYA8+JsOI9f+3Xfq192Zd9mVxbTtomA53/7M/+TPAciP4Hf/AHgt8839/8zd8IgMfr4jd+4zf0nPG/n9u/p6fPNh2B6QhMR2A6Ap+KEZjC20/FqE9fczoC0xH4pIxAteh/uKLUQVXA5vr8eayT8/pDWapRcsWUl9Zz2yoy3lotI3Pt8ccetTe+8Q32FW96k+1s71g2l3X4VyzZ7/zO76jIDIDFVpn8PKAtxWKUFMDZ2dkZKZWAZvyMfwORKVrqjyypRLMqMgFpsKiiwEShBhXlTLWqPwAotvMH0kcfe9yuXLlqaxvrUi5tbG7b+sam7R8chkJPQwVwlEdYtMlaORZpUNZSlAPWTliOTp6IWwo5AQKM7EqD2lL1j6cFt5PPOi79evHi2WeMaoik9Bj/zu1Vug4iolI3Km+BmSgsYhGTgmCV81MsCBigWD1SIa8lmO+QCRWaw08vALZHBU2K1MtLy/aSl7xExT4VWPp9u37thlTOd991t73trW/TH6QU7/f29wRPOVeHh0eCG0B1rj2OC1XRufPnpKTlnEuZFwCVW836+fMsXrdEJKcOK1LPq8NesaMiHtcVxV4gtFtLOhABEAKLKA5LZbuwaGUy8yozKoQCZMiyFcgis0sQwou9k1auHEeET17MHqsTo2Ix2jaOz/6k6ubpYO3H+7OPdxp5PsBxvM5Vkp34jCPlhdxYdOcac3UYSj63fvT82rFtMuCRXLwIaQWtwnURM29jlqoX8F05NFLVcv9GK+tjjND/g6Kol5BD/mtQHrly13NuowKJwnO0MRQyBEBKljNBeSTFdTtNXac8RtdTfI3wOuEa9ffukHOkFAvgYwSBow1kgLG656RWDg4AOtYAr0OxXf8dLJF9qvPzoXsoKHalnKL4rqxz7PVayit1C1wHhNz7WI9znHxgu0mxjHHhXsaGnk8AJI/nXpv8GOVJjnKhYzNKuH+C4nl0b4XcRv6b40Fhxj3+4vvus/Pnzstm9qOPPqI1gkYg1pVJuD4GC16glmp4YmxH14Vgt/+c4j7nCYjDV89Wr+i/WRPdknYg4DlTnZUlO80vFI5mZ2YEF66Q8726piIZ8x1Q7e6771YBG3cCNU6dOy+lpisATWozbOt3tnddZXuAPWw73AcOmSePV+oyTdCh2UrWxR4XUDskDqCpAji2ziunlu3C+XO2srKs98LanM2mld/pimfcAxym67rTOIBVuRsc3noTUEZz6/7BgW1tbUsRjBoYiIu9LUB6fhYLVtS7DpkTw6SUtZevXLFHPvqolNjcN+wfUIW+6J57lfHK9XLlscdte23NqumMLZfKtgAMV2F9oPeCIgvrSQrxA6yWg/05oBXowFdZTQroKvVRebYUwJUFmU5avduyta11S2RT9oK777b5U6fs5uqWXbm2ZrWjtnX72FUmbQgkD3bkwa1ccA4r7GPXlSMiv+0n7kmpb0MuOurqTDob7Nn7ds89d9lXvvnL7OLF09bpHtr2NhnANW9gy2VDbjpqdJxL8gL37hqxLxDLOsx9cFCr2ZUnr+i/gbj33PM5dvfdd9nyqSVB++3dPdve3lferRTvNFtI7Z6wtbVVe/DBR2x7ax90onnJPxzejoBYbIoIjRZU713d7jr3p9p/HLvxnyW8Zf5kzaaBS3bfu9vWaBza/NysXbrjDl3LNCL4vRryUcN6IEVosIH3xh/WE4eV7hkb2+xitq/vLV1t6/AYeCmb4XzO7ZC55keNJW5djFuJcm9lZR/tpcM8pqaHp4O30RsgzP9hnRmPFfegN//ENcBtnP1Y+R7w9oknnrR8jv3See3ftre2paQ+e+aM3fvie+3q1WtqotP7CfD2sHaoDG6uU0Fv7aOG+jdwl2uLpgf+JqB4jxU7xXxvqoprSnRAGbvUxPM/Vm0HeItyb7LLIe6Qwpo0es+JsXNFnH/ic/q6NRSkBdzSEHN0yB6UqJPmqJmo3mhao06DkPcdsH/E1cDthKO6OzTYBdA7eX3Gw9TXsbTW74YT7yHm2E/+/vMNb8/lY+atr6fsHwCOmRALkOp585bvio/DWx6vjNpJpe3E/ajvq6ljDG+5t7HcLQTb5HbW1aY0vshimTs/bHMAr8BZFJooSplnWTWAt7JdDpm3AoHMw/rLYsKtRPsXwG2At8QAhAzsuA8DOHMuZc2MYw8K0sHAgeSgb1g0s2dBLSzb5L5Da46F4ybrldeeKZRsNs3fumb7vZbVWg2No2WTcnYoWtbyoVmpl0rYzrBt642aVVMJWwTeZgo2kJp3qL+Ra92W1XodSxQKtpSkSaJridTAliyrzN3/n703C7I0P88637OfPLln1l7VVV29qrvV3ZJa3XLLatlGNiPDBGHZRmJmYBgTzK0dcMEFQxAEcMEFBDZ4JsYjMIxNmLkgwhgsS8Y2YCwsS9ba+1JLd1V3rbkvZ18mfs/7f7/zZVZWb2opJMXJjuyqyjzL9/338/7e53llm8we1WUvLcgSmrlMO+2MHP7uDno2V2r4WAPKF0tWx7o51RFGabwx6tpWtyMr5zy8Bc4yk6VsJnEp4K1KIA2kzFWyEzbC9B/2yK2mzdYbupaAt9gm7/Ta1hsM1O+zpaq3acGBPNbPKG+bYceObTLwduT2z9udzp7l/qB/AO849/yVv/JX9GsslKndjW0xbRJf7wbexnNZEwCHUfcV6IfdMQl2B329l/AWeAiIDNvm29kZv5XyFuDI9fN82ouvfM3bPJwFgr8ZvEUB/A//4T+0f/7P/7kScviKusOooKnni4IXIMr5NN4rr9zNt9vbhbcohQNah2oZSH/XXXfdcj2AcFTBwFb2K84yxIVij8rf3354C/wF7n7mM59RveO4P8D53/27f1cKaJS3AGEUwFwLzi+PPPKIzvWTr0kLTFpg0gKTFvj+b4EJvP3+78PJHUxaYNICt2mB+WmC25IgKTiDXeJdd91pi0sLUpyqRmqppA+7fJCcnmpYo16zaWrRNqbsC5//nIK6HPiXFxdlwYSFHMEEPjS9+tolBQEBeTMzBLWxlaSebc3rhVU9OIadJJCM5/I+AmzYa/ZQ3mG9SBZ5wcol6v0N7eSJk15frFiUevaP/uiL9qdf+YpUTAK9/Z5s1rpdLBh7Ct5CUz0bn+CPq0X5UuA12QMCRARjAmZk0aYxzDmoKfXbHJu6JUZ1YPuPa1bFr11pEUqQgsPzWwJ64xfLP/bA64rg+z5lG6pagnjYJvOBL4LPfEACrhM07iRrUwJ1uq5MgEyQdKCAWdQpw3KYvxPA4QMXGc6PPvoBgQHgAT+7cP6iPfvsc/b440/YJz/5SSm0rt+4LgCzurqWqT3cBrSp9wee8lonTp7QNUh5m7PoC6tZr3+ZqmClNqTmnNBTUs9JHaMgUMB5h1UEHQiIM0ZPnDgpte30zJxVa1icEpitKlDKq9Fusk2Mn2XqxxS01lxKNd8U8x6rr8a2evnR8XbhrUbqd2Ad+0685kGXGbDWf+fhOrcJJlDs9aiTra5skFF2h9LW1bN7wKzqqaISBdy6LWsEt0MZm69lG5Arq3+b1ENZAJOAsS8GmcJVQfcA8qE6S13ndsQeSJZ1b1IHR41cvRRB9kzR6/0c8zWgZdhxjutJpvYBLOo13WY4VMSuBPVxFYK4DJow1kOVLlDtcFk2oQGZ8+uaVEk+VpnPkQjBfMCmGviKKl42ldhSK4En1dNLoCaSOXguayfBdZJjbt64qWQa+k11H7E9lG2s/+mJEGOw4fV1fdWNNneVbBotqnWd9oRuT8rdVrMlKAkg/dm/+Gn72A8/ZVevvWFf/pMv2bPPPSclGesObUf7ss94PfRccgxwT7WTPSGAMcXvmeMAG9W0Vm1LrFLLrmB7/XXB2fvuv9ct/rB2rNWUtATM5A54PH3F48+9ck4BIqAt68aZ03favffda0uLS153cmfblhYWVct0fX3DLly4KPt+klgE75M1uEoDSMbkNX8F1qU8TtetBTop84ooZlFG01YdPW5xcUE1MY8ePqQ2cweMKd0X4xBIRL+QyMVLEXjmvaUe1JqWMpJGqb5noajgF2UHzl+4oLrh/W5Xiq3BsK/XBrDddfZOWUprLgANRkVb29yyF15+2a5cu6KxR+3N1k7TPvzY4/bQgw/Z+VfO2blXXrHm5qbVS0U7Pr9opxaXbZF67AThu66cCrW9xnrqS2rnorwFCkSVU9lzCuCiGB+pViAqrM3WjjV7XbvjrjP2gSc+ZGfOnrWNnR37T7//X+3Z589Zq835A/hBPUCHc1kiRFY0cqzozqy9ddZw6M2Y0t4h+2rqtWKzW1PQ3RWcBZuZqdujjzxgJ04cspXVN6zZ2rSlpTm79967leAGNJYSMcYulsx0CAoqbJBTaQrmD2PuW08/bX/ypS+pDMCZM6ftY099zJ54/MNWn5q2GzdWlTzFc3gudtXMPeb3iy+8Yl/76jdVYoLzIG3mlrPefg6tHVACMtMByte25D7yXsJb3WI6a7An7GxtKsngnrvO2kMPPmCnT9+hRAEcQASiZTufLOhl2c2+wRzyBAufQ6G+zSfNed+G2tZtkP1MTEJf1LMNq2TWEU9gGNsqRx3yWMtj/9iz3qT9JHeC87V834ExXGwdytwAACAASURBVAXUwaJinqDm+4evm5xJ6I+LF1+V7XW93rAjR47qPIeaiHMxiibmPPOTecq6xDoI/CTQDcBnPHM/vH5zt6nHzC+g3l3TnkuQGztm2pkxQDJcJLxk9vvJBUOrdTjEFNxWPhsPB9hDZ/eXNcj4nMBcinaI14g6rPxc54aoma6auFhkD63T7Qrospbi+IJtP4p//NGZ+8ksR2M2EH42r7IzVnwCeBvw9oBky+80vD1DglRS1ipJlHM38Ja5qb3BbdMz6J2OefEzAcoEfeMMpMTDuH/Z4bJWDgVo+R0WxNOFskBo2P92pGYf18+VmtaoIV/Wn4BG2pjXAkBOFaq6zkJ/DG2jJm8kPgJZOft0cfFFeV90VWktbJz5TKp6uTjx4LRQsO1C37YrI9tsN22mUtM6X2x3bApLYVyfBmY1zomoSguAR7N+p2vHZudsYQTUH9nKoGU7lIqwkdVJCOkNBH/rFWrXDg3r4U65aCvbmzZVn7FT9WmbafWtUS/bSq9pO9pPWtbq9eWaMF2sWKE3sFks7XsDa2BoXCpaqzSyfhfADBB3eLs76ttqt23bQFYbSR1b7A+9Lm6lLGcJwDdgesf6bptMoiJrVKkkO+uFUs2mSxUplstsbsWB7Qy61rSRNTkjDIc2R/JGYWRTlYq15EZhSgibm5q1GnXehz29f3MwsG3r2+6wazOVqi3Sb92hCHhzRM+WbWvUs+awrzTVmWJVz28Vh7aD/XPTk/lu98XZEOXn5z5H/GD8hZr0X/yLf2FnzpzJfvjtwNv8a3OmAtqhhEW1edDXu7FNRo17kPKWmrvAW1SufL1beAucffnll6Xcjb3k3cJb6gsHGGWf4ItzKepXwDbAFhvhUMPy+/1wON9u7wbeRlsAdPls/2/+zb9RfeIA6nl4y9z96le/ar/0S78kC2dALl+0BZB2P7xlz0I5HNbRca3UJf7VX/1VO3v2rJS3vCfvQ9/9zb/5N5VsPvmatMCkBSYtMGmBH4wWmMDbH4x+nNzFpAUmLXBACyzMTSu46+qisi0vL9rZu+6048eOWmOaYLerbAgecrhGndgAdM3P2fLSgn3hd3/HvvXNr9sv/PzP24kTx/VBgIgSyhAC1VghokpAjURmI8pcAkVA2wCmvL6s5ygoi31bp2P9gStCgLd8uMROEsHE+vqmarQRVPrmN75p//kP/rO9+upF29jpZeyUzGNinBEGAhio1lZSJO1vhv1qWgXIBGcyMy89ZQzi9r7C/uf7byMaF6BgP87dC7PiFcMmj8BoHqvtDwD64x0GCSxK/XIriMvsWFNQTXn4QO8EJAjgA9IFNYtYf1alZkHtQtCTYA/BS/qQQGVcnxRng74rlYtFW9/YsBvXr9vKjZuyTqWf+SB4//33a9yoxuRwaOfPX5DtI/VvH3n0EY0VAsxYgRJQ5sMZQULZsPawZO0pwI2K6PjxYxo7znNy9UeluvXgJtApPUDto9pzUif7/QFXGGf0LwFd2g1QTWYvH7KPHTthC4tLVqujtq1aKYFaV8T5HNH4FQTy4LX6INXXVLAsEajM2jZZ9I1HzZ6efY+g7HcLwr6TZTTGuExGM+tHV8uO67oSDPaata6u5d+qm8kaICjrc4fgE8HagLJjpVVSXqdx4GorkjNCSZoCyklp6UH8UAyl107qn0hiuO2f3uGeUBHqzP3wNt2rq/GToiQbAwniAk2Bu8nyXEpcIIGC8q54ERAmwEbd8WQDrQSFBHD39kTYRDqodQWiAy2fLjFfEtgYBqz2dS4UzgRNCRjS9oA5amUCGCOwCtUL5SWvKcBMok23p7X/+vUbUmACjFlLGlN1T8opM1+YQw6gfI0dr5S61tR/8XP+7UprbNo7SgySNTNQH3in6+7aoeVl+4uf/ox94hM/LoUVNrEvv/SyffNb35I9Owp/rjPquUYGv64/C3AnKJ7UhMDbxvS01kESO3ABoF9IKmlSF7tWs8NH3JqWhA7qwAuw94e6zpWVFQHYq1ewoW1rfaWO7omTJ+2OO04LnjJ+AWYkFwG5CWi+9NIrSnIBQHCd2JzKqhWlXVhAq8bq2EY7IHf0sSveqKfr0KremLKjR45o/aSt5md8fZcdb0qWkgVysjgFfMpSOzlHCOgqcybVmO6iwu6o9uqlS5fsyhtv6NoBJ+zjKBGZo/x555nTdj9q1oWUDDYs2KA7sEtXrwjebm5tKEmgMBjZ++65zx5+4CF7/dVL9vTXv279dsuOHzpkh+fnbaExbTPUocUSNanxWSdIwnJVrXwhHGiw96dlmDKHAFzSelgT3PqY6H9R7TJ3aNlOnjlt9zxwnx0/fdJGxaK9+PLL9pv//rfthRcvWG/g9snDETafbrvqCWCefOJ14F11GPAvlJY6F0Tde0GVNHcC4lLfWGch5v3I5ucbdvTogh0/vmR3nD5uS8tzSnTz8erZUzqL8WbJJtxzk5KqHtBRqaiEBXXen376WwqOP/Ps09btdKWC/uAHH7MHHngwqVQH1mjMSJHolrlFe/3yVfu93/sDOZigwOa1SZjLTjSat4BsVzDG/hc2tPHvt9wl3qbylnZuN3flUkAyQLVSUh1MXD+A13ecOqnSD7hlsDczBpmvUgprv2Bv6WTwNpJfwqlDyUPJDSDGuSy+gbK40SSLZF+3fJ8H7NIn2R7hORMJaPv6rVZKoD0ed3CbJOVtTgUZja1+9YrvY3ibkm0C3nIfnKk2NrasMeVlR3i/N674nHzk4YdVw/rC+Qtak7gHzn58kQAji+Fk/cv9soZxXmO9vvz6Ze0BDz38sD300IN6ntarDpCURBoSXvIw3OtMZ24oo3Et3JRDl511fD/RKdsTZrL7H6/DsW9JdZw7743bM52peZ10psgS+1A5tjtyL9jdacrZpdNhjR5obeWbeRwuEu5YMD5DueNEKkCyX3mbP94nG+b9ffvdhrey3zW3Tg6bbp0h0tqkEgrhHjIcuro0l5jG38dlBrRYZvAWBwMO0Xl42y4n5SZ1xLHVj6S2BJTZrwLe8tp8mqlSu7VY1jWiavU1O32n6+O66N9Bb5jg7VDKU+AtxQfoIpSfZeAtl9kb7oG3262mwCdQMuDtVK1uleEY3m4XsRH2xJ+j0/OCt3zd6O0KovIelXrFCp2h1QYmcFriXGF92xz0bAXb5HLNTtZnbWFoVikVBDrX+h3bpaY4ZV/mpwSrh+2uNVDu91HxepsAX/mYUueetNYcDG9LA4fiRRJtc/B2tzCwzX5bgLWPO0CxJFXsfniL4ne733nb8Jb68ayXjJud4e3hLcravpUEuvPwFmvrbnGktmi26J3bfwHQqHGKCjQgIusGEI+Ek7y18LuBt//qX/0rqSzzdrjcF69PHOJv/I2/ceDFHQRvuS5UoIDGn/u5n9PzWEtR8AIRAYPfSXj73VbevhN4+0//6T9VElBeLR1g/q/9tb8m9et+wBvKWxK4Uf/uVwLn4S3tDFylrT/ykY9o330z5S1ONb/wC7+gWrhhcR0dTT8+//zzOrPTl+x11M0FZoeF81ueWyYPmLTApAUmLTBpge/5FpjA2+/5Lppc4KQFJi3wblsAxQd2tARICM6gujx58rjdefa0LBWpS0twmgD8wsKiTdVqya6QD51mFy6esz/8w/9in/ixH5MKAigjJdcAxUZRIGwe28QUhC4lxQI8hg/9HpRx5RofprHC5HAf1mybWzvWarbt8uU37PU3rli33bNLl163F1580dY3W3tuu1Y0ZVm7kmogBRH3Fe+jmm23+rbl7MPGdTHdfdLVYA5n/bkR3slsTm9RUsQl5eFthnpy15vqY+Z+EqoKvV9SV+QDMfvVef5UAoooesIGbWyHFkEuBeITqFAgJWV7o7bChgnQGvCIoAt10giUqu5Vuai/uyo6rKwICgEqvJYoXwQ5Aa83BW9u2s7Ots3NzQvenr3zbKrxyZgp2zNPP2OvvfaaPfDgg/o9qmv6nQ9e2D7KAq/tNnhAYYJwqODImkWFpHqUERhPUXqBmAiop7Ay/acaiAW3BfSgelgkAnRddQi8pY4l8NZr3C7a1NS0AG6lil2y17B1S0UHt1LmJGguSJcDuHsxfx6qHgRYQ3n7buDru3nOu10p3unzhNMNfQUBUreXRRUFkERR38+skAVtpewc/2yQwO0YOjoIHgPbgMFJYYqyIGcj689zyB+JFBIwBcCVKitZ5iZ1XCRrKJweAdtUj3FcpzapzlJgPlS+ei2pNwlYYyucFN80m6bIeF56UD4C/v5eqkVddhWGQyC/VtZTORAk9S1Awr9SYD/ZH+eD267487HvTeAK3MxOOgELAu0CowFEBRFd0Uw/8XuCtkBYAl7MgX4PRW5XSjcgJer5NmC12bLVtTX9WatPyRYYG3zNVcE/n3dRhzDWjVijHFY7wA0VM0BfirpOy+2ZsTxNCm1eR+tRwQQmf+ZnfsY+9rGnvKb67Jzu6+VXXrFnnnlaQTxqQEp5WyZAyX7nX6oVWMEO2dX4AIwa0CrZMtOv1IDFAWBmblZ2rfNzs+oz+kRrq4LIfdV5pxYcymPA7cbmhi3MztvS0rLUX8CS6elZQeRQOm7v7Eghh8Xp1StXbH2jKYfi6UZN71ur1rTWCAKG8lGQwdc1B02+/rsFtNcld2V3Qe2Ba8Fdd51VDXGeqWCvkqjKgpr0hcacFNdpyqTny2GhDTgPdWNX/Y4qGCvWa1evZWNmz7UM+mrH03fcYQ/c/z47ceyoatQOewPbWt+0V85fsHOvXtAasDg3Z/fffY+dPnHKrr32uj33zadt0G7Z4cV5O7ywaNNYLvuBQXsO4JgAuRJAOEOovjNAsSh4O6IttB9QE5FvV+Cqp0pFm19clMJ2ZmHeTt95p52684x1h33b2t2WHeTF116z3/qPn7eXX37VrIj6lNcrSXEatquoraXtzdl6x7p/K6xz6+2C1LgOP7HGJpnBrWhJjAKSjuzDH37E/qf/+Wdsbm7KNjZWlEAlW+NkfRGJYqo/vy8xhD2Z+yaxgHIS1J4n+QIb8f/2R38kS0rG87333SdL7+npGTlNUCuV60FljrL+2Wefty/87u/axsamJywVHfZJ/ZuSUDgJqXZwWtfeMbzVkuiv5uNvbD3ttsCeMID7C+vIsaOH7eixw1KN97sde+P1y3bt6hXNa/Z2lN1z89T4nbfZmTmbnplO5xWStDpJwZ9el0SycErAWjnN4T07XK5WbTh2+CUny+KUXOfXnWrnpsw2reEJ5sZz9u+e0Y/Rngfu5FrG83VllQ2ktTQSBLiPc+fOW7PZttlZSpDMCtSz/rCvvv/h9+tsRxILCXLYJLOWsw7yXJJi2HsIZJPARpLKsaPHpPTCzp2vpUPLOnuRFMDaRf/w2nFm930PiDuGt74PeoKUzt9yB/A9jbWGs2e2iyV4ewuUzRptb+v43p5q7AZgzdVnjvMtFI65w3rR3GUP6Vm3D1hqCeryze+8HENKHkpt7vtrXKG7aGRf3g3pa3zuzvfx2vWV/V3+nv77Tj7npNIIMcZQtGKXK/VscmXIEqIAoul8hH08ADWeF59l3i68xf63i/2wuS0v/avxLkt6L9cQ8Jb3ytduBUIeBG/jWrLPLP2R9QoDG5SAvmbTVha85b6w7mVFQnnbT/CWuq6b5aFsj4G3rPvW7brVM6UchgUrce4pmjVtYE3GZa9vR2bmbX7o6xvwFiBJIpNVy9bd2rWj9Vm9Bltuq2z2xvaaNUsjmx/WbLlStZkBimcTsFzvdVR7d1QoW61RsgZ7Rg9l7pRNUbt2wDVTr7Yr9wngLcpb5jLQeK3XkfIWlS/3sB/eoq6V8rY4hrcob2WrPCjYfKlmDZLkkvL2IHg7X61azYZ6XFs1cUfWbHVsfmrW8vB2G2U+EJb6vVVX3lZFxAuyRe5bwXZR9aK8RZVdSLbJb7Pm7d//+39fa0pYJsfkAOpSE/Uf/aN/lCkx3w28PX/+vIAfrw8k5OyHcvMf/+N/bH/v7/29W8BevP/tLIy5rl/+5V8W/GUdBPh95Stfya7zueeeM+4JpS0W8yS1vVfK2ytXrryjmreAayzyUc+y1v/mb/6mhe0x9/lWNW/fCbzlTPHzP//z9rf/9t+2H/3RH9U5/dd//dflukZbYxlN/9Ef1OklCfv3f//37bOf/awBft+q5i2WzqilcXb74Ac/qNcBpEe9X34PiOeaqdPL/f7ar/2affGLXxRQxgaatgDSAt5/4zd+w1588UXDIpr35udYUqPs5TPL5GvSApMWmLTApAW+/1tgAm+///twcgeTFpi0wG1aYHquIahCQISgEHbIpxTsvVMAd35uRlCh3mjI5nGqWrOpWtUGqJ/6Hdva2rD//sdftNOnTymb0W382raxvqYPOY996DEFbRSwSUpGVLi9/sBaBIWTJSfqS5SbqLZkJbm5aefOnbMb12/YjRsrtiYLtF3r7HNjIn6fBYISJPGQyzi4kv/3fv2rPyp+eutvD4S9YfeZd0oOSeqe11NIwn8SMGdPOVva3IGGgh9ZQDCeNwZPUuM5JUy1VhM8TBaqPFd2aRmcjPclyDWuXRgqoaibBhQl8xn4KshSLApOzMzOuFK1UralpUV9kHZAPG4rF4JhzzayUQJCAAyHQT2psAAXXsO4pJ9L/TwY6gMUVqLUvPnAB7BXnlMGLwCY2nzU5CPrlixeIA73xzVRT5fgotQYsnBN31JB+b0G2ECFC/CIew0I7yrzVG8UBVZ9SvfItZJoMDMzZ41pFMnTVipXZfkadokEch3gYgHrqvToLVcTjgPc4xDf/tDsWwHdN1uuvp3n3u51D54V40fvv/54/O3g8UDY1oGmK3HGYBbVpCtfYpxEvVpgTAC8oWp0hZXtOKkim0tpznrN2bAI9gCsVD5J6pMB3AQIpMhKFpQElm8FuBG0zSnaUl3cLOlBtT7Lmot6rQzcRs3NVA9X9S6TKi9kjHvUnt7CoehS7eqop8hck2coFu8D6/YcXiqZJAWSHb6OlcgZSEl2rdArbxtXOQuGqmZt2DCPawj7OufALw+quT71X7cnaNfc2VVyjQCa6pA7dJf9eKUi2Kh1PtS1KfHBa0Cn9kr2yPmavPS77IHTuGB8oAaURWeqiar+StahWosI5PZ7duL4CfvMX/qMffSjT2agC1tjatCypnzlK1+2F55/TpAXIErAh/2l0227sjDVnUOJimoPmMvPZbdcKgkEsfZMTfs6SQIKSS3cc6ijIYOqSTeg1q+ryGVRWqX+79Atnre2ZQ1PDVz6ktcmWQXrN+rEyqJVbUeiiSeKSBkbsjUpxfpyo2B+sFbjYOHuBwl+JTU36xNJOIePLNvRY0fs0OFl1bGnTmy4BGguJS981YJVHcSwYx1pvKBwxNZ+a2tTNXcBHgAg+p7fA4qwKMWujjbjfQX6SZjB7vjoMXvw/gfsvrvvsuX5eVlVXrr4qj3/3PMCTPOzs/bBRx61MydP2cWXX7HL5y7aQr1hs1N1K6nm4VCqZhTNJA70sG2VgnZofXMlrVZ9WYVSp9dVoab6tEUF8Xl8h/HPelIY2YlTp+zjP/Yjtnz4iAL12M2ubqxaq9Oy2lTdLr72qv3Wf/i8XXz1ipUrJIPthbduncw6k+a2lJeRhJNUy0qcYLwni17GvBIqmAc8wWuW0m/uakEC1Mjuv/+sfeYvfcruvvu0bW+jSm667bKUrqluQWad7uuwJ5ukWuzFkqvoex2VRVhYRPFcUk1i7L75pk9JGCApDhvZ2dk5O3b0uPa9+flFze0vfelP7Bvf/JbGt9smR4XYlMiWnXdSPYW8AjGcCXKJcrrS9G9PTkvuBQdsIfyIsTNVr9vhw4fsnnvutsWFOatWymqPcrFgc7PTegzzG4vg7e0d63XdWp/1mPMGiQuMeRIVSECTA4hq2aZap6orzpo9Vk+rTi5WpUqi8ePbOMEjt9/nanR7/6TdMin33wzexpkh6zvm4AFJhbH/juuqR0mNsd08c5DkFNbOhQVKYDRUYxwXE9TXp+84rbFz7twrKk2Byh1HAc7gJJSwlnOvrFHA2+VDhzRuCH6zBrOGkXQyNz9r9913v9177z1qz3AviDIEsVd7W/qez89oX/0ulS052EEmzmy3DoY4f4/h/tjJJn82j2Qg2iws5f0s7FbvviWyXnttUvYW1rBms+WOL5QHaI5rt2v9T+4cbu3s62vsWWOlsMN0h9Lj61+5vvZmh7hv+3cBbz05yz9HAEUBuNSzJUlFyTzJPUjXLvME/xnW9nyxZ+Xhbfj9sL7y93A74fVq5YpNFcpWHZqgquqpjjxhRFOFNk7wlj3JnQ6GAp+AXWyPsVNGgYslsCyWWd8FPFMCZEoGwQ4ZFeew5PVzZ0Zlm0oOUL3iyCojsy7v1eOMVTDUqFvYJrd2BT4ZboN+16gBy7+rw4KgJqpdoHMTK/XhUPB2blARlLzR2RG8Vb1VzvhDE4CtsbeWSrbT79iN9qZtD8wwnD27fMhOzC/a7My0rexs2mavY1fXN22n2bKZqapskwHdtFt5MLAy11ouZbbJUyiRtc4U9L4bg55t4bKyD95yPQ1cGobU1h3YbnGg+rwob3GK4PxSHxZsrlSzGVwSRm6bDLzFNnl3NLQWbiy4j3AmwTa5VBa8bdvIWs2OzU3PqW9pM8bT1jAPb+u2VKzsgbc9K1gTeDtwV5Za0ctRAKd7o4FtdccJcgcN9p/92Z+1f/AP/oE98MADe34d9VdRtALo+HozePuv//W/3vP8sMdFvQtA/ZVf+RXV0uVzJMpNrJqfeuqpPXM1/wK3g7ecu4B8AEde9y/8hb+gurCnTp3S03GdocYt4PAXf/EXZcP7TuHt/nvhdbl+VMjPPPOMwDBOGn/+z/95u+eee5TUhHXwfltjzpP8nPPav/yX/1IgNV+zlvUOEA3kZc3/9Kc/LThM2SDOce8E3jJWnn76ad3zH/zBHwiI/tRP/ZReD1Ab/cc+QwIRj8GGH0X0448/rt9zJgHWo8Tmdz/+4z+unwFpge6/8zu/o7YFYn/qU5/ypNBKRXCW96eN/sk/+SfqW0Aunyvpc37OvX/84x+XQvqJJ55Qkjh9RLtwBvrEJz4xsU3+tnejyQtMWmDSApMW+N5qgQm8/d7qj8nVTFpg0gLvYQvML80JlqrmZK9v9WpF8Pbuu++0e+69S0ojsvEBXIsLizaDgpZ6QLLN7dr2zpa9+tpFBdFUDU2WvCWbqtfs/Q89aA89+KAUu+0uweaybRH8bXVsdW3DVtbWFXg7f+G8/tzc3JAV48rKql6v3SYQBxzJXAPHQTKJaMawMprkTWJgmY3ywc13MMCKuoJhT5gFkVKQyMt4jYM2EcTJB3fy7+cPTUHXpNYM69S9j3NwA9CSIix9yEcZFvXmBMSlvNpr7xcKByGsBG+kRiawmdRZfJAnkJnB20o1u64FFCzzswrcEajDbpEPdvV6NQtqqp5sgsUKnlMXlz5JqhCC+IAIAIRUdSimOq7g4mc89pVz52RjBOR/8smPykqUD4/rG+sCHPwdZdr29paCbYD+6ca0HTt2XPaAqi8ZLsWqWToOorqlpVvHhoo52teD3cRnKh7krU/pQyf3ODfHeMfie0rwtlaftmq1ngLsABUHd26d6IGXvIomAK6/VxbRTW+9/9/vdCIHIHinz3u7j98/B1wxlteZ7P17Nuu8fq1Uoq7IVi3KgQfSQ6HjtsgAH1fOSb0T6m0p5fIg1oPqAXPzgVqP/bstpaCGEgLGNW817lOt18g10LxUl6T+ShA1VPpSmqYatqGm83+7ajXGEGubxg3zMVNyJ3Vrqr8XgWuvNesKYd7bBbGpDl3YDOaVwcydALhlt+70JAVXKw/w2kvjyi2F+wpUEJCgLaWUTQ4BAK8ealXshaWCGvetVIlqW18PaEMgINAN9wVel3lKQIpkCtZi5iMKTJIzZIspxWpNgASFpZJHpCJBDet94pMz1ep0naB4l9cmdfBJcJ+xgLUwgXTeV2qoXs+D0sAt1dckQO6wnddn7WcN4nF33HHK/vJf/l/sIx95QvfL70lImZmb0X2++uoF+8bXv66gJrXSWVfeuPK6dTttDzgmUMz9Ly6w9s3LDUAW7fRBcmwYFbx2qeojFr0vw56aunsE8UvUVpSyMiV1FAqygcdOOqzhqQeMJTwQhecTTKMPeT0UYIx5AC7rG/cf2Ez7QYLc9B2/o9+weEa9yd8bcshYUDLKwuK8zcxOW71RS8DFgZngRoLpQESgZwFgXMLRAGvojq2s3FQi1ebGumyi6RfeU/OuhAX+QONjc2NTsAiIjvpRikfZr/as3+nY8uKSPXDf++y+s2ft0Ny89Zote/7pp+2Zbz1t1VLZ7j571s6cPGkbq2u2ev2GVE7sDuhcjQSOnq8lUuoPqFVbkHpqUECBhSWyw1thVAFMT7ZBjQu0bQMysUplrlCzcNC32aV5e/yJJ+zRD35AexRlGKj1JwWlmaGi+e3P/Se7fnPdypUpt0yW8tbrnmvz0FdKrspZAPtEd5WhVMzALIFeSUxtJHib2j/tlYxjlLcF69vi0rQ99dRH7Ed/7GNWrfJ+jLGkalSN6hhbaT0Ly+R0DqB/ZC2vxIPxGhlAS1c9Gmoscta6evWaHC/6fZIVhrazvSu7ZMpTvHLuvNaOUM37fe+Htzr1paSx8Z6XB1l5cOtLcO68lFxGxnuzVjCN0aNHDtujjzxiR44eUe1aFLTDfk9zf6qOPber1ki4YDwzh1CEr6yuyt5c+5GSXjr6O4FgFMfUlg4VKffO+saat72z7Q4IgpkDt/XVGoRSNJw7/P494WZck/uWs1us1Gm/2bt/ubOKzgpSYt+6rwu2RSJS5qAQsN6fy2hl/ScJYntrW+ci5u8VklO2tm1+bl51rlnvbq6sKNGC68CKe3pmVmsu0JL3Z+0jKM78xeodQMGaS1soqaFWDfU+IQAAIABJREFU1Zr64AMP2n333atzozth+P4YCVR+5vR9O6AtY5F/x94U51Nvk3GCos7aUSIhzaFQ2ObX04CyByqmNb7c4jo7nch4xl07eDeVGUnAVTVdqQveSk4SzaYSbUge5OfAcYA3CQ/sU5HgyP6vcixpPc3Gb7I1X7m+8XYPXe/qcWcaU35PaV+XSn1UkPI2rIcFTpM1MXsY8FZKWOpYvwt4q/qv1LylPYsOb6XCDAt/3+4z5a3OVukzSDnVwQXcllmXeg56VZc8s50fq+9ly10YCRLXCqWkvPUkHRJw2GVJ3GHNIiEG5epWNQdvUbkOutYoV22+4jVvGZfAW2r4NrstJfccmZ636ZHv2cDb7YEnLAh+Dkcwa50D+pSQsYFtt1p25NhhO3H6tI26Xav0B1arV2x1c8M6pbJtkJDM52jGYbNr3WbLKjhaVWtS3lJzd73XEnBuFMuCt3wBbzdxfxj0lGQ0M9UQ7OX8ytqD3TTqWirySuU7cHjLmlxNtsmzxarq046GfatwT29S83a6VJb6GHi72+rYQmNONWtHJAiORrKHduVt32ZrdVsqcP3UvHXlLfC21e9aa9DTuMJan3NaLyVrbiYr+nc1uCdP+oFqgYPq4v5A3eDkZiYtMGmBSQtMWuB7qgUm8PZ7qjsmFzNpgUkLvJctMLMwkyzkHN5WSkXZJZ85c4fdffdZ2dXNL8wLWMxOz9rcVMOmp6YUUCQo2Wo3bXNrU8qcELBOzzTs1Injdvfdd9mxI0cUXHvp5XP29W88bc+98JKtbWzZ+saW7e42FUBEyUOAloB2c7dp7ZZDiuSMq7/zIVouyBGckdLGYUAe2OaDZPvbaRwmenstuCcApIhTvL8H7oCukhhl6loHIXtM1XKByiRyyt5csDOpXWXBm+5JcFbBFbeHcyGRByql/iOQGNbHKLT0M/6M2r5JjaqgmkOeqEMW1tQEpQh7U3NPNc6qDm9pP+oa0+fURcR6kWDn9PSUBzAJ6Omak2KojOWoB7HifrymmgM0QswOcKlT15RKi2YkQELg9NJrl+zrX/+GMol/8id/UpB05eaK7JIJOgIIeByAA4BAu2ANePjwEal1Cb57m4fC2JvXLa9DiZtUlMrq9y5T7bdkU0vgEnUwloCzswuZZTLWyaHAdaVtWWoftXX6ztc3jH4bV/N08HJ7Be7bG4d7H5WXbt+qVHk3rzh+Tn6GxN/z49l/Fv/xPFezoIoDsORr1yZ1J4o5Qbqk0gTqptq2jEuBxVz+gwd2HQQHGCO4l1fgZCpDBcADKIztgfXYBEz4ex7cav2IxUWcJayTk+12rraeQ9NcTcQEjCNBRX2f5q9YU8DaVKs2VEh+PUn1si9Q6QkarlIWpEuggPEVc02BeoElD5Yzd5kLBJldBUlNxzGIVcBWFtSueoqawWPYneoMpvUk6jeyRgBrmWt8M/cEhdO1sUZht8l8DwU6c2GvmmpcC1PLpYLxUU/Qf4eiyZVPqHexyu/I9tOVvA6HY+66XTnw1ucSP9eIZOkVvO3Y6TN32F/9q/+rPf74hwWYy+WqrOCbbVcYvv76JXv98mVbW11xJbOAYFtgE3vZqF9NghJrIZACIC3FYQpGJwPqFCz3/gBgZteTappiWgngRsWlGr29ju1iJ7+yIrDEGojrBAsRymDmjsCoQJNDSuWbyDrb7bMdgvt32EorAF8uKpnF160ZrdlYRqOmQHkshZygritz3Sbe5wlBbyx8SVKZqs/Y0Iq2sbltFy5ctHOvnJNqQ7UoeZ5IU6odjtPCCHUxSuJNATPaD3BLohf7E/26u7OtWqWH5xft3jvvspOHj1i9ULT25patXb1uW6trUiQtLy5IDdxtd+TewLwF9rBGCHwOXXkuFRw2qMWCAvrDYtEBbgIAUhBLbVuw/nBk3cHAWt2OtRlTrE+FkVRBBO5HlaKdPHVSNn93nb3bhXXDgWoX0gdf/drX7Qtf+H1b39i1QrGqmrdSvQa8xT5Z6CFqzQbIC7t1RnkklvlcE5QaAeT4t88Hh+betmY9KxUGVqmO7JFHH7BPf/qnbX5+xjptIKSrmKQsjr1ODpaq7ZDWZJ8U4d7hLh1uY+tA0guzuurVhxPQmr2VpCipmnsD1U798pe/Ys8997y1Wl2Nr7cHb/OJSeOEpjR69xzS3hzeentVy2XVS0Ytw1ro44G6vCSIUR6jYtVkvcv5ggQGEh409nZ35f7iySwjwdsbN2/YhQvnta4xx8+cOSPVF9adrGVb21tyF2B+jq9vbIcsNV4OPOcfkx0MD9h88/eaP/hlMHLkSR8HJUUF2wzr24CdcmpJKkqulzWOa3/o/e+31dVVe/mlV6S0BlZzFosEHE/umErKpaptb7uLAmvPGFoP5XjCmsQayv4ByATq0m7Uvr377nuULOLWyJ5gE0lscY1h+z9OiIpzEHNgDHc92dHXJI2VdJhnXcwnIWpvFHCNsgG3P+kEvPXELj+06yya3CUyRW5WysDnJe/JvuTOFAOtG+zNm5vrtra6msoCoIR3e33O3X4GGl97JDTe/C7D26h3K9vkpGznOkP5qtwRxkw6Q3jiQLIBJ/UBtXlqD2YyqFIK3uRAwbmEPbFmJcFb3qMFBC0keMvZKClv1T5K8PFzG4i2BFguF6W6VQJcz8GuErlYR9PyAVRW4gJJXVLeeq3cWSurrisbGFAX5W0PGJ2Ut9SRBd5imzxXqVsfa+d+x6YqVVsq1a0COC0OBW8Zt7vdps5ah6bnrDH0+tXX2rtSqvJ5oN7lrDKwcq2qpNV2x+tu33HipB05esj61YrdvH7Nuq0d9X+Tcj/DoW1TVqLft/LIrYyxPmYtmyUZqzuwYbFgmwP2OrNpLJ1LJbUR8HYLxSoJRv2e4G2l7zVvpbwtlK0+Khr1h1EZrw7b1sZ1BdVroaTfzZVrNqWE1rHy9nY1b/fD2/nGnOrqAm85s60PerZTwF66J3i7XKxblespmeBtmzHS71mLUhasyamUDUm8nD03svIe394nksmzv/9bYAJvv//7cHIHkxaYtMCkBb6fWmACb7+femtyrZMWmLTAO2qBxcOLKUveLSv5yErd2zvuOGlnz562o0cO2ZJUl1OCt/PT0zY3O6MPuyjr9N3vK5jBF0G0paUFa0zVVMPvwvnz9vWvfd1eOX/RXnr5vDXbZpVa0bo9oI5fKpnYfCh3GDIOuESNSoK4Y1fiMbAK1d04GPPWty789BbMKx9wi79nEEhq2QRukworrjkgzUFXAYjxwE5SPiWo63XdUr1LbBQTHBUQlbojlbtD1VUGnjhELKH8LLkaJABwgOMI0LrazwPHobgF/BCYR0lH3xEYVbCiVsuCltPUj5ubFRDAsvD48WOCrWE56JA5qYASdOY+9J1sgwnZqMapPsR7QAm4JaVgi3zvkaA+4ObVi6+qftCjjz5qP/IjP6LHbWCTvbVlqysrqtsnhdfWtgAPgTaCiYeWD0nV7VCK4N64PrH3wRg2RqfHOFLbpjEHfJDqZHrGZmfmbaoxI4DbmKEN5q2OEhc7WGCvILnbSQuwZeqpBJkyVRvvnx9o8feDFd5vPXLjEXt8tw8M+r7919r/yPy1BfgeXzfhNlfUhC0iCq9hskTuygo2q12b1LeqUSq4i71uAF23UQy1ax6mOphzu9GsnmyysoxAb8wj/ozAdwDEgPau4BmD81uC6LlbDQVLprhNMFXKyqw+bNTE8yf62PFECgVxU6aJxiJWw7r/jquP0/WHQsnXAA/aKQCeskJ8/YgLc/jCdYcyH6NBYAtzA5t5qTVzQTK1RbJR1zUmuJ1fwzQrcokorDdcK3NtfX1NdS6BHwSwZd2LRXCJepgVq2MpHFAzvc6tTgdeC1P3SvBWdn15la0r8Nstt10GIrradJwcE2stkUv1cUoWCYjp4wU7xpEgLBb/P/dz/5s99uEPaY0gQWRldcVeu/yaLJJ53nSj7hD1xg2N0YWFOSUpoVBFrVqXdXxVAd1QS6vOrMajJ6sAjtxe2KEY/aHxmjYU5kKn1bZNXCVW1qToY+3CdpQ9cgzYS1L0KnCd1Nqq3ZrqNAu2K7AOHHCVdEBiH3tY/dakoAvHAP4E4mKbSn+hMtJ4zuriupJbgXGpQQkKV5TjsLGxba+/ftXOX3zVLl64KHtVxqiATWNadrUOrxyshQ03ZwUUeCTTTDcasjje2tyQBXRnd9eKo6GdPHzU7jxxymZxduj09F0bmVVZN70hM4cJHECA3XDSCPx7qVsP8gNvh6Wi9UuoblFgFaS+EqID5mKl2etbq9u13VbLmp22VLcEzGUjWk6q3VJBNtg/9JEfsic/8hGrFMs27HasDKsYjuwb3/im/aff+8+2sbGr+oWDYaipOeM4eM2SKdKczY9T1bBm/85cGdLY1j6cnEQEAlFH+VpSKLBOdKxUGjq8/Ys/bXML09Zu7ngiSspYiCSCzKA/U3+6Ijib6wVPRnGVXUH7ltTrKQGCMcb8jjWJOThVb8g6mTn03HMv2B/90R/bSy++pDU+LUa3Vd5qSmaJa7n63r7g7Nlo3gzeem3ngdVqFTt75k577LEP6j2lgCsX9c08BLTzd728wJzrmR2a+9u5Mr1sRSVpoShv2aVLr9nLL5+zV869rLX9zJ132vve9z47fuy4bMZZa/OJbvmkIX/VsWpW1xqENeVpebra+AybHj52PgiAHqAsrjtTc4+bSuptQcyoXT4uE8EawHoCjKYO4N13320ff+rj9pWv/Kk9++yzqrvtySBdJT9w7uKMg7MAtY0ZF7vJ6QDwK9CnetIkBLWl0gX+KkGlMJLtNM47R48dU6IdiSGA3ViP3CUiHDG8A+QikTlkeDKK9lrVNWfd533HbilZ3fZMzeugTQQrvXb0xy0nl6TYjZ/vqVGbfqgSJUDMpAIev4Zfm+zkZYmeEqqyYetrMG3I/ktSITasYX+vRMg0xuOzyMqNrXd/DHsbz0R5y1cob0vUgDeveSuj/aj7TVsrN8Br3ubhrfpILgdjeBuOQXl4G04bAW/1Xjg0jAa2a329bpoZPlaBt8WK4KcSD0YDKX2rzEfOzpwreg5tA95G/8aaCbwFtPZKZnUr2TTwEj8GgC2OQ4Y9rytvodLUsd2qjGvekrfRHnWVIHQI8DgE+nrN21F/YDudHStWyrY8PW9TA9bhgl1vObxt1BpW6nQFa3WtJfaVtj300AOG+0a5UrJSrSo1bqfb0ucpuZ9YybZQcY8KtrnbkpUxULVertoiZ6d2X2ej9X5LblKzlZrVOW/k4C01b9u97oHwdmrkNW/z8JakJZS3gGJe763gbdS8DXjboV5vq20LU2N4y3Rb63elvG2NXHkLvEU5zFlI8LYwVLK1LMgLIyviUsL86g1sBLy99WD4Nkb15CE/iC0wgbc/iL06uadJC0xaYNIC37stMIG337t9M7mySQtMWuDbbIHDJ49J1SBLTOrwFQo2NzdjJ08ek/JheXnB5mfn7PChQ7Y0v2j1alUqG2rDEczd2W1KLcRnNQJG2B+Tpb5y87o9//yz9vql122tNb5IwjoBJGVflv6hoEeyOstql5LVn6laPct/T+BP/z5YtXC7ZnkreJspInKKWQU5UhZ/FqRVsIcg7u11FxGI0D1LPTaumeY1Zj04QGAcK2oP4noAlp9J3UmgID03FH95eKu/yy7SQSJf+YAj4aqoQYaqoImSdXtLigv6HKAWNsAEQQn0EaRZXl6yRx59WIFNYH6ATq45X3uSgLGsV1NY14GNKxFcPTGSAo3ghte89eAO6jDZkqbaf1/+8pft8uVLqn9LneRqrWYb6+sCIKhIAFZYPVLbDntVAo28xrFjx2R3TDtxXWrzXAA3An8edBdp8UBTghqqG1khu75u0w1sP2dVD65Wa1htqmHzC9T7ndH1qJ3UJw5uUfxICa2kA+9j/V0qLQ+N+VdelTRWAx+ktnnz6ZxXweYf+e0A4TxgDuAZ0NtVsxo/ZPkr6Or1U732ZrIzRcnYxwIZq+Qx2PXHYKOMnbIrWsbBW3/diPEoyJvqNmcKMYzqVHfOLRg9EOhAVgosBYdTDU+p1ZM6MwO/EVRMVrcpAOx37G0ZgfE0cVKSA2PY7U5VbzO9t8NkB9jqXSValFUPLZIyNBdVU9G8Jmiy7CRgrNpwmVoYwIuyR35+eq9xnUDa1UF3qJNlqYulHnbTUgd5e+g60vt5nd8EfJMyn/HJ75nbYVEcVuLMR1RZKChdRdnS+kNSBerTaqWWEmr2JohEDcZQVXng25M3AGj8PhSigvsENNu+BqCERG3rqmDaU2hG6wCKRFcv+/hTW6m2rStQB7g9kCiE3XutYpUaMG1oZ8+esT/7P/yEHTt6RApXlPtvXL2idQPHAGzfcRMgSaiXrEOpmYk1PEkr6i+uXSWKxypv75cAyDHfHAAwPrAA555Q2eIiAfRqbu9aa7epNc+tfklU2Lt3ifdJBZVWgKjbChhOsDtAbiGpyOlDEmhQvwFquXZs5qnhS/JNjbp+2FcntbDTrLHazOs1l9N63LTNzW2Betrq8utv2KVLl211dd1gJbWqJwg5hExKqUpZAB9oU6tUrFqjvjG28xWtC63dXdve3LJuc5eBLWVUo1yyw3MLduLQYZvFen44spoVrc6eRxt0sf12sI3aiMB0j4C/S8LcZjslWyVTfOuhvJJOFSUt6p+Bahd2sEZWrde+tTpdBcBRKQkv4RjBWAH2VUo2KhcEst7//oftyccftyrwtte1krmdKOrj3/+DP7QrV29asVi14dBVt/7tlsdeLiFjeRmo9X0+gaCUyBEOIsBCOn2co+EgsFIpWaVStN0m47VqP/ZnPmYf/egTVqtRv7ZjJbVHOufo72n9kmrTk5B0DorMJMG+8X++J45rZfv6CsXwldDnqp+lKBEwP79gC/PL9vnP/5599v/5rOaqzhU5paJMm3X/qRbvPnjre6z33zuBtzIDHnrN2tOnTtqHPvQhm5me1q1VytzvSNCWuUyyVmYJL2t6T/SIsxPrRCikcY4hSYO9HnUxZ40XX3xe51Vf8zjzHLKlpSUlrrH+TTUaKWmlpr0J+AvU5BzA/NB5NLtPrsX3qr2JQtFf+T06X2pBqW0+rtKZM85I7iozLifgTelra8DbG9evy+b7Uz/90/bUUx+3f/tv/z975umn3ZkBCAtYTCUEWB9I8EBl6w4skUDj/cv+424IlDXoJIt6X4NZZ3AnOX36tGoZ0l6RDOLn1TG89WHoP/Mzkpf2CLAZ8NbvwxMBNQ5z9v4xJr0t8memW5WuAX3VPgniBryNf8e1ehv6XpydzZKVuc4VcYZOw9aTd3yPZUyyPtM+nJ/Dcnt3B0eZbVlQc77mDLS5gTbxO/cl2+TcWV/K25HXvZUPTtS85czC0Zdze842Ocbam8FbXkvOJKlMQh7eAonb2Ajvg7dR97ZYwCg5JW8OB1p6+ayDWp41ttL3sYwbQgZ/U7KLasdzdiSJp0iiT8lmUN5yRrCifhbwFuUt54Y3g7eHC3WrDQvWKQ6szxLeG9huZ8cKGbz1GunAW5Sq0/Vps15bbbk0M2M766v2yCPvt+p0zXa74Oqh3XPnXba+uWZXrr1h3U7Luuxlw4JdXd+w8vSs7Y4KVmr3rdDpC3Qfqjes3htZsVy2jQHJEX2HraneNMrbbZLzBr0D4S31c4HBB8HbeqEkOC3lbQWXo1tr3jb5LDYcquZtzYY2Uyzb7mhgAW9R3lLz1vr4WY/eFrzVGkLtYNbsiicSA28L/b6tTeDtd27yT1550gKTFpi0wKQFJi0waYHbtsAE3k4Gx6QFJi3wA9sCwFvgSkfBdWxpzRpTdQHc991/rx09esjmZmbs6KEjNj3VENgjmMYDCY5TM21nZ9euXrluW9s7qpN39eoV29rctW7CVwp7Uhen6nURUdJgbZgFq5LaLiQTmZoB28YEwFxJtBfeZsGXnMLxFoXdvp47CLZmgYx9wDYCkHnIFkA2rIOjhmZcm2BDCkIE1FAgi6BFqFQJBKW6mQTAUSuHTWoEAxUsqpTV3nm74qh561AjrJRRoyTbZeEMDyQSGKM+HEExgaT0TWBPUHRjw23zAFQEuvt9wQGCdChuP/bUD9uxY0el9nVgO1ZeZVZxCd7KCrfbUfDKlRwe9CGowXsR6AIUyY6vWlXNOayPUYqh6qau7TPPPCOlHArcj3zkh6QuW1/fkN3o2vq6xtrG+qY1qce5s6OxtLS4ZIcOH5IanPbyOnQRzFaozoPIORVF2PwFDAdWAW1RkAFusV3FBoyano3pGZuank6qQ/rK692iQAQ+S/1MsD4F+Nw6OVdTMsPaMRADkL7bJWW/8vbdvs5BzwPQkojhyhNgqwBUApgE8QUUU01Fr2/rgBfAqZqkgk8OevVYgd1kjxxQNSkOx/a4ntHvSQo+lqVyTDVnZZuarL8d+AYEdQWr6iwn8CsmkZ7nMDMIi4OOWGPytSv976k9ou6u6sU5xMXOVdAaECclcQKniuxGDUy3j5S1cFIqEiwLaB0q4xiIwBKUhgFpAd88VnOUWrWqB0w7uupSiq6ok5hAqQeo3dowU+AI0iWVUwra04fUXd3e2ZVaSFbLbSxlCe67vSjXLnUtQUbqmqfEiljXBIiTTavGR6oR7HTGr8EDvYwHV2OrlmzHv7lPkkf4ObVLBZkFawGWYYeQgz3qkuQPmhwIQvmJkpA6c9Oz0zYzM2XHjx+1O++8U0F27o/5zj2yTiwuLco5YHaGee1QjfUM208U9JkdcYgjpYD1GqVK1EljJuyGUQs3W1izbtna+qorlakHrPt0KI11oIPpBG4kiPZEgZgb9KhqtGbKYq89K2CptnTAxliifjzKVtYmwNLC4qL+jZ0j+4i/tveDOwqQ0ODd4ntO0S1yt7dtbXXNrl+7bm9cuWJX3rgihXKz63VjA1EqF4DnlsteE70x5XarU3Vr1GuyOdbrA007XdvZ2rHm9o4Nej2rl0s2W6/ZbK1mc1X+rNtcfcoalaqC2EUIOeMae2glfY007rGaVFXB4kj2lgFrPeeGyq8IrIo6U7RRwQ0SsO2j1nVg21E9Zrc6dShgBnclSF+sVa1QLZtVivoZ8Pbhh95vH3nsMSurvG7PygUsLisC23/8pa/YM8+8YJ3OAON/CLAVCG7n6hmjSIwzQiRQZGrbtA+Fki1TadKviQgxDditUXghbO72mnbmzAn71E//j3bmzCnr9bEz7ghYeu+6st7f1ztYqUKp3ELOnsRV0nrcGFLF8cbXuzF9diDods6MFRJS5uYW7b/+1/9uv/b//tp4afyuwFuf94zBE8eOqY71oUOHNAKYroy7YnGk86SPilRvNVm7y8kENwQAa4K3SsJJVq4kpJRKft5COUfJD2pQYz2M5TCtxVlGKlU5znA2aAjqokymf1Hpa/1st5LlvxdKCKeISMDzTvN1O772n0/9pDDe0wPO6uSS4G0e0sXveR574vXr1+3cuVfsr//1/13JCP/3r/yKnT93Tklu1PBlTcYBhfvl3FWrUx/YZN2upCrZtDtwjv1NJUy0B3W1zpcqpVRWYk4KZWqCs1egxs3GVIKeXic42a2npEM5y6iUho+v/Dmese/JDbee7b1mtCcfxjhm/wigyHP2lgIYg+6AtmpHqXujhnzMh/RY5T9xDSQPhXp8X75BOtNHH44TNDhbj1TqBbeHtfU1uRagxLxw4cp7eTC75bXupB9l1OGWw8BZat0CVQGVJDAA+rCJB64xcTT2sprCKSkp2a/LnjetJdgfU5s12+dJpiiVbIpyBOxRg6FViiVrY5s87KkOK8+PvpA9876apwK2XB/JdkZt3pENOEckeIuiVa49USOaM8tooDUb+2bgLfXQVbOXe6EbOW+wh9SqttXv2E5hZLu9jhUo61AaWafVtTkcdEYVm0rJt+iEuwXUrR1R+UONWZsrVPU5ZWXQ0et4EpTZTGdkDSvYzPKsnbnvTltfvWHF0lAAd6E6b6W5hrULZSsXp2zl4gu2VG3bYLdp/XbFrjW71loqWxe98I6p7u5Ud6S+uFEZWK0zNKArQJqvneHANkZd2xl5EhMAudIdynaZtsc2Gdto6gxvlQaqzXtz2JUiuTosCuzOVes2rJas0R9ZdVSyzrBt3ZLZDlC4iy64YLOc8WwoUMt+uzsggapjc9S8ZSUauvPAxtCVt7uDrs1Ua1Le1vtDuRiguqXWbZN64uy3nAfK7iTD2CBlZi1stb6js2Dy4pMWmLTApAUmLTBpgUkLTFpgbwtM4O1kRExaYNICP7AtcPyOk66g67qKCAA3Va+qHuCZ06dsfm7G6rWqAlcEmuvVmgK5BMMAatev35Bip9XiQ29dqkgCwr1Oz63uKh4JLlJPR9a5gFsPkGc8LdnwOmTznyrgktSSHvu6nbpwrxrxncLbLEC/RzkyDuIotJMCHxFgcnWlB46ATQ5wk/pM8IkAqMNUh1EAg0oGcAG5qtGGMgHVLaqmCrCwksGrsFLmea70dDAp+8ochDpoYLqgJtRrHlgk0CcopHqZbdvc3JBCrNN1JQkWnHwvLy/biRMn7Z57zgqKAjtUrxTFX6/jwbykICYoKJBK8GoXMLQly0xqcYZCEwUHwS3+TTsQKOD5vA+1dI8dOynlGG0F4P3a174qoPzwww/bkz/0pBSvKzdXbX19U7XYog4uCQPYrxKAJIh4+PAhqYUBsWG/vW8r938WsHTzPqGNqeuGNShW0ShsK9W6LN8ExktAnppVa3VdY6Y8q1UV4BGA5ztZUoaddgZ8FJTdrwz/TsDb282Nt7tseV0y1abtYmXrikECu97vrqgNgBp/OnxNAcRkqco7ZnU5MxWuK0wDqjL3AworCSBnPUmQN8aXgFl6PVehJttlBQZT8FEBx7AdTzVCE5vwl3XQkXMKzholIP84ySJnO0zQXfDXAa6PZ4fUApBcJvBfAAAgAElEQVRJ+eoqU921ron5wnwFEHqdagebkRzhamVUT6y3Hc2pbtfnZVhOS/2ZEiWY665K9gSBSEIYg9zkTZCUTq7IGngdWRSg2GC2Wkqw8VqQ2I47mGZdKJWpe1rV+HbggaIcNX/ZKHAWKjDBHZ9A+uY1AuQL3quObM/6XR830V8kcig5RFANuO9Wj65OdyWjriQN4YxzCBD3rT/say2lhuvs3IwSiQQuGyRWTLlqC6WJ1HAlqVIFewoF6/b7SgDhudR7pOZr8KyozCtXBNwOtIwnpWcCCfQhDU6/0Ia7u9uq1U49bqAPNtO0rxJnnKopOM54lFJYCSx+D2k5ztTU3C4qHN5Diqb6lH9Xa17TXNdUVKIUdWEBRtozpPh3q27dj7nNJ+OCPmMvEdAtOtzBnnp7a8uuXqH27xt2/epVQSpUwq0ewWRfoYQlUzcwzqrYIc/P2dz8nKt7AaDs2/QlML7Vsl67ZYNO30b9oVUKJWvU6rYwM23z0w2bq9etQfIRa20E2VMyB23EuqExMRqonbqsCaxC1DksjgQjsIT0+QVcLlhvOLT2kAA9tfZQKBGE9xqBSnQYJJBH/UqtaAneVt3mslitCN7yOxTXDz/0kD3xocesxJjsd/mVknFIfHrppfP2J1/+mq2ublipVDMbOcANeLvf8CODtvuX3Egm8oXRa92G6l8W3LpKG416Nhz17NEPPGif/vRPWaNRkyU4SR2FQjoLZWpXn4dRE1l1IlPtXKV5iPy78ja+9K45uXCoIBljmoMpYYCxTB3k7e2m/Yf/8Dv2pT/+Uu6OQh2aZk9OeZvh5FzDxHx6Z8pbX0s5ax4/dsQ+/vGP2YkTx9M63E8gGVg0tGLB11wlrpAMqHNmsrOXEjQ5GygRIZxJ2At8lSEBJJIbSJbZ3NiyjY01u3rtms4irMmc0XCkYU5OT8/KdvjkyVNyI2HNjP1Oe0Ja9/JKULVU3twi35opqUxqz1QTnTbzBCh3VfD+zO3vCbTzeNZTSpNcv3Hd/tbf+lu2uLBkv/iLv2SXL1+23d0dJZYE7OU+SDhj7QiHFRKv9NokVqIAVHLJWD3s67VbdrMGsI56fW3uHbeSWlaD1hOutBgnoD50u/mcbTKPCUAaalzWK2+fcSJEwO/8fUdJg9iD2XP4vc7iqYGzUgyZBf3B56Jw6EgHwtQjKYko7Qf5PmRh5MziiYF+dowv+k6fCxJM5zMUVta/9Vu/93YPX+/qcWenpjTm98NbAF8V1WepJOcBYN9+eAuczZJNk3UyFxHwNnojxg5nn3cKb7PSA+nubgdvGd9el/dWeNvhTFUpvSm8HWKLX63cAm8rxZF1E7ytW8UaqEJV+3xgaEVb/Y76crkxawuFqnV6A1vttW1j0NG8BjQPt3fsUGPG7n/4Xmttr9sH7j1r3Z11e/3aZeuN+mb1ivU4ew6rdnKubg+cXLB7Tp2yUa9mv/u1b9rnn3vOCrPLNmqbzZcb1r25xqZv10s9a4xKNmUOb1mOgLebQ4e39FsDeNsbWnk4rnmLspr+3C4OVDd3ddi7Bd6OKiWbBviO6P+OtUsj2x0Nbbvbc1etSkXKW2AwELbJGaHbkW0y4L8wemt4K+g77FkL22j23Qm8fVdzePKkSQtMWmDSApMWmLTApAXe+xaYwNv3vk0nrzhpgUkLfI+0wMnTpzL701YLK922zc/PqOYt1pLEwGQRi+XiYGhVZTV7HTGCw2T4UzvLRgSRTTbKKHoAflgsCzgQ/0m2aQqwSAnhNQsVJElhqnyTeEDEFVlvBm8jGJQFI28XKeO1UrDRgxM5FJGeA2zRwzL15l5VW/xO8C8UU7KEc0Uxz3Po6lbGYTu5B8DK1g9FlcNaKZIFEYGDVQXopehM6j2pdgV4UXn6+yhgk2zuaE8xpgTA4ncuHfOYGNdKEE4QtkeIfGSVEsHIaTt+/LgCkfydP7EiBlJiGwhoZUzEuGBscE+oTlDTYmO8ub2lMbCzsy11H99hf+d1C5NdLOaoCWYRnKQNeE/Ut0tLy1L7EVhEDfzcc8/aysqqffSjH7XHH39CY2Bl1QHu9WtXfcwBi3ebAr0EHJeWF2WhTC1DqQYJRtEnUok5XFGQj/pMSQntSsO6VDZTqA2r2CNi/+XfgiglB7QAFh4bQUv6S30CSIn6t7LR5f0ScMsC2UJEaQDutQB858vAQcrbdwNvU5DVXDmbt0J2xSwWpJ7UEcBRFsqhQk1ALpTnmqNJwBrA1a2CU82+ZEebWS+n189bEoeVtQCuEiO8z0IZFtfoz3HbZR/mSTGWxpc4RkgPswZOADdR3CQidd2TAsA+X8dqS2+f6LVQkkfNX1cpuQq530sW0OZ2ljGHZSmaFLxKjqHWa9vnFEpI4ABAOoLkmTo31qCc5k0QOJJakro3H0QWZOz3NS9IzMAaVAkObbeljfWU8Q0gZBx7fw2thA0pYz0LSnuyzdiSPlnYppK8BNC1NsgGOYHnNFb63V4GHkI1JRDNxUtB6/BXKj9pNALeOnSK59C3bo9cE5BFPXv06BFbXKCuaz3Bya4gxW5zW8kxQNvDhw9bfarh67H6M027WA+1WLr6MfGupLL1XUFrP/O4QC3goW1srNvN69e8xmGzqTWH5BdZ9PZdmcb+WKF+bFKK+Vs4OJLVsxTnIxv0fJ6FChCYApxdnF+wmdlZt2yfbiQ1P2s++0FFyluSUmIuOKzwzgi4SZtiUUoyCvfebLdtdeWm3AquXb1uayurtr667vVoqb2X5kWmy0wJD9Va2eYXFmxxeclm5+akTlbSBPXtsIJutWzU6Vmx37cyij4r2FS5ZtP1huDtFGsq62WJWny088hGCa6GXaoLr103GXUYuaJeAZiMzSdnA2w+vb4wc66HXWl/YK0+lpddawraDgTogb8aYwlm+PnCwS0bbAHFNfCe8wj2+ux/5ZI99MCD9sRjj1mJGrbAWxSwBO0HI7t+fcX+9KvfsNffuG7DIXapJElUfD+VzYLjJm0pfjDYt5SP/x3HDqkB03rlD/Yny9p31LVypWAf//iT9uf+3I/bcMi6AJRGa+zKyFDeRq6DdLeZOtz3+zBLHpcLSElco7Dz5zm+H2YnoGRR7bfh9uXnzl2w3/r3/1Hjx+8kbnRcCmDsYpIS2PT88e8d3o5rWUcD5RPsdA1p8xgrg310HDlyyH7ixz9hp0+fUjuglKVYpF8PAJcyCXH2Ge+5bmcPVPPkAK3jydbX60n7mi8bf50TPOmB/iH5kL9zrsApAKt61uX1jXW7fOmyXbt2XY8/deqkPfjgQ1L8AzX1XOpbM0dSYk/Ax/E1Rgt4soUn9vj+xf8Z52oz1ooEb7WXyjZ4PM58rA+19uJUQlLJ3/k//o4cD/7ZL/2SVMRcw+rKqvZuP/eQ3OH3HZDW7bvdLnv8GE8OQXHPOZ+2QIELiK1PUVoCxf84mY29OGo8+z7q66irZf2qo+3DBSMAezhUsM+PHVNwqfFERY1l1LUA0mSJrHrbShrz32W1bVMd8nCE0F6ag7hjJe74OaGKDzVwJDDEOV8q4jRPQp2s83hqw0hsIiki9k93GunZZz/7G+/8aPcOnhHwVq2dlLfMauCtFJTF4pvCWwag1pSkNtY6klMex6V4KYe98JbFFZXvfuUtP/Okm73lB/TaqG05t0hnPlbeshb7HjDYo7zFnSGUtyTXoLxtlKvWJwmQuZzqpe+Ht03WCGrAFs2Vt41pqw/LNsWavQ/ekkyw1Ji1eatYtzewlV5bUFTwdlC0ku57YPfcfcref/KIPXX3XXaoWrJ2a9v+y3/7PfvA44/Z/MKywOfp5UWrDnZtsLFpqze37Bkr23+/esV++6vftIWFY1bpmvU3duQ0slspaA+lhi/qW+4feLuF8nbYk1p6pjZtpd7QKkM+f5etTmIW9tDDvpS3W8BbVLGFilUHBWsMi7ZQmxLsnu6PpKDtWcc6hZErb3s9te8c+/NoaFPFsgHHdylZ0Ova/NSsVVkXE7xdGXVVz/gg5S3wtjnq71HecmYK5S2faVeT1f47GNKTh05aYNICkxaYtMCkBSYtMGmBb7sFJvD2227CyQtMWmDSAt+rLXD85Ins0gimoCxYPrSkWreNqZqCMNQpkpUUdQF7KDi7Cm4BBgRjZMVVsOYuqts1u3LlmtRkCnIkuIiSMSxGHei5OuT28DaxR+pi7QuMRvAvC54oG97Ba3zJPjKL3IcaxSPUBJMiMBQh1gC2Yd2az/53NcS4viQQ1W2PQ12XYGyqhSbrPurYJdWsVJrYJqc6tl5/0KFvlUBZBm5ddaVanqleHvcDBNA9p4CLguBSRGRX7ypg+mcw8EBbfUrBQYJ3fKGWBpYuLi5Ipbq0vGxT9XqyR+V5fQUrZZsr0OsKQYAvoAZQxX2jfv36175mzz73rD6sl6tAoIDZBVMwBZUtQfAE7qJmmIP2UA86eAASA2ewag5FH+rA119/3W7evGlPPvlRe+ih90vVsr6xaetra1KNAY9VRxf1Ype6vSXZGy4sLtnS0qI1ZqYz+2IskN1K1GGOgkmqdes1HIG4/F3qQl03AZOqVLgO0vk9KrmKgprUzpuemc5gLv0rxVtSxKlGZwJwPgYPqst8GzlONoJvB2T3w9u3Arf53zPqx7A2wCyQVsrPrM+TnS/WvQqURt1Zt1JWgDT9zIPvDj2jvqq3L0ocrMLHtogOiRkfXAPvN35P1VVzPZk/D+CSgs0xN93GzxW4bjfsijsHKt6nYd3nsGPPipBT4ObbxKFIZnceHCZJNL0nk8Il1WKNOcm1yB43QWp/N6/xDPSjTjPK83yXBuxxi9J0hS749fGXkEoE/qkTJ2V3WkvpK1dDuRqIednttFXH+saNm1JVYl3OnKzX6kmxmWozo/QkYSTVRfW2SnUjjYQKt9h1JbKv16OhQwWsjt0K21W9JOzsNt2CWQkhKN9SvojuKtW91TwQ7CKom2pvRk8rKO+vjwLRQbdpTi7Mz9nRI4elcsOylKaiPirjZLpBPcq6bJCV8MIcpg4r9vNyL3AwJUghdpQAVsDZUNsmGO7jx+EG97e9uyPYee3qNbt584a1m6hrfXzp9Vzol15VJvUaAwFnBV5Qbpf8vR3w9/Uk2h/lGuvvoeVlKdliHXa714oVyg7XwsGhHJbVidk65Pf9SO1OnUOeVyzZTnPXLrz6qr340kt24+YN9QnuAQCGLjUu2bN72NkD3XtSHMueH5vj+Tk7cuSoLSwtOrBaX7OdjU0borQFng2GVh6NpBaaL5VtoVy1+UbD5qkJXvbzgdYK2al3bTgAtrnCO0ARSl/wG9+CsyiU+Rl/6nsogKseUw1lkhIG1u72rdsfWhdIRu32LkFu1M2uaqf9Vac6JYl4r9CxJnhbYn1GXS6lnytvH3jf++wDjzwqC9BOa9cKWL8DJqgJOjC79PpVWSevrm4J4Lry1vsliSWzPUV9safOX2QN+NhLS0NmL66EEwCj1uO+FUsjO3v2DvvkJz9h99931vp96tFjaY5q26sjR4LJWKi+L7EtwVtx1gD8ybaX/qe2tPR1qU64BqjgGnO9KBcOxu6N6yv2+c9/wV555VxKpvD3T+l0uUOWn6dcd7jXkj4PaPcvw+OVOSWkpL0yExarVvPADh9etp/85J+1O+44IftogWy3enAr6VQ8OPaHKB2Rh4ihQo7zU75Ot7dplt1xwBE9YevkGA/Up0YuYPuFF16QOnd5acmefPKH7N5775WluWzVm02NBbee9zkaZQh8jISbQkGJPz6mgMdpXU92+5VyVb/rdr1+KpbPUYMeV4UrV97QOYiEtR/5kR/VOvL5L3xBVsokieBSEvWKY0wEHI7zbMpodJCH9a6ArZ+HIlmNRDX+zjdnwAC9Xn4iSfbTHul9sde5xvs1XHW8vUN5i22y79s+H1iDfS3zvdTbyuFylrTYTzWY91kthxtEnE2ir0O1658XfN3M5mSu15OjcKboZTzx2Sb6zI8644SyeGpcX4x5/vxn/+xXDxhP792PgLcH2SZnylss5kcDryOeMpV0fThDsCzmjkBxT3F//Bm/j7Me/dKouCJV+1ihaK1km4xylq/98DZ/t6G8Bd7y94Nsk8N6Wc/Lwdu8bXIe3pIYlLdNpmYs8JZE4bq58na2MW1TVrEpLZokCGEl3bP2oKt9M1Pe9gd2s9cWFBW87QDpR1aumZ04Mmt/5r6z9lClau9bwtljznq1sk3PzFlvMLLK7JzZ9oa1VldsZ3VVDkfnCjW7XC3bF1540Wxq3q5feMMGGy05SDQLBauORlLeonZlnO6MBlL9YoeMDfV0tWHVPgragvYu4C0QG2i6WexLabw26tnMqGy1YdGmRyVbqNbJBLaZoVlxULDuqGOdYoK3+2yTeT1BWClvu7YwNesWzjrvDWzFqMHbs51B1+YqY9tkzijUOr4dvNX4stEE3r53U33ySpMWmLTApAUmLTBpgUkLvIMWmMDbd9BYk4dOWmDSAt9fLYA1LgBtbm7ODh1alp0twXOs+qgthvKGf/PhnS+HtyjI2oJ6fPD0IMfQdrZ37dq1G3b16nWpAlzJlYeoEfB2W2TAMMHXTCGV6YESLPV0e6+vF/qPUMVmSrRknxrWlSmIGgGJMej1upGyH0W9mtWRS+GrzN7NA0sKnEstPO5Pgqd8eHWFLCrNBDsIXCQIq7qrCkA5dOHnAn+qk1qRTaaCelhKyzKzJlVnqUSgb2wBF4FgDzaNIy08B7s6QAuwhxpmBI+4JinUTpyw+bl5QYfz5y9IiYY9MXCU5wEqvSZmQeqMgHaqWZtsadU3AjZuhapgWN/hCvf22muv2ec+99sKZM7NLyjoRgCd65BRcGrLDDKk/gu71nEwbCSLOQAG1w1sCoDELb926ZLUvQ89+JDdc+99HtPpDWx7Z0sQmQAmtqAACWAEX9Ozs3b8xHGBEZRtgCqCgdnrJgWTq3PcZnEM+t38liAeiluUb6HK4TXoN1S62EtTf5J5g2UzQFcBH6lwAcXevg4xo6bd7YLEMcD2Q9gI+u9/3pspbz3YGXMFLILySPMsKSjoA9UhzYHTqIXs8JY+D1UotWrxFE3wVjVNc+BWdqYpuJn63JMfXKkf0DugLv3jykqC2Z4Y4O/tICkSPTwZgD7weeQKZ+YHAVzq9AGbO1p/GLcCWPkak7k56zwlV/v2luU53155PaLLMwNI6mlRc1Ygw9cvgbxUU7rZaqt28+rKipRaBM59zjPfU4JD1KtNkFRrH/NRSRrezmFpqAQD1hslH5AIM7BWpyPIwjc1DW9cv2YrN29KzRuWjrQ3yRv6ZlxqfUnWvroH91/OVNGRZJGA0hjeFq3XdViLLf5uqy1lGpbPqvub6gMrqSS1qwuvUrvl1m2CrowVic1QZVFftILixVWgwFrmEqD21B2nBEWAtAKPhYKtra3Yq69e1GPvuusuO3H8mOaf7FBT7dhIDBG0DTvVbFykXJfkWuDLv49F1XhsN21rY0M121H904+MTcYW6yXXQT96ggnj16GsQ82u1qWoh+x8Bnjr2SpAVe5ldmbGwe3Ssh0+dEh7LvOEmwpVnMuBc0kmKeDuyTpjCMJ1aUxQ+7XjVvgkt7x6+bKdv/iqbe1saf4wBthjZBnZcQtrr7/q9w/4np2blQIYOMNrojDeWFuzne1NK7R7Vu655T1B5GnVsZ2ypWrdFimhwPiWyhGFLMkZySZbtbNJrPCxodWsWLABimbURtTYVB1bQK5ixsnqeGQDEgpS//VHrrhtU9MW6DwYqcZtk3OIajqb1FjMQYL58ZWQelYrmrqdJBpRsxxgRF+87/732b333KPn9bsdwVtPtSnasFCyze2mvfjiObv42hvW69JmqRQCQW7NWzf/zlbwLDlpvA77XhfAyOeGIJ3AoasqmUtLS3P2wx/7IXviiQ/adINEIurGexv6GcDXqcz5OBYk/ZmrF5oWrDE85aI4QzH/GWuuvJVl+cipZCQ5cB5oNtuCtn/4h3+o5CklYWUq0Fxt8PGCeAC83Qfv9q+5epl9CU2RbOPFLHVPKG9/8pM/YadPn7Ret2WDficlhhWMhAZ3dUmqZK2nqO3HtTfH7e7jYgzx4jyZS6CJa8xcTBJYTvXVOTuq7nNj2trtnsqFPP/88/bss89Yr9MWuD16FHeAo3Iz4XGcycbnT9YaPz+FSwrX1+8Do33PjD3Ak/SKyaq96eU1UtINZzQSdEgswWWBswd/HjnsiS6oblHjsnaR0CPXCiWT5Poku8e4aQenAWa55oC72ktYZ/mzVtNZDXcWL9+RzijJ6SLOy5n4+jYfhWQTnYHzVLdW4Nhda+Qwk1S8cVbMEhfSGUI9mCVo+voSls+RzJF/e/+8EeUbUq3klGAU+20++SKgfiSmunuNX6ve+xal/d6b/T//z1+7zd2/Nz++q9Fwq3DugXWkhC+A17yta44D7xzeouxk7dUZKRFq7Hiz3k975EH3Fee9W2yTSfYYDWSfS31xvvLwNhJr4z3erW0yNW9DeRs1b9+W8nYfvG2QKEbyWap5i20yayLwFuUte8xKNwdve5x9Wra4NGPHluv25Knj9uGZGTs86Nkdp47aqEx5Ff/cxdzsoIjd3rVma8s67V17o1i157a37U/X1229V7D1i9es1O5boVK3jW7XZopum0x/0Vbbg76tDx3e0m9z1WkrA4aVmFW2Gm40Cd5uFHq22Wvb2qhvs+bwdmZYssXalBK/pt3SIoO3mW0yZRgAwbfYJndtsTG2TSbx42ahJwvngLeHinWbUs3bsnULQymEsU2Omrf7lbcrXU8annxNWmDSApMWmLTApAUmLTBpge9mC0zg7XeztSfvNWmBSQt8V1vg/Y88Irvc5aVFQalyicBhX/DWy6sCX7mkVLex53UxZV2qulP+GIJKO9s7dunSG3ZzZdWwRqQGnSseHer5q7giKrLggbcKGiR1gz/Ks+y95uRevUcoBCITn0eHQin/M73KHvKaao8R5MPXKemxMotbAVcHrwFvA7aqTpjuc2x3TDA/6nzxPgFvXW3Bv+OxwF7UmyhxXZ2poFPR7ddUpzDBxbhvIE2mNBAcLwgeAF8FAGZmBBxWpaxwmHby5En70IcesxMnT+g9AEiACIJ7MyijqhW1PdCr3QbAUN/YLVsVsE52zFJAhsI3QVxBtFJZgXmugXv8d//u39kXv/hFAQyC+kDSsCp00JtUtmHOmAsQeVvVBQ4Yd0eOHrXFhUXb3t61y5cv6TVR0VFn8sUXX1IN3Xvvu8/uvfc+myXbnfp0Wxu2ubGphAEgLuOP8QjUOnLsqN1x6pTNzs0nkIxSmr71gPVItokEszxQHIBckNpD4YLpAX3HAL4q9TIgnBq5wCMsXKewEkzqaZ6DNW0ouNXPe+yTYxbENM+RxhykH6c57Ie3+/+dh76uWHN9o6tUaZdQqQacZQzkVbZh9UfQxh/rf/INkBoNPPCc1bLN2WHndGU+c5OtIEFYxrXmUKoLrPqCqgUNrCSQCoTtSVEJgPL3Zjz7XCVxRPVjsY8lSCYrXFgyykF/HiA6gJS3bAJTAekS0csY7p429rVGz0vrUPwZ1ssBI3XvtEuf2rSpTZNKXUA81UVlzPJ7XjaDzmnN85FFiVa3dQ31XVpgFVzU+wcIJ5hNYgSwCvvyZkuqUOAataYJzu9ub0uZReCcoDrJBUouoXZqGocRiNZoz5RE6c4TWYufa9WVbefIOh1qpra9Pm+3Z+2O95db3ye9XeI5Xuc5IaaMgacapOoLVO38G0A2tEqlZLMz0wKHCwvztrS4mCnb5+ZnM+tz7T8lAqnUCW7JXphkFIAkbxkuBgr2o6wRUKV+qOttfb8oqYamr+su2OP1aNPtrU3Vhtza3FBtWE8IaadEFTbAmKdJjZymL22AIpQEhP6AWuCe2CClOoHsalkWyPTJ7Py8HVpe1D16Ek3Datj4ah6oiuoYzMqNIo0DJT55gB5A6ep0X09Q6nW6PVu5uWI3rt+wldV1W11bt9XNTesOh1pbfa54bWLGFrswc4q1FQtU1i8lnbBnYUvcbtvW1qbaod/pCJAtFKu2WKjqevmuV6o2xTfB51T7nXUXe1nVPk7XGXbhYc4LpBW8LZasX+AbkOuW2YIPAW9RUyXVLH3YH5l1SY6gth7tMDJr90hi8MBxXy4RKclE487XR2w4VU82JT+hxvY92OucH1pasvvvu09W+1h9G2eelIDEOjUqlKzbH9nrV27Yiy++YlvbTRv0o+Yl6xDnCD/X5Ffw8VoStuCh9hsD83H6jZ+peIF77j1rn/zkT9ipk0dsNCIRKWrhuu2vnw3SrpDL9xkDpwQoBdLS2SeU7prj9IQD3EKhbIP+KNXdbqtePUkZJGeQpIHN9vkL52xjfVVjhzNhtmvtu1mtaAHjfAPwHngzuPUm8NYtpEkWGNnRY0ftz9Emp45bv49inGQKksQAfZ4ME+A6Et901szVXo3EN1dtRh/kj9j5tJO9v+c57Ed8MW6S0Nempho2OzuvhBnm380b1+zixQuymGbtZV6RCEFyBt/MeSVAlio6P3A2ZL1lH/brdgV0QFNKT6ytr8uieWd7W/sfr8kZDsC+vrYu1S9rPWp57pl9lrkMcOeadM7reEKbAG6C3H6kHtfRDXApV5hUBoLn+Jz2RCnO+/F8QC7rGO9br1WVTMD6zHtzz3J2SOUO2H/G0HRMC6N2bHYCipruuQRKv27OwckJQuUvEoDM/ky1nuOFGOPZZ4tkq5ygdYB75ps7iXjN3CjtofeLGrIHKOjHduDjerH7T3Bja2azX/6/fj0/yN7zv9891chALGsnZwj2BcAt9rqMJfYMrIf3w1vNz7RHa3/NWSdn0zsrV+H72lvBW6l5U9LiQHtsJEyk5NqcbfKbKW8jCe+9VN7WR2ULeIvytmf9t1TeFtsja1RKNjNdtfnpot2/OGza55gAACAASURBVGM/fPKEHS6O7OSxJTu6cNiGnYGVygWzWsF65Zo1rWjNLuvoqp1fa9qXzp+355ode+XSNTti01buj2wDS/VSyRol7IsdtjMGt4f9THkLvJ2tNGSZXC0kG3OSIYfUxu3ZxqhrG/22rdvgFnhbJMEqwdvOsC3l7UHwNpS3rYEnBObhLf19w7q2NepZc9C1+Wrdlgs1awxISCsJ3u7exjY5lLcTePueT/nJC05aYNICkxaYtMCkBSYt8DZaYAJv30YjTR4yaYFJC3x/tsBP/dSnFFgimI4ChNCb1F5VIFeoPggoe70+KfMUzEHpEha4QMGeFJGvXrxkG1s7Dm+xb4oaoKox6BZRCqCkD/fUq1PMLwKOqRn1Id5DlrdYnOUDg67ydEVMVv8q1LcRFFewx4MICjalmnVu6epWbSi4AJT+J2o/FDpJ9YfVourLuaUbATqCVQJ1yaqVwFoEwrkFFINux8truoJOqt/wTU1qnFIBQOO1bMNmWsG21D4KmkxN2R133CEguba6Zjdv3JDC4srVqwoCEtxDjfbww4/Y8vKSFLHAG9RpqDII+BG8CrtUrxfqgCCgHG0TddYIwFHHTTZ5wGZLcH5nxzY3NwVbUOb89uc+ZyurKwKxPA6YhmUrymxeA6g53Zh2gDE7q/vgT5IFUAmj4qCOJWo07h9o8NWvftUuX75snU5PMAeQcf78RcHmw4cO233336/XAJbRFttb2wIu2NMSaAWeYWmM/Sc1MKek3kvgT0FSAoqEz31c+RiPQLkruRiMGhepxrDgbaonqfuZndE98doEMwnmYlkodR5qXVlfu00240kgd48iNg9cA8bmf3brmPdpsTfQPP7ZSArbUElEAJN5KlVrz2Etc9T/pH4gdWM9MOdWxv2k/PR/O7jFonjgVthAoFTzdqy4FPr2sZoLCHNdngThbRA2jPxJG7mKkb4YWreP6hHltKtwA+ICnrldKXiTWt1VDqhyXBmk9QiIk+4nbHdjXHv7jIOIt3DbfUs2wX0lXqRANn9vN5u2s70lK0zGloCxxpq3nz/HcYwnnDhQjBrYru4MGJdEwLKSByaWlfggEATIAkYl2K62oE3azCksindsd2fXWp1UU5GkDmpns1ajpiB4PlWXIwDjTwALK1klfxDkdkBAP6FYxvKY3wMAWMdUV1Q1WR2MN3fbtrvbSorosB8eAyTu120pSf7wOtKOo8PNdAwzubdK1eso1qcqqql++NCSzc/OWGN6SklD1EdnzGHD3O5Qp7enuTS/MK+1AiUb18oaSz/TPrKIzymuvTaiw08uRAkElaquatDvaV2iD+lLanRvbm4J3NK2jPH87Eq+nXoPtxVn7uBI4MH/sE7mdQcDryv5/7P3XkGSZted30nvyldXdbWfNuMtzICYGcwAIEgYkgAIAiTIB/FRDxsbjJB7UCg2NpYKaqWXVYhGsXxabRAUKVIkggQ9QXgCJMxwPDCuvSvXVZWV3ip+/3Nv5lc1PYOZIYAViMyOiu6uysr8vvvd79yb53f+/wNAIR4AaGZmZ21+cU7HT6wgnlLowfXS3R3aCcT+6a50cxcK1ijuPZK66TCnWDOZd4r3KICHaRVKUdyCPTfK1P4gZSngSQGlt9tqc64otPmdxfkFFf5oPgjkD6Rc73H/YI2P+r3HHmBohUzGKrmCzedKtpgtWZk1j1hGbOSYOF7ZhnOcAAJwaZjrfhWCzWkAj1LdYosc4K2lHOCyBgFvhSu9KMBVs1gi85oB8spSnLFJWxe1cZdefbhFULADYMKq2XsL+7XxbooqYxEgHVgu6y4iqCQpdjp+7JhNT01rDFK4SvAbFKvIPj/j6ttq3c6du2jXr69bq92zdMqLgLynMuMYrGP3AJ8Yq6NVbLC4VijifeLD90IUMLzr0YftkUd+zLJZlJLY5Pqa5Ax0PN8cQiYiW/j/COJGd4BR/2ruf2AqMSGsfcO01KPr65sChLgwML+9x+vAqju7tr2zJbU7xQ3aN8RI+hrwdrRCfTeA+13gLb1tAZxHjqzYT//0B+3I4YOuvJUNd19FBa5UH7eSGLmgBGg8Zsd7QWU8kb3KwBC/E0U8cYRjv25O2/u1U27ga5s7b5StE4rhWBOIKZcvX5KdMe0diFPsD9gzxfYZs7Nzau1ATCCuAW8poKIghzV7dQ3XlJdtd7ehe7XdalpWLiAZ/ZvjmJqa1lwl7iwszNnKoUPa6124cFF253FNjOuK4GuwfhfrS+yZmcO+JwxrSrBM5ni59hTDqJf69rbVajXFDe2TgysGBTV8+R6PfZDH3biHHrlOJBxJ4nqpOQNwH8H40ciPlNJu8x3sygV6fU8VY3/sWet/713Utd1OmJWMwa3HmngcSbcZrdeKIwm78oR1875tw56dXfzZr//m9x/eAky113kT8DYepzphB3irMQ7jNwjORq/a89ZSe5S3/J7cmYIVvpcRjh+vxzZZ0TTaUnd7o563b8Y2uZAajnreloc5KwTVcQ/bZOuZlLeJnrfsfZK2ydYdWqnTt+li1mZninbi4Ky97/577a7DSzZVKdjBYd4G1aZVb2zY3OEFa+fLdnZ1x75z9jvWHezY8OBBe+7SNfub516wra2OzXXMypaxXqViLRtaCcel0J+Y+Qa8vdFvSXmLinc6X7FC3+GtLMzTWUsPhlbvd21n2LGtfstusHakMlYcorbN2EKxbJbP2jQ1S72hRXhLz9safeqD8raU8tYH9Lxt9GlJ0LY5lLeh5y17HODtrvUEb2WbHOAtMQi7Zf2s2x4pb9NZnKBw6XHb5Am83R8lJv+fjMBkBCYjMBmByQhMRuAHMQITePuDGOXJe0xGYDIC/0VG4OM/9wkrlgqWzaQEbwErvW7HKlMly6RN4EcQB2UNid6g9AR4uZ2eJygBhCSRXzp7zuqNllKUcmsLNqE4SEZ4O7brDD0eQ3IlQtlYYe+Zlb22wcmq/VHingMNao/Yf2qUnJCNqys1Yp86WQ+qx6PbXqk3rZJRrhrAZpR+Y2616/ZsqCZkc1zIuxVlAJZ+DPRpdOtc1AuuPPH3iNZy6vEliBITFI7iZOsri1lXr8aHxoLXzeft+LHjdvToUZubnbXz5857Yq+2q3GfmZmzubl5waTt7W0lzFBlrKwcsjNnTisxNlJdhORktD+WSjJY1PG+QLLYfzaTK3uPv2FDfWYBwoCOzc11q9Xq9vzzz9tTTz0ptRcKlJ1qVWCXczy4fNBOnDhhx48f07EBlLFDBWoAhElmlisV2aZKCReGivO5sXXDnnrySUEJ4BbzkRzblStX7dzZc3bk6BG79957dF4kmYHF2Lo6VANKeqIbYI5l9MmTJ2Ut7WCN5B5JBnm3BsDgCi1dLpSBQUmEpRpJwgjnGRsBsiJwhuMHxpB8DX+jYkN5kgC4sjqM8Jb7wNHWvmKECG/DIIxmwL4sZDI6JDKUAI6okInAJ6pEScozLiSEZYGt5DxgFugSIZTDriT4HUNdYE5QqQSLwZG1ryxLA6wJvVr3QlPigltauo24240zfg7isMh2yzj1WwbcNRpKEjelCne1T7yvRwC3QG9Tt8EWIorqoKAY9mIEPy6H8yEJG/qxJofR7aS9/7bgW9b7/KEuZy4x565fuyr1k9SLGnf/ivdOVJ07gPVEtIpEgjo1Kpviz6LSn/gi9X42o9cGKqKAq+7s6P7FxaDRqDuklOqQOUrliccnQKjHKeKH9/x2tTPKOopEvD8r1zXa19Mfulav2fbWlqDX4sKibM95fZKXDm8HVqs1ZFeOJTmvS1wcldFE+94wbYFeXmDjYJeHF+i4op2YBrxcWTloi0sLNj1dEcClh2WzXrNKpaQCjlKBe9RtLbkeHDPzRfeZ1MQobbE+9LFwqBKUvbEfeUjsq0igkNf9y/gxloAHznt3Z8chOLb/qGax3R56v1/d74AM7OQDGGRd40tKW2x72231jgW2ECPkhjBdCZB53ubn+ZoTkPMCGIcY4uah0MEVlAlXCd1LY3grxamKKrxPLolvPAE6XQf5WVS37a5985v/ZJcuXpQyMpWmCCCLDE6QlPWZYirudQDykcNH5FrA/UIxQrvRVGEA16DX6qibazGbtXKhYGV6JaMOYj3Il20mW7A88ysQ62FQGKv/9KBnvaDu6vG+wfI4GKornkp1q5+5bXLP0tYbum0ytsjSlqYoQPEvlUTo+f47g2DLoSKJ2CeZuaLY4QpoFKONWsuaXBuKTTSHfP8gBZ8NdC24NodWVuzYsaM2PT2l21nQSh7GIQ6ioh5gx0yfZYecFy9dta3tqmXSOCvgrgG89ZYQ+5W3fheE0rOb2CZHNTIxAoX2bbefscfe/agdO3bI2u26pVPEGtxPgPlu9xumi99XvliFPYYP1Lhb9tgKOEIzQCjwtt3m/IbWanZsp1qz1dUNW9/cFByg0Mz7s3LOPVlmX7x8QYVi/rhJAPVIOFLexrP+rurbm8Hb0bv49WIfduTIIfvYz37YDh9etlazLitp7gSMU1RwFwgt4zFyMXjFLnoMb/cuoYlepj6gfpb7HBj8zN16OCr5k+rVeP2J+cBc/qZgggKUzY1N9Z0lnvI8Yg5uKaxzvOrRo0fs/vsfsFtuOWWVypTiPm0k2N9RxAYAXTm4IkcSrdcU3nRaul7s0wDF3Mvz8wsqWOPnW1vbWkPkjCOb39TIjt+LBIMNK0VUUuen5QQBoFULDaziw95YRXdTMyqwKRVLmu/s/dbWVqX2VwFQ2H9E5xnth8oUEbGnBuJitTxt9M3l/bHGZx/IWHF8FOVRqBPHPX4G8L/jHsiL6WSJHfYTWu9C+494v+1Xxzqg3gtvx0V7Cd/gYLnsRaU4bIRWE6P9h8PjWLSm9T06BgWAmowB/Pz/+I3/f8NbX7Hd9UGqWT4LcBeFIe/Lncj3D1F5u6fn7TCl3qfRNvn1wltgJO95s563rwfest8FLLtpjrdzGeRz6gFbSw2t3m2r5y3wFseQ2VLFSsOcFQO87aT71hs6vMVa6kDJbZM73b5t9Nt6HfYdLEpT7b7dffIW29pZt6NHD1jFOpZuNyybHth9J87Y/bffY7PFvF3euGyf+eJX7fpu3+aW5qwyM7B8uWTzh2+xT/3139nORsP+x1/6r+3SufP2B1/6G6vMLuocitgmsw4OB7JN3t4Hb/N9RL0UAee9520feNuxrWHHdnot2xz0Zb8MvKX37Rz3aC6rnreD7tC6KG8zpn661U5XttbYJgNvuQ5A2Pqgr2K+JLzleq+mOlLX8n6zrwJvsU3GbrrPvknOBEPFku8FvOXz5l/91V/Zxz/+ccWL7/b41re+pVY6H/jAB77bU1/3z5PHwL+/8Y1v2Mc+9jHF3+TjjR7r6z6AyRMnIzAZgckITEZgMgKTEXjDIzCBt294yCa/MBmByQj8sIzAL/7CJ115m3f1Kh/pSTb3ui0li71/FMkMBz4DJLXB0oxEYmroySGgLuDt7LnzDm9TWe8dGm1Ug1WXErKCPg5VlHhLZD4chgbIKdVMhAMhRbOn5+04URkr8QXbQmU+vwE8816kJHtCP0EBVGxNvf+s+pSSxBD88A/LDt0CvJPCDQtYB7Te3xS4G6v/XeU1gkqhT5qr7ujpCBxwiBVtmSPUyqFMBB4HIBWvgZ4roJR167x83s6cPiNVICCiUCy55eLQrFKZto3NdXvyiSdH0w5l0V13323zc3PK0kQ1QXxChCNAIBSkWCtbumhmJTPbtc31VVtdW1X/x82NdSUF+ZCP1Wh1p6qk5PnzF6QywcaV9zh58pQ99NA77cTxE3b48CErlujLBcEHXI/VzN6/k7FxS8horQdAIckHkH366aft/IWLUtWSxCQhf+niZdu8sWGHDx+2Y8eOayxbDYBGI/TuxXq3J/Vmp9cT4AIiH1g8oESiW8KOjS5dqekKJ+8zGWwxpRiNEMwV3QB2rgGwJgI+EpHFYsUq5THMzQP1UYhmvReWoDwJ03A9paYKsCsmHV9pvOkp4/0PHW+4byI4dfvW0Ls4KFBdIeRKPWxdoxWy9zEGfLkVZLQNlOomqDRHieqgkOf7XofgsHak1g5Wyv5eblvqPeX8b59v44S34GgOdXrRyoL3jJ0DTK4NoApbXK4988mTug5MIwhVsUPWoR73IPeblB6DYO8YrZ5DX94IbgWRR7rQ0G87QFtOzVXW9ActSn124cJ5e+H5F2x9Y13HtjA7KyUlhRQ8fN4yrT1ORcifVB+LcwVlbrTEBDDwPt73Oi/AitpqbX1daivuaynlOx1dflfWOqgeqXlRVIZerdi25rMZqVaJP9HeXPbgUQ8UQCDQESUYRRYUVzz8yCN2y4mT9vTTz9rTTz9jrSaW1Sha+7JQJUnPPadkebCs9JMOcTv0Uub+dnRkUu256jUtBRbqdwo46AGJKosYCJrL5lK2u7NtF8+fE0A4c+aUHVhYlC2vYlVwJYhARva0WNmGMXU7XMDWuEc4hxZ7BHPNuCdubG8JMtzY3LRm3VVtbvXvCjoHpn4dNcWBGAIY9BV21bn6qcpOneS993zHZpf1ZmZ61pZXlqUilj3qFMDWFcKsLbJMx0I02Eg6mA5+8oK5DKf3B3YQ7feP1tPYb5z7UuyOtdIhHsNz/vxF+/rXvynnganylJR5qEJJXGMl3Gm3BP/o/00/cc6tWq3JZlu20L0umXnL9QeWQ81rZgUKVLB9zResxL+Jx9g2oujFylyq1ODYQBIdcKOrNTSsMoG3AyDsyPaYYw7WyEFZC7Tt86Xvg+JQ446hLWPM60aAq7gslau3X/B7zpV6KoRiXljKOq2e7Vbrso/erdU1nm7jSaGFf83MVOyWW26xW46f0J7HYZCr9XxeEGt8b8Jc1vXvDQTPLl+5Zteur4X+pPQydZUZv+/tAvbH7ECfRwVcIZrHdhBBpVyZKtuPvfMd9tDD77ByuWC12paluc6hA/C42McnTLL0x5WUbkMfm0sMZR0bHFGCVTiFabXdpm1ubuv+pgihVsdFoKuxZE3wdUl3QzhnFKQXBepGxU03WZa0n4vRddS39nVYJyf0ihHY+Qhxhn1LpYGbh+0Tn/iYHT2y4vAWhTtgN+W9s71ILrmB9DV8pEKOpTajopu9K2osDhrHyghvk8DXV2vZ7IaCkfGrOLyPPh7ey5WCAo8ZvC7/jq4XsibOZtXO4mtf+6pdu3ZVa9yJE6fsgQce0BfxnkIeYjIqWgAUzgRYIPP+FIQQG4jPuAcAXFUAyP6zkA/uFW6XHGOiX1WPc3IQ0fpZDAWDKd/rar/jsE4FL/WaNWo1q+7uqnhzYXFRzi+LBw5ovgOiKdrj3ljbWFOxD4Vivq/0NSu+P04lsWWILKCxe56ZtpnpacVKrpnintpt7IWqfi2TTVdQBwc3E93fsXAzrgXj65/cn48Kq3TP+9iMVJ5hfvj+JuxfZAHv/1ZxRHSpCc8ZgeKwJ4uVS16wlrbf+K3/e+9k+x7/72SppM8scb4TL1GoFlMZKwAFKcJAfZoaWDe4IGidCZWlKugM8BZoKyty7JZjG5z0UIARsNgd9C0H+MvkrZTKW7Zv1s8OrTXoWbPf1c+9vbvfK6wFWDcnd7De2iZtObUwSFsmxttoc809H8C8hqo/sIb19VqVTN5mhvR2xXbfrJtza2jUsZxHJ2NWTw1tp9+1Jp+3gvtAp9OyxdKUzXQcTFslJ7ib7g+tke6YdXp2uDxvFctbKzO0y81dw0YYx4lhO2Xz1rYPPvqQvXjxorVSA5uexT0kbXX2medftgfuvt9uv/1O+/zXvmLXqhu2eOiIlTLT1tho2MbwhtXMbOPGlj0wc9huHRbtnsfeab/xR79vmU7KOqUFy7H+ZrLW6LXtxrBj1UHHaq22pYZp9ZUf9voqmqrw2YN1IwswH1it17a1TttqQ7NSIWuzg7x63lYo6ONzrdb1tNV5zVTHaqmBNXtDy/TSNp3L23See92vbYPr127bTInuuV4QQ+uJG8O2bQxbVh8ObSGVtaVMyUoUhxEDuTbZoVW7LcHfoQppcOTwOxVjo43mOAa91tSn0OX3f//37e1vf7vdd999o6e+USD6ZuHtX//1XwsSJx98dv7lX/5lfSsC5Am8/R4HsMnLTUZgMgKTEZiMwGQEvk8jMIG336eBnbzsZAQmI/BffgR+4eM/H2wfB1I50Y+vXkOVcVW2gyhiSHTmAxwA1noC2j+aqycjyi2S5Td27Nz5C7Zbb0ptQ3Y0wts0iYHE6SpJEoBQMnk3VqbutU3eD3jdplMpmLF1Zialfn7R0i32wgWgYeVGElNq2pBU9160AZwG5ZpUgsE21e2UXc2WAbDKVjk76qMard6UBOJPSCyTwCNB5MCF3rbet5FkPsfgSjgsYd16Tu/Da4eEVxwm9fi0lOyBt3d27K1veUDvjWqBRB5JV3rFLi4u2fnz5+zzX/iCFBIoioCgqIvOnL5V14+keATTgC9XFZNIJ0HdFbDB6o8PqddXr0s1wvdQ0wIA3caVfrktQ8EXE5RcQ2DtnXffaadOnZbalfOr05uzXveEc7Cy5PyjYgJ4okQdifVQ4a+xRwWUy+n9/umfnrBLly5bs9kaWbueP3/erl69Khtp3hf1G3AbqOwKwp6OuxtsgFEXoloulStKctI3MT5GqkwpKUMv1qBGZuxH0EqCR+9hzLhyfPmCqzRR3wJssFMGVhfLJcsVggJXKtyszxvgvRKGDhKCVog7KCQn9ytyE6mvkDgc9dSU1bOrG6MycE8PW6rh+9HqFTWyW8y6Lba/rqwSpVwLFtpKUrqi1O1wg9VvOIyoFIyWpMDaCG5H/T6l0PdiDyU7k68jcOn3jyeQs1L8UzSA3a9bhqMs8jkmFTV2tcHmmTkoK+Vw35Colmpe6m3gCcrIYAmNsjhaswdlqCti/crHRKz3d/b/kxzf2dm2F154wS5fvqJcLH1KDywuqjcrkDmZmI/mpUmlUCxKiTbJDhYAK8FKWGDI+4/Sqxel/Nr6pmwuuaeIHx4TvFCAWBb7cKPQY+xI9tcaDV236dkZm67Q+26sHo6FAF4c4QBLMaNcdjX+6TN2z7332r333m83NrftP/2n/2xf+tKXrd3u44IrsIOSHXtM4oIXnIxVUKwJQBSp40IiXElgilDyefV3nZuft7n5udAbcVbnwJyQSo14mEn5mKJIHdL/lsKXvJYU4lGycMHhkM/Y6PKgkoAIZKL6LiimUJsTDwDvQPHabkNjxm9nQwEJBTMx0SyFKwpSzhvb0lZLsIKx03tGOATEpFdswZX3uCAsLS+rZ3e5gtIMa/Zolx4LRPye9rUuggnvd44sVHdjKHIIKFfPQwXHfcC5OMvwcfOerQWrblftG9/4pj3zzHO6ZtOVkhXyRctKFerHgNrtzOlTtrR0wNZXsWE9J8Uxsb9UKNigi11502aHaTuYLwne5kKxEOsip+5OG2EsKOKI9zOHRBEBsAeAi/KW/rqcE78nAD+2P2YsUclSxqR2CtLBplxxKytkV2tHC3bfX7h9hdbWaMEeip+Ya6hJUftIGS63i6w1G227cpV2AgBHXiM6XbiCFYX0mdOn7fTpU7rmsvwO1g++Foz7QGDBzFrS6fjXxsYNu3LturVbKBO9T6kr3P0Ybv5w9wGPFWEW69QcUBEnKGK5/y332Vvfer9VpoqWTnF/dUa2yeN7ARgSIFIoXHAnD/oyR7jl886dJQIGBUJ3aWmB7e2uihJQ1qJUVjFSqaRr2Go1VITBeXHeu7tVu379qnqospZoFr6ynsjV0Yl92OhOTfS4f7WxibFqD7xNeUEVcebo4RX7xCc+bmfO3GLNBhCxq7ETvI122JqLY3AX43nyPd39QJF/rKwdqWyTzhdj5e14k+DK7FgsFb+vmKd1x+eMLGM19r6vUeFLgPremqCne49WEbMzs7ZT3bGXX37JvvSlL9lzz31H+4fDFNzddZfddtvtWiu/8+3v2OOP/5NUtUBOXgcnEdS5Z8+e073BXoTXpghIbSZY99SjN9p7e/xWkcGoNy2tHkqCvTzYn0blrFplYOWfSmn/xnvRomNne0drJOdwACeVRS+24b0oVmOPxpxhD0nsktuH9iG+ZkfIyJrC8TL3ZqZn5MrCmGC77Mc8hrG+Vu+5kiM3j1jg6Qu6L+xerBFKEEbtVDQ9RmDQ44l/bomvkexVG/cHRDAvdIvuHUPtL/a0QIjFAyEucq4RPv/m//n/vEpM+N58O8JbPiHEYpkkvKVfaudNwFt3hzHrJuAt847xcnjrvVdR5t4M3nKj9VLDNwxvsbVPXkPAZRN4m0lZOZ0bwdtBJiV4yzHwHLat3bRZLT2UarYRCoKp06XY9EBxyqa7Dm+HZUBpR/C2nmpbujewQ6U5m0oVrJkeBHjbtelsScc/067aL/30T9nmbt3+4vN/Z3fff5uly1mzQtFW13fsxWdftttvPWLPn71iJ++at5n5GTs4v2w3rm5a78qmPfjoo/ZHn/8bu3V2yd45c9gGi1P26We+ZZ0bbcuUFy0LZE1nrDHo2NZgH7wtlaUqpjdumX0LN0I6Za1U32rdlq3ug7fT9PWlCHsfvN1Nd23X+tbqDS2dgLeMB8rbCG9nyzOCt9x9wNvtQdvWrGXN4dDmArwtp7DdV3WV1TOD7wm8Zb/9l3/5lyrI/chHPqL4wuMHCW95v5spdifK2+9NrJq8ymQEJiMwGYHJCExG4Ac5AhN4+4Mc7cl7TUZgMgI/0BG4/fStAozFYk7V8Pl80S5fvmxbW+tKv6IMQTVF4hOFYaFQCpalY0tTPu6T8MeK7/r1NbuxXbU2qjlSqlJtUZnrqbo9iZKElWQ8aU+IJqz/lFAM6txglyeFlZSqnqCK9sYAUpLo9O/l356UcktkFHsRygIxXcGHmhbVMb293NpS6gj1KsXG2FU+en2q01G5CBaTDYq5/fHxkhgCHEsxC7TDSN/neQAAIABJREFUrlDAEoDrfXXjuflrOOQd9+2VRCvYHHuyjbFDibF6fdUeeeRhO3XylJRfJNj4HI2VL/mtJ5980p579jmdNz3VFhcW7PgtJwRzo10eEBfYSIIPFR7QqFrbVYJ2c3NDCV4ABooOEh8xoR2VnIJp2LgGxe+9990vtcjhw0d0rAIOnY4DwIH3zwxNZMP3ggIyKt10rm5ZHKF97JFKgh4Ig5r45bPnNA5cSyq1n3/+BdlGYwXKeGDFi1UgCURsM0kgMh9JEvJ6wCRAHwplEoVK9usYA0BWnt+T8LxPVEdHxWNUaPD+rqjjWIKdmWyAHeCqJ2e54javstb2HrgR0HsS0eczc8KNlEmX+HXXQzdJ7LcW1LGAUilbPRnqFor+PXrGqvdr7EcdQLvUtvStDYr5sRooqS5SqtItpfcl5qNqNt6XnqQOvSRH6ju3LY6qGYBI/H9SfesQNyb5fU5ns6EPat57tZaVTC7o9F351hPg5HoD5lGOYt0ebYhlQ44yUCoitziXCkN9cyku8GNRMjVa/YYiAfqDMsdRkGNNDOznPbDXdfA1a/ML8zaFXZugMIrNCGH2hucxePD+i7GPXlQaM69iQcFusO9FCYpLAefGLFDBQrCU9r6IAfhn/Rw1lsOhK5Q5x27XFhYX7PY77rBiPmeXL160Gzc2R4pn7LF53yOHj9rpM2dkWY5t8e233WZHjx1X3ARWPvXUs/b7v/cH9vjjT1gHFUs/pd6h3Ec1We52gs2m9xkGdlEI0Ouj9hrK+no2KKhmZmdkzzu7sCCVMnGIGIOVHedZKZVseWnJFg4sChxwzQo5t9oDlrrDghMi3RvBhtrVUAoQI+WlYJ8KF7q61u12M4CGbdvc3HTQ0GrrXnJLfApuuNeidNHnPIUc3CcqFsB2vd12yDx6v4xl816wUSpNKa4uLy8LiLImEnfkWAEMiAqw/cAhKJWlnQ1xU73ZUTyGnrMo5FHDyp4SKJkB7LqFu2BGWG+Y80DFl1582R5//HHZQAsap3PKfVNYRZHBsaPH7P7771OBxEvPv2AvPP+8tepN9btdWli06XJFvXSxQcZicbo/tDT3dLQGD/C1zfj2ABaj5W6EIQMflEUzx9pFPRvArX/PEWVU62OP7H1s3SbZfzbiLmML7IR1LYFS67EKq9wmVWt/6CWu/sCK3Wkr5suUh9jq+oadPXvedusNKXal20OlmzErlChoOmZnbr11VJAQuhN4zFVxi+n6u+oW+2x6Hvdtp7prq2vrxj2MGhd5kfYq0a76VXdte4tyAoIN6liUlCW759677a676eVetrQaWXaCU0eIz/tBY1CWqdgrqG7BmVIt91PW63qMQLWJQrLTpi+zWybzhY0v5zczM6txZd3GArcL2MDet9lSXCR5vbu7E9boURXPvgC43yMisXd7zd63e4vvRi8qeOu20cSsX/j5j9tdd91ujTrwtu37SNlgx17GUX2bdNTYW6A13lv6919hjYxULDxGP0s+T0uIFzPtVQn7axFZmJtJJS+QkrEmhvKuKnIE1oTetQcPHtQcZL26evW6XbhwwZ577lnb2qpqj3zq1Cm5QFAMyePg8rJgIutkLFICvOMGcX11VVbMKiwM/azdycVjphwc5HpBHPN9ib7y9EeneDBYcAeXHBUOhS+exzyn/zEQl3WG43LXEu+Rq5YiedTo9BangIv+0/63x1didFyTfc8V4wKvITVu0Xufq38ue6lKRcenPXei1cjoWkZwOioJ9aKzqMaOe3GpOcP94s4UHq8d9Ia9O5A9WCQn++AmYb/gfSh0U9EbBUHBvjcWg9FuJs6f3/it3/u+fo57NXiLzS52vMDbdnooxSjFGXGPl1Te6rMILUYSytskvCX+otpl3mG5W8nmrWIOb7uoQG+ivOV3KOQRXE2MQFTeyjaZz0L7lLda+tN+f2ke9fvqqYv6t5LO2ZShPvW2ET3WSH4htPDpZNJWT/Vtu9/VMdEXnTjBvbVYqNhML21pxqCc13pGnK9Zy7L9lB0qz7ryNjWwi82q3hNITVlDrr5j/9UH3qM+7X/y139n97ztTqu2G9bPl+zEcMYauzX7tV/9t/Zr/9u/sYOH52197aqVM0V7y11vsXY3bVc21+zPnvyaLWYL9oGDt1r+2Ir9+7/4jC2X5603LI7gbb3ftu1h13aHXau3O1LeThVLgrca86C85ZSbw57tdhq2ivp+SO/cvM0OsxbhbUHwdmDpfsoaw45FeNvum+DtVDZnM4WcrjnnCrzl3pxPwFvGHmtm4G1jMBC8XcmUZeHMIkMRVy3A29o/Q3nL+vqnf/qndvr0afv2t79tDz/8sB0/flyzhrXnM5/5jN166632D//wD9qj/cRP/IS9853vDMXBdUM1+/Wvf91uu+022cjzGQwISxx+4okn7LOf/ayKj/mMyvdxR9n/4DV4vB54+5WvfMWI2xwPRS4f+tCH7J577tHnZwA0x/HlL395z7Eylp/+9Kd1Xs8995yKQ9/61rfqd9lDEh+/9rWv2Re+8AVdh0cffdTe+973Kj5TPMP3v/rVr+r/8fxZK774xS/aJz/5ScVzzvGP//iP7ad/+qe1P508JiMwGYHJCExGYDICP8ojMIG3P8pXf3LukxH4Fz4CCzNzlsvTy9WVqdju8aG302lansQ0yZlsWolfku8oPT3x7TZX/OFDehurz1TK1tc27NLlq9Zok7QKSkugmOtG9tiiufopqGxQ5o6SNP4BPkJHT774hYhJGVROJKpJGvFv72vrSV5XTY4Vr6gTcqhss66WIUFOckq9ubBtVc/AcS/aJGB19Vx8bRQJMuAaKWmiktcBrb+/H/v4fKL6jd/aA6ZDD6+RpVtI/CdBWkxkYFGMyosPdytLy9YWoEkrwcyHPKxeSbEfOLBoS0sHrVIuBfVUT4oJkrPAvNhXDdUf9rQkd6WmVW/NricGQ/9QAZVgQ6hrLvVmT0lHPjA++thj9uCD7xBUFUwJyoSYgAlilwBlxoqImAQdK19dCaoke0jYe2I6ZTtbW/bct79tV65ekz0yic16vWEXL7pd89EjR+2WEycsVyhYW9AJGNcSjOP5JKalsEyllRA8tHLIlpU4Za67ta8njhzeRkjPOcpSG4ifsACM1tcR4ALDY6KT5AHgqjI9I4CLUk99kPUasedxLEbw+ZZGeYuaPagnBRHAIQnFhzcjHDqkFUAHZHovMlkmd/m+Q0v1rQPahp62sZdmTDBG6+UIBMdINSjjwz3tM9zTb8xZ/Svau0qV6D8bJTWjijfC3KDAjeBf6jsBaH89h3SeROX+JBEN/CYpop5SQ/ptd6zdaml+M39j0jiqqPibez8qaPh9vrhe9FRtNRuydsSOGaBJYQLQf+vGlm1vb0mtxDUH8HEtpD5CTa1jCMAyYaUY409M0CZVPlKFMi7hWjEu3Ffb21X1OaQ/M0UYKGzVCzbMK4FaFQXQUxvlpKukRtawIZHJ68luPKgSVw6t2MlTp9Sf/Py5c7Z940awfBxKKchr3X//W+zd73633XHnnVI4AQ93q1hh7qif9YXzl+wv/vyv7NlnviNA1esOXYHaamp8gKLupI/CC1vOnBVYK4o5qQQX5mfUQxT7cBVd5HNWAWqWy1ojgLaAIB6VUtlmuS8qFDaQ6IeLu/2xqzkGXsiirGyYdyqgoRurKzSl0B8MrdluW61Rs+2dbdu8sam/Af2y7u7768WCmKjkklJc8Q2FMcUOXojS5pq0XSnG9WPtAIhgS18pT7mCeGFByUFg1/TMjM4FFawgbFCY+iHv7YHq9Q78ibbknkTHIaDZaVm15u4EWI7SL565vLKybIcPHZSajaQ78zOYjyuG7GxX7cknnrZLFy4oFmO7CLjtNNu2OL9ot525VVbxzO1nnn3Grl68ZK163Wanpuzw4rKtLCxIzQO4RbGNFXIapTF9fblHQgEOdtGofQVAE60KfBUP8BXlLcqvAG27qK7MFbZRWasYMer/7GbAihmhcMuVagnYFqHZCFB6IQNFShRdRTgjwB+B+ZD1NqtCmK3tHbt0+Yrt7O56j10J81KGW34mn7OVI4fs1JnTSnryIMkPKk8Hmqz+j8ECXoUSvb41OihXmW9V3c+AdqZuKiidFX+iSnv/flHxPAlwHTBFm2VU3CikT5+5xebmpi2XA8D7nitCNVfvJh5BjSxlp64HCtC0deln26LgpaVCOmyyM/QrzhV13xB/pdKsuUvFgQMHpL7EpYL9AKAW61sejXrNNre2rNmoBwwf9bV7T/AmYtw9bih+VwTAGq70KH4G1xRfgH0P4Ao8L7qZX5i1j37kZ+yRh39MvV2Bt5wx18sLMYLFrld9jOyj4+u/8kjH12GktE706o7buuTva64n1+J911c2s6H/8J7fG7UGGfddj/VZbnLhrTTUI7ZU1trG3kxFdTe2BGTX1jb02sw79t8ETX4mxXbZISxrEPFPlsXaO/kaFlWsrjRNSdlLH26tj8FRRm0HvC5m5MSi9T5YHzM3AKjubpHSeqaiqOFA6zJxkzVtY/OGCp/Yi8SCuLh/lwV66KlLbPbWCsGZg+KzUBjFKGotDIVMKjQMhXE4AnEcFFsmx1hrt9pSuFI47nFG+8/Rhwa/7uP9uauNBW+DC4PvZdx9xHs2x13+3hnOfkbPldV4KAQIMDepzP313/zd/ZHge/r/UxRlhvsnqbyN8BYbYwpqgJLY48pVJWGbrD14wjZZzhRDLyfkgZU94DQJb6cyWSuns7JN7mYzI3jL6++3Tc7sdb/WnAMAqxAHuBocT+REEm4Mn6sOcNnfdijSSKWsnM0bqk+AsK5zJu291WWzbdZDeWsDq/bb1gytOng/rsd8vmyzg5TH92JOx8zv1QYtQe6DpRkrW8YaNrQrrR2pUbFppkBntlezt996wu657377my98zk6fOGwrhw5aoz2w+ypFu/DyBftX/82v2P/7e79jRw4v29133mXrV25YIVu0T//Nl3U8T6yds7ecutX+9Qc/bl+/8LL9t//5d23h4KLl2jkBbGyRZZs86FjdelprssOMF+X2B4K3AFf63/atb81B16rtpq2m+PdQLhqCt4OMTRULRnOYAsVFlha8raVceUtxXroPvM1bpeAg3OFtx1qdji1UZi0PEqdwstezrVTX1octKZnn0zlbTpfUd5djSsLbBvt9Ptu8CdtkCu3+4i/+wj760Y8KbBL/fvInf1LXGHj7qU99yh577DF729vepiLAP/mTPxHYxH3gc5/7nOIPQJPPOn/+538uOAuEfeaZZwR16U8LIKV/+KVLl+xnf/ZnX9Gv9o3A29/5nd+xX/zFXxRQvnjxooDtz/3cz+l+4ViBz9g/c+xAaX42Pz8veMsDYEss5TzOnDmj8wIEc2wf/vCH9ZzkzyLQfd/73qd94h/90R/Zu971LjlJ/eEf/qH9+I//uIrRAMIUb9/s/L6nQWfyYpMRmIzAZAQmIzAZgR+CEZjA2x+CizQ5xMkITEbgzY1AIQtgyklJRfKCXp0kNkulvOUBujnAbj5Y6qVkc6oKVhRFJAQF+NICfiSNNtY37ez5C9ag5w2ATNadMq1Ssk2pxghKY+MyTyGNkn6umo0Q1JUDI8vhoIwkyeN9L10lEJW2QJEsz5c9pyskXWmQHykmXbnrfb7cllS15wHgek/MmABSQj6oZr0HrveTdBWlJ73GwDiow5TsHl8PB8AOFFwJEO3dQu+2kdWbJ4GTBtOcG4kMVLWrq9ftxx580N7z7vcoaQuwc/WxK5BIbtFrkn9je1pVwrMn0EpSkAQtvWsBMyTdBGNlHem/H3t0RlDLtQssSs9FScElY55gp/fQOx+2t73t7UGp6rDVz2988ntNCcdJ3JvN1jjmrqT260ESEoUwH05ffPElJacB7sCOi5cuSdV49Ogxu+OOO5Tsa7Tatn1jW+eMAlfKj5BkBJIdOXLUTtxyy0iNh02rJ5e9r6aUsKFXoHqTospOJPjicbs615Wfgn4qBihLOQLA5W+sml1964oYB/3CfGN7Pwu9PEPPWZJZSngCPKK1tCy53Z9SarBOx8F7EzjdCapbV9rKAhY7OeBtUK3HY469Y2OC1a1hxwlIJfOi6j0mMIPaPfYFddgWk+3+yu4cyTF7UccI9AOE1MsOuIxi2J/jyTpX4Ai06X7MKyEtC+pKRUkOnkaCJlpwM2dRNDnscTkgeUkpplHfFYs2NTWl827Wa4IOqMmYB7vVHc1/FNokQlwFheK1YEVsroMiagxf3QLRp3JI5CY8HF09HS0eAbd+VBwLCW76Gl65fMW2q1X1WyU5rwR1Lis4jD2999t2eDyKeaEhn/rtBTtGD4+8x8Bq9YZtbW+pn/PcwpzuD8B0pwV0GQhieT9Xs6UDy+rxeebMrXb77bfZqVMnbXp6xmr1uop0zp29YH/y6c/Ys89823thYjve6Sp2bG/fsFbXlcH5bF5W7CQuDx1atpmZKSsUM75G5HOaa/RI5BwBt1Mz3vvV7dkdSueJU6HvqRfseNGOYl0A5CTU6bkm3WZwV2A8eV16KzLnAcL8vbNbFajDOQAQq57a6jvO/Yods4OC2G8SuCvrbRU7YMntCnbuGY6fYwSkMT5zc7MOaqdn9W8KlujT7Jb5YfoJMjlUI5HscwRFUFQeeuTTOpT1iN5td21nd8euX6N/6nXb2tmRolMW1d2+AAtWsbedOW0LSwd0zXkHAIMUlgPv+/3UU88J2rOm9dpdq+1U7fihI/bOt71dvSzPvvSSPffctxU3c6mMLc3N22y5bNP0N2ec+oBbV9AIeGB7jNIUK2XmUrfrvYnzWUtT2JAlWe7Q1m2OsUzGcn8gi2RMqfmiXMsNb11lq9U+KPYjLEN566riYRi3cC8LJrg9R8Qlmnuo8koUVFBk5cljqfujpankpq58ZnyB1js7VVu/se3mxGnUvmaKGhmzxeVFO3Pbrerd6VcMxW3P1WccgTfdVQwmlrUFbzsC7UA0FWE0iENcngCOQt/Z196BJQFujJtDndfRI4ft+PEjNjtLu4OMlctY8lOY5i0aHJWH3wlrleKxbh0Uh1yLtLW6PatWKQbYse2dXWu1u5bP45YypbmoIwCYtVqCKbQ4yOQytqV9wZbUtlgkE7/4N3uGTqdlFtakUH4VVMuvdbZj9a2HrsRmKPFrSajr7DveXG6dPDVVsp/6qQ/aT/7Ej1u9xl6mI8tkvuJeUutPiI/qTRoWpFe+p4+/5mHSPjkUXcR18BXgF5vvBLzd//Pon7F3NMb2zN4eItlD19eTWLgWf87egPWLdRJFf7PR0vhTtPfCCy+qYM3dTbpeTBaLpbTuussEewR+F/DjLi+u9uUUF0PPWgrYiIVxyx0LoXRnB6W0WhuEnt3az0mxShENwNmdbnwtp7iEAkJ3p4g2y9Fy3/dUrmqNezCeI9vkHHtVt28mxnPeFFc1VIC363A7m1XcJc6xrrOmsN+Ke0zWFxV7hfYJAnsBrnpcc7cD32d4IYwXcI7n5Ghfpr677AVd7a+1PTbH1WCN1dlxbjFH4wZISuNgE83a/R/+9//rtcPBP/OnZwql0V5NSmCujaWkjuQrCW8FnL8LvN3f85bYLotiYrx63nrvWYeoA+vm8q/Z8/bV4C3rURbVc4C3DtzH1trxM0Bn6BbVPACYgENeU/tTVOx8Xu31tYZ10imBz9jzVlcr7S0mZrN5mx9kBab7xay1eV3iZL+t81kqTFkllZWi9WJz2wbpjN7LOllbyLatPGzZx37+E/YPX/uKLZVTdmRm2lYWl+3yxWft7Q8+ZA8/9qh9/nOftRe+85zNzxywXLZs/V7Wnq1X7enzZ+3Slar9h//uX9tbl2+x/+F/+jd2qTewZmXKBtmcZbo99RKu9du2M+haI9W3Voe1KCOFvcPbrI7T4e1Qts/VTtNWrW+NQc9KhaLNDlDeotYtyF45z72JY9MQINy1+rBvUt7201bJ5GyqmLPCMGXNYd/qvbbg7fz0nBVxIGAP3+naVqZnq4OmNQ3lbc4OAm9TWY03z9lN92232zKUt7RLkJI9LNx8xnk9PW8Bl6w7ANfV1VXB0E984hPKL9zMNhkFKvs/ICnwEnBLf1oesectQBMAeu+999rtt9+un/E7KFMBv/H58fa7Wc/bD37wgzqm17JNZm5Gu2deM/bGJUax5wTYPvjggwKt8d9A5+Sx8h58volOYvzsG9/4ht24cUPvz/jQJgigTQEhn/u8aDgr5S2x8KGHHrK//du/VXwHBk8ekxGYjMBkBCYjMBmBH/URmMDbH/UZMDn/yQj8Cx6BqaInR9IZlBkkVYpSb5I4y+bSqtbH2g9LSYAYSRxUSCSlSfjKQlf9M00KAqrwX375rDXaXSWcpXp0N8yYPgzqMrcTRtkbgWgEdm6x5QmUnEAsCSNAHpX2DgNcDeD/d6tdQJvbj7oC13srAuzU2xarrVFvWe9/GbvquupyDFRjciaqK70fbajUD4la/7+DXf/yhNBeNZ5PHFf1jsFYTD7JUjnkNd3CLVr/xTRpSsoYxvDc2XPqa0vS9QM/+X575F2PWL48a4MOEK+pD4yyZd1xcEmSDAVdTA6SUCMBKKvkajVYM3vPQq4hoJDknJQIup5BlRoSYlLjdrt+fimTou7uu++x97z73UH54IB9v/okIPmQMBv3HfVxemVSN46hrkewnGYMr165Yt/61uOy7gMAAnHp4bi1XZXClgpk+ngyB3Z2dm2HhDSQmv63QIk2FpJtfQi+++67BTn4vkCtiOoYqseEJcoUigTU+zaAurE1YuxZTLEA849ih7zUvVNT0zYzNyeVntsBOwD2OebQP/4b+01yVLI1Vt9Ot0F260G/v/za+HC1mvQj3VV/OUCFYKgg5tiKMKoZdS1e0ajQe6GOAW6ExA5zfBzCPA7/HtlHhzHQoYS5z7/dCj0mxp3muuLGrbMBgpzT6Hz0/vQr4yv2I3TlDclYIFq57IlaWQXT57VW03kDFQC4br3oxFTQPUUS2e8BrB3p4VgsOvhhXnY7bWuiwJW1oSedpYiWYs/noicS47G5IiSZ3I3XjZgiFWy0Bg9qpThHSBadO3feLl64qLhIv2xiSD4HgPIEsuZV6Ec7Ag2JcY+qaiXpUWqS2EZ93O1aaapiBxYWpEZmnlM0U6SARTwHFZ7bvgJjSX5jh8+8f+CBtxpV/KdPnZYq/Btf/5Z96lO/a888/az1gq0q9psk1EgUlcol9fxFtQtYn56Z0rogSJwxK5fzOg8uAqorqWSmptX7WTFZ7gh52dxK0cN4cc0DviP2iONqLnksVV/ukGDHwhlYTb9vik6wdQc8q6e1ChXcsjuCn7huMBsFItveO5Zrn+wJHe9h3hclEHOO/osLC/NSIzJW3MMFwIEAf1BFB+tlBy9AAb9nhSPdjzJYcbrVMcchENaq2y6gWepG7Oq3bPPGlq4fTgEAGdY0YtLc9LTdedsZO33rGUtTwABUkZK8ozlw/vxFu3Tpqvq9ttot29rYsGOHjtmH3vvjlmp37clvfEs22kw8igSm8gWbzhetSCxjsUGtFHpCqzgk9qcN8DTD8yjW4p5B+U7hBXbt3G9caak906625boDpbEWF7R1W2TvSZzsV+mAnu/xKoK3Ydw8lkRVZ+it4N/UXgO4Mw20yZI4dsUb8YTeszgQDHsDQQti+KADQOnqfqFwyc/N1zjOg+Odmp2xEydvsSOHD49gVVyFiAMkyGVnPQiuBrKO9j7qtTotBepW262rbywA19XW3h/9VRjlzXePAS7RN/Tg8gE7fPiQzcxULJdPW6lEHPSCM+aeO2f73FKskOW+u5YAbt2iOqvE//r6lm1t7Vi7wzkw7IA+9FjR6cGXhGIhr16q3Bfrm+sqvsASnXUEgMv6TtGM4uUANO9Kvf2PsGQk1v1YuPbdAe5rwlvrq6gQcPvhn/kpa7Xq1qdYLTW0rOKcAyndi6MCm9jr95X2xo54Y19jL1hyiBsW1ljEtP9vgLCuVfidhEow/qYAe0KgGWGtYGIoUBrvi3hu2F8F5TCxWkl8YFmHPuO+j2UNBN5+/nNfUOER+2sVLaondUqxhH15q93UdUNVC8hkPaSnOHshta6wlFoBrKysaO/OusearZ7aKqgc6L3jSbg7jTuTxJ61si9nvcwCcVOhJYGFoid3v/BzpOUBhSD0qHdoylriPXG9gJDiQQpviMv5QtFWlldU8MZenufyPNZQjp2jYs3znrxhHyWg7MU6so4e2UC704ncToKqGKhK64gY8+M+3/u4h23VqHjSvzfaG7DIjfY88fleqBPvdR8/38l6qwj2NAP7tX//H7+vnxpvLZSCc4vHrJvBW2yTUZLuh7fMy2gxLcvvm9gmJ+Et8QDgin1vVMC+GrxlYOh5ezN4m7O0lKaxxUC8T2IxXxx7jg94qzYClrIiBWAU2qqzucf6Trrna9kwpZ63AEqAbCusaUaLgX7f5jIFmxvmBG+7eVcjAycBj1P5oi0Xpqw8zAj+Xqxv2TCXMTTN+f6UVXo1y/Qa9uBD77RKMW353TV7+PaTVsThodGzrfqu3XnfPfbFL37Obj9zi95ju9qyXi9tu4Wi/cPLL9jV66v2sff9lEDcy5euWr9SsdpMxSqtlGUpYrC01Xotqw57grftLhbVWZsrT+ke49yxjVafYeDtoGs7wNt+R/8G3gKnp4cZq7Be2EDFWf10xlpJeBuUt5WcK285h+agp3Foo1CentN5p1SI0bXtdM/WhvS87dt8Om9LmZIV+HnseZvqq+ct8Bbl7RuFt9zff/AHfyAQi91wBJ4U4d533303hbcR0KI+RYUKZI02wUl4ux+WJmFqBKjx5nwjylvAKmpeOQOZybaZ/SKfPd8svOVzOiAWdTD7Qh4RHvO559lnn7V//Md/1HigQgbW8v4of4HZPJfjAExPLJO/ryEWn5yLAAAgAElEQVR38uKTEZiMwGQEJiPwQzICE3j7Q3KhJoc5GYHJCLzxEZidmpEKlaSh+mLlSzY7N6MkPckz+hgWinklWuhBShKLZLdbILvFUkxuTU3PyALyxZfOqZo3lc56vzSSLSFJT5W17E5D/1cogCr9ZZlG71nvDStVLMpGescG62YHH66ukto2qDOVbKEvEEn20GtWMCBYKcdeV4Il6gO2N1GVVP0qNxosbgVt1RPMe+hGwBphQyL7sxfO7qnYT8CJYGGXBLxRfOwWkGMAoERGUIBynlivvvjiC1ar1mx2dsZ+/ud/3paWlm23VrW11TVVLgNtsc8jabFfeRKTh1hV0etTNsn9vmVyKPVcNbAnAxkAXfJYY6KWa0Afs+XlA/boux5TT8ioiOB9PGkZE/LBJjfxetHu8mazNfl+XAuS8YJdKHC3t+3xbz1uV65ctc3NbVd+pHLqc4n11Fvf+nZVXDOOfBCmFxFjAvhTH1USI7msqqEBNMx3bLClGB5BJJ8jvJ8KBIK9rRQkUakW7KQjfJMNHLay2CRjuysFLj1A56QYoTeoQCRqljg2moLcQyg+6KeGpSW2rkAJVAdck6CilQLB+3NyXoAs7K4jfElSA6nJAvj2sdznXxeS02NQGSB9UPt6HjzgzAi1g2p4BJ9VkBCLFoIiZZzF92kc1JT0X5SqD7tFVDCy7xyD29gbV3A39ATlPgbalEuA8IpAIOcOvALKMsfj68VEMvCQefDiiy/a5saGenUDLd1y0W2RhY5in+MwHzOoVKL1csjIuurZwdz4nvCkrVs+u6ofYE+ciUlqfs6xUjRB0v3atVXFI5LwHtvoq+33havv9/ZadCW8J1vd2tftbNUjmOKUbM5OnDwpAHvHnbfbhfPn7S//6i+V4MEiGmDp6iIvaInFEXJGkJ12X4mx97//A3b8+Al77tlv29/93efs8uUrDntlv+19hQGZ2O8CbgFIJNso/NjeuSE7ZdaHlUPL3musXFISnTiQzhDzw/UPfWxj/PcCg55ETMBHEuO8V+zn7Ep/LyIAIm+sb9jq+rrmO4CT1/ZCH01SXRvdOyo0CWpJQWvuo57Utfyb6xlBigo2DJeCgubH0oEDtnxgyWZm6Znmtt188XO936gnebDGDYBC4DaoFDVPBN4jtMUGfSgVGSqKa9eu2PWrV1VIovUtk9H9W93dDTba3puXc6KH8W0nb7E77r7bpmawSvV4xLXd3t6xtdVVL9LZrdrla9dseWHRPvgT77dCf2h//7d/Z+vXVm1+atoW5+blBoAtck4Jb1el6d4LLgoCGoD1XFb3M8CDnsWzi4t6DoUy6xtrPh+DPTQ4BdUtiluArQPcodStrraNSvxQDEJvWAY8FG8JdUu17PBspOeVhbwDSZS9FM5QPDBVrghkoohFaSXngVbHWo2G4mSqP7Qs8JQ+f6j1VCSgBsCu+guWw/F16WE8PTvjqtNQOCaVv8A05+V2klgJk9RuYVMve/q+0Su7XgdCof5uWbtFUQrnElouvIHtV1SIcp7cY4cOHXR4m6MXeGoEbn3d8F6dKg5Rw84xGGUEpXBO5azZ7tq1a/Sv3zZLZSmxsCbH2HF7e98nZayQzUmdyUtVqzvu0CEfaHdO6LSaAnsoNFUogzIuQKpXnqKDrCScjG4FyT3I/v1I8nW06xmdk8cAet7Ss/k973lM1sntVtMG7AVQsqfcwSXFtR1x03EBjkcHn0vj9030kR+5PwSkmwC4flxeeaA/em6MN8nzHKs3b1aG5m4UHutfoeZNKG+jywvPkb1/l/0x652ry1lDvvr3f68YRkxif0CRB84L6gffaAreUsTD/b14gNYms9qDEGvUHgIA2mZtSNn8woIdOXzE6FGuHtyhF3d0q+F4Y1GU6+cTVDqsW14s5Xs8LyhI9o/1Vilx3Ef7wFjsNRwq7l27dk19fq9fX1NR0tTUjC3Mz8lmlD2UijRQ47Zao97mxMBYqDMulBzvNblX2G+h3MM5gbjhLj/ja7C/uDJCXXfg8eKIWLQVv8f9pvgwsuP3dduLFcfwNp4r99q/+9XfeAPR4I0/FXgbXR5uBm/ZZnTTQ2vTs5ZiNTkthPdJO7x9rZ63xHM+tKkwZ9CVQrSMCjQV+unmCq/Z8zatFxg/+H32ya8Ob72IJ17XNmVB7Nfl/OHwljUMu1+AZzvT08+1f0C9mupZtdfRMbHB6Ge9B/VsOu/wlnUqh2LXrNfp2k67YTPF8gje1vodKW+tkJECNdcv2UopY8N6zZrdgS0vzNpbbz1odxyas6l81kqLp+zTf/4Z22ns2tZG3f77f/VLtjw3Z2vrW/aNbz5pg4MH7JvfeclsZs6+9dS3rTxVNHoFDNN56wPBhxm1Kygk4G0zjU3/QPB2oVjSWpdP562E6lhA1qS2RXm7AewVvC3b/CC9B96yF+hix2wdaw671sBBgvDeSxnwFuVtaZi2+sAhNp/VF2cXRvCWgpDtTH8PvJXyFttk7vneQMrbJLyNQN5vDLNNnLde43Hu3Dn77d/+bRWtJB/veMc7ZDfM57YkEOU5/xzlbdJmOPl+bxbefi+UtyhqeX+KboDY7EMihH7/+9+v2Bdb9xDr6QEM6H7LW96iz0JAamD01atX7SMf+cgrLKHfeFSZ/MZkBCYjMBmByQhMRuCHfwQm8PaH/xpOzmAyApMReJURWJxfUIKmVM7bVIVEadmK2BSWSISQzCaJTTKaXogtKbsAEkqKA/+UIMVabiBgBVw6e/aCdUPfHVRDAqKerdQXKlhXxjq4dXiLyjGqZh3cAu1kXYvFcYC6UXXrytsIkBymOGj1BAw5fu+V6xXzo4QMEETQblx5P+qPyGuQJEX1g6JXECwmp6Kd8bg3bhzSqKzl/558iIDY31e8J6HMje+t9x0dhis/R4ngqAYw1A05KX5eeukl2b6StMYClQRVrVbV+EflGipijkdKJBQjKDjpU6Sc9lCqBwC7q3VRWmd17Uj8JZOMsfcYPwcCADSk2AhjKQvbbtfe/uA7pGLiRGShnZhnUlWi03qFIjmRfA6wdzx2EaxHdYMnXWWRXSzaxfMXVKV89ux5JTixZSWZeeniRVtbX7d77rnf7rzjTl1H+iRhX4sSs9/z80MVggqFvrdYG7s9rzcDUzKMsdPc8x7JN4O3SUBNQiwWD2RyeY2nlJAoxmbcgpW+S7FHnaszPUkONIf7uN2wAzvvERvAU7BBVoIRC+FOW0Aa+O5JXpL2UREUO2O6rZzby8XEZjKJHJLRURGk5G1QMQUbZWev3qkxJtPG1tFx/gc78QCKg9jO+9iG95YClz53odedA2NXzMZ56SB3EOye/bx5Hu+H0sYT1UUHUQAjwBx9Obtug0vvPfob71arsjVtNunRCACJaudwbwQgHWGx5puU79zfqNMccMgaEkV/3nuAAzVRoDUaNcU/VOsogLHXPXnylM3OTgvgRIcBri+A8MbWDRUbcJ14D5RCfu/oncdKf30zWk4PpaQiaQesRTXLXD16+IidPnNailn6dc7PzelYOX+A6je++S37ype/ZC+++LysNjkerpurvV3ly3nvoP6sVm12ds4OHlzReRKnsRhkfHkeSvHpGayCZ2xquuw9MhuonhsCBNhQY6E8N0e/W3o7e1wAgEuUEayx+Y+wnWIwcdUT3lj0SicUIDjHVUfRGEAmEHq3ijprWwCXnqO8roB0UDzHGOvKMHcOoEBgBG25j4KtrsBuUJVGy2qs7VBMrBw6pLFUbJHKOwJvhxLA9mQBDZdKvXMpROgHNaJ6m7vqioKWar1u27uMV119V7Hr5jy4tx1iegxq1JtWr9XkBsD7MO7EEpSFx1YO2u133WlLy8s2Oz8v+/XdnW27cO6crV65ajtb27a5vW1Lh5bssYfepWT2N7/8VdtZXbPF6RkrF0vqLygLakHPoOSXnbYn87U2MBOJdXIYyFuu6DHWshmBO+yYmftEAtSoDl7dDhkFExicVDkAdwxvQ6dswQJialptTGPbhGEK4BYsk7UpCL0Xg/NEdBKgQGludk7Kecat1+npvheQxwKbXuYo8/r08jNL9fuWxuWj17fs0CyXRrkrE3yNA2u5F4hxvqFdgkAoczNrWWyZcbnIZaxtQ2sHS+gOEGQwdPvkdsdara7Vm22rVhtWq7kdOsecbBWwZ6uVgHg324Ix7xzeYkeONTdz3VsgeM9Rdx8QaI4uJdonhCKpaE+dylirA3Bft9XVDSlyewPUZykb9Hxt5sE4oNJnrlNM0O60pOB2FaorB7mPVEjUcXgryBf7gb6unfTN1bf7f3Uv3B27Ubgdbd/yuYw99ti77MMf/hmpbimWIIzEvrexMGmP8ja8yR5YLNF3KBiI1vdJuLq/763vGEfS8bh1Tbjmj05lj3o4fvcmTxyDXG9R4Srg5J7L7WO5TMSOZrMt4Lq2tm5PPvXEyOafQhbiD4UnFCzyPGKw2yzvCPCeuOXEyNWh03XVKXGSAh6+KIg8dvyYLS+vaI+vok1ap6jgx4uruO58xfU/Hn90lxj1mxbs9DUtFjXG5+gsY2sGtUvxIjxgBfMP8Ly5sWmXLl9WYQprOXGJeyJC1eisI5iruO7Fn1pnwrqpvQrFecT84TCcDz2yfa+PY4SslaXe9R6+8TOAn9d41+qwfjgqJtC5BMcUzieemzvv+AXXfifsleI4/dt/9+uv6055s09KwlviMjE4aZv8z4W32hJmkvDWbCoDSHzz8JbGCbhwqD9qCmW37/3GgP+V8BZYK3jL5z0+CwV4201771qtp6m0lLNjeGs2yGZVcDSTytm85S0DhE7A22qrYbOlii3lKwKpu4OOXWxtWZq4Sz/Yft8W02YLuZINhiXb3d22hx84aUcXczY7XbbMzJKdvXzZMrm0LU5X7PTyAWtubMub/9rqlj21s2arG7u2W56ycztVa1XrNo39s2Wt1M7YoOTwlveKyttWZjiCt3NZ+u5iq5x1G+fgsNMwh6Y7qZQ1+l25a0R467bJfRVytSkiHI7hbZeFegCAd9vkJLxtdjt2YGZBqmqAeIS3G4OW1a1vC6m8LWcc3qp6uz+wWrpvO/tsk0dz+bvAW6450JICzXe/+92jz+IUuqGo/Zmf+RnFIvrIPvroo7IDpjDzzfS8Zf8MEH355ZelmuX+Tz7eCLyl5+0nP/lJ9bylWDjZ8/bNKG8pwvyzP/szO3z4sHrlUmTM63DMEeyyVwXsMhc4/whvOQdgNscPuJ1YJr/ZSDr5vckITEZgMgKTEfiXNgITePsv7YpOzmcyApMRGI3AweWDqngulvI2PTVleSwWiwUrljyRjwouJvWwKeRBXy2+p/6TI6Ul3y/bTnXbLl26IigAWJMtsuwpSaB6wgPIiqqCZArJYwFcKW2zghz8HfvIul2ygxTvMeqWcnv6RAqOji15IySOfXk90elWcFFRGS2aI+QQ/BW4dfjrlr1u37z3EeBVOJeY3IrJW//daMGcgLehD64QsMCFJ/L1fL2Bd09LwluOBajKOZN0e/75F5TwAlQBCVFPAAZ1vYpFHb9AeugJyAe+qEpTIk3qjrbUVIAY/i2r0hxWeJ4Qm1+Yl2Uoc4GEl44swNfYQxILYgdZ23b//ffbPffcay0S60AnAG8Af6EZakhsh7Pc5y0Zofr4fSKM1BFLDaTxCkCP47185ao9+cQTdvHiJc1X7ARJDD7zzLPqd3j7bXfqAzZJdeAWSQF6FZL4xx4W2nJw5aAdWDrgCjsSdBLPuX2rwC1zQb0mveeb5oHsiUNyL17DkJyMFt6MmcB3oaDkBMr1+XkA7owDcF0jEo3eu1aK02CLHJXh+nmwT5ZqNcAoxh3wXt3dEVxxbZDP9iSUjH3BdD7KKjq89X6zniyLvWd1rUSQg1J67Ac4SqBKaZqY02FS6LrGAgq/Wl6owL00UrjIdtJtneMcdAdV7IAdsjnAdbAbeyuTrI3vC2yRhXU2o/kMMEF9S9U+SlwUS1Smk3SSgpC4Eq4V10zqGyWSiVmezPZrTfGH20CGDPTo3iVJTIECsHNnZ8vq9V3939XtqM4P2l133WUHV5YVn3wcHToDfLHF3a7uuO01PYh9gof728dH17jbC2DJ7S5JFANtV1aW7cTxE3bq5Ek7sHhAaiKAFrES+3MAMgwHu0nO5/KVK/bCC9+xp558yl588WVB/li5zxxXgUAfAOaqVMZoYWFR6v2Z6VkV7BTybjmJbSX268AkrFVd9YXbgc9pEv4OY723rvfJpAAkREoSv7GQQ30PXY0lpZLUfa5qxMYaUEH/aqBzl2vaalmrSe/NgdRlAFvU6T6fKCLyaxgV6vHeUJ/nUSJ4PL+5xthnY4u8eGBR50xyjKQY46yksHo6uvV2vB+EHWV97MUOWguCmln3jwCuK8iZi1i0oyK7tnbdNra21G/UrT29eCn2aRVsBkS0u5qvrHv0kSdBLcjabtn8zJSdOn3Gjp44ZisHD2nebK2t2ZULF+3i2Zdt58aWVLlnbr/NFmZm7cK581bbuKF+djlswFFaOVF2y/UQj6VSIrZwTroW1KykLcW6y/pKIUsmLdUpx9eX+s+Vy6NetaEPL6+B+hbM1gs9F2MXYLfkxG3Dn+Dw1tWSWpPTDm+H6YHgrhSCoeCJ64w6dm5uXjETNwOOX4UaFDbgGBF7eg8G6u3I+6SIJa2WDdtdyw6Gho45j8MHUCMoz1jJiYc4xEplF22u2aPkspahf3M+a/1c1gasfcWC9bJ5a6XS1qZ4hl5/9aZtVbk/alavEYNQpo5VbcnipbCC3XS3GcppdL/RpmJlZclbVWQpPElbPu97HS9aCMVrOAQE9W24HTyuM84B3qLUXF/bFAToE3sH7CEoHPE/gBPNdTO1VhCoBYiFAgSBelwgNN60XfAio5urS/eq68Yn+r2Bt4Vs1h579yP2oZ/6oFS3wE1AfBqbX6lvw5oS9k8jCJco2vO9w2vD2+h4krxQsUjNIasDvleDt0FbPlrfbnbBk4Vx8Ti17oaCHmJidHHYrWIP3xBcxy7zpZdeVExmrlDUQqFLoViymWmU+SnFNOIzD+IhaxRxnviZy7KupOVQoPsowHhZqquorKJ1BRjMno9CKd9HDqzTbSvOjcEthYG+J40FbDEuj8d+3x2QHLRRGwbfz49juqngqYHKsdmUKwFrF/vTZrPhPU673VCA4DueuN76Wu6xmbhAUZfiQ3hf389lRmtY3IexZ46fI7yFge/L4p5G+/CguI3TizUvKqX92EMxaizwDAVKPP9Xv8/K29vypVFP3qQqmDYA+pzU947s6lkry/vxvcqxx/GR5XywI2Yeo3RVTJE1fl/KXXwXUM5SRgPoLKUy1smmrDEcWIO1bNC3tBwW3IGib331bY2gm31euVA0fNzzadaojPUyoXUH+zyKX6LqmSWDeTpoqucr6xkuAQXUp+yviOWh+E3WzhT0pQCgQUU66Nkwk7V2um+FQcpm0nmb4phzBa1rnYxZu9e1rU7DFgoVW85XbLaTsiuZtu1uo7zNm+X5XJqypcbAysWKdfJpq+/W7MjBOXvwnpM22N2wK7sN6/dzNju1YKXcwGob523z2rrde+e9Njt31D731JO2murbLutoamhPrW/ZwoGyLbSylm+kLVc0Sw94q6w1cLXqdwzlLa4PKqZIF63YNcv0BroGrM9cg8awY9VBx3asYO1O00q5nM1lcjafytlSvmBqtNAfWCvNOj+w3X7H+NTebLdYaW22MmXZYcbogo7NdG3gjjaH5hYtH/Zv9XbLdtND2+y3rN7r21KhaIvZkmV6QymFsXDezqMA7tguhaba3wWwG2Ly5j5FbTImAmLpQfvRj350j9Uv9x8WwjzYW6M05XMcltPEAyyCgZzMFdauz3/+8/aVr3xFDjHYLfN5il6xxIQnnnjCPvvZzyoWPvDAA/o+e+j9j5v1vOU5v/Irv6I9YoSyxGHe6+DBgzoePst9+MMf1vuy134z8JZj4nc5z6efflrHibU9MfxDH/qQzvFzn/ucff3rX1fsf+SRRwzL6Aigr1y5IvXtL/zCL0wsk2+6y5p8czICkxGYjMBkBH4UR2ACb38Ur/rknCcj8CMyAgeXlwVSqbz3hEaEtwWroKoS2POkBh+gSAKhIqRqWqqMvgMbQdds1ra3dmxjc8MGA4dgAqdpU+9At0oG7oTEJAlTEpOCql5d7QkVV+PSSy6CQ15DalxeJ9jaxj56bmkceolGxaoK5j0R4RX/YztRtx+MMBFFiyusoiUbvzNSHEYLuFFCcKy8Ffj1RpNBCeMqs6TqI5nkGikSE3MrmHGG6v+oXog9WN3Ol+PlA/Zzzz2n3q0ktQCuKHYqlSnv8RWBVVA3erIxaVFLws2ksgH+Ooj3PqPYhVYq00riYTvHa5I4Bixhyac+k/WGoBHKu3arrQ/KQFE+XL/jHT8WksAoYV1hqDH0YdmjvN2bxBwPxB6lTORcIeHsCTW/XvlCTmCHymcALhaRXF+SjiQ7UeSuXl+34yeO2z1336Pzw2Z568ambG5TqZxVd+tSYC0tH7SZ2WlBK5Lagm8kiUiYB1jLewrajMBbPLkI3f3/gg8kztTPFAtveta5dS82hg7ZiwIkUgvQS7HdkvKu1UZF5glR5ikgDSta1J/cX/T3BU7yfIE7kpyNpqtVg9Vu7HmbDFtuGegGkn4pPOnpoDRi31BgEGWhSXgbgGSEwVLSjnr+hYubeMOoKNL1GtmTw2vGiU6CgY4oqnATvXpduemwYKT+Cb1/ZblMIhKw1MVSsRMStZ1g/zhWbLsdaiiECPNmCGijhzBuAcQf9cZzRS98q1Gv225tVwmT2m5NgBwlE9Xw3mPXrchj77+lpQN222232uKBAyPVHcnebMbn5/W16wLtsntuNQiQUlCigOvomjt8Bu4tHVi248eO2eEjR+3gyiFbXl6SOpb5g41utNqWtbaUpg5iHbqkrFTBpntKMJBeuy88/6J6ZNMXC2tKlK0k6xdDL1cuNfGeIg0So8Qw4ir905hPqPPpMYllNbbIqB8pkADeRqV6fG/GxFWurt5nvjrIHbjtPQpo9Ul0sFBvNmyLHrbb27ZT3bVWkx5xrqIRzJANZey9DFgk8Y7i2tWWjGefIgypSR3Y+lxxi3GmL8dJTCNZBwTEApre7aViSWscwILxcNeIJIjwe0FzXOALIYoXFrA+FfJFFSPhOEA8JDGIqn/t+qpdv35NKjnmEDnQQqlklekpFUBxH5I8BciQWGXM+X4h5+Mp4N/pWrNWF8CenZ5SH7WDh1ZsbnrG2s2GVTc27Mbqmm2trxkQUkp+7IQ5VtTTJMBRXKsnrTthSA2OnXBUh0ltmxa4VS/YAF8HjDE9bgV3fTySVrHRQlwAN4LgAHGlowbIB20jz+EPUNarSrzXLUBZVrd8m6y1fOp9vVTfxVAoRYwuVso2NzMny3PicFRWU7DCPcP/HXy5ZTLAIu2Nwy0TvrLYbAPHu10roMbTl1kWoBtqpzgEzlOHAtFNDW0AoEGpTqHN9Jyl5uesWSlboz+0en9gG1tV29zesu2dmu1U69ZpdgyhaISbWq9jQU10MIg8K/Sq5V6gCIW5ynzEuntxacGmKkXLF3AcoFc0+yUvRHGwEYoHgjW33D6iYlDFVdi1d+zadYe3WDx7TRB7qKAoJxYC1oPq1PdzgC4vlPGiGtezsj8gJgL7VEA1Xi5ex854rEr0YrRoW7u/D+54nxD3W6PCO+tbsZCz9773MfW9BSYTU8THiMUCuF7YFabYaNcRVZB79xRj6PfKE7gZmg5HEtwYNE8ShWdRGcpvJuHtqw3O3n1PtMt3KBzHR3vq/kDuKru7dcVtis+wGKUtBu+vAgas9FWUUgw2wbNaM+bm57V+EpuIQ+yR6H9MLJufn5MTCO/YUt/4Xiia9L0TxVH0yaV4b35+wWZmpjQ3OW4VRtEGhfVP7gRhvoc9EcU18fwiVNXu4Ga0e7R9crccFSyF39daor6xvnYQa9Qrl3WYuUiBoNZ/L8DimHAjkavBPncXLxbyvvS8DmCY42Ed831vToUh7NNKxYIs2vm/O854b3o+06gQLSiSk0ppd3RwpxmPXaHoMxzH//xrv/U67pM3/5RXg7fYC3PerwfeqoANt4cfKLzNBHjr9vas+1jic8ysS4qNOB8k4G05X7B8Et6GwjutcdggW8rqva4UqcDPAf1eMyhQzeYzRSujOM0XrIOrQGpozX5X1sPz+bIdKFRsqpuyy9m2HC0ypYJZLiMnh4O9jBVzeWsVQtuJ1q6956G32lxmaNsNis4adsvhU2admvXq6xhWWK4wY6WpJfv6xbO2xmesHmtuysonD9m3nv22Fdr0us3YTDGvNTufylij27Zat21N61tn2FfMn8pNWalnlur2VWzFvkPtFqxrO9a17U7G2t2mbJCnM1nB24V8Xmsd87ydcngLnG1xH90E3qI2Bu6yDqzMLrwueIvtda43/GfB2zc/6ye/mRwB4C1gF6Vy7MM7GaHJCExGYDICkxGYjMCP+ghM4O2P+gyYnP9kBP4Fj8CRwyte6VsEirqtGOqqYokEeFHWpSTM+aAPMCExj/KKpAjJE1WrkyzI0xe3o6QTNqZADCVmow1thueQkHQQp960sjD05LVDWYe3rrpFPedALT4AQsAOJWaCGpMEylixOBiBX/XwkmIlWA6GivRg6jh6TWmEQu/JEShOXO/4PakwE4mn0TGpt26wqQ39EffYsEXb5OR7yK416m3JckU1bgLeJlS5qLOASs8//7xtb++OVIgob4sF76fq12fc3zFaLUbFXVRaukUtdltlm56uKJnliStAAmMV+5m5GgLlw+5uVddVVsn0AgzKiM3NLTt8eMUefMePeZ8yetCSMIt9wKS0GKc2OUaN/6sIdkZqTSXAwpNioj2opWIfOt5rY3Pdnn32Obty+dBMR2YAACAASURBVEpQbNObs6NemVevXbPFxUV7+9veJuC5vrFu+SzArmK1RsvW19d0LocOHbYDi4sCKp5IdRvNqLqTgiwAkdE1j4nCoNCOoNcLACgGwHbb+6/Rx21hcSFAHE8oMv8BgiRN6g2guKtNgOJ8n3tufmHOFheBTrPW7fSVjAXYAi5RRAngYn0dlKRJ1WFioo56U+8PYUqyxm8qmU+KyZP77uoYVL2J+8/vxdg7cP9FDEqKOG+T6qc9xoSe7o6TIKJlHc+oH67bdzIWzHu3+HZI65bLY7Wu3/9+jaSyVcwgL+h2u15Y4j2x+Rmxzu8ZerMOrVqtSd2E5TZq02gtKUjUx2sOG0e/L0jkktDm3gIKnrjluM3PzY/tE4MFKweytrEmmAe4lf1doWDtLn15N6QyRY19x+132OnTp+3QyiH1YMYGvVypSFVFrNT9ICiVVCUDWnwORSUl4Iy5p/5YJL37Q/VFBd4+8U9P2IsvvSQFJnORWOGFABRgoBrsWwll6syMjgG1gQNRlFue2Ma+1a2lYxEFwMStd2ORiMNb/7/gOH3JpRrMWrNRt+ura7K+q9ZqAriNJiDWx1cAUva2uDFwjzh8bHdRVgPpu4JI/R4AJzlPHN7G/n2cv9Tus6jdgRBzNjs7b1MVwLP3SR/3no79Dd3CmzkV7wmPQw7/AeXEfoqabJiW8u3qVUDtmq7j9vYN27qxZS3maIc56uojijQAA0By/t8d9KQoKkeIXp7W/UZBBko6lD3tZtOyqZQtzc/Z8tKylUtFK+Zy1m+3rFOv27DVtkGnIxcLV5aHftWoz7APFoTMOJgN14ex5fuKwtwX4lRpV8zSUxwFOLAOpZ2KI3wcpNwNYIzf49jRj0c4AzzUz2Wl7Ka0/Dsyvli4IwW2Cni8p6GT0kA4RRF9jaD3NHaurEfEPGA7exH1Kg+QHhtZlHX+f7fM1F6Cfvf0U8ykbQrbeo6lWrPe1palW20rA0nVLxElLmpdP6Zole/FEQ6Eh5w2at98yUpzi1Y5fsxSy8u23enZam3XXr502a5urNva1o5V6y3rtHuWHgRQHcAoltWjaxAhFnAHG+dQ3CWMTuFFqWgHDiwImpVKrE/ANMBScB8JCsWoFPYqNZ+bvu/wNgmcC/f0tWtrtr62oX7LaltAT2+K6NSTeNwDlutC33tiLNfW47C7hjB3KBCrNerW73VDOwd3TnYXk/364v2rSxLe3mzzPIa4UUE8ciQJUB4wS+uOn3jfe+3H3/uYClO45jB25NwOb31hcdOIfWA4FODpJwmV5M2B4neDt6/+ASCOxHcbkT2v4D7PCbvYaIPtrinsCShqYd+ys7NrV69eFsDd3LyhPZm31zArV0q2snLIjh07KicI1ia3E/Z4ytpJ6wgcSohZzKmFxUWtL1x/AL3b/Qdb8XxWrjoUvhA7sZZfWuL5RcU3rReyKnaJnvZzYeyT56cY/Rrw1j8zxNYBWHvHXvR71aGx17u3LmCfVNUcj7/LWMQv1juKjii24l5hDWCN5v7idyh6bDSb2rt6j3qfx9ExhUIu4q3aLbBHCwWmvj8uhzXQz3IM2/24FdJGRaM+lv/L//ofX33SfA9+EuHtSEUbzodYSPxBHfndlLc/CHjr+7qBlfIFrVEep7PWTw9UyERRXRw/zadwIzX6Le0Lcuaq2QJuTIpTdPL2uYOimBkj5W2/a7tYwFNGlM5IeQtknM+VrNxPWymXV1xrp4fW6nWt0WrKNnm+WLFSz+FtFXhbzFsqm7FCz2ym07dKpWQ7mb61uj2t0XffftxOLyzY3HTB6lstyw9zVrK+ZVMtW1ias0Y6a5uNrj25dlnuK72dtt111z22TcXQ7Iz97d980RYX52zKspbre2ErcbiOQlbFG15cOJ2bsnx3aNmwv+ezLHS4mTKrAnCbnEfLKvm8VdIZm7WsLRTyJv19f2DdtFnb+tYc9Ebwlv3VXKlimWHGZlIp2x60XZnbbtvKzLzlZNIxNGyUd1IDu5FQ3i5lSrp+6lncH1o19+aVt9+D6f8j/xLEPVS5hw4dsvvuu+9HfjwmAzAZgckITEZgMgKTEYgjMIG3k7kwGYHJCPyLHYFjRw+NEtok/j0BXrZypSC4B9BTpX/Ke27yoYEEHoBJibAAb0m0AqNINpGIc5tjbJC9Kp3Ektu4oSrh+yn97UngoG4MKtmk6pGB53VcEcnfXq3v/SrdFpYP8l4pHxS4Rt84txgUTkgoAR3GRuXDXjXFiMLod8bP4RhkmzlS2fp04LWjKkbHEWBlcrIkE51673Dc/v1xyi/5vHEfXH8lzr/RaNlLL71sO9Udy2W8/yeqTvoUe3/QwkitGG3lSEBxHijF1F+V/n3drsbmyJEjUmoIrmO1qUTcWF4je9p2W6CHawrEdStZhz7MCVQhJArf+dDD+hDp+SsHtM4IxpA6Jss0biOrbe+LmfzZ3rELdtjBjjeCdI4NtQWAi6Tk448/Lpji40Bhgdn58+ftwoVLdvrMGbvrjruU+KVfXLc7tFqtpUTfxuamzc7M2NGjR6WgxGLQ+4RGRUgEyGOV7QjwxzmleeHXNWb2nGGlpRw7ectJ9ZcjqcZ4onTi+gAksUIkSQ7EAhqStMWKGhtgrF5R0ywtr+icHCTxu6brWd2tqoepku+yMQzwIQ5gVM9hTypFY5jrr8gyB1vJAJ1Gye2gsvOk/hjYjpQ1vGZ4rfi9CJBjslycYTSnYsJad1OAAAHsS3njSsGYyOW8SC67NTLw1nsvRpY8LgIY90kb309hTvFOLtXyGKFijoxAOXMXuAqM2625sije065EdZiEAhpVErHErdWzehuKWw4fOmwLC3N7VDfEKO6J9bV1u3b9mhQPvD/gFgAJnGVO3HnXnXbbrWds6cCSwHK0j9b5BYthAQmui5LhDi11fYLNgO4ycZsAeUP85FrTq/TqlWt24eJFQVMSqIyB+rJWa7a7uyOwPE3/18VFweQKtpmhEMQhTQA1AcRHW/c4Tv63J/Ad1nF8DlE4Vnq9UvjBfUcvdBTvFBtg1SulX0SkCaWn5gG2yCj8Zd3asQ4OD/xeWG9cWUdcRAlGwREq94rNzc9pPFEYA6GzWe+hzvWLClfiXbQY9zaeXhAgEBrunXj/cx+r6MVwnejY5UtX7OzZs7axsSkVLcUfJKAFM4Itqd+LjDV9k71vqaAxavoZ1Pd5HXy72ba11TUlhHkNKQt7PdkgLs5M2+LcvJVzBVeKDgf+BYzTe3mfXwHM0A97JJv0EBysYhMW71ynkUoRy+OUvljNO4C8YKes8w1A3EeEa0VBjvjgGM8Gp4tRz21noSMr91GYEdxwlSlxUscmyuzPVXFMKqN5VylX3L51ZlYFFipyoVdngOvEAHp48j2KDniNbFj7iyjpsBxPmeXoh72xZb2tbSsNhzZN4Vi0UJZa162WvWgqumUwrmTT05qfmXTeZirzVlhastT8gg2mKtYrFWyz3bIrW1v23PkL9tRLZ21ra9cyqYIXvqjHu695AkSMSbReDUVecZ3wAjbU7yVbOEDhRiU4n3hLCdwb1Eoi2G6P18Xo/DHuaR0hGvfKxvqmXbu+rvuOY+A1cD7gORTFEQ+ZB1Lus3ag5FdIoejFLypzi7hVr9UFE7wA65W2wQmThlfsj0NtXXJLte85Yf8TY0t4MalpVUg0sHK5aO//yffZY+96xLpY+A4c2kp5qxCShH0OtOND6/Qe0Dze27xyM39zeJt8XhJGevx5Q7jW15ZRIVT8XS928dMYA28HkuwJeoK46xurdu36ddve2lI8FPzMpG1metoWFw/IIcGLi3zvoqIR3ETC9+iB/tRTT8p+mX1bqeRWyTyw/WY/yN3Iz1QQJKALPC+qtcTJW05IjcscYd/Cz7WuhhYdQYc7GpOoUI37Ot9LJ6yOQ0Ej+849Y/yKQjH/qdaYEO/8tb3fbSysk0sMtrm7uwLcV65c0/rHcRYKJZubmxWU5ppxjij4KQiKoNuXFZ9L7u7j+2GcZ4jtc/PYSs/K7cALwdIjBbJ2M6GYLwmE/z/23gRKsvSsDrwv9j33yszKWrK2XtVCotWtBQkt1goIgYDBZrWZBfB4jhk4MDYwHAbrzLANBxsPY4/lsYUZBFoRCJBAjBA6I4HUUrek7lbv3VWVteQemRl7vBcx597v/1+8zMqq7pZaEktEnThZmRHx4r3vX993v3vvL//q26/tZs/hX+h5O9oP230Y1WMoSax7IRZ8PY1s8pcD3tI/lrLJTa7VTjaZY5dRHAQEWD3z2WT78yzk4twrD9uM3kOQUcxbtzf1Y4rTUGvY19qWG6bFmi2yGJj9nt/lWM68Phau9cm8JZs2wbztpQdI9yLM5MsoD1IoUBGF+7BgYOBtt4Ma9wz5UgzeNrbquo+SRHEYgLvuSjmLrXSIVi/CxvYeFuZr+IaT53BkMo2ACGkzxKDdwqkTizhyYh7nd3dw72OP4nx9Hc3tHSzPn8Cbv+278Cv/939EfRighwH6YRcTuarAUi6F7IudqI8u1zmpVgSoBEVkwwjpfoQhFVbSGQxzGbRSkMRyoxOgF3VRzOdQCdKoIo2pXBZZTi1U1kkF6AwJ3BLAHWg+zyKDKq0igiyqSEk2eTc0Jv9sZUL+u+zvPJc6+qDnbbsfYT7nZJOjoVQuxuDtcziQv4RDUWqZfsCUbH7Na15zjY/vl3DI8UfGERhHYByBcQTGEfg7E4ExePt3pinHFzKOwDgCByOwvHzMWGnOK5KJHMp1lisFJVJNLtQkiMkS8mxbAzIsgSOWGCCJNiYDyZqRl2AQoFAsOj9bAiIG3GazzgvQKEExuGIJRDtDY+06H1olJLJi53rmigeFfVJ4xH4dyZfpyInkoAduPeuVF3YNuJpIylkCcORxa1Ks+xN3/vg6Ly8RfJD1EeN69p8kgHwQqD3YPl7+lYm8CxcvYHtrJ47RhANv2Qj0b6Q/JUHyWNo0JKcKYogZ66AtBgMZoWdOnxaQxPb2oFsSRCXQRHlXfo5sBrKpCRoSvGVike/dbewqwfuiu+7CqVOnjaEqUM9AdR9K7zGq9nCyXoq9xxnEEPJtYZKd9rui5X4aW8MzDQjsMbHNZMvFCxfwwIMP4vLly8hmyIzMicVK4OrK5VV58p4+fUaJz8uXr2J3r2Xeqd2e2CmUH6R8+NzcHDJkIEuqMh0DOj7BL8lJgd3mf6vkIdlUYpE4JgoCAQxBKo3JqWksLy8LhOVnvEcmY0Q5QMry1uu7ij+T7Pw7k470jabvJ5Ov5UoV0zNz8rUjq9CkyCHPU7I4CcbRL0/swdhDz4F83s/WYSau8yUS6i4h78acb5v9iWrHlj7AuPWypfFnBPZ69mUisS62hCWp+RDWJPzJfGc1/oR9EbylJCILA+gF21exiHyB6b05cCxNNybja7H/7Bs2XrrcrsOYlQQhKE9NSUqybDfW17G7t6e+xjZnPyJY6z2xKc9N0I1y72KDOtk6+eANh5LvPjI3h6nJSY23pM8123l1bd3k44eRmO1sx6NLS5JaPnfuJiWUJV2tZPnI/9jAW/oKmkStBE+dR7Au0km9ct4RAcqBT2Qmk8FJBhIlwi9cXMHKxctiLFOuWcUzAhLz8kOkDCXn4cmJCYEAfF3Wz258iuVMyWoVDPCL3HysQg8v655yHpwBBuFAzFP2fa4T9LFljAnc0qeb8Scb3ZQVsio4oCSxAC9JaFthSU9y0h2BvGKPCqi0hD3fxO5CwI7g+eTEJCamaqhUy6hUvG8jpaDJXGaBixVWMJnN8Wc+y5Gx1QVQOLBR4KIHw0w5oNsL0Ww1sbVZF3ttdXUDa6vrAr4N8DIAwRcvZVMm5+8fLHriOkqpUkqm5wo5gU/1nV1JLXdaHZ0Ll0CiZwSsyLotZdOo5AuoUv2CShQE+XgNlFR3jFEPXsSgs2O6JRbP+DwMULUWHBCYIyBNhq0Hb4dD9AZ8RgjJfHeyyX7tZCrZhJe9BEICwPVwt0fTfTxd8Y7vrCyhMul7d1qGB8fzOUEcKkFwPZuYnESlzP1DRn2P/abPNuMYVgFEZOfoZN8J2JLhXaJaRzRAhsUSjQaCvQayzQ4KZJanLYbpgFdj5UUejOR4095Ha4sVHbHQJp/OITfMoEOMIZvH1IklTB1dRGVpEb1SHvedX8EHP/Ep3PO5+xFG7Fsms+2BPbIFeZEESjk3EBBQ4YCLLyXxOe4mJqsoVQqSrKVcfjaXRpbgi9RHbN4x+MqawAolyAy08eivwwNTpiRg447FdByXBLE4r4nNSxsMyclyXFGengfkODZpZR6fRQnNNn3EbdxKAvvAHJuccG+gjhuvNaN9nf+krf7aPyX2S3KZFqs6RK1axjd/85vw4rvvVOGTZK2j0HqkCqZGewwPINp+waoXkviqAbkHd1f7z+V6r7ppd8SUfQbgbXJfeS3bNwne2j4iphy6k+Bn2Ic4J7J4iW1Jj3BjIFshjiml2H6AD79X5L6c8uP8yXVtZmZO/rVPUVL/kYdVfOKBXmNnmzw31wp+py/iM6/3poBLelAuHVvSPKq9vQrcbEDH4CfBXC/XHnsF++KIUXGgj4ckk/eB2t5feNQSOjbf49YAv+/whZA8nzTlxTnHE4RW4VJLBUsEOehZT+DWLFkIaNs+i/tHAuMEzswvnb7aLGYwcJAPzjdUqeFBpU6Uz2mdrFYrUlYgkMVj29pKlQBbU3huv/pr/+lG3enLfi0J3sbxRCBmJAFcAXg3AG992YNYrFIk4KzyzD1vnwl4Kx9iMmtpd0LQm/d00RD5bNqKWhh3B97Sy9qPGa5VjaCPIDLwtpw18JZzgxUCmU8vwdgwMPC2dUA2uZcdIuj0MV+oojAIUEhlBGiS3UrZZEoV1wol+d6WQ/O8bW3WrZCZ/YgFdMMIpVwa9fwQzW6Ire09nL15GV9XmUE62saxhWOYyJVx7thxVGtFrO1t4/978D48ePEpjb1SKoXXvf5NKMwt4jf/y7txkcWjwwj5XAphlEKOLrTcQnBd4N5La0/aijnaoalpkGkfDlj5JC/2tpixIZo9ztM9lPI5FIMUKsMUJvNZ2QOomCcI0B700QuG8iXm/ME9SiVXQD6VQzVIC7zd7rc13mfKNYHJbK8+BtgYdsW87fQiHMkXMJsuSubZLAqG2MuMmbdf9iAeH2AcgXEExhEYR2AcgXEEnvMIjMHb5zyk4wOOIzCOwN+UCJw5fTJOxBgbJKdERbVawsRkTeAtkxcEeCWVOWByvuvYRZaQYeKCflS7ew0lqiXhxgpmVrHzZlTAsHm4eRYcWVPMkej4TKoqeep8KmPg1rypBC6n6UNqTN0k+9GzK3wyxwDXBMDq5cwOyPca6GHAm08aeLCWbUMQw9hdJiPskzKj94hqa80osHIERopPeACw9Z/3ycVYNvkZMzhSuLq6iksrK0qWMfFFcODI7KxASbLNFpcWBUJS5o3glyX+erpGeiwS/L3nns9gfv6IGKn0gDQmtSVsyURQHlGJLHoh9ZT8arUa+g6CDZT4IrDLZBoB3UajhSPz83jRi75e30tQxCSmXRI2kZRJsjp9JtVSuKOE6/5xMWLuuhReDLLwWPL5CQz0uXxpBfd97j7s1Js6ohiWrQ6ePH9BHrhnz57BHc//OoFQ9GWu7+7oWnZ2dtFqNJX4m5uZxYxA0pJ+F0nM+SN7INmYyubrqyZ2IATfJsYVK+l7fWTzRRw5ckTJPcnt5ukhXbLK/nRa44UgDsFwHxcPWLZaTQGXYi+xCr9SFfOFTyYOU6kMOh0youti4DIJyXHp/d0EqMZMQkvTCYB2/xl1ucPBW8MU3eccw1wifPqbl041QE3f5RDFUZLaJ2EN3IpZv7HX7ShJK0wujJRcNilfJpBDx7TxDEP/3V7q0Io6NF841pLayY9HglFiMrcFkNPjmdLUBLwJbhK88yoDGbIi83lk6atG9l6eUre5WJpc0LUYv8Z4ZZw5B7AdZ+emMTkxJclxASnes20wkEw32/nsubM4ceKEAHy2H9lvBkgTbPds6f0MMsaz3zNfV/YpMlUIumQcQ56JZh6DAGyn3RVou7m1hZ16XUlrslw77R5ana4Y85zTKcHNAgAW5LAIwDzFXadw/sMq3kgRaLMOo/aVVDXbw+YcYx5b3AX09CP1P54L2X5k6bNPsuCDILHGomeFaV6wPtcjA8p53TKmYS/UNZtCwNBAAM/YFHs2g4LaJo+JiaqTma6gWiV4S99vS7pKbt/5HRvp252oAxW8xLLaKz1aS0ScHAzEficj/+rVNayurUmCvb69C0r2GtLkkEexUU3C23u80h+PY5xjlKoVWgNTKQEujE+71dBc0211kEtnBZxXCkXzfJW8sfmyFjIZPVUSpbFMaV4CvUxcO3YTAViNPzczOoDfcfkkjyxJY8eVZQqdK7k8ailFTMlktt9wiD5lFjVfWMGA97VVTJgyj1GyUSGN5hDHbrSx4ddc9/8YGLcxK3WCeMl0672bS9WmtapkTmtsS7HkaOVLsNa8jOVzLZazSTSrQ3LvwcQ1x3A4wKDRBHbrAm8LvT6qgyHyw4FYt2J0psjUYgw0EbqCsJwKwtQHwx4XE0lPljI5VLIFgy2DAJlcFsVKGbWlRUyePoXekQV8/MIK3vmHH8bnHzmvc+NxOaZ4rSy7CFJk1BvIb9YQznohoOe0XbMKD2olk/ZmAUkurX2S9+22udrH1JXBcH+kvZLZSmh/4iZ1ruFUy2AhHVmInBNaDfP7lBc7QT0yCyW1bICB4ws7YMsYmJ1+H42WsSzNs9w/r925XgtO+veM2KSj94yKsjTHHABvZT0MMvL6WFiYw5u/5Ztw9swpnZPqfDgWHIvbsD8/dzoANCnXv28PZszbfXvD+FLcLuQ64O6NwGm/tj7b/XzymNbEoy/3ew0xodX2ppzBGHiA0WTkjRlqAKxdg/oNQX/5HFt82Ibchwh0TKexsrKCq/RGXl/XesHxxXnK228I7Kdce9hXP6JKA/sN/c9Z4EZJZa4lPB7lhjlf9Akqs6gpl9N5sgBHoLC34VDhlsktsy94j1jNN4m/+3Pe36dYGGFy0B5YHjWd7dOtOMRsEfi9jAn3rNzHsthQqkE9qnfw+wysVT9vd6TwwHETg4fOEoZxsH0v/YG53zA7BmPEG8DL76P1Rm1iQtfKdYvX9mu//p+fbZd4Vu+/qUBeqCsYdHLt8q6letKzBG+95y1BQ9v12rwfBRG6HIuIJHdcoHfrMI1ikIYHbwkMUhkhNeSctJ95Ky93xi5Fn3GTtScgy3WS65PmFgKTA7KGnfWF6x87KQMt82SLZvKSWuYayTPTfExFIRUhHQ7e9nPAoNnB0fKkwFsCpcN0KgZvm/2uJIRnc2VUHHjb2Kwjmzf1nR7Zt+Uswr0WLoUtK3rqRjhyfAY/8ca34k8+8F9w7tw51CoTmJ2YwvbWFta21rHWrmNYyKCztY0f+of/CHvDCGtBFm/712/H9Pwx9HotZIZ9RIWSYs14eMsBMph5XfxbBhkMA9ohkH1r46bPe5r+AL1OD+0wQJ/gbTGP0jBAeRBgkvM7xwL3WOmUwFuSg1ssuu12VZBUzuRRyORRC9LYDjuoE7wFMF2qinnLtqTH7uagE4O3ZN7OZksCbcnuHoO3z2qojt88jsA4AuMIjCMwjsA4Al/FCIzB269isMdfNY7AOAJf3QicO3sqTgIw8UMGRj6XRa1WEXgryd2BSdRK8hGBpNOYnFFCMsOEBSt76XOblgfX1PRMLCVmyRST7BMA7Bh0PknDxJQHSY3B6OSWnVeulw4kYCX2l0tSeRDXV+L7REYSaLW/jTxXfWSTQK+X4PLCuJYItXcmj5Vk3QqodUCNkuUJ8Jafi5m9BxkaLsHqz8hAaPPqvNGDcea1X1q5jMeffFJMGDEJsjlUKyWBjQSIFhYWcPLECbECKFkq9my3g2qlhnxlHo89dA/+4AN/ILCVTAq2aTJJ5v/PhDMBBzI9xLpttiS7xSSWJJP7fd3wk5m2sbklCb5XverVmJ6essQcpRmZ8iGwQbacGEIjQNADYQJHvdT0vhgcDIiTPBS4ZIwPk/YzcJVxoMzqyqVLePiLj2L16lUlL/na5uYO1jcIaG3hxIll3PmiF6FanUA37ItRd/nSZWxvbomdTIZluVTB9MysfGrJwKV/qE+++6IBtseIPcKEqZPfZPX8gB5WISq1GmZn5wSkMYaUp6UP2+zMrPxsCfqsb24otgJAnVwhmbTdbsuStBwrKmQgi6+C+fl5+fgSfCPIRd/b+vaW/HAJ5gn4UjJ3JGnsx1my4GHU11ycHVjLc/AJUl1fUsZQcpWCdxxo62Ah741rxoPxIx6XHl3yaXaPpREwIjBD5kvPs2y7lpB2hRMj+cWRpC2Bc/ZbtrklVB1bLDR2QbPRELuRrCGC9E0WHnRMHpQTDQE+goCUliToaoBJznlvk7VvyW9LLvNyXBGCm0sEdxAQyucwPTOFqYkpMbcJjNi7rZ8TODm5vIxXvuobBdKR9ctEsgcPxHZ3AJdnTPvgqR1cE0rCWfNySonQxh5B0j1sbW3hypUrYoPu7OzIk5DH5LVQfjbHpHo01BzAAphqrYJyuaLXJafuztP8EZNt58CCuCWtva3AwqRVfVK71Wxip76nAg8y8AkU05NUTFlJ15tcMb+C/ZmJcILW/J3ALL022V8l4UqWExnW9DPl0431coVgaBW1SlkS55Sw5O/0ZaSsp5i8BwpsrOrBFdw4Fr/F1EAQY1Eb+5BsYc5tvJbtnV3Jr19ZvSrWdKPZNmAjSBtw7hiISraKsBgI5CfzimzfUr6Iss6JHqMDeVN3Wm0du9/pqE+VKQGZySGfyUnysEBpZ/qWMmYEqJjsFtvRLQuqpDCpWD7dCBQoa78ZoEdWbbIllRx3PrQ8XwK18rnlNZPRaoRfHUNf4QqWfDGGP9ZA/q1eRluDZgAAIABJREFUzYJr1ehbPMPRQDH/tLj4ecdqK2x+JDAnyJHFWs63meOIwAe9o6sTEygWCqZSwPVjSMZ9ZIxbefGyeMIAAg8l5oMAZXretjroXt1AVN9GvtdBhZKXA4Lh9E0c6ssZkx7tH3gObIdqBcVKDSzg4Pjpthro7exi2G5iMl/A4uQEigFQDgJU6UOdDtAgCF6rInfuFmzNzOFPP/MFvOtDH8Xazp68F22suP4RkOXnwF83V5ElyPFHCdZJB96yGCFfpGKGAbySZfXMWg/e2o7E7UmsPdjH9wHnVu1jfqb0VG93VMDEOZFjVPLzLIxxQJq1tfNp576L7DQCcSz6IoteYCFh/1Fh3f45fv+cf/gextr+RuCt32t5GwwypLOZFM6dPY3XvfY12ouy78vnW6xTytsyBsker93EaN8W49nGLI1BcDfXjQrGknE9/AquD07v3yfeeBfnX712s2f6LsmHb2eTMeVI1zrHsSvVAFOSYDGd1Bu4rike3sd7VORkhTCcO6C1TvLk5bLWw83NdTz55HkVsHkLB3m+E+gpFLSueYl5KoKQ0cqxyDl5ampGexHK7RPAZXzzuYLWxHK5ig5Vejivkr2t8xz5zPr2Tq53fg90bQwThV5O3cPpTNsgY82Wm+fcYDNmuuaX/QC2TaW2P5LKg/ayodYsrs2MJx9WpEp2LpVmaNnQiws9/blzjSN7l5+hV7z3iyfo/dUCb/39iQo4OMU55i3ZkVrvniHz1oO3VkRk81XEdf4ZgrdcT4IBCy2T4K0V6zLO+8HbSOBtFKRVtCc1jUilLgkm9xDbmS7S4RAFx7wlczYJ3uoegHuI68gmR7kA4V4bR2tTKIa0HgiQEnM1NNnksIeJQglzOWPerqS7KnQJ6Hmby6CXBuq9NrKdEJ1qCVEIpMI+drodvO+nfxr19afwZx/9f41BHHF5Mant/qCDbCmL737ztyLf6WLuptN41yc/jV//jx/AsaXj6EYdVLIRGs6beECVHsZbxUoG3qIfIZvNI8zY3jPTD2VWz91jtxXqurrpHKKoH4O3pQiYoBKRl/DOpsUuDtNBDN4StC2luefIYyKV0fVt9lvaP00UysgjpfsinsvGsIOtfhvdfoQj2QLmMiUppIzB22c2y4/fNY7AOALjCIwjMI7AOAJfmwiMwduvTdzH3zqOwDgCX4UIJMFbZmAki5Yzr0eCt/l8FmQCMlHBJDXBWiZxmKwhu4jJc8r0ESQ5dWoZC/MLShJ5Roj3gyLQYl6SdpNrKTNW4BPYdclhySTb6wKSHbgpiTYmuCXvl2BLCYAw7ohPquxn0e4PYAzajtDZWHrQJ5z955PH83+T1+4Bj7bR+/ZzUw6CyP5MkozbpNTqYUkr/7dcjkm0IS5eWMFjjz+p5BRBAyViowGOHz+GpaVFVYIfP3UWQJVOhu4ZYfXSJTz44AP42F98DI8//hje8IY34ute8AKTiPOyjkaD1jHZ1mRBksFDxliX7ASCT2RU9Lpot9pKbJF5y2MQ7HzlK1/pwFsvJ0rQ1lXx0//PAZQHE6FMBvi25vX61w0ocvCWmnfkmWaS2pQsTuucKYdHaT+CmpRO/tSnPo2VCyuSRW736OkU4crlK2KbLB0/jhd+/Z16b6vdwRNPPI7LK5ewtrqqJCYBvWPHlgSGMzlJdrMBxRwbTi6WSUHHxJQXqjSijQHCBGEYDeXbyOfly5fQ2GuIWUVg4ujiogD2TC4j5gu/U/6IkjONJBncbjUF9rlOLQCXYOXk5DTm5xfEPOQ4IVi2Xd+SFHBHgC8BXJfQTYyJg305ZlyS4ySPS4utAXnWBl7S1zBc16axdLIfc4cn730b2k8DfT0ziMPVg3/yT+5S2rNvzG8HrlkK0DxXY/akgFcWi1D+08BXMSUJYNd3xbDd2d0VC5WgtiQR6WNLv0cBoBkBrmx3spCYxKaMrxWHkLFJKezDqiiYyLX2N8n2oaQUKf8+Ozsrv1gy2M03kLKRVBIIBP4dmV/Ay172UszNzaoPEnz1oK21gQHPTEL6NrIxSbnLnKSA+ba9HbLoNsS8X1+jVHYb9foOLl2+hMuXLqGx29AYIqv26NGjelbKFQMpxbB13t9MgLoEv9ras6bdnGZ9wIG1rqjCiSGoj3Q79Io2sJZ9mgUiZDSrrwpcM4A88LH0Er1iPvUFlLKdxfhzYKrvc/qbY0MxNgQYZmanFeOJiUlUKiV5O5bLlERmrH2RjasG8G1naKHi6QFwtRvXDecJzNjw7QS/L65cxPr6hvrO7g4ly7ex22iY9Lm7Fvmtcz3SObKNh4rr7OwRtb+3DYj6ISJKj3bMp7ndbiDs9UA/1mqxjAKZMcMAFIDMsfCJ85jwB/peykBSrJv0wMn7uvZRm7hxpP9RPlaArWHU9ir5iny61wgyEsAVSM5nIABXwC0lWZX4djL21vk0dyUriezYdlwDYC3mniTombSSsxTX1H46Umfsla29gLz8IPliSh1LlYPS0pWy4si5Ml+i4oEryBB862SzBeg7oNpQ8xi8zXGsMF5bdXQvXka60UBlEMn7Nj8YgKKyhN0H6ZSAW+oydDJZFKenMXd8CdUjc+ilAvS7bQx7fUT1OhpXriDVamK2kMVioYAj2TQmslkUUym0EWBnAGxSZvLW23EFefynD/4Z7n/yPK7Udyz+Asu4hzHwlicbF4mlAu2jpiYntCYQCJuYJNuYzHGTVjZLCvv/SMTDtYFTL/Brw8jWwbZBfkbWCCAo0I/EGm82dyXVryIf72nsdNfZvlp/Bsak5/v2OIdSZYPseT8JxJuU0Tz5dMCmAc7xchkfwZ+nZKX9k2s6PYtTAcrFPF561134+jtfIHUW/p1gkPykVQxogGxyyo5j4feXCVnlZKGBPyfr7SN28LPebidYvtf7bHI/6Rb0fWPMkar3/801pBUC2drg940mx22/a750SgVm6WCgHZ+xD6sb474/2Fi0tZRrKB8sCGKRGfcjXFfOnz+vvR9lmempW6vVVKxJ1QreC1CRhXsWrlEsHGSBTrGYl0JItVLB0tISlo4d02s79W1s1etm6yDW6wjE3bfvczYBNwJxbQ84ismo71mMNOf7AefWgGQhpX/Ns3T5ebGZQ65NZOV6yWibF8nYJXjLa2YxFvdX3GuycIjnTiuTveaevnd+jtYWs3qNj68G8/YgeMt5Tp63f8PA2wy96WG+twhDgbdkkVI2mesdFx5JNmuesYKinXRXEssEbytki14HvGUpSnjA83aYzoDM22h3P3hLUJayyc2wJ7b1VKGM6VxJ4O2FXA9b29sYVPIY5NLyn63TU7YXoJnLqYilMBhgt9/FB37mX+CO0ydw30NfwEf/+uNYuXgV+WwRYbOFUimHH/wn3wN0+jhVq+H4C+/Ad/yPP4VPfOY8Tp6+GdutLVTzQ9TJrmVhFPcZGZOR5thg24FxSWdB6edhKkKma/YSvShAp9HDoNHBIFNEf9BHpZBHkYzo/lDMW45oHjfKGXgbZVJoqkCtK9C2mMqinCmglsqhHnaw0TV7loniQfC2dSh4q3vxaIjGWDb5WS8X4w+MIzCOwDgC4wiMIzCOwFc+AmPw9isf4/E3jCMwjsDXKAKUpEs+mDCU12M+q0SEWIIDsqY6cRU6QUwyoAhaMJFP4ISswmPHlySnxsQQH8ZeM382eVLFgKwl7CyJYslKz87xgKa9PpIi9SCMT/Tx+PuYPwcYrP59B+WJD4KzAmViQNgiEfMgfBLwwLmMwFwHMOtDBt6ZxOAo2eYT3j7G+8BlASmH+cmNGCWeTcf37dQbuPfezyvhRLYDQb7V1VWcOH5cgM3CwrzADgJUfJgs3gYef/wJnD//FNY3NsQ0eO1r/wHuuutux3g2z1uCRkwEkvnIpJX5V/ZNNrndQrtJn1hLvjE+lVpVLNWJyQmxFskksgcTbAPHtDZ/NPMiu9bPzMdJoKiLvG9XHxcBh85LbBRDY1UwlvT65fcTPCML4vHHH8c993wWuzt1fa/8KSnt1utLBpU+uASkCQXw9VajhU6bz46umX65TK4TDL711ttw7txZAbgm98rEo2chWeLYCgvY8AZoegijVK0hn8urfXq9DrIZMjKA6alpHZPsQbH7Gg0Be3x4Rki703KSs1aNz3wkve3IGCa7mvKipXJRQC+vc3dvB83mnpin3o941BY2TpJPzxz35Fr9dElVz8RUklWgrskV+nY12WRjy+9nbBpwbXLNI2adwx/krUjmJYE+xrrV4rn2Yh9TLw068tEzMTn5lvJJGVmxOIfqj/WtbcnbemYzQVMP9ishTwlFAr3O546JaLIZKFcqpqZjevhiEM/ojxmaTgY9vkYn6ydJyE4L+UIeRxcXMDc7K1CYPpkCSwgY5bK4sHJR5/7q17xGYL3GjeZDawvP0DXQxGRROd+xH5sEc0rz7crFi3jyiSd0nWxbz4Y22eQGmpSB7nedtyEZQFO6Zu8XzuMxfgadeWaa6x3eS9cx43xi3YNHfBcZVPXdXdS3trC321D7kZlFieMBi0fIaPFMZdcjyJI0CeyuQFsBRvRSNMFbVxzg2E0E7sMI+WxOXqdTM1MCRLmeUJaTY49KEGJK86eKf1yS3hcbuOPq2PRtJVteSKStMewHjAPbtt3pYHdnF1evXsGFCxfFYObaFobs7w7slKwm+72XlTVIk4lVSsNTKpverKVSWaBSt23y3M2dPfmKD8WUYVtFSlhPVmqYrtUEIhIgDMJIDCf1QsdM50+OHf3dW8F7ZrbBoDEwy0SvWLWMgwNvBdQ6b1uCszx3SQQ7H1tj3ZKBa2ylUcmTK4px3Flf1xSDa/Iltf7q0bK4D3PNc8AsubKZwDyanZOlnbXG5UCSz/w7PRmLuRyK5SJKlQrKEzVUJiaRzReQyeUlfe4xZMpGeuaftafJy+r7bcggzxj2+xhcXsXw0ioK3R6qoFfiAKmIcp+BJD/DdAZdAi7FIvLzC5hZXkYwUcYgl0N7GMlHeYL7HUpd97porV3Fzsp5VJsNnGCh2mCAyUwaVLDcGwxxCVnsTs2hNb2AP3vgMTxw6Sp26QVINvrOLsJ+T7LMgVQo6KudcV7q3F9l5XHLNbNYzMnzln+T964kk52SgwcnheEm9wkHikz0uv3NYm5m2FawYGxc/6qYtSokoRS1yVJLvlxjhtjKAN2OARmbmnOospH8Ps959nPIddi3bm4ZsV796q2ONJoDTYogLspjtPKZNI4uHME/ePU3YnZmWvtPWXpoH8ECEZPdtX2b65cxK9n2Xn598vO7dd9Rkd++s0kgwPsZucl3Hfj/0wC314K2+68//o39+QB06+fIfeCcG4N+Xfbru60rbi9MJraKnhLtlVDV0LrjJM5ZpMk+ycIU7pG4d+j0uhhGBt4//PAjePSxR7UfJKuU+yGuv9xL0QeX3sqc33k4zq08NvswP8vCFdoE3HLLbTh96pS8nCVdLD9z2iKYVYft8fzDzUMHFDz8q6ZO4Qv4vI2CAbn7Lldrgi/8Gx1duxIChe6+wRdT2Hpv8/3BuMd79VRKBT7ra+sqmDMJ9Iz2aPV6XXvR2blZLMzPa93i45d+5T/coPN8+S/R89ZV2wj44+aS51UYmpcqJYcN2BxI+phzvo28xH7QySSLlUo1BMe65fuilHmfEuxkk3CtqgRZ1IIsikEGe8O+fGHpl04mq0Jr9WtSV8qlCm5PzOE60BxMSd+sVCxSUoBIAvV+TfF7EHrecr0sDDMo0hM97T3lHfjP+knWyAwD9ANgdxBKBrir87I91c6gj2OVScz32M8dKz0aYKfdRDMHFIpFpPJZ+b3TB5cSzGDxkCvU6mzuoZ4xBmwxaqE9SKPT7OEdP/lP8dqXPA/11To2gh4++pm/xhfvfQLn77+Et/3CT2FpmmBqE3O3nMSweBQ3v+wtePU33IUL9T2sru6gU+whz4Vbe6FRX+AabjYFbCfPVrcdaBCkpZTB/WcvHKDV2UPYG2KyVEKxn0IpHGAqV1JQ0tkUioOU2q856KMx6GOn3UapmEMtW0AJaXkJd4dD1FstpDI5TJQrFGpWIWW338F2Zoi1bgN0i1gslDCTKYq9rPss9vugKy/dRhSiT0Yu/8lOI9I+5SotCMaPcQTGERhHYByBcQTGERhH4KscgTF4+1UO+PjrxhEYR+CrF4HTp0/qy+Tj6RhyTCAyOUEAt1QsyJeNgBZvIwm4sMKeP+nr2Go2ML+wgGPHjqFWrYrVxgwBwSoDbb0E4Ci9uB/AdMkrj/K4pE4y6aakQzA6P7vRd1J4TqormbDyN+ojNm0ySZRIXghk3Q/W6tg+EZhI0CVlk+18nB+rA7HiazIc1xIljqmUbM394PPTg7cCHghOpnM4f/4CPvGJT4uBSWBja3MDq6tXUSmVsXRsScm0lZWLAinJNGQiieDH1DS9BGsC/iiPx4TXrbfdpjbiZ7ysnUlkE8Sg16glSbyvIxN8BOUJDIl9UCkjm8mhF/aUzKOEMhN9BHLIamQijyAQwRYCzWKnHcJsVKI1TuQ54NuB/p5J5EE5JdwcS4jnLCCw05YsLhmu9933OTzyyKMolctYWlzS9Y+SfgNJDT72+OO497775G3JuBblS2kJbkmqCvTLuWRkDqdOn8byyWX5vZlcsqXALPmX4KnpEMZ+YV/N5YvyFqRnJj1D6VtKDzky2nnMuSNzsVwh2U4+McnkFeWqzS/UwFt52qUyGlvTU1Ni39J3jp9h3BsNyh7S15UJVSZHHQvSCYz6JKn3lfbgbbJwwEBEa3Nj7xoY6gFcgQJKoDqXRJcf9n63SWYZX9JxBpGYX/0uPbfakvDsUhba+dpq3nH+1imyMxJUKrKt2Hb+WExaUWJ6a3tLTH/KYDNRzHNluxCU5ZzFfi9J8VxW8xfBeLLUDeBnnySjLR2DQjZORyPUmMg+YWbt68k8/L8loJkIK+HkyRPyAMzls0jTY5AAGgG4TBrnL14QA/UNr3u9CisIgqblqUtVAnsfH9b/yXocavzwOre367h0+TKeOn8eVy5flmclwVzKIVcqFflXi3WunK0BPvLqpSQygT3GnWxxstXoFZeiRDBxD99vKcFp4KZP9ptkvbE/WLQh5n2zhc2tTaxtbGBvZ8+8/yRrb+wek6s06IHHYfFHl3KUBG7puU22rfO19YoFbrAr6OaFa4B1hUzbqRnMswBlZhoFFmUIyPZzKcemnaM1ivNrTkg+W6GHZ/nZGsHrkZd0t4vNrW1cuXIZl1YuyeuRQIL6oNYoAhCW9Dfg1skspwIxyCg5zXWPnracS8n+3thYx/rqKpqNPYSdjnSIM2RWZrPI87pSQJYJ9Sylkin7aElwetkKivOsd0kBO8acwE8P1XkWrfOuJdvOPSl77Nm3TMzTw5Yy1EykCsQVaGufNwDX/d1Ct5+h6dihjie/T0rfLWRukDgqY8zA9aLNVrJC8DYj316CugN7sodQVpOMYgCFdBrVQgkT05OYnp9DcWoSEWWm01mBAQSKjSLNT3rWP+X3jZ2lNUT+wNCTCf4eLQLOX0JxbQulMERZYDG9WilDmUYWafQzWUQEh2dmUDtzBpWTx9HIBgjVn1Io5IwNS7WRaq2EVNTF+sUn0XngQVRXLmGq30PNyQh3ewOsIYvNQgUbuQo+/tRFnG90EE1Mo0f/7i4lwHtWKiGtaBafeCn2odZR7qtoeUCVE8rjk0lq/ZB93OHkMXPUGsiu3fq3liGf+ffWAzF4y/XCHUPgoI177sf4ESpDyNPeyZh7SWoTk0ij3x9o/rl85aqbR/wEeS3MaGvzATB53/b1ILPVSwJbG4+KAmy/xHCVC3ncfuvNeNlL7zL/bQfQyWdUxQLsKmZX4FmU8X5L/xnJJHsGqoG8B4DNxHnu35dd/3qM1epkq20rcM2+5sbA7YG9vWuf633j0zGbR+vy9e8ZDh7D71350/zt3Z7GrcX8jbLJVCu59977VADIuZrzH+8DjMFNtQz67lK+2XypuSZxrl1bX9c8y8dNN92MF77gBVhYXNRnbR1IxE9MdRbYuXn3QKHe/qvyxWS2R42LtRLbezH0YwUBXzBoigQe7IyPmZB354iiHQl/epMG/s59BfcLBj630ZQMfkM/qUDD/Sf3uAS3WVTHgleuHb/yq2+/foM8B6/Q85b3GVqv2Hm43lChhaoOSCEdEbgdohcM0HcFO667jgr5rgPesl+EQWjgLddCze0plJG5Lng74HrMBe4G4G0uFSADrouUPB4p6STHrgd0Cd7ycPS8LQUZFUFlWf2o4kEtpAhUyxZIUWFnEGIn7KCDvubcTJ/gbU+et3MhPb5TiATqDrDTa6NRNI9nFgXKO5eFaOybDgTnJNzc2EF9mEEnHaGW6qPVHyJshfjV//b78MY3Pg+Tc2fw79/x+/i3//n/wcnqIvb6HSwvFPGTP/RW3PX1dyE3XcTjF7fw1u/9Efzcz/5L/J+/9TvYbA3QzvSQl1IJ10kH4gq4BSJX0CDYXX2c3daKLkKnTELwNoxYbDoCb8vRELVcESl6MmdTyA9NVjoJ3pIdP8G9iMDbrPrGVqOpPbIHbynFTFZyPe3B28GzAm850vi9f5PB28985jP40z/9U3zbt30bbr311udgNH7tDsF779/+7d/G1NQUvvVbv1VS94c9Hn74YSnNUCHrWa1PX7tLG3/zOALjCIwjMI7AOAJfUgTG4O2XFLbxh8YRGEfgb0METi0fN3as93BlFa0SjSZNR7lKet0SCOMzDHugL+fe3o6S37whvOOO54txK4aNgIKBABQ+eCwCV8Zss+SLVcvbTatJITumqpNkjH1qPWPQJQd9Ub6SfCmrUDbRSAfISnZvdFwf/2RiLpkoGAGHngls/rPJmxsP5vr8pCW+/Pt4tP1sjmR687CbpGTiyl53QPS+zuKZt0z0EnjKi+n2znf+Hh566FHcesttOHPmjICkixcuoB92BeZRxpRsPSbXJicncNfdd+Hmm27G8ePHkc3mlAC4evUqLl684NqGwI7xpCS/59iBuUxO7SfZVYI06cABvMbWIfORCWr5s/Y6Ys0Q8CQ7TnJ8WYKcZPL29b0EOyh5KklMAVUG+XjW6oh7MmKIEkwxwJzfTWZQJEBIvqbNNtZW13B17SrqWzvY3NqSXDJlkrM5sisLAqYFClUqKj6gPyb7JUHOja1NtFSJXjQ2SRii06ZUdEfMZJ9MbLab6HW6kk8+ffqMPGcL9Hdj3yOgygp9B1yRYSap3zTj5oDCTBpbW5vG2qPk4yBSUnT5xEnMzM5ir9GQFCG/0wNgTMbyO+nDxu8QeK5sZFrXVK5WsHBk3jx5s2m1G2X9eF1k8TI+BOTpIzp6uCQ3fRRdgtYKCziOGGeTAzdZQwJ/BiIKyNR4dZLKzovWddtE3/eyoAYYmB9cTz6SraZ5fpp3nEnmGuvU3muerg7YcHMQ24Py3GwPFQY0W7o+sk/p38hzE7NWoKx5NbKtJYVM0JbKATn2x6zzSPaj0q7f+ryBnJSqFlrrr0YJUZureJLyAHa+gvxdxQLdthLZp5aXxTAqKMGbUlsxgZ3KpPHUU+c1Ll7/+jdg+dSyjR8m4Mhs6nYlhdxo0ifcEsQce3uNpjxXOUbJ9GHb8lwl3dhsqiiBbU8PXYLAvD4mjjlOeW66Hkl8W8LVOEhuTIkZYWPdsxg9qO+lkpl4Z3EH2UT00SWjm76vfD9Z5HkveS/QkUApZSc5LkN0Q/NK7IrN18cgcsC7Y/4RmBewzP7MZHCGPs5FJZ0oK01GOr25meDP5Uwe2xfo7HNz9UUD+wh/Bh4rqctE5wA6J44LsiA5Bgn4UzadsqAcI+z/lKzlmFJ/dJKejCP/xkIJ741MVihB2wIT5oBkyjfW1iTRLTM8fiaVQiHNJHNGSWZKAytZLVn1lANurVghBmcdCmfnbmxiMUqFX7rkdkIimRGNyO4WL8f72Jr3rQBc/hSAaziFAGix8UYM4sN4kq63x2PAQcm2PseFTG4Mkb3nmI0Jx10xa8ncyVL6kQlk/iR4Ohzq7yRlEWjNpTMoFYqYnJvB3LFF5Gen0aJS5DAF+uvG8swEb7kf8DKrDiL0nrJiJ3OvEg3R2t1F76kVlLd35XNbkAcjo0TGVxqZYRphLodhuYb88SWUz51FVKtgLxMgWyhofaJaBX9mSlmk81nUyjkEUQeN++9H4zOfBS5dRqXZluw1p4zNYRp7xRrWsnn82QMP4bMXLiOYXUSpMimwXwom6TRyhTxSOfNf12omAJEy+JzPufdhg9tTgKSTDhZL1AGOrpTE6VWPkHf1Gcc6N7ybvFWbt/wcrYIEoeBeWpbtl9JcQYateeC6AgwNhLTGzsrKJQG4YiSK9XktcGvry/X+Hu++EsUxB3SOPXjmAHtTWRiKAf3iF78It9x0FoOoJ5CW52/7gYGLERn/3Lfa04PbOptYhtmNpXhP6MfWIVDpATuMfXvAJDjtiv3i179c8Fbs+6Tn7cER6tiy17mZeCbgbfKjSRlh/3e1rdQ9Rh7NUt8pFLUvYkHgU089pUI0nh3vBwSGhaawwH0g2bQEdLPc46UC7O01tY5xzWah4eLiUSwuLqrYiYVwtFzhPo37W7afir0IBCeki/dfssVFMx33KLH8spOQdvsU6+ajmI3Ynde2ua17tteOizFj6eXRt7MAisWLpTJVIPLaA2zX61IQ4fjg+TNefHoG7y9/hcHbW0oVTfIevOVcGYO3AyuE41rwbMBbrkv+/igMIoG+PRXRDcWcJeOW7NtSKiM2J4ttuNa0+z1bZ9IWRwKAhzFvk+At1xBfLOi/U8UErl13gx5SA6AIY92Keav5YgTeahEEGabAzrAnGeAOFS/SKRS6A+ygj8XSBGbCjP7WTRkwT1C3VbViUj21QNpxWZTGQoXWMERjdRudTAG9zAD5qI8gnUEBAf7ZN78eb/6+b8B7fvvP8etxAfAJAAAgAElEQVTv/DCKQQ0T03OopAe4sv4kXrFcw50v/Qb8+M/8JN75u+/Fe9/9Xvzzn/hxfP8P/xQKcwtIlXLI9Fv7wFtvd6C5Wes2VU18n3dy0nJWiMRa7rabCMMhavki8mEKlSCFWjqvgqUgEwig5XGaUQ+NoTFvy8WCmLeFII18lFbf2G46z9tyRfuSQdSXX/p2aoD1XhPdXoQFegNnyNelt3Yaw16IzaBzOPPWqWU8HXjLduY+84tf/CIee+wxvOlNb8KRI0eumeU4v/zFX/wF/vqv/1qvvepVr8JLX/rSOL9wnWnxhn9mXD/3uc/pu9/61rdq//21fvA+h9f5iU98QnmW1772tXjBC14Q+0Df6Pz42d/7vd/Dy1/+ctx0002HvvXee+/V3Msi+/FjHIFxBMYRGEdgHIG/yxEYg7d/l1t3fG3jCPw9jwDB2+TNs26HHZuLOS/iHCaDzER9XxXmvPkhm/P4sSXMzEyLlURw7CBY6X8no8TydJYoEXvBJWxGzAhLMjPx48FYf15e0jTZVDy2KqVd7tB7SI5A4WuTNfFrLmnoc6P+Jj72RkzK6MWJPzueZxjauflrSrB3E5LJ/nxHcRklR0Yxd7K7MVPXx8gA7lQqI1DjwoUV/Mt/8TPY223itttvx9c9/+tw7PgxfO7eewWwHV1aEGjHxAO9b/kk2Mj24nVZkq0jwHB7a0ueZmQjElDlDTkBPAIY8sj0ybQowvbWtoCzVrspmVYBOUy6ZQvyh5VfKL36mNggwzZPGWb65jYQDfqS+y0WypIJptSsXZOBaHwQvLI+4FnIlmcmCMZEBQFJ3uST/UHfsd3dPcm37jqwkuAgASQmAZk84zURDN3ZNS8ysqnoyUuZSjIk1W8ELJOxGWCiNqXzoTx0fbsu8IpsVjJEea17jT3JrNL37cTxk0pAsr8L1Ja8rbFXCHiqCIHJHyXmGdusztkkbB1jLJXBiZMnMTszJ3CJ3ysw0vkCqsJegFgnliAW+1WeuyYDzLE3OzuDaq2iYxPk3N2z8yRr19i35uGmHurk8DxYbgCuyZWrOMAxUi3xZqC7ecCNvOQ8I9GPXYLRAmoTstY++cbkJtuJACBZKnYslyB1ba/md3lqMUg4vxCc71JSmWB0Q1K0e7t7aHc7iKj5qmKQQKxHtjVZ6WQ3M6EqeWCCwOrPzqPUFYxorBE6EbPSMbxckQnjZNG1h4DbmOHmQFBJQUOAJGVxO902qtUaTp8+jSNzs2L2sr8yNgSoxVq6elXxff3rX4+jS0sqMCDbs76zI8WCra1txUdJckq3dgjQ0kO2pfOoTtQkzctj++IFji8yVDleGWsCTjxdAv1qKwf8xexWJeUdmOP6jx/n3muWCegd+gVTfpvx3jP5bXnTijRoQKq+U7LYlJ80djZlxjv9nqRV6QlH0Jb9wbh4TqKZ8DHHtpPXZUQ5ZjgXVKoVAbdM2k2RtVQqxbEUXCTZV8fudKCJ0q/8Dsew9cUvZKiL/ZXKqMiDHtYEoOgTvL25JaaUlyeX5CoLLxzFkcxUfo+8G3MFTNYmUCmZl6OB8kP0u05hYK+h8UZ5UQ7pLMck+2AqjXw6Lb9Orpb8ScBS/pxeXcDjMo6tGBPGHPPW+p9P2A5jP9thMBRoK/AWUMKc/rV8CrQlu9gxxiiZTHlF9WiBeQ54S7BtDd9z9PID+x9be/0fbcz6Qo9rtkqOYUvJZPndCrgNkY0GKA6HyA8pXzxEjgwqsuNTGbHRs6UiJhfncIR7j4kKtgehGEdDqmvw+52NAjcNApbForWJzM6bYHCANPcRnRCd7S30VzeQ39lFvh+iQJUIvibQmMzbFLrZHFKT0yieXUZw/Ci6hTz6VBYpl52ncgWlfAmFshViBMM++bpI79Sx/sX7sfaZz6O8sYMM5bX7IfYyGXQnp9CpTuIvHngIH/v8F1EP8siVqijR35je2vmcJGNZPETAqiBwx1jEukR1AIKjfHKscV/kbBxcQZtXIHAU1RgstXD4ggWn+uBAf5vMNFhjaVqbBkxO3BN2CZRxrXRqshrrBG87nT4uXLyIy1euCABwJ5pg2B7cW/nfDwFF1Q/jnVCiaM/90dBW+24VEwFTE1V84ytehvnZaZMBdXHS3pDKBgJt/d7B/JNHBXWe2Wvey5ofvLxyQlL4sMK6mFGbAGT9+5LKKybLn2AQHxgYhx3b7/cOjiGTtY5XH78KJfRUvcLANaNv9N6E+sD13nXw777/+GtWsUc0kiNm3AjmGrCRElOb+zCuXRtr62i1qUDREfvUWxRw7eX612jsxfsx/p/WEY1GM94712oEc5c077MwjvMsC2M0/5aKsiDoU3aVcx6LyGJvdrOuoLSr7W2STGoWL5lceHIeFeE2IYkcz2yuiIi/m4P2/qJNjRUXV77OWHCPx3NRARj7XDplPu4szGLho9vb8rO/+MtfWdnkW8vVEXhLSJuFcAiQRwrZgRUNcU0ge7bHEg836FXkocnGQEvOo142OQne8ngEbnvD/jXgLWWMCW4SaORadD3ZZNN6kIi1Fe4kmLccwDcCb3fQRXrI60mjlMrKN57XJPDe3T9KuUKyySaRTPCWMs+Ukc71h5J2XizW9oG3lEZuIERvomBsWxYAuXsR7lGkvJPOoJcJ0Nnaw9pek1IAyIR9NBs9/JP/6i0obGziphceR2+tha9/8Svx5p/4cRwrL2F7awMvvnUZP/ljP4SjsxU8fnEFv/Hv/gPmZ2bxP/+vv4SXveHbkZmYQyYbIMfWccxbP49zGqA3PX/SzxZDpwQidrrttXnOkpymzHM4RJn3XP0Ak+ksKimudNw3DcVWPhy8LaEAk9fuIsJ2qyFVp1qprMKZAe89HHi70W+h0w0F3h7Jls3OgWtjv48t9NAcRNhzssksHPCFIWzXpwNvP/vZzwo85X0qgdS3vOUth4K3f/VXf4WLFy/izW9+s/rSH/7hH6oY+SUveckzneoOfR/vuwh4vvGNb9TxvpYPtukf/dEf6frvuusuFay+973vvSEYe/B8GScWy3zLt3yL9uvjxzgC4wiMIzCOwDgCf18jMAZv/762/Pi6xxH4exCBU8tLqipX8sIxVy1RZYnSZmtPQEo2m8Li4oIq6Hmzc+LECZTLRZQrFaWHLalhSZBkokA3784X1NhEXnZ1lOiLE8SHeJ/6JvAJZUvou4dL/PlE2sg79dqG03co4bZfQpnIm0BqL+V2AKxNgsEGEI+SPPbaqHLfn1eS3bCPweH8bXUuBxNG/thOuM0nXgl+Vio1PP7YE/jpn/5ZhP2BwLDl5WW8+MUvlmzyysoFPO/22wTqEQw6fuKEJF0J9jCJTDCL4IuYXUGgm0PeYBNQ5e8ElQi4tRzAQSYFk3SXVy4LVOKDCTf6es3OHVF/YeIgmymA/qyM3erquqRqT50+gXw+g729TQyGfeRzRQQBpWxzqE3WMFGtiTGocysUUMznFFMyNcjsYFKw2WgKbOZ5bmxuSSKXLDeen6RYKesbUa5vYJ59/BuT0C7xEPYIKEUCa/O5AmoTNXmvEewk0KRu47oBwerZmVmdDz2CL1+5jPr2tnmzkY08DMQeYeKS7zlx7DiWjh3D3OwRFEsFxYJMpRF4mxLz0mRsCwJvJfmZtsQzJcqOHTspb9Jul55pWwLdk/2EiUnJzSbAVyV66Inq5LBZNEF2da6Q0/fTt5exY7LUWK4jOWyNbZfIluSoZCcJMBPszMYsZZ6jT4IroST57KGSumLkep+yuAjDkkmtDkHHptqNP5nUpaS1sUANGGXukOdOIINxYTsQKKRfKBOgbbL5G7uunRtij1tyzaQ8WSAg9meBftzmXevZLmR8E/TwwJeu10kRixEt+WAC9wRYydwyzzr6n8qj1IPUMaveEvNi6DKhJhlpYxN3HbOZwCPZ7/S8VTKU35HJaoyx7Xlt9G698+67Nba+cP/9eOrJJ9Eki7bV0rHY//nk+ONTBQ75vEBZygez6IBMVA+2Zwh+kSHtksUegGS7+AS1sWqZwDNwkuNebBIVZ1D2uSeQliByQwA5Pct3BUgbmzxAjn2CHpwq2jFAn+AlnwJ7yJBy7Gx9t5Lro3lfvwuDlGCrY7fYeTFjTLZwqULQrGbJ+mwWE7UaFucXNVb5MOa4gVwxCCMgccRM49jjGOJ8RRZVJpsT+P3kkxfw5JNPYqdeVxFDLBHtPqriFEAMaCYnCSQvLBwRkFyj91sqi1Cy0U15fbOAhEUIBBIYS3kpc/yQWUlp+HRGTFv6qxKo9b6vGY9PebTMrRaah/0S5kFJ97uXNDYv2wEiMW+d/DFVCIYEb8ngdhLJAmuNeSvZRbWDG/Cxdq5fb9x6FQOho1heA7s5D/eDK6knhJIwyi9KDyLk2E68pkEk1i1B2yI9EgkmEKgPhsiR7ZPKYZBNI6DP69wMpk4uYUjwltfJtV991lQAjIHrFC4cm1TgreYggsWBQGFwvVhdQ3d1A4VmW6CxB2+N8ZuWVGczlQGmplC+6TR6izOIikX02X4shpmaVEFOKV8Uo13WfWEXhD9yUR9bly9g9bP3Izh/FYNmGwElLydrKJ84gXahiL/8/P34+H0P4GK9g2GaqhWUcCfwH6BQzEvhgQoQTM6y2IPfw/m51+uI+U9w3i7fSfK6whqdByVPncSmTbsJMG9fo6lB4v1IrHLCBvSKsRqnNk/KG5pzeuiBHc791nN7vRAXL6zg6tqqzf/7OkESbExKcKvRDtkxHy6b7Iv2hFu6uVaFT6kAi4tH8PKXvwTlPD3OQ/lxinHr9luco6QM4/ZzUo5JSP7Gez238Dll7Lgo4TBwdV8B36H7PL+PTXoPj/ah1ytcTAbk0O/l5V8D3o4+lZg69vljJt6xT/b/6W5Z1PYO+B9JTieZqnYED1bb9xtYyTWG+y+qYlDan/sk+s6zuI9rtdQv8gXdB7CYTMxWV1TEwh7O0yxY4t4un89JZtjsKLJS1OBelQWhp86cwRHuM1WME2iPyf0X50FJ+4e2NthjNIfpN1/QkPi7vx/hPsYXj14vTl4RJPm6bwNTIPF2B6Zi4bqYrVlkqKY5fvr4xV/+v56uKb6s128heGtyDSOVjYAesSmpA3BC4dpB9iwB3C8VvBVgyH1rCmLelgmkpjLGcH0az9tnA96O+pvJZ3vwlsxbfh/BW66xI+ZtCgELacguTgXYJbu030XbMfRZ9ELJ4KO5KmbDjPYy9Dbvp4boUi6/aEVxvD59t1eecnYOraiLYaOPRreHBrd33BuFXXzHm16Nv/qDj+LHfvgH8YOvfiV2ygP8m9/9AN7+rg+j2hvg3/0fv4STczlU0rvY6eXxr37x19DsdvA77/8Qjj7vbkywkLTAezEHQjtJZKn9sO866wbe4/j5gsVYsn9wdhh6HyXLo6Hk/rM9YC5XlJct1zzukchUZru16HnrmLdUvBDz9iB4m8mgVqQotrPN6PWwmQa2+m3tkebzRSzkqybJzPvkaCDwthH1HHgbiPXt73ujYYTVvtm+PN3DA5UEUQ9j3n74wx/G7Ows7rzzTh2KkscbGxt4wxveEB+a9xLvf//71RcIXpbLZQG+f/mXf4lv//ZvF0h88DMsUCRAurS09IykhKmI81u/9Vu4dOnSNZfEc+f58Pu/8IUv4EMf+pDmuVe84hV49atfrT092+++++7DRz7yEb1GVi0/w6Lgw2Jw8LpXVlYk9czjk13L72QOwPcRyiL/8R//MX7gB35ABTH+wXtaAsMPPfSQLJSSzGXG7ZOf/KQYv3w8F6zmp2vv8evjCIwjMI7AOALjCHylIzAGb7/SER4ffxyBcQS+ZhE4feqoEnRWzWyJQYFHSi72lDykd+Ty8gnJIx9dOqpkJJOeJqu7n4GQBFCU2PBsVV2hgbem2JpI9CU8sCyJZuFIvoc3hgKIpaxo7E0d0TM3DoCuyc/HSeDkdzpoIZY9NlT2Gslkf5zDgFsP3vrr0U/PJvSUYC/jl2hhO58DIPK+62WcePNuTMGjR5fwu+98N37nd96pxCqTUAQSeZNGqdLVtVXcccfz9OQHyLgluD49M4NqpSKgKkHtFGDUj0JsbmwK/F1bX9NxjJUaiKXGG0wmdudm53DuJrJ4jwiAPH/+Ii5cvIRqZRITZDIVjHG9Shnjq5cwMzuFY8cWEdCQCvSl7TlJvpTYigssAFhYULK83+ti9eoazp9/Siw5yiELDJWfWogO/cUIlnW6AjPpDUgPVTLr+KRXLKVnmYThw+SOjQFhEtCUAaN8ZiAw7NSpZdRqVSUF+TBp4IESiEwkMqFIRiRv1Lfr25LF47kQoCKrlSAyY8+433brbTh1+owlj5So8BLHxnYiKFUslLC1taXku84JQxQLRRw9elxysQRd19dWlcz0/SyuwneerxxBAuRcBpEAoZhcE5OYnJ6SdyITT+Yv2ncywwS6W0qW8rvlf+rGn++fSnY7fy8xrx3bTR60CSaTPx8PYGpu6BEw74gdQ2YyQVBjX9rTWL+WFCPQJd9mAoLZrP5Ob17K2K6vrwnwFXtFn2MbG+Ar9j8BslxBoC0BWj7zWZP09syXmAnv2LvGQXMM0YQkoknDmySezW/sP6H5tHa7+j4CLASJfUmG+T0b6ChWUa+vpDQBZzLqTpw4juNLS5ianBTznK8zGUjAVf01igSCkv3JJDfllSnHq3kVQyVTeC0EUQne8tqnp6f1ZALK/KuMbaREu58znB9rzA5yc43AV7G8yUQLxGBkwo79ut3siA189cpV9XGC/GQ5W1GATbg8vjHpTYqZ/Z7vEZu70xPbVHOuWyM4tgy4jSdsnW8sNR0znp24uGNQsciGoFa1VtWT81MhV8D8kTksLCwKlOf6w0StXbcHg63QRoxvzRNsO2P+ErjlOHzssSfw6KOPCZBWLJDCQNLG7hxZRMC2jCLsNppIZ7O45dZbcfr0KYT0zavvYm9nF42dXYSUA+W44viMIuQyaSVLi5TmzmYklcwUPsFB/SQzRXC1yR/bmLWnB2X9X/zaqOXCxVAywe4TkZO+DuUhZ8wqHkPg7WCoJz3wTBrZADYlft16KJDOF2y4tjU2tIulzm0Ey3lQdrRM+Vb1BVf2iveaTQ/M3zY/GKA4IDgLpCLKJA9QoD8zvW3TORQpgU1wcgAxqfrpFAb5LLJz05g8eQyDqQq2EIlZLOBWXuKu0Mp5nxs70YAgMVfJkiZ4y2tstLB7+Qo6a+vItzo6l2LE16HXUwzCAGhTHeLInJi3zdkaBsUCInpjZ7KoFUuSOib7T3LdAk0j9hzkgiH2tjZw5b77EVxaQzGbk3xqbnYGUbmMBgI8dPESPvWFh/DU1W3sNFryfWZ0KZRMZQAVUDBBXqlKZn1xYV6AMfs2WfPsLPwXswm1F/FFYX7mtjltxMC1/ZR1H9eWZPCqLxnA7QECX0hhoK1j4GpuM+lzJ3VCyrN6cq8ffXngrXXqUVeKPWjtT96DV2uiCOLOniGVloLLHbffiltuPYdB1BEbTFKg8qb285QvNLQ5S+uVk06OlVw8g1lfaMovfku2b+t5cE+Y2AMmlVj2K64kiyGSG7sD+9oDe9gvBbz1EUt8yzX/tWVhP4h53fePthJxISLnhSQ71a7VWH98eLa233cTNKK1Aedbv55z/0dwgmv40tJRFSCZhUNPT8aS6xsZuFxz9XsUShmGvrjcz3760/fgiSefkCLDubPn8PznPx+33XarfGQJQuzs7YoBzDn54MOKQq1vSzgjiXrbKzFw64HM68Uo+dlR4Y8d3+KU8NBlPxuV4gio4Z7v1//NO27UZF/2azdTNtmBt35tIYBG5m1uECBK2zl2nQfpYeCtGMVcD4e2xsrUxI0HKiFwL9MjO38YSjZZ83omhzyVfLgXSIC3h3neJsFbfj5LpYqA9g0mvT8C2kdS556Nu4feoZ639FE3ED+DwO37eykyb0OBtx3GhPYMKQMul7JVzPXSCDJpNIchwjTQJXjKPYQrOiZTV5/x96WpAJ1+F/kwjXavi7oA7ACDdgP/wz/+TnzqI5/Ej77l2/DqF9+C7qCD/+33/hgf/INPoIcQ//YXfgwve94ihqku1ntV/Oa//vd41Ztfi9e//rswfefLcfbYArL9LqJcWoAw1yZTRHD2JCyW43of2R7Yz5Hax0vlxoTyu702uFXOZ7MCb+eLFRRDIO+UhUosJAQEsDYGEXbaTZSLFYG3lFQuDKxvbLd2pLZEz1uuz/xejteNDLAddnT/tZArYpHgrbzkuY4PsIEuGmGIPaosiZHLdZ47HzvH5wq8JUP3iSeeECjLxwc/+EHccssteN7znrdvDHHe+fM//3NJDt99990g+ElglnPIYYAvQdh3vOMdAoa/53u+R3v/p3vwvpDA7Hd8x3dof87jPv744wKIuY/n/z/+8Y/rd+7d/+RP/kR7eYK4DzzwAD71qU/pNRZp3nPPPQKY6bvLeBNI9gA2771///d/H695zWtUKM/55F3vepeAYDKVCeTy+jxbmfHmdxEY/r7v+74Y6Oa++AMf+IByAWT0sqiXzOWzZ8/qPYexmukBfDC2TxeX8evjCIwjMI7AOALjCPxNisAYvP2b1BrjcxlHYByB5zQCL3zhzQKzPHPW5L+s8r5UKkjyk6AXWbdMqjM5Zjfdlvhj4ojJeH/T7xMfMWN139mOZBgJrPmHkkKJJFqc5DrkbzFQyg8bZfZQsNfYGCPJvsMSZ8nv98wLO+yIGWsZrlFyIfkZ+78HFOw89oO3/lijICRZRfad14K4yRgS7Lly5Sp+4X95G7a3dwSuek9gJpYIonc6LSWHX/KSu807slbF8RPHsTC/IDYZPcpEXnKnQSYZb15XLq0IPOSNLxkTTKDl80Ulp6qUCT5xUiBhqVzRDfmTTz2FCxcuYnJqBmfPnMPExJQAQoKcW9ubePjhL2J7exPHjy9hYZHfm5U/brfbkhwqj0nZV7YLb0jp13v+/HkBYvTMZRKWYqNkCZqvLFmtfR2/65KAZKn2uuavRoAsDMkOtaQ1P09JRcn/uSQCmZf8ney6+SNHcOrUaQFvZIHyIUCYMp/FojyBKGFLViKBWrETdxtibAoYdZLTlPItV6o4e+YsTp5cVrLRwFtKt5q0XqFYRrFUEgOTwKTglSEBuxoWjxLwm9J7KXVFD9UkiOZ9ZpXSH3iPUtHpTFqwWBQQTgCADEb6vrIviRnT7wmYI1PFvpvglkm0qV9ZbstS6K5QQmPjAGlKiWvn6ct3G5AZyVeYSYC95p48lul57OUKncipDUvvl+yYDPxiSilfvXJFXooqDpCnK30O7fw5J8gDN2tStAbY0mvVfIwJ0Pm5xhdk8Nx8wl7ejI6dZwlnB24IGDFAg3LYrMJnfDhOWJzAfkTglb9P1KoCar3Xpm9PAtCUbyawx/fnchlJV9NTmqxuxpX9uNMzFijZQZQo321QajxSu/F8yEjmOGPFPduXwDVZeiyCoNyyJJjJmhG7ncKHpmggmW5lpS2BLFaTxwedOjJjIZY9ASgn7cnrWl9bw/mnLmBtfd18+hz7OJUhuG6+uZTk9hRpJgo7ZEOLQc32Dc2W00khe8ldYyLx6SYWJwesIhj1L48puP+4Psa+wbal560A7JyxqiklzkQTYyNW4oD9wy7OWILsx8ZYoew52fVsZzGLMxmsXL6Mz933eWxpnrTPCPThmROYosxjaJLgBNVmZ+ewfPoMZmZnJB194eIFsexZFBKEkRhMWcohE7Ql0OckkSnfSOYtsSRJCXIdHBrj1tihzq/WnHgtCM4OwJEnr4FavCSyh1SZqCWAyx4Qsj85YNe8bg24pZJ43Mf9WuhALPsep02u9jFmpLHgnRS1BzgcNT4JOLPUROxaLRwDtT9Ts7xeAbcDIEugdDBAiVL68vh1CfpUgDL9xqmwwL7F4xt9CN1UgC7BtukJTJ0+ieFMDeuU5pQnrLHFpdShKi074xh09vLlZLhRmpptyyKM3Qba6xvobm2LiZsLyf5lIjuFzCDAMIzQTqVQXJxH6ewy9molhFwTnWS52jaTQy5fUD+SjK/GHftWgL2dOi7d/0VU2l0cW1pCZbKGMJvFDuUjGy08dukyHr9wGY3OANs7DayurYutLSCaYAo9sTk/q7AIAiiPHj2KpaNHlQT23DmHu7tx7dRQXAysJUaSx37vYV3O9TGBt05WXMU/9LG38Wl90kFYDgTwf/N9w9YEFqFEmqOvrF7VPGTu1fHOJyHzex3mbVxIk9z3mMy+PUZrj+YKKb6wzTOYnKjhla98OaYma+h2GuYLrEI2kQldYY/N+bRcsL2j+ayaNL7fjzp/W4G4/n0OXD1QPHhwb2ijxH3OFScmCwqTe0V3NQeKEfeDuMnjH/ZdOu8DxRT74n0YozkueEwUiDwNgOvVXmxO8mfuACI31pN7T/v/iFFtnsqjh/VnixOL0i6uXBRIQZCDLFopXGRYLEU7ARZ2mcQw52AWTrHAjGsR5/3n0wbk2DE8+sgj+ORffVLFfHwQCH7FK16OU6dP6f6j1W5L/YInIlUFFXQaeO/X+INA9ijmhwPcVrTowd3EBcb7HuctKz9eFqXZ3pHrul2/WSaQQcy9EYGZP//oPfsP9Bz/ds75r8v31hVAEDwj8zZHmetgCEoEk3nL9SNu14Rs8o3BW8ruhgJvOY+wqM/A26zWxD4LIJ+B563ah8U2h4C3N5JNblKynnM4Miinsyiks+Z1rXVxiEyQMdloRE42mZ63fXTFXk2zksiYt9kKZntpIJ/B7qCHbhroV/NWUJBg3HI3RUDZPzK5DMKdDgb0hR0Crf4Qs5UhlmfKaG1FmC1m8a7f+FWstRr47h/5WdR7RaSam/jGl5zEz//T78X8K16O//7H3oaPvufD+LNPvxeZ3TwWvulbcHZ6DplBH8MC/aUNvCWIqz2d2Le+MGA0b5klRKiCWw/esm1YyEUrAn1tMa4AACAASURBVIK3xyoT8vkleItBiFIu52ST+wJv6+0mKsUKqgJvswJvCTbX27sIMimBtxn6zocsRo1wNR2hHo3A26OFmpQ1WNDEtX/9BuAtwee1Xu8Z9finY96ysJKAqWeHftM3fZNAzMOkga9cuYKPfvSjUqSidyyBUQKlB8Fbxv1jH/uYxirvAwhkXs8rNnkRTwfeEjwleEyglA+CszxvngfB1jvuuAM333yzXuPc9773vU/XwuJhD97Sm5bXS1auZ+3yb5cvX5YvsFRj3PlzPnzZy16mwk+CvQS1+Z0EiFlE4uWYqRB0++2371ujeO3vec97xLb1stH0NWd78L3jxzgC4wiMIzCOwDgCf1sjMAZv/7a23Pi8xxEYR+BpI/CmN73cJcacNGnW+bRVSpiamtaTN0C8cTZWHVlMDjDxrFt/0xsng92NZyKxGCcYlTMaVXhfk8w6FLC1BF/MkhVm65iyLiluhzVg07+WvPhRgmZ/SHwiLgabk8DDYQzgWNrZH+cQ8NZTPFy63KcEksyPkcfrCLz1QK4lpALJy+7uNfD2t78dn/70Z4yFRwneVFqsWIJm9J0l025vty4w6aUvfanai7K8ZMvOzE5jamIS6QwBoQhb21sCbnkzSCCOQFSpRAnTCbEgyqWKnhNTU4pnNpPHzm4D9Z1d1Ld2JJN96tQZHDkyL4YbZUonJyaUyCKL9/yFpxCGPRw5MovFo/NIpUL0+x2xvAjmsg2ffOJJ3H///QJwyU4lS5XXajemTMLRx5MsW36WQC1lddt2vgIiTaI16d8XtyqD7TwkBdwKqEoJ8OT3ENxmIUKxXBJjgv2KrGPGhol0JtWZeCRwu3r1qmNaduUDRcYHmX70Ad7a3BKb9NyZs1g+tSwJY4K3kpkkI61QRLFcdsCz+dfy77XqBBYWjuqGnczB9fVVAdwevPUgrPd3JFivpLtjSBL0KhZMWpcALsHbYpEyneZVzDcTUG3QE3hvD3uNJjrttvmiUjbQ+aKO2JH2hxEAapE0dqVJdspnywGc8rmT3DB9US2pbowolwB1rBcWhDBZS/YNmbZMkhAQ5/kQBCZAShatWJ4O4CWQmCHgQ9A2nxOAS7ljsSwoYRxLjWu0u2dy/FkC1zOwmSAm2E+/Znoj69zpD7zTQqcPnDoxi5vO3SRJva2NTQEuE5MTmJqaQKlYUhzY94zxnzLP6L09BYeAJ/vQ8vHjWD65rH7EQgbJQ3bNM5agIgHSbj8U8M8ky8bGpuSCmZQm+5qAtL9+Fh5Y+5unrAHu1h6c/uTVGvAajeXNc6L/L8e/QD+Crh1KZzewI6Z4Xex6+u2yvSjnKrnpbFbAPOcY13L6HjGqmGSPejrnLj1seR7i1iYLWtRDDBRy2IEHBHREBzLH854DngQ/8TsdA5qgNduYxSXlYkmgLaXgFhYWzNdWjDvzQmbbeSUI658GzhK4KZfKutb7Pv8FrFy6bBLqPG8HfBH0pWchr5eBmpmZxZlTp+VfzTn0/IULeOKJxyX/WS4VMVObUrK5Tz/HMESB3o8EnJX4NhBTZB32CxbTCNj2wLohZB6kJfSlsebAVwJh17JwjTk7kLqE8WEF2DrgVixc5mR1DDJzHBaqogR9uVv3THZYY9HbHcfsTAfyJQoarH08+ONUMnRN5l8rT1n35P/TlM904K3AUQQoYgjyw5VEplw8fbQpvZ1ivjyNXCaFjJQQhjY2ghTCfAHZ6SnUThzDcLqGdVCC0/q2gXEmY2lr5IjZlpzvTeB3iCwvn3NUt4Nus4nO3h76zQYieke3OvKozdKYMZfD3LHjyC8toF0tYlDMYejmGfYN+WVLgcCAQGtnG3Nkge+tbaA6DMSkGaaBdj9Em0zCTh+Pn1/ByqU19IeBwCnK+3O+od2EpP779I8ONF92qebQ7wmIWliYVwGBPKAdo7ei+dwYwFJC8YUnkjm2uW20l9oHpckfVv65mjfYa6y4geoBVvBhRXdxIU8C0DW4mmGn3yjXpU1cWV1Fp9NTfxs9noFscgK89fDfCLl1rGo3hdt2zxWnELydnMArX/ENsuQI+x0UcgQ5TDpZyxsVHYjNuKI9+Y+mbO0z8JvHtz2g8P8EeGv1DTfwcE5cZQz4qpDARsphe9XrArmHFSMedgxBzpaQP5RBa1T6G+/jHUv76Tb7+8/fFXO4+B/2WV/sZRdv189iMr9P9X1R/Tefl3oJpZQfeeQRFcFIkYN7tzaVOcxagsUAfn/L49DnvdFsSpGCrK9Ty8va89FzmUAE95TcP3BN4N6sUq1qjqYfPFUQBNan2Uf8cVPaq3Ad9F68HugRrqUx5OSX3U9/7cmCr9HfBhq3vpiL+9wRWBzZOp+2wqydnT08+OCDArBX181u5Cv1OMsiS3mm2uZASiUp8zLls50ykPPLAm9ZDDikmoiBt8V0GqU0FSf2g7cHPW+jqI9cqqC56Hrgrda7eC5LynTbXNUJQjGCc97zNk3PW23uY6CcZt2c5whU14c97PR76GrCYaFWhPYwxHy2jJl+GoN8BtvDHlpZIKoVBJ55T3vdL8j71sYZv5+KF+kOC0KH2M3ksLnXxbGZDKKdTfSaAerREB/5zV/Ddr2Bt/xPP4dbzt2JeXQwMVjHb/zvb0Pt7pegfPT5eF4ug/tWP4UnPnI/zvyjH8Dtx46p2Kub6to8Htmc5mOhLbo23249SiW9bm1PyNi1Q6qmWHFZtjPE8eok8p0IJRZYDEKU83m1fTsKBd5ud5ooF8qYyJjnbXEIdNFHvbWrParsIoa8R2RBYYQrmQg7g65sPsi8PVqsIIhYvMV9gYG3zSgS87br7kk98/a5Am8ZE4Kf3MsRZOSDv3OuIZv14HzMcU9mKQuC6YnrfXEPgrds+3e/+91ithKQZQGtB0ZvNF6fDrw9KHXs30+GLF8jqHuKhZ6A5jhKPfNvlItOMm95HbxOvocgLsHbg7LPyWv6/Oc/L3YywV4e83Wve51Yx3zwHMjaJSuY4C6ZubzPfTrQ/Cs1b42PO47AOALjCIwjMI7AVzoCY/D2Kx3h8fHHERhH4GsWgR/90X9oTBf69uUySqIzkcKEOhkiZETqZja0G0dBqANjQfiqe38T5au7mdxIgqWWWElINMaM2URSyt04ewDWB0S/x9FJAjWOLeiScdck1hLM3uSxDgbajh+jtKP/uzdaMvBaOeVkNb+xQlyCT1iYl6x0IHP8pSYf6tnDxkBhGtoAXAE3lCMjq4TyuOUK3ve+9+Pd73mvA3TMs0vgLROy0UgGsUv2bTqFF7/kxQJAeElksZw5dwaLi/Pybrxy5TIuXlpBm6BEEEi6mOB8qVhGLk+ZX5P6FfsIgYCm6sQkmo0OWq0OKuUJ9RUmd+nnSYZBL+zhtltuRalcEEi4tb0tGWQChfMLRzA9Q/nXlDE0wz4K+RwajV08+sij2NjcUF8ypiNZiZTEI+g3QC+MxM4QY4Myyk7i2OTfvJSwLwSwAJvfp1eIHoipx4RhsVwQoM3ELdmNlLklcEbWH9uCyTnGnfKWBO+YUGeCgIBjvb6D+nZdIC5ZH0wREzinXDPBUSa15AF9/DgqtWrMCsyQWViumE8qweGBVc1PT81gfn5RYDmB4I2NdbQdeOv7gE+uK/HukjkmNRnIT5Vsa/oL8xwJphdKZE3nBOBKFpgM2V4X7WZTDFdJKJNBKVliyo9agsxYpQTA9ksls+0oIUuPU1Zo+ySsPIDlEe2YUw78I4gmgJeABr2Tm02BnLt7u+Z/2yFwSg9hxjil+YVzi5i0DjjmedMXmddFYINMV8p0E6LxPo8GFjog0flHa24hTKE2tGviefJc6IcqH93Gnhi35k0M9M0GF8snj+DWW24Tc7pe38aFCxcEFLLogf1j5MNmCV/PGOL1So47ACZqE2J0U46boD8Z3pJY7lMu0uQdOUZY5MBY8jhe9ppJFD54vGtUHj0C6JLroxR+okDFgSpiqPe6kvbmmGJhAfvrHhmJbRvrxqynp6exl62vEQgm69ikhyklHPvZkunq5q2YqSVQ1jOaTR5ZkXQgrhG4PdBhEsL6Hs8adL6sZLgIwM2wv7JAJI2yihGquOncOSWeOG4ZQxZwhH2C4j0nKxtonZKnKCUY0yxkifDQw4/g/gce1ByiJDy/1zH6uHZROpkqAqeWT+GWm29BtVzGhfPn8eD9xhTjQCNgtHhkHvOzc8yuYXd7SwAu5YE5IxK8lEc6majmHurUbX3rmOy8Z8/GMsgJ31r50jpw17jT9n4m2pn09ACujiFpR2NOjSSVycwxyNXGg8l4ag13cfVgj2BZ115Klkszl+oQnhHM1vHInK3tBtYOjF3LIgV6CQ9hPyP7f34YoBAEKFKmk32LRT7pFHJqT7K56V1qV6UJTDAixCKOcgWkqzVkJiZQWVjAYJKyydxQ2Jxi/qQEbek3rfKauB/Z9G7nK/lmxd+xiF0fG7DYp91CnyDuXgPRHkHcroqcjiweRXZ2Cq18FkGpgCCfRYasWBa+OKUA9klFVG0e6O/s5rxugtScx/nl/YjAxhDNdh+PP3keK5dXVXjkucJay4fQGNza2kWr1VQinKASizwI4BJ00nxBGfFCQeux9wGdrNEPumwArpuvVUTh5X+dNLIVUXhpa7/PcuCtZ94OeN5OctoDuJ4dHgOz2tBpTHF9296pY21tA7t7TV3r6PE04K0Dbq/hOMZgZsIDl5LIbh7ifJ9O5wTM3Xb7rTh2dEF+1wEiZDLmdS2/axWtELBzUsiOVT8q3HP7UlecYmPCmNx+32V/O+jFm7jCuLjQlCAMuRyBt9cAtom9q813PP7+919vDxozyyX3mhyPfvJ9ZuDtjeHd/fvXfW0Zz9CJJj7w3yQb168bHtiNi3Zc0QWLmuSRHoYqIlpfWxcQS0uMTqtl85ZT9+GaxAfHA/cH3KdQgeLEyZNaf7kXIPBK8JasOgIY/Cz3B1RtqFaq2v9wH8f9FNcPrgs8Nxbk2ffY6kOmqOZC2WmwwMTGdQJjN5WTBLfY3m/7Cik/uIIq35f4ee5puH9ikcYDD3wRjzz8MLapetI8nOV7/Sg/u1fO5Yta+3gBsuWgCgILaLgmDoFeNtCY59pBFQffhpo72T/5Uc5r1LqRbDJZraM+O0hlFYnekBYmPX2mnM0KvFVfi0yinwBhK+yBOx3GVS9FEfIBZXttB8FxS2CPyhV5+bL64iIDIv144jl6X9duaqACqlKQldeuioM0bm3/OaSM8TBEl5YI2QB7vR6aGGCXe1qC2JRJbrcxV66h0rN+0CqlcKlLpmkaxbzZvfhiOfYVO1dbSwfsL8EQnTBEKldGtzNADiGm8iF+/qf+GX7ix38JP/nPfxjtQR8//xtvx8mzZzCBLoY7V/GhP/x9PLV3CT/3Yz+Of/y9/w3e9F//d/jQ+z+At/zIz+HUyUmkWmmkiraP4r3BgNFV0R4tHWz8RNw7ag6zQiaybiVBLvURet5GUE1SMacN7QSymMuWkG2HKGfzKKWBMAW0ggE2wzZ22x3USlVUhhnM5CoI2i2tx+fbm5gqVzCRK0qpIxsGaAQhroRN1KlY0e3ieHkSs2mu9SkMI3r/prAZtNCiHDP3jwRvnXqO9uLDIdafA89bzgdkhxKMZKEdH9yj08v2O7/zO52tyP5xQ+9XesN+//d/vwpk+TgI3rK4hMzc7/7u79acQ9Yq2bFJr9jDRuOzBW9ZJE02LpmwPKeDzFsPILMgLAne8rs53xHw/a7v+i4VwxzGvOX7WKz9/7P35sG2pWd537P3Xnsezjzdeb63J/WA1IhRGHChMNkxToKTClTFSRzHZcfY5YCgSBkJCEhChhTGNpjB5o8WsuMKUEjQipARSKgnqdXT7TvP4xn32fOcep73+9Za59xzb191a0DKPl2nzz1n7732Wt/6pv3+3ud5qeDlsamYpaKYX+9617vUt3jct7/97VIWs49xn+8TXNm2fB7dbsZf4xYYt8C4BcYtMG6Br5cWGMPbr5c7Ob6OcQuMW+COFviZ9/5jBdAZCCAwJMAifNCHfAc2Q7AQqsAcvPHWcs761wNaryDzAQOz7ouCGVZf01vYRWGnEArFzzIeXXFgTuGsUA0RV656O747Q1l3BKBc8G47LA7feptyYqeAnXEVH1B1QCSurvBBPXdQA8VOKRVCDmaJW3ubutLqjfFD+82bt/Cbv/XbuHTxkmCm1R21Gq6EBILkBJmDITrdjsDK4SOH8Ojb3qbnFUsFHDt6GNMz01hj3b4b1xUkY5CY6jMqN4NUVtCMgdNkMq2guexaGQDr9jE9NYVms4PllXU9NwiSAkSsg0xL3mw+i0q5iOGwh0QqgX63j7W1KtZWq+j0ulhanML8wqTuN2HiYNhFIZeRTSkh7/nzF1RDlYELBvw8kKYdcp9Bs54pHyy44sBtWCPKSURdwIX9jzVxdVuSZmtHOEUoMzU9qbbncRg0ZJuwzhGz7y1gEwVJK+WylMcEs6zRRmUIA5H8Jghi1IrnzIAk4SQVILNz02rTIiGxxlBaMI/nQKhNiz9+zc4SaM9KgcsP0lRjEt764JHvBz4oajVXnbKOtqS0E3ZqS/6b9Rf5TShNgEubYY5hqh9Yq5PgklnWUi4762kPWgUNnapSSsa+QV/eB/7kh39CX7s/zrqSSicpPZmhbypTKmsIJxjAJCwkrOVPKrDZZ6UKYW2ugAkiVvuW16D6qpx3qFB1ltdhLV4pNB281ZiQ+a0bJ/KEVW8gbGX7yZ7b10amSpjfHSpIzWZbqh8piQkyFBfDrl2zePCBh9QXOu2WbB8Ju9kvCMY5njiXse+yzRg0psqT8xdhLJWafI9KuYLde/Zg397dmJ6bVV/aqG5ghTbF7ZZTtldkFcxrDudXSsgI6MKx7YOsMXWamzvUVrzvoLKop0QC1oSmdTXfo9FsYmNtXYonqY6kGiSUsnqbsnZ09XtlSS7lKhW+fQwYfHXjzeieqT+l/fQqdjf21D8dWLY51eE178nq57rYTwXQHfMxiGgWhTRU5P9p+816wEwc2rd3D/bs2a2+oiAmxw1haZIqGLN5Vl1iqY0ICVOqKfz5F1/C9Rs3be50NZvZBuybVOzv27MHTzz2uGxvNzeqOHXyNZw7dRrV1TWUCgXMTc9gmu4DnBOCNFr1TbRofTscIJBdMOu2OkrtEgakfAoV4K5OpKAdkZPQJcjzZMkoxYwBWgZNDbjxsQR1p3pMMxzfQrVrLcAtgOteKxgb0Ttr4di66q3E/VkZVLeZZDu8dabboajPYAyBLa2gaYtM2+gRMsOBfQvaWh1Z1lUsUIUVBMgz6Ut25wklYngoZoJBKr8G6GOARDaLdLmENGvL5YtI5PPIlMvoF3LYZM1Xq4Bg659gm4O3PKbcB5ztb5gwQCvnGCBRW9k1SDnMRBXW3Nyso7vZQC4IMDs1AxTzaNGKN5NGKptFkM8i4VwL0lTdBoG1MSFPiGJZCdbuv9VfHao+Ync0Qq3RxPmLl3Hjxm3qR63SreAQbZjzSlKgurC6SSeEBurNFuqNutaURpt1C01Bb6p6uhFkBaPK5QkDuRMVzTkGskwFqpIAUjHSWYK1EE2hrtq5DtRw3RvQntMlAAnyaiw7W2UPhP0YFm20c+DzmJy0urqGldV1tGM1RtXH3P2wucADr62Q8YuBt7wmqhe5B6ESf2ZmCsePHcbc7DSGgx6SgSndORXr/iopw+2ltE/lHipS3aotXZHbsG1Ttsbb8LGkAEEgN5fFE/Tie70t/94Byvokvu0JgH7OuxvotTU98jPwkHHnjyg7AFw3Hrardf357HSceGmS6PH7gcNWkmHn17tpiPNdf+AU7HTKMAU91+b1jU0pcpkIxz0IXSFUkzxBQXxO6yr3VdwncZ/C9VFlBDJZQdnde3fr3+bi0dB6V92sobqxIfDL/QTXOMJbPn9ufl5uMFRxc49l+xjuA1hH3cB/vJ3UD5zdPR+Pf1bROsl1SHslztScXQ3ocw/OMgU8l7Onz+LkyVNaf7m3ubm8ufOt/BL9dSd4m2UyCO4P3ooJOpB7V3ibcDVvt8FbQt7RMIK3rX7XrJl9KZIvAt5qDnEQ1bc1Ae79wFtaJlP1G4e3tV4fQ86TSGgPursyjeIoIfvnZimF6oiJdA2pD+O1naPEY5u/lYDA5DHuc3sJdLsDBIM+3v/T/wTf9c5H8D3f9yN47IlHsefIMfzGh38Pew8cxGQwxPqVi/jD//AUPv1n/y9eO/kF/IMf+zFMP/gw/v1v/Dv8/Z/6FSzuLiGXrCABKmetvmwEb4ey3vZJAj75gM4wdP7h9RDesq/786VTjZa9ZgcHp+aRrneR6Y1QzCTVDoS3G/0uap0WSrkSSqMUpoIiEn2W9zB4O50vopzNay/i4e3NQfOrBm/5OYuJswsLC7IQ5pimPTCvmYpUzgNUym63TubjhJes5fqjP/qjIfAl0KUa/gd/8Ad1bwlF/TG5r2cdXb4Xlbr8nZCWv28//nZ4S/coHpdwlnMYj8vXf/d3f7dGOcEt34/qWSryfc1bvne8Xi5f89RTT+n9H3zwQd3/+HVyrozXvCXYpcKYil5+/dEf/ZEgL49LtwLWvyWY5jkR0D7++OMCu+w/fC5dDKhcZj1hJmCzLWlZf6+140s0bY0PM26BcQuMW2DcAuMW+LK3wBjeftmbePwG4xYYt8BXqwXe/4EfD7ONvSLLn4vBRAZlnfpAKoeYxWoMVG6vYesDIv6nFFvuwKasMcDqrS19MMsCRHcqXcP2icFS1Z+K1Yz1AbitWt2tYUSz9YwyzIUfYrVn40E3/57b6/FGATkDHdufF34IiisyfFlRBh9dkFuKKQV8o4NIDZBMSSnED4P/6T/9PwocUf249b6YvbCCv1TLDPoKhu3avQsPP/SglIDlchELC3P60Eu1K4NcVJZSact6tYVCGbdurWA0ovVoGZmM1btlm/KDKwNqlYkJ3LxxC7dur0i5x8DaubOnsbGxhuMPHMXc7AxuL99CItGXHSvVRHTWXl2h4mgD6cwQu/csolIpodmoYTDooFIp6puWeP/5k/8Zy8srUkaw1uSgb3assnAV1PLBNGu3uJ7PAxELZBggoeLSwC3BE4OJCUxO0RKadWmthq7qdxVysh4meCP8JLCxoInBKQbMs9mM1Ju+1huztBmIp6JSitghVSOEly0Fz1mDdu++/cjkWDsxrZ88WltgsS0gNTe/gGKR71mUCoRqSaqSCagNxFig1L58PVE37hjkd8kVBHOEt7qOQkGq6WyOwW8CQirfzUaXgF1qL9qKUuFCKOt++rrVDFIZgG0KBhIOWo1Rg+YEKTwmvxloIHioEUbUG1LX8vppi0hIxuPz9QyUs68wGE9LbLYlVW2CtQTQQcZqrap2qIOy4VV7RZbHJ5wvAgFcOc1RUSJL5EhZy2tUbWGnpqE9o1fKEuRuUZ44pfz0zBROnHgAszOzCtQRpBN2Uw3HMcz3IOywJI2EAsJ79+1DIZ8X5KUK4Mb1G7K9nJufw9KuRfWlWq2K1bVV3T/WUea3arumM8jmqfgwxauxJ2+zyyCxKYi90ktvy2Cz2pGJE4FsV6sbtEReUw1hKu7ZDrynDGpbv7exw1aUok1OCAS2dnzPWaUgZlCa99rBXA/6PATyc44AZEyVFM7nYkamyI10tqZo8srb8HoINj0Y1hi3o6pvUXnNOqkEqbMzsoBnfWwpsNX3CG4J9kyJyPNj3Vr++/TZs1I90eKV0J3zFNuBSq1bN2t48Ng+/PB//d9golTGqy+9jBc/9zlcuXBB6pxSvohSNod8Not8kFEChI2bjtkjq/Yrw6u0Eo5q2Fr9UasFq7Z19VqHvLfSCxq8VXoElbeyOjZVCmvW8t9Sv8s50dS0RpYcGNAPAlw7lmYlZ72sX/2S4ZYgD4K26FDdXCbm7ICxY3wO58ZWHsnODFBKcStgO0BuNEQOI+SRkPKUNWTzyZRq6vGbwFMVILWmGpymInXAa+Y8nE4hVcihNDONwtQkErkcugQ7mRxlRugmk2ipTxigs7IHJAsGw5VY45I2+DZa86yIq2sVB6gJLt0aYNxYHYzSOIy6XdUwLtFqNJPGMJNmcWgkOR/lMkhw3SJw5d9oweqSG6Tq1RjlCZqtZor7D1kSG4TfJLw9fwE3by7beWtDEyAhhZrhEfVyd97d/hAtquRrNSyvrmosdzu0WDXVq+p/w5IUaJ9MK3HWf6XCn2u6WeTbWKbDgBTq/Z6pqp0mW2PXj21Xl9orHu0xA7jeft26km9vm2M73Z5gm+r3Nu38rCViCTQhvPWzhNvThfO4/cPUtdsT6mxf5pOHlJwSMIksiVw2jcXFOTz+6NuQzaTQ6Ta1jlsOiMFbzYvOCSDsJy7pjbfBA1zuNVUv3CUDaV4yWWx4TuH5ebBrE/4d5xxPLtQhrNO7e7e1FEgIdWOuLQaMw21c9P60XtfF7aDW9P0vvtGMJdBY0ln0uu1QMnq3u/3rPuCtSyy817EsucImI7Z3tN7aGsQHNjfrqNY2lTzDkhm3bt/GyvKKEs9og2wW5VzDh9qvqLwC7e4TSanoWApkYmJSzy0WCgK9LAtAh5i19Q3cunUL62trem8mAD308EOqK027Za4bm9Wq9tEEvporomLtoaNEfJ+g+cYlCrKNmXjIdYrJQaqLzmSLbF62+88/9wKuXb2OZovlCdJYXW++cdO/hWfcC95yhPYC20dSGbuT8lbqdc5nND3wn+u2KG9TmsoIPbuDrtSyprxNI3B261S48nEPb8G50ymrM0x5ooW7voZblLdU1PqEJlv2bJ0LQTnLP6Turby1tYB7vD4G6STqvQ4awwFqA9ZPT9n60+1joVBCdpTEqJDBZj6BFvrYXFvXHsHXVg8/o3IWdJ9N6TzD5BfuJ5KJNDr1Lporq/i/fvaf4dseP46f/+XfxCuXb6CVzODarZvYu7SoWDjOdwAAIABJREFUhKd+rYpf+Oc/jad+93dw/IG9+F/+4d9DcnYX3vtP/w/8q6c+iondU+ghg+yADiFAp9eLPgtLfc/kmaH2xErOkdtCQvCWSQh9li5QEmRGJS7UZvzu9bFvag6FRh/F9hA5rhHpFDqJIdZ6HdS7bVQIb4cpTKRzcg9hv7jcXMVUroBKhvAWSPYg5e3tUTsGbyuYZWJAqLwF1pK0Te5Lecs9jPwx3BzGc3wrytsLFy7gueeeExTlvv5P//RPBT75RYhLC2XvWhMfQtyT//7v/74gJr+pKuU5EX5Sncr2+4Ef+AF89KMfxfd93/eFcJfv9+EPfxg//MM/rMTNP/iDPxAYnZ2d3TJCt8Pb+HFpR/wXf/EXmte476Tq9oknnhAYZVIJ7+mLL74ooMvzfOyxxwR1ub4zmYBwltf0+uuv6zz5+Lvf/W69ll9Xr16Vevfll1+WipaP0WGLCmKeB48lV6xeTzCaP9l+nBP5njwuP4N8y7d8C771W79V/Zp9h6peti9hOf9OJe9O9YTfwlQ1fum4BcYtMG6BcQuMW+Ar2gJjePsVbe7xm41bYNwCX8kW+MVf/GdbA1kuqBXVnzNw5KNOCqaGSkevCrRgWhyk+mvYKZszBLdSSHqFXRQY9ADVYlJRtGu71Z1/RAF0FyTbDk63tKUL+m0hriG83SFY5xQe8WN40OuVEgzM+7P0AXTFFC0q4dQekTpYmfuhItfBKcmU7MvgU0qKBGbf/s7v/DsFt3gsBjYJzHxmtgu76EMY4RMtUZ94/DE88MAJ3S7W7qRFMFWR6UygOrSlEiFtFumgiOXlNayv1XDw4BEkmfHdY1AXOo6C5P0B1jY2kM2k8eyzL+DKlcu4ffsmVldXFJA5euwI3v4NT2BqhvZUtDdm7VieKpUUCSzfWsf1m9exa2kRs7OTKJbSGA4J91rI5dPIF3I4f/YcnnnmGVy7etOgkmqt0vaOSlVVHbRAKqGNs/1kO9F20tRZZiPLD8cCg0FK4JFQSirPVFL2zZlsIDBHi1g+xvbiaxYWF7G0uBRm2xOwxRMPCNJ5fFoOE1BaPVIqn0wRTKUxj8UAJQNJuUIBC/MLUu5SBcvgKuEtASfh9vzcooJ/BuNSaEoRS1jKuojWM3lsr5jzY0BBZ4JOV9/P4KjV+iPcUm1QWry5+r6ZtFmXm9rIAmO+/hyDngSdVG1RQUrLYIJAbzXox7dUXk5dSEDAoANV17SLZnBf5+m0KL7/KvhFJVUygXSa/ThjdVYzDMwTwNo8YePIXkWAK8s9Fyj1denY1j5gPqRNHutx0Zq52TblWoOK24auxeC9AwUOvpjttFnFGnh0UFhsyGw0aVl2+MgRBWpYy5gAlwEVWhurP7kavLmcg6edDqrr6+p7tMWmTfjVy5dRq9cFRdhd+drdu5aUzc4ay5ksYbB3CzC1F88mcjZwittYZF/qUUrNZAHZQrvTw9rqOpZv35YFejgHuGtk39M9pa2d5lWDQJ4J+KCq2UoTKbpaaw5EeXcEqT1tJtJxPJL1yRHhRKUHCYIcO3CJPgY9bO4L50NXT9MreqUk5TiSStCAnexQQbYWoFIqKojGgD3rU1cmKrLQZt1LmyNNMc6xyj5AZcX16zd07ZS6+sQTKrOW5hfxt/7G30C5UMLTH/0Yzp05K6CXGg6QD9IoZLKgYilH9RZBgS6LGSOGXk3daTa0ur9usjdQ6EC7/mZqWcJbtlmfFnWygbTatVan1mwh+TfBW4eudFUaNxwHruSAOx4f8vA2hDRSWHrG77W/0Rrt4bwHttZaBkg15Fi30vzY3QxrYJrfKQIT1uwejZBPDFFMAMUkLYOTyDEZgMrbZKBkjFyWSSopgUOCTK6FPQb8OefkMijMTGFycR7ZiQr6fIxzFJMinOk053fVZIzhJwattZewgqWulqkpJYXulLxhdqamDXdKbtea8fwCNat1fF2vgJ+DLwK32TRSnKNp88yxzseoatL5OW9r1+E1J0o+bh3e/kso8MrA6NXLV+QgkEpmkCCEDKxWdwjj/bUQZCXtPXrDARr1Bq5duaoga6PGOcTqzrIPs38rYYHQXAkcTL4qY8+eXUoIYRu1Oi1ZiltfdPbJHs56Fa5XeYfg1inB/e/+Wr1dNYGzW99YLuHm7RXNjbalsbnbLGa9UjzaIXmM6GahWAJHHOK6MSUVsNmtWoKQ1fllnVsmUfA6jxzerxq3ZpssjVpY31brhqC/LSRUf/s9AUGgrSs2H4VrTqyWcrgPCxMSPWSOxpJdswPX4ZzmE/7seeqd4fzuoG5sX+lbx7edHdMd161Z91K1hpNO1MyRYtiIdjQtOxbr1cWxl7zpf4buHNsGlyXRuDu+A3f2c6XN2b6shdU35hfXzgsXziv5hslg5UoFSwuLeoyKRO65mFAmpuWAMJW8TFQ7fuKE4IVBCMh5gnXrN6pVqdxYw5xJZFThUnV2YP9+rfH85n6H64aHhRw3ctjw/dldU5gc6NecYS9MpGKyIetaM7Hx9ddP4+y58zpes9HB0eNH8NLLZ950e9/PC49l8pq3vG0yGyGXDJBxtskDuuAQ0Dnr5LgdNPtrIOWtWSVzFMnDx/Vz1qXXCJW7wMDUnkxoTGdRTBLeOjcJrXEDNKVMHmKoMheWYJOOwVtvm5xOsE56SnbI1taWkOTHWKS8HaKVHNzTNtnex+At0ilsyjZ5IIg7JFxngfpuH3PZEobdHrqlDDYyI3NaaNKRpW9rgbM398kH4X4zBfS6TWSDNIaDJFrVJmZzWfzaz78HS6UkXjx/Bb/wG7+HC+tNlHJpTBazKGSKaFSr+IYHj+Fvf/8PYt+xKRx920EMC5P469/1X+L8uduY5Ocv5FBNmX2tJevZlxw33B7YQ2Spc/tWNsaeYw1GOMd9C+8h7ZEzxTyyTKxab2NPtgL0O0ikM2hhgPVuE41OF1OFEkoIMBHk0E9YYubl+gqmcwWU07kt8JY1bSPbZA9vXVn1fgJryR4ag67B26EreeD23f3R4L7h7U59napUll3xdW7vZzzwOVTcUvlOm2AqdglguZf/Sn1tr3l7v+/7V6H+LD/b0T76e7/3e7W3GH+NW2DcAuMWGLfAuAW+VltgDG+/Vu/c+LzHLTBugTdsgV98//8eBr/8B1evOlAQVbXF4sErH1CNDu1jRzsFoHaGt/7DuxXP9bUl42oFO3qsvlqolo2pDBwAkZrI2SjHz1VH8AEJBxS2KyoMMFhY3CB17LpiMMVDWz7K53mVQUz466CJBZoVW3dWvNtFJ1vUEXy2V174a6YeNxXg1KkzyhhmdqwEPQx8u5qeJjyy2q/89qBs19ICTpw44YDpDJJBUtaLExNlKXdK5QnVi6rXWnj95HnkciXs3r0fuSxr3dIKuSfbqEajLdUBYdbJ117F6dOvY3OzinqjpkCyWTlm8PDbHsE3PPG4YGyjUZOaodcjKKQqdYBWy+qmLixMYWnXDFIpKoUa6HZpJ5vVcU69fgrPPf+CAmFWm4+Z5FR8BgKgAp1ps+JjkI8Bbwt6JJGiskuWiwSFZqnKrxSVerIYZkCdWey0lbas9Vw+h0IhJ9XtocOH0Wl3ZWUpOCuLZqdUYxCcB7NYswus+Dq0LnDNAPiAdmcpwVEGV0qVCianplWPjbXVup22FLvlUgmViSl02j1nFZtHb8DADG19eb3W+TyYUyDHWWmbGtqUYT5xgOeqOqWqMcfaumaXS/UnawcShBjIia6DQVHaE9JmmDBbilVfR4vPlVWtqxurmsEDBVJW19ZQ26xajS4qA1IGGAxSGPxI04o0RVVtgCBjqluqUDIOiigg5ZtTgMEHfx2J8gFvBxFogd3purq7rTbaLasjSwtEWjnLzpA1z+JBZf8G7r7JKtn1KZaI4/3QQw4c0gV7dnYCB/YfVB09fhEcsiYv61BKzewhfLuNM6w/dfUq5hcWpdotlYpYX9tQQgOTBkqlAianJ1U/i8kJAv19U7r5RBUPUnnamnMc+BQUccF3BmUJWVk/eGX5tuAJbamlLI/NFxbsY81hqzvM96JK0KeU+Ire/IuUvQ4c8j57BOUtfDXdOv2ePw0DjO7LBbWtib2FsJunfe1wTaGR7bOZKpv1tIE2mPI0VJebyp6DTnB2OBS44VgulSs4ePAAFpYWNI691aM6tQsU3761jDNnz6DdaMl6tdVoo1lvStn+8MMP41u/6ZtQX6/ij37/D3Hx9FkpbCeKJRTSGeTTATIO2FotW+s0vp6tzkd/tDaWdaZrGM3/sjP2y5S9iipa+x6hSzA5JLC16yW0ZWCT7W31bR3kZiIGzyNIm/LSWdgKeMRRoVfmCd7afQmTIGQjHimgddbObjmyZHZIjQpbWoLLYpg2yUMkOf8Qag+GSI+AfArIJ4FCEiiyvi0VkbRIpvKK95MAhnMtLdTTgQLoiXQKg0wAFLLIT02iMDsDZDOgMaS3ijbk6oesrV8Gop0jBkFCWKPUXCAia2rbD3jVslTmfnZzylProq7usM8GClMQzKg7TQCRsbWFcxaBLSE07wG/owqv0WYg3Br4esEuqYWlAF5+6WWceu2kJQHki0hn8wgyOSQ41wjIB+b564A8+wfn8ZTqNieVFMC66qxVXavS5r4lFwML2Buo5jzXZWkEjOQiQevDmdlZzVmco0xZaokNGmQE25z3vPLWJUx4G3Q2upInnHW+2o3rj+r22hpqa9EQt5dXce3adaut6eCt2timmlh7hUul19u6BBV3v8OEHbeg+pnFJUh5mBK4RI1yuYCHHjyBublpc9EgwNV1Wr1bwvaw9rSgriW8mJ26JXXFk/riAHdrQqKrF+3VuDFnFr+HtD2cS2T0KmTCYt87/R5Za5z15Z32k3FXGL/39BbO0c7zfv7lkpVie3PtTcN65lEN0vs5mq2JdyGwlmGz5TBetRqt4Tu/3s9P4VB0zi5cW3kfCS42Ntdx9uw53Lp9S/sLutEQ8Pr6uXRjYdLLUPsS1rXvaY9CBS7rNbI+7twcrZIntU+kC8VF1jN/7VWVQrh65ar2J6ylfvzEcczPzQkA07GE0FZ9xbWbldowqObdUDSaYsp2Jlaxby3fXsGnP/0Z3Lh5W3tS9jvarT7+2ON46iN/cL/N/qaetxO8ZVJNhmNAEkqbJwlwmSATh7e8Jxm3dkh5y8TQbfCWJ8X1iTVvu4O+Hq+ksigk00izhrZtXtAZmXUx669yvuPf2X5pZELlbbzmbWaU3AJvo/FF9wlnUT0YoHEXeOu4v6UisXwJ965BIGVpYzRArd/BKJVEP5tCu9bA0uSMXG/Whh1s5oAyayMjQK3RMrt63Uurn6v1xI2BUqWERrOqCS5gtdtWH931Gl74+O9hrgh8/tRp/M2/+9MYlvOYnZzQeprO5JEPckh0W3j5/CX8ys//ffy3P/pDQCeDw297F4ZcH3JF5NN5bNItIb4HVqJkVFeZ64bKkygx155r86NLBCYo7fVVu5f2yLRF7jfbmOwlsStbVqJVMhOgPRpgo0l428ZseQLlRFrwtj00q+sr9RXMZg3eKkmiD2yih5VEdxu8Tam2vWpGE94mDNpv8POL27/y3Hi+PO4yPwC+iS+ueZ/4xCekWv1iICLVp7QIptKVY9BbI1NJulMM4k2c2hu+5GsZ3p47d06K4SeffPIr1l5v2KDjJ4xbYNwC4xYYt8C4Bd5EC4zh7ZtotPFLxi0wboGvjRb4wPt/XCfqwW1cZcC/W81HC8H751mwwyL9PqRjceitAR57QVx1GrWJnhvLuva/RLVs9WJTXbpj2OEtwBRCWnfI7eoIe3V0PhZ0t9+32yCH1x/W0fXoInYP/WvjSmDvchl7Wqh03BZUi/eG8FxNYxTnxe6aee4pgaozZ87g+RdewM2bN3Dj5k3BLNl6MpDKZ9GqzKnD5uZmFZjav38f5ufnZMNECLW0tCCoxA//rHebSKTR7Yxw4fxl1BtdpBIZzM8vqhZsf9hT7cxmq4NLFy/j1KnTeOmlF2USWSzlYYFV1t0EGq0OJiqTeOc7vxlHjx5GdWMdvUEXxXxRCtzNakN17JqNNvrDFnbvmcfC4gSADlqtmmAMrVF5Ha+++hr+4tOfEaQyRYfdd9VwTWeRo71lMqnaaVSI+mundSqDZlQLE9549REVk1SfKsibTqFSLqkdZudmZaO3e89utRWVGy+//Ar+7FOf0vsSkHrFpuwlveJLgRbrVf6nepgDPoIITgXJ2qRl2lxOTAhCMfDcrDdku0uralpm8vwJWfnyUEXJ4DTBj6xtvTqKfzNFMUGpqVaosu3JopgKZAb1aTPIn1R/ERqzZpxX3LK/EDwxMMLgKOulUsFCS2WNB94IQnfWUpU1NOvXNgzyuhqNtFXm+6qtnZqWYFbnRKhDJV6Oim4D6ax/LCtS1peLzw1Otc9jCRITEMu61wLEhUJR10igvlmro16ro1Y3lW271RZgt5q1DLx5GOyC+lJQRaoO1a5z0MIr5qjg9CpuxmMJPqanZjC/MC+4TpUs4TODZfw3IXiG15UyOzueA8+ZltsEtJXKhN6D90K1G9nnArM1ZU1g2UASDHr7TDe1hBzOAU1CSx6fto78piKbtb+oLOb96HVM6ayZQVbTFtgzlflQNsmyUSUoJjAWHI1qOTP4zP4skO2Vdj5YL1fYCNL6EH4I2v2sFGYyuLnZ15l0Y8RDM4/iY1NuOJfzrHoa33beNtY1CEzvyAQLXh8ttZNJ7N23B4cPH5YFfGj1yCBhwqxdb968ievXr2PEWtf9keqK5jM5PPbYozh+4gGs3b6NP/vEJ3Hx1BlMFcuYnpyUmiZg3/TrlQ/aunnUVgkqNQ3e8mkGwsxy2gNtbyUtK+iRWR8buIUpShl4VZs7+OCSQTxM5eu0DKY4Tni99k3nBWtLwnyrDxxhMQNz0f9dYonDzh4maaUMVcOmOpUFuKyR+ZPqYwamE0hTccvv/hDpwVCgtpROopBOIktVTwJIJ5MC3Tw/ItA+x1mQAfI5BLSdLxWQKxeRKOWBQgaJfA6DVGDXr0SJrckallTi4K1fHGW5arbJWy0t7RrN+tvdC6f64z2R/tbdG38ojwe37FGcLSiTfXztcMJbAh+9H5OAAla3Nfgb7k/8/OVgPfusQWDIxvzVF1/GF55/AegPNX9lc3mkWdM3n0Myk0WC6i1nBS1Vm8omWCKO1LUO4g66Pc1z6+sbgrlUw3AeprMD5xcPcQks0kFKwW2uY9NMFMlnw7VPQFbrhxvvrjFsjBMG2/3gXGBqcu8FYHU8pceWg6dB3I3NGi5duqy5T+ftrb3j8Na5G4Tt7uYEcxe4H3hLoO2grBS0I13jAw8cw4H9ezEa9pXcYSUnDMqa4nVk8E33iPfQ+o5Zxdtc71VskePDVncAzanOLjXcw8YArncQsH2w2yt7pxc3WUZ/dyVG3PY2vvZFyZHWS7+U8Dbc28bh7d325PHNaOzfd4W3d3m+dx32r9vp9Vs/ErikxzBBw9TWtKjlvoOWo8u3l6VCp6OJJWdEZb2ZeGbtBiU4EMpx7FJdR3i7uLAot4bFpSXtfbnXYWmOM2fO4uKFC6pDzyQn7l+4L5uZntHzKxNlTE5Nas8UcKy6NdXWV1tjtb9T8gJUSoO2qJcvX8LJ108pEbJYzGFpcRdOPPCAHDc++KF/fZdW+9L8eSd4myYcZPIPxy7XIe5BsDO8zXIsueQxPt/DW1uT3AqYANpgYiCVtwZvS4S3XGqdQzzXOdom8ydtk/nF/WuQzLIyuLtfoy22yTKUd8mQmhpi7jCC5nQkiMFbAmMqitPc37m8Eo57U94ONb/Wuh00R30Hb4F2YqjPStMTUzqfZnKIdaURJZEfco6wkh1mEWv7JdUId/Mmy1u0mw2n7E4iNUpj9eYyfvMXfwI/+F3fhJOnT+J/+rGfwp7jj+L1c5dVdiQd5LG0uIhefROj1U387lMfxP4T87hyq4Mj3/63MTOdQyFRQqbfQzvJMi0sL5LUffJt3ut1bN2OKHX4WYDP8efc7na1J6ULC2E177NU180udlWmUehByUF9DLHRaqBFeFuZRHkUoJyiIteA8NXaCuZyRVkpM4eO8LaeHOD2sCsw2+p0sLdI5W0K2eSIyywSfWAtMRS8pfKWazzb0z5vDATwbyvR6Cv39dJLL4H2x7RD5j31lsZHjx6V1fJXAuC+WXj7lWul8TuNW2DcAuMWGLfAuAW+/ltgDG+//u/x+ArHLfD/2xb44AffE+LDLYpQZwMnGzpv8bktwKVAmg9ebVOt3k+DbvlAZT5yCphG0NVZbzogY9DVgun+y2NWg8H2QFwla3+w0PfdFA56aQzcelgcv4btUDuqnavwg7VRGDhzCrq7NMIW0MzWv0PwYFA3l8vLPq5W28SFS5cEKqg6FNxzlrJ8C36gn5ycwMLCPGZnZjDo91Qjh+dDhQ5tRzMZKhnSqjWaYgZ9fgKNZhdnT1/ElSs3sLS0S4rDTDaFUrkkBduzzz0v+ynWEZucKiqeQOvGdqeLXpf3ISPIu3//QalvCcioEFpcXFL9utvLKxj0zEat220gkRzg4OFdmJ0pA4kB6rUNBZEJNQltP/vMM3j55VfRarZCVRlVebwfhGIEreGtp3ogSCORSqluVK/TlVJygoov1QosoVIuo1DMYXFxATMz05hfmFMNoQm2RzptyrQRVO/nYx/7GG4vLysgYgEcry50FnJeKRhG9R148BBBAQxTV7EfZrI5TE5OqT4qA4WN2qZAH+sYrq6uy+KVltaJwCwqCdd8vyaEk9JD/M0URQTTBKUEWwwmsr4pAawskPtm58dgN4OPtIpmoJ4qTSm1aRPd7ep3BrSoBDbQZ+CU6lsqR5r1uv5tQJjPY40t1lI2q0NeX0AlrdTQhB6mdE6nTcFmNY/t+n1mB+uqUXnpxyfHMPtvo1XX+RNaqU5pLqf22b1nr1S1r7z8Gs6dP496nZC5p0SGPusgO5c5vo1sNp0C05ImXKKIh5qsmezuJU+JQzyfz2isFMsl/T43O2+1rRKQQpzjiwof3n8mPnDsEOrmC3mdI5UOHEfx+rEekkopkTA7bYFSqrgdtOJ8ISgZmHU0Ozjfh/eDqmy2BWEkIbzB9ZYgbrfblhraahnTjtzOjW3POYDAnvbmqlGsOsUGZ6Ro5FzpoYqbYzzA2T413UVz5UXnIZ6VStgm2fDbw0YPb3XsmOrREipsImaAkFCTc4X1cZ6jBzwq4o007WzduJ6fm8VDDz2I6ZlJ3a8s2yGZlJVgdXMTN27clDK5vdnEqNOXTfKjjzyq2t6XLl3Eay+9gs21NUyXK5guVaw9WAc1tJY1VawHD3ZtHt/ZWuPthxXUd5CbAWdv2cuAt65rOJTaVnVfpbRlINrU81Z3NlqLZLcvIanBJV/b0ZS3tMP048jsKyNNdGjq65S17jFn16z1UMF7ZxkssMnavPymNfJACtuk7JGHyIyowkogO0qAs2ueCRSpAIVsSspkJuskGGkXwR6hyyMHGSSLJQTFMtKVMoJSCclsBul8DsiZZeWAyi8HEJRI4BtAdWSdYtkBZo8OTa1o8FaKOCkrbUxbwoHN/kxQsGQE090qHUHwNurFXj8drhc2oauuLOccQVNCHDk3WB1LUz8T3rovtyfwuQ7sxB4mBaybnk7LkvPlFz6P5595Rson1ZgmaCjkUeZaNDGBRCYjeCuAy7nZNhwxZw6r+63Xcn6nJSvVUg26I2zK5rW6WdXfeQivyqXNLOHtzOyMEmcMkEc1bc0K3alv9W82eNRuBm+3mnJbE/ravXaenBOvXL4sm1uCb7ahT6yz2+qhnEsCUTvZzsz/P1q3/TbNMK+NCW+jz3UmoXvCGte03j969BCOHD5goMNtlAzsG6CKpiG3RjGhJ7ZeeYDr934e5MYVubYfi8CsnZLfe/o9pTtHD0Qd5Irvge11kfI2hLN+YY/V2XVTQdQ+WynnXXaO8T9Hytut+3bnehA73pcLXITQ1lHcneFvhPN9NoQJeX0SnCk4Tc2a0P6jur6hpC0q0WmHzBq1TIJiEhPnUib8cb/D5Kh6s6H9E8dGLl/Q3nVqcgqENhwfvN/TU1NS+LLG7u2btwRxudejrT7X02KxoL1vsVSUGwtrQ7KcAn/XaEgF2pPy/Dgmr167gtdOnsS1K1dwa7mGXBY4dPgAjh4+psRAJu297+d++T7u4Zt/ynZ4y7Zncg2Vt76OrYe3cn2IfcjgdeTdCPXWyT6xgOuafVnN8jYBcAzeUrkp2+QkH0+GNW8Jb+kwoLILqtkaKW93qnmr+vFuvlZfcCU6zE1lgHoqsk328DajpA2bnROy/QX6rJhB5W2vjeawj3q/g0HA9NAhElk6LKS1/0zls1jttLBe28SoM0CpULY5RvsxOxeDt7YXYLleJvjwvGrNLnLpAlrrazi6q4Kn/u2voHr7BjZrDWQnF/A3f+QfoTA1i0wQYKpojjezQQb/99O/jn5/Hc/8+Vn8tR/9cezdVcBolEN32EAwYGkathnLLHjInUC7y/ri3E9E84+e59StXn1Lxx0lE3LNSVtiYS6TVTJRagQsBUzczWPIWs/tphIZuP8pDpMojFIYBAa/r9VXMZ8tYlI1bxNIDRKoo4+bw85d4C2Vt0msJ0do9H3NW+6TbPzyXlN5+5WGt29+JI1fOW6BcQuMW2DcAuMWGLfA11MLjOHt19PdHF/LuAXGLbClBX7pA+/ZUn8yHriyT8lCL6ZecPXD7MNzFMyy32NE1b3Ddk2phQQihZd/XB/eY4qGOEiQmsJDmXvB29D2a2v9sfjFbge8dn3+fxH43d5FIitme8QHBKPXO3jrLB4t/hkFNP3x7giy6YGd4K2dk8E6tjsUQGm3uwIN2yE7g765fF51CBlAWFlZxvPPPy/ot2fPblmIUlmSZbA6m0OQyiKdLiGTLuD28hpOnzqLTqeLxYV5TE0CgU14AAAgAElEQVSVUark0e30cevWbTz99NP4whdeRDpjqhipyHo8h4xAmjKukwns27sPhw8dEtibnJzB1PQMapt1bGxsCr6VKkUs376BVDDEgw8ewfz8NGqb64JTPC5fRxjzzGc/i5dfecWCZQ7IMXBHq+OlXUuCofy9Wt1AfbMucEsrvenpKTz66KM4eOiQoC0VxjPT01JWlsoFBxYZmLfarwYvB4JphHJ832eefVYgUcpLpwww8ZqrnWr4X/dGCiVv+xsqGO0xudYlU4Lv5XIJ5WIJ7VZDwcC5mXnU6k1Uq5tSOvOemQUhC1E6RCOVnwsiEWSwzi2BAwPnqYSy/BtNgtaWFFmEjLTvZV8hOKRittUkEGzrcQZp/BiiupaPNep1WUVTvUJg2G7SqrOjNrGxOJKKiSoVwkoqXGSVLLtPs0YmAOHfCW0VtJZrq7N0dfWJ2Veldk0kBWWpJKP1dbdP2J7F/gP7cfjgISwtLWF+fh6ZTAHPPfc5/Nmn/hxXLl1GVwocByGkKGUfdPU6CbUZ6HdWyLIEpnKDULTvUyrMBHR6qqDkBn5TMWt9gokMTok7HAmYLK+sSGHD8TRRrmCiUtZ5sp9oLBrNs3ksplb1xCcsX+3mFQtQssacq+mYYC21bghn2B5UZRPYEpqzb1udVMfLGKTr96R46/cIdVoCPAwwE2zx/jJZwyz4yGYIb2P1ZDXpWm059TJv++pxxb2ggb8GQrVYjV7hCQ5aF4B34VQ3zRHQmuLZVLUGlLzLsmq/uvc20DQQ+WSywLDfVXLFwvyc5rv16qbs3o8fO4Ldu3ahSLtzKj2DJKrVGq5ev4qb124I3rY26igFORw9dASHDxyUzfeZs6fRabZQYHIAE1dYe5eTFgO1qis9FDxVqVwFR926Zi7P+jJwSyBrdf08ivDAVo7Pqmk7UiBb1sicYwTTOY6j2qBKTHIAR6ugVL0Gar2iUNavzjZZUMsWHIcviUPd/XQNGq2nbv1yc5RZIvN7iORwoJqvNLWkPXLAb1pbjoZWyzaRQiGZFLTNp1LIpcy1gPBswNp/CVpAQ7UEE4USstMzKMzOIZiYQlAqIpnNokPrTFooDqkBYsIHVZIuCcaNASsXa73F23iGY8gBaltbzSI+CGvGRjUzpYDW8Pfmxr6POQPlMPHG2UiHvTICdDyulLdKQuFcZvOq7HiVgOE3MNEORrBfCnqCQ6puA6mRa+sb+Nyzz+HMq69h1OlpnaXynZA2XyqiODmJfLmEVC6PIV0dBHG9qtrWee2lYgpO1TOXqwCt023OpJKIY8SSeAL1F66JTCoJ5162qqsHbCpxa39vTW25EtbvTV3oauQ6ebItdd462e2LEgmtsZcvXcbyyrJKGCSSdLiIaoSGintdg4cy1t7WTWM7uvA++/Fl/dvGhY27bDZAnk4aQYDDh/bj4IG9GNIlQrbJXFttFSbo9fsxn7zDdtMYkoI7tm91+8Md4a2zddcZb7NODn934ypMvHO1Mu9MYHR7BDtYDGFHe+SI5cbg9hvC26hd79hrbwO1lqhk6/Fb/dopkTE6ZqzmbUwhG39PW8nc82KJb+HdD9vJ9gn8tMExzrWOCUzs9/y5trYq5xkq0nlhVMlmc0w3sVIiTCjkus2uxlrc3P9pP5GlqwwdXxYEdZkQRWi7vrGO5VvLKhGitWc0RHWjqr/z8YOHD+PAgf3Yv38/du/Zp+cw6e61V1/Dq6+9hksXL6Je76NUTuh5jzzyMPbu2+tcA1J478/+yltt+nu+/l7w1qzwTXkrgMufqkluh/zi4C2Vt4NQeUt4m6HyNmWOEJ3REO0BbZPlvyzV/nZ4u1PNW8JbW8q4Btr45zkq4W04RC3ZF4jOI5BVM1Wl9wVvB20ByxSdesp5rV3JofWR6qCHDpWizbbgstUVZ9KO7eVpnezhLXq25o84j2RLwCiNbHKI+q1l/Mav/CS+79u+Ges3r+CXfvXf4DNnV3B9vY98JoUcRnjHO96BwfIqfu0jPweUhvipf/RBfOh3P42lEq2aJzBIN5EY8fPTwNabmEKZCll+dftD7b35xT0hFz3uw9VO3J8WChoXSlThfWjYvpDJR6xvuzTM2ue+dBKNbhvNThszhTJyPSDHzUuGa85I8HYhV8JUthDC20ZigOv91lZ4GyRAtbZX3q4nE2N4+2Ud4eODj1tg3ALjFhi3wLgFxi3wZlpgDG/fTKuNXzNugXELfE20wIc++J7wAzRP2IJbkUVyGFRzFnQyq4spXENbPIsK7HDNPnDnHosH8txromCWqY3i8NaCUP58XPDBCexcHDDkr+HznKXe9pOJn7f/t4caO8Hn7bDVH0/nFAYO7a9b6v16AeC2gFa8eSJ18U6IWw0T2l7q+PqQ7wKi7kRcSV0HHcxSi8HoleVlPPvss2ENrnK5IkhIK7ks6/EFOVl8JRMZ9PojAdZTJ0/pOHv2LmJqqqJgB6//8uXL+NgffxTXr19VECGpwC3PPm2BGoFNoFwq48D+A9ize5+g3vT0rGqKUVV49coV2dL2+m3cvHEV09MVHDiwB6ViDt1eB91OSwFpqjdv3biJzz77WQWLaRcpS16qOnMZHD9+TM+7evkKVpZXpArdu+8AHnroIRw5fMTZ2JYtYD0aRrUTXdIBA+uqpzswezSqeqnyKxYKuHjxIj7+9McFXAgjuwyY8MsFvxnsdtptd29iNW/ZACGUcYoSBY4DBRkJpCgQZZ3dubkFBcA3qjXZY+raFJTxgfWolqUFfwnxaY0N2VbyNa12U5A5k00rOMl/E7Q0mg2sr66FNXQJAxU4pxKw35dypbqxKXjaZo2sfk/AkPeZMCL+RUDG4xNi0j6Y0JaQQFbIska2ecDPF1Fih6vT6wK2VMzyiyrfZssCp7l8Fg8/9BCe/MZ3CMpRIcDAFPvmZz7zLJ566iO4fPmKVOKElrJ9VlDP1Q5lbWIHpJOBWV4aQGA9PKv/SkaXzQBT09PYtbSEhcV5TE9NI5VmveeaXk+bccIPwk+zHzbVKs+F5yRl79Yy2K5PxGoAejWeg2kGXQ3ISEWoOqZJHb/Taum92QYMShOcexW9oIrTV3orZAVbpXQ1+0ZCXqqTWW+XUJt1dgnhpcb19dN8coGHy14BG/bPCGq/4QIVJrbYNWmul6qN859vc4n5wpQcD4scSXbgnUpXg0gcRYK7Glu0eLY2t3rUKRw8sF9JF6xZeOPWLUxNVHDs6BEc2LcXkyVTy/S7HWxUq7JLvn3rFpq1GkbtAQrJDCZKZZRyBVmAtzivMJDLb94yBowHDsa6eqm+DqktRbxfBD8EqjYefX3VHpM9XL1a2f0SGrj7QqWJoK3Ardkl8wr1WglGHZyKfAOcgwSfZfUT/fghzGXShClZjCLbbQixsVkZuD9ZEoHXQboZisF7qp9GIwSqZztAYtQXxBW4pUoLQ9Bot5BKo5TOoMgkFtaZpMsBxzpBIw3uUwl06A6QzmBqcRdm9+7HIJdHJ0ijPhihw4QJWQA7i+d+Bxh2wdK3PILuretHQwaNY+PFYKGDsDGwwLZQPW3acDqrZHO6SJhLgfqSWZlaP3IAV0DADmRllGOpYh6O6vqocqWDAJW35h5gyWlmu6tBb0uwq9nqgvtyV7BSBdkgUHmBFwhuXz+FUaeDLFW9nLFdzWnWHMwUC4K3xakpZihhwOC7sx0O38TdZL97EnyT3a8BTUtIsfWHc68U7FRO05peNXqtJrMBCM5jTvHvLMk13CzfxZTK7JdMXnDq87Amuq9H7JW3Oi+WSOhL4X79xnWtackE137XQGrvqDSGQzLhfbDbE+3oon/H9oVWylhfPFKalt0E07ksDu3fj317d2E45DrCJCTuhSyRTDXiPfxxrjA7wlsnzzU7bjcWBYCtT9k+L4LHPjkvArd81KuDI1WuzjfmPkM5sN/XhXvN2LY4vv+0+SbaL9/NFWbrHH0nwN1+DDuua5svBb3ddp53WzPubrnsaqPHXujtlv1KxJ5gcx47iwF/OpPwS3OwS7QjWD1/7rzWvXqjITcQJpJxj8UuxpIKfv2hGwVrWTOZkW20tHsJB/YdkCrW9n42XjjXrW+sKUGOSWzcO7OMBm2RuYbs3r1HtXV37d4D1lc/feYsaps1dDptpDMBjh8/iocffkC2y9zL8RzosPG+n/vVN1xe38oTDuXyVj6BaxHnAipFuYfmXCy7fTrJR/CWEJPXy+ezZq29lnbGVr/WJ9Okh1wDAnRSkFq3w7Yf9JBNJVEJsigm06qLzmrcHIRUgLadbfKI5SJUFoGuDta/5SjAOZdJiOE3nR6SVn7AZNiqrxuveVtP9HXv8skMSqmM5lY6RNAtQvN9e4BROoU+z0HJRQMpTGuDLka5LNpFs0/n2ttmWZFuXypcfnPv12zS1cTceop5lpRJoN/tCYSqbxBQc9+JEWihzM8+dPpZubWKb//md+IP/uV70Er28YH3/yrO3W7j0597FYVMWv3xm46+HfneBn7mF/5nlGcX8c3f8SM4fWsV6emCZjgWHmBGoUTEQzr4WKKmwXa7dwK7voasap87pxl9hqFFsu3XuS2wvfHA7nmg7BaU2n2oBnIqMPemdlNlI/JIIUeFNEt9jAZotFsoF4rIgTVtUwhcUuqVQRPVURutbhf7ihVMJbPgO6oi+hBYRg/1QReb3T667lyVuKTSEVTevrmat29lTIxfO26BcQuMW2DcAuMWGLfAuAXG8HbcB8YtMG6Br9sW+KUP/IQCTlvrwDpYykx4BjRdQNQHmSN7Yhdw2xaEsr/6YHO86baCWX34dMoT/dupuba8ImYfuR2mKuQWs97yx9geJPPH26p4sMC4P8st8PUuAautqgsfsHR12JxshM/xaiILTkeBy+2AWMHBeyhvvRrMeMydbecVDQrKpKispf1sFlcvX1L9WCoLl3btxuTEJPKFnIBULltAEFgdWUYQaLPa7w9x/dotXLl8FbNz09i1a1HHM5VnEydPvoY//9SnsLK6YjU11aDsFQxDuPp9CSpYi4Jyc7OzArHFQlHKIV4lrYr5t8uXL2CzuoaZ6UnMz88im7M6tV5pS0UU65S9+uoruHLlst6Jr+N1EcB5pSrtkR984EEcOXJMqgoGoqm2s7poLoQaU0mqb7h7o1aXMprx9Iz79wism/TKq6/KYky0KaztRxhodSN917Z7a4BANMEFiO1eMcBifYuWsITYlVIB5RKtzIqYnV1Q22xu1mSJrWCRguquzq0L5shOVYrPjIKFhFW8B77eKo/B2rJU0NZrDsq22wYPGURhTbBeT/eQ1tAbG1W0m00DlAw0SaVEO1+qZ6lCjZI2CE+oWia4FVx2toam6jErZwVZCQKsF7j2NaWN/kqVuINiPF4um8eBA/vw8CMP49Chg6hUymaRV68L+Ndqdfz6r/82PvpHT6v5i6WCLDp9PWGNKyq/BVtNKRkprAhgErouwvKZ6SnZIU9OTckS0RzNh1hfX8eZM6d1jKPHjmHX0qIiYAIyhNQEtgyQKbhrgUJjqAaGYs7M1gF8TUffNXyOCi39XC3fbq+PRr0msE5wS2U024btrqC1q7Hp7Xn5Or4/25GP83kEujyvRx99HMePn8CFCxfx7DPPYoVKYVcv11SNHqrGPQ68ovQuSrh4tkxs8hUMcoFdhzdCS1tCdQPUNv7Vuq7fGoulRNogktWTM6iv1nRwjP2TAWfODdOTU5ibnZHSmbUEXz/5upQl01MTOHRwP3YvLaGcLyAxGKDTbKpuNO1kW40WhoM+0gMqQ9IKTqeGVPFQCaTqnS4YS4BpyuQIXxsZ1eWzT8uGO1ANWgWSCWMZvGbdP1p2C9AaMvTgVgpbWpSr9qqpbGWCaFzJ6c5sRgodKcP+5PpUCG+jWq8GkGOFM90xrXazwW71TWc5TZtHU9oCgYO3gWrZMrDPYHofydEAnG0zVG0mkygGKeQYIE8HyKVSpkwmLGUdPtr3pgMMSyWkpieRn5xBvjKNfjKN1VoLt9erWK3WUW+3MUqlsLAwh6VdiyjkUsCgg+SoixRbyZNlN3taMomrG6z+5SfKyLbW+jzXH0sYAUG2A5ZKzOg7WOl3GaHCO+ZN7ROd4vlkmrdMBc8EDSY6EYYyIcCseA1C+4le9VIFj+0czd46JStXjuML587j+eeew/L1dcxUcihmssgToDglp8Az7f6LRUwtziFdKEoVRoBrOyQ/qiJY7HckPmkuWuPNzUGwVgpaI/aWQ+GgeAhvI+cGmzMNitll2HhUsoi3dTcrAeeK4hXLPlGMqrWh1g7CWyociR/i6QLe4ttbXEf7P/8vf3yuubY+GM/3eyWXsOQuhVbddNgoFfI4dGCf9iOjEfcRHt7G7JJ9soxLOiSEUTtJfRuzPpaDRfS79mKh4vcu8NbBXTtVN9e5EhsRnI3S8LQ/9iA+dkvv2I/Gkh9DYB+6esR3v/F/R3WJo3e8U80b35vfKyExulc77dO3nsNOx4meEV3BVoAbHTdmku6WzK022xoLnMvYmV2igXaYtE7XOkPnmZ7skpnEeOPGDZw+dVqAlXs1Po/JGJb0ZHO8JY0ltF9kaQImvjF5kTB2YWFRSVC23qcE6TTf0J0mm9VxCIlZtuHSxUu4fuOmSwRJypmEe8zpmSkcP3ZUCWgszdF1DhgGoRN47/u+OvCWsE7rnK/TPhzKQlipLqMR0qOEbI+ZpHQveNsNTLkreDvsIUsgmM6ixDV2MERXzuoJ7XGovKXrBNfNgUoI0NnBesibhbfNUU/gsZjOoRBkpLwVriRVHY6Q6SXQ41KTIcAFmv0eGr0OWixbkU5iVMqCdWGVhMra66zPWttUghX3nb2eKXw5YrmfJujOZNh21k7cc/PnWnVDwJeWxNxLd1tttFpdvPL7H8HeE3vxD/6H/xHX2gNcWlkHRj3kyjkcnt6Nb3/wAbz7249ilC7ir/+df4pGOotRjm4SKaTbbXTKOSX5JEZcX8zZx/ZatvfgeWsf6txkeOlm8WxjRzsdlSQx+BuHt/x7UGshyxrImaz2PxwnTH6japo1i3mvdoK3BLM8/tVhC5vDttpwT6mC6UQWac59UnUDyyODt9VeH20mhbk69TzPMby92xw+/vu4BcYtMG6BcQuMW2DcAl/uFhjD2y93C4+PP26BcQt81VrgX3yQtskRtLFAlQVkfIDLK678SXpFwhZlwhbrNnumsbOYwmJbEr7BSa/ei94zfMW287Jjxj0tXWW7WC2xyOI4HrW1k4lfl/+3wuc7KBTCx3eAr74empMKhLXX4sIqH7ryL99JBGGqZRckvQtAsYa085ddbHi+9g7+PH1N0mIhh5s3b+Ezn/lLqR1nZ+ekHKCVMKEWrSLNJtJq1/X7vClJ9PrAxYtXsHzrtuzfZmanXQAdqG5u4JVXXsZnPv0ZbNY2dQ6DHsNBDHgRdmTMShlJBUaOHzsuKzmqgAgYCWcM+CVQr9dUM6zVamCyUsHSrgUFJXiu7CsEiP1BDzeuXxXAZZ0960dDfMPbn8AjjzyiumJzs3NShfJ1DOizFpmvMaq6kaxJqSC10wg5JaQPMLLdvDrX6h8GOsaLn/88zp49J2UkbY6poogHUKyWqVMuOXgpIBS7wQxqmfqXsSYDg1QQzsxMIZ8ryCKaEJeKaMKrZrsliMsAC8+JKlkqo1T3Ue2bQqfdwfr6mtqe9U6pSuZzavWa7gnr2LKb8Fx5HKpzVce2afWuGKAUbqdNKC1kabHmrND5M606kF6NFoS1Wb0y3eYAzhMG4fgVJSm44Lyz5BRUTbFGcUb15vbs3o19+/YpcEqgyiAZg7FUOvB5tAUtFIq4cuUqfuH//ABeevkCyuW0rs8rzqTi0Dm7GtwOOjP4mmUtWta7KxYFfAlrK5WKainzmgTgnIKEEJzffB2tvYvFvN5HQ8wFcNU3pGSz5BCBSDehybYzVGq5OctNjK7KrPVHV7OyVqtJ6UyFLO2SeWzec42H8HUuZq32iytQqHT3ddkSarsnnvgGTE/P4ORrr+OFFz4nKO9V+rovbuJhH4zfq/hcHV9sdprnwnneT+LOIpTvw36j+UM22pxDTH0vS2Gp+WJ9gcofBdQN3vr+woAv78vM7CyWlhhIr0jxQtvuG9evqb7mZrWq05iZmsDi/BwmSiUkePxeT9+s3yz7V9kfj5CihfsACNiqVG2ppqypbL1S1ezPo/6rPuznV44FWoIHgeCy7CbZ/4Z91XCjNTvHEFW1UnV6pYxMD+2YhtuditCBV189d4uyTuugs5N2a5ovQ+CtXlVX1Mm+bTx5ZZpTs4rERXbUZoUMpAlv9ZOB+iFSHPeEE4khguQIuVRCgLEQBChlsyiwVi3n3D7tMfvoE3wR2FYqyExOIJiaRnKigmGQx0q1ges3V7GyXkN1s4FmpydwzdGTz2exZ88u7N+zgHIhwGhAa0p6l3tFuVvgNHd4kG+gxc8n0jdqXLukFQarXd1bPocApl5vKMmj0WjJ6t/X7fYCcyVwpDPhnEALVc5DsmGm2kx1fF3dW1cjPEX1foL1qJ2CWGdoYJ3AjxCZyRS0m19dXcXNGzdQq7NmdwvXLl/B+bM3MFVKoVLIo5DOIBNzJyHMSDHxaO9u5CtlKdZMR+VqRhvWj63ltPL2y4klqLjJxzkDcB7mdXCNM1DkgagHvaYQd3WcjZW6rmJ7CLOAZtKBC/o7x4EIt0UAdzgyeOst5TerNbNW9uDZWUArmSvukOLP29m0u9tu48P9oqfIatVlQtmqIhVcMZfD5EQFhw7uw+zstNVtdvCWsN3axaWRuRq4Uq0LsBvADUt7CMI7e2oPbPU3t0kN91S2H9Nc6UCvnwI9mN3+mIao69p+v+zl8uHuLr6f3rbfDBMKXZ+4NyiNz9x+SfJrUGzP7i4rPNa2rXDYo9x6HiWz3Hl8u/67HCB8uktGiO2V7aHtm9qYpbbfQ7gFi+ObbRyqxN3fte4rgcNqxrNONfcBrPu8vLyMS5cuaa+mWvFNuolwdJnDCr+4XhHYsSxEq93RPMd158SJEyr1YUl8NhdTNVsoFlSSgBCX4+TipcvaD165ehWb1TrWN6oqA/LAgw/gbY8+rGQjpTgNY5a7AN77s/9y58b8Ev31bspbD28Hylqy+qPeNpmNK3hLeEe74HsobwephF5HRWu/35XythxkZWEch7e90cAs89mG3HPH4K2Hi1TeUhFMkMs9KNd6zpHaD+ygvJWad0S1b4DCNnjra5vnBwm0mFSVSaLNzxXdNrp0vcim0E0m0B4SfgaCy41Wy6yc0/x9pH1+IV+UTTL3vVTUsk9RtMovfo4gvJXjAdug29V+hfCW17G2vokf+rZvxG9/+Nfx33/P9+DsSg3D4jR6nS6CXBpBY4jvfNdD+Ic/9D1Y7wd48u/8YxRnJjFKmP10od1Fs8CCBZKWh8l3mmtVysHOwaZFX7LFJSo6NW4wiiV6qba8e74sCRLI9lgqwZTW+lzU62OyUFK924Cf1TKB2ojK21K+INUt1bdM/uJ73hy0sTEyeLvXKW/vBW+1T3XzP8fDzbHy9ks00seHGbfAuAXGLTBugXELjFvgi2mBMbz9Ylpr/NxxC4xb4GuqBT70wZ8Maw55wBlXCG2veRVCAGej6QFE/HkWxIoCN6Z2ir7iGfqCMS64pmdsUfGGGkoXGIwArB0tphqIHSOEtNvuhJ27O+OtF3nHPROgceop/yHaXm9PjUCw/b5duWuSmHsRWR3Fa5pdMDQ6Df8+YTwsdi5brt1b6zoFHwPVBDovPP88Nqqbqrk6OTkpS1pC1FKx5GqVsp4ua5UShrHOYgbVjTpOnTorde3hw4dRKOWleOF3vb6JT3/603j99ZOoblZFKBQgYyA5lRUfYTY7A227di3hySefxL59e8z6WIohr2gaSWl5/dpVqUVZU2x2dkYBg16vo0ADw7mEe1evXcW582exsbGGBx96EN/x196F3bt2y56Oz6MKglDO2mjnAKM0Pi5AFLau+13KUFl0pp39b0KqyNdPnZLygtCPwX9vM8nfGaChqkO1YV3ygf8pC2mnLjShpqmdVJ8wm8FkZULBQUIvKl0rrKk6Oam/+XtKIEEoIOg1oMqjr2ATg+d8X9axZXtQeUgIyee22g0FmAhfRmwPFxBiIJPnzPtkirNANstU0kp1KyAaxOrZEsxRjUYwFynTZdPJ4DkDqOm0mpNKEwLlZEA1igUuC8USJieYJFBSgJTAdnFxQVCVFshSeyRTzt6zp75hwG+IyuQkLpy7iPf97M/j1OkbyGfN+pHvRaWdYllOtJnOpDAxMSkwTBtEn5hAENxo1HUPeR94faWygdx8joCegIa1g2kJnVFNaUJaBmMN1bgR62vZeiLExwQFVP1bYMdDVb4Hg3q0QGY9Pdo51utNNBqsY0trPgaMrSYtQWfgjqP5wtmW8t5LsekhsWpd9hSQ5hf7Cs939+7dWFpcUj3ACxcvSinP/iKA4/hHBEecja1TUmiOCu1gbax41bLd64QlQjg7SUIrQjDaClI5zmA2a2ZzfqHCP0hnTGEuQOvrHI8wom11j2PT9z03RqVYtTmAQE51mplMkk5rHli5dRurK6v6t0/k4OxYyGUwyXtYKKBItTgjm27sCcby/RiYHSaQZECTInijQUgkwsqqpm6OWZOHNtWh+4LZDXqYREhLq2RZIdPO0Clsea1SEbu+IrtHp34ME3a2rkyubxlw8szJq6zDVcCpaBTwdioWU34mpK6PII9kl1YrmDX5qNIZDpHrj5DvARm6CSCJDEZIU61NRRGDuaxZl0khH6RQCBLIBazhZ/2Zx+tQRZUJkJqaQmFpAYNikdJ3UGe5UW9gZaOO1WoD1XobzTbbnLffYBnhHuEFk3GOHN6N+VnaxHMtILwNyaEhUae8DPMMfAA/lLtavVerR8gxm1H/pvLz2rXrssun5aXZnrokGStQrmQZzf/MSy4AACAASURBVGmBU4UTAjvbfdqjl4pM8CjJJp9OFEXWic/lQtcBWRUzQUR15g1QttotJTStra7KqpuKW54T11LOxy+9+AWcP3MdpQJQyuVR4vhIBrLJ1xintXE2g7mlJRSmJ9FzNZEjeBsrQxEtUO7hKPEtAmicf0x15cSj0dIna1SDtuF/PITmAFuLLNHCbNZDxRaTkbzFt4aO1a7kF8v3suYl57aVlVUQ3nI9MTAa2SVb3WZLrImWY1f72q9use2aX++U3BBbutnsqRRU83Z+bgZHDh1AkXV91W8Gbs3y9sdRvUxf81bwVokYZlvv96v+cf971H72/hoHvkbtHXVv7fH4a429OwAc2+ZtVd9GavL4njG+VQmTDW1XGe4Io53g3f8V7UFjDRiC4th8/4YHc0rouz5v+777DQ+45QlRfepo5xp/ApP8LAnBVuHw84JTlCv5QMpcg/KaGwLuXZNa61fXVpVUwbq4LNPR7dpmga/h2ssx3O8O5FDCxDvui44ePYZjR4+iXOEaZDay/h55hb2S2+hAwMSWXh+btTrW19bR7fcwMzONUjHvyk7w/HgN5jjBY73v5/7VF9dIX+Sz7wfeekeONwNv6RDAdMoua8QOe1pDKukc8olA8JZ2+oKMoyFavS5Y6Zz3g9BY8FNmNHfaJu8Eb/3+hasZFbx8fSs5sJq3yQyKqTRyiQBpjU9LpMsOE2igj3pqiHZyhDaTFpMjqXEJcbsy/jCg2e330XL7pHTW1hMkA6loCZSp9M87hWqK1spMDhnavo6/+9qyPBb7DpW6N26u4JXPPI1//XM/g7987TQOv+0J/PknPoHCRBnd9QaOHl/Ev/3Jn8AnXj2N/+6f/7KcRfLcX6SSyPVa6GTT5hqlMi7c65tTi7ew9rbh2+FtOJ8RzBI4h2pcaxfuR3R9hKdM6OKM4tbFyWwBZaQRdAfoBwmpquudCN5y30DlLc9hedCRbTKdFuLKW74H7y1tk2lRvcF603T2cNbYSiAdw9svcjSPnz5ugXELjFtg3ALjFhi3wJeqBcbw9kvVkuPjjFtg3AJ/5VrgQ7/0Uxa0cDW/fJArPNFtWff68Oge9Pap2zPzt/8uFcsOHDP+PHNMDslorJ281d1WdXD0BKe+uOvr7Zl27K3qW/7dMbbY5UaBMF/XVs9z0eY7rZ3NMnZH2+UdeKJd4k6g0dvORmra8H3tArb0ne1iCAZOfeCaoO/FFz+PW7duKdhFeFssllAqlaUqYD05Bq0ZHKeykwFulngdDZNYWa3izKmzgmL79u1FJsP8/L4C6leuXMKf/MnHcOnyFSlKCXCYLa4YhGIHZjHJ4MaJB07gnd/4pIJchHy0NiXyYMCBL1hZXRXApW3xwQMHZItM5R2hlQBuMoFuv4tLFy8I4L77v3g3nnzyHWi321JsEroJqIV2XXdXh9yh/3DQVc0aWimaJSYhFdXBp0+fkX1rr9sLAQKDYR7eSvHnrOgUJHMqQ9bRJYQznmD+dXZfksgRflH5nKYNdF5qUSrCiiW7N1SMEpZRYUKrPypLCCzWVtfQaLJeal0qWypNeI5sL54Ds+6pKFEQVNfmxdqWnS+lWZq1gz14oz7REhl8AIjnJ2gk60evuo8pCQlw+V69nrLxWbuV94l9a3FxXgrvyckJTM9Mq2bp9MyMlK8E7ayrS/UvkwJCRGoetg5mjZDLF3R9v/1bv4OnP/5JtJ1zNe8d54Z0Gjq+rJAnJzFRmUCO/Zi2zqxdmckocEvr7Ha7o3YlaCyVqMYtqn5iNmv1LfklRWZMFh/vPVuVYNZHrM51VOeX/ZzgtNNqC9TyflDpzPskRaCCuD6JZRTaeIY1dB20srnRUIv6jatHxzarblLlPtLYYBLB5NQEkolACkDWqeb7yt3bWcsbTHGKWw8QHczR/E6Fmq/HS6gkkG7ghsCUx+M32/TggYOytuY8wTHHADaDmpwz2BYEOmbvzL4fGWMaDnR2qAKdzn7azV68Rp4mIRLV5rSSpiqZyhATy1odPrPQHKmWM8F7OZtHjqpJp1Nks/G5Nu6GCrYmRWf9NMlkA1fD3SmHeV+pFFU7e4WsA+dSKrM95HAwUMC3TUURAW6f9W5NFW3BVa/Os2CslPZhe/sCtDvZ3McMT/384E7X3zuvVmKf49ym+cmVYVVFOY4ZjnHOf6OBs3IeotAbodgHMlTd0i6UwDZhFsn5TErJI9kMa7WyWrn1EiqcWu0ueiMgNz2DyT17UN67BExUsNpq42atgZXVdaxv1LBZb6HTH2GkeqcpEzcLOLPPJTGkzWNihH37FnD44C7kcrzWvqyz/Tj3istIjevstd0OxCsWuSbJISDDM4WALVX56+ub6otS6ekesP+62rZqdpdw5SwobQwOBWQ593IcEdjmqa7L51HI2VwsS1xns6ukGY2JkeZguh3UqptKnuCczUQUOlhwXFSrG3jmLz+LC+euI5cBcumUAG6R6yohJO8X69AT3u5aQmlmCt0h1WyRTbCpjZ1Ftq7W9aREBNTsuiK1a2i37JPJ9LBTm8eTUHyCgepK277D5hg3blVPlP+2GuJR7ojdUwJcJS/0abvZw+3lZWysV9V37JxtjPpzk3Iy3NvcQWrt6jS5+sQ29iczUfYOJMkkoQQTVlLYtbiAQ4f2I59hjza7cLlHhPXW3frt1isCW78f0FwXzneRRfL2v4Wn60FvPDFPdXFt7xWqeP17uce0H47DW1/31u1H/evjW7i47fEd8PYNVa7xrbFX20Z/81Da7L53Th60hL34Yzvfq9hR70N9u2V7uuWX7fA2XHfDZ7k5052S1UTfeT9no4DzoiUw8CsdpDRnM7GC6z9tbelywYQ2Jgqura3h1q3bSoDjGGbiBV1A9h/Yj4lKRfA2Uv9Hp24JnHbvtQ9JOhcW7gO7XSk3LQfL5hl/nfz5vp/98sNblXjQksC65iMl3r2R8pY1Te/HNvle8JZ2/N42+X6Vt9tr3vI8tO/xCZBKzTB4y31FM0v3iAQKowDFRIBCIkBW1ueRI1QrOcTGqIsm1+QgKWjbGHTRHfQFb0eqG2+OLdytN+otU88S4GYC+xxBtXU2p7wtPo+nxT14v8U9JC3qzXKaX4T2/J2fb67dWMH/9nf/K6SrG/jwn3wc3/Hu78efP/1x7Dt2HBurdTQunscnP/Lv8U8++Kv4j59/FTOpDEqJFNpck1N9NNO2jlsilrkEqeYtd4KE4n1Lrtk+hpVQwHXXwVvWptff3HM93M1kAwy4p+Jx+HlqOEIllcVUKod0byh4y7ZmLVx+JsyNmPCV1FzG910d9bYob2mbTGWyt01eGW2Ft3LvcQWW2P9v9MY1b+8+I44fGbfAuAXGLTBugXELjFvgy9UCY3j75WrZ8XHHLTBuga96C/yLD/6knYNT0u6ktI2f5BblqSzNDIboEF5HGtpsbq35uv1i4/DWf+iMjuMDU/5npPKIQ9W4+vbOY9zZvJZ1vZNSwf7mgwlbr3k7ON0aNNseb9sOr7ccyyk8wvdyAWfBiPh5bTt1L0K4W2zPPtQbfGPw+czp07h8+bKC3Qw00764PDGBQr4gmEX1EUEMwR7txajaDJJU06Xx+utnFaQlwF1coD0x6+Myi32Il1/+ghS4N28tIwhYF8pAiylR7aQZEKai4bFHH8U73v6EgiGyBKaFp2BEQoCLaqbN6qaAHAPrjAwYerKgDoPuVJmefP01fOd3fSeOHTtqEHhoylyBSQbx7qq6tfPZOYTpu71BLZ+UQJDNwzHb/uRrr+HmTdY7G4YZ7pHa150p2QQhCiHSgNajrI9pqlyzaDVrU9oayzY3mZDyVZbVvb4gEV/LQBHtlBmIVHsOTHHbajL7vaP7yEAk77HUorIHdDFOKa4sQSJeNprtRxUSa6YShlA5SRUnlWWm7vNWxNZ34mNbSsVoYCvoT6C4RuVJt4vZuVkcOXoUBw8eVK1SJgcwqEVASiCiel0O9lL9yy+zsoRUBjxZq1XHdugJvjKw+od/+If4vd/7CJaXqzo/1qmbnZnG1OSU+i9hLI8vm9M05x4qJOz4XqnM62UfLxTyoeJbbnJS4hnAZHtJte2D8XdMFQZYZMmr2sMGftn3qIilEpBQvdloGNyTfXdf9z9UEHkk4e2pvVWyov2mkjOYYkE6Kjr5plTEU4Vea9R0XAaX2T7sI0wmYA1d2pSzb4WJI74+cyR7ixI+vGpJNY0NrqqjSO3elTKJymH2PyruaU0+NzenRIGrV65ig3XfkkklG/C+EpJXazVLpOg7SbTvLwwqMpGEalHXpv46vRJKQHRg1seEfgxgEs/kkgGyTDRwyjdLPEgiI6UVbfns3Fnb1fo7FZ++7rSv52sD3liXU1PJRlVE2Gx+VaN2RLd4gSOqVXi43mikAC3bl+fI58oS012It8U2W1unwqY63Kt3HUyzedCNHsdF7LY4leWOXMIlF3EM+6QSVhd19q6mtyS0ZdC3jxT7pVPYS/XeB0rDBGhRySA3bS4JcNMpzjcpZDNptaMcEDBCezRCg1COdumVSUzu2o3S/Dz6QYCVRh3Xl1exXm9IsURw1yO4NdNLB98sAYIJCgz78piDQQ+zMyWceOAAKqUsRqOOBrsgiBolSlTwQWmvEg3htazdOdbMNn19fRWXr1zGysoa+qTMoZEC39dZS1u6iettdjOUkKD3o0eo1V6Una4bgwbxKOI2VV2vawCTcy2hDMc7Fbacq2dnZrBnzx7Mzc8L9hAA0A59ZXkZzz73HK5cvo50YBatpUwO5XxOKjHeI34xGWLWw1umQvEUY+YkXuVq8/lWkLY11ysCuH7y115DJQmi4e6Td/yU5suyqx6oEh76zvZ7gGHfrMHNftwtKHTV0Hi2xCxahtNVg8rG27dX1F4CCA6gRYlx7iQ0+Ow6or2QHYv9RX/TGHZYxINT9XU6JjBZJ4HFhQUcOXwAOdai1L1kgoBZXNvaZWtY+D5K5nJlON4A3oZlNBxkFUC+i/JWrRLWvI3tS+OWySHUjerehkpe3zNDVWw0Afj2cUe9L0gartNqFetjXM/D5VrdZGf4adfikxi3A9w7FsHYH96a+lYzomUQ3LnSytXD/hz2wdjz4wzaq8ctEdM+c8hNg+pZN36VPMX5uzdAq9PG7dvm6sD9C/cRXNu4r6ArB/dsSiiMf3kHFZ9g5eZ1Jin5eUtlFVyqgu1X/bXZc977vl+7V2O+5ceovN0ObzlX0dbX17ylq4ns//nt9ojcLaddgti9bJO3w9t0MoFyJieISnjbc+OGAJA1b7WPSbGet8E/1kX1iUg72SbH4a2SvTgXx+FtZoTMKIki0iggZe9LRwZOHUzsDFJS3i536tjsd5CgI0ySVs9Wgx5BVu/PvWqny+RTq3PO3wnxh3lDjSzFQKcE7SkDznsqbi7AzfuYDeg0M9Ieod3taN+U4v62V8NEJoG3H30QH3/h8zh49BimUzk0EODKrQZKzVX88s+/F9/79/5XJOaWkGs1UBil0dRi1EM/QU8LICHbDnsv5Z65RDCuMeYuEc2h+kzk5jW2L0k2f/dji4BWuxKRaHMl4d5KnxX6IxSRxFJhAoVhEoN0Uspbwlvu29nWWQdfBW/Rl/KWY2m78pbq3PVhD9WhKW+brHk7hrdveUyPDzBugXELjFtg3ALjFhi3wFtvgTG8fettOD7CuAXGLfBXtAU+9IH36MwscBXV+7rjdGOBp0gtsC2g458Tg5D+w+cdtsLuDULgG0Yctx4zUpNFzHUrHI3LHiKFbfz8t0Ni/5j/uwc4/kP09sfDuJjayGxT7bx94Cx6t+3g1tsvbg0O2W+haIW/bAO3Xolyv93GB+QU1EymZCV3+tRpNJoNQRIGLyYmp6Ra5If1fC6njGuCDAbLBeuo2koX0Gx2ceH8BYE62hrT1jeZHCKXTSu4/IUvvIhPfvJTqFY3pTClwpHQigEtgTEX7CwUcnjiscfxyMMPSyVJgEtIbAX4TAHXqDdR26wKYFJZWC6VBHZ6/aGA1draCi5cOIe3v+MdeNujj6iZZJkse2WDMmZpeGdL+Z5xT3jrgoA+0GqBcAN8KysrOHPmrH7SilPjxNEDq3PrQKBTXjCobbUxDcgqk74/EOBbXVnWPaFaVvCoS3jlAk0ESLKLM0s/XjvjiVRbCoSmZH4W2t4KHMlC0F20Uxh6lW2G9sQEtqrpGLjrIYA0mKtArwvwxsG3V+3I7tnV2pK1NH8X6BiqBuT+Awfwznd+E46fOKFjMhhGMM0vqzMc1esysG2/K6g0ovrL7ogsmlnTMmF1gW/cuI4//uOn8bnPvSA4OTM7j927llSbNpfN6n2uXb+Gy5cu67oIjwn+eTTCB1opEkCy34gP2CjT8Q2COI2XazezOJR0dQf8718dKWtYU4/qnuWVNalGLc7nbG49RHH1jllbzUPcsGsKTFjQ2cCXWQ7T2pGQ1qyeCdhYi7qPbs8Ur3yeF94ZgIlYmE+Z8bafZhfpHhevdKrh8PxsjmRiAQPc/BmkU7KgPnToEI4fO6ZWO3nyJM6dOydQVSiZ1SyDgaw3Sstu3guqnazWJRMgTD0oAeAWxYizVPYn7u6JSQGpsmWtuRRyyRSyyRQyySRysu6mtbcDzaGc1mkOlRRhgUkFPfWTrRya+DuC6+vPGsxQP4l9q34trRCd0rZDME61La+L84Bq4Jp1pg17h0p8f3HjaCtu2zoPedxmXX570tCdk5ZDuAapVEeObTBEUgFx/hwICgasZ8s2FcwFSkhiIpWxmqtBCqxPR6UMT11JCy6BgOCQDJTQNlGZwOTuvSgt7UY3GWCl3sSFS5dw5cZ19AkqqEalutXN5wSaCTotCGKw/1L5y6syhSzvw+RUHseP78PkRB7DYTcEbmFmjyMxHtrqZ2hZaopPjmMCmY31DZw9ewarqytIyuI8ArR+ryL1p1OmemYoQVOkhTZrfDkskOVav5EinKpxKku1liSRSWdl+cjn0w2BCSqLC4uCPRMTE0p+UWJPs4XllWVcvXoNzz33HK5euwnmkRAcFrNZVPIF5Jg449Y5zkmzSwsoz82gS3jr5h9BFinAt/eDaMWyXu0UxdHGxE3fXhnI+2S8zs8TESB176FcBxv3hNP6qVrUlnQku3SNI5s76Kgh9a3mM6ubaJb9mzb2eeOZ2uBez65o64q3fbC5N7YzcuPT9hlGmEzhrPmDSWRaTzmBEAYAC/OzOHb0MHK5tEF4t79Q4o4ScQzi+qwlAxd2LA9xPaQ15wHv4uJBLRfOmHNBTHVrr/P7yQje+jFslxqpbm051UIcJTGGDhgx4KtpIPrdj/e7o9ad95bhPjPWd/z5Wu7IVgeX+KxkoPd+dkc77T4jC/f73Zv6591NCRxPwHQbEwelPRC1NU39TZO4ZqSte2a3FsixIGV7Husftj4R2nHv5de+Ttf+Hc09W++An5e0D/Iw1zq52yvbuUVqWz+PKd0H7/sKwVvCWCatEahxP0V4q/nCj2/WbIXBW+Jm7iRVE52lTO5R89bD2/aIpQN6mj+9bTLrqTvPFIHhdr9rtVpTSat5q/nUxgOTZghv48pbm+UTUoPq2+8vHbwlgO2PBqrDWkxlkU+lVf9WyVYJS8qppRJojPpY7jaw3m1qvvK1a3m8IJNVchmTjfx+insquWdwLstQvcr1lFlbA8F8tlAiHYBq1sl0Xgk6rAfLvpNMB9rPNzpt7T2L6Sza1SpmcxW0sknsms7hxEQBXzh7Ed3MNBqtHv7WD30/3v9vfgu56Slkki0EozRqTa6ZbZTzBbt258Bh8Nbcbdi7/WecneAtr4fwlrBae27tgQZSYSu9iiA1b3V82Saa31sdJFpdLOTKyPWZo2s1b+PwNsPEGle+Yy0xwAYcvC1WMJPMInADme9dHfRQG3ax5uAtx5mHv9yTXO+Plbdf7Pw4fv64BcYtMG6BcQuMW2DcAm+9Bcbw9q234fgI4xYYt8Bf0Rb4pff/uLMbjMCtAUr72gI+Y3/zGb/+sqJs/jsv9O7wNHquwWNnjRwDmXfU0o0d3o67XaniwmHxgGisNFv8fP8/9t48yLI8rQ47777lvj33rH3pZXpmmtkBMSwaySNpQBaLwwrLhMMOQCj8hwiBjEJYRpIZZmNASIBCbBZYsgy2QVKEpcCAwmYzAmZgYGZAw0wv1d21ZFVlZWXmy5dv367jnO/3u/e+ly+rqqe7R23iZs+brMy87y7fb33f+c45D2qS9PP7Z4tZEqmkj8XIIJQE1PWxcyBZ+kKnIIlp1u0iAHzqfS4kfb34IFmWBFmuXXteErvyQx2NlZBeX1tHGJZRq1UF4irRIaakS54G9BIrYG93H7du3RY7l76lYbkkIIAMrl6/i1/9lV/FH3zqk5bYoNyYKu3JCp0pgcrkMBOsVy5fwZ/9M+9BtVozkIrg3sRkkZVUGY/xwrUXJdd68eIFbG5txImL0Xgs/967d+/gne96h0BgntO8XA0QNJnE5QnFB4G2S2PqGCkE9fhFr8/bt2/j+vXrFkcm/2xUOOadg9jldWaAAAFOJcbh5SaH6PW6en+71RLwNRj0JWmWsEiScWbky4ShRhCLTFJKeCoZJv9gArHGoqN0qGfYKnknT1dLWhJYFTjq/Bt9Qk0SwJKe5Dg3gNlkAy1xJCYo5XrDkoAUesZubW/h7LmzuHr1MZw/fwHVWk1+WPLnJZOSLErFzQFrAmXsPH4e8cxwS7wSLCmJ+Xncbosp/u9++ZclzXnp0iVsb59Fs7GqZxXoP6ZH7lhAOoETMsnPnT+Pza0t+adqzDhp0DSL2DNcBdy6ceqZ1kx6GohqY1hSoF7CmLK5w4EYqfzO5ySItEfm2WQm6XEyysn4SXFMjVzoZ6UTgF0CL3rPU4LOYibHzB0DTfg79nOy5OSZ66QkrQgmF/9sqKIDXKRlS/CLaTabjzyrVyBzYOwTgc75QCwkjrf19TWsra0JRN29exfXXrgm4IxyrxwDDM5oxH7cw0A+vpSMJPHDA5sp1pcDb30cjCnqOJtKpJsgq7lq5gROFvMmiWiSyJH6L+9FbSOQyHCfiG3oZCI9+J1aQewgj16pDWz+9f60kqYmWEvGsRjyEwzp6aeCCXr7GeSXKzJO9ETm2EkkbZPenPjqql0SdN5wRC8e66R8Y5BOXqLxyrKEHUcwyJ6XBFnGhgl2D9YWMUMhoiwyfef475kl4AHUgwKa+RJCN/7p48cXQ0AnPbo6z8hOK1cQVGsorm+hvHUWqDaw1+3j5u4BdvePNBanVDUgy9xJsHMOMYlcJ5sIqKCH8qOUdzQ5Y0q4U9q8ije84TJWCN5OCZA4uDxVcKBV2wHhku0WsG8LKec6guaUDGfhDL0sGVGx48QyiqsyYrnwGKCzCg3FLwbaCXx7CVuX5DapSpPc5lq5sb6Bc+fOY3V1TWsh5ZrJlq3UakrqM1nvlQ44B7EYh/6vu3v38IlP/D6uv3RTzFu2M6WTmZindDJ9InkfnCO2LpxHc2NN7TD24K3rvHPM2yX7mQS8dXLLKaUISd+7ceX3IjGrVIFI1E+iyKR0vTQ0Jf4FvtI7nn1f0p38ncPHYnlaK1yqVGpqh6E8vof6Hdvn3u49zc2+kMLvZTheuE5xTqX8MpmLEtpOsUT9+LH5ic/CNY6FJSNcuHBWzNtKuShPZY4NgbJuzZNqiNQErKjDA7cGApsiSFyUmAZuXZGiPNXd2NWdublDa0kMhnug1UDZeA+4BLy1uJvtgL3f7w/cRVKgrdtFJCD8gzaj7m/L9tH+GlaZ4IAwGwCnsnglSb/Qzx7h8vEhj7w/fcBJ54Hc9B7e1rfUKjrHxj0puWzglf+KBckdvkugX3vNwKSVDcDzRQpWuGBzTzwYU/OHAbe6O1/E5q6l37u9gk4Qe8s75u2HvjDM29PAW4KSsvlIgbeTHIt+DLyln+yDwNtp3jxvuT568JaqAp55S4sCgocsfPKetwRvrcjvweAtx7AVeZ0O3mIwki97rVRBtRQiKBQwpbctxvLXvU/QMB+hF8xwPBlqT1IMqC5hYGUp59RfnLIJG9Xk34f6+6CSl9R0NJmgFpbFsCXwPJyNpFQUjs1TljLU3vuWz9YZ9PWMhUqA2WCK2qSCcTDD13352/A9/9VfQX9axH/xrX8T4+11zHJD3L59gFKzimm+je4AqBYaCAsBxowB1yFXQCSAlYVErqDFrzmebcv7t89WzuokVgyxIliCtzyfefjmBd5KzaYUqs8Pen3MOn2cr62iNg3UdsvAW19Ue5CfLfW89bLJy8BbgvRiBGfg7cuZTrNjswhkEcgikEUgi0AWgVcxAhl4+yoGMztVFoEsAq+vCPzg93+XbsjYU56V56SYUswDHeSqpBPCn4FA/us01d95ADidyJpPhsXniTMpPpGTApGXslTSANFJDsNisuk0MNlyXl5z092NkoUGTC6eJ10VfSKhdeI+H9zu6cPtXA/nYixLovGe+MGfACF9Avfv31dig9Ko5n+7JulkSsqWKXNbcuxOJyvKBC2BXoKCe3v7uHnjFtbXNwSSkYVGQKBWq+C555/Fb/z6b+Dmzi0l7pUIdVJpTJAwcUDG0lu+6IvE6GMakwBf+rH4nn5vKPlJMk/Pnz8viWYCRSNK3vX7aLUO0e118OY3vxlf8sVfLEBlNKSfmTEnxDT2TNJTQvwgEDedRFz0QRVbbzoTy/LmzR35HxrQwMRo4JhKBijxXiTV6WVwHUuEUn2Dfl9A5kSywwc4arUVC7ErRyMDolMgkCrvzTQ3BgP5aJ5F4osJyHiWnC8ZgpSUY7LJyaOanK5n+Vh20r9f/Twt+sfkOj1MpxP1HcoXN5sNnDlzBhcvXBB4v7q2huZKQ5K+vF+ysAgoE5phMi4eO4KDmf03gJ4JcQFtnDvkK2lgJ+POax4dHUne+9Of/jSe+dxnBRSfO3cOYbGshJ3OSzk4sucIqeRGWwAAIABJREFUTJWKKBZYSGAetAKuySIUO8YDsZZATydXBRo6cN6D2QKXY4asYWlkT1M6lQBNp3ss0J0ywQSZCaISnKdcOGNvcrDW6XwdSQLO+c7o6FfpvukAXvUl3ZeT/5S0oY19JvMotU2GEK9tTDc/XzppWGvIuWICcS+clJ4YLS6Jz0QkmfZkEJJ9T4Y7gXlenxLN9Bumh2f78EgFFQSx+DWcjNEjgD3oxwUZul9J9lmRgLEf3dxJ+VWxGw2QY0KRrWiMEANr2QPkCSrgNq/EaZHnEW5pRRmO/mey466/EgyKc+xiqlgvtgZIgFvG0ME5Yut48NYns4cEbifm3UymLcFcMW1ZEFEk27aAoEhGOMEuBw15kMcxwGxgOt/rVNv6+0s4wN4D2LOlE/DW6zd4sELzCCHnHL09IXloArQEwIuzKeg2y1ahiH2J0sgBk/BkKgdKqlcJjGkeN0CZwGRUyIPKjLNyBflmA/nmKlCrYxLW0J7lcO+og7v7bRwe9zAYThFSortY0FzAhDDPxXZiP2JSu5Qvynt4e3sLG5ubUk4gE/6wRdCX6gk1MW9XVqqYTQfiOU8jFieIYjpH+NOvHKs8LtKKKFk/wM7tu3jhxRfBAh4yV7XWSeo78RuO1+R4S+GBtvTa6cB/NeQM0cSx7TkuopxAej7L5ctXJclu1QUm+02Q0KFr+rXY4EGgZH5/MMSdu3fwO7/zMdy6eUee3GQ+kaFGMKBeCQWkM3alcoitc2dRW2li5Bhqabxofq2fX63sSVJMSVeo5EFCXxBj+zd/u56C60aOACdTPbCiEfNkJ5jqWbfyrnZMXGPn8hwc33mtMdwrVCs1zQslgjiVqk65d29PLH0WX42GBur6a/Dep+QhCjS3KSENvruBbhLSnA/EDmeXm6IcFgTeXr50ToofESWTpUzgC5h4X+bdzj6quV2xMQDYgFtTxoiB1LS6jF8bU3utBJhNisHiosIYiHV7UV8ItMzzdo6xm/TFOZWZuOhvvkAyvUyk/70cuE1VJTq8M16SFrax6XMlhZdp0PS0Ky/+3pcIPurxDzsuuYe0E7S9K2He+rP4/doiizdhwDomtXuDeTmz/5n3tVcr8QCuRojUQvw643qlV3VwrFu/BqWfxljqrvjELVlmGhrhA68xePvGQlm+rfR65R6VgGzZqVjw2QiisRBjghmGfKmIxnxkBd5y/WYBlls/CeaxiKRApioPLea1Pk5zkZQoCGLWWNjCdYDFVRPz6KBscn82lpe3B2+1znqg2DFvKVLMgiwBt/Rhn+QEwmpNd3YIZJ32MRVTeEQlFfrd09qFa1je/taPRnqefqmmeYXrN7/zM8ewP5C3uRWoBRiNTHrYKLtT85JlYUjemKrVHvCG1Q3UwhrudFtoBRNEIVnbBUz7faytrKJ92FIBj57J+fEWSgSGgXAWYnTYRbRexrvOncGbOwHe+Z4/i3/6b/9PHNQL2D3cExhcKOUxHo5QzJcQFMt67loQWvHYcChpb/r0qjhTEuBFjGNLBJNOljlMShGnUg71GWFGKwiqJkymqJRLqFAdIprqM1EsCU456eEIk3YP56pNrORKAm8pm9yh5225InY020j78miGDibYn43QHg5xqdbAmXwBZVll0xc3wNF0gtZ0jNZsLNlkWhiw/wXar0S4OeHan31lEcgikEUgi0AWgSwCWQS+sBHIwNsvbLyzq2URyCLwBYzAD3zf3zZGWiw/6zJpDgA4cSv6zO58dVJ5RoEpJ/I8y4HUeTatvWk5oLoEvF24xiJGmr5izGZdKot68rrpU+uDsvuFUmQuM5oGRPzxy0DUh0Ov7t0uuTh/rkd49wPAYf9uAmM7OztoHx2h1++bBGqlLgYuExIEc2r0BSV4IiYnWU+WEFQCYTzBjeu30DpsY2v7HLY2Nx1jNofJZIg//uxn8O///W/hueevKQlBv1OCbwL9Ll7ClSuXxe6jpK4liS1B4ZOYBIHEBJpMnedrUWCVmMIOTOz3ejjuHOPM9jbe82feg2ajoWchO4yJM92zkzicl2l8NGFAI5w6FoWXRfUcVEkjG+jSOT5WLMlI5LWZ2PbgqvUVS9pNI2OxCtZhJf2ECZoR6+SVAOp0upJjo5etAaBDgWUJE816nWFyOcnpbm5u4U1vfArXXnhBzF0CqAK+5NNlnr/GLjFPVyavFROdwxP8EmY7GShilQ7HYoUJ0FtbRaPRFODOfxPIqNcbStI3Gg0l6owhCgHPTDzZwPX/59knZHExYTYT0Eq5bN4XgV4+L5+7c9zF4WEL+/sHAm/J6Oz3e0owsR8RHCYrt1Kt6frm12selARwPXitecSNH8fJcyyZpO3j4eWnNcYqltwkEDMSUMu4djsddOgzTHap7mPsZEHZPo7ZRSaPA1uN4eXlNV0/OmXudna2Fi7Pzo3nT/r/OnCdaTCB1uZHy75D0J/MUIJj7F+W5HbtLuDUz70EyiF2LGPIdmPRxdrqqivUoMe1sbPZRvSb7nY7GPb7KjBgP7RkJ/vxzNiolCj3bNBiQQnYhM3nXf8ca02sC0skUk9XzFqyRB1DXixbvSiPnBPwaGw7a0cxY2cmv66Ee2p90V89O1kyiwbcGtatBcydwzxwCT7pdjTyrBhiPDOPaQLSLBygPKNwWyb1KSnOvsWkNpUEvE2rG4fpGTmZMzwsfLLRtUYKUKFHry9usLZPl+b4/mCsVsK5TISSUTtTIrRAqXJ+jyLFrIyc/GzLTKYWmVDNI8y73/M2GIZigGmQx4g3WgpRW9tEYX0do0oVR5MI94cjHPYG2O/00e0NMR6RhUrGc0n9hPGkusJkOpRUcIVAZBhibY3e06sokX05HErWnTG+du1F7O3d17NubjXwxjdeRa1axGTSE7BG1qQNTA82JfK8BqKQ/WmFI1yLbt++q3Ny3icLV03g/JqtYIfAnPnd2lxgTEsvdeuLCWx+NkapGOicl8hOdyoDvCcWMHB+3T6zLd/bXr+nPqLxRsC8WFSxA8cRmfZcy1ypGHZu3cLHf/d3cW+3BebMZTWYy6kYoVwqosJ1NSyi3qzhzLlzKJZDkxd1eys/apOSBN+Pko6vWdyv9a7jqG9JOUE81oT57+e42NN0bjekk4sHzXg7j1tj4ppKBJUI9F11F1xTCiiGIYrFsuZeY9sXNKdXyjXdA0Hf/qCLQX+s+ZM+7V71YWfnFg5ah5pfKTlPIJhAPO/ZDStTZ/AsV3nY06M5wMbaCs6d28LaWhNhiV7jBCToP85xVTBJcTHjbT/h97BWCBOob0hhwhfsxGuhOz7FVo7j68d6iiFr//TXcMUBKaWPZDdjc6Bg8tTeea4oz+2QY5A4BQifsmy4OC1XFkn2nfNWI6bccTooHNstPOiiD/jbMpOBB54qHYT0pJ7sdJyMtl+3HRL9APA2fT0Dct2+yRUzLf7dVEEoI2+KAj5Gni2usZFSCtEy7QBcr9KsAj1n+eAfiWOG48d/LrDlfYYPfvDHP8/oPtrbPHgrqWKqMDg2LQE4PecXGLylXzylluXbyvlEHu0s1jLZ5EXwNk/Wv+sLPI5AMnc2A0wxjKboOKEFSSEXAp17ggkGlFTm91zZQEsnuUw1HymCTCbmbx4U9TeOxWnEvetIxR+g7DKZwcMpnljdwLlyEweHR7jTP8KgVsSslNf8Ty/cs9tnBN76PSfnbu2DZ1SyGKEWlVGfFnEcjBAOB3hyWkZQrqC0toXnJy3c2N1BtVnVWsnnoMJIoVxGfzhGITIFIRVvcr/jCz5cx+K1uPbocxM/PxDYdd7M+jfVjZyHOOMtQLxc0r6A+iJSLnFMXYHWLBZtdyWbvJYvax16GHi7NxvheDjE5Qy8fbRBmR2VRSCLQBaBLAJZBLII/EePQAbe/kdvguwGsghkEXitIvD9H/lbcYKLSU8lwfSB2KTyPEPE58j5O7EbUtJ3/J1PWM0DmS7NuXBsnFJ0IJN/tjkAd459u/D0c8DlAlPFJ95OoQH7RN+D4ukTfsuO8cDz3C0sAYfTCbpFloA/r2K7AMIuA4KX38fpAK9n2zHRROYqZX+P2kcYDEZKCNSqdSVgm40mavUaQiZUA/NHLdBsDhFKJbIcQ7Rax3jppZsYj4CLF66gXq+LTxNhjH6/i0/8/h/gN3/zN+Wt+/gTj+PJJ57A+vq6Ev1kbx4dtnBweCgJXrFhmKgh4EBgr0xgz8AgJikIytL/lmwrD5oyWd4+botR+u4vfzceu3o1lj5j4leJ4FPAW8UtZoX63jwfTcbKMzYt/+c8NMlDcDKdxkKb6bo3blzH4UFLP+toAS6G9OhcjtPqfdL4XASj5HFL+dtZJKYyZa3JdhTLmF6b45GTHbb7k++gpN7G2Fhbwzve8Q7c2tlRcpyANZM3hk0YI5NhNPaRYzERZFRyLGGUEJAgm7nT7QgwJ6P6DU++AY8/8YRkkSmRK7nQSkWMNM9Ysv5kUppKVjL55ZhwvIR52kZKGImRmackMqVHCeBMcP/+Hnbv7qLdPsZoPMFoOIm9UwnaMkmqxBT9Xx14aH0kRKNRRylk/3Ty2H5eILBNtpgSroQyXWJW3s0JI9OKBaw4hcxk9jkeTylrgujt9pG+82cCpcMBGbY8p8UtKeHw4K3BxPH4ll2189OMYR0H5qemJg+aePBOsRRrh/KGTgLcgcpktxGYkLyo8x5mko+MYPYXAqpE6QikkA3I2LAPdTo9tI6OVZDxpje/GW946imN19bhoRjfPBcZ8RxzlINmUQfjT+CMd0wghv/24C1l/ATcOqk+PbNAbAPLXN2DWHUifPKuSCb2Xqxk3ZI96uSRCwRcBOjmJAXMNvPrivzeGA/+F/ugJh6VcYLeX5eNkzdgVmPOgSy8JwK1epFZKCYJpRwJ2lrRgWfaeulw9rVcwUmeCkg2uEbnlA+cBxNSDZoq9Ficn+OiCUJgAm/dQpoCbueU/DVMKSFJP9spCpJHdi/MUCIGS4YtwdpCXglaegASuCUYznQt5aYZz0kAkPvIcpFCfQVrZ86hvrGNTlDAne4Qd4/auD8YoD+aojeaYMT+Tgn3aSTWUkhGZS6H4YiFFh0Vh2xtb0j+fmNjQ+N6PBzi+o0bqNcaUnL43Oc+h/t799W3zp1dx+OPX0SxQECw72STDayVX64LlrHW3HzrCl24tnIMPvMMfW4PBIoYqG97DhVdOL9v+cRKotb5nDqf8njt9usq+xS9nSmRycIC+Qw6QFeyyUVsb22jubKC4/YxWkdHOO525JfI65Jhz2ckeLu60tT8wXWS4+/5a8/jD37/k2gd9RGGblx4yWsxyguav86eP4uVtVXdP/ujwEp33zaG0kzZ5TsTL/0shrhTnPD/ju0mDLGL93A2tvw+wZBfPw85UYfY21wggeSTTTaZUwzBW/k+k/0mBlyISrWigV8s2r+pSkAwkP2C8ybbjwUiLP65f7CPO3fuYPfervqHlDfYR8cTJ2tsjG7JoTtwIpT/dhPrayv6XqlwvrI2YwzE3qfSgjs+VlNwa58AWyeXnFaasCKehLXtx3h6V5AUBc3HLb0ftH9bG/n50Ma7gcW+MsOiPb9HS+8J/d7EjrP1df5rCUS6sKeN17YlhXyav+LRlpzZigGW97FH++08UPwo70nvaU/uhRPgNZ5m3Q2aHz0niiU3PCeV7Bm6Xu57cY+Xen53qvjtC8zZ9P15kFci/+4NnD/SX3aMscv9fpDfP/Aae96+oViWSgT7usA7zlW5vEBShszfi2femkaKMW+LM6oIvDrMWwKtg+lYhULeg5Xr+JRjVRL/zvNWrFvO30n/Ebg4jYwBzIIR+okH5tG7TwKppNRd4Y7k/zk3mez1NDDwlkVXfj/K8d6XSso49rqV3HIOYrZiOJJqRT1fwJlSHdvVJsqzHFrHbewMOmiXIkzKBYGpmMxkJcG9IQFoet5yD0bWLf8+iIYoRwU0o5IYwWc313D03A5WVrdwdusSPnv8Ig46LTGYuY5RjaEQFPX5qzMYYnDcc/LdxmCGlExsV6DPDrOZ9uLcr3MPzT05f8fPIMYs5tggu9Yam/LIldCge87y3E/7caf90XSG8VEH22EdG8WqCtg+H/CWrNscYzabzjFv87mCPG9ZcMb2vDHuP8rUkB2TRSCLQBaBLAJZBLIIZBF4VSOQgbevajizk2URyCLweorARz/0nZZ4EnPWfbBmEuo0DWQlJ01+zJKDDszwDxUnklLskUWA0p17jqubTojNBShJ3DwM2Iz/viTX86BE12J7eLaLP59PzMTJt8UkWjpNF7M2Hr2VfaS851r6nfE9GBfmxEkX75EHpO+TyabPfu6zAs8MY6SsMsGhgliNzeaK/Eu95C5ZeWzSYonyYUwMURrxEDu39lAolHHlylUltMfTngBDsmqYyCdbc3t7W2w/JnBblGA9OhKbkgkmJnc9c1Jedc4XVwBSryfwUn5kkm4k4GnsIIJuvAblat/w1JN4x9veLq9XVd17sEzJ7/mkmgUqlRQXGcUDrinCqCyajDXLL8F+DljzsfSJYjbt/v19vPjiS+h2jp0EpKNR6s12hZnkbx2Qy0QTQUYHepIhIGne/kAsL3pM9gf0ESXr0UlMStqSYJqBemx3JsMrlaoSN2SLSUqObDKCYEr6mBxojrGRFyZHlyVG+XeySDvdruQtCaq/9S1vxzve+U75PYqN4nxUJUUsOdw0bJnkeyVD6ABTY74aQ4XPbrKX5rlK0Hn33l08//zz2N29qz5Bti9lVpl3Wl1bd4wGxxam5B+BAu/bW7T+l/Zt9W1qTGPz4DQmqvFQDbhYGCWpZDvvkwk4smwpgX3UOkJ/0JNnr2fUCEjxoBJlOglMlEIVH7B9+H5fHOGZoPF8wRsUqmkFAP5LyTOXkPMgpPqJgBLPAqL0J1m3ZJQVlLhLA7i8NqV+mbwj+M/HJXgrucCheeJS7vrixYt46qk34vyF83rOZ599Dru7u7qVlWYT5VJZbFsWDpDZKznJGJtMZKTZxgQ9dR21ifN/ZXAIgPmCHSfvx4SdVgLiR2TdSpaW4C2ZtyaTLMlTHkMZ7NgqlllbA+C937P1Wru45jLNqc570BE4nbq087D1BQrkrRp4SyCJRSDGoiQTSGLeSvbyRea8WHuB84Q2FMWtZ/5q7nnSfSrldai7WjbteDKwB6cFADtcR/6/Tmrd+ymq/0YgG6kYTVAiYItIieYy/WVdsUuBBTXsIy4JT+lk+VsjwDQ3wySIMCmUkCtXEa5uoraxjUKtgcNuD9fu7GO3M8RgSsYxQXmGgLCv9dl6rYZyOcR4NES311cBQFhm8rgndj7nfc7P3U5bc8atWzsohmWcP3cOzz7zrCSEq2EZly+d0QugHPxAiWTXfDHj3CYNS1J75q1UBmYz7OzcxvPPXVPxCNue8vk8TvsNx9I2WfDEr9Szt+PiIFdYorlAY5FFEramGBMXKlIgiMhnO3vmDEphGXfu3MbBYUsgJnsb50H2EcqK81iqErz56aelQMG+ev36Dfze7/0e2scEMGPyn9q6VMhhc3MDly5dRHOlqfP4Ph4vS+nCotS+yQ0761uumM7vzXzhhMDsWGEhvUdy7GsXY18ckaCK5pdteLG9j7Hh/MIxM5G8MRmGLHhQJxF4WypXsbq2ocKrYX+IRrMuieTDg0NUqyzCMrlR9hHKbq+srkoOlCoGHTJyqWrQOZbve+ugpZjOoqkVgqhoxRQHKmEJGxsrqJZLqFXLYn2TdC02OuciAfgGQErSWb7btpNMZPENCPE/x3uiBHV1e9eTe8s0gOvnn2RfmawtHsT1a6CvctQuegmYmkZn039P5NVP6hwvnidWknELS8z6XQbeppUD/PGpNn/03emS3fGy50sd9iBm7klAOT2B+n9buxh4az03Pc8uAqWMUyKb7PbJcfHGybjOAbSuaMlfwN/fAkYbg7PxcSr6s4eO95WpPeRrDd4+Xgy1p7Y9uq1/LJ4TgKaaF45hW/coM0wZYz43wdvSFMgXXxl4W5oY05bgbX86Bpm3HrzVHpFjVRAqFTbyoMA5i7d8QQXBRN6P9g1ONpmgbS83RQ9TdMO8zuHZvL4IkYCwzaQm/cudA+cZnpcAJoFbyiebB3cO+VIR01wOg2EfhSmwWSqjHuRxHhVsNFbQb3dwv9vGcQgc5qboBlxHgbVaQ58xuL/iubnvHo5HKt7h/ro36mstrhZK+oxTLldx8cxFHLX6WK2u4oV7/0Exn7A2dWaqOEXY/Kg1bWJznxWQWXGAZ9/6n1XMRlY15eFzeQG5/JzAOdBb+UwnVvjYqNZQKpJVzv2cdUz+Xm3h9huj1jG2SjVshXUMqOryANnkdm6C+5RNHlA2uY5zQQEVFrilwNuj2QSH05FkkzPw9vOfUbN3ZhHIIpBFIItAFoEsAq9eBDLw9tWLZXamLAJZBF5nEfjIB/87lwT0UnaO0bIA3vjbllCfY35Y8sixDeIEkc9iGpviROonBjeXg7JL815x6ntJ8JZdw2XEFoGcR5Z788wW7zPkZOh49dMSc0mS1O7xYUDzsm6QpPhTfz0lUaZfp8KbUo6zRLf+RqmtAJ975hncvUNfvpJJ9DqAknK0qytrklAmQEXASD6q+RyKJQfgiYWTw87OPu7s3MfG5hYuXrwA5MgW7aPRqKFaq0sWl+w+SuDyPJPJSCzRKlmcAoSt3zBBz4QI/zbo9XSc/F8FoFGy1dtdWuJCCXzHTF1bX8eXf9mfEpuJIJqjZC1hrZw+yAwsSJKEMW6VYk54gM2+WzKWgLPJ2QKUgySAS/aiquWdryj/psQ403mOqaqkDIFbyVJ6BphJ0vIZyMAlmEY5YYK6SvDzPyXTKR9c0HV4PFmUlI1mFb4SOs6j2giRBL0n8pdUumYaocAiCwI9lPCs17C+uS5wjyy67c0tMVpnji3F+LOK3/wKHQDg2ERegpmApKTuNEU4poAubt6JfEa27VHrELfv3MatW7ewt3dPx1NilezW+3v7AgouXbqMre0zJn1JUI8ggbx7CeKa5yRPLUBbgL5JoFp+1Dq+sSNdIt+z8xxS5H3u1B4zA10JXNPDlmxb9r8YiCU4QMBa/rwm4y0GsGMTV8oVNJoNAXv9XlegoIHYBmJ6/8l0R+Q1bZy5YgD3s7G8Daz004oHnQTE55koNBa8ZLGZgFNfGKt/ML6Ud+VjshiCcaW8NNmBZ86elcQrx9NL16/j2gvXBMStrqxitdnUBQm4cIxKylvznBsrSqY6n1oXU/V+ynGrTcjyNblSlQo4aWT1fb5EkuL3mX334C2v4SQ8BdwKmTWmkFHHTTbXxs08ycpAXJvo9Fd6t7KN+F4iOewfiCCGMD3pJjOxksdkEOs75xUDbeHGr9hKTno7ltd1AIGfw+flmtNziUPTPG0x/lOqgCP1OwFKTtTay3oTuA3oB634JOemn21JfrYRyA0POWZyOZSDABUylunBK2ltSwTTm5AJcVoh8zWiL2ijikJ9DWFzHaX6KvqzHG7e3cXd/QMcdIaY5MtiUhq72WQZCSxund3G+vqqChSMJbmHq1evYn1908bLkfn+7e7ek/fxlcuXcefuXd382XNnNRfu3r2LWqWMx69eEPs2ikaYRZyjDTBVG84rFicMb8qTTyNJ69KnfffePbHu2cnZfppy3JpMgNB8fT0j1+YJY+Y7cMDJyMcFW6niCT9XSfp9ZEoU9PTm+H/BydLT25Vyx/KEJot5NJK8O/vpO9/5Lnm403f93r09PPv885rDOS45L4gZWshjpdHQOslCGV8Il/bV9EUJxpBMigVSZQvzi5jfc5EFJtauzcHaj6WKyWzoJvNjLESbAi6Nmuv/Yldk/CcqeiDpjMVRNvYKZNjWGgjLVSelnEe9Sg9I8z3nfEXAX/LgnLdzVqhVKJVw3Olov8HrUWmDlz06PMS9u3fR7R6j1+1oniWbTX26RPC2iEa1IiAiLBXkd5sv5EBBEJNMNrBHRUkqAvNAranGSCVALFzuNwzg9vNyev+3dL+Wkpv24TLPXBfPVBFHXFSSsoHgPdm9JV/JPjAFTKaO8U3nenP6nUv3NR7AXQbcetDH7z8XWa4ecD59d/Qof3kU5u3JfX9y5lOqXdwosOP8+08eO79/O3m/J5m9NnckBVd2zhgAdqeIwd8Uart4Lu190hYbXn3BFUX6JY3fP/gae95eoUJKvihmqwodOT6oLBIFklDmvmgRvGXRlPe8faXgbTimd2wC3lLtISkGMSn0AsFTgZammJAGb3PDiYG9+UBeuRzYZLAeR2N0MUGuaAopk5x51fKLoDTBW5NYtjFOEJLrPI/hNSSTzOJI7pk5txRZdDfFdDzFVqOO1VKI4VEbb6xsCIgdjCdo9bvYn/TRLwdaR9uDHi6dOaeiNxZ6EXBlbFU4WSzGn0s6nTYm0QR1Su83tzHg/mMSqNCl176OVn+EYqOEQqmM/CzAjJ9jRiN5oBN09V9iErMY1QHgjCP3gFxTqtW6rkn5+UGfxUaBJI+l/cDioqnZp7D4ip/bOC8TvGXbPwi8JRP5QeBtKzfGwWwcg7f0vK3Kj5ygfyDmrQdv+1JAssIBlYHOoox5+yhTaXZMFoEsAlkEsghkEcgi8KpHIANvX/WQZifMIpBF4PUSge/70N+KcyXG4LOknRIeS24y9nvUMVY17L8SL9vFanqX/EolGdPk1TlQdWnyaxkIfPLm/L08CDR+lLhbvs4xiiVPexKI9r9zeVB32uWA9GnXXEy2LTvudBB4Qf4uDUi6JCfPx+f4zB//Me7s7MjrVtKIBDUmUyVeV1bob2qAIIFbJjQEHhXZts47jYyaUREvXNsRy+jSpUtYXS0jKHiJ0xleeuk67tzdkVzyY489hkazqUQmE+QEjPqDvirHCaDxZyZEjA1FKUvH+HNolgFcloCw/gglMpis+fIv+zKcPXMWo/FQSb60v9zyOHsek/0oYtnBAAAgAElEQVTVYY3u0MRXM53cU9JO/7O0Or+Mjep8BgOC2TtiXvV7Jg/GhH3MvPXv1DOYrB4BOAJekqZ1QJn5BZKNSlZSV8lwA7FnSmqbHJ6j0Ih1RM/AksBxa6eiySbrOmPCt/qPyfBquYq1xora4fyFCzh38TLWt7bE3mW7j4Z9AXjK0kt2lddx0rUeJHXeWgaspqTSc4HAH7Klycw72D/A/fv3law/3N/HwcGh5H3DSijwnr6ZDCmZo+x37NO8DzK+CZDYXOBKQcy80uCMtBSh9w2NWTg2//C+mLBXV3VALRNhvDcyVAlUmpdtR+AQ+6OBKK5UwrHXTDaUrAgDddi/CLqzqIFs8rWVNcmImw+tAe3es83mQde/XGJY7e3kWU3Zzs+JXuIx5pYau5WgmpNQ5jgMy2W9RaCQwJFI/V+etcWi/KrJpF1b21DxBMca+xLb4uBgH91+3+SrSyZXToRPoLQYh2PJt/ocueLhJX3JNC4UTF6ZBQK6desfYudzHBBwolfbYIRoMjamj4aKyZt6gDZmGDrQ1s6VjFJrZQPmNQd4RMWtPYbTG1hrRQ1k4hiAKyYjmS0sBpkwKWptJ6atA9bFxBYb3Ni2ApcoJ+j8Ux3yHrO1xRpOzxE+OZ9obCbqB/H8EE8lCbvWMT4F1EoumCCukzZmopNsZzIJKTdNdrJA2hzKeQK1eVTzAUKqFVABgclvPYccgR0bk77NRUT5Ima5EIVyFdPNTfRXm5jmQ4xRQrc7wJ07e7h/cICI4zVfxJR8fBZFkNE+m6JSDnH58iUVdZAJubpSVxEJZc45xzIaVijAuS8vj1eynK5euYy7u3clxb+y0tR3AnFrKyt46snLKOUpVz0CMHYAvQdvnfyox7qdt7Lmu8lUwC3XERVzUBqX4LTzOda+gwC8mErzoJzJxTvlEMnGe4aX55v6IhxTCaBnOdcgJv1LxdCBtzk888yzYolybLEogsVNHiDUOBwOJUV+9epjWsvo80sQ2wqSRmLzUmaaceU5WGRk3rRuRvOVQjbdudojt8/yfczNhalNVdI/3dwotqmOM+B2kWHqsM10bVe8T1MxhKv8cjCWyZU78YnJhGsA40vQNEQxrKBYqmgMyX97MkVYLglc17/DkuZvU4nI2Xyez6vg6uioLU93tlm9URP4OqFNQL+PW7duYNjvaY7h/MM4qWAlb563JcqDh0W9CEZQ5UPM25Sfu/qDpFVZAGTArY8FmWrs65oDYjA7xmGTzYDfuTnv5ATjTkvje/DWU+qTc3qv5fTe4+SeLdlH+HXOH++BaP+zvfcBHreL++NUoWB6bzO/z7GzLwLLy/dLD/vtwyW+H1S4uAxctSueBuqm78fF0R0aK6+49vXFUqdd30tJ+3vw63f60tJL8QxaNyb9+fy+0CtppJ/Fn8vf0wdfY9nkS+UQtaCIkgNvyRaV1QQClMaRANE0eGv6JJBkcnGWQ65oRVUE2xR9FetaURDXJcr9DkYjTHP0ip+ilC+gRvAyihASJJ5AcsT0qO3OjHmrdZWx497HMW/JTvWsWy/ly3iWZgb8kmlLhiqB4HEhh0EQYRREKM2Kpj7DucXtBbmOevDWiiMjrf0syOJcTsCWvrLcpw96XUR5Aq9TlKI8zjSaaBRLGAx76PR7eGt1W3uCzmiANvd7QSTWLe+H93XpwmUV8who5fzk2LcEiAWWkuWcj/DinXt406UNnD9zGXutDo4O2yjUK8hNBuhFM+y1j1CuNzDoDQXe6t64N2bhpPNit23O/GcZ783MOY2KCN1+TwU2ArtZ5KfPpIxtAZVyWaxjbvOoZsDPbbG1ibeVWJBNZn94EHh7mBuLeXs8HOFKtY4MvH3YvJj9PYtAFoEsAlkEsghkEXg9RCADb18PrZDdQxaBLAKvSQQ+/MHvdBJMCfAojyef8PKgRI4fGsmE9MzblMyywWip+0uAgbmk1hx4u7w6fx4M9kBOcpaF3NWJP5zOfHj08C1+kJ6H/1LnWZBoPXnv/thHZSIsA6lP+d3Cr31iydgV875sn/rUp3Hr1k2BUGlAjG1JRhWruynL65m3xvxjAp1MRMpwFVDIN3F0NMQL115SovXchU3U66HYvIetQyXz+f7z589hZWVFyVsm9AnWUvaYfraUMvPywfJJTYEiHqwzcoMBnMlXJGCGieB3vuMdePyxx2Of1TRwdnoLW2JE8pr0VhULzEkU61rp5CplI+c9zHyinN/FPsybhBn9/O7cuSv5Y99TPdDkE4n2XAYaiEFKUJaeqgQu3M8EBgjeUsqWYOhY3oN8GYvRS4zy+mIyELyr1QUSCPCbTuRhtrJax8paE7VGHZvrm7h08TKaq2uo1RvyLxyOp6r8N49aAsNupHvWgvPZtWSZsRspxUfJXCJnBCc63Z5AQjLwjtpttA4PcHvntmRTCZZKbjkyr0h6ZNZqVZO3JKOUnsoERPizYw7z2ficlNGzLOJCEtf5vupP8rO1pJ04/ylfL4LdlK9jLNk2ZPkypmwb9TtXCBD3EcWfbGGT6SaoOXa+xGQ5M6a8FcabhQ2NRhPlSsXYuWRyOFZ2OoEbjy3H/DTf4yQZnICZNj96oEGysDlK3pmEqQBpQAUPHEdkXK+vrWn81qomb0twlX2R46Lb66HTPtZ3z3STnGLMMDI/28izOySl54EIA7t4Lsmwkm1MkLZA1m9BgInahj7H9CaWZy1xuQlmwzEiAlamd+yoxI5e6ZDQmG+mhzspmql7dHOZgbXGGkqgbu9r6zygCWE6phO95yQlTXlksfcp+8rEcQ5BgWPdZLgNtDXQj4udZzuazLb1iBi4TfG++PuYbeXuSIcv1ia593h2rXAktqlAWn7nz/Zvetnm9WIsI0kvEqit5POoUjaWvrYCyXMoOJxE8s6qJmG/I3gNTOl5SFZOfQ3F+ipaYYib0ykO2n202j1MhlMbs47VQ5ZxRXN9VVLhw0EflTCUrC9Bxv39e1hdacgLnQUpw9EY+/uHWFvdRLOxgnJYVVEAWbnbZ7axf3Afe/d3EUU2L1Peln7kZ7ZWEUSUrBzLG93LXbKRKWMZM+c8AOPakuzVay+8IDargFvnZyvJRxWROEDWzSVsz4ShZ2C+1m3HlPQFWFIJifcw1tZk3YqZNRrreSn3z7nphRdfRPuoLaUCggDGCKXENuc+FnIU8eSTb9Dx9Hq9eesWbt++jbBccaxTMlULThnBlCtUGMNxxfv1Q8MtFr44wc95vmAuYeVaUt9koh345sDI9PPGxW+xr6uLzCIepusmQr3xWqV5XwLXiCKJciMQcFtFkC+Z6oH2fxATmyxkzuucjzgPkSUrANUNDQL+nEMpr8xflsKi4iKVDSoH9HtotQ7UPxhfKkbo+VScwiIRFpAQvKVcO729hVnoxXY1yw4rJpHHupc+dyx3HzMDtucLDG2wuzEfbyZTQG1KWjgGfT37Ns1q9l7q6aqdUzcg8w2R3ifOeV+ngNjkVPP7Obt/BybPAbeJL+vp+6DPTxHm5PkezL59EHj7oHt70N+MGbv8c0WypieM2mSS9hvl+TZIANzUVVN7j0QK2fUVDt94i2JFi/4rvWXxv//gh370833UR3rfxXKIelBEZWYFLqP8w8FbRoKs3HCWQ/QqgbfD3Ayd6SgGb1VE5wr0eD3PupW8vyt+9J+vCPq2ohH6VIzhYsd9Ju1AKOk8TH0eFds5WTsEOjvrlAn9slmMOLE5nftlMU6pzBMWMBlO5PH6eHML0+EAt9p76JdzeGd+E2P5w0/R7nUxphVEuSQQtz8ZYeXMGdy8eVPgLfcnbHoyh7kXajabGN3dxT//oY+gvlFCfjzDczdu45kXXkJxBPzCr/xfuNcaY+vqZTx78xYKVMrJlzDqmX9tWCnbHscrlHj/7lgGBRgPB3quwWCEAUFfJ51Mxiy3stTPoNpJWCyjWq6gqHWKex/GyuxW4oJUrl/cH7W7OFtpYjUItYd4GHi7NxuhMxzhcq2Os0HCvKXn7VE0y5i3jzRSs4OyCGQRyCKQRSCLQBaBL2QEMvD2Cxnt7FpZBLIIfEEj8MH3f4exWcTGMYaMXilZwjjDbfqFJkvnk4hxAixJQ9mvyBRLmDZpv65F+eI028E/vGcgPEow/LlPMgvmEc5Tgd/URRL2bkoOOkYgXCJn0VfTvT99z3atB4G2D3+yUxkESx5EsIiTl/TAEK/ARMYf/uEf4vlr1+RxS+DPpGoDgXhMvtIrkwCRZ98SvJVsshANgrglIAoxmxZw58493N3dxcpKBWfPbaNarQg0YnKWEpEEKVutQxy3jw2wZVX7aCSQxQBb6xvpL4mi6lcJ49Yn+RkD77NKttRjjz2Op59+Ws/F8xnQ9aA4G0BDQIDJd+/nKkasPKUI3BnL1f8unfhI7tOBsEocGTBEBuZtB+CS6anktZPVM2Fc8z613xkwaWCr88B1rFkCj0w8kfVFwJEgKJM8AjXFiiSAYXfiEzLFQkmsWkp+bqytoVoJsb7WxMbmOiqVMsrVqqQuA7LzxJVk8oy8CgNCxtMxekMCxSMUyHoii5UvJuKZ/KJXKeMF8xxut49xb/eeAFvda/dY98v7pGcxE/oevCVrtCbmWUMMYQHeAtMI4hqQy6S62JYLAINPqloC3uYixUtxdLwlsapMopNSpQS8CaYQqCVwK2DGA7ZeCpMABQHe8diYp2TaTk26mgCpyUaTlZ5I4Epxk4BAnrKfZVRqVbGIlYSUH6/XHrXG8cxf85A0lnUM4hN0IORA5qP7T9OskzuUnC2lY/s9AUi8n/X1DbHYCbCViiUX437cTgQ+OPYIqJBVzOcTOO5kgQVoO5l0z0xm5k8sVueFxjhSWpDenyoMIJDrWNaEcXQwQV+CtdRUpZ+t87QlOEk0Uewd3+99hjs9/Vnnj8FbD9Ja+FyhkJi0Lo6eLeIAe65K8rKNIoz4Int4OpEsIscdf+ZYYTDJfGSis+Akp80P0/elBPhYnJ0TLl1qZhL47sau0YlT+IH1TX/HCSvIM2zJjiHLNkKeIK78/WagEG8hF4Fus8UcEOYLelWKRZTJeFbBBMejSS5HBA0clXLCeZTjslxBvrGC2vY55OpN7Hb6eHH/ALsD+swCUxLqXdEHWUm1elNzH1nwlFfc29sTEEvZ9EuXzmN9fQ2SgCSLKQjkX37zxg7u3dvHG596M6qVphXpHLTw4ksvan4Zjno4Pj5Af9BR4cjjT1xV4Q69XnMzsm5dq8XseTY2GfupQhnnEc5+Su9UrlFHrbaxxZ3yhQqnnEy7zbs27gVopoAzK4Tg7wly2t/0Pg+sO+CAv2ERivkHjrTmnT17VudlMU6r1VIHIIOUY46/5/1xHl5bX5NkMgueDLy9ibt3d8XOV5GA5C6LKNOn1TGkDPfz8uRercQvWXaDafDVbtoDdq7oaOF3cd91ezCvXGDnSs43vyq6iTaOq2e0+xKePCIxWIvIF3n/ZeQI3EbmO8x50a95R+2Wno+S/mLVspCoUtacJ4uDERnXdpcqmCpQdl2amxj1e+gcMcZks1HOnmvdWOuklAUCsncNvA1LfB/3mwaA89+ak+WBS3lqZ8eQ9rd1sTOgyK8XC2zRdMzdcE+D/nbnDiD1wK0Lup8n5vZm8X5smVVI2qYh2T/6WcbcepMvz5hNtnhpYDl1rG9rD+Q6MOhBu8qXs6d+2O70QQDtawfeuiqbh92cU+E4edhJwDVh3y5WOmj3NneKeUau/U1r6Vwxj/3wwQ//2MPu8hX9/UIlRB0FVKN8DN4S+KxECfOW+5FxZB7nZLe+muBtdQwDPx14O1KRiimgcBHyRaSSTvbe7N5qA0Avmsjb9jiYYiAjW7eSOisEcoo15LgAejUTp8bDHQz/KjZxkBOTlXsBXtOsMCAli0khh3KpgnOFGramRYwHfdyeHuOgNME7ojXkw5L8bVvdY8kYSyI5n0O5XsVRNMVR5xj5sKj9BWNJRRKq5/Cz0tvOr+HH/s53oVKeoFIto3ThkgrIrn3sk7jw+AX86//3j/BT/+vP4o9e2kGlHqJAL3rfT3hvzhJGcfLPlfodZvaZQJIDjn3LPSIZ0gR0i2zPGVAJq2iUq4rRLKIUNbdi5qdrn4/4/pwKGwnenquuYCVXysDbVzT6sjdnEcgikEUgi0AWgSwCr9cIZODt67VlsvvKIpBF4BVH4APv/4446ejZSQZOsJLXEp2S2nQyu/6ClnRKJ5YS6VD71O2OdIAvf0pLJeuQORAySUy9HNAyfZ706U6c41GQW5e084kHS87M+xmmWTF27ZNNkCTJ5uXvFoGqhzXeqedecs2TzFs7iB/er19/SQAuk9tkx1aqZBAGGAzpWUd2S0mMLCayBfxRFjEkY815LBIAnNKzroR8UJRk8L29O1jfXMXm5qYkFJl4JaBHgI9gH+MmJlEsZZvIyCbPbdkMD3oq3gJU7eW/rO/lMBgOcWb7LN72trdJdpdJX2urhb63EFgxelIeov54sV+VcKaULoFWS1Ib85fJIJOljJ/D+dkydh4AP+525Y118+YNY2q6pH3secqn8wCudSglqk022hjGAvsk2TuWbCkBOYILQyfdSzzMqwnHjJFZpLh/8bvehS9/97vRbFQxHY9o7SkwhfK65uNqrxLZ05RB7fQxHg4xpSweWXPRFJE7XsB+kRLHlhRj0urO7dt46cUXxaAmuEiWHe/TGJ7GTOUg4M+MIRls7EdWJGBAorHXHGvGqNXWzgI3PWHT+ot/eblSHi4glDEgm3RG5twYg+FY7F/GiXLTBNIFeDuP3DQzhsxaL99N6dOYAS4PX9cGHptzeUQP/EgSlOEIcq7AoeyYXotFA86XVdLHqT7s+oyYwuxLrj/5LuoTxHzPeGxgK8fi4088gTe98U1oNpq4v39fLL+jVktsMzJvebvstwR72R4CjgolkwolQOVY3UzkkTXI/kgAnF8Eagk4qVijXLY+S9Yq25TMXwIDZDgT5BYayBeZHmoMA3AFRhoDmiCv+fgauzyOfWoNsHnUFUCYQre+CHXGiEze+X860FSsUQcD0o9TYK1elEc2gJzsW7ahJLQFXLMPW4GKSaqn5f+TLLu/NYE06fl0objEe1j7u00Yug7ccd2a7GPmoAlk67tn2NJ7bjoVEEvGMgFbyiFLepIAFUFC+ukRRFfBQnLH/Pc4x5fFjeOpurKG+toGgnoTXeSx2+7h1uERDroD9DVPUNa6YKz9ICdp8o2tLfnZYjZBo97ESy+9hOs3ros9eenKJYGuZNfv7+9LAvnC+QuSoR4OJ6hW6jjYZzEOZd2H6Pa6zrt8iOl0gHwhwpkzm7h46bz65Ww2QUDpRoPbY7apYbaptvAex8hJwvj6zRu4eeOW+hvbL7FgcLVkksd14K0HbtMgp5NSTiSU45XFCjDcBMpxzTmC1+S8RdlnKkWwL92/v4/DwwPNxRwfJp1cFFOX/fvcubPyAiYYycKVm9dvqJCJcupc/8yvupAUrHjJ5KSzWSGBl/128rh61jQut8BQ037M77Xccb54Lr3UeaB6+f7J931DP+WJSS640HFevwgEReTyBjQEhRKQYz/iOmCgrKsH0K2ynceToYYu5ygWB5j0PMelrZ/E7/MqovCFfTOBt8NeB0HAIiYCvZy3Oe+QQZfX3EOQNizmJZ+sQhIR8gy8ZQ+iVDLbTmw+qS8k7FrP6kvA2OXgp8XPj+oUhzupJJwD1v16kGz45vd2S7ZkcdMsgoDzTGk7bPH98R5yYROYqleIx4jfnzx8P7lcjvlh71uyw13Yuy8e8aBovPyrJa2UVmN5tPOcJtPsi+yspu6kV7HblqSUalLX9hYNvjBlSQO+1p63lytlhFGA2jQQa7VTiFCe5VCfBphw3DimKlm5ZLbSJ5Vf5RyllTlm3CJPBmfKl967tHP8j6cjAcPDyVCKEFy/asUQhShCmZYfkynGpQDDgOu02+eOpigXimJl1qja4uzp68UKZoMR9vtdHEYjBNUVnNnewlHUw26/hXq+iP5oKInk1XwF/YAFo06phoVjLIDSPt4UGDoqfJwhGg7lCc+9SRiUMBs7FRdXhLherqA6Y7HiCAfREAfjrvYb52dVrIVl7Xva0Qjd8RAhiphNImxsn8EzrZdQKNXQzbHIb4BqroIhithvt/Dnv/gN+L//1f+B9sc+hko4QrswRKc7xubGefz6r/wavuZP/2nMti/jQ//s5/GBH/tn2NpeQ346UfHkYDJBLproXtXHtNcxcJiWJ75f9gcTNEuh5tG+2y+FM3v21miAlQltLWg/EqJQKaE3HCAshuB/3CT3Zh3UyhXtx8iwleJOp49L1VU0p3mgUkJ3OMBgws8Mefknx9YjUYS70x76JQPGtwplrKKIZliRBHYwHqMVzNAaDXGcm6FLr3dwP1M0G40gwM1h79EGaHZUFoEsAlkEsghkEcgikEXgVYxABt6+isHMTpVFIIvA6ysCH/rev+lkYi3ByQQ/Je/4YY/AS1GyePQdc0wXIW0u3x7zWlIsBQ9oxmXGPjm1HJxdBCjnkrZL01pLUkkuN5hOWqbZvS+HCWD3syhml1zTs3zjZF4q7eavY+d4ZQms5fe8ADSc0pU820dPkgvEzPv4xz8uSVky86qUXg1L8u1kopUgnxhDzquvykpytnvJyY7K85DMIr63gfbxMa7feFHn2lhf110ctlomkUyvKYEpJp87FwcnI7sol2zgraXLPMvWPPQcs4GJm1yg+19dW8Pb3/YOrK2tKrFhyTnXKV08lIxzEmQ+mWtgIOWgTfbYpEgNGKQMsPzBKM08pEefJbcMuHW2jSkWhjH5TG6WRE2CygTIxZgk01HsRvvPEXDdnVl63YA0+jxSnpfgk5NUns0wGo7RG5g3cNd5tFLuVhiTY3Hx3jwQd3ZrG+/+sj+Fp9/8JlSrIfXRRL0rkpnEBN5giGlvgPFRG+27e9i/fUeeg9XtLaw/dgVYbaJfCDCczDDiwwjcmCqRRj/He/cMjCdAOh1PJSlqLO2qhokYUS6mnlkr1iPvUc9loIH5GKelkVNgQmqsmMylASH8zvcQEBAoMJkq1pSXpsyqZ9iqDwjg8l7FxCAjY4GNh8bMGNJvd6xnUOzc5T0PMI3ZMc6C/dTG1o/5bFbgULb7OqGda22rUe/Ax5Ms8+Rdvl/qWgEEmlOamcUQBM+2trb1jM88+yxu3Lih/rK6uiJgiJ7VZDmz+IJxYfwpU02QnP2ezykJZcppUzrYVc0wtpzLyRzkiyxMno9AB2X1BpSZ7nYwGgwwHTFWBG8nAlbE2FaS1/dpaTybH649dCwxLH3JdPO6cWxvNR879QnHvLVlJMBMvnue7EtgdiYJcXru8d/6WX7QlLqmR65JyorVrT5oEsnyBJU8upfRdHq1nvPvQOcHTtGuQ9j9JKAvJRs1r6rLGcuW/y4oRpCENIFbJrj1fUapZAK2OfnX6ju9bQsFgbeUJedLRRC0JibYjql5/ZHZRHnIUgHFahXVRhO11U0UKnV0J8Ct/UPc3jtEd0gP4wKiiExESl6X5Fm+urYi9rvA0CDCeDxArVbH7t078qf2aguValXsSY6f/YN9gXH0Uu71Brhz+w5u3byFdrsj6Ur2JRab0O+8Wi1ifX0FZ86YPLpiRQlcyTbaeJfsuxrbg7dehcCYn5zUjo+P8dxzz4sRbP6lfn5OqLMKj/7mi3WkOx57BfoiksViHnWtmGlpHU8M+8lEoOvGBpUKKmKAErw+2N/X36lGweIYjnsWVPDr4sULAm85lxG8vXH9Jeze29N5OA96dQcCmVa8Yt68yfXtZqy7J8xhD9TZvdvfvIevFdKl/BDdcrdMvURbroVntSf2o8ox3aWq4l2Y+Z0+0Abc5vOh1BoiyrjrFUg2WUVGXtpe0vEj+SRznmYfs7jaus95l/MsmWzcR3De5pw1mY4w7HUBAgYBNE/xHPRptJ2CMWuLASTFTPCWsslk48rGwa03ksKWYoGTRE/1Cdt6WR/xfsBu8bVrzFf42Z98gaHYifP71ATLTe/nTkT/wdu9xao9t3n0YLs9+9xduh9OyhMbzr9w9CMUJi5/jrmLvowf0nd+8m2PcDsv41pxKPzsnewjHuUsydQdA7Hpt/l91LJ7Tjdbeg1QoZLHcv1attDGH3qNmbevNXjLsT+aDDHlmjQdo1IKxXYlyEfJ/8asgNFsKuB2gEj/FvDIrSrHH4sughmCArSXrY4DnC+V8OST57F+cQ1XLj+BKCjg337iD/CJG9fl0V5bWzGgeDRDv1TFcEyPbSvQ1Bjh5848ZOkwHs2QG4+RG46wTo9yrfcBBiz0pPxxt69jm6WKAG7uIVq5MQ4J3gLYDMpYK1UxmY7RjSboTEaoFMoY9kc4e+kCPrf7AvKFCnp57mtGqEQhhvkQh+0DfPWXPo1f+F/+J/zcj/xDfMM3/DncPLiNatDAC8/f0D7kK77iK9CdFfFDP/dLeP+P/TS2aCUghZsyBtMx8jkW09Emg5uIxKKF675NR/x9HuWgoLVoyP0Zi8FG5iXcnYy056iWqJiSV0GuHOJpx5IP0KNPw2AkxjNjNprRtz6H4miGs6U6mtonBDgeDTDk/SyAt/z0cm/aR7cQoc+C2VIFa7kSatxXsDRsGqEVTDLw9lHmn+yYLAJZBLIIZBHIIpBF4AsagQy8/YKGO7tYFoEsAl/ICHzv93y7fUAcDPQhm/KnrSNKow7lJ7Z95gzOnz8vyUUBuC4B5pksJulqifI0aJiWxl0EIudA1jhr8vITUrqmB24fkNB6eeDt6cBtcj3nrZdqqPlrvDLg1sd4EVxYmmBK30Oc50pkAsnUI+D18Y99TCCu/C2LeayurKJQKGI4GhngyGr6chnVWlWSt2E5FIuSiQF+0KdsZgAmY0MxEckGFGMGkNQk5XSZePUyXd7b1ssnJrfp4BDnbatndQkL+owJ4BG4SVE0n6NBUQUAACAASURBVOhnO+cEbBJweMtb3oqtrS3n3erP7GR1vcwyGW9kszlvVf9vL3lsFe/mF8u+ftw5xsH+gRL17O98bmP/LsI3dj3P6AgKZCzl0GUy/8YN7N+/r2S1YcdKR+sMcz3CYUnG8CWr3RgGxjo2RiXBN47HgfMKVto9dRIVOUT0xhpiY3UVb337W/CWp9+M8xurABmp+4foH7QwODpC7+AA4+MO0OtLxpV3NCYQeXYbxXNn0a+U0BmMcXjctWsOhyCjmIxOLzV9cHCIg4MDzQPr6+toNBsohWUx9shEY1/x0useT/f5TN4rAQ89HG/aYe3GJnNx8g9n6rpxjNkejIHAysFQjDl+pwy39741gNX6DAsSGL8hvcKGZAkzAWjMXadAHbeFLunAeWtTP4dZcYpJdFqcCRASHCcYYePTs+W8LCbBZjcPxsUI6Zncy3QbwMG4so+R+UfPUfqKrqysapwNhyPc29vDzs5tAVuUt6036gJeTbK6qzHilRLiYgPn0cpx6ZkqHDf8Oz085d/Lc9Vq+k5ZWEr0iqU2mWHQ7eK4faS+TIle9X/2F8WCo981nwc2HaPctZax7WO39BTIIJafB24NoGWCMP4dk75sQweKEwQyP1uTRhaAy3FCli0bTOCsATdkOvIlBp73jPMJ+znRBF9MMQ+7+zqbEzN2gvf6zqjnE2ir7/bKz+jrR6A2SgBcMtD5IpgLoMT2FqiaF8uW3ylTXmTbOOlbArdkI4/zMP+/Yh65YgFRJUSuXkGxVpdccq5YQX8C7JNxu3uAw/axwLeA5RqRFRiwwIWFN+wz5TDUGCBARvCW47bX6wkIFVNWBRsBRsMR6vWmQExKGJcrVQz6A9y+vYN2+8j5yZqPa1guoRzm0WhWsbW1hnK56Ioz2E88w9rmMy+XrbEeWUGHU9BWTyF4srd/H88/f02AqMnaW+GGbxPPVvcMS4EDrrpCAJ0/Xh6nTnbYMVWNpJm0rjH5TUmEBShbW5sa0xxX+2LeHmqiIHjLscj3cq7hGS5euojHrj6mWEo2+eYN7N2/bxLd7r4NuC3YuiPlCjdPuMkwZgDHbFT2J5N7JvigvwucdLK/HJ9J5c6JrWG6iMxBHLYPE7XdTbSp4gMbe7wnXpC+2AZ6REEJQbGMIB8KONAq4Qr2THDVili0TolhT5CebDLOZaEmT7K1eRz3FJyfqPBRKobqW2TpMo6jfhd5yXoaeEsfXN2R95928uIEb002mexbrybB8WIFQ/ZynrcE+9NWHj52qd/ZpJ2E7+Se0CaNpKvM++CmA78Insb7tROtM79XmAeOHcjs5qq5+ceviUuqS3zRmb/UaXtbWxP9M6Uf/JSbfFm/XioyH59h8Z7S7NeXsxefu6W4GDSFxi7csy8UW/Yoc+9aBNO1J1lYATyrNrUX8ec9Iaec2g/6Y15P4O2Ac//MgMFHZd5O6C1PkDrv7FVopRLlUM+X5GObm4xUbDWcTTDCTC/VxKm4Z4ZwXMFs1MIEEzx1eQ3v+9KvwpO1VVw9W8es2EWdoHBxFb/43E18/8//G/QRaq0boI8S93hFKwYi+qg+Q2b+ZIbZaKwikpVcERc2N9EICihwn0A1GERoT4eYFShZYcocZAo3ZnnQG/c4D7TGfd3feiHEKmXhp1N08xN0RiPQVCQMK6isNvHS7g3MciUMuIhjgtKsiGm+gqPuAf7iu9+OH37/dyHf3sMwagvg7txt42ivi6iYx1OPP4bm9iV8+Kd+Dv/oZ/81tjZWkZv0VRzD+pdCnr66ZgWhOTb+SnqpPjP4/YuKbWRMri9fFOpVVrRmuOIx7qPYbr7wkcdzjdX8KvUPrie2N/OqIrGqQ3J22S5wppeaDgvktErZ+3ge/o3HSLmGhd5TxMxbttetUf9lzSjZwVkEsghkEcgikEUgi0AWgVcjAhl4+2pEMTtHFoEsAq/LCLz/7/8NJVkJdBAYGdNDkIzM2UwJSAJ8ZNUwKeyZL3wQ/2GQOQ7PcvS5psUEzUkvWgvFPIi7AJo+Av7p33/a+RevsexndyMn7mexsdKyxJZLnU/h+eThyUTVgx/Ey4emr7f0HafQGXwMliXqeB5JTQYBPvOZz+D55583RnU+j2ZzRcxZSkOKAcrKbjFwC5JSrZQpoVxVgp/HkUlkrEjzHGR/oYQmpZIJChNg4wd9SeR6few5cCcBcyz5Zf6vPh2hpIR+NjBM4C0BOceSUxJ9PFFl+1vf8hacO3chZuryGcWGcJ6/Hvwk2MUEspLwKdad+q+7R7IbW60jyWUeHbXl//jkk0+KcU4AOpaD9YlQQTcpJh7lWfOUl5yKEbpz6xYO9/flk2hJkUXvZPNJ9Yxez8A13z9LMBO8IphASWACLcYwdWCavKStTQWuTSMMej2srDTw9JuewtMXLqBC8HLvAOj0zI+UYN54rEQ4mbNMGnVyQCfIoZ0P0M4BwylfxnSUDC2T5oWiA/GLTv7aYGgB4DGDmeAfGRFMoBsAyrZTezqc1oACh4Z5UJQJQJ+4coxMa3cy/03mmM/f7fTkqes9bJO8q4EJPn6at8iwHZPNRUlPYzWbLLW1l97rE2I+Kbtk4MmeMWY55x14O0GtnhdgLbBFz8o+R+9ekyIlO13eje65vJcy+yf7m8kVl9BsNlGrmUT56uqqxiAB6dbhEQ5bbT0z+xPnW5M1zksimh7S7B82Fr3frkoeHLxiY4hMbWs/+tmSUUc5UvNSlccq53WyPdk/CYgy0Uk57P7QJMSnJuNnGK1n0Qo2tdSdj6M/xscwBuUdAzBG3zzxkiCuCerKEZXj23nZsh0FLNGnz0mIcwyJse1+b0xNY9XS15bgNYsGDMR2F/PzcjpbTwa6kx5OmtuzEVNSog6U9iCYZ077eUnzhit+oH9tjknq2Qwl5/tLhi0LIyh/XMoFKLPohS8Wkfjv/LcH7sTc9ffNzGoeg1KAQSVAISwjrJZRbNSRr5YxJQOS6dN8Gf0RcHt3H3sHbcWPczK7+GQ4ETB/5coVFbtQUlsAPftBIVAfqtXr6A/6UhjgeKhW66jVGrhzm96tZRUIEJTkvMM5aTQc6L28zbDk1RkqAm7rNUrwU2aXTEzzeI6LXdQ3yLwlEdf1nVRhBg/l0WRR0zf2+vUbmucMmHUFBbYqz8mp27rr2szLCxMEF8PV+gFfppowL6drc4BJ5fPZKZe8vb0toJHA8f39A7SPjjTDs7CC6wafm4oM/KL3ND2oOZ/0eh3s7NxSsZv1P1sX42ICsm41Lbh9gmfcuuebK8Rxks4mq+4MKQQGuxEXd+1kQM3vPtJeq/EonfPS9ccLYJF8NcehRIj1Qp5SyRUE+ZJZZgh0ZtGNjz9VJsyvXWUXEdub3rYGdDPW/cEQlKUXc5n9NwwVbxab8FHorz4ZDQUZ88pk9EWUE3WetjyWv59NxiiHRYRU/qAqAT1wi1RjcOx/176Mu1dqMB9kBy349jca8jzz2brUA2R/bY1b3N+l94nLNvIPAiWX7s1Sw/4kGHyScbsMeFZLvwyaK9eT1/xr2eY1PRc/wr7+Fd3jCWA2KbRbft7TwWB//Lz0MgGr+TOdkGbO5fChD//oK3qMh735UZi3PAcLnj4f8JbAbH8y0udAAr/VsIwy8mgUiwJxKU/MNZhFVWPuzZ2v7oz2JuMRot4Q3/jeL8VXvmkLtcIMzaCORi5EvQR0hwcIC1N0ZmU8m2vgw//7v8Hn7hwgt9ZANzdEYUSFoLoKyLh2lFicMZ4iPx5jJaxivbmC9WKIcqGE0fGxWXbMpgKQj0Z9BOWSrEA47xC8XQnKKow6CmY4Gg80J50JQtS1X5ugn4/QHg8wHoxx+epjaPU66Pa7GM0CSQfnclMUxpSnrqLdPcA3fNWX4Nu/5S/j8KXnENZmyJVLqAUN9KjEHxZxdqWBq489jW/+Hz6Cf/kbv4O1tSYCGtFHBalpsAClR8R3ztJhoU+lpWF8IUZqvyU1GFespBXDob3x50nO3c56RoV8nBNVTGbgrRXj2P5LovxufXIlbgJnKbXN63jw1pcD8XgP3ur7dIrCcKK9JabG8s3A24eN4OzvWQSyCGQRyCKQRSCLwGsRgQy8fS2imp0zi0AWgddFBN7/P357/MHNWCLO49OBHWLMOY8n3vD7P/Ajr4v7zm4ii0AWgddfBD724e/F/tvfEmO1cQLUJaN8AshkLW2+Mclq+h8SeB1L7ndKlkUKzPegjSAh+so6YJbHepa3STMn0sn+2k6oVD/GUtYpBfITnoQxC5hAuYGuxWIO5Yr59/72b/2agAdebzYlcGXekaPRVKxZMq8JQLbbPWGf6xtN+WWurq0a6C7ZRfo4Wxqt3++i3epKvptgcCFflLetYuPYDTELXcUNHlBNaFuSyCM7VuC4sdIEEjpQQ77LBIQFPhIxnWFGL1z54ZIGYrSOOJEXGAPaAOqkqCIpwXAsSveuGD2Ou+R8xl4SySSIiPHB5N/MmCdkbggjTnyCCd6rDzjpdCI/nmUncCtPkUBjRQsYfygg4A84Tew6NY4cgJsuNaGfnkkAGzhLuEuSyWSlzGZ6STKZ+CvjTonCGLgtiGUbJ1pdmzDaTDjTy5fdrVAOEVbKmNUrGFeLkpzlczJmzPOKLRnwyiV0ukPs7h2g2x2qOGVtfV2g2u7uXYTFEi5duiyAiv7UBNA49Fg0QGCNLO6DwwPc290TuNdcXUWjvoL9/QMM+mOEZXq8jgVOsoCAIB2VGur1KlaaDclthyF9TAW/me+gZG9t3MWR9l7Pbjz6cW9APAtUrIKFhWK3b9/B3t599XUBmK5tk1ZJmH4xYOX2KbZfsWKchMXvvcoNvDUM1O7MCkRMlYFM90a9rmIPFkYY67yr5yiERclzaqi4fnj27FmcO3fOjdkeDg73VViSGJKb8gTHuIBXXdieU1d3HuGLfr5q2tjT1oHPjlI7B+x5qQAXmPh542KiFLjrVVLmlgjHeieIPjWfSpsN8pjlCvK8NbZtwmLXXCtVjkpyFT1WhOlkpHFBeWk+I4uXyLIthSXFlb/r9/qYjEcaq2TZTumJqPdrBOjqAm/zNi+OB0ONi2qFygBy0zbwVh7WBlhIz8IB3Yqb8wS2jpOA+2b1YbN+3ACLKhhql7hcY4kk8SOssS8DQNXZfGdw/0xPX67HWAFQUv1kb0sdeDpoe/pk+KAix0d4ykc7ZFksEgmORzvHKzlqGXibKrY7/dQPYPRGEW7v3Jh7a+zr7osCF078ke/78VfyFA9978PAW7JjOdd9/uBtHtNogkk+p3OELAabRKihINncEBGKYUl+qgRuR5F50Y8xk//qf/qffAW+8cvegtX2bQSzIYq1DYz79KXlrDNEaxzheBTg0+0h/sVv/g7u9SMcBBGOc2OUuA6M6Jk9s2sGRWyWq9isNNDIl2QHEjiZ5u5oIIWK0WSMVucYnUkfq40VjIo5HBy2BN7yfZzXDmdDgbf5XAFruQDrxYoK3Y4xxDElokdjXH3iSdy5f1+FJsNJDp08CxkpWZwTeHvUPsBfee+78U8+/HdQ6BzisHUHe+1DHHUn6OQC3NrZwVObW3jPn/86/KW/9h34fz79OTSpUjMbaX4da92bYBqFth75ll4shIvnieSgeGviNE6kqsK50CmXTN2elrsjsaY9I9wViWmm576bezBXJMtjTgNvxb6NIpQc89bL8vv3T7iWOnZuvj8SeOs9bzPw9qFDODsgi0AWgSwCWQSyCGQReA0ikIG3r0FQs1NmEcgi8PqIwPeIeetklVziJWUJqb/5RBHTYt/7oX/8+rjx7C6yCGQReN1F4LcJ3r71i9Kq6XGSKoWhmJw0ZZ/F7qN/IiU0KW9sfsGL+VYPuph/oh1HYMH850y+LWbAxMliz0zy0JFLlxm5yv1fkrT10J4AEwdQ0Cu0Ug7RaJZRqRSVUP/4x39V92revJRRLmA0muHoqIuD/UOBGOPxDPVaFVcffwyXLl0SeEbQ7P7ePYFqZEPSr4zem1I8kORo3nwcaRTnAE0mz2L/5FSy39hvSfMTMCIYXMgZo9b8Hj2DMcJ04PzjZubVyqSlGNIezBXIZTLfntRrQJuBLBZS7wnppY+9V3VMb9MNGTPJiyIb6qBzudfEJRfFvhT7w4BbArhkShM0JCAv/IpgmHuREejZdnMdP928iyPiBEvKDrBf2/+feLv8bA2sZawM/5klUslqKQNvC054li1WJPOSUs4CcO1ntQvv2/lwRgJic2Brk7USlEoIqQ5QLSMfhhiHBQx5MtMFtiSrg7kYi+kkwOFhF/sHLYzGM9TqFWxtb2oM3d7ZEXv20sULan8C4GSPsgmpJMA+Rjn8/fsHkvtlW5OJXyyG8rSejAyopazwaNgXKFuuFOW1TPYQ32vlBrHgtRO/Tpi1LmPsFBQSNQUPQsqrWAA+6wVmaB93xLylPHgCapqnqbWNZyEm4Kxv4rQXrDFu7S+xdLKTXvZSxKkml5y0yUuXJA9Piejjdhvdbk/3znhReYRfGuuACjDOnT+nf5O5fNg6wHH72PnaKgWu98QYqydEuQ4moJK+vZ6Nm+p8gQBT/4sUWzQFhs1BjDFQ6QFz9/BzMpzxNGaxNCqwxhhBcxYORDky19mLCwJwOSbJeDfFgpnulwUCVFqg9628fAVQ5wTEUrVDPsj0GHd+8fQQ5vzGOb1Hj1snySCbBSelzbFucskknOfEoCcjvNNuo1at6EXQNpejmgdBcZvTyGD3zGsvl+3tPOSBbA+a6jf82Y1h36NifDNVwZMCdU8yYRcnlYWfT8dLl78x9iV2beIUQ5LKh5MIc/qeUthvfP4T9+xlMOLBsoTN+5DH+pPy5xPM2MXm8wD/kgf27yV467cVy2STF9/6fR/9idc0fJ8PeMvxT9nkUuQUCXI2BlXg4vuglVNgGuXEuJ3lycCcoELVkFmEeq6IIn1tyXov5DHETAzNUTQWeMu9GefT//xLLuJr3/Y2XC2XkSuVcbc3RL8/RGk6wEolwvXjEkq1NfzLj/8ufvE/PIv61jaeuXcP4zBANVdAfjJCtVDCVrmKrUoDTRQF5OYJ6OYCeeOyIOyY7NywKPbvYDSSYgQLlljwtH98iEahgu3aiu7xcDrAMYtHgkByyzwvVWmOJn10pwMUgiIqzTq6Tn2E0sbHwRQIjHk7yVfQah/gv/ma9+Anf+RDOPrsH+Hg/o6kkgdRAfsR8MK153AhKOLP/Wf/Jd73TX8Dv/aZ56SKU8IEQaEskJlqA7PA7DfSBNsrVy7jq7/6a+SZy3XpB/7BD+CTn/xUmnQf13O87y9+Db71W/4qzm5sCDD9hV/+d/iBH/lHWkOffuOb8PVf+3V45xe/S4oSf+1bv1UALduY+xHOFR68/c7v/E589fveh0pYluf7T//PP41f/MVfwjRnwO3Xfv3X47/+xm/E+TNn8cu/9Mv4hz/4g1pf+f40eBv0hrFsMuObgbev6fDPTp5FIItAFoEsAlkEsgicEoEMvM26RhaBLAJ/YiPw97/725LEXlzdb7J6jm8Vf8BkjuODH/knf2JjkT1YFoEsAq8sAr/1ge+Jmbc2scTZ4/hHeWwTsCXTlvLGBHQWiS/+Z8eUI0ggUEFMUWMVeJaSl7eNL5DQGZZlweMHZBIrnYj1DFPl1BxYWQoDJd+ajQpIxON9fOJ3f10eupR8nYxm6PfHODzqoN8bgSAMfR4pyXr5ymVsbm5h/+AAL754TZ7KBGzp20yMRd60TOSJGUFmGTkT5pFMfEysW/3nntZJ3/msn83SglstKeeSsOZiacl6yiWTXTsemmSpACbJjLvMobSnLQoElVL5RPu315p2eUYr5HEetk4Glz5rXrnP35v5qRnblqcQCJ0jyE5WiPnpTRx4y3+T4SmpZgfg8r18Jg+ieV/ftJxpzCx5EHhysg7Atb97Zi9e6Mh5BGvl4556sUXEuqUsfAqsJbTHkIllS1lq+tkSPCfz0oG+HkQ32mUOE8rw8lpFJq+rAm0D+oqXipJUHAfAMHYQsESrGNi66wC93gT799vo9gaKJRmKZ85tKiHdOmyhUW8IlOx1OhiOPfOWoGKI8XhqzNv9Fvbu74l5zdib9KxDGMmCZOzzAWo1yno3UKmVxeg2pq0rmCBj2jFumcwlgMdBIeB+lpBR1TRsXr0vEgAoKC0I0B8Osbt7D3t7+8Zs9mzROVlbD0stNnKKcRuDng7edECunsiDfalRT49uMkObK03tbQgyEow9ah+j1+06tn1RsvEaHs7nlazb8+fOOhbpWFL79HvXNCegmIAGxxyFgW33pOuTWaviCP7bM8Ud2Oyf1TOJU9NvUjSXLkJxk6oDABP27fw8m5zGF6KYvDbHOEH8/mCEsXyzS8gXSsgVQ+QLIXL5oskm20MJMOVcR4sEgjKcuwr5glj9BG/puc5iC0lj59gfq/JAHw4HmqspZc+fxyMyamfyDlcfknT1VOOH4CzXBEpWs7NsrK2hWqu4mZAAMgFeY6+LZe2LUhwL12Jv+1WnNJ2wnTV+fJHGPIA5TxJdMom8XFD2EZZOf8qEOWtypvHaNQfVzHWGVA9+4LLmTrXseV6DB1p45mXA91xR1CPE6JUcsgisPvxc8Ubj9EMjYGfnulsP5w/Tu5eE9aPf/5MPv/QrOOJRwVvO7/3ZRECsB29Dc68HHgDeIgowmI4xCWaY5saolkoojaeoTiPkRtznrIptO85FGGGif0eRnHK19/j+b/pqvP2xxySfvHPYwnM3b6E4Ay5tr6GQn6I9K+OgN8HP/OZv47nBGPc7Q3SjKXLlAmpRDtulElZKFTSDEsrjSMBxqPk4wpAe5PkZRpMpBpMIxXINdM7uUe1k2EehVNQ+rTU4lszyZrWhveMRxmLYcj+0Wqlhq1RDwHln0sNgNlZ8VFhUYuHJCMNZgEOMdK3itIAoX8X+0T7+22/4C/jHH/l7iFq7yOVGwGhMo3p0iwUctvax2h+h9vjT+Kq//FfxB7fuodGooYgJckHR/GijCINY3cWagv3oox/9KM6fPy8p/rNnz+DDH/k+fOpTn7Tpy1ne8vnr1Sp+6Id/GNvNOv75T/wk/vRXfiXe+76/gB/68R/Fz/78v8JP/NQ/RcCNFwv48nl8yzd9s2PoOrsjt59473vfi2/7tr+O3/v47+Jnf+Zn8N//7e/S3uG7/+7fxfVbN/GXvv7r8M3f8i145o//GP/bv/gZPPPMM17cQPd7GnjLOO6MB6+gd2dvzSKQRSCLQBaBLAJZBLIIfH4RyMDbzy9u2buyCGQR+P9BBP7ed//1+C6TxAs9AhduPiWJqM/9aYbHwrFpSbd0AtKf8YE+XY41oWucooeZvpyxSeZv4ESad4GNYomL+efzoIBAByWYDUjgl/ddVc7ZXU9MKu+5506lD/8pFCpOiC/pBz6+acxqWWptWaz8e09La8dxTl2X5xaDjX6XkmQ1v1Aytq7fuIG7d+6YpKRjYZNhQ/nDer2hSnbeB9lJZNJ4P0QyH+U9KUnEiXkkSwrWSW8z0TLoK3FC9plPNKeDb96aLgoCgyzmagN53hoDSMmLWSSv3atXruCL3vJWhCF9ae14Z/pkINJshhdffAl3796RJKb3fuKzyyNTMqx2n55kybYkmEgm2pNPPIlGo6GktECJdH/xDZZqrDSvR4zBgNK3ZBINcOP6DRwc7KuP0k+SjKY5oNKBGp55SPDDwEw7zvv+eplgSebG95MC25holwegDQfKtzJe9E/liywJ+hyXy/Q0NICQIF6JzDt6YlKKVskrxt3L5fp7SDqS7yMWcusvxgSyvm9StonMqZI89DAd0kt7hOGArwEGgxFGw7FJs4opajJ/bE8+P+NEr0n2OTK62I5k6lmcHAM0zS5y2NP8ULPj5saV8wmzZ0xzWt0zOzCPfyPb6+y5FTz1hktYXatgMulhOJxiOBhjMp5iMByj2+mj2+0jlythY+0MVlfXNGbq9ZoAiTu37+CG8xCld3ijURcrjRKiE7JHopkBEwRQ6AZJQJNMYr1cgoxt7oAfAkNsN2NQEM7zLw7oyGSRHYuVSUo4dq0odVOCJV6u2o2alN9wul8m85Ibj3N9jgAsmaOeg+kLfUyW2vA7Y24YAJ3+TsalsTbGnmUrENBbZTvQmWOI/nr095WnqPMCdYi9Hx8nabMLPeBEUYBrc0N+Y+FYjggBrmoAgrXmaWuALZCnRDJyKBKs1djhv00euZQ3L+Ei+xb7W9y3gJw8sfOY5HKY8plqFYzzOcwo27u1hbBRx4jxESMXYPqbL/tyHq4a1HlMphH29zu4e6cl+cUoyqNaK+HK1QtYJRBJCediKM/ow8N9ydqGYVmsyDCso3V0jPFk9v+x9x7wtlXV1fg4vdz27usPeDyqUiyoCGqMURMbajT2AoIg0hEErDH/f0SKAmIBlN7s5ouJGuwx3+fPSEQBW2KKUh6v3l5Ob99vjLnW3vuce+697/EeRvPtw+/y7j1nl7XnWmuudeaYY0zMzs5jdpZAmUkI++ws+m/6g2I+h+GRIYysGMRAkQKZTY1Xgm3yP44dz98DmWPvt1wiBn2wyU1HVT2SSJCZmkyhQqbw9u148MGHUC5XnNywgYvB+uUp4I6B292zFpz2gJ6d5waHm/HGxnWM8si+gqzbtWvXSDaZoC1/WG93amoKs3Nz8kVkPjFxgBsh+h7a6IADNoHsKM9qnp6ewhjZYk1yyQ2Y5drK8erXtCQZo/TLnLNOwjxkBjvfJPV4Y7xHF5twvYxucew59WyOaRrUTY5QN20uh6xljSYy+lmvvlrH3HxZ4Ecqk0M6W0AmV0SmMIhMNo806yRnMrY/EHu2rLWMQ4Xgra2hHJ1t+fLS/LzaQ59XLBZVr5zqA/yMbaS/EwMXlO9Om2qCknaaSHZaklWen58RYDI8NIg1q1cjX8iaBHwSyKRpV+tHrcfeFzhwPrqf8KoJgT0ddt0XR6VouwAAIABJREFUtuwj8bvk3rR7AC7515JKypH2B5Lakav5NizcS0ZHR3hC3zb3e7bFgOHdeK7lDu27X3ULy96y7VJtWI5lu/Bc52sdwL/gc7c+LvfcvcvMhz9yw3Kn7NHnjzV4m+yk0Uy00Ui2MF+e0fo3mkvjcftsxL6rVmFjMS2gtJZoo9KqiXXLPUai0RQD87hn/THrSGDr9i349QP/iVKphD9+yrE4/PDD8Z9bHsDk1A7847/8HP88VsNmJi0hhQr3J0lgFMDaNsSOHU5kUGwnkeXams2g1mmh1Kghn0mi006i00wilSug3Gyj0mljvtNAO52UlDOPGx0YwkguLx89n26i3OS+s4J9B9ZgBClkOh2UUUe13UStUjUpaPnWNhpIY6JdRTLdQa6TFXg7PrENZ77uz/Hh956PyZ0PIZNpIEdy7lwbnXwB06UpFEplDB5xDA7/k+OwrZGWYkua9uEeN5FCOpPAbNPqqPeb0RdeeCGOPeYYfOjSS3H//fdbcofAW1tP/+iZz8I1l16C733jm7jt5ptw5JOOxPs+8AH80//5AS6/8ipMzJUkd/3hK67A6tWrA/CWiXxSE3HM2dNOOw3Pfe5z8dErr8L9P70Xb3nLW/CKV7wC11x7Lb71ve/iw1deoXXgL9/7PtTK5WAvrVVWSWjh3i7KvI3B2z2a2vHJsQViC8QWiC0QWyC2wB5YIAZv98B48amxBWIL/H5b4H3vPr3Pd0gLEAY56S4AG37VjITC+gbAFgaWumTfFiMAuKAWz+4Fbvtl9BtZqBe4tb+XBYi7FfOCBluJPgNPTOIv+h07IsfnWCm9zxUFQKLB195RIEZaz5uLPmPkuCiovrvgrYsBCPzyNiY4QunHzZsfVoCWQWwLeidV65M1Dk16s41qrWoSr5Q/ZI66ADsDtxlUIOuLxxOkJGBBWVYGcAle1pit7wPskQc3AC18GfvOrufBWwPTDdRiPcZ9990PRx55JPL5vIDBaMyeMo8MDj+yeTO2bN0q4M/XThVwLVlL148qiWdBcIJakoBMpXDwwQdjeGREzxyUzfPDrAe8dfwqewD3LAaUG6g9PT2DHdu3CxQQY9Rl0Ue73ssEmxSwAbf+d3fZoFajZ0Kq7709PQNJNWSdhHAioYDV2M5xZfIP5PPYsG696m+pHwRcGWOTwXW2ly+rc+rrqjr2pG9sBPCMtt8zyjyw69tvjDYGy+piYnFsEQix/nVgC4NJSQN+eRzBeZ7TrBMgJWjEmrZeItmAt+g88fc2O4XSyQGR0Ea6NddjO11z2gJRRpQjy9WBegmgUMjhwIM2YOPGNWg2qwo4lubIKHM1ZdNZkxFNk2m7EsNDo2gKuJhTsHK+RDZuWWOOY5XgF0EwAR9EJshydAAF55tYH6xFSUakGhIyXJGkvCkleZkgYXVU2WalIDj2rIKnBB7JaqMENQOGLvHBmKSMHxogSLas4Zc2IIP/K08imo5gdtPnCnAb8E8hWatfG8ohG9vWrqWatm3ycCzAZ6xLJmPY1QVUutrABLA5JulvCJqR8ch5GCRY8IoObHW/hM6zjx/tmlt9KN2eBSqAvsN6tQbcUlaQwDeBW4Lg/JdBa9WwJfDkGLZZ+kbOGwJLlEjm+2Q0+2HE+sccS6kk8sUiaYOoEfAdLKI4OiKpx+n5eYyuXYvhlaOoEMinbdwYZd/YGHcAnQZzSsDrzp0z2LFzWpV3ic0X8hlsOmA/rFm9SokyTCRIkj0pKWpK2qZQLpVBNzk5NSdpySbrSXeYDNHQ+CjkKQleQCabxuDAAFasGFaSh+ratlnb2dehpt93is6aLqLUOn/qp5ib1wS+Bci78UawngkYkkpvY+fEOB7ZshUzM7OuXq0lJJh2sBuNShiLrLldK4VjFmk8h3PcJ5L4bYGY6fKPxm/k+8VCARvWbxDYyDWvXq8beDs5KT/NCco6rqoXjIQ+58uDt2wi1zbKLO/YsQPVak1zk/egLzWZZps3GsdpgrcpseBD0NUBq4ZFhoDsYnujAIh1x7qxocSXYAZHF1Lv8/xYcjLc7QQqtSrm5ytKnkiTcZvNI0nWbTqnsZPi/KNMsqs9rQQcx6zNF/LyP3JfYPJXDaXyvPpueGhIa3+lUhGgS/9NGe42GXp1kyv1LNxapSw2LhMMWo2a+kUJA6qrXEAumwlq3Eo2WYkRtq/zAK3580jWTsBG9nvAcOEK1oxe+0YkjKN+Y09/X3T/6eofL7Yf9uPX9FG7kwGDUb7InrdrWVswjhYmOe7pMy52fu+t++S7PVa37nvd3n1290F9NmS9V+lTRzcYWe5he+9x5ZU3PabPuDGfk7xwLmEsWoKabAP/LiTSkjVmrdp6uyXWrdY6v99jAphvt9i35hgpQ8xNAq+Tag4jn+igXNqG4577DBxw8EpkEw3kqd7QSKFRnra9v8pfmIyurfMupave1H6D+1jOBe6TmFjE/Qn3ha28JcjQ9zUc65WqBdwf0RdXmqvkO9tcM8TS76DK5D9KGhM4rNSVAEJFkWq5Ip9GYLZUb2K+Cky2uV4DmTbXsATayRRK7RZmQVAWOCwPFKpcVROYRgIPJduYzaRQ7GQwUG+jlm6gmshiqpFAM5nXM4wUkqjPT+CEV78U137gHaiMTyJRqSLZIfO4gWSKC38dpakprDn6OXj681+ELfMdJIdXytdyP6H+arUxl7CENS8pH9G5woUXvgtHP/3puPzyD+O+e+9Vn1xw/gV49nP+GB/5yBU4bJ8NeO87z8PffPlvcMtNNyOXzeKWW27Gj++7Fx+95hpMzs9julzDlVddqUSYk086yRIkkcBtN9+CWqOOM844A+df8E4cc8yx+Mhll+GX9/8Mf/qCF+Btp74NN9xwAx54+GG85y/fpz7eb8MG7TfvuecefOjiD2lPa/1tpR+0h6xUwKIKUh0BsLlWeUzHf3zx2AKxBWILxBaILRBbILZAPwvE4G08LmILxBb4H2uB91x0WvBsUeaHD+774Cy/0QeBJXdGvzhjF3MmkunfFW+K/NELWAZBr+gxiwQ0g0Cef4IAowmE6Bb0WxAoXaJHPZwYsDoj1/Vsl6B5fZ5lV2TiFjCb/Rf5nnZFmYMGoITf+XXKEpEpzyb2gcDg0gETgmwhA2DHxsawc+dO1UgyRpXVavTBWjIkyVAi4GLArWNfu4B0vlDAyNCw6iMy8C12Z6eNarWia09OGIDbC14G5Covbyq2bS/70z5kkID3X79hHzzhCUcquG7tCYm3YhWDMndbxCiulMmKtCCJsaLIAA4Bfv6umpRk3jYaSGfSOPjgg8TKEjihwH80wNeN4vbAXMHMUB0+J985P1/C9h07MD01JSCyH0ivAIjLZOe/BLokERwJHHqgzfdjd9e7IDbBW8JqlLuktGnDpCkLuZwC62R5EnhguwWW+CqWAu2MeRuGw7sDvr4t4Rz10IEBfgSLDaitqa4rQQ/2DwFY1tEU61isUBeEdwgrwVyycgl4suakmG6SK20LzLSpYePUWhkyuw0McfCFA/09m9pOjEyojslu+vnpEzVcnNzdx0kmJ4ChwTxWrx5FPp9CtV4SGDZQGMFAcdjGUjqhMZjN5WXnmZk5VErzkgQ1FVnWjmxavVPNM7LNGDpsS5Y2leGY5DxzzGWnjScVYcneEZjieCVT3mrhphIpKgyj3WyjI/qrkz2mbVtkihJwNGBNTEmiwN5ufN/Zi/8SeGVNSXWDH0wycjhCg7cV1HUgL1mkri4ea8kpXOtY80p8IeuW41fyyBHmra9T7MAmb38C1wSzCXKT7Wgs/YjEqWu/rUE2T/rPgYVOPUwNsXOChBA33zJkPstuBt4amGtMW/6bZv3TBEDANptMISsAncFvk5+WZDV/HPBLULuTTKCeSqKRTiIzUEAim0UzncLAylEk8zlsnxzH+OQUVo6uxOr16xSMDvivHuAzBxsAuAJvG01s3zGFnWMz1F1Go9kRyLpp034CJDc/9BAq1Ro2HXAgioU8yAzlnJ2Znka5XJW8t0kdJwTMpjh+M2kMDw8qqaNYJOsybeoSSiBhXWQmx1htUr2CXwy0DcFbA0lN0sEF7V39Wb5L8K5cqaJUqWJ2dg5jExOYmppWYg2D9F6it6sHNRQt6Bw6ee9iPbDdDd56X2F7FY+hmi35Hv08AWpKIJMlSlYp/X7AvJ2d1UlkLOfzBd2MySR8HXjgAdi0aZPswXHEtXL79u1KaCI4K4CWLHHJ+9rNKRMsyW/JJRt7VGYUUO2SzLpkokMLRPdj9jjuOXxminNvSyaqBRsNk0qnP2Y/8EeAQjKLTK6g2rftJJMmsnpujgP6bQE56bR8O89XckWGQHQS7RZrBZe1xuep0jEwIBat6iczwYsJEMoxsblHO7DG9/zcLMqleQG39D9DgwXJzI+MDCOboToG7WhjVEKmTspb46DvXtBD/JGx0XNcuF9b6CPMMfS8v8ies++x/lQ36MydRi8Y3cX5fbSdFOzRIrf33td5rAUNXgz47TqwB+B1d/sdcG977eh08+1hFzH+Y/z2EuBr4FeW2ki75i11md7hc9VHb35MH+rRgLcCUQXchuCt+JzO/+gZnB1q7Szy9RqGW1W8/fhXIY1ZJBM15DpJ1czNZLiv4TzNSKY4naJSgc1bbmiGisUgAZEArnxsox6AuQ3UkeEcZ9IaE83qNe1ZmODCdbVWbmitkRCzJPUTtr+hsggTarL0P5akpjU4Q/9FWYwUUtkM6vU00EpIEYP7JvqvcqclgHe+XscIGsgnsmhUW9hZKWOSyYPJNJqVFlqzFdQTLUyVSqgT9G211P5Uu4HxzeN47Sv/DG9/51lozc4jRT+XTqCVYE1bAsVNVGZmkDv4WTj0qD/GzjqUuMX1PeuSMbhfyAwNBq7Ebf+CbxkXXngRninw9jLc97P7+BjYtPEAbNx/E356zz04/uUvxUXvOBdf+tKXccP112NkaAifvv7TuP+Xv8RHPvpRzFdrKDdauPTDl2P1qtV460lv1Z6E+5unPeWpckD33XffAvD2z17wApxy6qkCb3eMj+Gi975ba/WnrrkGjz/kUBx//PG46x/uwk033tgF3kp9JwZvH9P5Hl88tkBsgdgCsQViC8QW2DULxODtrtkpPiq2QGyBP0ALvOuCU4NWR4OAuwbe9gnGRHDTMOjaDaJ0B58WRtmi7egX7+kCvwIgLjR+P3DMRcoWDZiFRrBAXiDnG4nKmEzy4mEw3+4FIFefcdHLvF2szb2B2VAyOfq8iw28MAwYvX4vuGwytS3s2LkT42PjqlNnxE4yZViH0x5agX/HgqWRjMXHOn8prFm1GrlCHsV8wcAXNw4I5PH6ZN+Oj49LKlf2ibBkDMQxkMmz4hgQiCK9DPLzP56/bt16PPGJT0ChUFRQxb88oMx+2rp1Cx588AGxoiyOziC6l4yNSGk6kJp2JtDGAPOBBx2E0RWjAi8MRIqg5EEHuIxzDyr6cRi0xgwgOWBAbEyC47MzswIxg5eLCHr2reFUJmdKAIwgyoKgYZ9p11Uv0tW6SmWSyBBsShPwIxjc0DMGgLBqB1pQX+yJTgS8dXUEe8PQbF50nIsNLQZlQ33Bnzpr2TqWBP/1MuQhQOhAGQdCEKStVCuYm5uXhCoBWwOGvHx2FEx0YG5Xvdoo+qgWdkXjrf9DcDs4QrK+dripcVqQXUxQvkfmYaeDgcEiNu2/Lzbuvx/SqRxK82SuzaJaLasWZLPVlEw1bUsmY07sO6oU89kJ1nOuENxyYCmjaATEKCmaoSQowUsbm2kGRI1j5mRzVYEUiURaLLlOK4lquYZKqaIapob8ddBpmswvzzJWnM0fP5+sky2IaPJ9/LFYrTi0ArcsaSKKO/BPY9QQcWfdWp5n4G2znZA8IeXzPGgbyiTb+GXgVekeDljX562WEjTIsKX0ucA72YcJBZR27R7gNv2cI+5pYE9zw8QDd7hdyWrYaixzPvl51W4jTalhB9SSFUQWLhm0nmVL4JYsJckjJ1PIUPbQSVarX/WfpRSw3S0OnGwGiWIe5KdUSXnlcxIgXbkSlWYD2yfGBfyNDI9gzbp1SGUy6gv2ja9VbGCmc6KyRxL1RhPbdkxibHwGyVQO7XZS9tu0aaOA7wd+8xuN53322U/jd8cOk8JnYgRZkOxpqx1NifsERkYGsWKETMciCoU8cjkCwg3J3tq9TX1Cvetq4/JhbV0wqXUpGQBizJPhK4ndcsUUEdyYswFF/8r60FWrLVvhMUxO8Wxw5xEX+LYIMBf5zFxHr0R7KKfuwVs/133CB59rZHgY6zdsAOWT2V4xb2s1TJJ5OztrtSHzhYB568Hbgw8+EBv332gzgrKcpRJ27tgp9q4SKwjept0ewQEiHrzVWqmkEwfYeWl5PUdvLVYH/0n5I/wsTGjw7NPQL/aaLfDRnNVuuaH9+SwEbgnyU4YbKZZHKKKlas5pJaIMD61QbWTaRTWRCabU6hqftBmfiSBrvVZFaW5W6ySZsvyMPlBJXg3WxUyKdSt1h4wpXpCROznBfUBV9ZqHhwcwUCyIdZvP58x/ufq2hm9bSpHz3n02OvbkvXvKPsNoEeB372/a++3lbDz2+LWevWTv/jGySejJQlpGWWZRnHTRnfHeN0LvFf+7gFu3n1r6AXtqwixjjV5p5n75k1d/7NbH1Ka7C97Si9MDefDW9gh8mXMIv2dYzfP5NFCo1DFSr+PUP38Bsq0ptNtlHZtK5pDK+JqmTtrfJ9k4Jm8rmTLJfCatpC0ZiymD+pv+pOkUDRIdJdFIsUeqG7amDLZrXYmLSjOkwoVTiEkXMgJu+Xc2ldb3F6Uksha3khUH0Kpzv9tCrdmSGgATzQgsc++RKfP4Fjpp7mcsdYr+hooU9WYNufQQMrkMZqqzSOfY3gY69RbQ6GB4YBjZ4f2VpFfIpLVBqHZqaKes1AbVgXKj6/HN7/8I86006m1K1Ze1L5srs656FXf9dibYa1lioqnLcP2+4KKLcMyxT8cHL74YP/npvcaIdiU1yN49+XWvwrvecR4++7nPinnLhNlPferT+NWvf41LLr8ctSb3ZAn89YcuxspVq1S3lns22dAlRPGKvcxbD97eeMMN2D4xps+//Z3v4jO3364EtVtuvhmTk1O46MILA6a1Je6F4C0TAzjVY+btYzr944vHFogtEFsgtkBsgdgCi1ggBm/joRFbILbA/1gLXHj+2xY+mwu0+KCEBc7CwFMvuOqJUb1p/d3HLQzIBzeOBHYUlozWvetn+ejxPQGwhQGyhUjXkkyV6P16JH27WBIL2tAHUVti1AQBn2WCWtGgpeAH/7weLOwXOXL37cfqUKAm0i4GWLw9GMDetnUrZmZnTSrS1zB1bD2BmQ6ksKCPyccy0Ds6usIC3tmc6iZaQMji9wygkNlE+d6J8XGUVD+JsfdQUlOAZQ/YFB1/XpKXDK7Va9bgqKOeIsCBTE8vu2vPS8ZOCo9seQQPPPCAAsn++bwUK49RMN3VP+UzsK0Em/j+AZsOwMpVK4OaxwSVPO8whMO72X9mF5snhjOZFDODZnxWBqQIFDz4wIMozZeMmSx2pAPZevpEYbU+nwcB/Ag6Ee1nSYSmPCDoQHQXGGI/SErXNd2mmQFEXv7ON8MwBWO1hkKmBizzdAao2KcEWzluJIXn5O14DT2WAOiW2FYefPe29/K9PJagAoEQgrfsTz/IPX6fIGM2ap8uXpMDHJeYawFg4pnFnmniEgIMCLJx45lxBBAogbpm7VocccQR2GefDRq/mx/ejC1btqJSKWFwaEDsSUpCs2YjJf/IyMxmeB0CwAyE2r+ejSdAQnUwjfloCQVu3DI4SQCIiQZ8Zsr9kcUo8JPgHZnsDdRrLbSbVhOXkoA6QHK/NtasRx1YKcQ2lL/2IKPAfg0AO072dfPPDxAvcWw1ktti0yXIIkylUGuy5hlry7EiqrHl2wR3XQKG1SduKWAqENfV4RVAnU5LptsAwJCVGDARvWR/AC67RI4eX+f/jL4dwt4MVBrww0bxd7MRQW6C3mYvMZWdzcSIEcs2ZeBtiv1BQNnkFVX/VuyllJgsZPMQgKQkZCuT1k+DUskrRzGyehW2jY9h59gY0qkMRlaOYsXqVSjX6picntZYI9t1YHDQ5FGdjLUHGTn3fG1UfS7wtoXtOyawc2Ja4C2hZgavDzzwINUn/49f/7uC1JK5F8ubtVgtMGzYtTEhBwcLWL1mpeSRldjhWLatliXW+DW4d9aZT7f1mfOZ7HpK7k9PT2NWbErWhK4LnA+UOtxCYD7KZ3aFtVh7wfdo5oAfnd5/e5cX7hG6W7gg0cn5BAv8OyZsMo2VK1dinw37KGGCfodt5hxmzVvKOHNOEsTMpDPqGyaj8JkPPeRg7LvvPkgkLbmGtmZCktQdxLy1mu8+cUkJG25+i30f1LWNsJSDBd5JKvuFU/NSEgXBmuJ9v19rwpQUv/a41T3K5A3mo8mxVyo1re/zUqRIIZEmkzaPVCYPJLOqrUx505yktIuqAc8X12wqZxBgpbw5m03gtjQ/pwQCPrfGUctk7vnchVxWPobyyBxXHC9k3NIfZShRWshpLA4NFrVnsDXBkgO0IrkklMWB23C1Cs3YDYR3LQu9e8XgwyU2UUusK7vzUS94228PGn2vFyDsvVfXnIh8uPQudAnb7M7D7O6xu7c13t2rL3/8kt3rPNBebuPVH79t+XbtwRHLgrcJslbbkk2uq1Z5CN5mmHDk84Jc4pbyydy+gb9Pp9oY6SQwUCrhLcc9FytzdSQ6VVTrNSQyeSQzTa0FPtmIoJ35OPs+kUwUnPpOR7LNXmaXt6Cc82y9E+4X6WNbTa1v3BswCTSZbSHTSWAomUUxmRYQW2s1UWo3rJZtYRDZdFrlNRrVmksQoTRzBulcVoDu4FBRiVGNVhONBvmvwECxKIZ/Z3ICA6tWgCAz5Zfz6TyyiYwp0uSzkmNuNOvIZpNotKlaUZHGBhOmspkCBlNZ+TX6Ke63a+2qQFaqnahECEuGNNOoNVOoiyHcRLUyJ2YwQeb3fe/fImonbq8vefoOLnzXu/Dkpx+D/++vP4gf3XOPladwCZ+5JPCql7wI5533DnzjH+7CjTdcjz9+9rNxzrnn4v6f/QIfvORSAdQkBP/1JR/CqMDbk9Dm/lZ7mHDQnXr6263m7RVX4mf33Y+3nHACXvHKV+Kaa67B1rEdePd734sf3X03rv3EJwLwdmJiAu+66F0xeLsHczc+NbZAbIHYArEFYgvEFnjsLBCDt4+dbeMrxxaILfDfbIF3vuPkhS3oB97y236EzRTBjhyM132Z3uBUV5i1J1DSBfIG4KBdL4Lj2htdQG/kngEDtz/I7I981NyDHtBUTbEGPaoe9Mzb5drTi+2GzNvIcy7Rgr6BzwUXdSzaZEoM2UceeQTVSlXAm0nKUtLU5IiNvRZK/zFozXqJw8PDypynjGwuYzXzPGuItyPzizVACd5OTU8LHLYgrXE7gzqUokLaQAuIW+5v2qrOrPZsDkcceYSkLxmQJrOMgXaBsaxBmUqphu9vf/uAAsY+2M3AkL+nGAAMtLuAOo8hwER7bTpgE1avXmPgqmNNBoPfEwA9szEyLqwvfS1RL/XrJJ/RUbvJuNvyyBb92yTI4V8BcObecMi3McDN3sYMNblNA3aMUexBOA+46tn0eVg3WOCpk6P2YB3BK4fpCByy+4QjUrZx9WgFxBL8bbfVd2TOsfYVwSvJIfdI2XpgmmNI8seO/qVwnxhzfioTCCJ4WxZ4y/70II8fCtZngqFsXKh2KvvGkQM9YzQ6Ph1j2s9Rk4Mm8OTY0M7eYr+myZrlWG9LLnV4ZBhrVq/BfvvtK6CHcrVbt23F5ocfwdzcrK5D8JXJA0944pEKHP7Xf/0ac3MzyCSBbJpyyAT9CPYplhaAt+oWApjZtH5Mutqeg4FQwiJJYjZNY9MSOKpW66jXW5I5bbsaboJoO84nC9xOCIw08M0Bt44R28OxCZImHCXdQCI3EKySmU1wq2dro4JsOwGtqRQqtRrmKk00O2mxXATeOkDd17cVu9aBtgzdsn08P60awQS5TKrcJ1x4ucYAcvaDvosU5bXV+zg8+amkyR+7GraUPrZ6wJRbbAVgLRnKlF+UPDLHg2MlkT2dcwxbsmvTBG4JwNuUs2QKSsFSxpr+kCB9KqP5VyNLu5BDheBwIY8Vo6swMTUlf0dG5tDIMIZXjMp/kTE9ODQo/6OkAfrKwCcbsCdB5sgi20mk0Gh1sGNsAtt3Tuq+nQ6fICEZefqWRx7ZIhlbmxj0LU2T86UkdSotaWUyHUdXDquuKJMNLJnD+QYBZr42asj6VPIKaxU2LWGDc3VmdkZMVfpyqhsQD2d7WZvUmJOuZrFjlVrtW0uOsOQsS24Jx6CbBpb1Eaz1XatrV8KUU0RYiP66c30959B38t4cf6tWrcL69RvUp/OUxnTg7eTUlOrYqrZ0moxw9gulhpuS8yZ4u37DeiQkm9yRLchEYlKOSSYbu1Q1rYU88hkd4O3mvYHzkX1D4MfDpDU7xg18H2zvevZQ3sT7fG8n7aWcRHSwtHDstph80VKyzcTEJCanZ5DKZFEcGBZ420lk0OrQ35P5llXdWyYEUGqfRlByhvxjTn6SzFmCFJQJJZjLMSSpZM4/JcKwpqXVUe8QrCHQWyrJNiuGh622bTGPbJbrtQOuI+CqmcU618uK+v1nd8kJP5ac27JMHOv0wHZ+SER2bF0Daxnw1vuiR7XTC0/apaTBQCUiujWItK/n897d53L7SY28ZRIG9/AxF57+6LbIe68Zy4K3NMreBfA//sk79l77+1xpOfCWSUZUxWAtXIK3nL+WnJREumOS5OaFmLwUjholPJEh30mgkARyjTJOeMULkGvNoZA2+eNMnpLIlNPn+urUREjip99xZsx1DEhVkhOBzEbNmLFuzU9VmJB2AAAgAElEQVQNGWjaanZUB5c/KvHAdQTAVLaJLJJYkSlgKJ0z/4IOasmOpI/braTWc8outxpN+z7BhKtMRut0tk0Z45TKNlDlhP6ItWYp9U6gOVsoKiGlWrfdCX1fg4Ay/+Zah4pqwfNaQ0ND8ntcK8QQZr3hVk3X1r6I3ys6bWRYJkH+EkhRWWBgFOVqw74/EUivV5FhaYJ8ASf93Y+D/bgpESXQbHcwOTOLd5x3IY56+jG49LLL8JP77pM9HnfwgTj4oIPxq1/+Ap1WA1dcdaX2Otd8/ON4xctejmc881n43Be/iNs/+1n59XqtiUs/8mExb0886SQlh3G3cPRRT1X77r3vPvzJ85+Hc845G/f95Ke447bb8a6LLsLoypV4//vehwce2YwPXvIhHHTwwZJNPmDj/njD618v2eQbKZuc8CUx3B6xVEaeqiRU5QDwUD2uefuYOoD44rEFYgvEFogtEFsgtkBfC8TgbTwwYgvEFvgfa4Hzz+0H3lr8KwBzfDDQg7eeUtkD8noj9caGFoCzixwYBCC7mLeRyE/0134grqe8LCIbt1zQaskYU5+A164EyhYbOApALhFEW6wtuwPe+vb1vVb0TRecZMCdINa27dtUp1aSxGLuhMH0ALl1TFkGrcnQIeBF8DafyyvomyG7TuxWMnKM/UawkgDd+PiYWIweDLTBRkBOkV4FmgLarsNr2FwGZwiwEizYZ8MGHHb44aqzx+A5ARDek5fgcQ8/TPD2t7qHZ7GR6SeWrWP9evDIM9yMOdTGxo0bsXrNagcw+H6KoARqU1jVritw7kJinn3rY8iq55VKI5fPid21+eGHxYBicIjt65XaDrrHMa8sJm9gl7tFpC6o3cWkbT2wTmDP1Q8WRTMSgQ4CwDahfY1hD/IZ+9TYxgLgWMu2TnZaXWA42c8M1BMMEIiq4eGAYN0qIgutOzhGpv3qGNsOtyE7uc36kWTeloy1lUzZuHNQsgf49JQEmggIR+SmA9zY9YvuEAVIXO1Nz+w0GxoAI1ljBilzOdVd3GfffbB2zRoUBwYUxJuanFL9ZLILySQlYzKbzpjN0Mb6dWuRL+QwOb4DlcociFdkMwljbArAJbZndvYy5ARGiOpIyk6y3VbLNkHCYoP135po6YcSti2xnBuytdlOALirV+xgW6svR+lA9bW3rTeEjS/ZScC+gWZ2Oc+gd9J9HYZIHTCuOrQZpDNMyqAsal73Fyg5W0OtnTJmbaLl6tsaA1gseTfmOgQ/yWDNMJhLWURXz9Y9SXdf2Z0943phON3ecfBM6FodziX2EAOqBGcF4LaRYmCY0q98zzFwCeoSViJLmgFnxrEJ1BK8JZOVUuNeetqgTLKKqVDdoWoiGpQfJmu6WMDIqlXoJJOYqZSRyGVRbTTRTiYxPDSMufk51KoMKieQLxRRHBxg/FjzuDhQ1BiizCyZub4/5Of61L0lI5KsnO07J7B1+5hYtwKOQenkvIBRyvc6OrZqKydTbWMy5bJiG7G2bT7PfrAEiLqYQ3x26xMbI16u2RQECGyWSvOYn59T4oKkzStk21eVWCBQgGNYiTGmYGC1XZmgQVa1B+bo48PfjUXqutDtL6x3XQKCm79da1efpCM7xfliXcCvHRZUDs836fJsNodVK1djw4b1OnVuft5qdFdrmJomeDun8Uqw22pNmyIDA/mPe/whWLdubYAK0n4Tk1NSUmDtR6/gYBLpXm4/7E8PqnaDt94GIVjv8Ncu9LF77xIYzrFT3ZIQtalbCLzPlCRnu6O+I+C8fceYZLgz2SIGhkaQzhaQzQ+gUBjUfPcy/BqXgUKB3ZegLdcEzlZrq9mZY5ntZP1bjjn6y0qljFq1YsBFJmPjcGgQA4U80pKY5rnGslXiiUsW85Pbr0Tyn5yJbl8aTn63ngTjJVwfo8fYdfrvJZ1URvclH81fS24gwwsuuQ/dxWsE9vF78tCRLtPyPdm1PhqjLL3PfZRX3Hun9QNtF+xfdv92n7jmzt0/aTfO2FXwttxhkpWtydz55pyqB+uzak75vYlbQ+W/ucYlckgkW2iXZ/Cco4/AULKCXIIlSiQdglwmJx/HurUELbnOkO3K9ZPje5CMVsfq5T6IwK0AXyXLMdnDSpRob+7GsE9k455d1bYj5UX8/p/KJHy16G/lc6yUi8qTMPGPyifZLCvlmhoMLOmQ/kf7gwRZrA1kh0cxWChqXzs1N48G7ZBJSRaZe7BGqqwklnKpIUUF+q5ao4rBwSLaiRZWZUZRrtdQaVZV7551gGlbyi5XCSSnCpiv1pHK5DCQL6BamkEmk1Q92kQmhyt/+oB32iY7nExq3zA5U8J5F1yIpz/jWFx68aX493/9Vwzk0njXhRfgGX/0R/jgJZfhe//7n/CCP/0znHnaaTh40/5a87/6ta/jqqs/hlKNoHJbiV5XXHWVgbcnnmRlKTrAHTffKp98xtlnac92zrnn4GUvfgmGBgaVaHbLLbfgrrvuQgMd7Ldpf7zzggvwpCOPFLj+k3vuwSUfukTft2Lwdjcma3xobIHYArEFYgvEFogt8DuzQAze/s5MHd8otkBsgd+1Bc47+6SAoBDcO4gNGuUoysaT/NZugLfdATO7cDeY2/PEPeyaIEjVFXdbGIQLJRndGYvV3u1n4F0ImC0IefWAQ7vdb0uxH4J6VN1XDcCMXuB6sZJdi1wntKkDDX0AMJlELpvF7Owctmzdovp0rI9IeVAGcH1AmrYgaEdGUqvdEXi7cnRUwCQBHskokn0rEMSNIQdCMlgyOTWp+q8MlDPAThaeSQQbqOCBTAGkRKx8YFaBZKvbly/kJRe6/8aNCrYTSBRLyMmNEnAjeEu2mOoqij1sbfIgXsD8cwxWAyI72LDPBrGzTGY5BBm6pQxdzVsHJrlITOQvY0DxGmIgUDaSEs/MsG80sXPnDkmqSp46OMvYV8ZSs98N5LDq0T7o7+vj+ucw7NSBkRGpb50TATR1mKczW/NcSNv9IYVdsjsJ2DLgxVqQVQE46usWf6IAYQgKmiyyr1vsRpgbfwKGPChnCKTzA8ZCpc3JgpifK4nFSyAzAL/VRgds+EQC/6y9k05FXMP+8m7KZGMdgCpQ1UAmggsM8K1atRL7b9ofo6OjSgZgG5hcQFYhaxWTeWtMLmOHWI1ohReNaajgJccYa7C1kSd4SxaG2KrGvtNTkPWSzkpitVSuYna+pPkyODiCDJmUzTZqpSrq5SraDUrtWTKBhx0EqdJ+blyIVKoastYmSVzrM8e8dgC8lzI29rNJYVufBFi6flNNa1a/JHM4m1HNN7I4GAwlu54yhZzvYn+OzaHSTKIJSiO30PTSyF66mQwMsdtpHzIZybZNG5ObxiC4GwwTGx+eLsffovB/mHYQAW8jPo9jXIwh+igyagnWMlgt0NYkkwnkEtAVaEsWMP0BfwTakmVrPyFrnbY1uUlJPlI6OZtFslBAK5XCbK2CZiaFdfvuK/B2x/gEi3XKD9H+TATwku0cbwTEKOGoWrKsaywWs0/acNCSW2u7wFub5KrvyqEwOT2HrdtYZ7WOVDqLZCqt5ImmGwMcowSfc4U0isWsZG7z+TyKxbyru8yxUpMfZbKOzQvzOcYcJQOpoZqoVAdg8gLlhPk7wUpjqFtXkaFqPjJkUWt8+eeQPb0Pdex5n4Sivl8Iz3frLS/HEvQ1miPXcfPcJ3f424h5n7AkjVWrVmPD+g36iM9FH0cW7fTUtEBqUwagj7C1i76Nda8f//jHYe1aJvXYzFHgf2paTGQG+O0nTJwwYNOx/SOJZfK6kSQctyAFdgsxxnC8h2zacKyEcKQrfRBd7931PXjrrV2vN+XTJianMTk1g9m5MjLZAgZHRjE8sgrDIyswsmKFEi34/PQr9P1SAKgRhG1YLXgvRe2ShqiwQN/D/QOluJncUy6XBBQQnB0aHsSKFSswNMjalhnVljY7SvPd2NZSH3BvR9jDgamcH+0eNR6W9eOuB6SNrhF991yBF+xdTfbK332B2qX2frt5V3v63X39jgHcvfi8u/ukyx6/O4zbiLrIcte95rrPLHfIHn2+u+AtwVPKEC8G3mp/wjXVfW+qNlPIZdNoVCbx5IM24GkHbUCqWdNa2ERS16IfQJulA6piv9oeke8lkEsl0XAy/Jms7YEtYc7UZjJt1s1NI5F2JUxY9p4Mfm2W2hjspNChMg4TLt0emt8TCNlyfaPqCPdunF8eBFYSkQOEW5QnbrWUnCVgl0mBaa5XCat92yk5lZIU6u2Ekq6YfJROpNGoNZHOUu64qfq+TC/hs/F+6YytecVWB9WEMZsTrQ4yrQ6SLe6h2mI8p9p1pPN5VJstNFt1ZEn8bdSkcNBsAZfcty1YA3wiaDuREnjbcgkzBQK/A0W0WjUlzFTq9h3JEveo8JLEgEuUnZ8vo9ZqIZPNoVytGkithCy353eqJNzzmMfroOkklLQfUsKk86ydDuqCv62UTYZ29akv7hAP3rI31f5yGQXEzNs9mtTxybEFYgvEFogtEFsgtsAeWyAGb/fYhPEFYgvEFvh9tcC5Z76lP3jrApdsdy94q4CUk9fqF36NxmqCMJF7U8BbLmfmiGKwPQGe3qBXV4DKBya73+wy8YLz+wSQlgx6LRFw6mLOPNqO9cy3PucvFpDTl24XEOZpZCsyuEpgJOtYbdHL9T7CYs8bjUl5oHF2ZgY7du50NQEZ7Ld6iQraJxICuBi8JpuWAfGhwSEUi0X9COjJUnbSgRReOtOBRgyUj49ZPUjWCyS45sGkoM6rsDID3QQWO/aPsXQ7YkPx+gcddBD2338Tspm0AiwKNqQzAhx+85vfqFYVQSsGovk+zzEpZFejywVCGDPicXwuAreUzbVbmVSkr+NrLCTXNqOHyh4+IOKlkwlUsW4gg+C0EyUjCRSoLqT+ntezq21uMoiFoDqJjiHsgGgPfuowB9j5QIvmn+9Yxxix9nlwOZSaNTAhlKr14DCvRRYWpbIVpOJPnVK9ZNrWLUjnQJkgGOQHWoQZbQCDB3Q9HGceQiCYwPmQs+xBKpMgrQkEadRdnc7AQYSjloCTK97pmLnhaF84J+35xUh1fcYrUQmVAANtyucjw/qJT3iC5OKYrDA9PSPGZJlyqo1GAIxKQpxzwEOMjnnL/hDDlkq6yQ5GhnIo5BjqaqjureqlOhlZgmOsXVurNjE9PYv5UlWJD8XioABrNDuo1xposqBsiyw0L0Po7ksZbDcIjIFP5iZZFk0BwqyfWiwOOElXY0iz7wygc7WVPXPN0/s0dh3ARMZhBsjlWXeOQUtLlCAiNTQ4KGneVjuBnTsnsWXnFKoCb9uqYccfArtsFoOsTKSgnKrkkb00uXNINhacVLO3Z9DNPew6PbBfZZwdnByyata6BAUDaSHANu0AW2PdOhll9j2DxgJskwFwy+CuGLiSvbXgLx+i0iCzuAnQr6SSCsoOE3xaOSpWyhiB/XoNa9ZvEMC9fftOAahSAMhmMLpi1MaqTybQekowm9d3iRnS1I2Amm6tDZI3ApahHcenr1Qb2LadvnMcbclfpsWWld+UNHtWtWxXjA6jWMypFqmSVNT/Fnqn7K8fO7wX/RuTCgg8UxVgfGxc/nN2bh7VSk3MbwM/XR1eN+0CSXfJq/uEEy+LbveVXZ0Cgwd1e8HJhUugAa27DEs5nxL6PEu0ULJD1walI5byqpWUTTbmLaX8CbLT/5Bdz4Qi3jsAbw1yUFLH4w8jeLvGGKdkoNZrAnzL5arJJicJfocAiAG5DlTs3d846Wh7zAg7OTBGCCr65B1zicFq4RLrzEzh9Ole5b3UvF3WpPGZ7DFfKmN6ZhZT03OYnplDhYBFpoDR0VVYs269ElkI+luyVE1rAn2g9n2+a9w89rXUlb7TaqFWJSu7qvlEee4hMm0HBpRIwPEY1rPl+m5j0RJcpNMeFe63990jBctc907PpX2ENYP77nOW3M/128U+2o3dLpy3VFt24fRoax8deNt7k+gOfxcasLuH7D66vLt32MPjH23/L37edZ/+3B62aenTlwNvCcjV0QaZtwQY+eJ7+U4SKaorpF394wRrv/fuo4BKm3XfO2jMz+CYQ/bBsw8/EInqHGpc44oDKMoHcF/NNY4JS3YRE81NqqSCEpXIqjfBj6D0CtmpjVYrqIBOzf2kr3Gt8h4tlGoNsXiNjd9RuQb6Ge51KMXM5BCvFsG1WWtNJNmECgs5llJxahxk+7L0AMsdUPa4USYnF0jlM6aWwnIXLIMgdeUG0iiImVppMkkqre8zrQYlpu35EpSCpn1UeiWBTAsCbylRTXvnWROeN2AiS6eJRLuBYobSyzUkUll88Mf/5dYmUxuQkovA23lZrJNsI9Wx0i41rr90hNy8NukguT7S0pSNbmuPxZIa3ANyDyLQmvZywK0lW9n3JlUrpygPlZAi4K0YzT7Rk4obZCzH4O1jOofji8cWiC0QWyC2QGyB2AJ73wIxeLv3bRpfMbZAbIHfEwucddrxBlJF2uMZJ/4tBSDdH/oy7cFbJ2O3MBTUdTH94cHUudl5fSFlvUgFynuYuPZ3P+OEb/pr9QN0o22OXmXhNftHlJaStPNh073SdX3l/+zKS7VB4K0DbpXlDuCcc96Fu+/+Ie69924UGCBVvVldKWjqrsbPLNDP+ktNTIxPYMeOHQK5PODia/aZFFkNtXpDoCiDswRtC8UiBopFAQJ8nxLKBBgsOGutIHBDcIw1Bsd27hRAGH2FoFuEf+dkmh15ULgI28B7Pe7xj8O+++4bsIIIQBMofeCBBzA/Z7VlaVMxbx1YayxFAri+WQY6ErRcuWolVq9ebdKvINiXESDjs/oJ4hmLUVGRiHyxvUWAhvficXNzcxifmJTkqBickkgzKUoC0DafrM8F2pDJKSDJQB69XJDcMDgvEWpZ8fo4qA/YPTIDpnAgoxveg0eKRdtqoVqpoFSuCOxjoF61eKPgr39G125dNwLEiR3tJ67HS4LkjjCb38Bb/8w+eGh2J3DMZASyksmit7Nc53iZ6oCV7cHM6Pi2iWEmCQHjUNyawUPWYWRNtI6AhVUrV+LwI47Q2N22bZv6qtEg25jAZ936x9UKDizrpD0VQHNz1bxjU0yIfdavxIrhItqtGtrNqsAJSRN2HAuilUSlUsfcbNkYHumsGKmGrXVIZBEJzcSRbS7aQ1mg1BjMTtY4AGKTyBcLGBoZ0dghCE55VEqbiimpgqTWXg/2+8q4EDMyhUye9S+LyBcYqLRxODs/rfqYZIyuXr0Sg8UB1BvA1q1j2DY2DWHMYuwy8GgMGNWzTVvdaavd6tMZQsduIFu0TnIEffLjKvBgTkrVAXGUQFYwl2Ci2LbGutVPG0gzQEkQl4FNL6fMuKdn27IunmrZElg0MDKsS2r1o8WeYV1TAreZFNr5rOYakzEGh4dRqdcktVhrNbFy5Wrk8gWBqQTeBwcHURgoKpnGAGqvR0kJYfM5Up4UQkibGItGVmJbHAvW17T2404hcCbNtIGp6VmN13KlajKWrEmcTKmOLhUQhkcGxQbnuPM+QNxmAbycX6aiIEUC1ghPpzX3HnlkK3Zs3yEgM2TYh8CO5XOFPsnHhMkkVnvd81iCiLHAObY510zlICL77piwPikk/NcxhSKAvXOB3c6te8EwH6m5auwkk982/22qHM6X53JYOboKa9et05MwqYbrGyWnZ6anMTs3p/Pl612f0IaDgwM47PDDsHr1KgdUMOGkIuYta1KLgUzZaKfUYABwqAQQ2UEFaKvfV/na4t3rfrgj814uytbtUhrx4GZkke++Xzi+vC2V9NFsolypazyRiTtDn9RqS1qaNewpHc95TDPo+Ti/lZBlyQCSYnZjnOOF7DDWwuUxrGm7YsUIBocGlMRhdY598otTb6H3YHKJl7cOpFuZtBJBbKM1fHs2ct7d9+4Jl9pDRYeO3eXRgneLD8kFn9hisegJu8OF5X6Jvsa/eFXK2hNg+n187Wpf7G7bKeG+1ItJA3wtf9zA7t667/HRvcb1N3xhr1xzsYvsm8tiIJFGMZGWxHA10dQ+cKCTwhD1JZJp1Nst1NtN/Ss/SJCRfplrYdpRbCPgreSLXR3bOpOFyKqtlXHMUw/A89asQ7NVQosJQ9mCJI2z9OsJ7lmY4GcAKgFIbpvTue7SGb1jIKda8n5dcLMwSLazhEnfZkuAcftFv+cKlFRMspkvAcJMzEqnUW5UjS3KNadjz8p1ncCwQMlyQ6ookmhWklsbjWoN9UZN12gmrHYtyyVEX95T+CRTgcbue6y3Ae+fof9n4ma7I/snMyw/YUoX3AJcd+92zDT4vcquzr0MmbdjsyUDc53ajt8/SC7eS8q7PSjXF9ax532ZpCoVG/uKEKyB+pbiShvwQy9LrxIxrhyEJbURlrbEOZO4bot9q30Pbcr9q/uuYYlR7jju/6h6RKnoNpBPWb89VF96bj6mkyO+eGyB2AKxBWILxBaILfD/rAVi8Pb/2a6PHzy2wP98C5z59jfrC1v0pS/aEWaoibaGr94QVG/oy8eo+rFfZ2fn8f4PXII7b78R23dsVS25JWJawU37BYDCgF00arkwQLaAgbrMDRm8JktkgU325nBYhnm72K3YV6X5Mo477pX42tf+lw674opr9e/MzDRuv/0GTIzvFEi1OwFBBRD8TRmsTSYFAG3bulWgVp3yw046mYeRjcUgIgFJBi8YbCHrSwDH4CAGigOSUSaQymCGl8/kubwO5ZhZO2nLlq0mTdtsBoACg6keOO0C4xyQJhCw0wmYQZRoPuTgg7F27VoFmBmYYB8+/PBDmJycNClTAhx9at5GmT28F0E7so7IyBQIIOYia0emHHPIJJAdfCaLeRCPv3umLRmc4+PjkqCm1CSDPLSPDzSZfKpZPBjHAUPZQEuTOHYM0l7JPgfiOpiyKwBtAe0I/Kn7WPCcrCsF2utkm1VRLlfEYjCQ0sPRbiAE7QtwagXDBJAEDGR3ngNwLRDvnisAe50ktpNOtmc2y1mrTFKaQHuNQemAlOmBIierq2cOn6vL9o71q6sZpm412dJpFIoFjRX2YZ3gbLWCkeERgf6ULX7ooYcwPTOtOWMSoTVj3AYAdmhe9pWXA5YUN8EMshbaTWRSSaxdPYqVKwbB2Gi7UUWzQdZaDfUq69c20aI0crWJWqUuQFfnCtj1IDdpEa6/uhyzTxbw0T4HOYgtS1njokBWgu/lasXmDwN+rRbaraaBV14qm5J6IEjJ+7A2XULzdGhoCMMjRRE8Gq06xqfGMD09haHhIWxYv1bg7fR0BQ8+tB2TM3NotlPWVIKgBG011x1oGzAEDWD1r4A7HAHZPXVw4bpibFpxTj1A65g4JrNqn6vOraSTCd4aw4gBSdatZUBSdW3FArXfFb52dUnF/mbj2F+0CYORiQ5yQ4PIDg9imnXtvORuNofBoSGxUydZAxmQxCwBXc5xvpFhrU+nFqBgdqD6TkY9A71ORl7AnhvBAbBjAWq1r6d+aQi6s64ea7WWxPokO5ygoQfccvmsgsNKUkk4OW2ffKEbmkyt6h4z4N1oCqDnHOC/VpfWgsDWBi/BbQ9igGMQSbZu9cF1J9kdnOfBPqcm4MFbL1cf3VYEfe9Y4t7vh/4tHENi93vAza0FAXAbrBGcv77+s796RwDX6OhKrFu7Ts9C5i2TViSbPDOLudnZ4NlpV/+olE0+4vDDsGr1Sue7Olq/KK2uhBMntWzPZm2N1r01IDj6DM5HqU6wT2QJPw99W+Q9J0ftbR4u1+ZFg/EUrEnd1zNlBBt/puBgktCspcwkrJm5EiYmKJM9LTCbYADXK0t8SksCnfOFiQ8ap/yb4H8qLTZ7oZjH8NCQJMMHKNMtcEeLkWtamMjjslXUQEtIsR5VskfPcwbpA+Fy0LW3CQCQYNlauAfssUTPn9Yu7hmYuBQkIy19Ut9PCVQHe8foc0SP3t3m9dyJteGvu+62ADTien72GSdhaGjvgJC9D8b72Zh7FAZZIhnR2us7dfevLTtcf3vfE8887cTAHksedzqPE490r76uv/GxBW/3y2UF3FKqtpVso+qSU4pIYQBp1WRvdqAEo0YEvE2LsUlZ4+7uVOmBSBJDq1XgBgat+iyOfsoh+FMH3qqOeDqHWqeCLJO0uF3R9blHtpIQBDx797TRv2noVMJKiARrgVdncQl63LdpyEX2yNHfuV/xyYc8zidCqvYu99lET21RVzkFgZGtppJSWXuXVvAqQ1LsULKOvfh+vWH7ZJWjcIlpTFCzkhktU+XwwKi+c3Qkq+zVhlCryQ5kKtfqTcyVWCe2rba0Wg1srg3gn7dPYLJq1+dGodbqYKZaVwkNAs1y024D0ZXK4/YXXAVVKsZJ+FvNeds7NljywalGqC4913ufHOPWT9PqsEQaylHzGJ5jjFuCt1xDgRzHjMsa9t8t+GxM2lP5nFpVMtrcg+WSlkDySC0Gb/eqQ4kvFlsgtkBsgdgCsQViC+ySBWLwdpfMFB8UWyC2wB+iBU5/2xu7wNso69Z/YewVVVsYZO9+8gC89V+H3Qn8Yknw9pPX3qIvwL/61c9x803XIZ9jXUXLdF78Fd514fUXfuavE4K+S0eeonjuzOycvoQTWFawfZGoFY+Lvsg22eXXUgByd5w3uCT7g7WNXvayV+FP/uT5eOcFZ+qzU04+HYcddqRJZbVauO22G/Db3/yHas8uG2/zfdOv4YmE2Ehbt27FfMkCeJ5Rp3qo1apALgV5GcDNMHCSMxBo2GSUPbNLbB1fv1XP3hGoyhqD4+MTCpoTDPbSlwzq+OAMGYQKRDDQLJA3qYxzMiYZbGUQnSzKQw89VOCKr9P3yCOPiD1MwE5ha7EBjQtoDNewMDIDzXzx+sNDw2JYqQ2Ug6UMmWqbGqPWJDUt6CybN1uqm8h21KoGilYqNQEjYvaJlbsD9RgAACAASURBVGW1Rk1KzjNtDRyxNyyg7tliXcChD+I4UFLHR343oCVyDUoFO4qyZKIZuCK7rFxWUF4ymI2Gq19pYKcYC2RI+wKtLmCv91JJ9TMBd8pi+kCZ9ZVj00ZHaU82hw/4eEDIHtcGngdh2LeVShWluZLs5tkDoXEiRwcMrZDMJBk5AnRkPWSMhcTxb5LXVvuTAC2lUYdHhrHfvvvK54yNEaCctpZQjlvPx8Cck4h1DAiPNXpAWJLArsas4WEtsT0JWowMFjFYzEmil0yOudmZ4LkI3irWyWdoO7BOaIUbBw6ls+d3g8LZ1mJ8Eie1MKuTo2XdU/7OYJqAeAZYk1aXuqO6c3ZDgXrptMYxWNuNQHKdMtkMSPJzJihkUBwsgDSKqZlJtDsNrFu3GmvWrBYQvnXLJB54YBuqjRYyuYLGtiRzOb/FQnHgENvnZIujPqg30Weh24mC8wRlQ1Zt8LtjIvP6kmQU09YBtmQVOa6lySEzKOnmOsFFN/YYiGXkWeyfNOvPUuqxg1KtinYyiVUb1iE3OIDx0hxm+F6zJWWBweIg5ubnVUubigKUTKaf88FfkfV9yQHPjHcPbWCXr2XtAtNu3grecqwoD+aF3slYLxZsDSe7n3+Ce51ssQGW/kifSBHWNhcLMgElzExOTWNyYhLjExOaeybXbP3pXYyUAqJAchSM9h0rmmnI6jcWrtWNDSXDnVy0B4Rd3Wbf/25JcE4w6hns937JW3p+D9a6fwkkeEao2EVBwNr8I9UgWNd1/fp1ah+Zt2LbSzZ5RgoJnuFkvtmAYgJNBG9XrlxpU7XTxuzcrGpjs89NxcGzqz3oELbb8uFsJ+UlqP06EGWVGQM5rNsdnR8Ltwz9j+uyqfe17mRbf0IWG0cI7SCp03ZbCgxMOOI64euxB21Qt7I2NAHbpGpWGnBLv5HXmk8lDPoJAiRcL/S0KkdgSVBdryCzofvtBUlnInVH2fl+wQyeNNrEHpey3A6IM8pk+5/5zOfg9W84PmD9LfRNXb2x4GOuq1/84p24+0c/WJD813XwrmQrRk6wfVBbDGaO+UMOORxnn/3Orktee81H8V//+W8aO5ZQFzICl34OP9MX98xMFLnhxs9GLrOcTZe/4+lvPz4CNi8hQ7PEpQjKfvrGO/secfqpJ3SBt4se93Yet/fB2xtv/tLyRtiDIzblcsiD0sbGlhTQBqCIhADddjqt2q4Cbwnkub2GrYdJRL+p+J2YmLduGzmfHECnXUezMo1jn3Yo/nTNGjFvpRSTyaFTb4O1bLkHkgJGomPgrWOhIlmza0VYs1E/J7/c85lPYFNiZtKrB3UDuMGMd3NBo5f7HpZuaBqg6ssEpBwg6e9jbNOWQNSOS0ARg9aIyUoy84kqCaqKkJXrSroEtXQdeNvJmiw0j/H/0l/65MyhXFZMYCqbNFodjI1NiO1MeeI6k/oo45ysIdPOIpOhnHwHP/rPLfj2g2MoJPNa62mBdrNhaiBJU0zmPifZAmrs90YdyWYD+VQSuUQKA6k8Oq0EMqkstrdnUE92UOo0Uak3MZDNS9aZzGuu8a1mAiXU0UATQ8k01mcGMJTMSpejhCYmmjVsb5VRbTaxKTeMFQ1lhInlzQVvLtVGqd1AiYmyrQYyyTTSTF5LWUmSreXu78Z7MNTjU2MLxBaILRBbILZAbIHYArtsgRi83WVTxQfGFogt8Idmgbef/PogIBwEzaI4ggv+9YZr/N/9Qj5hbMqOiv5NCbNrP3VrYCYGT//+7/4G9/zLD8XUjAJqPScH5/QLYvpAQRB9cEcHLMBl403hAQxevu/9F4MBsXq9sqgcHY/76Meu153eed5pCl7u6isMwvc/w2Nx0U9Zp+5lL38V/uS5f2r3PP8MAVQE+ljr8qwz34nVa9YIaPv4J67A5MROkz18FC+TLm4pqL9jxxjGJ8YVsJYsaorAT11AZatFgJJsMAJGVleWIMeK0RUCQbNZggWUUrMAriRaMwYSqr5qo6kAOH/nPWdnZ63eaqMhMJSMXNX0dQCcZ2+xthNfvB/Zfrw+Gb/8oS3Yhp07dwiYI/hr7DCT8vRIKWt0dngdBvXFGkwqED8wUJRsJEEAtlmBKQHTGT2r1fNNqu0M/JM1SsCWwRsLUtN2xjA2BqgB1wp8RTiy0eCVqcI6BpKTjwvliF0HegSxK5Dtgv0OmAqu42QxCdiWCNoKuDVGpkAnBeytzwL5uqB1FihnbWoyOvm5wPpa1dVR9axUJ30bcQKCl5ZA6DyAb4w2zyy2ml8ct7QlgW8Gwo1NFwb5PLDvr08/wDplmWxWMrVkPXM+cIzqGcUCJfuxI6Y4a9lmsmnss88+Cq5PTIyLRUnA02rj8sf6T5K/BOk9m1B+zFiIHI8aL469SYSIDFc0m2Ki5DJp5NIpMT8J7HOe1Pk8rNdGZmMAIUZ/9yki5oc8zOEZaV1gt2SKPb2OMrwpgWU0e5NsGQK2kiVk3K8jJi3HLueibCPwlvXRyB6sq/5luUSbm4QpO7BB6cMssGpVAes2rMTw0AiqtbrA27GdcwLFMjmy63gtB9iqTRFAySjyQU09h0u7O9iYDvA//qHp4sFbO0+ALSUZ271yyNZOMW9dPT8xocW0dYCt6tkmxYjusB4cA9xk0vCMbBoMwIKMwlwG6VxOIO7U/LxkkVetXaP3pudmUW1Q1j0hljbr/nKMclxlcjlPALZ57hI0yD7S4zjZdQZflTziE0Yc6d6kZF0ehgPwBa15hrS3SVBT2y9qkQP8XAvmiTHjfTKCQ/n9YNFYJ0BJlu3U5CSmZ2ZQr7NGnoE99NVBz7g5Gkreu74xaqSTFfbtdf7VJenI57l6tyab7BimTqqaYyYAZB0uZ9LOEecRYXCFI8X63VyHB28t6UX+QokrBhgqeSFyPVqbyQv07ax5y7kg2WT5b1fzdp6MId7DJfk4vz0yMozDDn8cRkdXuLqIbcxMsy7wnOtbX6fcmLc+mcZNCb0hUDvowhBA7bKlrwQZPTa6fntbBTKiC52tf0ejLrChk3COACphxo9xY7VGmSC5knQIiGjNcv3NPhBzXSx2n4zlpMf9e55BR0QkYFGHigmBTmg48m1sLrM/C/ZD0c2fzonYNLTubux4zFqUDb/uU7dqfne9lt03dh/Odevss07WHqL7OotfaHGFFCutkMsV8MpXvg7f//638eCDv8XZZ1+Ao456atfl77/vXlx7zVXYdMBBeP7zX4ivfOVLqNcqQbLY0gZZOqWGtrnx5r1bw/XUU9+MoUHPFH6U4C3bdZOByqe+7c0LHtFfn+Bz7ys4T+3Y++DtLbf+zW6Mwd0/9IBsDlnupVUf1dQi+MoiiRyYLMhyBm3J7JMlqsoJTikkmUhjEFZKxNe71b/cM7ihUEvm0Wqy3vkcnn7UAXjhmrVodcqm6ME1EyyXkjYWvmP2Sj7YJUF6ENPv2aLALNuZyoSKA72sXH5OIHCxF4+v1mvy39qLu8RfL2WsRwHr09pewNYiq6Vr4K3ZiwoXSthrcv9myXR8yb85O0T3YfzMi6EQTOX9+b2F7bEyMgbems/kdwd6Uq6nCUxMTCCXISM4Zd8TUgUg3UCqxu9OrA2ewT0P7sB3HplCu859edrawDUtwaIc7E/l1IkFW86nUa/WkG63UUilkUMShVQW6U5KfTrTmlNN3nKrhflaDYVcDimCq0lLkiZ4W0YdrY6Bt6uzAxhKZTkqUGk3sb1VxUSjLNb2vrlhDDStLAbBbO7FZjIJzHcamGvVVec33UkKGM6K/ZvCI5UYvN39WR2fEVsgtkBsgdgCsQViC+ypBWLwdk8tGJ8fWyC2wO+tBU456bUWcA/C5hZ4jIZzjDHS/fJf+hdILkcPc4G2KHhrQbLbFtjj4c0P4fpPfRzlcmlp1oI7cyETpxsojn6+S/G3SFCQ7OCPf/JGAUhf+V9fxE/u+ZFq9Pbek+Dtxz55o1p03jmn7h5424Va9B8eUauzjuXL//w1eK4DbnXP896uE/mlmmAUA9Dnn/9e7Lff/pJQvvji96FYLCw59hazDYHJjRsPxHEvfSX23XejZVNvfQRf+Pyd+MEPvi/QlkEIgbLNJs4463y8+MUvw9DQsIDMe+75Eb78xTsVyDjiyCfhL171Bqxbt15/b9++DZ/9zC346U/+RUAtg2tk9q1btw5bt27D5s2bBVK/+CUvxcUffD9q1QpWrFiBVatWi2176KGH47DDn4B99t2Iv/vKl/C9734b5dK86m4ee8wz8bznvwCPP+wIBTo/fvVHDDTzMpZunO+//4E4+W2nYePG/RX037LlEdx+6w3YvPkhDA4O4fVvPB5HHXW0WDiU2b3nxz/C975zl0BcD8QSuCXzlwAd7UF2DH98wNsDzQFj0jFVFQRykp5OT9IBmSYv7IFNtitknRnsa2AmgaKkGLH829fj5XitlCvql0a9JtCWADjryRIM58E8NpcLGeUKwBHMc8Ctl0NmGwmE5vMFPS9BnxoB6gaBTg+SePnkXr1lG3K9UqEh4ytM/bD4fiiGTPtRgrZaqamOl+zpoSfJ1xE8NcCWSQCZtPtXgbGMwHyCJOoDAtOppACa6akpzRGBNtm0kgQIYjH4JoZFk3J6lLBz7DKxrNnXEXa2Y/fSZjkBxGSeJBRgq1craFZrYuCy/iqDh0I4rQsDGeuIZXqAh+6ZGMgLR8D+oI8CiNWDpZT7pXQgWcNkajDZgFK6lDMn0MyECT6PMZMNkCZPmP1KxnMNpVINpfkK5ubL4GMQQxocAtauW4E161Yily1gcnIWO3fOolqhXB4xW2NTct5pdAZKwO5ZXA1SMnP8ehKNyep4X5dWsWNnLCeHTDumyK4NZJEJ4HZcOJS35u/G+BS7NgBujQEseWt2aLuDBtposlkMeOcySBby+kkXcgJxKfucIHg7PYOZuTnJIROYZu1sz0RlUJcALse/ZOBTKeviyGLJBAQybjj+KGnI+RYkbgSS2xF2sjNVEMAWy9QD2N51hyCvX2/DW7pUgN6FOPD6loTAZIb5uRLGxnZiYpJKB3NBgoSBtlaT1g/XYP4KUQ9mYDAao3NbiQ4BcG3gnv2YhHZ4fcc0F/vYVUPWo7mn8eC9v50DH3vrKoSAgAG43h/Z++aTCNwKvI0+kFNKYILP+vUbFPgvzc9L8YEJFmTm00Z6drXLgFheY8XoCA57/KFi7XMe0V9Qkr9UmrfnZN1fAddeWcEewgO5QaKOv/gCaWDPMIuAul0rd5Rl283o9T6l30If7N2CpAp//ahUswPjXYJTt739c4T1e03aONydBEk4bIBPWHAAtno2mCBO0n5BQ5feoSmhI7KXjILT/Z594d7QjvIAUvftPXhbxi23fn7JvdKufnjKyW9Urd+Fr8Vh2sWuzdIVH/jAJdi4cZMOqddrUjfp9gz2F9d/XyuUJSM+dPH7tW9d/rUceFvGzbeYbfhsu4C1L3rLm27+vM5/2ylvUh3p4LWo/1q89fwucdMtDrw95c3d11vioQ2Mjp7XH7xd2ipLW/W2262kyWP1OjhrSXUEaTk3iDtaXXcrG5Ck/0tQjYPrkSUh0p9pz5LKIC+Yzl6cLzw+OguryYLA20Z1Bsc+5UC8YN16tDrz2iN1UmkUWi0lsBEcpSoF083k59M2z+x+TpEgUtvWK88QSAzGcFAuJEzoUVLlIi9en98xlEiqkiystRsmSQpMBZVQuBalzUZqIZPnWmgluE/yKgIGZhK45ZZc+4UO10FHx+3af1mDlOLGfQjXf+fvfHIq26MkwKQxdwkKE9uulMqyF+m9VL1RyYlUE9lODuikUcyn8JNHduA7D40hgwxKSQNJU20qIkBgM8Fbyi4TYG9kslqDcvwO0GyhmMujmMmhXqHKkCXx1ZPAfKuOuXIFhWwO6YTtWfniuWRlE7wdSKexOldAkcxdyje329jerGKqXhYDeE1uELkmkGXSrhRmEiil2ii3mphr19Hg2OkAedbNZV8jgYerCxMmHqu5EF83tkBsgdgCsQViC8QWiC0Q7Cs7/b/xxRaKLRBbILbAH7wFTjnxNUFgLAiK9TB9Fqt56wP2/YzQG0Dzf1Pq7FM9dap80IBfdr///e/i777yRQWhCM4s9loQoFuEqbJYIG+pjjNp55uDQ37+8/sk70wZZbI8/YvHfeKam/TnuWe/DcPDg7s8HoLAUB8JPV43+qJ9XvWq1+O5z/uzrvfPOfdUfVH/y7/8EK655io0Ggzs5fFXf3WpvqR/4Qt34r77fmxBgyVe/UKnZJededYFAu++9KXPYGZ6BsefcLKAwfe85x2S3TTAq4XXvu7NOOGEk9V3n73zVrz2dW/CS477c3z17/8G3/zG1/D+D3wIq1evwRc+f4eCLjx22/atOOesUwV6sn37778/VqwYxX/8x79LYuzjn7heNZHv+vrfYe3a1ZIm5VL8kuP+AuvW74PNDz+ETQcciC9/6fP41je/JlDlRS95OV72slcKHCYD+aGHHsRHr7zMSTe6AI6rY/qud38A6zfsg2uvuVqx5bPPOR87tm/Dxz52BV7z2jfgOc95Hr7z7W/gZ/f/FC968cvw5KOehn/4+lfwq1/+TAEgD/p53EHMUVevywfqxTZzoBqPZ21EMmmsy12ygQsOhefaZwHLNMKU8lsRz6CQNC7ZwY4hTelp1Q+mJHLbgkTsH77ItDWQ17EvxYYLf3iMZ5/avY2tSTlMPgeZWGTeclxYLTADqHxtShteC4EHe1T3vkC8HpAyCOw7gIr1XwmG1htiChN4lmx1imAk2aMZJ4tMpnRGYDqfzYNpYu47hNskrZuYnJoS+LxhwwYxovg3wX4DO00WmwC8Ab6s72h1HK1mozFEJM/rwDey2Sl/JxCDkoTNlup+NWt1Mf8kI+ie1HNro2Cbt5X+DZGI7jqOjsEclcoN2CuuVpmdbv9REFAQaZIAfQr5Qk4SyNkcg5vGqhGgKdYtbe1bRuk/SmK3VZOXNhebJAWkM0nNu4FBypOnsHPHFGZmKuh0MsbOc2xxtcKNaV3aY3FuPnRtoSPdLyzVmmb/6oJmPwK2kkN2v5OFojq2jmXrQTHV8HNBQwK4ob+X1qrNJYZiCTBSnr9YQKqQR4dgLUHcbAbtlAHQZA2xjixrfJtqQFasTALeNj86YhvZUHdgp+rgWQCddiMwwDlSq7FmaAKjK1ZgaHDIQD0G1hk8l/KAr6caoPveE8gGJlfsnXaA8HbLJ3svoktEixuEjHXO93arI4bt2E4qKEwIqJS/Ub07RwN24ImgOj6bkzUOYeNoQpcD9Pzc1iVCXyJWppPQ9qoD3ieafL6BuuHwj9TJ7mXuR9i3fqpE/Y7A21ZYF1zMW427kIEbzURjO7imsT46xzYTUgje0s9QpYHlAQyYtDnixQhWrlyBxz3+UAwNDco/MHFncpJy02Q3GsPfs4vNLJ6dHDKTPZjrk+WC/nVAqI3d/kBm+Fl0XHhVgnCcROdaMBe6rt8DErtbCrSI7EWiNYcFzHeBv4G3D5KQfP96n9QLUy79NXop8LYbQuu/n1sa/F1y8+OWYs7bW2/dO3VKT37rGzHo2Zx99nfLtscdQH9yzDHPxkknvW1XT+k67pOfuBK//rdfBFKui19kF8BbZ5tT3vqG8Nmc7Xa1cSz5cfMtX9AIF8AdMF4fXf/Z9YwRfEovGLxEo9jXNzsmsZ23i8zbaJbOMg99+51f2VWzPKrjDskN2prl/bRTfhBgydrtSZMQJrZIhQ3We6VvSZOdSeUQUWwNIJV6RZCMYUDcfHoYzVYN9dIEjjn68XjBhg0Cb6WQk8yizrVQ6iNp2+9wfc4wScjqxidBtYruV3Tu5pKhzcP9sld/cDL/kYSLXuauYdY2bhpKnLR9rn+vnbI6r2Sach+oEvBk3/KHQGjDmMcCnNu2dptYgANm0+mg5m0nSEAyhq32yZImt72h3zdHS6IwIUy4LgVZ6tY+A5lZ2sJs00rVkGrlUG+1kU938MstY/j2A9swkMwi3aqC0s2szUtsnHLGXLHbTcopJ4AGa+yaQgjXoFq5gsGBAQGsRPIJqDZSwHyjjpn5ORQyBWRSBFczAvqbrarsRsWYQiaN0fwACpmsnr/ebGNno4zZalnPtyI/gHSrg2w6IzsJAG62JMk826qJFZzgM6QyDjBP4qFKXPP2UU3s+KTYArEFYgvEFogtEFtgjywQM2/3yHzxybEFYgv8PlvgpBNeHTQvBG8XMm+jzxANMfYL+/QLsPngo9XP6l+nyt9jenoKn//c7aqJS8A0er2+wTsf2+4T+Fw8drZ4wMiknW/p6jay9+684xb8+69/FTCDZ3ncdQbynnXmKRgeehTg7YIIB6D7R8BjO2Rhe8866xR9wmMpEXzxxX8pwPutbz0dT3zik7F588O4+urLxKBc6tXPEgRIX/jCl+PBB/4L3/3eNwUEvvSlr8JRT34qLv/wX+OPnvUcvOjFL8Xtt90oNuyRRz4ZN914LX7729/gqU97Oi688H34yU9/jB/98w9w7jsuwq9+9Qt85o4bVVPvxJPeLtm/yy/7azz80ANiQzKwQSYT5TyfdvSxOPmU0/C//+m72L5ts4IFDMYT0COTtN5oYt99NuI1r3sTvnHX1/Cjf/4/qkVIMI9gHNlTZ597ASbGx3DVVQRvgdHRVXjXu/8SM7MzuPnGT+Pd7/0AfvrTezTOGNx/05tPxFOeejSuuvIyvPrVrxf4e+vNn0YumxXD93WvPx7/+I/fwX333m2ysqzLKgCkOzXf16oN6vW6YI+XU9bhDpgJWVoWALIAlaedhYynAOhw9WU9GMpACtm1U1ME1Sh/Wrcau07SkiADwRsG2YxhS6DTwBofMBPRQACwSQabVLHRCcluJVtVAFC7jWqlgmqtJkDU1721+Ri2dbFkCb3vGJgRIlZQ89Ywm9CzCC5ljMrV5uUzUMbZmM/ehq6mqWMORp9LgbJ2B5NTkyjNl7B6zSqsGFmhGsv8UeKBmHkGfqpmLoE1MWrDdBWvMMAAJ9+VNK/YBaxH1kSzRmnBhuqTETz0oFsATTlmZgA8RedyoDDtwKsIqC9beXu596Xq59obEJUSBuYkWU8tk0KukEOhmEc270BbwroEmCl35xiPJs8dAXFcmwxw8lLf9rvqo7XbmJqqYmycbE0ydtJhX3nn4dQaAsu59lsNVvf0XcCtq1crlpALIBP4Vp1cCyDzfd6JwC3tbexalqo1hk7AuBUDKcLaEZitGCbRUqQoqz1QQHZwAKlcTgxcBjdbItkk7F9XU3ZuZkbg5uiKURRyxkTxzQ8SKtxYNQDbEhIYQN2+Y4f8UzaTE7g3X5rH8NAQNm7cqMQUzxIKGdQmpSyZRmpss90MqLbJEDLpYw/4mQWtvmF0zfUm5eEK27s3TC6cTL26aopv27pdEr+cE2Gdbfd7cEHPCI6AdVE0vmun4FmlBvR6n2M1vkPWrZeqjwbovfy4fGE3ZmhjpatOrZtJPYtUd59EEk8C+XNj3ooZFRI31Z+UVx8dHcXIyIj+thrlFdW8Zf/5vUoUgCR4e+jjDpHUK5+PCiFcS5iQY0keUdatZ99GwNVIzduQuRhl00ZllB2TPdLRPuEnup9ZuLfpmmCWnhHxKeE1eiSb5Xaj4H9ktxCw6UOAJ1g73GG2BvbsBOULw+vsLfA2kJju2tD0DI7dAkytkQT0br9979QpPenE1/cAnMuAk4uAglRSueTSj0qxpPe1Y8d23HXX3+vt4457xaLHvP+95++Skk23V+m+G2X1b7v9y3rzpBNfi0EvCR1ljy+5w7QPCbbe6mz81pN6bPSomLe8ngHuJ5/UAyov0R6245bbouctrU4TvdTSMHd45Gc+a30Tv2ILxBaILRBbILZAbIHYArEFYgvEFvjdWCAGb383do7vElsgtsB/gwVOPP5VXcFgNcHFmkJSWDePoiueGwUcIu3vjp/ZBRn0I3h7402f2aUn/dn99+ILX7hDLDmyoPw1ek9eKoi5W3E8d2GCp/2knQnA/fjHd0vyl6BWuVxRnTS+zjzjrWLl7ParT7kvgo/XXdcNHkf7xd/jzDNP1q/+2E99+pP4j3//Vxx99DPx5je/RQywCy86e0npZA9O9bbbZ5g3m8ayPPyIJ+EVr3g1tm7dive85zw86UlH4dhjnoVv3PVVPPjgb6yuaLOFVavX4u1vPwvPfNazcdutNwp8O/2McyRtTIljXvfkU07HUU95Gj513cex+eEHBS4SmGWgnUDwK//itVizdj2+8rdkaRj6ZYF4y3pnrHPNmg34i1e/Hv/0/e/iF7+4TxKlkvyq1RSIPeucCzA+Poarr7pcIAjb9rzn/ZkC7gTiz33HBfjaV7+C7333Wwpwv+a1b8Kxz3gWrrriMkxOjqsdlNckWPiMZzwbxxz7LHz5S5/Dtq2b1Q5er/dFYKRBeeFIDVwDzTzYZMCGvXpYqh2quxr704/zLjZTx2TYPOOXjLG5+XmBtpVqVc9IcIgMZMnZMctejAMDJYO6tl3sKsdYc8BxUDPM1eYl2EvwmiCuBzkIdHiJYe8qwqSP8JkWC9Z3xal7WbfOJsZkM+DZ6mWanGsA7/pkDQdUB/U0PfOSzIJGE1PTUyjPlyS5vXr1Kkl0k11Xr/MZWhpTZAiKieJYyQI4xbQ1uV0rXtwJ5Or0XLSXJPEIMraNlevcpoefKX3rgfAAeOuR4OsF/nuBb7EK3VgRaOccrwF4JkVM0C+bI8PWgHZKAqcyHG82Z8iu8aQ6na6xaHLCvJ+u45iKAhIFItr1DexNYXp6Ftu2TaNcobQiwfO0WyMcyhZxTgFgFNQjdckAbh4LJCCb1nFijV1rQC1lAtVEx+QRYCumrWM9O+az6th5qUX97tndbpyw3ezPXNb+LeSQLuTRptwt/ZTzuR4IlV1dDoLqeDeaShpSXeiuhAMP5JIZZMAj+5jSptu278DYmb1eBQAAIABJREFU+Jgx1jM5V9O7oblHOXjWWaakN/0cJbtZA6/RbGFoaEg/AwMF6z9KgqcdCMvkAifRaAxiqw2tcROVVtYbTobYSVVy7FDyedu27di5cwyVclXPKF/g+s9yAXwfRlD4rlqp3suFALxf8tXXYtmGySBRNn/0917wNrou+3QVG3h+toSy692JD91e1zNE2Q9iQHlmFOX8I+uFTR0DhjnfB4eGBKgzqYUJKeVSWf6CIG7od80mBGYJ3h5y6MFa4+n/5XcrBHpNftP8eVgH1ny49/NRhmw3YOt9fRco2YtFhgKnbm0Id2YLFiHnlN2OK8KYDdecKItW9/Wd4dl3kXrGvde3qdYjm+z6zV9nAcAVcfoL14VlgE3fgAU26f2gG7heYJdFUTf7gHuC2+8wgHJPXyee+Dqx4IIWLvGIvWtA9N5c7/OFIi655CrtR/yLwC33YFSh4JimYsJll38M69aHIC8TIP//v3ovKpX5QCp16b3w4rAkwdvb77Aarie+5TUheLsrDxh5IF0nAIFpoyjjdRfHQc/1ovbaVQYtwdvu83YdvNV5u4DgfvbzX93TYRSfH1sgtkBsgdgCsQViC8QWiC0QWyC2wG5YIAZvd8NY8aGxBWIL/GFZ4Pg3vTJocDQk2MXu6Yn6eIBCJy4SEeoGIjx4awyHm5zU2a5YimAcAcJvfuPrkgL1NXsWC/UsxvzblXv5Y9jGXmnn6PlkuV790csxPTUZHHfGaSc+KvC2XxyI4PGne6Sl+7X/9DNOUlj3U66G8N13/zO+8IXbUCgM4rLLPqpTzjzzrcvWAlvMlgy0Pvmop0uymVKT42M7cdNN1+GHP/yBZEFV57VJSduEpNmuuupaHP30YwXuUXL4yisuxQtfdBzOOONcfOtbd+ELn78NlUod7zjvQjzt6GPw8Y9dia1bHpZ8JQGMQqGoYOUr/+J1+NUvf44f3/1DgWqqY+hBDDLm2h2sX78fXiXw9nv4+f33aBwagNxEab6Mc8+7COMT47j6qstkB6tFa1DYkUc+CWedcz6+8rdfxj9+71sCCin1TPD2Ix/+EGamJ1EsDqBQKOAJT3gS/vwVr8H99/8UX//a3wo0IijAe0n6VNJ0LTFxOVYJzhi46XikYqU5Zprmi+/JMKEhQI76RAU9g5dgI4FwMun4Q+CgVKqoLWQck13tmaMZgp5pk3QTH89JlIa1Za0NBi469qlnekYGJM+za2fE4qpU+XxOctUF5D0b0djEXh7ZwD//6pY5DcECHR/4EMf8cvKrlKUleGYgNFmEIQhoTD8HPgoLDO9tjNu2gCtKxQ4UiwLPCOrMTE9r3BJkN9CCUnoG3vI5rQ6nAYWC2FkYjeAtf/S7A249gCuWKBmhEdlBx5724zUEngx8C2wS/LZ40JrH68eBi/zXg7ZeLpm2SLGWLdnCDkgTAKvLGivXDQP1IZMHCIoLcFJ/UTrXjpW0smq5GgNTEnqNhiTTZ2dZ35r1W60+aggfOzuK9enYmH6QExR29ZENOCP4G0oj8/dk22r1cSZJvjHCspVMtftbY1F1bAk+2rj29hFwRpCfY57Maco55rNI5XNi3rZTSf1Q3q/JNqmTw7qzftxaW61PNb483heULnYwI6W9ZVvKLbYwNj6B7Tu2SxGActv0NWZ7+iQmpAxKPpn1scnsrJTLmJ+vqJYd75HNpcTQHR4eknoDfwoFArlOrtnVbjXQ1j93yGhWv0qi3eZJs2V9tn37drHyq7Wm+lh+gACj66vAE3k0Vm+EQGy32INPKgnHsJIceF+fnCLp4GjN2xDMDJn+IcjpbhfOXzcMLUnD2d/5zMXwEg9+GXjb0jxX4pFj3VrdcC+HyfGXUHIL1xpJY+ey8qfsF9qKPtz8Ujgv+XyrV63CIYceJNl1+hCCY15CsvvZbGyGeKiXTw4TW2z4Rue9E2nus5d6VPuZPjLJ/jrRhKDg2q5mcTgeoolFNuaDpvlfonkbEb/W7fm7PojUNu99fyngLrxR/6O6qdvLXKnnxqE3LpXKuPNOAyhPOOE1wXH+vbec8NpFzg3fvuNOA395LMdJ9/zqf/pS4C3PoC9hwpS/Nt+7+eZP4+67f2CyrTym2cILX/QyvOa1bwxu8pbjX+NUM8Ka7Us/wOKIJPcZd3zGbMPrMtGk67WLGZK08R13Wi3YE0/gdfYMvA0NvGzXLHPALqCx0SvswuGf/+LX97RR8fmxBWILxBaILRBbILZAbIHYArEFYgvshgVi8HY3jBUfGlsgtsAflgXe/IZXdENG/aJfHgtwj+YDmwpu+/cWBHAiwU//ayIh8PaW5cDbyLUYTL3rH76Kb3zjaygwIM96O5HaRstZ+9EEP1mX9/ob71j00jt27BAoyGDv9TferuNOO5XgbciOWK5d0cBTbyyI97/hBrvuUq/TTj9RH1//aTv27rt/iM99/jYUi4O4/LKr9d7pZxC8Xbym17LMW7E9WzjooEPxxje+Rfb/2NWX499+/a+YnZlBVeyjpIAJsh2LAwM488zz/i97bwImWVGl/Z/ct9q7qzc2UUEdEPVzHEVEB1EQHBQQAVkENxwUZ9x3dBAdN0BFdBRFZHEBdPwQcURlk1FABBHZ9256767qri335f+858SJG/dWZlZWFSD+v0ieoroy7xL3RNy4kfGL9z102OFH0C9+cTndf999dMp73ku/vPIKtijGxDpslF/0Ty+m8793Lm3etJHBIyAt9n/Ws/egF79kH7r8Z5fRtvExVnXxhLCFhU2eNF+xcieerLz2mt/Q7X++hcsF5RXgKcDde9//UbZN/spXvsiwx07ut1r0nOfsSe/5t/fTzy//Gf32N79ideIRRx5Le++9D331K1+marnE+bue/ew96LDDj6R169Zy3t96tcYTqcifqm0Q1wOoih/ESUGlgA3AJkA1o3DjvRQm8BHEKBjQg603kVOrzjBBjlln+1X8VqtiUZcBYIsSGa9kKs0xhDo9nZKcZggbVHpq18wqTsApC8FVdau5ekXR7L5UVZbJINdzkqEFcoCK3bBcixx39r5RhVWwjUAtthlVlavmjOT3ECyxo2We6OQbs70NMygFDGJVLPao4o8KJTKUdFANr1wpltxjW8eoVJxhsIvjcL42A8dQR4C3qAPkb4OqtgllNfKoAeYxtDU/DJHNuUy8hMUobDJ2x8Z6WtSyDqyJKO118t6CSKf/Dd4Tu1wpuWBxUeUGiJz/Ngp1boPaM5vjabuU32g7AnZZ6ZmGtbZA8jgrM6FgletAe6zV0K7R74q6neueOw5DH01Lhpm0zY/JnBvQu0ExBuCAomKJzHCOrZGbxho5xvnpEEFGkEb5x8DRnAqAGjATsBDnrwHU4R94D+radJoSUB3jN3Kl4zlhcszxGQE95cBh+2FzLuXX4lQsQQsWHQR3BS/JMO0Sn8Nqd9Omzay+xX6Indyjeq9B+Sx9GOe9rgMQy/FMEw89f/NZgMIRtvXFghao/9OZDEMczutn7mtpCQLHgXMTyDeXSFGxVKRNGzdyblvcA6g/VVjLlatG3MBci0nVOldVzM7z22m/bnOW/kHgrajfBd6qWl4Xj4SBoen3zIIHd/xghwmmm7TjizbuFHJPmbpU1a1R3nLfaAGuqqUlBy5eUEDDoQCLhvAb/RmUl1DlwzVBFjMIoMcL17Z82Sg945lPp0wmQzMz02y9jjqQ8YjYT0evU5qSgGAXnmp/oNen/Ye2ss5jFoGoopaOZpUN9936eei82tZNJfYGbyXO7c6m9dWZZZlVDxb4Ov2SLW433GoagnNps7dus38nmNjBnhiHB1i8+AcCFo87NkglYt87LgC6kUjbPy82gPM4Bpwy5prr6jodS69c4a0eG+9fdtmP6KqrfmHhLfqVAw88hN54ZABvjz/2DdxWJS9nt7Po2KQ7vHVjMxvetm8f0bMCAl/0AwPInRhJZ7jASEW+m3S/0k6f9kBjnV172fqSS69cWFH8Xj4CPgI+Aj4CPgI+Aj4CPgI+Aj4CC4qAh7cLCpvfyUfAR+DvIQJvOuoQp5gKGrqX3CrmQpuFJ1+iE5A6gST5pn7U9gTR6Zvbb7+NLr74fGObnJJ9dOIxeoQ26uBw8XqfHGJr5zZ5eTEpD3Ur8rxms2kqlsp2u3e843jOh7eQV3QyCDH6Thd4rOd4x0kCb79jQO853/gq3XvvnfTif9qHjj/+Lawieu/7TqZcLts53m1mojA5vGrVjnTwaw+lhx56gK761RUMDv7lkMPpFa94JV1yycV0443/y7bE69etoxNPfAe94AUvZEXIpo0baNmyFfSZz36RxrZupe9f8F36yEdOpT//+VY65+yzeAL9Ix89lfbc47l0yY8vos2bNzCcBGBD/tajjjqeAekVP/8pA0k7Wc1XIIAKOUaXLd+BjjzqWLrm6l/Tbbf9kSfkGUo1mjQxOUX//r4PM7z9+tlnsYoNk+sAoJValfPffvRjn6Jb/3QLXXjBeWx1fNI7383XcMH536Hp6QkaWbKMjj3uRIJFIeySocyampqkmlGe6uQ4IxRW9apCKYQgTNw1yPLbTtrHAtUnQCxUrVNTUwxgONcrW1YL6QlgqByfAWgizhO0SQMiEYNMGupIyaErwKfOvxkoGXtcPZ4CXX1/loOqKT1U17BoBBgHwNU8knztDDsDMBIcO7ANlfdMjAz4EltkgT5q8SzlRv0aZTNUtwy2VUUcTDTrXC9DBTMpj+OgLrGoArF72q5P47ylW7ZsoZlp5PtsGgUiQCDgLY6vSk652Bby+dbrrLTVvKuAjnwOzQcsFyRKsnYzuQ5ssgBWW0KbbsgFt7almO0086luI8hUQa2CYmlVqA8GVwyXA3IgRZWyiuU3cqqK5TJyZAPeIhZq7x2onOWeE/jE5sXmOKZUTJ1km3hLIJXloygCg++m2CEbcMuWyHwk13Ja4C0rno1ltf23gVScv5bjGhMraSizYemdz1E8m6E4ciFDeYv82AC1BnYLaTWKVQPl+P4zamZ9lhnEZnoZBavt6lcKgv1wj27avJm2bN3qxFfUu0pk2boX0BXQMJWk/oECZTPGTYAhOppak4ozJZqYkkUhmSTxQiCA2+GREVqyZJRdAHAs3M9YKKPXhdIw1E4kaXJymtW26HexgEEU6XIfMog0fRRbLHNctc+S2LsWunxf6XDAKJ0ZzBsVvx5XVLfGipshrvzMVqPKDSCP6SAXqzm0ufkC2BW9TewiCNP32dvOtuugj0O8ESO0dbtowSxGQN2gn0C/CXCby+b4mgDvJia2s7W6lapzzMQWecWK5fT0p+/KtuLTU1NUqZYZ1KtKXS7LZHx2wKoFui5sjXxuuobAvljfiP62Y5+5xzIBZA+Uv+2BrqO0NudjYb2rfHY7E91Gt+CbqRecpW2w08XN9b7p0CKXbp6Gc+085+cAiz8wYHHOjefYwIW3izkWxly5vLiouDbMUPl/8AOn8PgIoUd/fvbZ53J6AH1Nz8zQxz7yPioWA9vk9mUJj03abcOx+eF/80fHHnP4bOVtcGN3vVyJcQDIAwg8d3vuVC7pVOTTsJK3c1Fwr7uvWTC60649tnPsfulP/mcxVe/39RHwEfAR8BHwEfAR8BHwEfAR8BGYZwQ8vJ1nwPzmPgI+An8/ETj6yH/pXNgOS/btVMsskBpMwlh468zLYEIYYPL8C9rDWy0IJlEB1f56x5/Z+k1sOs0rNKEs70Ww8azr0QnjXmsF6uDvnBfOywtlzvnf+zbdddcdlM1k+FDudu9423Fz2hO3PX+7nLewlu4hLzCAMV4AzbBy/uQnP8yA4KSTTqHnPe8FtGbNavriF0+z+YLbnb/dtBkmvAE433HSKQzToJgFUDz66DfT4OAgnX/+t3jSG/bDv/rVlfSSl+xDBx38Ovr976+ny3/2E3r1AQfTqw84iG78w+8Y6H7s46fR8uUrGKTCsvXdp/w7bdiwnr577jcFeBvYODq6gg49/I10/XVX0z13/5XVkQIJAuUSwBQUuqPLVrLVMZSzt936R75GVRQir+173/cR2rp1K33tq1+mfC7HE/Av2/cVDDauu+4a+sSpn6FVq3ags878EoOr977vw7Rx43q2hV65cgd629v+lcH0d8/7FtvtFoszrNSEmpMn7I260WnxDi1zFhlYlZNpq5prFFAAAKhR5zyLgLasDDWgFpBGJtvFDhrAFHGAQhTlwPVCOYYJXLFvVnWyowA1AJetRDn/o4F9OEszAH2S8zQATvaGMqBV4K3EFwBXlcECll2AKNeoc5wBwDFKUWMljVy6iLkq80QdBOttKF7F2hRQSPJzikJXVXYKC3EegGPDDqWtENHY+DhNTk3SihUraNnoKI2PjfEPKBnyIicNEGZgbCAThwNAE7AcSlGbk9UgDBMbC9DNBQLuhkGnYXYWNMrfgQrW0k4D01RwJNcXhbicsRZlcxW2VnWLz6C8DNwPtHzCDh21OvYx9c+glWMb53zOiIfk7DQSVyGdgaeCyT9rs/oa++MWLl5l+5qjljmp2A5ziBBHzmULS2SobEUlKopa/S1HVmjLANhYfQfPkBgB3jYAZAF3UynK5PKUyeUolkqyJTLbIEvyW7EWVvWsa+CtgJKvVbYzLJHLrDhTnypadwGa0lyfsi/u2XXr15s8qXGGuaKENdbGfADJvYr3C4Us7bDjChoZHrTKZTxD8EyE1X08liLkOx/fto2mJqc5hkgVMDq6nHbYYQfq6y8IeOe6FUiPNowFCNu2T9DatetoemqaAW/wUDRX4YAHhq2mhlUVGlaNGttgExybB9qq5Y31ue2bA3jLx2H78QAGax8ZqECdJ1FEBSpNqsOKCAcoq02+9FtmEQkUuHxPiEpZ87YH96jcEyiHqm/Rt6G8sKGfnJwyrgqmxMaqXfIWL6Odd96JY1sql6RtQ/1vc5hLG9Yi8rWq/bLz/FLYGAytZufAdcc6ITZqu8HusCsab6uctdDYPE+dZ2tosZ0Cdm0jepNEBhDm6RR617XLtx90Zbu9gd9OEtYwvO0dAkbLCbD4wx8KWFzs69hj2lgLL+Cg5XKFvvzls0O5bPUwWFR2/fXX8p8HHPAaGh4annXXQIH/oQ++h8fQnV9heNuuNmaKiM3P+BDHHHMYFfLtc8TOFX0c5wfmOGEIPNee7UsvUFnqbD4xl/1EAXzsMW9oD6PbnrLHtkpEP/kpHF38y0fAR8BHwEfAR8BHwEfAR8BHwEfgyYqAh7dPVqT9eXwEfASe9Ai88Q0Hdz5nhzkVa6GnINXOrLnw1hw2sg1WvV9w0aVtz4nJ1qt/+2v60Y8usDk8Z9n1tVHehhlzBOV2mHjsFmhMqJ93/g/tJlAAn3P2mSaHmNg24+Vu97a3HDN/eKtzxJHC4Lj60uuHZfGrXn1gaMu3ve1Y/vvzn/8KfelLp1O5DAhQoC9+8asMZC688Dy6+ebfW3vY+TQuQIJ/+Ie96LDDjqQVK1byhDcmDK+88nK69U830RFvPIb23vtl9Ourfkk33/y/dMghb6AX/J8XUTabZcXv7X/+E1162Q+oUirRipU70vFvfivttNPODFfWrH6UvvGNrzIcXbFyBWVSKSpXqvTyV+xPu+22O114wXd5Ej5QgxEDW4WGaCdP2/UZdNzxb6Wrf3sV/elPNzOE0kl6WJjCmhnKW+TdRSyWLh2lD33kk6yu+tzpn6JdnvZ0Oumkd9GOXCaitWvX0PfP/w6tXr2ajnjjUXTwwa+bFa5HHnmYTj31wwwUFTBw21PuaZWYOjkewCEcjCEpoCm2M4ABZYWid8ZY+gKSIl8t599kQAwoEGc4iUnYdDrDqjH8FoWbFFMVujLZL5OMrL6FWq8OeCtQQy2P+fzmPQFBDrx1rhz1jjpFuQArYA0teXcrVANIMuWU2wygOdiZUZqjxpNNTP7fNtuqepnVtiafcHAjGBii+RkNqOO8qGy13KKJiUmanJ6kQr5Ao6NLqVIqM7itV6uUgtounSLkA1a1JUMwVicbe1+rChWQJ/lZAxgt1+ZcoF6secuaggLEmobBSlmFvQxxBJQqpFcwG+SyDcAi1KMNBbEq9jX1q/tLkaQRqsKW7ZO5rgOAi2uG0pbzIuMnmbTW0xJ3/TEA1LQ9tjt2eiPRvtorkPOyurbJ9tJWpWxgqOayZXDLCxZanCM4YeqRuby4wDpPEVFuCoQlsTtOJIlSCbZITmVzlMpmCYsAoEHl+4mLbbGVVTFaIG7ani4GsZTNXJtd4KPVa54btrYtmINKNc4Qdev4GG3dspVhKuIpKnTYIzdYwVmD9baTUzqTTdLKFaO0ZOkwuzrjvpuYmKCtW8com+njPN61epPWr13PMFatxtGWhgYHGeAODQ3wdUt94+pjVJyZobVr1/PCBbaeRp5fo7K3IQlWVNh+VVu5u8hC2qdCarNwBvejUd1yvmnUFNuW43NTVwzcg3pzn1/u4in5twBUVeAaTWXQcUTvMyvPDUCnbf9OG0dfpPAW12/Vt9xHyXk17zmAN/pQ9G34N/rhmelp7hO1Q9cFEPh82bJRtmAXG/EaX7vm99XG68JbBrc2d24k3y1fqaNsdv/Wa2+zcG42+O30RHdz1uqiDDmnwHq5VwJg7wLk8MIGWzeR8phewhSgDdTqmXP1uGGbeHS6+oW8XyyW6Ec/EkD5pqMPm32IyFjYbvumYFt975g3HU75DoBzPmVDP/Lc5z6PPvDBj81nN7vtmWd8nv56x+28UKf7y0lg3KY6ODaXXC6xOer17a+tB/7Kx/mxOc7Rh0aO08MBIpuE6uxNh/Uc89n7tXemsTHrsYm6Mf7Z//31gurM7+Qj4CPgI+Aj4CPgI+Aj4CPgI+AjsLAIeHi7sLj5vXwEfAT+DiLwhsMOalvKrnNlUWg7C+LikGaqUT8zBwS8vfDiy2adc/XqR+msM7/A9qawaHUTdUWndaKWzHywyEZzZITrWjOqDgaE/NEPL6T//d/rWG0bPa+rIn7LCW/qnFt2jonHbnNDelmlUpmOOuo4evUBr7Flf+tbjuF/A8hAcQv74U+eejrtssvTOH8fVBedLJPnapqS7xL5XNWmkxj64DxqyysgLkbJhJyb8742GqLqSyQZIiQTcZqeKdKG9RtoanqalaOFfJ7hByb7V65cyWpeKKCOOe4t9MD999K11/xa8rbGkT+ywTlsYYWL31CpigVwi2EmFL3ID6lKLMlvK0AO+WJhd4wJ+0YDdpliU1woFDhmlSo+L1GVFXOS27dcKbFtL16Ak7DQBTjFDytBTW5a17aUN7bQR1RtCunUwlbsixucUxF1yfljq5I/VvIFi2WqqCFFmYqyIi5Dw0PUV+gzOTPrJo+dqPugFA2pPw2kYbWuA4lZiWZhrYF71krZoMMQuDItpEWUy2YpBYUvcqGiXdQFpCNumlPXqhhtw5I7UOGtTCCHb1LlFAqbxSpXbFdFw6kCSdOXqCUrPjfwQesbbQMKadjLjo6OUrVS4dyfjWqNMqkkZZJJBrc8jW0tj+WC8aeobcX2175pwJBsZZClS6cj8FbVs1ZFq6p6N/Wj6QsUrHJeYgPSGeRyPl/Y/8o1ulg1AFCq5pUTWEtkk2dWwF2gMpT7UNqT2iPjvmXFMXS9Cm9DHZFrCeCCfadEmsMWCtAGVLbywxDXAECFtwJuifhvzWUbM7a+HF7JcywQNi7AFjCQc9qm+SeBNghIapS1Yn2s7cTAfQPIwy0teBYFNrZqDOtwtFAeUdYQG920QVjaj7dEMQ/wiv4ICw0Y5DGRJYaAE9snqVqrW7jdaEKpSTQ83EerVi7jxUkzReROhVK2SflcH6VSOYJl/5YtY1Qp11iSDKcCLSn2GV02SsuWLaVcPke1ao3GxsZo86bNbPuLalQVtUDKls0Zrrelq7SVZg0Ya9TtFnDLopAA6srfCivlfb0Hw9vpMd3zuc8aDaEFuk5FWfRu2qG5Ox0Fa3Akgbem2zW5vPFMUEcEXbjC/SP3c7KDLF4x6ttUmuEt+lsob/Es0HtHO3Rsi8UhS0eX0tIlS8QFgRcWET8LeOGIBfsKRJ2ctCaXs4Q6UObKlbQBuG1Vx0E0XfHxrEFP6JDBuWQJUKCmFlW0wndHgW7LpO4NEcMDZxzTpidvL5juoKOea/wRajNzbbxosNviuv/xj/8vn+noow+d64xtt3X3fzzgLQqB8cJ//ueZPKaTvyu8eKvdy/0M4+mPf+wD3M/I86zDJTnuCZ0ummNz6c/546Pe6KZZMXtwU+sBvhLZ4xwdgcDuEqF25Wh3dC7XJabOjorC4M5VOHu/9vB2AczWnvTyy38zZxvyG/gI+Aj4CPgI+Aj4CPgI+Aj4CPgIPH4R8PD28YulP5KPgI/AUywChx8aVnPa4nWYELOTKO0m8rq8p/thkvlix54OdsQ//tFFdMPvrqV0JiXqHZ0I6jhZ6KqsIlOYC5nIi+SyAmz80pe+Rl/4/Gk0MzPNwLLdC9tdcOEl/NEJJxxNfYV8aLNeprO6ThCFYAIx9Dvq6OPogAMEuJ94wpsYdGNCub9/gD716c/S0NAwA73PfvbTtGHDWgZ9i30F+VbNBLRORKuSMhYTMKg2tnaiWvKRAh5tG99Gm7dsYQUtABsm/wEtka9xeHiEVcuAIMHEeoonKqH2HR8fp+mZaaqUKyZfp0y+4zi77747LR0dZfjJdpgGsgIOV6oVVoayypDBY5P3B2RmFW+9RpVylWoNyS9br9cY4LJKkfOhih1o55fBeo6aFNuKs6wC5Jo5X8UAzzqX1c1lC0iMc6MuYYWczxeov7+ff/r6+2hwYJCh99jYVpqcnGSgzRbIrHoUmGYVUgo+jPpSIDzghbFORn5eo8oM8uA6EBMX4DRcXAsWAKQ4l66xW0XeYQBczsuL/KkGDvB+khdT/wsfK2jtChA4tnZ/Ue9ZBR8fzq4MEQtl8zegMD4DFEdMJrZtZ8gMcIt5oK8QAAAgAElEQVQ9oLgtzhQpSTFKJxOUgr2syafKfDDo6PhfhquoJFbyxnKMg1cQaXmPoa+qc52y8naWRJmko+YwrIrlXKcA6ALUG2yta9TPuOd5kUCCWKJqrteCqlBfJVciKmqpZ7W/Rh1AMZhATtukLKSQenGvXesd2Fjrgf9hLiCYkpfrNEpeVuVyUluBtYC3yCWqNslGyMWqaLVBNtbIpsSOelcuEbAWMBb2yE2GtgkDblMUS6X535SA2bJsI3WhUBZtxlhtm/yrkWbsgDMXWkmluM8b9/lm4aHbDvmccW53eHbBRhywWdWk6LMmtk8wTGVFt4l3syX3bCGfppWrllM2k2Z7b/TPuN+r1TqNjW3nhS6NOtqClIsBIQNcWUwD+L5s2TIaGhqk6ekpznFbKpb53mT7cauhhv24Kt2De0hbcwBxNWdtWEkbgFsFkmF4q4snrErXwF5pXZJ/ORRb91a22zprXmZtbXXsUkOuUteuJQgUtdYS3rVRNjnQdTEPL2jQ+4ywmCfJi7LQtyLPOkA8uyOolQIHs8Vwd2TJCOcUldtRLJOt8lb7OwNEBbBq25R4KLi1n2g/5vQv2CbITSx1p/elXr9tUM5+7dBZeKGZfToEC9Bc5a2jetc7wrYTaURhOBcF7pHxU6hoPf/Ry2ip54PNa0NUBYAeLHgXO17C/X/iCUcveNFctOBou/l8Hx39puPpql9dSQ899AB96MOfoBe+8EWhTW+99Rb68hc/S894xm504EGvpR//8CLOd2sXc7SLiK23tmbXdg/E5tLLrphXTOfaGBBYAfdc4DZoi+E2gnJdcqkoeY868vWzTqnHx3bRV7Df67oqdt2x71zX5H7+8yuuns/m8972K5/5d5P+QFJOcDnxzDdpEBJNPKMavA27ufBCSFkwiTFyPCnfC3S8xY4cGCeY/VMpOa77uTs2S2bSvNiq1qpRGu4syRRyGlATz6F8lpqlEiWTWUols/yszOaShGPW6xh/YnxT54UzmrID4514So5ZbdSpkC1QLRbn/PbNeo2oWSbCIstWjAYGh6lZrcyKmdvnYewR/W6FcQNeocWnkY3afb91T3TA4e+Y1QUvDPJ330uSh+BRY8YQPEjCcyTB11UsldlVh502EuK0wYsfE/L9mdNaYDEou3TImJ8dUuKyLbeZZpPQDDasW0McaYzjEkkZm5oBrP2ewmUJvv/J4jD3ftR/y8P5oQ1j827TfgcfAR8BHwEfAR8BHwEfgcVGwMPbxUbQ7+8j4CPwlI3A61/36q5fgt0Pw1MnDv4IvvEGmztflPkLs/lE8l79lL9Awo74K2d+wSgbHUA6K0dc51LMVty6Z5sr7KHpebsxJt4xUSH5RDvDO2xnpmh530IE3vYoRmgriuikZADAPeaYN9MBBx5EJ7z5KD4v8rXutdfz+Us8JmyQW/bOu/7COT6f6FfHKVfzAeAi4DdA35YtWxhsYLI8nckw/AI0hQ0o1LMjwyPcFgBW8Rvq4bvuvou2jY8LqDMqWEz69Pf30ZIlS9l2GdeN80DdyZairRbbYJaKRbGJhVqvCSVujXP3lksljhMDXZ4fEXjFFsCci1NAkNuYZR7fqBl5gYEiU6jjBJzgenAOQOZqrcqgmtW2tSrbqMpEiEzkC0Su8jFh3zkwMEDDI8OssAWUhrJOwAIm1ATebNmyldV+AL06qcgA0a0Ehbeai9aolAEMET+xEjUAl4E7rjKAIO3aSwa2yZx/2MBEA4RZTWysoPmuUyDhqEsFgLoTVYFFZ9i2UyGRqACDc0n5cJEJVvsZOmWgQrPeYMUtJs2XDA9TOpmi7du2sfoRu4niNiGKz0B/ZmIWBM72BEbJKjFx42ImA51YK1ixc+AKWi28FZCtKjee7EQdoF0AwBt1NCtONUoOvNV9tU4sYHUAPbdbKGi5XuUDbfO8kIEXMzjtNQRaBIEGNrHmTGYbFWXxb4a0xnZWVieYnLbyOwnrYMwft6CuDSxZEXf+29i18tSiwle0IyghcXgo2jl/bYKanEs0wTbJ8BduAUpC3YrrwISugXcWSWHC2NyzfO+aRQYWoilMY7df19I88kRT+GYeIQLMhUTLYgNcqsA43NcAfqKulRfuK1jeo7+qVGu82EAnSjUvayoZp5ElwzQw0M9xwL2OPh1qW7ZKZocAcR3g3NoW/NlKZ+Ud3AuQexUAF9fLCxtMn8R9g1U3S1/GSuvIAylQIYsVsrY3tUXWfNMMkbG7sboW1W30ftf7WuMkMQlN77rxbfNwVDVu0J9FJ7jbP22E1+r9GuT1ZpUsL1yRhTTq2BBYSgNspLjPgAtDuVLmZ4HtrgzURH5cuB9wnandN54Bpp9SlbJVs3aAtVz6yIIst98M+t4OE/s2R3O7SfNwvNuvYVOVrVHlmj40qCczmomEeZbTSRvwPOu5MS+g23EUMbsRPUEDGihc99vvVXTiiW/vqGyd69R4Bn3/+9+l66+7WtxjnFe7GtU+JZRroM1JtO1i4Qba9J57Pp8+/JFPhLb80hc/R3feebsZWzS4n3Ptkjuiojb1FEW5xWKZfvLTX8x1+fP6/I1vALwVxWuv8CvaDgFlL/tJe6j8xiMCODz3dt1tk+fVlE0UfnHlNfOKx3w3/vpp7wnBW4wheNGh5rCPNbkd61gTz5MsL8CL8Rg1nc7y/uLGEUBbjbGsjesMbzG2iCViwIIEnJjBGLUV52d1IpejVH6EqJXkhUipdJImp8YZ1sZjSSoVq5wrAYtlapUyJVNxHgdMTk9QtpDjvjhWTlKxUqUGtWhi22Z67rN2oefsvgunCsAz2F1kMat/csaiNq6RDhHHxVjFfUl32OkZIxsfcPjJskuvjbZDxXZfLmFXBhonCXHggDcM2jJ+4maMwM43ukDVPJtQN+o8wQv4MLbiBUayAE9GY9JeUM+rH7qfsukkL8KTBUNwL8K4JsYpKVCvYlwhYydcOn89MilFbMzMOBb7Pbjew9v53tPR7R944AH66Ec/Sl/4whdot912W+zh/P5dInDZZZfRo48+Sh/60Id8nHwEfAR8BHwE/s4j4OHt33kF+uL7CPgIdI7A6/7lVZFvsO2/vEa/07YFuW2Vt3J4hZH44nnWV79J3/j6WbRmzSMMroIv2OFtrQC3HQWNTjC2p7i9VX1kdgZqqujkW8cDdVH6zmUl1x4dmzO1meTVMgjAPYEuvvh8fusiY0MNa+GvfvVLtG7tmgXlue0tWO5WkVx5sw4Q5NzEZEupWKItW7ey8jSVknpn5WG9yeqAJUuWsNoUk6A8WdFq0tjWMdo+OcHwM5NOU6GvwJNAuVyesrmsTE7VavwemgRyx07PzDBYwUQ8JjI4T2G9zoBLVaguONR5GJ6458Ya5HwUYGawiNkwgB6yOcqJCTHUCyakFGrifNiWJ1i0Wg0ExntQQ44uRQ7MJayu5ck2A1p4gsVY22KSDSq/devWcWxgpYzPcPx2LwHNAp4kJ60oPesNAYeuclfUlHwV5lr0HlSs16IM59lNO/laAUUQS6MA1v1Nm8W5NDck/g0raKg/VbmhZeY4GqW9qnVDFqTGw1hgs+hzNPYBpAO5NAa3jQYVp2Ykd6Wx5U6ppS3DW+eOtNdt4iRXb5RuQVSjc3S2rbTpJjnm+r7JEcrKkUaT6mzLLfDcWk2bpmXPYfOKCqg03rXhKjYgVS2xVZErqgtM1IlFslh8Qz2jksfgXpQJPK1x0+Zd0GYOyrsaS2mOseZRdeAtpvIwj4flBVA5K6y1ttb2uGFQjklfPjMU0VACAXYk41SnGNWNfTQUrQC52EYXMSjQFHWIUFxuE5xzVWy3pU3pogYnt2fICjjcOwdxCto/w1rbWOWADASRIpkt1itcl2hZAggbNDU1xYtOoOBHe+d7y1kQgLLKwpMlPAGKPgN28lCJo21AWaPXIJa82i6DOmOOykoqUdRLGN3CatMJ+jF3hYfmqdV7SX7jVHEBtKqet+pMxxpZ+0de22Ibu70vg57EiaP2fSF17uyey504N0Jb6Y5DmypgVJWqs4VaxWNBgMnFzYtWOK817jtjF68W8lhowBb/suiJ+0ajdDKsns+NZxOs/fv6+jjOnJObFxI4zwqNlVHhmjBJ6UNK3ECC3HYMZRYLdOrXtR7b7xsEWkBx9CimzTuL44JyOtua8qoLhhwnOJjTxbUr5uz+aq6turHbtvw+usMiSYq5Niwas+4Fc5W5w+fop3odO/YKb6OnUttfBVhou0erbbCu5moLZdsUukd4u8BwzO4EnAPlcwpNZ6sk3W6307mhPvzpT9pD5Tcc8S+kx+91u7mucU7g5hzgl7+8bq7DLerzb3363eK0YBS0ejAdA8TTck8EABZGHsGzMB0TkBtV3qrrCR+7C7zFMyKZTrBjRiLWomQMixXi6Cwpnc/Rzs89kFIpgGJJF4AfpIC3D9Q41mYlqMYpSgAmcb60OO8kM5RrTFAik6X+oX6aGt9AZ59xGp14whHUqEwIwOXzmeYV+Q4mz5HoF8Tw38ZrJFQHMmowL+e+cNXXrzrs3bPrrU33061LwwHm6rGCOwK5JhI83piaKdK2bRPU198v6WzwvSeX44WVsuBLFoXqeFlSzySoWi0zrMXiI6SHwXU2WvLdBGPzh+69m/IZpBSRRV/chRjXGShw7ZjXLAoTzxNJoRIsLpMddRHVgxu399S+0Xd98YtfpK1bt9LnPvc5s5itRJ/4xCfo+9//fttjnHjiiXTqqafS6aefTnvvvTe98Y1vbLvd2rVr6YwzzqCf/1ws3w8++GB63/veR894xjPabo/vWBdddBF973vfowcffJBe/vKX0/vf/37ad999O0L9ni5ygRs9mfAW9XbHHXfQV7/6Vbr66qvZZeTII4+kd7/73ZKW6Cn6Wr16NZfxtNNOoxe+8IWhUl5//fVc/9/61rd4HgBt7DnPeU7buvTw9ilawb5YPgI+Aj4CC4iAh7cLCJrfxUfAR+DvIwKHvHZ/8w24c3nbQkjn2+nsaT1ngtJ8qNtg4gmTx+mMWHm535dD5wkdv81X4U6ft90Ub3b+ujyfSZnZUQomsKOfdeG6oU3bqzK6t59SucxQCK///M8z6LdXX8WKD9jb2lXpc80QYOe5Zhm6FsNMpBs1HTYN5jyCySO1FAXgxBcoqFxYTWpWbmM/TJpC4TnQP8CfAf7h7xQsb1Mpxmr2bAxRAEzFuhQT7gC7okSbZuUu2zWzCsHkwGVFlRsQp00Y+GPtMiNBscouLoNMeAmUbVK1WmHFFnLr8uRvs8EwAG0c18AvzL8YiIj3M9kMDQ8NsXJ4ZGSE4QDAqpRbwIxOgmAiBu/DGhj20fg3QDViEq08jRFfmcJbtgoVq16GhyYvscZCuKtzB0TaDM6PyWjUBe5XZlFs+Qur3oZVtglIk50lLlUGzXjBvhDAWfMYa5Ny4YeCSuEEplFq2ZsNajVEFZBUJQHUhmZRCKaXkNt2ZmqaquUyA0fbtM2h3Ik5VpCaQnCcrfLY9BIKL2zbd9C7Fi3MymxdYEu+K83nrMSuViWvccMJrjO/yO+qdSlgJsCQmfG03MTsqjaDapfNk2fIO52UvMwaYxtCvobgvGKrHIBc3k6VtuZ6ER+FtvxvJtBNVmZg27j5reCWrRgxmcsKzQAQuV2HxoUPhfsXcBp25pzTVmwc8T4vMnDhG7Y3eUqDSVQob5KUSqfZ0latzTmkdsI5mKgWWCnK0cAuWFU2qqy1rdLWRei5oAFlu8EW2yWjHxOILKpb1DWUt1DDAgTiQNqnKGRHMfDsg6qeF3yUSxZAA1a7CxwE7gRKUpmUDucfVuCp145dVDmr/aVcmSht5MfklTZ1FYa4btzcfzu1aRpl8HwzZ7IxCj80bNms/XHwefQY9hMdN0TGDzJZHMBkuXWCZ7BYkhubSM0nrfC2LvbkAOu6gEUmos1CFacPs/cdES+qGRwY4FzpkufWWMNzjm6TmxnlANSVwhne6YxorDWxo1C2TU4mwcOv2Q9vVa870Zvd0bnV5FyEPbrWne1z1Jo9fL5Qaew+QWWEP3f+kgdK5FoW+qcsLNJnFLd1RwW/0KM+/vtF6+7xP4N7RIx78GOqkH9jcVS79B6dxrZaYnn+hQZuzqm61+NCxq2zIxMGt52Uj+0iioUv3V5I94BXr9v1Wmu9WCn/z6+u7/VwC9ru2//xLqu85ZQDEeVtM9FkK1weM5mFc7EYFlrJ+DUZw3NT+neMk/VHUozEWJnrfq7PJZvSot6keBIOGcaGmd0oWhTPZik/NEg77PFKev7z/pH6+gbZYYZiderry1O5DBeaFpVrZerPAyZiFBen8e0zPD7KFQaoVK5SrLGeKC4w9+H77qT/PPUD9OH3v4Nqle1UrkxTPjcQPCrawFsdA3LTts+S4D4NllMGXajb9jDe1Jdb3/sfKvDWHunx6uoircB8e6JYMkWlmSKVShWamJyiXK7Arh7pVILBq45nUG/F4gyPSXJ5yePOi7FiGI83aHp6klYsH6Uc7K6x4IzTyGDgUqfHHn2EsmyTLeM7HuMjpmZIHzwW8azkT00aGtlWHg/yrONFha0WPbhxoqd2vWHDBnrPe97D3+POOusshmvR15e//GV+y1VFYpEsAG8neIvvmR/84Adpv/32o8MOO4zHxtdddx1985vfZEAZBbg43qc//Wn+3oL9li5dSn/5y1/os5/9LKtf99lnn56u5/HcaD7wdj7btivjTTfdxPH9+Mc/Tq94xSt48fO5557L39cBRjH2eSq+0LYB/ZFu6AMf+IAFs7ooAGX+yEc+Qr/4xS/458wzz2SXq+jLw9unYu36MvkI+Aj4CCwsAh7eLixufi8fAR+Bv4MIvPbg/bqWci71qPtNNgxfwxNa+v0ak04d7XwdaBNSCjklDE1zmslse952yt/QN+0Ol7oQXzQ9VCi3UuSae67/9jMAc01klcsVhgfJpCjTulk891yUXjacNVcZTJ4rXABc1clWHFLyx8bY+hd204CZrGTj1KLI8CSTCbgO/aKIv6H4BNzE+6z0ZHBE/CUbkxWilhErYM3PhOOKYE/OibK4k8A65eBO0PNl22qQ6wmBFwYBRmnKoEZga7lSYhjAW6vtsrHUBFwHPAZQRz5W5LZEbt/+gQGGAYACmOwAUAXIwb958t9ADlzP1NQ0Xyc+xzmh7MP7iJEAXAV/Ju+ZYZ+i+AtWwvN56jWqVWtGCexCIJt2VmfKTSJSqCXqPDEMe1fUgcBbk6PVUTKrug11hvrgnMK1Kq/8h5oaNtCYULJwwzQZnaTS2TAptuSm5AlJYwUMiAjbZFa9AfLBBhX5dlEWANJShRr1GqtLAHj13mGobCaiQqsFTDu3ENf9O9K+3btTQau0D7UfdUiTgbYoNkARwC1iUUc+WvfessrFyPS6tltjE2x3Ucgs/nUcLs1rCztN2IWzWsaoTm371bOajpNLao7FgFZPYNqL3ChikQylLcgk8trKb/BPaGSYg0oZDDBl1a2TG1NtoDEJyODWQC5OsgZLZFiA4t9QkLIVcpP4LjJtltXKgGyw5gb4rotFNyu+m03uPzCRiXsK/YPmSme+Y/Im83tq9Wty4qpK1zA2q2wNunOLNSJdgkpSRL+NxTNTk9N8XyLfMN+/Bgxi4gvl1ZtTgLn0J1bNyGGWPlKgn0y0WuWwyaMrE8fmB0XTenKelXqNOoEaQC7bOdh6EpBtbBQdJZb0ma5KWZ6q0h3p0gdtwaYgs0B9GycGbSe2XzPX0OZZ7d6LASt31MMK51Wh7pSXjSBNTPVZIIp3eS6gLWkfxf82CiVR2uqoIrhDFZQilnAegGoJi1DQnwHgihu6cQ5wVLeSl1sXBmiFBbP90QVq9v7rkf9ZtWboOa39j7Y4hZyzBz/u+YJjybtBEZyeivtOiY8dj0QK3a7ovTEN2/t3HHXwFnaxjSxAcHG9Je+9jFsWs00EEM0+VI8VOGvH3iLVqehB/x3ut8Lbd1+e2B1GmvItrpg9hGuh8VtMpT4++7aL31W/vuHxOXiHo/zXaSfzgqdojmYocfk9Ax+tNXIiUNnquNhV1rrWybwYKynOOPi3WjG7OW8TLaJ6rMHPrnwuR0hMUapUKZbJ0NDSUTrgiHfSnXfcw2A2kcRCxmpwJS0svMpQrVqhWAwYtUWxBNHAcIaKlQr1DeYoFstQMpWnRj1BY+vW0QdPeRt9+XOnUr00Rs1mldL4/sCdVqTddLpP7cNMdpOM8OYQTi5XfocHLAG8lffkBtjv0H+N3lrta6jb7cjl7n5DYUwUjydpemqGbZIxxqhW4UsiC68yaUlFg3EGFouyu00qzWXBOF9SxWCRJb631KlcmqGR4SF+hmE8z4uX6siZ26RHH3qQCrmUKG/hiMJjZnEN4RQVZt0r4L/YLXPLCNKhmJjr2A079gpvr7jiCoakcLXAOO5d73rXrHguBN7ecsstrOiF6hIgFi8sJgWgff7zn09HH3106DxQaQLqfuMb36BVq1bZz84//3z661//alXBT+hNHTn4fIDsfLaNXgPA+Yc//GH6p3/6J3rzm99sn/MA6+985zsZ6L7kJS95Mi99XudC3f3Xf/0X1x0cbfDauHEjK3IBpHspu4e38wq539hHwEfAR+ApHQEPb5/S1eML5yPgI7CYCBx8UGd423U6xfnQVb7Ysjg8Q95zviy7Be4yidvpukLlcvLohcsbKmD3EC0K3uq1dYnWIuelFrn7YppH+31NgWZNP/Acr5nk1fywZiIbk94Ab2Nj22hycspZrW0mjq0lqeSF5Qkok6NSoTQmeXhC3gAdVR7r/DIrFs1xdF9cgEKT0By9k7PRVfTpxLDY0gpsETsyrF6fEruyep2hnICYIE+WghnAtHQqzcrAbCZN/QP9DFsBMaEQxuS/2hjjGgLFbzAZJTCiRRs3bWIbYJ6YiRFNTU4xOMplc5Qv5C2wZ0xgYy77ugAX4JlVt0Z15jb50Pm5xoNEugCPiClWNuOa2MqZ1bUAIDLxht/YTtW4UB0KbBMVcn//AO+vAF8BrqpeRaGosNyorYz6EpOQAImi+JS8tdgYE0+AtRw/hv/BfBiX0GXTHBxz/A53g0LZtjDX7GMtkS3nN7CKTy6Ws/pCK8aEG9oqwB4DI86t7KjJ7ARfeHJd4SO3ZWdRADYHHOIJVdxPrEpPcoxlRq3NhKBVFju20wbaSg40MzFpZunYOhwWyWbmDr8Bb1mxw+cXSMuLI4ySRwRx8p++ECuOAa4BG0Npn0xQDGoRLAKIw7rP2KYDsFk1R5Nq9RrVzSID3CdiVStAHj9YFFCcKXEONii6C4U+/i1W0dIHWCiKfU1OapTNKluN4FBK7MIqrWyjyI48u2TiO8592KbNm1nVpTkpFXDJAgZZfBAExNyfJuY8YW1UwgqULUC1Ck6dM1altIKUcKLrQDmrKhhTH9oXO/WjeVoFbAuIZvjrLEQIwUfH8pefdLMeRiopdeCeXrQFtzoCMG9EJ8s15Pa3gXqm/AFUNspqcw8I79bzBrPlMmktsFZsygPrZNyH7ECgNvpmkUi0W9A+Cn0WFhDBEQI2/WqZLDmEA7VtUJcKb9t0NFZ9q2MGF+r28Jh268LWgw60IiMs+3ancZeUYXZ1duhHols7CzV6EA23ubg291xoqwAaMkwwL7lXrNyrh6D1ssnfZoQl16FwvJdyLm6bWQhXyHjQRbUd0HU/Z2dl798mpouL0OL31hD++omGt6eL8hawVse8qqLl8QMnMpB884mkjKf5c7NwB6pZvAdghkWA+rmOIQEOXbjrQlwcF/AQfSue4/lMlpLxFKs+KZWl/pEhOul9n6Hf/OYaWrliB6pUS1StwnEJABkWwDHK5nNUKk5To1EjijUokWhRK96g7VNNevOJr6eb7/wzDQ2tpP7CMvrtf19Bxx15OF10/jlU3Lae4ok6pTGeMIt53FqzC0xaPFIMv5yHF0aMbgvl/dz2H/lOqM/yV77+JHPMha1m0MPOtRYEuYNnZko0PVOkeCxBM9NF666C9DNw7tBFWqhDXAtgLhaOYSyeL+S4k8R4TlwmGvS0XZ9G42NjXNewFMeiX4wBt2/ZRNOT45RJp3hxHJ6fupgWYyyMY6UPdpS2nBfX/C0WOPIyz/ZHNs2tvIXa9ZOf/CTbHiMtwdlnn02f//zn2bLXfS0E3qqdLgDegQceOOfCZihyoTKFmtddEDE2NkYPP/ww7bXXXnyv3HDDDawQ/t3vfjfLVhkAEApWlB/QFxAYql187wNIvvPOO7ksn/rUp2innXYiAFeoWl/2spfRxRdfTOvXr6e3v/3trETGPlEgi7RI55xzDh8bsPu9730vHXvssWwLDciqr29/+9sc007bY9Gw+3rsscfYThpl2WOPPexH+I5399138/WgvDgeAOmll17K27i2ynCFAgCGylXz8yIeN954I4NvWFjj+C960YvovPPOY1Xv8573PLrgggtYDQ3HLCikcYzly5fz8bEP8v3i+nbeeWc+9mtf+9pZdYk6Qj0jHgpqr732Wra//vrXv87ld8uChcgA8l/60pcI4Hf//fenpz3tafwdVdXd3c6NsePll1/OCwPuu+8+3h/22s997nMX/wDxR/AR8BHwEfARWHQEPLxddAj9AXwEfASeqhF4zYGvaFu0nqdeQvDV2StyAPulOoRxceo2+3T7XuxOSgbzxnwNncvc89XMu5oU+nQ7e7eDzrfMwcRlG1bT5TI7h7T7JER0etcFfS1eiR1EXr7Mt6yqFhMBsHOFcgkTRLAa3bBhI1XZNlmUtqqkVXUZrNcAZ/AFSduMTnIqpAgUZg5NMJch+6hFaBB55spORfBkjKNeE5AYTOAovJWJjyaVyyXOTcm5V6H8NFauCmkwqQ97YXwxRE6qQiHPigQBuBmjipSy8XWbXLRBMQRguipybL1u3XpW2wJKQbmKCTNMkmF1PYBuAfSlDpIAACAASURBVFAUlrOqFDD5NUXNbKzMjPIMUAx1EkDTDrzPxAnhYdhRQw7oNF8bFJ54sdrZ5G9VGAJYi7rF36zeSKVYXQzVLdqATJAZ214DmznOVh1qbKnVgs0o5FqAxFCSsHWvWPrqcTTvqc68heoYBdWK7wZvrQwzmL/TqSr5bdRfDjBRiC1A1+QndlT4ajDHilKTDxWxrGHhAQB6ZHLQva9ZHQkrRD2vaSSAtFBN4J5ita2xBZfNnJy2llxLPE3LtkpZLrFRNYt1Hvv+isTC/FtVuZLDVtol59W1P4LcETqeAuR7Qib5OGZmYhmWyDHktE0lWXHL0BbqEAVrDM+k/GhT5UqRKrC+jhEvFggswqUOoCjB5OT42HYqlzHpi/suw4sj8oU+SrL9H6KpSiPYRiZY/a6WkADgkgu1HoB/tlQ2nQTCocsJIt2j5OJusYPApk2buU+TBSs6WSyNROsjqGa1qw6apIJUo3G1TRWT72LNK4pXAf6Os4C5P1WtK/1i0LlJczbqWtSO+Vztoy3YdsotAN5ZfOOAwtCzO/KMkRbmWAHPeu5LuRTwh56FCuLCCCnoB60aWO2wJaexKqot9Nb+yvzW5wramOS6NTm/WX0rlrO8uMTm7TYqK9NHBDA8Zl0HsFAmaxbeiNLZQFqjmub3bK5lF2RHGlBouBOa8bZPUncPqX8TQw1kdKwzS302G8uGNwkKEXRp0cGDAei2C41+rvfLYsZW9qHtjCK0hZinQiQn+2xL6sWcX861MAwTasn2j06laXcOvd/C6RzaH7fbu4srv0Ly9kdZzLrG3q9kcVfQZkVJ76c2z9j57TD31r/57e/n3mgRW3zrMybnrVmspIeKGQtkQDeGerzYqcILrzAWw99I9dFswLUneKYoyMU2gc1yOCeuq7xNp5NsR4zle6l4gjLxNFEzQU08a3N5Ov9n19DZX/smP4fq9SZlMlhp0yQ4KGNc2GzCqYIobco7XarS0tFRKvT3UaXWoF32LFCtkiRq5um2399Kr973RXTVLy6l6vRGoliFkvEwgHKfUU5vaZ495pkcivdsuBsSwzrfDdzd9nudwtvOlRf9rrGQaobGFuOLZDLNC8XgMIIFbEifggV7zUaLCn0FscBOJnmBIFK38NiLv6MQZVJp/i5VKs7Qbrs9k6r1Gm3evIWGhkd4LAXr5Vw6SdvHNtHk9m2UTsiYA+NV7ZPigOSc8kXy57ILB2y1U+L0xONU0+lhX4xR0ZZu+OMdc172PffcY4EtvlsA7gFuwrbXfS0E3mIMANCKY6JNH3LIIQz+ACFntxWidueIXgDALEAkjgnweNttt9FnPvMZBr6AhgCEgJKAu8961rPot7/9LVv5HnHEEQxHES+cB2NVgEhA4ZNOOomQw/fwww+nzZs387H++Z//mWEs8u4C/gJg7rjjjqwaXrFiBZ188sk0MTHBOX+xLUBtFPSqDXSn7d1r60W1q8dDmh/AZYydAF0BbREPfD4XvMW1vv71r+fyjo6Oso0x4KnWEdSziAH+xnde2Fe/5jWvoTe84Q0EGA/ofcopp9BLX/rSUNWgrlEWxARxxQv1BMW1KrldeAsIDdgL+AxgDHiNHMrImQt4q5bbnc7905/+lOta6wX1DKjdzo57zpvAb+Aj4CPgI+Aj8LhHwMPbxz2k/oA+Aj4CT5UIHPDqfWcVpd2Xm07ljdoA2kkERWX6xc49QGSysSdr5uDA5l8m913ouPONqincYuaO5pw7nGODth87k6udyjbneecbi963b6+2CBcIkzaATOlUhnNhVSvIdztGW7ZsYZhSKOQolQJ0FPWmTqFipTjnCK0B3spEBL/MJDlgTTt7aOPsGABaTeVnwWCU3joWrQYGCscKJJsCqmE33GB4C9stndjgvIrsroZ8uxleOT48PMQTKrAF5xxisIVVHqT2p52aHM+AOPkSAc0SCVq3bh2NjY1znOKAd8j/24ISuMaACHCL7Zc5z6M2FmPPahStsAhlNSNglW7j5H21CEFooYXaeJ8n+IwKGZNGbFGbEFiM47JFcg35bWFfXWcoje3yubzkLE6lrLLPqkgNsNP8lBwjgBqjFAFAhCVyo1aX/FysBAVYlPKZSAmYjOSs7daK295KevFq/WZaorX9NQe0+/LJtVMLOjfOEWZanwJdE00jbhXbbcA+tlEGkDahdtixaa1hO2a5lxJGeQEFe9Jat8rkuqp5bYJIqUaLwQIQI2pbSF4NsGXFrdhTM9ClQOHMSh02yFN466haHeUqrPcAZEVpS6ysTWASOJNmtS3nuDVwt4H7yVFDyiII4gUCpVKRKtUKgfP29/fxJBfaN+oYEzPFUpEXEKQSaZqcmqaZ6TJpWulMLssKXP48lbZ5g7GoAvch+gy0T7RX/M024IkE1Rs1O9kZqEdM7bu5oA2gxAQm2v6mzVto88bNfC0xntyMmy7MTBQbkG37Ne1jbAOVKV4LIJXSGetktuY1MNDmcTULH9TdQCGjqETDzVIVwjzhbtpmACVFwS05gKWHso9kvg9diWj4s0gvb/Zznlf2QJpLOLhHbD9j7xTn2Np07a2luXmDPMb2elFuVVebm4yjaWKoTguyaEJ+uL8yVty62ER+4z6UvlP3U9iNGCE/cSGPdogFSMGEtUBkTHZLXnXuvzS3sgOl7QPAqXeNuX7W06NcSJ9zuGAv9DehY5g6iB7X/h1acOccd86CtNtgzp06dMlBbyzFcS9CgaLjlhAm2PIMMPt1Un92fhYstMy9j5Ge1C0XMH6dvYvzzgKOt7jrfdJPGCpub+1nfmW8+uobFxeSOfY+9zSBt6oSbFqHG7E5JihjsQCyJePIFklOdriX4O/BPhmjAvzpj/u9T1NydLRNTsQokU5RvdkgqjUok0D/mOUUCK1Eks668Ar6zrnfo+XLV/KzO5NJ0kxxigr5fkqnc1SGEteURYBylXJ9BZouzdDe+7yUbr71Ktp99xfQzb/7M1GdaPedltJ99/6R6tMbqNEsUiLdL31hdOGKea9dzttwSMPwlherucdyXFR0P4xDXnnIyaEneKdqYueSbq825XY3n56pMrSt1es8roECd3xsnIaGBvlZxApms7AUoAtjcCzuFPvrpElhQTxG33mnHfnZ9ejq1ZTOZimeSFE6X6B8Lk2xVp1qpWlKIZMFrrmFPMYJihnlMsYhQd8sSl75iiBpHpotcZSR7hvfS8SV6La/3j9n+wdwg8L0+OOP521hofznP/95lvp1IfBWTw6oeOutt7JSErDwuOOOY4VmNIfrXPAW7RNQ8ZnPfCa95S1vsdcGFSwgK8AqzvHoo49a9SbAJoAlIKQqQqNqVChyoQAFFMXrD3/4AwNtqDrxXVnhLc4PWPuVr3yFVq5cydtCXXrllVdyXl4ASN0Wyte77rqr6/YYV+urF3h7++2383mgZNXza75iqKehjJ0L3kJVjWtVG+v/+Z//YeUtAPeee+7Jiw9U5Yw4XHLJJQy70UbwQqy3b9/OIDz6QvkAUwFQ0c9BCQuwrjmU3bgj9zHqyj22a5uMuHY699ve9jb6t3/7NzrhhBM4nzJemnfXhcVzNn6/gY+Aj4CPgI/AExYBD2+fsND6A/sI+Aj8rSPw6le9LFSEeYFU7OnMg7UHuWbCsc18WaAyDEchZL/JsCaYAJZTBhN9wZxmuwm5cF7P9rEWZdqiXnN8Ee9+7M4Tib1MMXaur+CaFnN1OiHueBUam1+jDIwgIgZNrAhEXiWicqlKGzZsovHx7VRmi9Ea5XIZWrJkiPr6ctRqQYWI/JBSSgU5UEepDTFfI0+QB7kGNabtri2oDgOtrDOhExNWv2JCP8gLyypEw7ZU4YP3AD7LpRLbkilxw8QXABDsNEdGhvkLZpLBqtiUybHaQSCnNdjV/eZGMlaUmETC7gB26zdsoDWr19DU9JSxO8tTNoecYDJRgjaiAFfiJ6vuFWbjerD6XnNy2giElJqmTMKT+OW2PVfViWuE+pPrCSo2wMhalSErJo64LNmstVjWHKUcF1jJWsAsZRUYa7SHDBWRw7ZOddhSc04uWOYGeS+tFtHCFr7qOe7gDneSeVtKIS+AkACBB6BW3+cJPgf0ytnNy81/berSqhLMPpiMA6CEQhlf+mcH2wTfWOryxGoqxRNzunBBgJ+5bgXu5t5RxURwdzrp1WwCs6bAW6izTS5bHE9y2gqsVYtktkt22qWI043awgG4TVbaxikOlXkmHVgjwzoa97jJv4aFACE723qd76tqpcz3Tl9fngYH+0w+Z+R5q9CMyfkMVW1foZ8t/cbHJ2lqqkgIoahMZbEIVN6wFOfJZyjHGw1u+ziO5KKFYj1Fw8PDtGTJCFviIg5y6+vNL3VgbY/tPRHjhQu476CK2bplzNxn2r5M48GfdiGI6dfch0BoYtd9lgXQXnLfmlo2fRXiI4piBZumbjTPsZmxZpBoFrvYvL+6MMTavCsA1b4nQIPtVJpRwGaxr4JCdycbL6dDiT4E1VI5PIAwVpABnFUwanMXK6hW8G1iHVI4q1qZ8/0FAFchrmud7Non8wIYu6BC7LbRluCigDaD/ljUZ2L/6SrRVM1simevtu3QINIdmRGSVIC9n6NEVruKtjvPHmKExmXhHn3W+Ml0QvZxxM+Q4AByHwR/27ag3V4YHXcf7ph+S05pLzjUf0d7a7d3bzcWnKv37xoceWj2UOYne5NeRn+9lan71XX5tOtHT27MgpbSRirdc6jmUWZ30znyk7arhWuuuam3ylngVt/53L/JghE8s+NxSU3AKkh5NqcSSXnE84rEBvXl0vTwQ49StZWgeKZAjfI0JRIYy2V5rC7PDKJkCk4VcYonZGxinyVuHnks6koWqJaoU7VZoVa5TokyUTqWoPHpMVq243K66S9/oe+ceyX1D/VTrVmjOo//MI5JUzKFoiIPuSymwoJA9L3pbIY2bRqjN7/5GNpl1VLaODFO3/3GxZTCJcSIStvup1ZxC8UzMWoUp6lm0pqkMzk+fi5bMGvSmrzAzR0n6bVouBvsTINFcFABFymegIMGFghmiGJZdgnhFWkY51ZqlExLntj9DzXKW9M+dIyg/WXgImOX8sniMF7cZXYydcTN1natcC6RP/HdYu36zeY7VIuqpQrVqlVaunwpx6lWqbKDC9Kn4LxIq8IL0ep1XkjKqSOM+nanHXfk3nnr2BjnGS6WS5Qr5Klea9Dw8CDVa2XKZpLG0QbOKViwiasIxkSysMm4z5gy8xb8HcK4TJhUBToavvO+h7q2bEA4KDgBH90X1I/f/e53aZdddrFvLwbeusfGQliAQoC3gw46KHTeTrbJgKaAimijgJRQa7o5VKHu/dnPfsZKT8DhxcJbgFQFurADViCLfx988MGzYgrVrtoSu/AWKuFu2+O7q7462SajbWNhAMY+yEsMu2ScS/dFrlwoXQHEd9999znhbRRUo71CeQvLaJQXcVX7YcBU1wpay/qxj33MwnE3GCgn4DFyGaO+UBcAxQrpXXiLz+6//37CsXQhuAtvu50b8DYKqVEOXANgttouL7Bb97v5CPgI+Aj4CDwOEfDw9nEIoj+Ej4CPwFMzAvu/ch9bsO4Msv0MSejdtqug5fAdIaMzMR4UJBqrdhOHCnXD+f86RrnjBF3PMz9tDx3kwVzYcezE7Tybx8LOpnOwvUxiBdDcZDayX3SQAwk1ihXe8XiKJ8hhjVavYXV/narVOhWLFZqZLlGxWJYV5LUa53tNJlHyOi1ZOkQDAwVKJDBJEIBahIHtZWuSz5StQzW/nsm1GVkxEG5dzpy3KnpVpaV2mjguq9kACkOKVYUlxuYTasGm2DhXWXXbYEUp8g2xTWs+L7lgGQBBoSt5Xi304TqNxtrM1lh1VIDZZFJdUSZRNpOlx9Y+Rvfddz+vvMehUukk5fM5zvHJioVKlWHC4OAATzCIHbScVpWuiCUANINd087UqlbuTefl/hGQXrG1NfkhoWYEUNQJVQasquJATlNMTvFkDuLb4NX6+qOr9nVf97MWLJ3rAIvGIlnBYXAiLb2AcXNPd51773KjKDoWIBkGuK66VkTRWk8GOjg2zAG81WhqLlwD4yw4k8JgwhJ1AiU3W1kbNYNsZnLacv5Wk9M2aRR/kWqy12/el8nAQJnM/7YTuGKLzPbTmLg0n3E+W6uwlVy2rL7l2ItqU/N/SgxirKTFZCpvDIUoFEDpJMXTaZ70BMhFTKCpxwoOVm+be42VkKzablKt0aBSschQFaBscKCfRpYMcz69arXMandMUEIxm8tlOY8bAG2t1qCxsQnavm0a89KcE07yDQtwU1tpnuhEvmEowmHzzdclDR6TNlDLLx1dwtbjsmBC4Chvwm3ChbnyBAO0Q73B/n379knun4L2F25sQfts09+GlO8RpTXOz/2euoMHbV3WDrgAUetHzqGqUbFINvbLqlLlPseBtrMUouGndADwnHbcRu0kCxqcZ7wNg7PwyrbdIBZ6fLVdVrtwaydt7Z45ICHrZRcg2j5NOj3nTGJPr7bJrgJX7kEob2smJ3VgZ86LFeJoyknq6ytw+1Cbcs4NybbW0u4DZbPUiwmx7U3CEdXJ+3CHy+Xv4YE+awzVcZ+witUdYwTQXcugnWuHZ0BoXDL7hAsdv4THelppwfG7hiMasKcCfO2h/toPILsN/Ho76PzhtXvO3uFtL6PGeQ5jF7b5QguyAAgrBVRS13txr73u5t43XsCWgLd4Iact96NQSDrwNptMEZb28bO3XqNCLk0bN4/RH265ne59eDXlUoNihRsTJxdZoAd3F+SYJyr0pblvU3Wv5sTVPnugMECUxgrDGKViceqLZag4OUVPf9bTaGh0kB5cu53OPOtcSmf6qBErUb6QoRoWSjYalMnGqFrEYrQEj4VU+QsgiWcrFlZtWr+B4vk4JeppoipSLZTojj/+kvKtcZoqb6OR/qVU50WfRLFEnEqVGj3zmbtTvRGjTK5AzUpdYGzoeRU8IxGvSqlinGGwaK8p45d6nKamKpTP5EWxjFQd/NhEfKoktsnOdyN1OOG0CeKAIgNjcy4pgVn0acbl5ra2z1cH4PJesRg98shaisWTkm+2STy+n56ZpqnJSSrk8jQ5NcUKRoA0fl5C9VqrGZvsGgPeJUuX8LAIYAupJRBrgN0Uvq+Q2GfDNaVeq5jxeYPHN+wmkpAFpEH6BzMGMY/YVlMcR+TrBnIpw567ys9LXNdd9z3YtVUD2iGXKdScCgNRPgA+KEdhrauvhcBbqDSRj1QtefkubrX4+HAqiqo3UR4oXmF/C6thfeE4yI/6H//xH7zvk6G8hfUyyrJp0yYLbwFKEQe8v2TJklmxjapnoUTttr17ABwbQBLwVFXQ+BwwEgD14x//OC/KnUt5C4UxADJALl7dVMbRfLr47gyoCkAMkI5cub/5zW9CsHiubvKiiy5iFTTU1vvuuy9bZetrPspbKII7nRu25V55O1dN+M99BHwEfAT+thHw8PZvG39/dh8BH4EnMAL7v1Lzh3SeKJp7Ik0L2GbyzUIq5yLaHjAyDRgBwaFd9MvvrNO6Wy10hmc+wdbz9TbJ1vbIc8zcis1p5zK1sw1zt47uOrukBvYFsp/ZJ+Nv6MauGPPCceSVRJ4lwBH8NKhUqtL0dJEmJ6epUqmzTTIsYjExhC9+sViLGvUag1tqNWhgME/Dw7BQw6SHWeLOMAH2pgK3AHgUvKri0SqbQqpVnfzG/s4VG/WcghjJ0ypAUVRWkdgGM+82BtiOYSWrSjPU19fP8BbWrAJ7wKeQS7FhJ2ikTsxEjgqM9Ih2ogZvGOkiT5IE4JahQEzisGbNGlq7bh1PzKC8kk82wepbrLIHfADcgl0z7D0BGZT6sGoY8Aq5HpsGkJvJPgW7phR2H7eYCkh1chjXhTLhN8AyoDXycAkQkstnG1xjtSwTWEbZDBDPYDFmgaJAPcmdq/bIChy5JYTgkqL4SG5XsyxElAFS+ugaEgcXhdu2gbaoRbVJNhRK6b3MuwmZMgcP346OmELAO5/cAU3ORJ0oKUXpz+pTKEI5v7MAf+wLS19W2SYFEmn3wL/1VnUuNuDrwWQhA0pMxjKobYnyQ/PZtpqiqoViB/mpcU7+kdy1rnJQQaFY5MU4jy1mdvG7hZzVBtoiD3IsmWDVD9Q+sEYGoBULcvlh5S0vmpBrh802JlnKWBSBCd10mgYHkSsaigC0C6hyMAGLtpahTA5tTVLy4tgAt1u2bKNaFTm2k5J7zan/qBIG1yJWwnK/AtwlEjEaGBDlPKwJAX6D9q+RNX2EU4/lUoU2btxE09PTdgKzXR9tj2BiEO6Lo/2Dmye1vR2ktG2Td5htldWyN1hsovBWIa1cs1G22xsjWFxgn7oG2tuGbpu8tNkQnLX3mGkvznGdFR3mlnE7vCCWbplsfl6Gpo4lsjm1rRR3LBEaA1hrBTt5rvPnog5Ce0T7kwUlogKXfLjoT6Fqgvqbnw9mIQUmuZHXEbkGc9msgRgCMxjYJgBw8Rw097oCbO0Ibccq/5Dihp9N2qHMGtu4DUUeJbbvaQdwO6JPm5NeI+jkJg7x4jZQWRfGBMsZgr6z+yq/zoOVWZ/IxXUeDkbGhPM48nw2XfxIcTFHWMTYsdeLnANuL6j0CwXmj0fbsSx1QSXvNWqR7dqcq8vpr7v+jws8T2+7ReGtq7wFsUtiVI1nPJ7LjSbFEzHaPjFNf7j1r/Tzq/6XCoURhreJOPLiSp54PN45xal5DOrYWwGuuA8IdE1ivJuKESVb1CjXKVZr0NpHH6K3v+MEGl7eT5OlBH36tDMolxukSn2Cj4vFnQhZOoXCYdFTi5JpLMaq8TFxPk2pkMtmaKZZpf7EAFWm6tSkIt1246U0kpmkSrNEcRpiF59iaYryhQIvHt31Gc+mGKUplcpTo16dZakcw6BHXxjSZFJUL5comchQi7IUSxVofMsWHpfkMwP8vSWdjFMik6RWZYpaVKX9Dz+ZGFxqjvvQANAV8TujTlhJMwSW5xQ/ER1XDe3ldJEsxn0Y3yA1QzKdpVQ2y/bJM9MzNDgwQP39A7KgzsDVcqXMMWS3IpyHiPoH+lmNq89TjClxfEn7UKdiSVxIsA1yIuO7WRrfaWR1JZ8vPNKN5LU3qmdcPo/Tmi0qlWZo+bJl/Pc993dX3sLSdtdddw3BQlQNIOpPfvITtsBV1eRC4O1DDz3E9siAkchdirr83e9+R2eccQaDWFc9i/MCYML6GItx//Vf/5UBqVoFA0jus88+rA6dK+ftfJW3AIGwVgZoRK5VXPezn/3sWTlvly9fzkpRfAblMMp5zTXXsMr0da97HYNeAGlA2H/4h39gG/Ju20dTD/3+979nm2UAWIBPxAMQGWUCAMf2iE+nnLcYR0F1+rKXvYxz/ELljONhe1UGu8pb3Pvf/va36d5772VF89DQEMNb2Bl/7Wtf47E1VLjIBawQFrB/1apVXL52LwDst771rVzXUfX2fHLerl+/vuu5fc7b3p5RfisfAR8BH4G/VQQ8vP1bRd6f10fAR+AJj8Ar93vp3KKPrvNLwYfhScjwTuE5m84HtJ+EoGaIeM2CM8E+7kznEx66YEZ1MaeaYzJr1qRvZMJoLniLooWjFylsh6oIpk0FMjD8gJVYjKhaa1CxWKPpaViRIo9nk0qlCk8IVCqYiElSKim5TgFqAW6pJbAkm8EEUJwymQTnwUqwElfAp0wWYTU+wFadJ3JcpZgotFw1o15LMHmvjVlagsBDvHiSHmpeA22FfxngpdAt1PiMYqvRoJElIzQyPMxfCnFtDKPUypQhlYBgVZC5dpDh6AfAZlYjZkooykZwNoBvWIshbxImkxBLQKdSqcyfYbILsFZzeeJyoMgFxEXs8cL2Nr9qm0ny8LyTXrxaR4evSy1CORenycGK9qC4HJNGomI2UFwbnlEvcg4wTPgA4AFWQmXLoERX9AdJLw37lso1xZKaUoysAFdattqAWmGNuafsrWIvLUR8TOuQYwrADRYB8Hltu3AoknO/hG5FA9W4DSt0dblLqD+Ta1GQCWgkimmxu8ViAXdyz1pwu6paFXhoL6SVaWKq8eaYGHgIgIu/ObcwxDr8O0ZJo2gX1a05sCqN+XoSYiOYTMpvqGuT8FgENBU4yIpchbY6sWdPrSpsAWe4D9GO0a5xr8vEccxMNiIMLf432jhytWGhRBwTr1DHmNgUi1W2Tq5WxCKRrSOdSX1cB2Cs5Ls1vZk5jyyCwKIG5NWO8WIMANy+/n6eFMV1SBz0gGHbwFKxRJs3b+GJM5ZoqnTb6Y4C2m/yEZs+Qjpj85yy1C0At66lrdtTS3M0YNNYWLL608RD4HQwwWrBu6lP2ze5N5UujuiQo9U+A9zP2+xjy2zUt+2fN8FCGSmbgFq1h9bfFj7rNmhD7Z5R0oEHIeq4xklUZda2m9umKorEuhP9qVp46oIelC2dTvGCHUxqM7RlYCv3JsBtEHunDwo9XtUVpA28DbWVYKeODiVOX+huHTpdO6flcJfnINugvw8WPM2mUWj5tkyz+rBoC42MLXr8k8/vgvnQYTuPFXs8/BO/2RPOEJ+YE3Q7atg9ZI4QdgO5jwesjZ4+UvDFKY873IjR+3ierej662+Z5x7z2/zcz75HFnvpYryIbXK8Wac6r7lM8HgLr3o8STfddiddc+OfKB7DIilY+cZZ2anK25bJXt+sZ8IRMOM0VWJmsEiQH30ynkvHE7R583r68AdPpv6BNI2uWkEnveNjlEpnqd6Ae4akAYGiNR6D3bIsnoEKEla+GAfghT4XYGp6ukaVeJEKiTyVpxrUilXoj9ddQKPZMtVaDapU46zyrNaK1KQGYV3oM5/xHErnh4kaSQa7wSuswMXzpA64G29SMpujajVB09MJeuDBx2j79nFKpYmmxko0ONBHa9Y8Srvvtgu9dL+XElUmArcHnwAAIABJREFUaL9D3mZUuGaBlW37zvjZLNDTL148RtZ0JvrY4u9GZoBkd5V+EPU6M12mx9asZRUxMCqcdmDhzwvfaoCusngLx6jUqrLIDddSrki1YDyQjLOqFYtVMUaCqhmnqlUrAqjzeR6zL1+2nGZmpunhhx80T1Tp87v2OjyECZ70MgIk2mnHlZz25O4HusNbAD7APc1JqnWleVQBHmGhjFc3ePv9738/1E732GMP+t73vsfqXSx8BSBELl18l3rxi1/MVs2Af+2+N0OhjH1/8IMf0MaNG+nlL385nXzyyfTSl77UOLO0CDbJAKwAufgcgFGP51rvolC95LwFGN1rr70YWAOUAuSijADXUTUtPkcuXKhTATcPO+wwhrUAuxi/4FrPPPNM3h8gt9v2s7rUVov+9Kc/MTgF5Ib6+JhjjmFQDCU8Xtu2baNzzjmHc89izAwL6Xe/+93281tuuYUBL2Lz2te+lkErxvrt4C2OhzZ44YUX0nnnncfx3n///a1tMj5H/Z111lms0Mb5UB6cT3PgRq8B7VsB/Cc+8QmbDxzbufAW9wTU1LBVhm03ygpFNe4HtT3udm7EGpAZ+YexXbTc8+vJ/dY+Aj4CPgI+Ao93BDy8fbwj6o/nI+Aj8JSJwD+/4iVzlqXr9FmHyZnwhF9ProBSDud4Zopb3m5XytCbwdbBIez0c4cD2Nlz5+idvrJ2isIcX3LniK5TwjZbhsvSsR7mmN/s9kW8e1wdyMDwVpbkI3/tlq2TVCph0gSrtKFswicCUKDEwyQ3lKmNRpVaLVgmJ2h4qJ+G2N4X1rqANi0qlWd4pTa2lbJgMgkqXcmTqVBLJ/UDuBGNXFD/VinKx8MxmrySHCCTFbLWRlQ1Uc7ksWk8OHe9UWO4gLxRUOiJaiuAkwoB1EZNVrlrNbpWp6oKdOGtW92Sw1JKE2cFM754I84oO/Jy4nPYnMFGFrABL1g4AyYjfpigAfBim8+CQF22e64aW14Df2zpnAlXC4WMtVhglSZgDfWJiTdcGixpWb1o83Caa+LJvQCvSuih+jRAF4ASjQR5b40tsk48ApjZlq62bAZ2WfZocnAJVA1i1+7+sS3BbtemlTtWyYr4XXirVslBbByy6eTFDSbopO8Sy1UBmjYGprjuhLgsQpBFB8i/FrSrYBJQp8ZCpXesr+3xrYIcCltRuiLnmYW2UN6aPLaisDUA10DcELw15dLrhwwnBnCFekdOZ1gJJuLUiMepzmpXUfZKpQTXrLnT2J7c5peW/KNok7BKxv2I+0xiBcCG/NfC5MCIUybHqEx8wvJPFpCwWqTeIgBctk2Oo00GqlnJYdvibXHvYEKY83DzhKf0Szh/hRUrUPe2OHf16OgoL9CQepLc0QKm3QUNRMWZGdqydYyPgfuVVclOV81R0P8ZpY3eU0HLDRYrWFWrBaO2wdhnom2HNp+tyWvL1xRYISsINzta1S33eXpYp+uRYgafSbN1+zGzV2ib2e+5x+j4yOMFCqaXQ5ktvA1fgylSMBYIWeEHsbH81rGgjvSqtl8JAIXk6VNnBF10ggk5tAteY2KsMqEyg9qMlWc2163c2+qOoH1+aOGOndMOxhfhHsi83wlYdgpgFLLrdh0BmcbbNMg2/WEY3PYKCTsNOOYYiLS9Ll0oYW+a0FbaPmftulDlZ8fGOZ8P2tbmfA4w+xq77t29Xnqttfan6Lz33zTE3eIRKdjirt/eRAuuP9kxXIobbrh1kcfrvjvgLV6dbJPBVqdnSrxFIgYXgTRtGp+gteOT9P1L/ptGBpbz/ox/McYzjgKqTq2UdVGVcW6wriJBufDc4YV4ZuHl9u0b6OS3H0O5TJN22XVnOuVdp1KtRpTOyzlijSSfr9moUoWde2QRIvKb1pvigoA+F2q9bWNVKiW3US6RpNpUjFave4iuvuLr9PSRPLVaOUrkoTStCITFgiuK0bOf/QJq1eECkqNmtcoF5fQOvDTPpHkwxU+m0zJujiXp0TXb6MEHNtHUZIXHGfc9cAc1izHK5TNUq5XpH1/4PFoy2kf/+OLn0z8f+Cb+3qLXLIs2nRf3/e53ERkH8zjCPBfwKZwg3HG3th9ZaNSk4kyJ1q9dz2MbpKmQsWWckukMO5wg9jz2b2KcE6dypcrl6MsXqFGr8aI3uLpkc1keu1XKyJtb4+dYBWpjo6DOZLIMfbE9nn9333uPOOrwKDFYLBlujcirbC4GD1Z7yQ1aPjrKNt13PfDwE9r+//9wcDe/Ldq8f/kI+Aj4CPgI+Aj4CCw+Ah7eLj6G/gg+Aj4CPgI+Aj4CPgI+Aj4CPgI+Aj4CPgI+Aj4CPgI+AguIwLdPP6Wj8pYTnfKiKaGXWMgFeLu9WKY7H1lPl1xxJa0Y3lUs4iULvEkpAMAoMDadQT5Tk/Ii4lDDsBSpOxIpXqzGrhvUpOnpLXT8ka+lQqZOS5esojPOOJceeXQDxVMtynHagwzV4XLQKFMljhQcLcpm05xy5eUv34eWjo7S3XffzQrRgw84im594Hq6+46/0vN2fzFdc8O19N8/+gTttdMSajRyVKcSpVIZVstNTsxQNtNHO+ywM6VzQ9SsQKkbBJUz2aOcJgcuPosn89RsJunaG26mYjlJ9XqaitNFtmHevHENZRIZXrizdu0aetazn0lLRwfpuXvsRu9836kc28CRwCz0MqcTA5Xg5JqeRNM6iHGQ5CJ2XYVkEaDa+jdpfGwb5+StV5E+oskgVtbIySI52GFjYR2gN9w/AOgBbjndDNLOlMu8KBALL0eXL2e3JCgOsQDU5DehdCZDuVyenU14EWGjTpu3bKaxbWOUTol7j305jht4j8GzSW3CC7I4HUWdli0ZoVqlTHc/+OgCWvX/W7t4ePv/Vn37q/UR8BHwEfAReHIi4OHtkxNnfxYfAR8BHwEfAR8BHwEfAR8BHwEfAR8BHwEfAR8BHwEfgUgEFN5y7nrOQw8iCUCJH3UPgOo2SQnmhE0anyrS+okZuuwXV9FAdpV1koEyVXKjIx+q2BlncxFFrlHeqntIuVaFplcUmvEkUTpJW7esppPefBhlW2VausMOdNGFP6ff/f5PbMTMWtQYUo5AQdrg1ClV5GiNwRI4w2lX9t77xXTjTTczW3zVvq+nv66+iTY9ton2eNa+dP/Dt9IF551C++y5nKZmagx4s5kCVSoNGh5axg5Au+y8q3HuaVIykQtgreaXhWLWxDHTt4IuvfQXVKllqVyL06ZNW2j56AhlEkRTk9vpkYcepMHhIbbbHVk6QtsnxmmnHVbQT664ygDUJjNykdOK+jZIQ+LkYDf/jJojsBsSaCzHVfeVYyHGgLfFYkmcPeD402jwOdgVgmLUAFiPx6lcr1G1WqcVo6PsajM5OcHOL03Oc5wg1NPg0DAV+vqpUq2x/SyrbFmxm7A5hkGGoeaFg88jjzxCuXzWlsU66jjicr5WTUHD7jF1BvErRpdStVSmex7y8HauTsvD27ki5D/3EfAR8BHwEfARmH8EPLydf8z8Hj4CPgI+Aj4CPgI+Aj4CPgI+Aj4CPgI+Aj4CPgI+Aj4Cj0MEAG/x6mSbzOlHGkTNeotSgLn1KhXrLbpnzXr67R9uolxmKeeF5TQiTkoN/F2vIwmuKG81VYibLoS3T7QoXieKt5JUbbUokU7Rho0P0ekffy8tyceo1deg66+9gx58eAs9a489qVaP09iWEsVjGVq6dAmNFJbw8Sv1GquCoXLlNAQmtcH0ZqLESING+lbQLy+/iR5ceyt9+5xjaP+9lwvATBSJWoCQaYpTjqqVFj3jGbtRqwHL4BQ1mkmrvm0C2toUCBL8G/54D91z91qanskQxTPUaFYpnWxQvFmjrZvHaPXq+2j3Zz2HNm3ZTEuXL6dt28ZpbGwL3XXfQ5RKJjk9CTI1cJoKtWW2bvhCYzUNByuV2SZZzs0pHTTNhJNeQzYQeD4+Pkmbt2zhcyXjcUonkwyLOblKo0XxVJqmS0WaKFVo5512oFqxTFXA3niMcwjXDbxFyotMNkfZQh/nP2ZYzOkKJFULIDDbMSdMWpRUkvN4xlWlHHIDD1KHMCCuC1DG/5qtBqfDGR7op3qlQnc/+Mjj0Mr9IXwEfAR8BHwEfAR8BHwE5hcBD2/nFy+/tY+Aj4CPgI+Aj4CPgI+Aj4CPgI+Aj4CPgI+Aj4CPgI/A4xSBb5x2MlvlQjErqlmjuDVwMJHIUKxW4lywzYTkca9WZujR9Vvpwst/TUnqC4FZHAN5UDUXKv5mLmdyrLu/8T6sfOOJFlAjpeJZatRaVJuZoGOPOoiWLU1To56gv97/AN31wGp6yX4H0NhEkbZtnaJ8Jk9DhQHK54aoVkfO2jJVqmXOd1ur1lk5CwvkTRsfpEIuTeWpQVq/Nkn3PHgDvf3kPegFe/ZTgfoolpaywqK30axTf75ABx14EAPdVDZP1XqZ0skM1co1gatQJSeSFEv30WNrt9IlP7qaJosVaiWzrEAdG99MoyPDVJ4q0fimrbTHc3akYq1EY1vGaWxqmjaObacddtiJfv/7G2iwv48haCadomQCENSAWbaZFg/hWqVElUqV+gcHOI4AzqyQVnhr0vDC+pglu7EYq2CTyQRbHycTaVqzdi3NFIuUjicpFU8wvMW5mo061Rt1SsdTNDg0ROVSiWa2T9DQYD/VGk0qV2s0Ua1SEmg/EacC1Lb5PmkjyTi16pBrNymVylI8lmCFLcqXwDniRBs3rKNicYbyhQIXDaCX2wIoLdtdN8LW0C1RIaeSCRrogxq6Qvd6ePs43en+MD4CPgI+Aj4CPgI+AvOJgIe384mW39ZHwEfAR8BHwEfAR8BHwEfAR8BHwEfAR8BHwEfAR8BH4HGLwDc/8y5WbyYSAG4BvIWSEq94PE3NapEVn414ht9r1cq0ZvM2+sEVV1My3s/7KrAVdaioPvHjwlvs6+ZxFZCboGRK8sgC3tYqNSpuH6cjDn0lLR1JUjqZozXrN9I3vnMZAcmKvjdO6VSWarUqtWJ4l2hkpECDQ/20efNmmpkGUIQqNElLBvop1ixSJtlPy5fuRs/7P7vSXi/oo333fj5lmsMUz8Q5P2+jWeOyZVNphqv1WpNZbT3W4usD9KxVKxRLJUVhSzm65CdX0Pgk0W2330lj4xOUzqZoeKCPBgopqk4BlqZo5513phtvuYl23nFHuvPBBymezdOuu+1O1/z2Ks4tm06nOEdtOglravBXsSweGhkGC5V4N5psYQwr4qmpKY7pwMAA56hl+2kW2spvqGBbnAdXYl2cnBFl7cQkTmMU1oDmNc5HC4vjJYPDVCqV+LzZZJIyyRRSHNPU9AzV2dNZ2gXKE8/lKJ8rUDKToiYn/Y1RHarsVJpS6RQ1m1DRxigRj1GhkKOtY1tpzerVlElnuKwoA3Zj+Izy4m/+QZkBlBs0MjxIhVyO6wUKZf/yEfAR8BHwEfAR8BHwEXiyI+Dh7ZMdcX8+HwEfAR8BHwEfAR8BHwEfAR8BHwEfAR8BHwEfAR8BHwGOwH+d/u6O8FbAYIoa1RmGt/VYmmFbvFGlDWNTdMkvr6NUZthG0gWz+iarNDWJa5uYJxJJSiTBB1uUoDTVq3Wa2baFDjtkP1o+mmF1ZzyRInxarjbplj/fTqvXPEaJbJaB4u1/ud8eNZng9KmUyeSoXK7Tc561J+20Y5xi9WkqTmyjw153KB3yugMoXWhSspWk/sxKyvSnGDLX61UuZyaToXK1Tuk04LAAXbwHG+Vms0ZNzguco63jdTr9c2dROlWg9es205333UvPf/7zaHTZID225hFatmQp5bN5euyhTZQt5GhwsJ/+ctdfaHjVSlq6fBXdfOMNlMpkWKWKoGbTKcom2D+ZJqYmaHJqkqFtIpnmvLMAyCgnICcUrGmUCTA0kWRYDktkyZfbpERM8gwnE0mGw1vHx6kGkE4xqparrIpNJAB5G7RsZIQqxTJNTE7wtnFzrATbT1eo1mxwTFsJya1bb8WoUqtRtgBYPkzxZFryIxsSC3tmXFOrUadcLs0g9wFAa5w0HuP2A0wLPXZTkuAiOy+XF3wYauCB/n7KppNUq1bpXp/z1vdUPgI+Aj4CPgI+Aj4Cf4MIeHj7Nwi6P6WPgI+Aj4CPgI+Aj4CPgI+Aj4CPgI+Aj4CPgI+Aj4CPQHd4i/jUW3GiWonqUN5SiuFbsl6ljePTdNkvr6dWWux88YpCWvfvdmAX+8A2ORZvUqNVp0QsSa16jCpT2+iIQ19FO+84wCrS4kyZMuk0jY2NUTZXoHQ+R9VYk5atWklT24pUqZYYsK5bt45WrdyRMpkCZdJ9tH3bFN11zw208+gyGlu/ll7zyv1pr+fvQal8mrLZPA0PLKFYUsAh7JYrtSqls1mqVqs0ODzCv2OtJn+WzaWoVJph++hUZogmpmJ06KHHU34wT7VSnWq1Fq1atYoqlRlasnSYCvl+2rRpjO6591Ha49nPoanSBMWaTVqywzJauWwlXfu7a2mqVKRcrkD1Zp1ScaLBQo5irQbVqEnj27bR+JatFKcE2yYLmCVKpRKUyaT5PYbORrkKGJpMxigBCEoxatQbDEaX77iSto5vo0bz/2PvTaCsKs90/2fPZ6o6NVDFXIyFgJRBxREUlQgJKEkwJE1auzWaNLb2xY733/6v6eCV29ptJ9qQ1qu3r926WiPdUVEhoGBQUXACFSyVSUAKKGqghjPved/1vvucYizQtAGHb7tYNe2z97d/e59ay/Wr53mDUBTTzFyqLHYsDOzfH04hj0Imx3N3fQSQgwCqJLMsLuQLFL2GJCmw4fGsW9uhOcEK4lUVsCwXKqV3FQ2qprMQJkerygqy6TTa2/YjEY/DK1YmeyxvaW6wBInuOyQWt6UhviRv87kcBg7sz3I3l81gx+694m0qCAgCgoAgIAgIAoLASScg5O1JRy5OKAgIAoKAICAICAKCgCAgCAgCgoAgIAgIAoKAIEAEqDb5WDNvS7XJricBnsnSkpO3lAJ1LLS0p1neZn2tmJqk5GSYsj30H0lA2sJkZfjv8Dm4lDx1uDZZhgYFGsvb782cjBFDa9Cd6WYhqQQSWvc3o370aRg8YhjkiI5ILIrqijKWmGVlcbzxxhsYM6YBnR0pVFX2QzqdxRP/+Z+YMO4bOHvM6YjpEhRNhmxoMAwVsYSCqBrhymfICstbWVM5EUoy2HYdlpkkcSMRHaaT4ypm1SiHrvfBbbf9L7z0+mqUx5LwLAlDBgyGXTBhWQ5cX0VXVw5aTRzU7KzHoyhTVdT0r8S4ISPwm2efRWc2A82Io2DnURY3UFWeQODZMFkWxyCRwiSmxTmxlKp1aY2yDIXWTBvJdaobprXKEmzLgqZqLG5JtkKVsWXbVuRyJlT6Ph8LKItFIVGS13GgkTXlSDVFXynFS3Nx6T5JUHwJlufDCTzYjoNAM1CWTCKVz8GTFCRIphsRRCIRjtPSsXVV4yRwS8s+rrGmjb7n+n4oynkubjgLubRx3XZAT1mAQQMGcEW1Vchj19794o0qCAgCgoAgIAgIAoLASScg5O1JRy5OKAgIAoKAICAICAKCgCAgCAgCgoAgIAgIAoKAIEAE7v+fc48pb3kCaRDA92VIngVPkuBQ8tbzIdsm2jqyeOr5V+FHkj0zbqm+lzaSiyRE6SOJVdpK0vbQj/R9SrXKig9ZJVWpcfo213kA06edjxHDqpHP5/j1ge+i80AHRo2uR/8Bg1jA6pEYomqU06iKKqNp9x4u5K2tGYD2tm5ce+3NsGXgpht+gGvnzIJnZ1g8BlQnbCgoK49Co0pgieb9qlTei0AOZ/YGUiihZQRQVZ3XSfN16bo8T0JZeT9s/WgX/uHnP0dNZT94Dl2Lj4xpwpIVGBU1kI049jZvR0SOo7z/QAyoLEdX5358/5LLcNs9v4KJAF4go2DlMWzYYPh2gZOrbhCgeX8LVEmFpMicmKUkbakymcwsiViabyupCq83EjFQyOcRMXQYRiRk73qQNAVtBzpgOR4812cRTeK0PBajBcPO56BT7JYH4oa1xhTxlaQAmqJAD2QW96ZrQ4tEoCXKOMkbaAoisQQUWWWBHIvHEI1GONUrSzJ7YLk40Hbfnn1IdadYODNf4sqiOBzqWxztW/ws4NfSueknu4W8Fb+oBAFBQBAQBAQBQeAUEBDy9hRAF6cUBAQBQUAQEAQEAUFAEBAEBAFBQBAQBAQBQUAQAH49/6fHlbeSr3DyluStGahhMtNz0NVVwDOr1sGUo4fVJR+arj0yZVuqTi7tQ/xJ7kqyx/JWClSosobMgRZ86/LzMWpkLexCgefRknRsa2vBaaeNwdChQ6GoBhKJBFRVgRHR4PtUXexgy5ZtGDRwCJb/biUOHOjGsFFjIfkZTJ86CVGSj9Eop2ejhgqdBGQkAs/jqasscKkSmNakqBILXJKgvidxvbFtFiArATzbQXl5JfbvbcPf/9VtiEXiKIuUc1pXiWnII0Be0lBbNwxtrU2IRWqQjcTRsacJY8YNwdvPPYf1O1thqyRfNVRUJFFRUcbXEMDn83/yyW6WoKXULX1OFcS5XFFm08xYkuUkOjWN07bpdArJ8iTPjKWfkaT1pAC5ggUaLOx6ARzX5f1pvq6Vy0FyPXgmpXIl+BJ4zi7LW4W+CGBQetcD4pXlXCm9a28z9FgceiLO0pa4kSwu3QsO8fJLaeU+J6aJ1/sffoBELAGPjlusbpb9AD7tTM8BpXJZ5js875bPrWuiNln8khIEBAFBQBAQBASBU0JAyNtTgl2cVBAQBAQBQUAQEAQEAUFAEBAEBAFBQBAQBAQBQWDRL35y3Npk2VMQ+CacIEDBV3hmqR54SGUd/O73b6Lblng+aulfSdCWqpMpsXq8jeVoYHNtMtlDTYmg0E3J2wsxdvQApPa3Ih6PIp1Lo73jABrGfQNDhgznWbDRSBxyVGLR6lH0FUBHRxfSqRyGDa3Hm2++jUsunYKW/dvRt7oCEiII5AhicR2JqAzZ96DFKaWqwPdoXqsKXddhezaneS3LQsAJUpqRG+f5t4rsAoHLQjKfMfFXN92C2rJKVGpR9IuXI7BzqKyshOXK6MrksDndjm1b98OrHYTxY8dCiVjIbN2MVz7YjWT/vjy/V9NUeD4la8N5tJQy/vjjj6FqJDGJfwBd09GnuhqdXZ1wHYdTrK4XSu9oJIpCLs8zcWPRKO+Xz+ehKgof40B3CrKmA5ICx/fh01zdfB5l0RisdBay53Li16OMLclWn4R62KIcOAH69uvPX+xrbkYQiSISi9MEXMTjZUgkYswvvN8+y26+pyRj5QAKKVnHg+v5+HjLVuR9N5zfy03NoTSnLazcDmuVa6qrOPFsmgU0Nbee8jcpVT+/8MILuOqqqxCPx0/5esQCBAFBQBAQBAQBQeCPT0DI2z8+Y3EGQUAQEAQEAUFAEBAEBAFBQBAQBAQBQUAQEAQEgWMQeOAXP+kRbiTdgmISsiRfbUuC7MmwPQm+QTXKeShWgIIjYcnKV9Blg4Un1ewGgcfyjZKsFAoloeuHrck96dzScUtLSWc6WR4DJCMBy7bhmin8eM53cPqogUh3tqO8vJxri1vaWlBfPwJDhg7m81DakyblUnqWZGV4bg9vv/02zj77bOzevRvD6obx+qJRg49D6VwPASLxGM+3jak6L4XqkEuimTkEAX+tyDaMSDkUNQJPprSrDceyoMsRJBNJLFn8JBYsWIBJEyagLFAgeS4qqytw2pCh8LuyeG/rNhiDhiFRNwzlioHNH72LIMjhmbe3YuCQOkiyDJcunIUmycywRHjb9o8RjUY5kUprMTSVU7Wp7m74PiVoPb6uWDzO10RCl+UngEEDB7LwJfkZ8I1Qsb/9AKenaQ9DNyD5AQyqj9ZkHNjfgrhhcNqVqorpfpiWhWhZDLVVNcgX8ujoaIesaAjKktA0A8nyMmZG5y7x03S9OM/4YBGyQlLedsK0raLhQGcHDhxohxaNgLQ+zbiVQenmMHHs+Q6qKirg2jaN0MX2T5pO+ftWyNtTfgvEAgQBQUAQEAQEgZNOQMjbk45cnFAQEAQEAUFAEBAEBAFBQBAQBAQBQUAQEAQEAUGACDzwtz/tkbdQ5GICsjiLNAhgWzhK3qqOj7wl49kXX8Un7SmWiFSRS//CBGX4j+p5XSf8XimRWfpYqk4uT8bgu3Q+GaoW4URpPt2OK795Ifr3iSLb3YFYLMYCs7W9FUOH1mHYsGGctiW5qWgGH5tSsvSRzrljxw7ev2/fvtj8wYfYtm0brv/xj1neUv2yTqJSkaHqGmRILCEpKUrykEQw7UMVyPS1FTiIyBEofpgwlnQSoB7UQEHMSGDhg/+GhfctxEVnT0CVEsHu7dtRXVOFCBQ4HV0YMLAGw79xNgaffgbefeMtOJqLjvQBvLJ1PyKJBCdaSXrz5NeAxCnNt/Wxu6kJ0XgMXuAjk06jsiKJRKIMXZ2dLHRJkFM/cbK8nK+b5DXJZqpWjtPrSDwrKs+OpV33t7bCoxm5PO/XgCxJsAom4hEDNF22df9+Tt9qVB0dBKitrYVqaOju6EI2l0M8EYPpuNArqhCLUmUypZCpsprufTjnVlEVvtel2ccKPU+BC9+yOYFLI25JmHd3dWHXnj2IxhN83eSMQ29M6tpDRbIcvutycnjLxztP+RtVyNtTfgvEAgQBQUAQEAQEgZNOQMjbk45cnFAQEAQEAUFAEBAEBAFBQBAQBAQBQUAQEAQEAUGgJG97ZtMeIm85ISsBrhVA8lTYlETVAki+Cdn1kTdlLH/ldezrzLHoVGl+a2lGLDUgF5O3NBe1tB0667ZUr0wSltKblNClkl0SkWa2AzMvn4i6fhXw7GyY7FVktLW1YvDgwRg2bAgUXYNOs1FJvxblMK2DNtM08dprr2Hy5MnYv3cfXl+3Dtdeey3KYmHlreN7kBWFj8tzXrnyN2BxS9+CAZuRAAAgAElEQVSj9dDXVJFLwlIJVGg+WG7KERr1GrC8NdQ4nln1Jq7+87/AZeefiYYhI9H4/vuIVZTDymUxsu8gDKhQcObZ5+Kd9z9EeVkcHX4eW/fuxEfNNpSIwXNkXc+mqa+Qyce6QHdnCt3pFAYNqYNtW+hOpXi2b0nSBj6lnQ0omgbHNFma5vJ5nntLaydGJEKJA8npfMFEKpPGTf9tHiZdfDEqKyr5+rq6uvDsM8/hd7/7HVc321YBgetiYP9++PaMK3DOeedh1Qsv4OnfPsVJZT0Sha+ozDsSMSAF5MBlltq0UYKYgtv0tayE910mMW3boFh1QIlm+p6qIJ1KY0dTEww9yt/jhDF8aKrMQtpxLJQlEnj/wy3HfaPSDOBXXnkFr7/+Oj+H3/zmN3H++eezeH/mmWe4wnrLli3Yt28fzj33XEybNo3vK3F64403+LUk/i+66CJceumlfIyVK1fyz1taWpjlmWee2VObTH8wsG7dOrS2tuK8887jfWfNmoWqqirmvWTJElxwwQX8BwaljVhv376d9925cycaGhpw5ZVXoqamBrt27cKaNWt4nZQYTyaT/LPRo0cz571792LVqlVobGzE8OHD+Wc085m29vZ2LF++nK9v4MCBuOKKKzBo0CC+7rFjx2LcuHG8H7HJZrO4/PLL+ZhiEwQEAUFAEBAEBIETExDy9sSMxB6CgCAgCAgCgoAgIAgIAoKAICAICAKCgCAgCAgCfwQClLwN5DAZW5KrpNF6ZtY6lLxV4EKGJbuQJROKA+TMAC+u24DmLrMneUsJ0rBymARRmIL1OFXb+2a7FqdAZUnl7C4LykwXZk6diNPq+iKX7WCpShvJ27q6OtQNG8qyuCRrS8lZ+kjSjq4jk8nwuvY2fYJkWTlG14/mY9CxaB+StiRwo4k4J1ZLc1pLHCg9SuuXbB8BfVQ1QPIgBRaUIICqGND0GLryUfzpNddg4/pNGD6gH/a2taBsYC2a29qQ1CO4dMJ4jOjbH1rgon91BfZb3TjtG+PwDw8uQcGxoUWiSJRT/XNovAPbRaqzGxKlfBUZnuPCD3yuOrYdG1JxRixJT8exeS4tpZULZoGTsD5VLBsG1yVTgphEL73uz6/7MWZddRX27tuHFStXoqysDDNnXMmy9df3P4BXX3sVdYMGYdZ3vsPykyQiCUwSgSuWr0Agqyy9KQVt6Bo/H1SvTAKXjnFw1jFnafl7tJGuDcwCmV223/Rs0TppqG5XOoPde/dx9TNlj33PZXkbj9I9omdNxvZdu4/7/JTk65QpU0Ai9+mnn8akSZNYntLaSdSS0KX1Llu2jIUpSf233noLe/bsYRlK23PPPYeRI0dy3TZJ1qamJv4ZSdVUKsXyliTt1q1bWbiSKKXnbenSpRg1ahSL0v3797Nopdm4VOld2jo7O1nqTp8+Hf3798c777zDM42/973vobm5mdc8e/ZsfrZJ8r744ov4kz/5E37+fvvb3+Liiy9GfX09J8jXrl2LH/7wh3w9zz77LM466yyMGTOGz01r/O53v8uimiQxrbEksUk0HyqU/wi/SsQhBQFBQBAQBASBrxQBIW+/UrdTXIwgIAgIAoKAICAICAKCgCAgCAgCgoAgIAgIAl8eAv/8i7k90pbFa3E+LclLEkRcgetrPJ/UkhyokgPFC5DNA2s2vI+P93SwJFUUsnVhRbLrhrW+XDPMpby9bwXLZGFHosp2SOFJyGc78J2pk3HGaUOR6W5hEUYSqqVlP4aNHIEhQ4bweUjMkTAOa5sPbpSkpIQkJSHzmSzXJUeMcOatbbm8P6U/bZcSuGHilkQlybhSbTIdn9avSXT5BgJdBeV6dc/hucAFI4KcpiDXIeORRx5Bqr0DF551DlJmDqveWouOTAoD+tRi9JBxKDdNSJk2JBQX3VYKs6+ahe/dvAByRIdN9ctlZTDiUa4ilj0XrmWiq6MbnV3dXKscj8X4PtAaSWhS/zBVItOcWFo/zcDt06cPHNdlgUkbrZ32obXS/Nj7H/jfnA6975/+CWvfeIPrk3/6k5/iuzNn4vmVL+Kh//MvuPZP52DmzCuwd88edHZ14pxzzsXSZcvw298+BcWIsHylmb6+73H1MlUsa6rCKV+SyiRsqRqZZu+y/AdJbgmSZQIeTRqmNDdHnSHLKnUoY397Gzo6OyFrGidvVSWUt3RttO04wczbN998E5988gmnSun6SFjTc0wbydtzzjmnR1qS1KSUK0nTUn03PXe0rV+/HiRZKZlL8paORa+lrVSbfMYZZ2DTpk38enqWaHv//fdZAn/729/Ge++9h46OjqMSrul0miUsHY8StXROekbpWaO107npmPR9us/PP/88P+OUni3tV/qDBJLAdC6qyaakLslaTpD7PovgiooKfg2lqeln9DldDx3/UKH85fkNJVYqCAgCgoAgIAicGgJC3p4a7uKsgoAgIAgIAoKAICAICAKCgCAgCAgCgoAgIAh87Qn8+uc39tQOc4yTFGxR3JKA8+BBcmV4kgITNhTFgeYGyOQDvLFpMxq3NbP0JHHr+6R4w8rk0szbwCepFx730I89n9PsWSUUpbm8ySngQroDMy6biG+MHoZsqpVToJSObW5p4ZQjiS3aKD2qqwqLQvp5ScTxrFrL4q9pxiqJOl1RkUxWIE9VwqoGSZY5SVoWCefdkgCjY3BqleVimES2JRtOIEOTNURlDbqswNI1NEsy9tgmOpq68dYbb2LXpkbU1w5kedZ3+GC0tbejfU8z4tH+qPEsZJu3I8i247Ipk7Hh1TV45O2tQESDIxtQIzFO4JLENhQJhUwanW0H4LmAQ/N1NZVnwNK6aA4sJV5JjnOC2HcgyRKLOdt2WF7S9ciyAp1qlYMAI4cOxQ03/BS5bBa/+sdfojObwfDTRmPKN6fgh1ddhdUvv4IHH/wXNIw5DdlUCh989CHm3/k/OfG5dOkyPLXkGc7QyqqKmK5CViT4HglbcsuUmiYhG76VwpnHAaeFOZ0rB5BdB3AcjuiGSjaAFEiQSOBqCjZv3YYCpYQl8Gxdlebyahp0zcDmLcevTaZ79uGHH3KSliQrrZlqi2k7Ut4eOruWfk4id8OGDVwfTdu3vvWtHnlLMpxSuLTR65544gmuJCbmJE9L8pZkLYlSSulSVTcJ3mMlXEkM088/+ugjnsU8depUPh6leA+Vt3Q+kq10fkrVUhJ39erVnLqljeqR/+zP/oyTtpQCLknfQ3+RERNKBJ9++uks/Enqisrkr/2vegFAEBAEBAFB4DMSEPL2MwITuwsCgoAgIAgIAoKAICAICAKCgCAgCAgCgoAgIAh8PgRK8pZl6hHy1qXOXbiQfA2eJCMfmNAVP0ze5gJs+HA7Nm7ec1TyNhSLAUtdSt6WZtKW0o6HVjQ7VI8rg0Wr44eVv9muNkw863TUD+4H2+xAPE61wqFEGzFiBMsxSs5S8lamqGdROFPatpRQpePRnE9fllj+0lpM04amRxAoMnxKBcsyqvRQAlM1Lp27lNosrTHQJPjkHRUdvqojK0voDmQ051w0d+TQ3NaOXGc3Xlj8NMbWDEAm3Q1fl5jJ6GHD0a+8L07rUw7F70bzzq1o2b8PcT/A/133HkzJRaK6FgXTRTRRzgJbV2QYqoJMdwrp7jRUndLL4KpiTgcrCmyeyUt1yQpL3VJy2HHcUKhSPbHv8zxaqlEmm+5RylhWkDNN1A4cCC0axTVXX42LLpyIx37zH3j6qaeh+B5y2TRiyQT+v7+5DRdPugjLfrcCzyx9Drqqh5XHnJ/1IVOiOvB7zkfJW5K1tHHClgVuAFXyIVkWZDL6xdpkdvlct6xyfTVVRG/68EN4ElDdtxaJsjKWuzJkbHx3Q68POp2D0tV0r+n+UhqVqpFLNca9JW8pkUriliqgL7zwQn49VRkfOHCgV3lLaViqTSaZSrNwSfQSZxKlJG+pjrlUtXxkwpX2oXtXqv8m6UpzaKkamWbn9pa8ra6u5mPPnDkTtbW1fH1UsUznPjJ5eySLDz74gNdK36eZvaIy+fP5fSmOIggIAoKAIPD1ISDk7dfnXosrFQQEAUFAEBAEBAFBQBAQBAQBQUAQEAQEAUHgC0WgJG9J3JZSk5xkLVXfSi5k76C81VQfqluUt1t2YPP2FhaVkkRzTsPEKnk6SmpyIjcIK2x7xB7V6RYlH33fkySosgSNKojNAou0fKoTUy48Gw31Q9HV0cTSi2p+Sa4NHTqUBa4eMcKZt054PBJxlKCkxC2lI9vb2zndaCQieOGFVRg0eDDOP/9CxMqTgE6JT5qj6+PtlUs5VfnXf/3XPWlbej2LZ0mCRnNdPRmeEUOrKmGna6M17yDTYiO7Jwe/Ko7qRDk2vPgyOrbvQndnBxDXkKyuwLD+/eG37kfUN9G070PoMjixqTkulr23FabiI55IwvWBaDQBVTOgKDLXCkcNHV0dnWjZsxexmAHXcWAYOl9nwTTh0UxbmtXr+aioqGQWhUIB2UwGfWtr0d3dzRXLUrG+2AuAVC6PuuFDUV5ZxYLzhmuvQ1tbO/7m9r+Fa9qQXBddqQ4MGjoEN954I4vd5S+sxDPPPQclkDgZK/kei3OJ0tWk1EnCIkzf0n9UqUzSlv4jsysHLmTbZuEPkuac0qVkMF2nxIFdureUEHYVCa4ksWDWFA1mwcK2Dzb1+n4hQU0pVZL4JGFJktLs2kPlLfG+9NJLe2beUuqV9iUpOmDAAEyYMIElP82LJclfqk0+MnlLP6dZtvSskyCm9DclY+kZIRlLz9DEiROPmXCllCyd7zvf+Q5LXkrRrlu3rkfe0uxaOvbgwYNZuL700kv4wQ9+wBXYNP+WZDMlujdv3swpXJK+9IcK9Lpzzz2Xr5eE8ooVK1j00jnojxFoTfQcz5kzR1Qmf6F+64rFCAKCgCAgCHwZCAh5+2W4S2KNgoAgIAgIAoKAICAICAKCgCAgCAgCgoAgIAh8BQn8+hd/CalYeUuXxwKXZpeGTccwLQcBLP7cdWROgjqBiXzex5YtzXhny06Wq/Qalp6KHiY+Xar09VEcXdorORUyLNmHAxcx2UAhm0Ou0I2pl12Ai886A/v3fRzKW0liOUvidvjw4fw1CUsjogMkKeUIfr/6Nfz9Lx/CwvsWwCrkkc2lIenhDF6uRfZ8VFX14dm68XgZJ13ffutVTLtsMgbWVqGyspKPRce1rTwMjWSiCllLoEuOYp9i4IAVIHMgjWx7dziPdEACe7btxrvrNsAzXcSiBjTJg654cMwspOY2tDd/gqQO1CbL0NHRhfL+/fHqBzuhGBpkXYdtu4jFk4jGaIZvAEWVobDQ1mBlMtjT1ARdURCLRsNqZ01HLpOGSvXJxZmzNbU1nO6kamSqg07E47AyeaiygkTUQFc6hYr+g5Coqkbf2r746fXXoaqyCo/++7/j9y+9DMkPkM9moek6yqsq8Rc3XI+LJk7E755/Hk89vQQBzdmVZJ5xS0KY1uFRr3MAuJ7D90M3dMiKCjkgaQu4UgA18KCYVhjqJmFbrFWmqueer32alazAhoQUyXdVYTntFCzs2vLRcd91mUyGZSfNf6X7RgJ10qRJLIcpeUv3dMuWLaB5t/R9Erkke0nuk4RtbGzE+PHj0a9fP74mqkQmYdqbvC29lsQpVSXT60iUPv7445g+ffoxE650T6kumda5c+dOrjOmPyyoq6vj2mRKAdM66RoobXvFFVegvr6enwWa6fv73/+eGVx00UXYsWMHr5Hqk+kali9fztdHMpm+T3/cQFtpdi49Q6Iy+Sv4i1tckiAgCAgCgsAfnYCQt390xOIEgoAgIAgIAoKAICAICAKCgCAgCAgCgoAgIAgIAscisOhvb2R5W5pBS/uQiKXZs7RZtluUtzJodKmiyXBhsbzdunU/1r73YVgHK5MkdXvkLYknOi7J2yNn3R76NSU684EDSZdZ3toFE3kzhYnnnYGLzmxAW8uunjpjmhtaqk3mimGdxG0QCkMlik2NH+G3//kU6keNQCaThmFoaO84wBWzuh5BeWUFopEYf07rpXrbXKoLky++EBPGNyAWi/LMWFpfPBaB79pwopXoDAJkouVos4F0ZwGFA1kWpU7gw9Y8bG3cjA/e+QBOwYRrmVAkF5KTQ3d7C+KZDKr7JGDILob2qYWTt7G3uwt784DLoWQZluVAVjRUV9eEVcMaVSUXE8WRKDzHwbYPP0Q8FoWhqnBtG3ESubaNgu/BMi2ouoaBAwbCtiy0dbQjHoshYUSQ7kohFotw7XXNoDrIegQ3zf0LnFY/EsuefwGPPf4bloSe68IsFFBVVQVJVTD3Jz/BxRMnYsmzz+LpZ56FpmqcrqUEMEWrw6eDZvBqLJvpcXFcF67nhfKWkriaAkMCVMdF4LsIaD6urPA83PCPBCRO8cIPEHhAoCjoMk1YioR8wURFrAyN767/g964dH+OrE3+gw70KV5E8paSuTNmzPjMCddjzbz9FKc84S4leTt27FhRmXxCWmIHQUAQEAQEAUHgaAJC3oqnQhAQBAQBQUAQEAQEAUFAEBAEBAFBQBAQBAQBQeCUEFj487mQiyquZwGy1JO8dVyadGpxFNf1FCiKBAcmTCvAtm0tePnN9xBLxDnpSPvyfNtiupKOG9DRSeSxuAs/L32k80VUDRnXQs4yURlLQKO5rIU0Ljz3dJw1ajgOtO3mBCq9hqqAaXYn/SN5S9+n5K1N6WBZ4/phVdURBB5S6S7Ac6FoUbz11ltcbXvZZZehuqZPKH0hcwKzsiwB17URiaoIAjecoyvLiBoxxtElV2JzPoU9vo9sxkF/LYkKPYEDmRQc1ef0Y7ojhXVr1oFmzuazKVSWRdGx9xOU6QoiqoNyeDByGVQk4jhgWmgNPOQzClzf49fIssZpYEoFU5qVUqmaRusJOAlrqBoKuSx2f/wxDEWCQrXKJMzpzvhhZbTMMtuApqro6DwA2zJRW90HhUwWkUQC8Yoq6PFy3PyXN2LkyBFY/vwLeOI/n4TvhcKVzkv3LRKJQo9GcP2f/xkmT5yEFc+/gCefXsJJ6nAfGTKtT1U5YU33k6qSSepyEpfuNY/Z9QFFQlxWoJL1LyZvuVq5KG+pRplez/N4FZK69GwBbbkMtFgMmqSgccMXW97SdW7YsIH/QGDy5MmH/RHEp3lD/zHkLT03zc3NePXVV7mqmZ4PsQkCgoAgIAgIAoLAZyMg5O1n4yX2FgQEAUFAEBAEBAFBQBAQBAQBQUAQEAQEAUFAEPicCPzT7X9x3OQtJWcD30QQkGRTIKsS7KAA25GwY0c7Xn79HcTLyqBoVEvs8apIAtKsW5J7NiU1i3XMJYl76Mc4pUMdE1AVRCQVkhcgb6UxbvRgXHjGGKS69rNMJVmbTqe5HpaqYWmWJ8nbwPMgKQrPTaWKZxKCjmMhleqCY5lIpyyulaXZpyRpKVnqeQ7X3VLyNq5FUVnTBzX9qhDIPnRVRuBTKlRFtKwKr23tQr4mib1mDii4iNsy6gYNRmcujaxZgBoo2Luriet3aY179+3GqGGDkWrZCz+XQ2v3btRpEQyPxTite0AJsMPKI7MnyzXTJDNV1UA+b6KysopTzyRl6Vj0UdeMsJJYU+HbFjw6J3y+bkrpen5xVjEhDwJYVoHFKc0RjhoGp6ElPYJIeSV+fN31uOD8c/Ha2nW4/8GHIMskiD04rsOvoXRtLB5nqTz3+h9z8va5pb/DU08tQUBzamm2rRzKW5K4iqqE1dgkbl2qTuY7Hc67DWgiro8yRYNM8raYMuZdeL5yWKMcuB5/HUg0A5daqxWkPAe2ovD5Gtd/ceUtCdvf/OY3KCsr49Qtffys2x9D3lLN8vvvv49Zs2b11Ch/1nWJ/QUBQUAQEAQEga87ASFvv+5PgLh+QUAQEAQEAUFAEBAEBAFBQBAQBAQBQUAQEAROEYH7/sdPe2beluqMD515SxLW8wsIAgWeK0NSJLh+AbYv4ZNPOrH6tXc4rUpVu7ZL83EBjebeUhJU0ziJeeR2aEUzdTFbcoCC47K8DRwPmXwXLjhnLC4+qwEd7Xv45SRrab7p4MGDWeCSuKV/vuuyBCR5S3NSc2YOnu8i3UUzaQvYt7eT552WJ+Is16IxA8lkGa+ZhK7qy6joU41YWQJqREE8SnNoDbhKGfa0dmHDThPlwwagAA92xuTK4H5DBiNeHsfWjzYj05mBnSvg4493ck3z9o+3YfTIIWjZ/Qk0z0H/2jJ07tmNakODJktoT+fgVlTg/Tc3sWiOaAYURWN5G4vFEaWKY5LgEqAoKhTiR+NhiadCstOB4rlQSdb6HoKAGAfwA0qvUgqWbDvJU/ao/HWgRfDdWbNx5fTp2N3UhBUrV4b7caV1gIJl4b2Nm8J9AZayf/mTn2DSBRfguaXL8NRTT7Ospc33fJa3KslVSlt7DgLPh0RpWpKxAanbILztQQDD9RDRVF5LQKqa594W5a4fDlum44TrpWuVYGkKcsQgkLFp/dun6J0hTisICAKCgCAgCAgCX2cCQt5+ne++uHZBQBD4VAS2PXETbl0xDnc/fCMaqBlKbILAqSSQWouFN92DpjkP474ZfY+zklYsuXoMbsDD2Pz4LBxvz1N5OeLcgoAgIAgIAoKAICAICAJfbwL3/v8/6ZG3RCKcRcotyT0bJVYpeeu7GmigqePn4FHidG8XXnmjEfFEArKmcmKTUqskASllSiKvt630s8CxWYxq0Rg0T4EqybC9LBrG1GHqxLPRtr+JZSZVHWezWQwcOJDlLX3NglhVeXaq47mUR+WZtZZlolAo8OfdXTls27aNa21HDB+KZDIJXVd5Tm9FeRK6LMOIlyFenkQirsOIKAiMGMxINZ5f9y7c+KAwURn4yGRSUBNRVA/qj717m7H53U0YMmQorGwen+zYib59avDupvdw7oTx2L+nCXY2B0UNMHZEHbxUF95+fR1OP/McoKISL/72aehRA1IgwbJsuI7HsjaZLOdaYdp4/i3NhC0KXBKmCs2T9Wz4VgEqDZcNZK5Zpo3vG88apjyvAotqjqne2Ijjv//sVjScPvbg7WC5Gn7Z0dmBhfc/gJ07drFIpfP/5LrrcNHEC7F02e/w298+iYDm0voBdF0r1k4Ta4uFObEhuVsMDfN9ICmsywoU00JE10C2mZ4h+o9FbuCzYy6ldfm5o7UrEjxZQSEAbFnGprfe+nq/QcXVCwKCgCAgCAgCgsApISDk7SnBLk4qCAgCJ4fAeiysmoYFR56sth4Tp8zB3HlzMWPUiW1s44NTMfmhiVj51h0458S7n5xL+0POklqPR+5chMWrV2AD/fH44AmYc908zLtuBkYl/5ADfsFfY67FneNnYtGUx7DrgRk4eIm9PBdHXs70ovRsXYKrx9wAPLwZj886gQL9Axhve+RKnH8rcP/GZfhR3bGYprD8pmG4ZvU8LN14ByZZq/Gz825C292r8PisY76geBAhb7/gT6hYniAgCAgCgoAgIAgIAoIAgF/ddsNxk7ck1EjeSr4C19MgyR4sLw8q0d2/P42XX9sILWJwZXLepurcsFq3JGc5VVmUwsf6qAQ+fEMFVI3lLdXopnMHcNYZwzF14gSWtySCSdbmcjkMGDAAdXV1MAxKrCpcDUyp3AJJYMtkcUzSloQvzWnt6s5i9+7dWLNmDX74w9lIFGfaUmo3ohuIGTLUaBnKk5XQFaA8GUe0tj/ebc7guXUbMfLs85BUdHi5HBzJ45Rwnz61eHn1K1AVDRVVFch3Z5Dv6EZVeRLr3ngDZ559JmzHRHtrC6RoBDH4uPic8eju6oCkx1CQZKz6t39jSer7VHVsc6KV/lEimP0mVRMrKtceUxI2Eo2E9dZUXRw4gJeHAgeBbUGSqGJZgUTJZUlB4AXwAsCVJRbTFE6mecR2oQAElOqVIFGKFwHzonuUSJSRl++R7r7n8de0RmJJ+8RpDq2qwrIsFuSlUDVJ25K4pXtMEpnuugEJmutCVSQEKs23VTjtSz+k1HBJ5PJVFaUx/UyGAlOS0el72Pruu+J9KggIAoKAICAICAKCwEknIOTtSUcuTigICAInj0BR0s25F0vn1B88bWo7Fj90Dxavq8P8lUtxy5fayH5Kmk1LcP3UG7Cufg7mXTcLDbUGrLYNeOTOBViBOXhs1QM4bojzU57mi7RbavXPMGz2owCm4+HNj+Ogd01h29pGtPUsdjsWz7wVi498TpL1mNDQF5FPK2//UMZNT+D7429G211r8OqNDUcjTC3HTcOuwer5K7HllnM+A2Ihbz8DLLGrICAICAKCgCAgCAgCgsApInCovO1Zgiz1JG9J7h0qb8m+WX6WJWFLSwbLnl8LIxblWl9Pklmykkyl15GYpIQlbSWpe+TcW032YZJ6NCLQPI0UJDL5dowc2geXnvsNdLY3s4yl41J6tn///ofJ24ius0T0JLC8tW2HBaRZsHn2bs4ysXfvXmx8511ccsklqK7sw+uhNUYjEUQjPhS9DOVlVdAkH4myKILKavzm1Y3Y4xiov+AsaKk8ZJrdq5FQ1dDZcgCb3nkf0apKJPskEWRNFA6kMKhff7y2bi3OOncCMvkcnzeRrEYhKMB00vjWxZNRE6nA1i078OJ/PMq1yVIQwDRtrh6m+cDlZWVQtTBN7LkkTVWYZh6xaASaboQVyrIHXXUgSzZigQ3b9mFblNIlTaxCCmS4vg8lHoXly/BpFDFVFPseXErL0qfFqmWa+0vHtQpmKPGDgEWta9u8NjfwEYvGEIkY8FwXlmnB81yO7dK9ZZkcfgU5HGzLyVuqezaoltkyETF0+ApJfbq74UxcnqEryfB4X5K6AQIlgC8DSiDDhoymXBZ7tmw5Re8McVpBQBAQBAQBQUAQ+DoTEPL263z3xbULAl95AkV5O38lOo+UXuZ6LJw5DQvK78fGp36E4+UXv/yYTKy9c2jxpSAAACAASURBVDxmLp6FpRvvxqRD08PmWtw+fiaWzFmKjXdMwpc5WHz4fSqmVY15mLdhERrnbsRTx461AjjOc0IH/VTy9r/CuChZm+7CmldvxJH6NrX8Jgy7phF3rXkVx3K7vT+fQt5++d+74goEAUFAEBAEBAFBQBD46hNY+LMfwQtkRGLlyDsOLMdDJEaZSao+tlimypqOvGXCdD24LPho/m2A7u40nl3xMmr69ocfKHBdD3mzgD5VVSiYGWiqDFWLwnQdnodLUjCiGPBd0nsyXCmAQUldPYp8Po3ymMQCVtaiGD6wBpPPGoPujk6Wl/Rayy6gqroaw0cMZZlL6dlA8kCFvQrPTZUQeB5fAwlcqnG2TAf7mvfgo48+whlnjEPfvrXIZjJQELAojcViUGPlkOBhSE0f6OUDsaUQx7+tXI0zLjgLZbE4sqluaJqBiqoaOK6MxsZG5Dpa0a+qEkY0gea9TXA9C9GogZ0f78DQobS+CDo7u9GW3Ys+lf3QtGcfbhh7Fs7XXEy8aDzG/+VtMBUdFslwOw/J9yG5UihoVTKYJEUVuL4L0zQhqwqncmnerKYq9GMW4rrdDkOW4NgW3ECBT/9XKUUhR2OwqYKYEr2uh8ClZK8Hz3PgOS5I2ho027ckYkmeAixow3G1PiebjYgRSlbXhWPZxYpk7j0upqslBLR2rtqmNYd9zPT8xAMJnm0iGo2yVNd0nQWuz6nb4uhbThnLnNbl9C5XRCvwFQV7W1uwY/fur/6bUFyhICAICAKCgCAgCHzhCAh5+4W7JWJBgoAg8PkROL6Ua3riSoy/OVlMZZb2fRJrkk/ghnuewfa5ofRdv7AK0xbMx8rOW0C5x9YlV4NbdNfMQ+tDP8dDizdgT209Lps1H/fdPQO125Zgwe33YMlL29FG1cRz78LdN55zSG0vkNq2HI8sWoRH6LUYjAlz5uKuu2/EOT3dvgfF28rrNuCenz2ElxoexuZ5TZg8bQGmP7kL9005pOu48UFcPPnnaHhsFx6YcWQH8vEknon1C2djwdpZuPup69DQm8g8SmAem9fG2nsw/ua+eGzXAzh0GWEKdvth1cCtax/EggUPYfGGPaitvwyzbrsb82eNYoG8fuFoTFswHU/uug+HX+bFmPzzhqOOf9Qzw2nWBWhYuhGzGqdi8uI5xxSj4es+D3n7WRgf/YT3LmiPIXZ7kckmP3d34qGXSjxvRP2S2bj1yJm3qW1Ycs/tuGfJS9jedqxnL1yfuW05HjriGZ0//0ZMEsNzP79fUeJIgoAgIAgIAoKAICAICAL4x7++hpOz+VwoCGmjNCQlU7myl7VmANtzkTUtKLoBQ48hl7WQy+Xxwkuvw4jGoemxMPVKc1YBuJ6JWNSAbbmQdRUSzWuFwlW8iqLBtCyWt2VGFLJqoGDmoCkuVE1DZzqHQf2SuGLyBKTaO1heSnLAr6mqrsCIESNY3tLsWpnqeIuJUQr5krx1vLAO2KNvSBp27tyJnbt3or6+HqePPg3nnnM2yuIJ6HS9ioxYn77Y9t676FNRgcSAevzyP17Ams07cMnll6CQzcHQwsrmREUfTrY+v2IF6vrVom9VOTLpPDo621lIRg0Ne/bsRk11LcrLy5HN5tG0bxsq1QSSWgUurx6Jms42+MjgH99cjYKvwqXksVeA49FcYUBVdGgGSWkJqqzCsi2WpKquskwlYWvoGqeKOfXqdUFy0lD8AgJZh69WQNWr4PpAzqUkcgCNKqkVFYVsFn7goaqyikWpYzvF+bo0O5d8LElXSshKPNuWngGS4LZlsfglzmHaFix0w/QtfSB5S88JOedQ7Mok5knSew6ikSinilVFDSu1KRVMtc3FobcsblnacpEy6AxBsQp7/cZN4l0qCAgCgoAgIAgIAoLASScg5O1JRy5OKAgIAiePwPGlXI+E5Urd4r61tRicnIgZ107A4FEzcOOUul7k7QbUDq7HrNtuwfQ6oG31g7h90UuovewyRD4AJt59I6bUHvz+hEPmpZrrF2LmtIdgzJ2PW6bXwbCasOSem/Eo5mPN0lvQwPHXorTbUItaYxymz5qC+voJ+NGPInji4sn4+YQnseu+KT1COBTR9UfJzqKGC5O3i8bhrjWP48bwBL1svTDrTd4eyWvcBp4PW3uYXDax9vYBmNl4PzYuC1POTUuux9Qb9mDKvfMwpz4Jq2kJ7rn5UeCuNVhF8dKijJ5w2HGa8MSV43Fz/eHXfqwLaXri+xi/YBJWbrkF5zQ9gSvHP4TpvSZXPw95W0zefirGx1hxsRq58cjq5CL31P0bsayUHD6WvO2pbJ6L+bdMRx3asPrB27HopTagNLuXTltMnD9UPg933zgFtUYKGxbeigUfTMeTbx0U5WbjQsycvACt0+/C3XMbkLSKx/tgIh5e9a847qjdk/cGF2cSBAQBQUAQEAQEAUFAEPgKEFhw681Id3egujIBFR4c14JuGDAdlxOQge+ycDMdG3nThqxqLFvzORuZTBarXnkTkVgCihqBaVrYt7+Z55kqVIFLs1JZBodDURWqzfWoRjlMeUqqioQeQZ/+g1EoFBDVFJ6N2pFJYfy4YfjWxPHoaG7hn5HcK1h5VFVVYcSIYTzzVjN0GIYeVu7SnFfPA1jaklSUOM0JNY5NHzRi67YtGDlyJGbN+i7OO2sCpMBjeaiVx/HOG2/ho43vY8y4Bry+fS/e3tOF5OBhXNHsFizEqH7YtJE1HbR3Z/H2m2/hzDPGQJc8pFM5ngFLspLEZrq7k5OmNE83Eonh/Q92YUgkgSqvAurWPK489xuo7afivy+5F46nwpMcZOwc8r4Zpk8Vqp42WHRKkgzbsnnmrRd2HyMSjRYlKH3PR4Qu3+yAbHfDCyRIZf0AqSycLav4yOYsZFIZ6JqGqspKTu06DiVow/tRqrWme0xfk7CllC3JaJfSy45TlLrFh71YhR3Ouw3jslSvTOKVT1nUrzyF13agqzKLXvpDAJqXSy8g8cw1y5LMFctUuR3Gbg9KXJ8kryzj1bfXfwXeZeISBAFBQBAQBAQBQeDLRkDI2y/bHRPrFQQEgc9A4HhSriTbZmFpM1UJF/edMB8rl96CQ8fgHjt524R5K1fhjp4dTaz+2QDMfnTcEd8vCsfax7D5X2egL1JYffvVWGjOxcP30dfFrSgrJy1txt3ca1ySt987SpY1Pkjp00nFddPrm/DE98fj5rrjSM1STfSGwbjs2ltw3XVTMKWh7hg1yZ9R3h7Fq7ju2kPWYq7FneNnonF+sbq4Rz5uxOOHWEAWrjfXFQV0Ix4kST1pKZrvLtY5F2fD1h2ZOj7qiQhfu3hOaYZsyGdBQ2/V0J+HvD0oRheckPGxHuGi4F57eHVy+AcGJu7f+BR6Wp+PkrcprP7ZeZi94sha7G145MrzcWvyYWx+fBb6glLWUzFtyRSsXHXHwWe8WJ29dt7hvG6OPIyNj886WCleeobqH8OuB2YcliT/DG9KsasgIAgIAoKAICAICAKCgCBwGIE/+e41aN69HeeeOYrTrmauE4qugMpzybOG1b0eXN/h9C0lWalmmZK3puVi+apXOOkaicU5NfqXN9+EhnFjOYFaXhZHImKgK5NFRWUlCvk8/LzFH0nEyrqGj95vxLKVr0BRNajwES1PoCOdwYihVbj8gtORau1ELp9ngUjp3KqqCgwfOQKRSITFrWFEwuQtS8UgnNPq+/w5icHdbRks+vU/Y+zYMbAdE9+8bAqSZeWwzQLPmZUiCtycidrqWnS5HpSBw/D0q2/jiu/9CXRZgZM3YVoFXl9XJo/ujImPd+7AoL7VUHwb+RzNgKXZtJRkteBaNieO0+k0BgwYgI2bP0Y/VUEyG4fySQQ1soahgww8sWUJAB2arsCXfWSdAjJmDr4CltK0frrGfL7AKWKSpbIisbQm0xmJxTj1KkkKdMmBHliQVA05X4VHB/EoL+3CLFg8p5ZkbW1tH55dS1I9TNpSgrYoU4kXiW/HYXnLqVhSrCzbKVzrF+uRJf4Zy1eZPg8fJ65NLiZvZfomSX/bRYRSxD4leulZCjeqTg5fL/ML6aNP966UwC3WKAeyhDXr3xXvWEFAEBAEBAFBQBAQBE46ASFvTzpycUJBQBA4eQR6k3IpNC65E7fe8Cgwfw2W3tKAyHGqc3utTebE7sGrCfebh5Wdd3C9cmnj728oCbRerv4oIXecGt4jRW/xtcljViYfer5WrH3kHixc+Che2kPfD0XubXdcd0hd82eUt8eYJxxWACcPyuX1CzF62lrMLwrIUEjWHp0SLl7XrJWdoBHFR0rq8HXJE1cm83EWY84hSVt+7e31WLrxjsNn/jKez0ne8rE+DeNjPwPm2jsxfuZqzOtZd/EZMI+Yy3yMFPSdVdOweP5KbDlstvORz9B6LBw9DUt6JG1pHSR/h2F2W/EZ5aTyzag/hiQ/fsL75L2zxZkEAUFAEBAEBAFBQBAQBL46BM4cfTkaxgzFoJoYKssDWFYHAjgIKAEaodm3UWSzaZaTlmNzHa8aSaBQ8JDNmvjPJc/iwosuRr7g4EB7J2r61iKT7kY0qkFVJERpnq1lIhKNIxGLw4CMEcOH4rllz+CK78xETVUf/OrX/wdlZWVIxiOw/QA5z0ZtZRRXXno2Ova3cmUxicV8IYvKqiqMrB9elLcGz71VJJn/UTq3JG9JqJJ07ijIWLbsOaSyGT4GzbAlOUk1wuXxBHJ2DqrvI5XOYdSkS6EMGoZUIGPC2eej60A3YDu8tv379yNjutCiCSxbtgxTJk+C7FmwLY+Ttwg8UNqU1posT+BAWwv69KlCd64Tfv4ApH0eBnhjUIsEDLcdz3yyCopssMikayCzacNDZz4FaDKLWhKt7R2diBg6i01N13hfn+qVNZ0T0rpmQJMp3Qq4foBsweT1qLIEVZWRTmfCFDAllTVKvgaIRaPhZFov4Jm3xIXn4vokcD0WulyTzPXINDfX433CWbZhapY2+hgWHYfylpLDlLxVAsC1TSiez2vvOVZxb65/lmVIJH9Z5sp8fJbBdCz6SPdSlvDyhve+Om82cSWCgCAgCAgCgoAg8KUhIOTtl+ZWiYUKAoLAZydQlHLHfGEtJs59AA/cPaWYLOxd4H02eXtwNm7ptMeSt61rH8E9Dy3G6hU08/bgNr2nXvl4M1QPT6VaPE/WOrHUPOQ8ZtN6rFj+KB5ZtBjrcBnuffJxXMd1yv91eYtiBXCymCJmCbt6LjY+FVYmhzx7v5vzi/K2VJ0cppGtUDBaJ0p9FhPVjfN7zsdnKq7JOGZq9/OUtwevq3fGvVx7MaG8uiRXi0njvkdK+SPlbS8zcHvS26WZt8X9VvSGvlSvvH4hqqYtQM99OHR//tkS3NVrBfVnf5eKVwgCgoAgIAgIAoKAICAIfL0JxKVaxA0Ff/qDGaiticAsdEDTJMiazDLQsUiy+bCsQpgIlRS4ngwPGg50pvD4fyzBmWefiVQ6j3Qqi9b2NhaZ1JBLaU3fl5GsrIRB4lbW0LG/BX9101/gV4vuw9jTR+H00Q1Y/PRzGDVqJGIaECgq8o6P/jUJTLvwTHS0trAQJYGYzWdQWVmJkSOHIxaLwYiQINahyDLLSpKClO50SNx6DlzPg62W4/nnn8fWrVvx7StmYOxpo1kmOpbN8ralpRkrX1iOSVO/hb7fOA9rt34CLRFHPB6HBANluo5MKo329nZ4so6yyj4sby+YcCZU34Eka5wk9mwHyfIytO1vRkUyjnwhB8+xMaBsDDZveRODlUrY+xRU+wbiXjtWdr0BWaYZsAaUgBjLkAwZZTUVCFQgbxXgujY0IwLPc+G6DgqmyfXDVDNM4dZ4IoFYJALLdmDaDqeDqYqYdCrNlM1kMvBdB3369GE56/kuf58qlD3Hhe/R/QmlLUtYnnlbTNFS4paHCIeJZk7q8oxbSsiGdck9n1MCmH4mS6Cza37AyWaN0sJUkewHUBUZWnFmLwnrMGkbHofuW6lKm96Nkkp13TSvGHjlXTHz9uv9G0pcvSAgCAgCgoAgcGoICHl7ariLswoCgsBJIVCUcnPuxdI59QfPaNSivmEU+h42+vXkydumJ67G1JvbMP3++Zg7pSFcR+ty3HT+zcCnkrcAJyAXTMDSjbfAuv3TSM1egKfW4s4rZ2JRXSkZ/DnIW6Sw/KZhuLWWaoqTeOTiyVg9t1iZ3CNv5+DepXNwyF3pWWBtwySMStKXYeX0gglLsfEWC7cPmw3rROniogBd1NbL9c45lvz948jbnhUcxbj3h59F9+I5WPPqjUhyjXTfo6X8f1HepuY9htumMODDt2Q9JjT0ReS48vZOVE1bLeTtSfn9JU4iCAgCgoAgIAgIAoLA14PAgnl/DVWTUDDT0LUAjmsWq3kBVdVRKNYGAy50XUfOshGJlqOlPY3HFy/BoLqB+F93/z2MSALf//4PWCj6nsMzb6kyN1cAtGgMldU1iBsRdLW24s/+9Af41T/9kpOaciCjT98BSFbEIbl5yIaG9o4shg7ohx9dORV79+5ENptlaZnJpVne1tePYHmrR3XoisryNkzeBlAkCW5xni3NhLXkKF588UXs2LEDEydOwogRI1hcBq7HadTO1nakzW7s6k5j4g9/jG1t3ch0dfE5R54+DlYqi62bP0RZIgkXCiqr++GRRx7BldOmIKGrKFgO7ALNkA1QHo+htaUZiXgEgWchne5GfZ/LsHt3I8o6C8i2mqg2yiDnDmBdfj2LTkk2IPkSvMBHzcAauIoXysvA56SsGwRwHAeqpoXVxH7ALCiVqqka/4xqomk+LglYmvdr22H1saKofC+oaplSvCRISQQHxdpkGZR45YnEYX6WfWnAsjUU71SvHKZsSyNuS8NpSb4WR972/JzvJ8lbSvTaBU4ik0wnSUvCmDauaaZa5OLbiz6ndXNyl3eg5K1cFMPAy0Lefj1+EYmrFAQEAUFAEBAEvmAEhLz9gt0QsRxBQBD4PAmcQModdqqTJW8bsXD0ZDw094iK289Sm0zr5mrbBZjw5L2wZl+D1PGk5rYncP2ti9H3lodx95RDep6L1394svjzkLcUdL0Jw26tx8qltVhw/hLMOWRma1i9W/epksIlSf3kvRZmX5M64WvCyuZWzH/sFkw40k9uX4yZt7YePj+WGXwO8vYzMT7OM95T+fw4knf2Mse419rkNdhyS8MhBz8ivU2zbQfMxNq7SrNte1mHqE3+PH8JiWMJAoKAICAICAKCgCAgCJyAwC/mzoYbuJBVBSQ7SdhSna8qq/DdAJJGFbouSN7SHFdKgkpqFB/vakYma+K9xkb8wy9/hd1Ne3HX393D6Vxdo6pdBzINo9UrEI2XIRpPwC1YaN+3D3935y/w9//4d8jkuzHzW1fh7Y3vIZNuhy5bUDUDGdNHfV0dZn3zEqTS7ZwgdTyHhWplVRIjR45ENBHl6uSIpoZpUZ7/GrAsDIrDVXkUrh7Ha6+9hnff24SpU6di6JAh6GhrR9SIcMVvvjuDj/dshzRoIPqefQnaMy7sbBq7du1A/Vln48DuPbBNE4lEAlqkHK4vYfHjv8Hll1yMiriOgulyKlhXNT5eqqsdsYgG1ymgUMhj4MBBaNqxGdjaAskug2dGEIOC9/OboJDtDEjUSogkIijrUwZo4Bm1sUgMjmsjEo/DcV04jsuVyTxvNvBZWHPdMF0vCVEv1KqOHHCSVfIDFKg+WdVCPnKYhKYENadavYDvMQtYtsLhcfkjyWA6LidvQ3MbliMXY7n8syBMz4Z7srT1Wd4CGiV6HRtS4LNcZ0FbPE/4May4Lm2h0FX4JCyF5VDy0otefnejeA8LAoKAICAICAKCgCBw0gkIeXvSkYsTCgKCwMkj8EWUt8U1zVuJzjsOTsY119+JqdMWoe5TJm85lfr98ViwfTCwZxLu3fUAZhwjTMmszfVYOHUaFtQ9jI2PzyrWRJfuQnicm637sXEZ1Ro3YcnV43FDqWq3tFtxHu3B9Z2AbWo1fjbsJjRdVo+XItdh8+Oz0KONtz2CqeffCty1BqtuPFQ2NmH9WuCcSVSuXNy4OngBwsu8F7semIHeLhPFxO81qV7mCxfl5bb7D6aAw7N8DvL2MzE+3jsgrMReXP891D6zDg1LN+KOSYdFxIGj5G2xKnr1HKxcdQfO6dm9WK/dk6qm2bbnYfaK6XhszX2YcYjHNxvXYnvdJDSUEs/0TESOeF7oGmdOw4L6E1VXn7x3uDiTICAICAKCgCAgCAgCgsCXn8D/uP4HPGtU0jzINKxUDkCBS0pzBr4EVY+xkPMdulaZ5S75vLff2YB1b7wPLaojV7AxbNgwFPIeOruyXAdsuTlA8hDRosjbJhyP5sL6oKmr/+3Ga7Hp/XcxaEh/TJp0BR7990dRcGyUlVfCtQMMHtQPHa37cO7Z49C1fx8KBaoQdjhlWp5MYPTo0dB1FdFolGfXqpoMRaH0JslQWncoJCVJgZSM4YXfvYA31r6B78y6CmPGjkUum0ausxOJaARtXTn8yxP/jnNmXIEJM76HHa05tLVnUGhvxYgBNehOFRBRNfiOCw8BtHgcj/3mcUy+6GIoPmBIFqCoqKioRndnCr5psrzNu2l0pA8g3bUX/3zrT7Fh6Wt44H//B8r61MOQa9Hq7WIrGrg+bN9Fdf8aBJoMy7ZQXVnJFcP0ueP7SMQTsG2bhamu6bBJjFLCleqPfZevl4beepTK9TxO2tLPcvlcmLIlver7sC2bZ+OGNcYKVFUtCthQxtKBwgRuKHDpRvtBOIu2JFzDIC6J3vAjbSTOyUMTc5auVOHsuTzzWIbC85KLDckH9+GMbzjvlj6hJHGpRrlH7AbAy5tEbfKX/7eMuAJBQBAQBAQBQeDLR0DI2y/fPRMrFgQEgU9N4Isob4uibZGB6fPvwHUTDLSuWIx7HlrBs28/3czbEEAT1+q+BByzCvhwSOb6hZh9zQJsr5+DedfNQkOtAaSasGLxPXhoRV/MX7kUtxStX3jcD3DZ/Htxy4QkUtsX46GFq7F9Txsm9MjlE7ElUTgMsx899JpKazKxfuFMTFvQhMvm3Y0bp9TCsNqw+sHbsSg9ByufvAPn9Bjaolzmy9yFB3o11GEa+fvjb0akZ41HPigm1t4+ADPX3sW1xAe18aeTt73WDdc2YNKoJD4L4+M9wj33tXYelm68A0e626PlLV37Elw/9Qasq5+L+bdMRx2I551Y/MEetE04RGYX93umbg7unTcH9Unw/V1062oMfngV/nVWKM7NxoWYOXkBWqffhbvnNiBZuj8fTMTDq/4Vxd0+9TtR7CgICAKCgCAgCAgCgoAgIAj0RuBvfjyH5RqJW4lspBRKW3Z3gQRJAc+V9V2guzuNgmmj8aMPES1L4P7770dNv3586E2bGjH7+3OAQIPlO1AVwPXA1bm3/s1f4dwLL0Br834M7tsX7779Nvbu+wR9B/SF7UTx6GP/jpYD3Rh3xhhEtDhamvciEVXxw+/PRPu+Jpa3jmOzwDxS3nLiVZWgqmGaM0yPHpS3pqbhzXWv48UXXsRVP5jN8raQT8PMZhDXNKQKAX75Lw9iypw5GH7eJdif8bF/bxvcdAoJGdCMKHzbgSYrsFwHiYpKPLv0OTSMHgvbsqBEYojHIqgojyOXycIxLXguSVIXB9r34c8vbsDVl1+A5sZd+L+PPIWX39wCSarCgUgWPsL6YEoVV1RXQtY1RKIRZDMZlJeXIxaPIZVKhRXRugGzYLKUJYnNIlfXWL5S8pfsqON6PV/Tz2VF5nronvpjTicXZ9tKEjRdD2feFmfdsrAtSttSXTInYYvVxxyWLfYdh3I8TM/yXNtiGpdqq3VSy1T1HJ6KXxTK27AeOaxgJtEbzvqlObzhd3mBPFs3TATLePk9kbwVv70EAUFAEBAEBAFB4OQTEPL25DMXZxQEBIGTRuBEgvHQhZys2mQ6ZwrrH/wZbl70DLa3DcaEOXNx1/wGrBgzE4t6ErlHVN4ei1nTElw9/gYkTyQ1S69tXY8lix/FI4tXY932NqC2HhOnzMHceddhRjhktrgdur5a1F82C7fdPQVN58/Ghk8tb4HU6p9h2Ow2PLz5ccw6qq3ZxLblD2HRokeweMMeYPAEzLluHuZdN6M47/bgapqWXI3xNyRPWJkcSs9IL+cLj2euvR0DZq49Ymbrp5O3K3p7buevROctxRT1p2Z8nDdBUUJ/MP+Iau2e+7jk/7F3JnB21vW9ft73Pfs5M2fWTPaFJECAAWQTJMrmUpLiEqkKbdVY7cW29zbl3pZbrNLYK5XeWxp7bUWpppuhtrfYYsFSjYgmIiSsk0DInkky+3b297zr/fz+7zkhCQEiRUjC//Uzzsw573mX533PhM888/3++JUlnzxsPnLj3Lbfy+dvXc1dP9jPtMVXs+KW27mm/1J+afNRSeTCJtauFmn/A3aMyPVdxk2rbmHl0iMvkr39fu760pdYe89m9hPdp5/73Kc5arXX7d2sd6QJaAKagCagCWgCmoAmcGoS+O8fv1EJNdMKMEyJcEZL6Ev60qClvYUdO3YxNVlkyZKz2XfwIGOTE1x51VVkW3J4fo2582bT1tpOsVCmPd9Jf38/ixbPozA5Qt2uMmfBaRQrVTo6OvmXb93L8OCQkpDTZ87ASuT5/Bf+hLdedj6ebzA5UcSpVmjJJfnFa99JYXxEyVvHqVOv12lpzbJkyRKVvBWpKenReCxK3qpZqkfJ22JosGvHLr71zW/ySx/5MGeedQaVSgEch1gYUjPS/NnX1/Krv/t7TJlZRssBhdEibqlAzLUx4gk6WvK4NZtAUrBtedatW8f55/SqNG6stRsjqDK9p4N4MsboxCQyXdaoTNFm+nz5EytIBgX6d+3nsSe38uSWg+w6MMnjhXGwEoTKnIMf+LS0tCiRms1lKVeran5wKhFXArelpVXVIYsMMSIRKwAAIABJREFUbcpbSR7LDFu5gCI6JXUrM3HrjqPWkY9Uc1au7yt5qlqQRZAaIfF4QvHyXDeav9uYdys7Ue3FjbpjlRBWjylFq6Rr9Fz0eNPpqiStSFnXU8lbS5LKsn+iRG4kfOW1qsi5keANomNqDsFV96KFIeI5DPnhUzp5e2r+5NFnpQloApqAJqAJnNgEtLw9sa+PPjpNQBPQBF6SgL1hNee/d+TlK5NPen6NpPLIK1Umn/Qnqk9AE9AENAFNQBPQBDQBTUATeFMS+O2PfkjNipXErcqBGiGGmsUaybOaWyeTzuEGIVYsSaFUoe67GJalKpbjZkgyGSffmqMl00rMiOE6DjN62rHrJeKxNGWvjpT3GliMDIxQnipwxpLTOTg0yLZn97Bw8Wl873vfE2tHW76LVCJJtTTOVVe/g0phgmq1im3XlLzNtWSUvJV9NuWtpG6lOlkEZLPSV0ShZcQYrriMj43x1a/8Jb/8Kzdydu+Z1GoV4gQqHTrpxvjLdd/iE//zszgtXSRzPQzuPcDuZ5+jVpxUqdg4JnHDJJvNgmWSiifY9NNHac+1EsYTWNRp72rDyqYwZC7t1Dj54jC/ef1yTo/5VKrj7Ds4SLlaYXTc47k9g3zz8WcxY2mw4mpOcL4tz/DggBK0gRGSyeYoFgt0dXQqUTpVKKj9p1Jp3EaFdCKRULN7lWxHZtCiGDmu6rhW3CRJK+ssOfNM/tfnVzfWjW71ZnpWBK542Rem0DYSswZs3bKVz37uc4eSs4eqklWKNvqIpC6qVlqStzGpXa7XSco8YtXprPbWuD6N1K0ZCV1J9sr8XvUhg3kbaV5Vw2yaPPSUTt6+KX8w6ZPWBDQBTUAT0ATeYAJa3r7BF0DvXhPQBDSBV0dAKoDP572FU1xqypza899L4U9foTL51UHUr9IENAFNQBPQBDQBTUAT0AQ0gTeYwG/86nWRWpO6XKXYAjUrNhKhBhVHZqimsZJJJqfK7Nm3l7rrs3P3Dgplh5Qldb0h5/cu5rKL30rCSmCp2ak+jlsmMFv4q7/5W+qRF+atF57Du955NfsP7lPbaMtJUncPnufR3tlFT9cMVQP8xObH+OivfoTi1ATlcplaraoSuE15m0olXixvJQ16RGrUYqjiU5qc4Mt//iV++aM3cO75Z6s0cNIwCeouE/WQf3jwId79sV+H9pl0ds3ALlTZv2sX+3bt5uDBfbS3tJJJJNX8WEmEplIpauUSO7Y8S7alhUQqyYx583h2724WLZqLN7iH//quSzi/I8Po888zVi7iGSFm4FIpwb6RSf5iwzP4YVLNFM61tVCqlIhZJsVSQc2ZlUpkka7FUpmu7m6VkC0UiuTzeZU2tutSz+wrQRqX+mSZd+t5URK2kYqt2TZuvU46leLss87i86tXN9xrVE+sqolV3XFj5u0L5cXRXRmG9G3Zwh989rONtK2I2ujxZgpXJWlF4pqS2xVBi6pNtjwfQ1Uye9GcW1PWiz6a+5VdNB+PjkPqlaWq21QfqNrkJ9/gd4jevSagCWgCmoAmoAm8GQloeftmvOr6nDUBTeAkJlBg+4bNbFn/FW79UpGbHr6PVb3RXzqfUkthOxs2b2nMwb2Jh+9bxal4mqfUNdMnowloApqAJqAJaAKagCagCbwKAp++8T2HKnGbCUoRt81aXJcE5arNRKHA/oPD7NnXz/SZM+ns7GR4ZJCRoRKZVIxp3R20prPUa3WKExOcsXgBfuBAoovRqTHGC1MYZshpc2fT3Z6jZpfVPF2n6hGEDul0ks7ObgLfpDAxxfbtz7P8F99D6DqUSiWq1YpKkmZzaZW8lfUliSpJ1WbyNqoVlgRxVOlrmjEKQYKB/n3c/dW7+NAN13PhxecreSvjfU3Pp+Kb/M393+edH7uJoWpIZ2cPs7p72Ln1OQYODrFv706mxsaZP3uWqiH2Qp82kbnJBI9tfAQzLRK5jRmzFrBt+3MM7OvjLz77W3zgvMUMPvEIpb0HqIQGfhhSHN1PjFZ2DIzwtSd3Ypo5KraHE7i0dbVhSv1z3FQp42q5oqRoKpNV30ulslQQT0xM0N7RriSspGwJAyzTUhykjlhm40q9s6RvpT5Z5thKqrUll2PevPmNjO7hqduoCllEsEhZcbpqzq1K1IJt2+zZs4cwCNV2m7XJzdStEsXNKmZJ3mKQDA0ypkXCMvECR8l4ea2qRlaiOFD3l0hoNQdX/idVyqq/28CQgckyw9f32fD0M6/irtYv0QQ0AU1AE9AENAFN4D9HQMvb/xw//WpNQBPQBF5nAn185bwr+AxXc9Ptd3L78rmv8/5fp931fYXzrvgMXH0Tt995O6fqab5ONPVuNAFNQBPQBDQBTUAT0AQ0gROWwE0ffpc06+IHUp0b1d+qNGTjY/fAMKPjExTLFcq2q2SeacRYctYZZFNpxqcqEHrErZBMOo0ZmmQSKbLpOLG4AbEWlTqdKhZJJGPEg4BU3MJxbFLZONlMnh3bn6WzqwPX8cimWlRl86OPPcJ11y1XKV6Rt5VKmUql8iJ5K6JPJGE8IfJScp/hEfLWjrfQ99STfOuev+eDv/R+3rb0MrVvHI+UmcD2fP72wYd5x42fYvtQgcJEgTk9PSyYM5/tO3ez5anH2fHcNrKJFItPX0i1XkPqirdt6WP/M1swu1s4fcE5zO6ewfe//Q98+fbf4VPXX8W+Jx5l6sAAxcFRxiqBkpcJd4rBoTJjrsffPrkH146DGaPuOxgJk0QmSTqbJhGP4dgOdt1WaVqRnK7rKHnb2tqieMjX8iFMUsmUWkdEbTKlJu4qcSuvlRSvCNOm2JbnminXRuRWyVTfDw6lcaM5tg2Z2kjERvdGVKysZthK7bFpKdErmVuZU+sGHnHDIh5AUK2Rb8mRiJnNaG9j4m4juatkcIgfeGo7Sj7LR0Pcqr1JbfITT5yw7x19YJqAJqAJaAKagCZw6hLQ8vbUvbb6zDQBTUAT0AQ0AU1AE9AENAFNQBPQBDQBTUATOKEJ/JcPvZvAD6N0ZHPqqcwfVTINKl7Ajzc+guN5KoGba8kzOVGgrSVLR0cHrhESU+I2Qej5eI6v6oXduq0e90NIZLJUnTq1co15PTNxa1WCwKNWr/LWpUsZGjpILpumra2DMDCpV1we+tFD3PjLH8FwouRtuSwf5SPkbS6XUylNSd4m4y/IW1XlqwRjDKN1Ght//BD/+u1v84EV17H0HZfjiNis2mRiCXXeX7//Ia746G/wxM79tLW0YRcm8R2frumzcCsVntz0GH1PPMXcebNp6+pQIlbkrV2pEk/WqY3WcEfG+M7dd/KeS2Yz2f80brnKnt0HGK84jBZ8ipNTtKVcRibrjPou9z5+gGrRIClJWamYxse3QuLJOG2trcTjCey6Q+C7OE6dIIiSsfK5ra1NnYMI23rdVceTzWSUfJd0cDyRiMRqEOCrebYBmUyWBQvmN9KvocRrD80Hlm3KzFxJu0ZJ2kjcyvbKpRJ79u5V93DD7R96XtK36jUi/GMmbhgQk/vGCxS3hGXRmkwpGR2PWYSBTyDV0+raRNXcoQrZyozlRnWzOgxDnafrevzk+W0n9PtHH5wmoAloApqAJqAJnJoEtLw9Na+rPitNQBPQBDQBTUAT0AQ0AU1AE9AENAFNQBPQBE54Ap/6yHsIPEcJs3KxhGVJYjauRF2mJYftWTz80I/wYhY1EXR2nbTMtDVDEu0ZUpLQjVm0WDElC61smlQ9IB2a+Lk0nuFRnCyo7SfjCTUv1jJMPC9K+nbPbMN3LNrzkTC2XRO/brFp4xauf/+7qXlTVG2Hkclx7FqdVDrJW845h7aWNLlMFreRELZiBnGrKZ0NDCUnA+LtM9j06DOs/eu/4/qPfJCrrryEulMi9MHwpeS3zN9/9xG6z3sHQ2VJt1qMHTyIX/XJJPLMmjmXmdNb+PGPv8uTTz/DwsXnEZppxsYOkstY7Nm/mQWVGt/7i79g4Zw2Dhzcxfj+gzBVAjekkvYolk227Rzi4PA4k8USk1WPxydq2HUPKzAITQPb98jkpU66puqSM5mMErgxK4bne9QdWwlN9eH7ao5tLGYRT6ZVnbSkbiWJG1UbQyKZVN9LolYeO2vJmfzRH/6hONIoeduwsS/kaSNpGmWvZaZtdOtu2bqVWz/zB4fuY8nZquytmnErX4p1lbR2JH6l9liur1Or4dRsMlacVDxGxrKIq+caFcnyetmfSgeHhCo1jUpNW41j9FyHjTt2nPDvIX2AmoAmoAloApqAJnDqEdDy9tS7pvqMNAFNQBPQBDQBTUAT0AQ0AU1AE9AENAFNQBM4KQis/MA7VVpT5q5K/lJEnyQ687kWXMehLT+NH/z0J0zYdSwzTqVUoi3Xiluv4bl1Fs2aS82vEzNCcok4ZbdG1XNIplPk2zupVUpqTqukZ+fNmUsuk1HVyyJu08kU02d1USn45NsslYKt1UKSiRYeeWgT712+FN9wKFVqDI0Mk861MHfubDKJOD1dnWRTSYyGsG3WCFsyO1W0bRBJy1z3TP7jP/6Df3vgO1x33XVc8fZ34Dk2vlcnEYMg3sIXv7aOD9z0P3l670GmShOMjwySwMSzQ7Zt3UEmHeeyt72VqaLDM89uI50x2b97E9QH+N0bfo3PffxG4iN7GB7eR/++g6T8OG3xNNXSJBXfZ2Aqzf/79+0MTMYIYnGmikOMJfrxAx/LsAgNE98Iybbk5AooOWvbdeq2Tb49TzyRxJN0bMO0GlJz7Ipwh3g8qWqcZf6tyFcR4PJZhK9cR0nhup7LkjPO5At/9EfRPdkQs8e8QRW+iKEsfVu2cOtnP6v23ZS+ah5yU5o36o7VvmNWVL/t+QSeh1t3qNWqJEyLXDxOxoopMStSXe3FMPDNqKJZ1XTLHhqVzZIWdj2Px3buPCneR/ogNQFNQBPQBDQBTeDUIqDl7al1PfXZaAKagCagCWgCmoAmoAloApqAJqAJaAKagCZw0hC4ftmVSt6KSIsl4tEs2kwSLJN0Oo0XJtj45BOMDowwM9FGIrDw4zKn1aNeqjB9Whfd3e2cceEZPLXzGWKSvg2hZ8YMNSdX5sYmk0n1YSL1vRklHkWsinDtmd5FUIuTTAWESFVzkqGDQwzuG2Tp5WcQMy1KlTK5tjxzT1vI5NQ4gesxo7srqhc2JPUZU9JSVT2bkbxUchCLInH27nuetX99N+9/3wredc0yKoUyYVghHvMwrRY+8ydf5dOf/zNysxdScGoEYZ1kLI5dtdm1vZ/ntm5l8OAACSNBPp6kPLCdq8+dxa996F2c3tFJcf8ehvduY3jkAJNTJQrjVVJWnlgqS80x6dszwj997xHaZ52JZ8RV0nnQ2Qeq0tgkNCKdGYtLtXCoZt027GaUHk4myba0yokq6W1IUjXw1Ot9mYlrxdW5yyICXFKxkoSVKmRhITSimcbR/FtJ9kZpWVMGy2Iappo/K8chyVm5EoqeaR1K6jZvaBHCavtGJHCjubpR7bZ6VUhUnSzbDkP1vKS1A8chIwI3mSQmr5c5uerYQrUf1cAcRCJXjtuV6m3PY/PuXSfNe0kfqCagCWgCmoAmoAmcOgS0vD11rqU+E01AE9AENAFNQBPQBDQBTUAT0AQ0AU1AE9AETioC77vuSpWQjIk2U4nMgFQ2iW8EJLIpcol2vnX/dyhWalCPTs2wkuTSrZjiD3vSLAwSdHblGEva9LTkSFc8yqHPzrFhDuwYoacnT1dHO4lEjFQyqfYhiVyZWdszczqhk6a1JcVUoczGRx6lp7sTy/e5/LJFmL5BPJ1m1ry5DA4PKaks8q8930ZnW7sSfiIu47GESppGIjcefW3E2LxzJzNnTuezn/sDVnzgg1xz5TUqUYxnEwYOHS1JvvClv+LspddxwTXXYmVbKNeLKmE8OjiEmYauWIzgwEEWZltY2NnFwpmdtLbFoTqKPXWA8cECA/3DDIzsx6EK8SxFp509Qy4bfriJVCZHoVyjJdvFxHgFkgn2mwOERqhGzyZSSZKpJOPjY0pkisiNKolFaEYqNZXNksnm1AxbSebG1bka+J6D5/n4nq8qliV5HLnZaCtGKClcXzFqViGbIleV4JbqYhHBNGYcW3jyTWOJx6Q+OxLA8mI1JVcSzY3Zu+o5DPxQBKwZrScS2I9Ss1KLrNK/8Zi6t2rViqpJzqWS5BIJlcKNy+xbSUurbUViWmqXK5Uq6Uyah7c9d1K9n/TBagKagCagCWgCmsCpQUDL21PjOuqz0AQ0AU1AE9AENAFNQBPQBDQBTUAT0AQ0AU3gpCPwwXdfTM11qbsOru+putsU0JZJkYnFyKXSLJg3n0sufSt2ENA/MEw8kWPdfffxvUefUJHRBb7JnNPnMdpuKvnX5lkUxqc4MDCm5OT55/bS0prFq0d1yTFLRF9U0dzamSeb6GZo+CAPb3xUKcell14Ers3pC7JceO5F5PI5Nj/5BJPlIjNmzMAwLGZOn4FMrE2k0sRiCZXijURgTMk/kYby8cTTP6Wjq4fbPvdnfPgjy3nH0kuxzBArMLHMBOnODLf/7y8xWTH45G/+Nl0905gaG6Q0NkQ8DLhkZjszulpoz1ikYwExI8AtlzFtl8rkJP1jowyPVZiYsPEcF9IGIy7snDTZNeKw55kBCpNTtMTS5Kwchhej6FUptE8qEWsk4rS2teD7HhMjY8TMmJKh8r9IajbqhX2PdC5HNpeLErhA3XEwzZD2tnYldOs1G6fuEPierKJkqCyiRU87bSGf+uQn1ffRbFu1YSVfoyUqRf7MbX+oPl9z5VU89tgmSuWSumaSCA5EHMtM3YYFbqaARebKIuI5ERN5HqVzRd56rqfksShokbiybb9uEwshFYuRtuLR40EgoV8SMQvHdlSltMzt3bBt20n3ntIHrAloApqAJqAJaAInPwEtb0/+a6jPQBPQBDQBTUAT0AQ0AU1AE9AENAFNQBPQBDSBk5LAO+enKIso62ijtbuLS847n7ef2Yt/cJi20OK0OW10tLdBawZaUuB4MFplYnCSDZseJ11M8rxR5Q8euA9nRpo2K0t3ooV9Bweww5DzF59Fa75FsalVqqRSCZWudN06jl1n/hkL2PTIs/Tv30O6JctUocI1V15OIvCZ1QPL3vUe9h7cz569e5GO5FyuFd/16Mh3kG/JE09niMctkvE4ZiMZaoaBqu5NWDG2DQ8S+AlWr17D9dcv5/0fWM742BDJWJpUPAepOmv+7M9ImjH+x6rfpjUd57RpHXSn4li1CpQKFMYnkK1nOvJUnQrjhQkqlQqjw8OMl0JsfEo1h5ptMjjpcMAxGA4NXMvE8dvVXN7R0VFC16M914pdrTO0f6uSp7FUgngyRuj7TA6NEDcTeCJIlQwVpyqiNlSVxyJLzViMlrY8sXgC23GJJy1ikpD1A+KWpdiIvA0CXwlhkagiZnvP6eWLt9/+4nu0Oci28cyy975Pedw//qM/4rQFC/jq1+7me9///gtTcBs1zFKbHGnhaFG122ZUXS3pXKlUbu67OR9X0riu5zRksK+OMxma6tolLIukJKgNU83JlXpt27F5bNfuk/J9pQ9aE9AENAFNQBPQBE5uAlrentzXTx+9JqAJaAKagCagCWgCmoAmoAloApqAJqAJaAInL4Gn/xk/FsdqaYHAgKrDU995kDPynaRDC6aZ7N2/l5bWFG25LP5EieL+MZyCQ2GqQqnkEuTyJHrm8Ptrv8HD5Snq7VmoOWQcsAORiWGjBzjKd8YkaOlFX3/q13+Vv/raOsyYTyiy0wm46orLMep1FsxOcuH55+OHHlWnToCP43i4VYfWTAtzZs4h8B3pFsb0fUwjIJeO09PZwexZ0+nu6MSvjRNPZ5kan2JgcJjJ4iS+46pUbiqRxph+GrHQZcGMbnL5DEGphOl7MDHJVP9+ihWHeCyDEUszVipSqtcgcBkfHMSr2kxaWSpxnzHbZmCkxu5RBzvbTiyfxvBsxlw458KldM1ZhBfC8NB+psYH2fZv31apVxHZ2dYsdrXC5NAolhFTwlZSrlIrHE2SjeSoAAv8qA65JZ8nmU5jByJBfSVEJb2qXKy8VuR1PK6qlEW0zp07l19bubJxn0bblH1Iilbm4UpqVubU/t7v/77a/he/8AV6e3vVdevr6+Ord9/Nnt271dHIerJNSQZH9cvRHF2Zm6tm7TaqltVjat0o4Wupc5D1/EaCFxzfIfR8JcdbUikM+do0sSwD27bZvHfPyfve0keuCWgCmoAmoAloAictAS1vT9pLpw9cE9AENAFNQBPQBDQBTUAT0AQ0AU1AE9AENIGTm0C49ZuEDpieBUaS9X/199SHR+idt4CefB4rlcPozrDpuceJ+w7zps0gqIfYoxXqw0X27dtGJtHB9Nm97GzJ88Fv/DmlVBJsl2Q8QZgxlSz1PUmBxjClzLcxg1Vmz/72b36KL395LYbhkcgkqFYd3v72S2kxk/R0BJx91mK6pnWy78B+vMBlcnyKaqnK9K4eZvXMZEY+y7SuhqxtbyVlhQRODadeJfAccpkWvNBWM3xDI0Eq34NXqeE6FdJZqfHNAA7O1Kiq97W9QNwsQamOO1Vmf3WUmG3gTNUJHJeJ8hST9RJmIkmxVKHqZRg3YNvgGE4sz5ATUoon8Ow6WSeg7pWI5XqYt+QiSl6NZDakbpfY+9DDeH5IVsR50pJhsowcHFLy1ovCspiN+mQlbhsZV5VqVQLUU4+09sxQslWEqEhTEbkibpvr48pjgapjFkEr10H2JbXVjlOn5lQa+VmT7p5pUWI38PnjL/wvJW8PD+b+y7/8C1//+jcwjGi+rZKyEg9W82qjQb3yvUhhmXErslZUs4hbkbrN8zhU1RyKCI7kr+d5WOJ2JV2sFHGA6zo8u2ffyf0G00evCWgCmoAmoAloAiclAS1vT8rLpg9aE9AENAFNQBPQBDQBTUAT0AQ0AU1AE9AENIFTgMCue9XcWknCUrD5xm3/h7dkZ5AYLdFmJKAnyZyzzqXkTpCY5pHsyFIbrFIfd2hNZti94wCFskss1c3zyThf2rCeiZYkZmcreeI4hoPrujiey1SpSCKZpnNat5pROzYxzqy2Ln76yOOEQRzPdcGtMmPhTBJJg7rrUquUKAzVWHJGF9e87RIWzeimd+ECzjtjEflshljKAnmdXaU6OcnEyAi1ckWJTEmtZpMO6VQrbj1GECbIt3VgJUxqfhnMgIn6MFaYIWN1Upwog1fHc2oUp0pqduve4gGylZDyhM14rY6JqyR20Uswkehh74EpdpenGEskKJsWcStBi5WiViwqGVkzYyTKZaqlIjPPOQuzvYtsazdbv3evEptS0xx6daxEnOGDw8SMeJS1bUhNmSerZKdITZl1K9+LL1XCNiAMTFo72jHjcULTUOJUeOP5UY20E2IEoZoPLClcEbN+GCVfZfZwPBnHrtnUnBq5lhYS6aTa/xc+/3nO7T2nkfuFPbv3cPfdd9O3ZcsL4raRpFVqWURu40OOVc3JVY/LUajAbaRxVYC4kdhtpHajVLEkdhvOuWGCZRvPbtlyCrzJ9CloApqAJqAJaAKawMlGQMvbk+2K6ePVBDQBTUAT0AQ0AU1AE9AENAFNQBPQBDQBTeBUIbDtn0CSmp7B2FM7+O6f/w29bTMp7h3gnPmLmBjaTjEAa3YP573vKugSeTtGUHWZmhjj2Wf28XRlivueeJo9rWmcad24tq/mn7qFMrZfU6TsYo1Zp82hZ+YskukU+Xyebc8/T9oFM56ktWsGo6PDdLVnePbJR/jAsmt59xVXsPSsc5nR043hOlhBHSNhQbUIdhnqdXyrgi+Vyk6deqXM2Mgoo+NjTExOMlUqk0kmSKdbyKbyZLItxGIJYmmL0JIkrodTNwhkFmu9Lh3F+L6B74UMjQwrAVmrB1hOSNX1GROxmxA5GmOommRfOcbByUEm6g7p7i5szyclmtRxsKsl0tkUdTNJe+iTicWYcjxyXdNpb2njmR+tJ53NkQhckgmLuu8xMjyORSRhVbqWEMsw8VWa1lSpZZVqNSWp6kYit5FTzUpKOpHAsETTombfOsKn6hG3Ymo7ksp1ZM5sMqEEr6Rs4wmLRCJOrVbD8V3auzqVJP7CH32e3nPOUbN9v7nuHv71vvtemG+rJGz0EQnlKA0sXx++NOuTm9I20rYvFr1NeavSwpHHVZ/l9Vv6+k6Vd5o+D01AE9AENAFNQBM4iQhoeXsSXSx9qJqAJqAJaAKagCagCWgCmoAmoAloApqAJqAJnFIEnlyHl4oTI8H//fjvUH9iD3NznSyYO49YaFAeH6S7p4euM+bT9fYL2HFwNwdHhhgvVnl+/xjPPLaVR7phfx3CqAGXnplzSGclzZrASFlKPiYSCcyYRTqVxYhZbN26lba2NjrMOKPFMmQyxGMh3uQw3/76V3jL/PmYrkdYquC5IlY9TMPHMn0IPbGT6jG8Mr5dx3FtapWqSvOOTRWYKJZUrXFxYpJ0MsP0nhlkU1k1d9ZxfZKZtDpWw41jGnWceolaxcF3E1QrzTrhuuRscd0kBdujgMtItcRg0WewalFLt2IHJfJt7ZTLVazAJBmapJMiYAOqbo2YEcM3E9R9g2w2S811ODgyQEelpGa7tickERxQD3wGRd6aSZUYVnXFqkY4St02wqmqTlhyt8L0ggvfglevIelcPwipez5jk5MqwSqaVBK1fs1T22hoU1LplJLCImyLxSJ+6JJKJNUMYEnhZlpylEpFvvjHf8zoyChf/drXqFSqTa8aMWvIWzlIqWiWWmapUDYbFcpR4taIkrfNVzTujei1USK38VBjTm5TCEep4qhiOeQZLW9PqR83+mQ0AU1AE9AENIGThYCWtyfLldLHqQloApqAJqAJaAKagCagCWgCmoAmoAloAprAKUYg3PjXePk0wXiF37vy1/j1iy9j61MZf+gcAAAgAElEQVR9zFy8kB07dnDORZdQL48x78zT2DI2zE93PU0tsNk1Ald84FquuH4FH//6n1Is2lSHi9RqDi1hAjcVo5SPM70lryStF/ikUilGRsbYu2Urc5acyfz587HHJ0m1t1GsVvAqk1x/xdv4w//yCZgcB9uGXBq7XMQMRRCC+EEDD7tWVXNVY4GBa9dVcrRUKjE+VcCuuwRmDJmeWpkcVs+7dY9UMkvgm1ixNIQxQiOG4Zl4TlXNyHVsl8D1VarVTHpMTo1Qq/mM19MM2QZjoYPZkWfCtRj3HBx8cq5BrWaTSeYwfEPNbhURGlqhErWxeomp3EzCVJ6UW2F4YBczF87D3fk8bZkkCT+kWq/hx2IMDk1gWgklY6OW4Uh0SmJWJVvVY5G4FbF55plnKPGsRKhpYZpxXD+gUrNVIlfsr1e3qVVtTEneBjLn1lUp3rrjEE8kSDVSuIVSUe1j2vRpeL6nrtnY6Nih2uRI2jaXw+qPLZMwiOSyJcnbRhXy4W8TJY5fePEh+avSu7LdRkV0JGzl1A6Tt7o2+RT7iaNPRxPQBDQBTUATODkIaHl7clwnfZSagCagCWgCmoAmoAloApqAJqAJaAKagCagCZx6BH78DexUjB2PPs3/u/lOfvWCdygBml8wj42bNjNr3ix279nOtPnz2LhzO2ZXivf/yi/y9mXvxk3mufJXfovnZiYoDU2wMNHOtNmzOTA2jJmIk0ik1CxVqdPt7Oxk3759uI7PnFmzyGQySkIWygXqjkc2maD/6cf5ybf+jrO7WjHskqoHlupjkb6eXcMkwJLUqe2oebIEIXYsjl2tKXlbKVUpFcuEoUUsnsKQCmMzYGR0iHKxgCPCMp4k8A0MM6FEZ7UoNciekpS+4VCoTapjLtsew6MFxkKDqpllsO7jxEKseIKElcPwIJu1wGyJZs+GAbW6jWGJfHRxnboSznF8Ruse1YqHe3A/v/mJD3HZ+QtZ89V/UrN6656H4/sEVozhkUmiDYApadpGHbFsW0lRNRQWxUNEqRLFVkylmlXOVRypZRKEPq7jRHN/fdQ60dxcqYT2VFJWZt/K6xzXi/j6nnrMcR3mzZunUrmRiI32Gf3/i5O0IoWbc2xFwqrq5MbM26bIbYro5oai5G2jG7khb5t1ys03WFPsPrNF1yafej909BlpApqAJqAJaAInPgEtb0/8a6SPUBPQBDQBTeCYBPq5/+Z7yd+yiqU9GpEmoAloApqAJqAJaAKagCagCZyMBLwffIWJWpWN3/kefese5AMXXoXjm1STcfYNjfCUJB/NgM4Z7czrXcTVH76O6VdewIOPPcbn/8//5WAtwVTaYGYur2aymvkc8QAlZAuVKqlUgnxrK6Ojo6o2eFrnNDWPdWBgQAlc1/AJMMgQMrFlC49/+x/I2gWcWhE7cCC0lHRNmCYxw6RerRCKbPVcNY/VSSSUaJSv69U6juNhEMcwYkoUJ9q7KZcK1GRGri/HNKkukx8EOJKwNaBYcShU6pQcm0nHZqwGo5MGb7/q/bS0xyhNTpHLJunqaSOVzDA4NMkT23ezedsWwlJIKhmXLeKbHqHpYgR1aqMFkgY4Dnz4Fy7hne9YyqJFZ5I3ymQLe/nl//2vuL5B1QuYmJrEiCdwHZG0IkNDAtdVwtSKWVGlcTxOMplUotX3A8VEFs/zKRamiMdipNLpRoo1qkxWstc0qdcdTMvCMiwslciVYuIo3SoM5GvRsz3TelTKV9jI7FyRuVF/c7SGLIenb+U1sg3LjObsNmuU5UsR2uqhxmzcQ++NxoaixxvpYlHLMuf3MFXcrGbu0/L2ZPyxoo9ZE9AENAFNQBM46QloeXvSX0J9ApqAJnA8BOzCdjbfv5n8ihvpTR31iv713Lzm/hdtpnfl7aw8auWX3c6LtmDTv+Fe7lm/meFCD3MvupobVlxMzxH7H6Zv/XrWb95M/zD0zL2Iy1esYOncow+yufFhNqy5g3vzK7l9ZS8vtdbxMHlt14nO44ENzXO9nBUrlvKSp/ESO+9ffzNrNvRw0YqbuLE3//KHWOhj7doCy1YtRbvb1/Zq6q1pApqAJnCyEZBfID/44IMsWbKERYsWnWyHr49XE9AENIE3NYHxb9+uErH/tu7bePsmuOLsyygW60z6MDAxybb+PSxYeBoDB3dwy+9+kukXnMm+9jbOXf5J5p9/FjkrxkRQpSeWxgoNUp15pqoVhsYnmNPeg9UqVckj5NIZJR5rFRsjCFUyVIRrYEq9sEfGhHmJOH+3+g9IlidxvQpl38E0UtTrdcnQUq2V8V2HdDJJqVSgVCji+DFKlTLlWlXVJcs8Wx8DPxCB6TBRcnHsOp4XqA/TihGaBm7oq+0GXhHHiVGrmzhGlnguT+u0aXzoo79Krq2df/6nP+eMjjxmYYzSxBRJEhDEGTfjWHNms3v78wSOR9y0pImZeDbNrLlzOH/J2VhuwGUXn4NdKHJgaIRCvY7hTLGwPcmqP/tHJgolSlWbqtRDN2bJNnOumUSMBYsWqVmyIjolGeu6rqp0zufb1KxZSdZKXbLI6927diu5K8o0kUiqqKwkbGV7tuzXMFXqNmHFVUpXaqxFzopY7+zqUlXKqnZ6bExVLLd1dmA7kdwWB9zUt4e1H6ttK2FvRulbWeRrOWY5NjXztiFlldltPtaYwCsvUkndxuuiLTQ1cbStZ/qeeVO/P/XJawKagCagCWgCmsAbQ0DL2zeGu96rJqAJvE4E7OE+Nj7wAPf3DQO9rLx95Yvkrd23lls3TGPl8l4O14XJaXMPidbj2c7Rp9S/fg1r+uay8oZlLE6N0Hf/Wu4ZuYZbDsnGAn3r1nBvfSk3LLucufk6IxvvZe39Ba55iTRpYdNaVt/TB70nkrx94TxWrricackCfffexT0jS7ll1TU/o1i16V9/F2s2LGbVbcuZ+3L3SaGPdX15blz6smu9Tnea3o0moAloAprAG0WgKW4nJibUIXzsYx97ow7lhNnvzp07KZfLL3s8c+fOpaOjQ/2ifNeuXYfWXbhwIS0tLSfMuegD0QQ0gVOfwJ6//T3+5u6vc/6iXvZt2c2c9jmEbozdg2O09Ezn+z/6Ae1zejj9jAV8/Mb30X326cxY/kGGrDStrV3MXTSdMPAoDY2S6MwpMeoUqrR199CVznOgOEq1VFYiznNcYkaMRDyuKo9F8MlM1qm6TdwIWNLVweqP/QqtVak+ruNaAU7jx6nnOVTsCjKbVWqEDTNkbGKCip3F8erUQ5+q4ypxXHIc6k5AzXYY3dNPLttG4CcxzRz5tunEE1mqdV9VDFteDKdu0J6fSSrRTv/AXhYtaWP2YpcDo09wy4c+Qktg05pNYqQ7iRkZEp7PpFtnV91hcmqUkf1D+HbIwfECBwsVdg6MsPEnmzGxePtbZxCffgm7xn2ef+5xZnflueCsi3n68YfFrhKaJpNTE0qYduTbybe3kkhaJGMxAsOgNFXENA1VcZxIxpVElX9zOzu7CAIf2xZVDROTk4yNTyiZKy3LUUZW8qtRJbQs7e0d1Gs2NbvKTKmuzmbw6g77D+7H92Q7Bm35vErNJjMZJZXjsWifcq2aywsJ2WgvatZtYxFxKylfWWQ7piV6t3E8h8lb9Yisa5hq27GY6puOhK+qiEYJ6qeeeerUfxPqM9QENAFNQBPQBDSBE46Alrcn3CXRB6QJaAKvGQG7j7V3PEBy6TKumdbPHWtHjilvC5u+wuotS186yXqc2zniuOU1t65n8REStp/7V6+hfsPtrDg9BcPrWX1HP8tuW8nFh6xxgU1fWc0Dp9/CbdcclSeVpOnqzcxdDvf3X3TiJG8b57HicDFu97Hu1rX0rLqTa35Wt6rYrSW58nZufFFM+jW7O/SGNAFNQBPQBE4BAkeL21wuxwc/+MFT4Mxe/Sk89dRTPP3006+4Afkl/A033MDQ0JBKLTeX97znPUyfPv0VX69X0AQ0AU3gtSLwT598G62ZFs5cuISdz+5k06NPkM/lOXjwIJdcehnf+Y8fEqZD3vvB93LR5Uv59iObuOMf/ok551/ExFSF/sF+MrksyXSMXL5VpWnz+Tyha5BMJBidnMCKx5iamsKr1UlbcawQcq2t6vG6GxD6HhMH9nFmVwu/85HrydhlcqkUtuep9G21aJOOZVXydLI4gYtD2XGwPZ9qtaoqkqt2QKnuM1KuMuV67BkeZqrg0urD9GkzWLTobGbNnM/ePQfp7x9QM3Jl5m0mlcSI55iVn0NnPEvfricIZ7qcf/EM3veOC5gVtrBvfJTBqSlqVZfJap0pzyebb2dgVz+u1cq/P3i/GlUrUlk8Ztw0mZZvZ3h0nA9eey3L3nkZcztbSPgBpu8yOt7Prd94gDCU2mJHzdFNZ3NRKjiQmGtIXObUGjBZKtKSkz/qEYEaKLEpglNSw7FYnHgiTjKRpFQus2vXHnVbRJXDUo8M7R2tdHV1YZqWqlgOwkDVKMv6ck1kpZiRlEnCJBMWs2d0Y8Qsnt+5j0yuNZpN7HlRcFbqlBuzagNJ/TZm4oqcjTWFrZyjpG9F2jbiuCJnVYLYNJRYbp6HOlglfkM1l1cksLxW1hfxG4vHePLJJ1+rW11vRxPQBDQBTUAT0AQ0geMmoOXtcaPSK2oCmsDJR8DGJhVVC6tq5P5jyltV1csq7nxJy3h82zmCj9qfzao7D0+P2my/91buyjf2NdzHhh1JepeefkTid/u9N7+wzqGNymvv4IFpN7Ey/wCrN7+EvG2Iz76XuVjLDxeqw33c/8ADbJZkck8vFy1bxvLeo6Sx3c+Ge+9l4+Z+hvM99F60jGXLew8lau2+ddy6todVd15zWFJW5tGuIXWUvB3uu58HHthM33DhZSqibfrW3cpaVnL7jceohj78eMjT03sRy5Yt58jDHqbv/gd4YHOfqqzuXXo1y5YdXVl98t3R+og1AU1AE9AEXiBwtLiVZ+bMmcPVV1/9psa0bt06JReOZxFRK8ubVd4209qSQNaLJqAJvHEERv7u98mlsowfHGHn1p18/z9+wJIze9mxaxcBJgcLBRafs5AbP3YjE6Uaj+zZz61f+SYFD8658DxCHOquzVSlSEtHG4lMmta2POVShUqlhhGa1Oq2SlFOjk9g1j3S8QStbW3Ekwl8w6RWqVIZG2FeOs5vffA6Mm4VM/BwQh/fF+kIhVIVL3DxQ5dyuagKex1Jz6ZbGS0UmKg6lF2PwfGC+r5U9kgkTDqzXcyYMYtEPM32nbsol6sqTVr36iSsBJ5h4Hp1AgKuvfZalvQuob29lW19T/EP6+7Bl2m24hflQxKtASQNi4/90odY2D2TH217nAd+tIFEAL7vQdpiesc0vEKJSbvMb3zkKn7jw+8lV5vELUwyPD6Ig8tv/tUmNZM3iCVp6+jAsGL4auStiaH8rbKcStROTIzT0d6hxKsIVHlMZKcIUknfKstrGIwMj8gUWiWA47EEvi/PhWTSaeqOQ7VaQ6SrCG9VeSz7kl7kQLYTkG9J09OVp+667Ds4QltbhxLsajuyNIRtU9w2paw8pbalVpEjkO+txrzcKAQsQlkSxE0xK2JXZvmqemU1mjcSvnKfyMFJPbQ8/uxzW9+4N4fesyagCWgCmoAmoAm8aQloefumvfT6xDWBNxmBl5S3DaFa6OWikX42N6Ti1Tes4OIjh9NGwF5GAh9B9JjyVl5+M2uGX0JKqg1EM21HljXSuc2N9t/P6ntTrFx1DdOk5vml5K3ME7KH6bvnDu6ZdhO3N4V0/3puvWuEG2654YXzknTsHWsZuegmVsp6/etZd4/MBb7lhcSrvZ1777iL/t6V3LBsMfn6CBvvXcuG5ApW3RjVTKva6bVzD5O3NsOb7uWujT3cdFht8vCGNdyxPs/ylSu4fFqSwo4HuGdtP72rVh2Vzi2wae1q7unr5YYjUsnqArB+zRr65jaOh2bVNIclmI+qcaZRWV1fxm0rLz5ClL/J3gX6dDUBTUATOGUIHEvcysmdd955nH/++afMef6sJyJ1yRs3bjzul73Z5a2kjh966CGEw8kkcEdHR+nv7+eCCy44lCo77ov+KlcUcfLEE08gtdonE6uXO92jU+cvta4k0ZvvlVeJT7/sFQh43/1TBvb2M3FwmNJYgb27+jGtLJOlGgODo0xbOJ2zL+xl1rxZeGaCPUWH//Glv6BiZRkcGGbGrE66ZnSTbslgey5mKoEXBth1hymp/PVgqlCge3oPhfEJyuNT5LM5VVmcymRIZdI4jsd4/wA9lsl/+/D7SbgFjLCORHQtP4sbGlTrDmW7RrleiSatBhZ2xWHUhmrgM1QssHdomFItEsZxH7KZDOnWTuTfrdHxMaxYTNGQT5I09X2XVC6N43nYtkPMhI7WNozAZGyiiBGL87+/8BmVir3r619n295deKUql59xOh993y9i1uvcdd+/8uiOAzz0nX/nyne+ja39Ozn/zIuZnm1h2Jniqt4z+f3f+XWs6hTV0UnGx4Zw3Apf/PbjanZtIpOT3mH29h+gUIo6oqVWWnys47pkkik6Re42ZsoeXlks6VvTMkhn0ippK+K3btdFkzI5OaWkazaXpVaz1dcqjWsYKnUs6yoZa0VJV/Gzna0Zutqz1ByX/oFR8q3tGPFIsEYh2+izKlAWsyppWvWN1B9HAla+PjxZK9JWrafOrPEaVY0sotZUc3nldVbMUuJZBLgfBEomy3O7d+/U72FNQBPQBDQBTUAT0ARedwJa3r7uyPUONQFN4A0h8LLy9kt8u3A5y65ZrOa19m98gHs25I8hDn8GeXvM2uQCfWtXR4nSlcdIlAJqpu3GxYfNxRVa/dy/Zi2suI3lcxuy9GXkLdj0rb2VtXMPSxMf4/yVTO27nFs+ffGhFO3wpq9wx8beQ/tX6+y4/Ejp2ahETt0UCebD5S0ip++XY17Mils+zdJmiFe95l7yq6JzaC5q+5svOvJ8hzew5o576QfmrriFVYc2Im57E2vu2MI1t62k91DV9DCbvnIvI9esZLnUUYvoXlNgxe03vjDfuFE5fdERr3tD7kS9U01AE9AENIHXgMB9993H5OTki7Z0ySWX0N7e/qLHRTZJTfDPsniex6ZNm1Rdo0hhWeQXz5s3b2bbtm2HNjVr1ize/va3k0wm2bNnDz/60Y+O2I2kqKZNm/az7PpVr/tSXF5qg/8ZeSupValnFokodZi9vb3IHF1Z5Jf5P/7xj1XlaXM544wzuPjii6NE0wmyNOWd3BuvVuAWi0UeffRR3vrWt9La2qrOrFAo8Pjjj6v7prOzU0mKLVu2qNnC8Xic0047jSVLlpBKqX4YRkZG2L17t+Ij952wE2F49tlnH5KzwlT2I3+cIPOMRWTs379f3VuyvebSZH/uuececd/J+lL9KSkzuVbNKlE5psHBQXX8cpw//OEPj3hvzZgxQx2rHI/8cYCc43PPPXfonm/uV45fzkPOQc5V6ruPXuR9IsfarPVuvq+a68njMm/58PP5ed4qcg/Le/yVFvmZIj9b9PLzI7B37e8yOTpKzA0IbBevbrBz5wEGx4o4AXTP72De4vkqgRkYCZ4+MM7fr/8xya6ZPLH5KbIdGSQLaiYs9Tmbb1X3qucF6p4f3n+Q8YlxGWAKVR+Jss6bN0O9R1ItWQrlAoFvMjU4yvyWVt5x9um0J1wSSR8jblAteNh1j1LNpeaFVOoOJJK4QQy7HjDlu2zdto2xQkmlZEUEppJxEoZFLpWk6HhK3sq/IZ7fmP9qQDJpqn+bUlaCMbdKWPXoDKAjniJsz7J7YpyrrriM73//YfAtfuHaa3nw4R+C6/CuC87j9Fk9TBVGeXjTk0xWDQ7s20PbnBz33fcvrHj/J5mW78FNlmmvxrj+kzfixCz8KpjjRebm0/zjpkeJJRJU6zYTU1OMjk++kFRtTKxV6VjgtAXzVVo2l802RKqkWE0lxVtbc9HsWEm+WpZK5AZByPDIqKo7dr0oNSv6VHyriFHHdaJ65kYiViS554RM62ihqy1Npe6zb2CY1pY2jHhCpX2jdaPZt82fYdFsWjWlVolZmV8r6dpoh6q8+VAN8iHZ23g6mo0r1cqmSkLL9XHqdVzPwwt8NTc3loiz67B/839+7wK9ZU1AE9AENAFNQBPQBI4koOWtviM0AU3gzUHgeBOziobIwDt44PRV3HZ0lfJxbyeqOb6rv5eVNyxjcWqEvvX380DfDgoXreLOww1m8wr0r2fNmj56b1nF4eNuRXDe1X8NtzQqhJUs/U/L22MIXjmOI84vks3rFx8lUDmy/vnI5K2NbfNCqrZ5Lv33c/OaOjfdvgLxq4cWJWp3cM1h83KbwvimczZz12EiOXrNMOvX3EH/5bex8oVBwUfcw8PrV3NH/4oTZybwm+Mdps9SE9AENIGfC4FSqaSEV3OR1J9UAn/nO9/5mfb3ambhyn5FwIl0bEomEWuSPly8ePExJbG8RtaR17zey/GmCA8/rlcrb+W6iPQSCSjiVmYWPvbYY0rciSi3bVuxe8tb3qLk94m4CC+5XiIkZXm1AvdoeSuzNkXwyz0gwlNY/PSnP2XmzJkqtSrSQUSnCNNLL71USf9jyVsRwCI7m+L/cHkrUkokg1yD45W3co5ybI888gjnnHOOOjY5dvn+wgsvVNfxWCJarq2cT/M1cqzPPPPMy8pbkcty/WW7Mnf06OVEkbcn4n35Zj2mZ+/+beqVqqoCrpVr9O8bpH//KBUbsq1tdHQliLekaMm34vgxfvDEs4TT5rBt/wijA6M8s2sbrV3tjaSkT3WqrKqFFy2cz1vOO5/5c2dJx68SfosWLuTJnz7GGYtP58DAQc57y1v4xtq/oqW1g61PbuXseXNY3Jkna9ZJZgyqgU2lWmdyoornSNWxhU1IFYOSF7J5y7OYMRdxi7LPKPcJuVya0EQdE4HUJ6colytcu3wZF198CVu2PMu3vvWPtOXbCWyTkuWQtgJ++ap3Mn9aN//8g3/nqV0HkD93OeOis/jEDR/lq3/5dVXHPD42xqqVH2fJ4oUMTgxy559+mTRpBssDOMYQ3/rmP/CJT63GTLfh1Qqct+gszr/6rfTt3kPSzGJMlKgN76OcsFRlschUEeOTU1NUKzWVRu3q7KIllzvslgzVH6a0tuSic1IzbQ31M84PfNLptFpXZKjUFe/es1cJ3CgRGyVyVQWzeqhZXxxt3pSKZjPA8w1mdLbS3prE9mF3/wDd02dSrTnYtRrxREzNtY1m10YVyWpRwVrJ+iq1G8Vy1VzeSOaqfTRqneVrSeWqGmaZgytVyZK4DUICz1frxeJx9ZgkgqWe+fm+lxtK9GZ91+rz1gQ0AU1AE9AENIGfNwEtb3/ehPX2NQFN4MQgcNzSNTpcVW/cf4yE7M+0ncbc1fV9DPf0cs2yZcztv4P1+aNlqEQ0+li35l5YsYobX4iUShSXtau3cHhi9LWUt5svup2VvYfZVJUY3tzYXz/rb15D/8qj1mnyacwJfnFtcoPh/atZU1ih5tbyomrlxm3R3N8hedvP/avXMLLsNlaevp21qx9g2lFpXYb7WPfXa9k83NjG8iPnFb/yDOMT45bUR6EJaAKagCbwygSOFpLHko2vvJVojeuuu+64617lF9Rbt25V4klkbFPeNgWaSElJCB69iJQSsbZgwYLjPazXbL0NGzYcIbqPZ8OvVt6Oj4+rxK2kOyVJ2xSJkpgUmSgSUFhIWlHk5ImyiHSW1KhIW0nBHb28GoF7uPCUVK1I7EWLFiGJbFlE1ErN8UUXXXQoddxMcIvQlTnNx5K38gcHIkVE8EpC97WQt3I8ktaV85fjefbZZ9V9LMlaWY4lb+XxwxOxxyNv5Z6Q9+7zzz+v7oGm1GnyPlHk7c+avJVrK4l/XaH82r+jN935CeyaQxCYFMtRVfLuPQeJJZLMnDGbuOnQ0tVKPJXGDeL8+OntFNOt9O3ax/J3L+OP16yhrbONqfEpZs+cw+zpM3FKJd73i8vZ9OijDAzsx0zGVZoyblhM7+pm7qzZzDttAaNjY9SdGs89vwuv7kK5wuLpHbTnEtSCGoVahcm6Q6ngUSqEVGxJ3toMl8chHuem//ZbpBMulXKZTT95jMD1Vfpc5u4aCUvN4m1NpdQfT/z5n3+Zj3/ik3iez9LLr2TTpseZNWsO5coYk1Nl3nLxRfzef/89VSH9h3/wGXyvjhW3qHs+MUmsSgMEcOZZZ3PzzTfjBB7rN/yQb//tPSy/9Gr++Xv/SJitsPrm3+dPvrSOZPcsqiMjvPUd7+K///an6GrL0tnaAUZAe1uWD/3Krynz6Yeekp3y750IT8sQmSmzbaOUq6SZ5Xv54ylVR4yhZt/GYnH1GpG3SqSKVDUM9XO/WCozNjau1onWb6RjJTXbFLkNqapStabs32dWTyetmZiqqd51cJjunhnU6x6e62Lbtaj2OAxVorrpaYNQqBhYKnEbJW3leTkWkdNRYbJBPB5Tz0ktcqNxWf37JcJWKpMlgRslcYlSwQ0Rv22rnnn72r/r9RY1AU1AE9AENAFN4JUIaHn7SoT085qAJnBqEHgZ6Sq/GGvW1jVP9rWRt0eji+bZFlbceUR18EuK26YkVTXEx156jyFWj682OUrevkjeHpGEjZK3G865jU8fkXK16Vt3K2t7Imn6UvL2iMdV8hZW3bmcw1qTYXg9q+/oZ0VT3qrK45HG9439pG7i9hWnoxSzmsF7D/aylSzvnYb6dXAqFT3XWJrJ29tWRjN59aIJaAKagCZw8hJ4LeWtCBdJG77SIr+IlnrZefPmqXpaEX5NeSvf/+QnP1G/zJZjk5pgeU7SppJEkrShJBVFboqwErk5f/78n/tcUhGR99xzzyud2ouef7Xy9ugNiZSQRLJU+ooMlPOXil/hJCJcWMpz2Wz2Zz7G1+oFkrCVpOqxpO3h+/hZBW5TeMr8WeOejH0AACAASURBVNlHd3f3EbW/L1UFLGJT/htU7p9jyVupTD5w4IC6j+RrOe5mbfKrTd7KeTZn14q4lP/+baZ/5bljyVt5TKTlWWedpdLDxytvZXtNcS0JXCVaGsuJIm+PN63enHn74IMPqvf9xz72sdfqttTbaRB4/E8+zkShQs0zGZ4osu/gkPqDBfl5kkknsXyX9uldWMkEmGl+/MwO6q2dmLlWBvsHmL/wNO7+2t9w5umnEfghtVKZxaedxmUXXUJxakLVgU+fPUvVAw8eOMilF1zEaQsWUK3VeGjDj7j23e/h2W3bVfp0/87tnDV3Jp5rU6rXKHoOA1MeY5M2o1MuECeZsgjdKS7oXcRp82bxoQ9fz33/+m94QcjTW5+lf/8Bkpl0JAZNk5GRCe699x+57rpfpP/Afk477Qw1nzWVyhGzEtjuBJddejnXXvt+UrlWvvDFP2Z0YIAF07vxqlUSmR4qXo2aX6cwMc7sxYu49Kormb9gIY/8+BE2/ts/c8tv/le++OU/xfUrrHjPdXz/4UeI59soj0/y13ffzdnzpzE5sE/9UVKYMrBSJp+++YuI9wwNQwla+fdPKoeVbPX9Q8lZcZ+WJFQtE18qkA2UyBUhK4JU5sJGlcZR0lgkaDKVYt++/ap6WJK40eOG2mZUdSz10o0ptCKIQ3mtx5yZ08jEDULTYt/wBLl8O56IY8dRuVolZBsVzM3thEq2RttX1c3qs6UOSPYbCdrm49HnIJB5w9FrZLsqMRyTY5Wkbqjm6KoUdQjPPfesfq9qApqAJqAJaAKagCbwuhPQ8vZ1R653qAloAm8IgZeStyr5uYFzbvk0Fzfns1Jg09rVPDD3P1Ob/OKzLPStY836HlauuuYwgdnP+jVr6OtdxaqjK5rVJqIa4sOXQt893LHlHG65oZf8UeIyWu94Zt5G6xwtZtXM3Qemseq2SLL+rDNvDxez/Yclb1PHNfO2Ucdsr1RpXSVklfQtsLI5v1ZdR/soCWzTv2kz/flelp6eb8y83cHSVas4JtI35AbUO9UENAFNQBN4NQReS3l7ww03HNfcW5lbK3P9RFbJ14fLWxFoklwUmSN1wCKn5PvLLrtMbVtmvEri6PAq4WYl7as5/+N9zfFKqKO391rIW/llv0jrw6Wl8JNa4NmzZytpJylmmad6ePr0eM/ttVhPpOrGjRuPa1My3/QXfuEXjutekQ02q4dFqIqslnujObNVhIGwkfvh6Dmucu80761jyVsR/yK7pdZYvhbhcix5KxL4WMvLzVqWJPAPfvADNedW/riguci5HD3zVo5d3gvNP0KQY/3ud797zH0ePde4mciWe0Mqo5uLyNtjzcSV55tzcY/rYr3OK50o8lZS78JQfh5JVXlz1rT6T+dX+dzrjPJFu/vh/3g/FT+g7Fk8t2c/E+UKuVyWhCm1tyHZRIpcZyuhZWK7Fus3P0NsxmwOTExx7lnnIuXslUqVB777IDNnzuZtb3sbs2ZMZ2xkiGndXezZ0c+mJ5+go7uLSy++hIH+/XS2d6ja5JpTxwpgslJRs2+TRkBrTNKZLoNTk4wUK5T8DjpnLMTKdTNZKlMc38vsPFwwv4vFM7uYMXsx+4eHGJVj+MFDZHOtuK6PGYTUimUKjkhfSZdGqVEjjvrDjHrdxXcDLD9Jz9zptKQsJvv3YWXiFGImWSNDvhbDtlzKhkPdqLP6M/+T2TNmkM3l6c608Zf/607+/uH/IB4z1FxcIzDIyf6DutpfqVzhXVcsZcX11/5/9s4DTKry+v/f26Zsh6VKEZCiCIKKioIVY8ESf2hsiUaSWKKJwaixxUQTTTD2GmL+EY3GLlFjN2osWBAU6b3vsrss23fqLf/nnDt3dnaY3dlGP9eH7M7Mve9938+9u3lmP/M9B4EcPwq79YQvoCEWq8Htv3sUDk9LTZQeBkyStpbFpYNJwpJspdQrSU0qp0zJek7jshQlaaskJDUlX1VO4dJrXC3adlBRUUnml4Uwjef2rnXlbeILSL4qjg7LjmDf/n0QUBwWqWXVIbe3sBV3k7SkVWlsy+LkbDwWT5RPdhO/uu722+WeuCo91vkk3v48Lz7WLZdMr2uaDuq3S+lbep0St+SUvXPR19Q+9zv7Z0XOLwSEgBAQAkJACOw9BETe7j3XWlYqBPZuAi0mb93etM+Vj8OUKZMwrDCKitmzMPNNYPLvp2KbtqotSuAN+OCthRgw+bTmPV0jEdTWbsCGubMx64PaNKFYi4XPPoCZ0cmuiE27QulpYO/lDpVNTsjTwNRpmDzMT2FVlrczNwzDpClTMGlYIaIVszFr5puonZRS1pmTrjOwYfRUXDB5GAqjFZg9ayY+w2RMm3oYz9lN2G7AsEmTcdrE0ejlj6Ji4QeY9dxCDEspecwi+INCnDZ1Cib08if64q7EsGk3uElknuNMYOqfcGGylLNbRnnlxGm4YtJAsAS+axZqx03BlEnDUAg615t47rkKjEvKWrqmMzDjM2DcBZMxafRw9E6N5u7dPwmyeiEgBITAbkWgq+QtiaOJEydmXTvJKyp3SWWR6Q/rqYIt08EkT6ifKSUji4uLt9mFytLSRvJre247S96SuKX+pySuiQGnoDJslFimvqkkb6kc8I7cSGZ99NFHbTple8UtDUr3DJWspnumqKiIU6pUhtjrVdvR5C0JWxqDPhCwcuVKHp/GogRzZ5K3nmynhDhdN0reemWNWyqbnApvT0re0s8vJZAzbZSmJz70s+VtlNym/VPLJnv7tekG66KdXnnlFa4KQBudn0rCe1tHX+uiqXV4mNevPQdwDKxYvQnzF66A4gvC9usw8vxwNOpJHUD/wiL+4Gos6MNb336H1VU1CPjzkaP7cNzh4/j3SyAQ5A+OqLoPVVU1fG+TbIxEQvxzlJOXj/yCIv7wDZXojYSifE2DignN50dx7z6orKnEO/99FyUlpfwh2rxgLvYZfDT67ncIqmLU+3YFgqESHLnfQBw+eiQsK4aPv5kHy7ERog+zfLcAtqrCtoBYJA7LchAz46Cy6pQmpo3mRKKQvtKmwuFk++Ah+/J8li1bgrxgDvd41RQVZsSCQiLb0DDqoANg6CoMVUNRQSEMXUdlbYjLMn/w0afQdIPHpA9/0IdmbNNEXrdcnH3WqfCrJnx+DQWF3TjV/M9n3+JSw4rjplHJWJLYpH+0kWxt+r3ulj1OLUWcui+nVRN3AB0eM02Yps1l4yPROLRE+t7biwUr70/juqWKbSuGQQP6QlPIKGtojFqIWG5ZZ0r3uoLW4NLNbnJX5UQt969NlDimc3NPW9tOlnSmFC4laz1ZS5LZTdy6KV6+WG6ct9l6KXVLlljkbYd/tOVAISAEhIAQEAJCoBMERN52Ap4cKgSEwG5EoNVetRFs+GwWZs2eiw3lheg9ehwmTz4No5NJ3JR1tjRO+dd44K7ZGHfDNExMHpdIwFYMxOhhEzBp8mEYmCoROfU7EwszYhyNqck+sM136JC8pU/ifzYTz81aiMi4qbjhwmFYSfK28AJM9S/CW3MXohy9MW7SBZgycWCzMsSIbMBns2Zh9twNKC/sjdHjJmPyaaPhLdOVt4WYcgGw8sOFWFhei94Dx2HClCmY2GzBQPnCN/HWW3Mz7sOp3+cKccWfpjQT4JRYnjFzLnp5JaLLF+KDDz7AXJoP6HqNxgmTJuOwtHPVrvgMb741G3M3lKOw9zhMueJCpLYT3o3uXpmqEBACQmCvJdBV8ratJZMXLlzI5X/TN+pfSolAklv0x3dKlNKWKm9JBlCZW0oo0h/padtR8pbOlSpt2nrDkPShuVIPVG8j0Z2pn2/6mPTHclof/QE8XdwSB0ogU+KStp0lb+n6EJfUUsmUjCVJS2KO5uWtvSPiltaWLjwrKys5aez1eu1oz1tP3pLgoDLexJvmS0nuzshbLy1O86MPKnhlmek6dqW83R163rb2oQfvd8ZTTz3V6o9TW3+3tPVnsi37pf6s03175plnJg/r6GttOe/23Ofpqy7Ehg2lePWNj+HTVYQtG6Q5KaEaiQFRBcjRgO4FfgS6d0c4mIs5y1chmFOAUG0DTjjyMP69dejBh2DggAGo2VqJjRs2YOH877g6gh40cOJJJ0HRdHy3cAF8RgBr165jmRcNR1BSUoaxYw7jx1/PmwMLcRZ5BflFyM/rDiN3NLbEFPgK8hCrW41Dhxdh3AH7oU+fbqjeWoE3/vMuFq9Yh7zCXIQjUaiGjlBDBBonSoGYovDvHO93Uaq8pZ9x+lAF9b+mLRJuZHnq1w3E41H+HZtjBFFbV438ogIEgjr/DqirrmLBGw5FkZOXi159+uKTzz6HadmImw4M3RXElCQ1AVx28XkY3L8Xgj6NU7XdehTjvhnPclo10UY2KS/dQsLU55b/F3pCMrNh9SQpfUOil9Qr97B1k7T0u4rOCy4/rKC2tg4lm8sS0tUVwtQvN6FNE+lbhRO1lB7ep3cPGNTOVlEQtVTUh2LQDZ0ZxU2Tx6b/f6GZUPLXm6OXqnXvU8VNCesaC3K3j62b/OUJJwS1J6Y1fjKxJVK3yccOJW+Xbs/bX8YWAkJACAgBISAEhEBGAiJv5cYQAkJACOyVBDKUVu4gh5Z63nZwuO1wmFsG+7mBbo9e2YSAEBACQmD3IdAV8jZdbrRn9enJW0pEUblXKlVKCVKSlLQPpRfpj9dU1pb6u5LcJdFGST2ScFR6dntvLaUIac40j/StM1xILJCgpC1T4pa4UOKV+sCSHKayxZT03NFlk+laUVqVrhX1lqXysiRQvM27vzoqbmmcTMKThDBJXBKtJBwonU2pOq90ML1O6UCv32xLZZO99C4l6ijdSx8cOO644zosb70Sz14pbyrbTHMbPXo0l3vuKnlL9z6Vi6bzULnn9G1X6Xnb3uQtpaqrq6t3evKWfrbo3qaeo5nKJnfkte39+ynb+Hf/+BwuU9+v3wAYuh/5hYUI5hfAl5PLYjJO6dV4CKtXr0B5ZRU2VFTj22UrUVZdQzFWUEFdKhWeYxior6vB5o0b0b2gELXVVdhvyBAcccxEOKoCw+/j0sqKruGddz/gaRV3L8TIkQcj6M/Bls1lWLFkIfILAsgvCMJ0NDSGoiiv1rCxsgLfn/Ij+COb8f2Tj0JtpBZ/vu9hroZ85qkn4NLLr8LzL7yMF154AcOGDsED990N3Yni9ddewX1/f4k/KEH3nNeX1Uve0u9T6rVLv5sCPgOxaJT7UdPrOqVuTRNWJMaP9+nXG926FyIvLwd9evVGwOeH3zBgKxZUTccr/34VW7bWcSlhVwq7JYChaPjNL67AuAOGIc+vwxfwMYtf//lBV7wqJGtdqUmb1zeWPScJ4MRrbvbW3dykLkd1+WtT3QX3sStVFZ7LqtVrEA5HeI5cOpnlKV06V+TyaR3A79PQl+Wtwj1w6yNxxG0qx+w+tiwzoVmVZA9bGstL3lLpY7e8s9vvtmlWroT2zpsI2SbTt5R89rZm9SMSD5YuFXmb7WdYXhcCQkAICAEhIAS6noDI265nKiMKASEgBHYDAnubvH0AGyfcgCnDpX7ybnBzyhSFgBAQAkkCXSFvJ0yYgKFDh3aIaqayySTdSD6Vl5ezDCQpSKVLaSPJRuJk/fr1XLKSxK3XK7RDE+iCgzyBmTpUZ2QljZOpNyo97/U8pT+er1u3jksqExMS2lTul5jsyI1SiL179+YUbKq09eZA9xcJufb0uE2ffybh6ZUmpvWS3I5EIpxyJWlLMpv631JpZa9FRjZ5S+ek8smUwD3mmGM6JG/T5+QlzkiY0bUikUwykD6AQL1wKdmXaWtL2WRaa6aett79Qa/TRj87qVtLJaZ35D3T2rl2lZ63uwqPrpzHr78/AUWF+ejbty9LSRKdeflF6NW7L3ILCqGG49BzdTTGIzA0A7Vbw1hfshkff/UVlqxfiS11YXz99UIM3ncfDB86jEsKkxE86ojxGD58f1TW12LDxo0wcgJYsnQZyrZU4MMPP2Z5SKV9Bw3siVzDj/KNJTjpmAno3bsQkVgjuvXshf4DBuPD9z7C+JNPx6D+AxBavwr79OqFGa/8Gy+98z8U5hSgIVSHC354HgoLivHE//t/GLhPbyxb/C2gxvDeay/glAuuQW5OLotY2uh3pCdv6Ws4FsGI/Yejsb4BJZtKQZlVEpYFBUXMwgyH4dgm+vfvh959ilna9utL5YVV/r1aH6lHIJiD/378Mb5dsAJ+P0lSisFSX1oLpqXiqksuwoSD9seY/Ye70tLQMPWm21lqkmBN3ZoEJqVV3VLKVIaYSheTZeVyxarWVGKYZC31kWV56vaOZWtMJYypKrGjYNFiV4A2CdymOseuyNVgmTEWt8GgH8FgDkxoXAI7HotyKprGisXj/LuKzu+Vd6bfq5QO9soou9qYzku9d+l7mndTapjm4fbg9b6yZub5ca/bBAzqxUvbMpG3XfnjLmMJASEgBISAEBACbSQg8raNoGQ3ISAEhMCeRWAvkre1C/Hsm8BpF27bV3jPuqayGiEgBITAnkegs/KW/qB74YUX7nlg2rGiDz/8kMuGeltnxW07Tr1Td6XEMZV1bq3XMSVPqfxmJrG7UycvJ98lCYi83X6X5cW/XIPDDj8UuYGgK+o06muqIBa3EAzmIl/1o9GJQPEr8Ol+IESpUiAMC18smItN5RU8ua/mfIOPPv4cdY2ugBt14AgUditCaUkZ9511NA0F3YpQvqUCJSXlLElJHObpwD7FAVxxyU9x4rETsN+QfRAsyEF1VTXWbSjBCy/+E3OXrcIN067D+8+9iClTLsSkH/8Cpj8P8agFRwnzCc8++2y89sos7mFbW7EeAT2KTz98D8ee8wvk5+e6ZYyp12tCdrKwtCw0hiM444xTMXzIEHQrLEA0HMbCBYvx1jvv87qoM26P7gU4eMxoFHcrQk7Az6LbjJl8vJ4f5F633yxagn//5x0EggE+hwYFqgOEIjGMHToIPzxzMsvb6uoq1IdDuP/5V/n3n0J9bxMy003Zuv/jlRp2ZbPF8tYtk+wmXJv64TZJXjdN6+pPV65S+tZAJBrF8hUrYRg+csp8LMnVxI782O/zIRIOsVAmi9qrzz4wLRKrbnKWbCv1uKX5UslkmgOnaW3HLcXMr7sCmZ6jjQUtp4P5kfelqd+t+7S7b7LxLa0+0ftXAZYvXbb9bn4ZWQgIASEgBISAEBACLRAQeSu3hhAQAkJACAgBISAEhIAQEAK7JIFM8pbKuz777LOcvMm2UbKPEp9785bKam8Rt3S9Scy2pXfv3nxvyNrbRyBT2eT2jSB7t0QgvPxjN2kZM2HHTRZ8ccuC5QDBwkLYoSgarRAcXYGu6tBjKvethU/BpopSxKPViMYt6EYQMRtojFB5XQPvf/Q/PPXU0yjZWAULgKEBZsIXDhjQg3vkUiny8QftjwOGjoAvEIRVXw3bjiAWiyAasxCKmKi3Q1i7qRzrVq3Guaefho9nz8F5V90Ex58DxTJRWJCD2tpaWCwaXdm6ZcNyFOaqWL1iEYYf+X8oKMhxhaXtSkZOqqpqop91BJdfeglOPO5oVJZvhmLZnKgNhSNYsWoNFsyfh0g4jKOOOByxaJhfp3LwPYp7cYWH2nAj1mzYiG8WLcazL78GRVMQjznQaS6KAtNxkK8Brz/3BIYP3hc2wdBVnHXZNO556wllL3WaLI2ckkLla8dJ2tQSw26DWEq3cvllOJygZUntOVF+XeWqA5vLylFWsaUptZvaQ5f6/HJZeyqRHYOqaSjqXgyLyi/bliuCqWctSNQCNt0fxBIK9/d1+9qqLG+dRE9dtxh0k1jmddIzJJ9JAicWSrLZFdG0r/ukK29pHQ5WLFshP7xCQAgIASEgBISAENjhBETe7nDkckIhIASEgBAQAkJACAgBISAE2kKABByVmvU26hlKQi79+Uxj0R+2O1ouuS1z2132eeqpp3iqe5O43V2ujcxTCAiBBIGt38Ksj0L358CKUixTA2kzzaeBo6PQ4agWPY1IJAYDPqhQEI1HoPkU+HVX6kXCMfgCASiGD4rhh2Oa/JWkXKyhAY3hEPeOJjGqOEBOIMjpWzMUgqrobpITFhSynooCK2wCjg6tMBf8pGNhyZL52FRRhVvuuBdz5y+BX6dSvkBhURFMM4ac3AC2lldh7YpvMWBAP6z47hvsP/4UFBXlJaUtrZp73WoafxApVB/GKZMm4v6778LWso2oralGaWkpYnGT6gxDoR6wcROxcBj9evfi76lkcs+evTlx688NIGbbePvD/+Gu+x5nUU3ron8D+/TE8AP2x/eOGY/vn3wi/D4VPn8Qim7gjB9f5cpMzZXJtJH8JF4sLum5hKt1e9y6Apdkp7u/l271jle4FLXbW9YVpyQ/Nbqe7F41LFq8hIsYc3I3IXw5OWtbyMvNY8lbW18Hw+dDfn4BXwev3DRJYvovHje5TLKmU7djBRpffzc368AVul5f26Y1NZVDpuc8cZssk5xYd9PPpLc+B8tF3sqvKiEgBISAEBACQmAnEBB5uxOgyymFgBAQAkJACAgBISAEhIAQEAI7gsCqVau4fHBn+rruiHnKOYSAENh7CVib/wfbUmH4CgAtAGgG4NcQqa+G7tehxjVAsViOcj9bKghsGK7YjYUA5HFPWEUnwer2laW0JiVAbduEQaWWHQfRWBj+YBAwLcDwAQ2NMGNxmIqFQG4hJztNKw5oFmArUCwVWm53IFILx1L5fEpAh6n5YVp+NNTWYdasZ3DFdXexNCRj2LdvD2wtr8SaFQvRb99BMGur4SseyPLWS6Xy/FLkbbwxhP59i/HcU/9AQcCPcKgODQ0NWL12HWyoUH0qouEIenXvhvxgAEV5BejVqw+vMxYzoas2evfrj5iq49Mv5yAcNzFi6Aj0p7LDsTj3zXXMMDQ7glCoAeSEqZ/uKT+6nCUt9ad1KyV70jXRCzZxS1q25epQL5KbdLqJbxJ9cV1f65Yu5uE8ScotZ6l8soqGxjDWrlvHSVlKztK+xIUELktf0ue2g4KiQvh87nUzLUreUoLXTfRSqWdO+noh4KYmva7A5YSt28eWWu+SNPbkNPfDpbnwnN1ZqqS53Ra9KUO6j2i8ZSJv995fTrJyISAEhIAQEAI7kYDI250IX04tBISAEBACQkAICAEhIASEgBAQAkJACAiBvZlAtGQeFi1ZgfKyrRg1+iD06tMbgfw8wInCNCPQFRWxaBQ+vx/xWIzTnZRY1Sl5SWVy4xY0vx9OPA7HTohDkqO6zvsbKqU141yiOJCbCysWc/ujcvITiFkq6Fvdp3F5Yp/PgKobZAsBR4UN9zyU/KUxuOQxler1+7n88Ddzl+CeBx7Ciy+9hdzCHDQ2hHHBD84BrBgWLfgWazdvYRFJqWGak2Pb8OsGgkE/YtEIKqpqoNjA5x++jkH9eqJ6SxmikQiPEzMt5OUF3N64DXXYb9Bg5AQDsE2Le3ZrUJHbvZjHcVSFGVHm1o7GYcXisGNxqD63lLGV6AurcIlhBSddeKXbw5ZNplcq2NOuyQ6xiQSuWzA5xZM2JWw5ldvE3ZWeKeWHE6WL3b66KjZuKkE4EkG34u6oqt7K8pSOUDmha8Hw6fD5qRevzv1xKXHrJmSpPLPG183tw0tW2Ct5TPP2zurOM1n+2YvZej9kzXrc0o7pK/N2dO3w8mXL9+YfT1m7EBACQkAICAEhsJMIiLzdSeDltEJACAgBISAEhIAQEAJCQAgIASEgBISAENjrCVQu4uRtSclmLF+5BvUNDcjLD2LMwQehuEchNCMIOxJBJBJCIBCAquuoq6lBQYFbVpfLI3PqlmrzKrCiJstaSnTGSN4G8/gxleQlCUrPk7w0cnIQbWiAX1URiTRySjcnJwjQWCT8LBuxSISzmSRsOfEZ8LP85Ugn3DSoEcgH1Sr+6tsFOPaEM0HZX82gcr9uf9YiKrsMIG7a8BkkbYPQHBtbyrYkk56UJ77/nt9iyhmnYsvmTa6c1gLc99cw3F6s+Xl56F5YAF3VoPv9sGMxqIEg1ZJG3HZg+H0UGEYoFOKEst8IwonGEHdMlp1er3hfwM9cTvrhVW7itCmG2izN6q4wUUKZvk1znF5Z5dSnU3viJu/rxA6eWqX0bVl5OYp7FmPr1q3QdI0mwaWgSTBTv1vNMKAolJhNFEPmVLDtllvmtC4JdVfXeuf0xk/t2csrSJe3aT9w1AM38ybydq//3SQAhIAQEAJCQAjsRAIib3cifDm1EBACQkAICAEhIASEgBAQAkJACAgBISAE9mYCX77+d+7f6jNyUFNbj5qaGqzftB6FRbmIx6Po27cfDjroIOQWFcGKRLikcDgcRk5ODiorK2HFo+jRowf3RGepGY9zb3SSdiRKjRwqx6yhbutWlJdTCtbnPm8Y3A+8urwcuqEiNzfoCkEvSeogITwd7sFK8pLmRolQlsiqitraenTLDXJv2iUrVuLdDz/B7K/n4/N5C7ClLgTNnwOfFQYJUxLHDXVh7kW7b7+eOHTMGAwZNBBTL/kx9h3QF3Y8DDNaDzMWhd8XQCga43PRPKnHL/V+NTSFv/cbPu7PSwLVoEiwQcIZqK2rR1VVFYvQgM8PKx5HIDfA6/UkJn0NNzTi9EuvdxOsLGZdUemVF06/H73nU0Wo19s2cWgiG5sqeZt65npinVLB0VgM9Q2NCEXCMC0TqqZQIWxOAHPBY02HTnM36XhX2tJGkpXFO+3r9culFHQiQZ2evPXW0EzNZhC5Im/35t8+snYhIASEgBAQArsuAZG3u+61kZkJASEgBISAEBACQkAICAEhIASEgBAQAkJgjybw36fv5/LEJPYKunVHXV0dKqu2wO83EI2GEQ7HWVz27NkTY8aMweBhwwDTZEFLydcN61fzMSQoBwwYgKKiAt4/EqEeryFEG+tRUVGBoqIilsS0rVmzxncIawAAIABJREFUBjXVtTj00EPhzy0g9wrLimPZsqUoLi5GXl4el/glMRjwuT1TK6tqEuWaDfj9QZhxm8WqX3P3C0dDWL56DTaWbcWqki34w10PIVjQHTk+NzFK8pZ614YboyjO9+H9N99Et8ICqFYEmzZtxIABvdCjeyHP1bQdBHPyEA5HuTy0TzdQVVWDWJgSyBH4fToGDuyPvJxcWOEQqO5zZW01p5aDuXmcziXJTT1vfQGDZXNRYSELb8e0WH6f/rPr3LLT7EjdfrPJKDA/dqUu9arlLaXccOq+bvnixKEpxyV0sJvupZ62lGHWdK5GXV1Ti8qtVcjJC/LzhqZCJ5FMU9B8UHUfs7YpVU3/qa6wdf95RZHdM3g9dr0muy3laJM/RGllk5NCOnmg10zXPULKJu/Rv35kcUJACAgBISAEdlkCIm932UsjExMCQkAICAEhIASEgBAQAkJACAgBISAEhMCeTeDtJ+9DnPrWahr2228Yp1vLKja7pY0NDaGIyRKWSv3S10DAlbSDBg3CAaPGwI7Wctp0w4YNLCz79u3NSVwep7wUFaWbOG2r6z7ss88+2LSxhM9HY9DzeUXFLG5J+q7fsJbHINHbv99AlrOVW8pYFJumxfsXFnZDqDHCFyUYzMWWymqsW7cWgwf1Z1G6buMm1IRM3Hbn3VizoRwF3QvchCyndx0ud9xQ3YB/PHY/Jh1zDBqryxEKNaB08wacdMpJ3Ee3proaGzaVorExzCWZiU1uTj40RUPcjKG+vhaNdbWw7DiK8/NhQ0VOXi6ony0x0lSDRS2XidYVltwkgCmdTMKX2J56ydWJwK0rbZuVPHbNrfs6S00q3Zz5PqSetE09c+mYpn98BPeUdcO9NhTE4ya2UGLatlm4W8RGU+DTVDiqhpgFlrcmyVsrzlKf+hxz32FFhZaQyZTI5edogul9bNvyI5M4RlUScjplrqmHi7xtC0zZRwgIASEgBISAEOhqAiJvu5qojCcEhIAQEAJCQAgIASEgBISAEBACQkAICAEh0CYCbz/zKO+nqhqXMaattrYWjY0NibLFJPzinDiltKub9HT70FIat0fPQu5/m5+fywncii1lnLxVFFci+oJ5LH7rahtgWTb69evH8pZkaK9evdCrVxEaGupgmjH06NkdJSUlWLBgAQvQAw44EI4dQyxmskDNz8nl5CglWW3L7S9bF7ZQU1sJy4zi0EMPxsaSTdhcXol33vkIM596EXm9uiNumZxgZSGtaqjdUol9e/fEjdddiwOGDoQ/4ENVVSWi8QiOPfZo+IIBqBqlbasQagijrKyCBaqu+XitVCq6rLyEpS8VVQ7m5cLv93NKl9rEUmKX1k4JYp+uMTNK21JylRjT/M++1E3e2o6dTNkmLxiJVnreK0vMkpQbyLq7eLWSKblLqVpP2NJLtp08lgemssd0HpvOQ1+B2vo6FsskmKkXsGObCPgMKNSn2KL93b7EZjzK+ydLIzvUkpiS0O40KIWrJPriunPzUrNZ8rcpLzeTt3R82qEib9v0Yyw7CQEhIASEgBAQAl1MQORtFwOV4YSAEBACQkAICAEhIASEgBAQAkJACAgBISAEhIAQEAJCQAgIASEgBISAEBACHSEg8rYj1OQYISAEhIAQEAJCQAgIASEgBISAEBACQkAICAEhIASEgBAQAkJACAgBISAEhEAXExB528VAZTghIASEgBAQAkJACAgBISAEhIAQEAJCQAgIASEgBISAEBACQkAICAEhIASEQEcIiLztCDU5RggIASEgBISAEBACQkAICAEhIASEgBAQAkJACAgBISAEhIAQEAJCQAgIASHQxQRE3nYxUBlOCAgBISAEhIAQEAJCQAgIASEgBISAEBACQkAICAEhIASEgBAQAkJACAgBIdARAiJvO0JNjhECQkAICAEhIASEgBAQAkJACAgBISAEhIAQEAJCQAgIASEgBISAEBACQkAIdDEBkbddDFSGEwJCQAgIASEgBISAEBACQkAICAEhIASEgBAQAkJACAgBISAEhIAQEAJCQAh0hIDI245Qk2OEgBAQAkJACAgBISAEhIAQEAJCQAgIASEgBISAEBACQkAICAEhIASEgBAQAl1MQORtFwOV4YSAEBACQkAICAEhIASEgBAQAkJACAgBISAE2kZAUZWmHZXE96rT9JzdtnF22F7JqanuKdUWJugty8oys5SlZtxT22ErazpR6pxSLk9yh2yvt2fK2daPtAk4aQekzy/9saMByWNspA+XfOzQgYlryvOnfR04ZtYJtme1sq8QEAJCQAgIASEgBNpEQORtmzDJTkJACAgBISAEhIAQEAJCQAh0NYERj2zu6iFlvF2cwAsTy1ud4dixY3fxFcj0hIAQ6GoCB44dCcWTtnCS3/Nzig1Na24vnTR5l/o4/TWaq223bn9VNVXYkedrLusch+xryj4Ofd9kCJvm3kQm9bnU7zPNj17P9Lw3mmVls7+duyKt8aF5ZVqfd0bvdW+f9K+0X2tro9dbGz/T8enjpc4/81h0vdx7wHES94LSdE8oCl1vFY5N1zTV/Lr3wbKFKzoHWI4WAtuZwN13381nuP766zt9ppUrV+Kuu+7CX/7yF3Tv3r3T48kAQkAICAEh0HECIm87zk6OFAJCQAgIASEgBISAEBACQqATBETedgLebnqoyNvd9MLJtIXAdiRw6ISDePQm8edKs6SIY7mWXQKmTjGbMGxpOVmP43QmbZ7MVWElkpktSUgH8VbpWYqe8XVvLqrVvuRn+jyyrSmbPM126dPls3c+72u28bPK8wz8UtekwEhOMeO5EqLWlfC0eQLX5WqaJuCQQE+9tnZCOttYNn9tqwiOPvpoLF68OOM+f/vb3/CDH/wgG8Jd5nUS4SUlJfj888/xzjvv4PTTT8fZZ5+ddX5ffvklJk+e3Gy/Y445BtOmTQN9Tb/G3o7r1q3jbwcNGpT1HLJDywRE3srdIQSEgBDYMwmIvN0zr6usSggIAQDV1dXCQQgIASEgBISAEBACQkAICAEhIAQ6QaBbt26dODr7oWOOGsU7ueLNbp68hdNM/GQSkSSGWkvjZkuutnYsz4tKOHPalh8lvqYncVtep4Om5Gym+TvNSvU2jePtqynNk8HZiLZX3qaO11Iy2Nsn4/wTSWU6b+o/75pm45++nvRzMP+0rVnamhOzWRK82wjcpjFJWLrjuWWT6Xv3sSt5l3+zJhtyfr2qqgqXXXYZrrvuOowfP75Nx+xqO5GE/cMf/sDSlgTu97///TbJZzrunnvuweOPP85pzVgshm+//Ra33norbrzxRpxwwgkZl/rggw/y321uvvlm+Hy+XQ3HbjMfkbe7zaWSiQoBISAE2kVA5G27cMnOQkAICAEhIASEgBAQAkJACAgBISAEhIAQEAJdRWDsUWN4qGTyNkXW0XO67srLlhKk2comZ5OH3nnbMn4ycZuUuU0leT0e6fI02/hUGtrbMs4hea4WiKcc35Frki2Zm23M1FRleuqWHqstJIuTa06R25nOpaCpbHZG0d7K+jkVbHvHp5dM9qQtndUtm+yOTwLXcr9XbCyd27ayyXuCvCWRTcwikQhuueUWHHnkkR2St951nDlzJlatWoXf//73Imez/SB14nWRt52AJ4cKASEgBHZhAiJvd+GLI1MTAkJACAgBISAEhIAQEAJCQAgIASEgBITAnkzgkImH8vJaLpu8bc/a1oRjZ2Rk1mObSVv3qti2maVva+bkbLIsMsxmlzd9DlaynG8Ld0En5W22ssXZkrwkx1N73ab3vbWztOzNlKxNXWmTfHWf3TaZu+0JmvUZtr2y1F7atrnETQpnlrf0z+2N66Vvl32zvE0/fi3JWxJrVJqZeokWFRXhzjvvZKF533334YMPPsDAgQNxzTXXcMpV13W89NJLoHLCXv/S9HE9Ubd+/Xq8/vrrGDVqFCdcS0tLcf/99/PX888/n4+n1Dyd+7XXXsOMGTMwb948nHbaafjNb36D0aNHt7iucDjc5fKW5kAJXVrjmjVrQCWl//GPf/AcaK60bnqdGJH03WeffTi1m5+fzz1YFy1ahJNPPhm/+93vMGDAAD5u4cKFrXJMPd+ll17K53z00UfRp08f0H1L16K4uBhXXnlls59hSgM/8sgjPI+8vDxceOGFuOqqq3gubbk+qdf7ggsuACWMKZlM56XtscceQ01NDW644QZs3rwZ06dP52tJ9wI9R9dozpw5oGvdlvmmy9tNmzbx+WjMHj164Kc//SkuvvhiBINBPn9rr6f2vKX754033sDzzz/PAn7YsGH49NNPeb7Elkpi33TTTTj88MOz9q5u0w+R7CQEhIAQEALNCIi8lRtCCAgBISAEhIAQEAJCQAgIASEgBISAEBACQmCnEDj06EOal0pWmkonuxNyZVtLYjVb2eRsQpbShpk277jm8jIhYlPSsNl6umZLBmebX0cvSrZ5eeM2lQnOfKb0nrbpe7VX/qYfny2ZnDFtmzKIlxZtmZMnzxP3UTLp6z7WNDeZy+LWVkC3Q2rydsnXnZe3JLquvfZaFq11dXUsa0kGkvxatmwZy9Q77rgDY8eObZMcnD9/Pv785z+jZ8+eLNZobDr+oosuQm1tLW677TYce+yx/Pi9997D008/zfuTEH355Zfx9ttvs1AsKCjIiK2z8pau2erVq1m+nnfeeZzeJen50EMPsRQm2UeS9t577+Xze/KWyi6T1B4xYgT++9//8rrOOecc5kX3GUnK3NzcpPTMxjH1fHSf0f5Tp05lNiRN6TGJ7wMPPLAZB5Lg8Xgcv/zlLxGNRpnt4MGDWfISv2xyPfV60/1FHGgddF66/rSuK664Avvuuy+X2T7llFO4tzAJeZLTv/jFLzBy5EjuGdyW+abK28rKSh5z0qRJOPfcc7ksNcnWIUOG8D1Hj1t7ncQ6yfK//OUvWLp0KYtmKqW93377sXQnuUwi94ADDmCRS9fr4Ycf5rXIJgSEgBAQAl1LQORt1/KU0YSAEBACQkAICAEhIASEgBAQAkJACAgBISAE2kjgiGM9eevKNK9vKhQ3KZlNfqbvk/44XS62ZVrNz+klOz1x27zvrWV6j5tGbiZOlViLp6TzmKqXDM0sqI1k2d/Mw6T21PX4tWWN3j7ZkrXZXk9llbpvUsometK2NKf0+afLWlXdlkvzczaVVc58jlQ57wncpucUvs+obDKlqN1zuf/c0smL561qE87WkreUFKU0LG3UDzYUCrE4pXszXZS2Jdk5aNCgZDljSkqSHCRBR8lI2lJlXkNDAz9HCVLaMu2fvsCOyNvJkyc3G2bo0KH4+c9/zqlVv9/P8paELsk/795InWe2ddPgtM8XX3zBiVmSotk4pp+PkrQbN25kgfzZZ5+xiCVuJIRTNxKWJC5p/rSO8vJyTsqSUJ01a1ZWeZt6vWnc//znP9wDmM5LaWFK05K4piT0Cy+8wNeLUr200RzpXCSW2zrfVI4k5inlnDrm4sWLWbiSlKYEc2uvU8lskrckk0n633777cn7itiR0P7Rj37EfYxzcnJ4PSSGKcEsmxAQAkJACHQtAZG3XctTRhMCQkAICAEhIASEgBAQAkJACAgBISAEhIAQaCOBQ44ezXKHEpQks0jsUNlRT+JmS6ZmS2a2cRot7uaQGzRtBDQfTNuCpagwFVfwqY4KEw5UKGz+yAOSVGL5pwCKpsE2I4mxm8onu2vTeI1xx12rDrfnKnGgfxYdryhQofGYVOaVvio0tmXDNi34DQNxK0td4iwAsvHtLL9mJYy5p2x7t6a+wq7o9cSrJ/cT4zkkwVNLVHsJbuphm1IymctMp6et3Z63bgpbBQljvgZ2vNM9b0mipcpWGpfSsFTG+JNPPknCoJK+XkI1W7KzPfK2vr4eTzzxBP71r39xuWbaKGlKz3myN/2KdETeUpleSs5279494wVOl7O0U2fkLf3OaA9HOh8J2T/+8Y+cKv3nP//J5ZcpnZxp/W+++SaLVa9cM6VV+/fv36ZkdOr1obFJelLClxKsJHJJ3NN5icnll1++zfmpFDGlkds639Y40uAVFRUszW+++WZQajv1/kp/nR5fffXVGDNmDM+bksCUhPY2kv9PPfUUsy8sLOQEsVfyu70/2bK/EBACQkAItE5A5K3cIUJACAgBISAEhIAQEAJCQAgIASEgBISAEBACO4XAwRNHwefzbSNvPZHblkllEpCZyx5vO1pWeamTWNVgRWJQNBWOpiMUCUNTVOQH8xAi6ewAhq4jHook16H5DE5ZKmrclbAJMU0zcHurugJYNwyY8Tgc0+0d65aBVljKWo6NgOU+pxk6S2PTtlkiEzMWukqTsMy6lsTyOy9U23JVWt+nrXN1hWx6n1qSuKnylvQ5Wfbm8tadQfOyyUjI2+b3hwrqzeuWYNaS8ta0Yl0ub0meUZrxT3/6E0sxKstLicwjjzwyKW9TE6OZet62R95SirSkpIRlIJUq3l7J2x0tb5cvX56VY7qk9KQ0lfylBC9J0nSBTddjwYIFyTQpHfPkk09yapjKJ5N8bc/1oTuQfk4pzUqy+KuvvsKvfvUrPi+lZN9//31OEnv9aFN/atoyX9q/q5O3VGKbBDcxJslPj3v16sUy10sg0+8kupd+/etfc6r3sMMO6/wvBRlBCAgBISAEmhEQeSs3hBAQAkJACAgBISAEhIAQEAJCQAgIASEgBITATiFAydvOyNvWxC0tKFvv12wS0YIDDQpUy4Fh+GGpQCwcYZlbW1WNRtOGGYuzItRVjVOxXA7ZNFnMGf7mPXtZ0LIgdFPGGj/WoakqdF2Hofvd9K7iJkbzLIDm4GgqYrBR0LMI9dEwAgV5MB0bOk2oE1u29XdiaD40W9nldo2vuGxTk7P0mIQruA9xS/K2ufxN7aPszq9ledsVPW9TZevXX3/N0pGE28CBA7l0LqVBL7vsMpa3H330ESiFS7KPUqxvvPEGJzaphO748eP5uPbIWyqV6/VBJVZU9pdSuJSSbU/ylj6I8Prrr3Nv03RRRz1ed7S8pURsaxwzJX3pXiP56vXSJelICd7UzetxS6WUqUQw/ZySvN20aRNLytmzZ7fr+nhj03Um0Ul9jn/729/yeUtLS/m5KVOm4IwzzuBdiTH1Jj766KP5cbb50j7bq+ctJYQfeeQR/l1G/XepRDIlcYk79WemJLfXA5ceyyYEhIAQEAJdS0DkbdfylNGEgBAQAkJACAgBISAEhIAQEAJCQAgIASEgBNpI4LDjxrK8dSUclRN2yyZ7ctMtZdvylk3etnEaLe4Wi1vwU8o1Fkc8Huf+mNGGEA4bczAOGz0Wml9DIBBA0B/g9K2uqPDpBj/H5aCduJuc1dzyx5pmuOWPE2tVLcAwDKiq7pbtdVR+7JZfVqCaMS7BDE1FyIyhNhrC3Y88iAXLlkDxG1DtzPI2nUtLEnu3krd0lZIClx64ZY55ayZvEyWTKWXLz1NON7W8dPayySzgrRgWfbW0TbdQaz1vU2Ur3dvUS5SkKm3nnHMO91QdN24cpk6disbGRjz88MMsV6lPLb3+6aefsuDtiLwlcUuJUZK2lPQlSUiCmJ6j8smZtkxlk73nJk6cyLIxddsZ8pZ+Rlrj2JK8pfTopZdeyunXU089NeP6q6uruS/tiy++COoZfOaZZ8Irm9ze6+OdgBKrJIN/8pOf4Pjjj0+ed8OGDbjvvvtY2tL1ph7BV111VbIHblvmmypvaWASzdTLl8bs06cPfvrTn+Liiy9Opntbe53StPTBAUre0ocHaN4ku4kV9cGle5HmSyW/Dz30UCmb3KbfDrKTEBACQqBjBETedoybHCUEhIAQEAJCQAgIASEgBISAEBACQkAICAEh0EkChx9/cLLnrSc0qcyo9302eUun3559bx0qmkz+j/rM2janY8s3luDXl1+Fs06ejJ49C7n/LM2Z0ok5/gAncakHLu3vOCQN3RRtsqet5c6ZhXWKR3RL/7qbe6wDy3C/p7EpaZtfXIxb7/wD5iycD19eDhxKnaZs2WRslyZh23DtM0njbHNMHdY7vtkxzQSuK269BG2CHkveljcvweslg1tO3i78ckkbVrnn7+JJPBKQu3PKsqysjEU4pV/79u27y1+43W2+uzxQmaAQEAJCYDciIPJ2N7pYMlUhIASEgBAQAkJACAgBISAEhIAQEAJCQAjsSQQoecsJVe436vZ3pXSiJ2/bstbOyNtsItG2XDFoaBosx0Eo3IDq0nL889HHcdTYQxGt38pCN25bSTkbMHxJoes3Arw2+keCl8O1XPrXFYearSFmRmEr4HEch0RtBIrjwNB0RPwqi2MVGgyfH7ndC/GL667D14sXIViU73WD5fGyrcVjuSN73naVvM20Pi+t7a4rrWSyQveT1xfX/drypsKxFTf5DDXZ89ay4/ju80VtuQX3+H2++eYbzJ07l5OjdJ/ubhv9TqmtreU06ubNm7ncL6Xbd9Vtd5vvrspR5iUEhIAQ2J0JiLzdna+ezF0ICAEhIASEgBAQAkJACAgBISAEhIAQEAK7MYFsydtsS+uMuKWxswlPy9TgI4kaj3D5YhJXZWvX4e/3PsTyVjUj0H0+6D6DBW7cMmHFTVcEWjZgJlLEiVRtMn1rO4kkr49ltemYUHVA0xUojg1NgSuyE710NWiwocPIz8Wl1/wa365ZCV9+Hgw7tRxwNlo7/vXOJn0zJm9TrlvT+M3lraJu2xt329XTMa6wbUnezp+9cMdDkzN2OYE1a9Zw+eBRo0Zx79oePXp0+Tm6csDdbb5duXYZSwgIASEgBFwCIm/lThACQkAICAEhIASEgBAQAkJACAgBISAEhIAQ2CkEjjxxHPe8Jdnp9bn1krf0OFvZZE++dlTiZpO3Ob4ClqskZmN2DLqqYcuGjbj/9j/h6EMPRzwSxj3334fcwnz4AgGUlm3mPpO/uPIq5umEI8l+vvyHOLhJXlobbTESvKoCGyYc1YHPr0KFhZqqrajaugWRmjAMzYe8vHz06bcvCgYOxCVX/hxfLFmEYHF3+MNh9zyJNG9bL2JLUrStx7d1v5Z67bb1+PT9mtbpydpEf9ttkrekvVvb3FLWbjq35bLJIm87eqXkOCEgBISAEBACQqAzBETedoaeHCsEhIAQEAJCQAgIASEgBISAEBACQkAICAEh0GECR33vMJa33N/VclOkJPzocWvyNrX0cKaTt1dmtrQA29LhNzSEo1Fohg7LiqOqpAwP//lunHLMsYAZx2dffIF5CxbhhVmv4Y477oBtxXHiMRMQDYWwub4axYFCBPOKsGDhfByy31A4ioPlpSXo37c/1q5ZAF+wN+pqaqBFt0Axy7Fw0Vw0bClF71wNoUgYtQ0a4g0WqqNx9B03AV+tWIlvl66AWrAP/HYc8Xgcut6UPKUSz5FIxC0Lm5DE3vpSuTBnQ4NjuSWfA6rulmGmHruU6LWdrKVls8nZziZvO30dt+l927wXritwNe6b65VN9sot246JuR9/2+F7Ww4UAkJACAgBISAEhEBHCYi87Sg5OU4ICAEhIASEgBAQAkJACAgBISAEhIAQEAJCoFME0uVtquxrS7/UbHIv2+vZ5CP1vCUZGqM+vBoJPhOVG0vx2F/uw0kTj4UVboDi82FjWQV+/stpeOvttwFNxZRTTsSXs7/AljhQvmgpfnjJj6HkBlC+eh0evucePP3yS7j7wfsxqH9/PHrPHfjjtb/FT/9vIgb3zsPYA4ZhUO/eQGMD1oTrsWDdFoQiUYSiMYT9RaiORbC0tARr62Pw5RWwqCXxqCkqC3Av2WubFqd6U0W3l272nrNVBVY8zv11faq7TtLAiqZx4thLCHf0IrfGN9u1oXNm2yfb9XOQXlZ6W3mrUr1qx2Xn9bxlh+2Y+Pp/33R06XKcEBACQkAICAEhIAQ6TEDkbYfRyYFCQAgIASEgBISAEBACQkAICAEhIASEgBAQAp0hMOGkw1tN3mYr75uprHI24dee+dJYuqLCdEjmURqYet5uwOP3PoJJR06EHa2F6vejsqoW3z/7HMyeMwdWOIzjJh6Jd954A8sqKlH6zVIsWLYct9x/N44aNRaP3XU3Ppn7Oa6+4Tp8b9wIzLz3j4iWrED/4gIYqgnV74NT2whF9WPD+nIsrq5FCBaCfj9qauOorq9DtRLHvK21KK2zWLBSejkajcKMxWEYhtsvNyGciaGXZiZeXqqZn3fcpLMdi3NKV6Mqwrorbr3jWuOVjfWul7xlLZtcksuiZXk756N57bldOrxvY2MjfvOb32Dw4MG49tprmb23vfTSS7j88suTj/v3749JkybxfvQ9bbSOBQsW4IEHHsAHH3yAoqIinHvuubjqqqvQrVs3hMNh3HLLLXjyySd5f3p98uTJuPLKKzFy5MgWz+W9cNNNN+H666/v8PrkQCEgBISAEBACQqB9BETeto+X7C0EhIAQEAJCQAgIASEgBISAEBACQkAICAEh0EUEJp58RKvyNvU0mURhR3vdtn36DidRbSgwLQe67sOmlesw86EZOO7wI2FHa6AaPlTV1mLQ8FGoqdoC1dAxYuAALP5uAfQevfDpv9/EzGefwRXXXYtJxx+PLz74CBdedC5u++2N+HzWDNxz0+WAWQfLMqHm5EFRKQUKRG0Dpd+swOKaeugFuTBUDZqag1g4guUVG7AkFMWqkhCLOe4bbDrNegTHYjE4CjhR6kluTwrSY/pHPXxtOPA5KvTcAHSqluynUtEGl05W0SQRMzHzSl23xDNVQrbl+rX9urRzzxbKJ6fKW1dsUz9id2xK3n714dx2nqj57nfffTc/kU18Ll68GNdccw26d+/OApb6JnsbydsvvvgCd955JwKBAKqrq/Hoo4+ChO/tt98Ov9+PL7/8ks9x880349hjj+U09uOPP47Kykreh2Q+ydsjjzwSP/hVXQGMAAAgAElEQVTBD1BXV4fPP/+cz3XrrbdiwoQJfLrUcwWDwU6tXQ4WAkJACAgBISAEOk5A5G3H2cmRQkAI7GUE2vuJ4r0MjyxXCAgBISAEhIAQEAJCQAgIASHQbgJHnzI+KW9T056t9bxN79tKJ832fq3dE0se0CRvLRssbzcsX4N/Pvp3HD3uCMBuBJUnjsTi+Ozz2TjxxJOgKipmPPwQfjb1J4iqDnKDQTz5zNPYUrEVI/cbicOPG4+5X/8PDWtW4vQxBfCbNYATg1rcDzDygUgUdjgORc/BylXLsaoqBF9eDrZuqULffkNZ1m6uqsK89WUorTcxf/4C5OTkcFrTUA3+Pjc3133s90PXdWZMiVzqg0tf6TE9r+oafDlB6KaNergloVdWlCBH9wEBA048vexwc5K7jbylaW8jcOm+oeSym7zNJG+//ODrjt86ANoib+nefeyxx1jCrlq1iuXrqaeemjxvJqFKsvaee+5hQUvHUWr38MMPx8UXX5xM7W7evJkTuyR0x4wZ00zeeoO/9dZbeOWVV3DvvfdyGlfkbacutxwsBISAEBACQqDLCIi87TKUMpAQEAJ7CgF6I7xw0UIsXOj+68g2evRo8L9RoyGfVu0IQTlGCAgBISAEhIAQEAJCQAgIgb2BwDGnHskykbZM8rYlOZjax3X7cmqSt7ajQNMMlrfP/PUfOOrgcTBD1W6PWV2Do6hQNR2xxkb4dFqTAsuMAboNNaBDcXxAzEZYiyKYZ8OcPw/x1Z9AC6jQ8nIR0wII+AuhRG3EI1E4toLSrRUIa/moa2jE1q1bUdRnCGpqaqA4CpZtqoLZrReuv+kmxBoaoGs+TlhaFs1ZgaLr3H8Xtk2Wkuojc2lk/pp8DrAMFZqlYPnm9XjzpVl48s1Z6Jabj4jqwK9oreLNVLY69YBsZa+3n3RvYdppAjdd3lLPW4VqSSeSt1/8d06r66d79rXXXsOMGTMwb948nHbaaSxS+/Xrh8suuwwffvghH3/CCSewaKVkbfpG1/XGG2/k40pLS/Huu+/i97//PUtZ2tKFKqVmH3zwQRQWFnJZZDqGUruUsD3wwAOTw9PPzpIlS1jK9ujRI6O8JcFLx1L6lo4Vebt9f5vI6EJACAgBISAE2kpA5G1bScl+QkAI7PEE6A3wjIcfwWMPPYTa2touWS+9mbry6qtxxS9/wW+YZBMCQkAICAEhIASEgBAQAkJACAiBJgIkbykFSpsnb71XvT6tqbzaIvsyJXNbYp5tPJqDBgVxKiGsGVxWl8omP/PX/4cjDx4HxBp4aJvqHCcSwOQHSeJS7WPTtqDrDiwnBttSYMYcaDmAYW7Bpk/exwDNhBkMwMrPgaY7iDeGYMcdGMEcVFRWQokYCPnyWNzSWGH4YSgKtpRXwAkW47vNlfj5z38OaspbX9+IffbZh9PBuYVFiNY3wnLc3rUkdVM3ekz/yFOGVRu5ig/olY/brrsRL3/xIfoW9+Q+u6rZ1B92e9y32fhnez29p276HDMe30zg2s2St+ny9vP3v2p12e+99x6efvpp/PnPf2b2L7/8Mt5++22WqwUFBW1K3n788cdJYUsfJqf+sldffTUOOOAAPnd6z1t6jvrZTp8+nf/OsHLlSpa/9HjYsGEZ5+v1vPXKJns7VVVVsWS+7rrrMH78+IznIqn7xBNPtDj29rgvZEwhIASEgBAQAns7AZG3e/sdIOsXAkKACTz3r2fw2xuuR01d3XYhMmDgQNxw0y244Ic/2i7jy6BCQAgIASEgBISAEBACQkAICIHdkcCxk49qNXnrrakliZct+dlZJp68jVk2NF3nwGrJqrV45q9PYPzYQ1nexmMxFqEsQ23qO+smX0noqoEgEGoANAumZgCWAt1nYc2376Nb4xZ0q7cQKeiOzY1VKM4zURD0wQlZaIjbqKmvQ1WtigY9F42xEBzEEY6rMKNRKI4FpagXFq3biokTJ6KwoAilJSU4cORoDB68H0KhEHIDuQjFw4yA1uFJ3FThaViAFdChRS3Ee+bh8XsfxKP/eQE98woRDWjQTTeF2tKWTZ7u/J63bsfiZlsL8tZNedN1dPe27DiyyduGBlfe5+Xl8dd0kZqtbDL1Jf7jH/+IE088kcsleyWUqfT11KlTecz0NCz1un3xxRexdOlSTttu2rSpS+Wt119Xqoh19reHHC8EhIAQEAJCoOMERN52nJ0cKQSEwB5AoL6uDmeecSYWL1rolpeybeiGDsd236A6qgWV3njTG3BV5UpTVPqqo9uBo0Zh1quvcXkj2YSAEBACQkAICAEhIASEgBAQAns7gRMmT0j2vCV5lir76PvmclaFTW/HHC9FqrLQdDcSdJ5opJ3cfRRQ+eKEvGNp537vOO5XRWmeSE2/HjZs0nks1ag3KuVw1y1dhX89/gSOOOgQONF6dxx+D5k4P32hx3Q+R3Wnq6mIxeKwNSCYAzz36D3w11ShoWwNVpVUIL93L/TrXYCJhwxHn265CMccxNUcrFxRiXDYQShmI5CXg9pwFWrDjdByixDI6YZllWX42c+uQHG3fRDI7QE7FGNmugaEQw0wNB8sx4bmMxCNxaAZegKXw9xJMtPrtqbAKCzAXx9+CPe8/BQGFBS7RN03wV2+ZSun7J0wU/ravX7uvLLJ47bO35Pb3th0HP2b/f7nra69vr6eU6n/+te/uF8tbalJ1Wzydv369fjZz37GJZdTNyq//PDDD7fYh3bjxo3JUsmU8M1UNpnmT/PzypLfcsstSE/eStnkLr+1ZUAhIASEgBAQAl1CQORtl2CUQYSAENgdCdCnVccdcij3C/JKSNEbNirV5X1q2lYdLpFF77vjUOCDAgdmp5ZLb6xeeukVjBo1qlPjyMFCQAgIASEgBISAEBACQkAICIHdncBxp7nylrZMZZNhpaYmt5W3LGNTpGwTDzUheVOSl8nEZbrobZmiozhwLAeapnHJZJK3G1etw1OP/A1HHnI4rHC1e3DiA8AqOVvYTXKRjiMpDR2ImYjAhL9Ig6I04JJTj8f5J52CeSvWobwhgoH9emHfbgHs16sAvQp7oGevvlixrgymbQC+XKxdvwbduucipyAf6ytqEHEMbImEMPWSy5Eb7A6fGoTjqFCp364TBzQF0HQ4lun2vqX0rabCsWxQ4tMfCFC8lGYLU3HgKyrE3//6GP707N8xuHtvmBQzzrK1VY56w6TL1mzHZ0vuZptf6uuZRK/34YCOytvHHnsMJSUluP766zOWMM4mb6nkcnl5Oa699tqkiKa/VVAZ5B/+8IfJUsbpadhUeTto0CDul0tljy+66KLkkknMXn755bj55psxZsyYjD1v33rrLbzyyiu49957WxTF7WEs+woBISAEhIAQEAJdQ0DkbddwlFGEgBDYzQjQHwX2339/RMIRqIqS+BQ1fWrb3eh1XdP4jwhc9krTYDoW/LYCk96Nd3LLz8/HrbfeinPOOaeTI8nhQkAICAEhIASEgBAQAkJACAiB3ZfA8adPTCZvPXnrpS3pQ7XpyVteaWry1rFalbfN5B/cvrTblNFtDZ8KWHGL52hZDsvb0rUb8fj9D+Pow46CGXHlreq4wpZ6yPLjRMLXsuLQdB8QVwBLBQI6LNRBM0KoWfYNYhsq8Ml3S1AaiiMUbYAvXo/jxoxE/6JuCOp+rK+sQU3ERHVDBN27FSKg2li9dj0a9SAaFB8aHWDyyacjFlFQWNADVVW1KC7uzqnbwsJ8rFizFkOG7ofS8jJU19SwIKReqvsNHw4nHuf5OqqCGL3fLSrEM089iZsfvx/De/dH3LK2W/K2rXdsR/see+On9/pNP6+X9k6XxG1N3t5///2orKzknrF0zKxZsziF+/jjj3OP2JkzZ2Lt2rW44YYb4Pf7oeuJ5DPAqViSrueffz6XTE7dSOqSoKXjaMxUeUsfQJ8xYwaWL18OOj/1vZ09ezaXX6Z5HH300SABTHOguVFpZeKQmrytq6vDO++8g7/97W/4wx/+gAkTJvDp00s0t/U6yX5CQAgIASEgBIRA1xIQedu1PGU0ISAEdgMC9Ibqww8/5DdI1EeG/hjg/VHA6wFEn0Km/jK//+Pt0BxAAxC14/BRjyJ+1DUbv0HseBXmrpmEjCIEhIAQEAJCQAgIASGw+xJ49VXg9tuB+fN33zXIzHcNAoMGAfffD5x11g6dz3FnNMnbTGWTKSXatCVKHKfI26bkLe3l7Zu+X8oQKf1OHeobq7T+/s5RLE7eknTjIKqjYvO6TfjbfQ/h6CMmwKyvSApbOgudmcZNbo4JS1OhqUEoJr35s+HYtVBDW+CsXgaloZ4apmLl5hIU9+2FwjwDmh2DWVOL0o1lqIqq2Lh1K6K2gjyfD9998Tkmfe8kzFtXik1hE0dMOgn7738gFPihKn7k5Ra4vXdVt+yvYimgDw+v37QRAwfti0gkAp9ucJKYPpesGSqnciNWHIGiQvz7lZdx1d234cD+g7tE3qYmazMlX9uTvCWm2fbPdPO2Vlo5W/L2s/dmt/rzQHL0jjvuYME6YsQInHHGGfjoo4/4OSqfTD1wKZVbW1uLf/zjHxgyZEhyPCqVTMncBx54AH369Gl2nsWLF+O3v/0tvzZnzhxO0HobydozzzyTRW3//v35aeIyd+5cPPjgg/jkk094vAsvvBA//vGP0a1bN4TDYZa3Tz75JO9PY0yePBlXXnklRo4cmRyb5G3qubwXLrnkEtx5552QPrg79NejnEwICAEhIAT2YgIib/fiiy9LFwJ7KwF600KfNI7H4/yGlTb6hDeXwbIdKKqCLVu2YPXq1djHsTHruhuRQ62KdAVxx4SR8rcDbrfUCZBGTg6O+P3vUEB/KJFNCAgBISAEhIAQEAJCQAi0l8DgwcC6de09SvYXApkJjB0LfPvtDqVz/JlHN+t5SydvKXmreNKWSgPTjg6VUd62ny0r1KTgbVpOUvylCNxsi7VhQlOoZLLDoteBipI1G/H4Aw/jmCMmALVbE0Mk5pHsEZvorWvFEvLWD8VmtQuYtWhYtQB59VUoW7kUPfr0hJ7vAwxq0WOhsaYWWyvrEQ6ZaNACKNlahW49+2BIn974+4MP4tzzL8KakImPl6zE/51/EcaOPQSOrcG0NZa3UN3qUqYZg1/1QTGo7LIBKxJ23wNTdam4ScYPqkE9eRVEbROBwgK89+47uOjWX2Ps4OGImWaHZGkq00yytT2lkLOVWc4mc9sij72SyakpX0/qfvruZ9luEXldCAgBISAEhIAQEAJdTkDkbZcjlQGFgBDYlQlYlo1//vMp3HD9bxAIBLi3T+qmWgqiThy33fw7XHblT/DVNTfiq789hqBmQFfdN+ymo8KyTUB34Cg2DMvf7iVT7yCF3vxrDnKKuuPCpQvhKypq9zhygBAQAkJACAgBISAEhMBeToAqucgmBLqSQFI+duWgLY91XELe0h6Zet4mk5G0g6O6hYtS5C2Jx+bp28S5WN6qzVOwGabhJEspZ54jyVtDM8CpYJVK3qrYtHYjZtz3II4bfzRQWwU46b1hU5K3CvWaBRC3AFuh+sqAEcXr//wrUFWG3LiFglwdhx02Ck6kDhVl5airj8JWAggGC1FuRhA3KUWrQLdMHLT/cFTWR/DMu5+gJAL88ufTMGTIUCiaj8WyqvhY3mrBAOBYsEyb5SxJW2LJH1yGgngshmBuLpecpmnFYcOfl4vPZn+G/7vmMhw8ZAQsx0krW93+e6I9cjXT6Kllj9PHyjY2jde87Lb7wYBMW0s9b0Xetv+ayxFCQAgIASEgBIRA5wmIvO08QxlBCAiB3YQA/Q2ivr4OI4YP5087W5YJRU2U00qswe/oqIo1YPPajVAbG/DsgaNhRqP8Bo/eNFqODd3R4RgKlLgJExYU9zPf7doUXYUTiwO6Ct3WkD/2IJz3RevlmNp1gh2+85eYrkzHoM2v4vzm1Z52+EzkhEJACAgBISAEhIAQ2KsIiLzdqy73DlnsDpa3x3//GBiUDE2Rt60lb9PlLYnH1uRtan/bTLIvm7ylJKya+CAvyVGSt2UbN+Phu+7BCROOg11TtY0gdpLlmwHbUuDLMegbTrzG7BgMv43qDSvw4K03Y/L4wzF0337I1W0YOtDQGEY4BpSWbUUoFEG9bmLVstXIUQ1cdP65oB66L779HtbUmFhcWoOXnnkJVFlaUVSoug+OQiWTdSh+H+LRKL+P1QJ+/t7w+8lmIh6JQtc0KKoG6hNk2hYcem8a8GPuN/Nw6s8vxiH77c+rIGndmS2debYkbfq5spVaziZw3cR0yx9y8V5vqeetyNvOXH05VggIASEgBISAEOgoAZG3HSUnxwkBIbDbEaBP3P7h9j/gvvvuRsDnh6aqcNKStxHbxF8fegRnX/BDfDX1cix7+V+Ao0HRVH7TG4vGAM2GoeqgFC+lZ+0M5biywVFVBYrpIK4DPstBWLPxvb/9HSMu+lG2Q3fR10Xe7qIXRqYlBISAEBACQkAI7OkERN7u6Vd4x69vJ8hbn8/HVY48UZgqb03H5rAqbVQ2ubPJ2ybZ534I10G8VcYKl1h2k6umRRNRsaW0Avf+8U/43nHfAyINzY+n/VMY2rYB27Ch6NRf10E0FkZQV4DyzXjkhhtx5fmnQ/UbWPbNHPTq0xdqTi621jWismoLItEQFq1bj+9NPAFBW8W/X3oBql9Dz6Ej0ODrgbw+Q3He+RdyL17V5wOof69uUCNbNw1M84jbXDIZ8ZR1ku2l12g5hoI4fbDZp0P1Gfhu4QJ879ILOXkLVeWkbmtba2KUjkvtKZtpnGzy1UveZhTvjtvXtz3zS5+v12fZS95643nz/uSdT3f8z6CcUQgIASEgBISAENjrCYi83etvAQEgBPYeArU1NTjwwAMRjYahKwro71wWv/lu2goKe2DFiuVoLFmHV8cchnA8DFU1WN7G6JPKisbHBPMLETj8QOT16A2DPkHdzs3WdShxG7ZKZZgtlP3vM+TkFeDsL2fvpuWTRd628xaQ3YWAEBACQkAICAEh0DUERN52DUcZpYnADpa3k/7vOOi6npS3JElJpCWln1foiBxq8oOzqluCmDbVez/m7qiQk6Q1eH1t0z5su43sY9nqnYS+Nu+hqyng3q++QACxKPW/1WE2RtG/Vx9cNvVn0LQYz5XKE1txtyyxHbf5fSM9XxVw4KuJAKEwqlGDuBZCT0XFpMGj8erfn8HoA/pAC4QxbP9BWLe6FEpcRyjSCNswUBuyMG/eHOT4VZz7k/MwcOQwvDTzJai1QUSDPfH+qrVYMmcj/vXsEyirXA9Fi8K0Ihh5wEFYtnQl8guKsXrVSvTp3ZfLLlMlKdrGjx+PQNCPcKgRRtCAnpODWDgEX34e5sz5ClN+fTlGDhiMqGUioct32k9ItuRtZyfm3Q+p8pae8/6JvO0sYTleCAgBISAEhIAQ6AgBkbcdoSbHCAEhsFsRoDdd0XgMv7/5Jsx47FH4/X7+RDf9UYASsPS+PhaLQVE03Pfwg7jwokvw38knouSLxTDsBthKLlQ7iohPgT8URa9zL8D4B/+EnJyegBWFnRiDPgKu0H+Ksk2iNx2YAh0KonAMDVu+XIS3TjgSfiOIg2+6CQffcvNuxdedrMjb3fCiyZSFgBAQAkJACAiBPYGAyNs94SruWmvYCfKWyiazAE28T/PkLYs7srEsZRU4nrAlpciSlnrINpe37r7cKMflmqFSUjOB20zybitvdUVF3Lag6ppb+diyENQDiIci2FpeiWqlPnEehZPBfH5FS0xbRQhAd+go9muIhKvQWFuKu266Ae899Rz27z0AxxwxBjndNMBvYnNpNWpqTViWgapQBJu3bsXyxfOx34gB+PHUH6B//35Y+d0avPHON4jl7otobm+oMT9GHjgUU35wKhobt8LnBwzDD6hUIpkEd4wmBOh+N2lLH2D26TAbGqD7DPe9q+qmb/WAge8WLeSyycP69OckbjZ5my15u71u7lTp2plzpCaDvbXQ2PQ8fRV52xm6cqwQEAJCQAgIASHQUQIibztKTo4TAkJgtyFAfwAIh0IYOmQI4lF669y00Zsz/gOBrmPYsP3x+ZyvULV6Kd4cdQQcnworZiGoGIhqKnJg46iPPkDuqAOQYwQQNiPw6xo0W4HNJacSvXRSPiXeEqSI4SDX1BFTbLx98mmIfPMNTNuEr7AQP1i0sIvStzX48oErcMn0F7C8fF8c8eMbMeOBKzC2CEDZ8zir7/9wynMBvHrjg3h3/b44+VcPYMYDZ2EQTzqCZc/fiGm3PY93l5dj35N/hekPTMf5+wf41S+nK5gemInx79yGmwLTsfnVQXgypedtZP4DOOusd3DKq89j/Dv746ya57Fu+nHgoyP/w7TgNAz6dj6mjW1OKLLsedw47UY8+O569B5xMs6fPgMPnOXOyD3nczjuy9sw/YXlwIjzcNvzM3AFL4g2Wu80THvgKXy1vjdGnHcjnpwxDeMTL7tj34bn312O8n1Pxq+mP4Dp5++PwJfT0eesGjy/bjqOcyeI/00LYtqgbzE/fYK7zV0vExUCQkAICAEhIAT2GgIib/eaS73DFrqD5e2JU47n5C3JMvpHZXK9ssm8ZjaxbsqW5Kgr7bykLL1E7Wzo1abn+HFCyjYJ3xYItpDQ9Y7XoEA1dITCYWiGDl3VEI/F4Fd1OKaFmM/mCsW0kUxOSmV+7CCekw+zvgb5kXoo5SX482+m4etPPkD52nX46fk/Qu9uuXAMBys3r0V5ZS0i0VxsrTRRVl2BhSvn4dDDRuLqX18ONVIHbK2DZebivuc/Qih3OILBwYAVQ2OoGjfePA3BQgPxUDX+P3tnAl9Veef97zl3zUYSIAt7QNmUACoqVFQElwguiG0Fayu0nWmceWea2kWmfWfEd6YWO9M2nU3emXcGOraCXZDagnFJRUVFQQ3GKoJCCFsSluzJ3c457+f/3HvD5eaGBAibfZ5+/BDuPec5z/N7zk157vf8fn+PSxKjbAWbPWk24WAY03TjMj1gmFiRSJe7WX6FCJiWureejHSqtr3DzX/+Ba4Ydwkh28KOnDhp6lzB2/76PMg9F3fdxvtMdN6+/Owr/XUp3Y9WQCugFdAKaAW0AlqBPiug4W2fpdIHagW0AheqAo7t8JUvf5k1Tz6B3xetpSSbM3HeBjsDuLweQmGLX6xZzR233UrFpFkcOrADxwjimBlEnBBut4u5W98gt3AMltvBZUfAdIHtJhwJqvflSwbbjsYr9baB9VgGEdPh/V//mre/spg0T1pX6tc1//7vXHTfF05b7rp1CxmyqoTdaxZT5G9i4/ISbti+lMZV88lR8LYM/8oKViycir+pgmXzb2XjwnfZXDaVpopSJiwrYk3FUmblQM2ahUxfPp2KqjKEtwpInbHua6wsX8r8CYXk5FSxPA5vA2tYOGsV09eto2yqH6rKmVpSR3kMjgY2lpG2bCq7Ny6OgeL4VKtYXriYpjUbWT4rh0DNGhZPX870iijkjV7zIZ5ds4ySogBVq0opWZrDqu0rKMmB7SumM2tjGZtXLVTz3by8hBk1y2hcUUJOUwWlE5aRs2ody0oK8ddVsHT+Ylhew/JZ2ymfWkJdufzsj8HlZUzdvZHFUW6sm1ZAK6AV0ApoBbQCWoHzVwENb8/ftblQR3aO4G285q3sq6J7qxgRTdLxGMCNvWHG4pMF3tqJZXHsaH3cFO346GS5jtk9OjkGdSUC2XC5lDNVQLGAZtNw4oZgTOtY3VVD4nZtSXeKjkP+PGq6yEqDlu3b+EnpXzBjdBEvvPA8Bw/XcetNN5Ob6aWmrp4dBw7Q2NZBZ6effbVHONS4m+Fj03n4R9+L1tU90siuje8wePhU3m5OY8seC8MpxOUKYxKhuaWB+++/h6LxYwg2H8bjikJwwx1Ukc6m4QZctLW0kpmZSTgsQNfE7fNhSzyy241l2NTsrWX6wnlMHj0Wx5Ws6dm/qRPdsGfi6smxyXKNuOtW3tPw9kyorvvUCmgFtAJaAa2AVqA3BTS87U0h/b5WQCtwYSvgwIH9+xk/biwu9fi1ozaoslFVm27bIILD9JnX8Pv1z9Lx9hbWzb4J0+UFt2zC/RidLUxfvYqL7vwcAWw8VgjLMHHLU9/ylLIrGpestueyWVcxWT19TRCV08GFYbfzxOUzcdXsxmPIdjvahs+dy6zVvzht3QXA5i7LYfWKUkomFJET2M7GKpg6a0IM3taw1FnK9PiVNi/FmJ/Du3VLmRpoookccqJG25hTdw0LD65jYWHMBVu0m3UL43QzFpv8Rikbly6naHkFS6fHT65h1azRVC3rpHwWbFxaxPIJm6noRkarFETdXLqGZfOnM6EQ6qo2U1c4namF/qjztugg62QAqtWwZv5o1i0+yJr5hQSamgj4E8a8eTnGDHjDWUqRAtnzObhuIfGzmzavYlXTLMpKiqhZNYvRVcvojA6QouUT2FyRDJdPe0l0B1oBrYBWQCugFdAKaAX6XwENb/tf0z/1Hs8BvE0Vm9ytNm0MhsryqN1WLKI4Zsrtct7GUpZV7VrpQ0Brqr7iy3zsvTjATYpOjphEnIhy3RqGoxyq0rcp5XJitVFT3jKx8Umd2XDzQb4480oemHMzFb/4FTv372PQiGE0NDRgukN0On5aHB+dFrS3RjBtm9bW7fzr//0uOeMH0VFzEE99O+9v/oAhF09n3ZZ9pI+6ioCTiyFxx26TAVlpRELtZGR6GTx4AJlpfg4faSAc7iQ9PR2Xy6PgtoDbQCCAbYXZv38f06++hiFjog5eC4uDDfVMuu16rpwwScHcrqeMe/hc9Lb37e+PU/Janu71e3Pebtzwcn9PQfenFdAKaAW0AloBrYBWoFcFNLztVSJ9gFZAK3AhKyCRyHfefhsbX3hRba4NqU9rO5guE8e2iVgGtmHxzAsvcsPVV/DsVdfTWrzjVbwAACAASURBVPsxOD5sU55LDpIzex43/vp/FHA1lePWqyKoBAa3Hj3Alu/9vYpetuRJbCf2RUIvonmAzsNHOPrSS6SnpatNv4VNxIAB6Tks2LerH2QPUFOxiuUrVlHx2xr8tyxkWTz6WDlvk+Dtca/VULF8GctWSARxfCh3svo4eJsIUgXellJx/ywm1G2maNnGBHgLNatKGF21lM7lsKxoORM2V6R2tTZVsWZFOStWVfByoIj7y8opL5uOJB93h7dJrzVVsWrpUpave46P6uNj/kEU3q6Zz5CapThLu1D18frWrKJkdBVLowPsAS73w5LoLrQCWgGtgFZAK6AV0Ar0twIa3va3orq/swxvb7p79gljk+Nlbs2YqbbLKRlfKcOlflL1b2MtCnCjzl0j9mfiwh4PANXjtwnu23j8cvT8SCSi4Kc8ABy2QlFXsBN/9Db64G6i01ZK6iRCXS8RspoP8dTf/w0t27ez7d1qOgwPWYMGSQFd6lobeeuDPUTSC6hv7CArKxufEeSW2ZO5474SHHcI++AR9myt5sCBowRduRxo92NljibkH6Tq7+bm5mKFI/j8HpobD9Pa2sjAQVkUjRrB+PFjycjJwQ4GpbRtVBcnDKaNFQ7i8mfT2dyE4TLxZ6VxsKGOibfOZNr4S3FE2q46w+fXR6O/at6mct4m1rzV8Pb8Wnc9Gq2AVkAroBXQCvypKKDh7Z/KSut5agX+FBVw4MPtHzLpkkvI8LqjrtgkQ6wZcTF73q38cu2v2Pf0M7yxZAlel4cIBhG3gxcfs7a+wOARlxAhgGH4sB0Lt2FwePfH/PbqG8mMROvoHvvezEj4ObXwiWFe8c2iz3DRZkRIx8tn/ue/GXbbvNNYtcBxrlWp41q3royppUVUiLM2FbwV521pIe9WlUH5VEq2L2Oz1MAVA606Ptl5mwxvl1O0ex0LkdjkdczfuIYuY26sxu7Cp3MoWzWVqgQHbNckmxKcwfJi02bKF85gc2nUWduT83ZjaSMrSqCiNJfyCW+wpnR61DHci/M2ULOZzYEJzJqgigCzZv4QNi58mpyyVUytijqMddMKaAW0AloBrYBWQCtw3iug4e15v0QX3ADPEbztKTbZkQdwY2M6DuDGLLaO4Sb6ehS6qjI2vcDbxDVxVMHaVPBWjorWQ1UwzxGHq1s9uCtA1+v1qj9dsXjnLoAb23M62AobtzU38Lfz53H7xUNortnO9v37SRtYwPChI0gzDJ58/mWCaTnsbXPxetXHHG1sIjfDw3/9278yLH8otukm0nyEP259lY9rd9AccugIZzBqwkw82cPwe300N7equsBut5eMjAzSM3wcbawDLDra2nAci9mzZzFi5BDscAeWHcAgjNvvwgm4EXewiGi7HEJWmLE3Tae46GJs08E5ccnbC+72Th5wvOxRooM3sebtS+s3XvBz1BPQCmgFtAJaAa2AVuDCU0DD2wtvzfSItQJagT4qIJvq2+bO46XK5/GaLixHApITm0HActj67rtMGjuGP1x2HR1HDhA2wZQ6tngY9s0HuXLpQ4RN8d06mBE3lisMjpsN8+6g+b1XSQ96+ziiY4dZdvRLAGnxP6UObthtYToGk77/A8aV/tlJ95t4QlX5dEo2l7JxxWIm5MTg7bIJ0bq1CqaWU/j0GsrnF+EX12ppCSumV6iat1XLCympWcHm8hIKA3VUrVnK/AcClJ/Qebucotj7qkbumvlsXrcwVte2iXWLcymtKKBkxXZWzRdgmtQS6tIuLynsgrfbywTO5ih4O3/jT1i3pozpMp+KZcxf3MQyVfO2jnULh7BiusBbqeFbQ0X5Yu56bL5y3k4/Yc3baLxz07rF5JZWUFCygu1SF/i01NcnawW0AloBrYBWQCugFThLCmh4GxP6J+CUwtI0eOwsaf9pvcw5hrcul0vtkeJxtnHjp4pAjm/oEqKQBd5KM2MxxfJzFOBGnbNmrHZtT9HJx153xaKY485bOdtWbluf1xuFuJEoyYwDP3HhhkKBKNw1oq/batcZc98asOujajb946OMbt5HJNBAgxFhwKAheMI2vlCY597bT5s3nU076mno9FIwbDhGKMT3v/cjQi1ptB8JY0Ua6AztY/WvV+DO9NHc4WacwFtfPoFgOwNz83B708nKzFG6BUOdDMhOU+7aSDio4p6PHq4jLy+b6266hnDbUTxeB0wLJ+AVkbCxMLwmVdXbuOehv+DigiGEJCL6PHXe9tfH79MAb3fv3s2WLVu46667kAjyC72d6nwkhryiooK7775bSfCb3/yGkpIS8vPzL3RJ9Pi1AloBrYBW4E9QAQ1v/wQXXU9ZK/CnosA7777D1VdOI83jIRQKKTds8vcQX/jCF1nx3//F3n/9D9782+/g8aVjOC6C7iBOKJPP1VThyszFsC1Mw0XQJU9dh9n59AtU3fc5MnwZOO6EeK6+fnnW7QsRh7ADaUB7SydzXn6e/M985jSXqonN5WWUlUv0cQHju8Umb2TW4wHWLJf3R3HL11eworwkClsDVaxYvJBlT30E429h4dISmpasY9bujSruuLsLNlbzNgZvoYmK0gksK1rHxqXTETyqavDeCs82CmxNPbXA9jUsLVvGmuc+on7U1d1jk5t+QlHVCvU+4+9h2ZpVlE6N1datqaCstJSfPreHUVffz9LSQlYsCVDeWc4sPyT2LeeWlS9naUm8Zq8aIKXRASpYrJtWQCugFdAKaAW0AlqBC0KBvv7780STeakRZqX498/2VTBxCZzw/SpoLCflk2+rDFjy9dTv12yEpYvhqa4aHbB6NyzMgbJc+GlPA471J2kxNyQcdOdKKC+EjUWwWJ6QnJjUwUpwFoMaUx9W9s6HoWwW+GP/1qzbDGXfgIThwsPwRkkP/7CtghseOP69r61E/WO6ogwe2RZ7rwAeXwNTm6DsLngz1mfFDHgk8fQp8PQK8G+GW7/RhwmcxiHnAN7GgZM8gCuQNO52FTh6PHSNu2vj9lYTYnBWZpwMaONgLpUaXW7eaAVd1Y7Vy432lVD9tiuWWVysUvQmGsssD/l6CdtBLMdClZW1LEzLIdObTm3NXr584yy+VnIV5u63cQcCMGgkVmY+IRd8tP09qg90sKMhRNjMZ9CgYezZdZCv/MXXGZCZxeH6Wlxur4pqzh08iFc2vcoTv/gF4yaMZ8zFF5Gdm8vgAUNJ85pYgQA+XxrezBxMj1dFKAc7O/lo507aWwKkpaVx+PAB5t56LVOumogTbsd2QrgiDvjdhNo68WamU793P7PvvYthI4cSDHaqz4DoINok6tPXO+xEa6DWLCkdq6/9Jh+XXPu2r7Vw48ep9TZN5UKWn8VlLc7qP6yrPOGQ3n77bX7+85+rY3w+H2PHjuX666/noosu6npQ+1Tn9NxzzzF48GCuuOKKE3ZxqrAzVadNTU08//zzbNsW/R111VVXccMNNzBgwIBTncZJn3eq89Hw9qSl1idoBbQCWgGtwHmsgIa35/Hi6KFpBbQCp6fAN7/1LX764x/hcsDtNghbznFxxl6vj3c/+ZAxA0fw7BVTsPfWE/A5+Ds9eK0wFz/xL4xesAjLsHBj0umYeOWLAcdhw13zibz+GqZl4pgmhmz445tOR7bwJ25Sb1d9ORD7YkLOkKpJbtNF5ojhzH7jVUxv7Iui05Mh9dmpYpPPxHUS+gxsXErRuhJqymcpmHuyLVXN25Pt44THBzaytGgdJTVR2KubVkAroBXQCmgFtAJagQtCgf6Ct1OrIPeG1FMWeNvj+z3A1K6ekt8fBXcuhPJlUFgFE2bEgOj1sHsj6knCzUthRpJ9dsrXYM1yUCUv4q0JNq6CxQlQdeWHpw9vpzwM5SVQsw6WPQZFX4dlC6N/X9KbrfcWeHYZbC5NALTx8RbAyjVQVAMLl0A9cM/jUDYVNpbB37xJFxBOhrdTfgArZslTlrDiBvjZGbw7LwB4KxHJCr6K2/YE8LY3laKAtmd4m3h+vKZuMrw1bBNL/ueEkfK7LsONyzGJtFlMHH8J0/KyuHJENv6je3BbQXKGjuWTowFqDx9lz949HGwzORTxkpVXpOKPrUCE0r8sIzM9i4tHD+PwgSYyB2QRCIf4+JNPeObZ9XR0dpI9MJfhI0cwKKOAYEcL+bm55A7OY8s71WTl5HLw4EEMLEy3G583g2BnAK8X8gb7ubS4iFC4nSGF+ZjBIIUXFeGSLaqUGwpbTLj+KkYUDcfjcdEuMPo04G1va9Bf758qvI0VAo7C+lOEt5988olyvQrwPXToEM888wzTp09n0qRJpzW9sw1vW1paePrpp5kyZQqTJ09WEeFbt25lz549an4Cp89G0/D2bKisr6EV0ApoBbQC57sCGt6e7yukx6cV0AqcsgJXXnYZ26qqus43TInBOhZf9ecPPED5T8v55LF/5MN/+kcFS92WQxjwjB7Oza+8gjstLQpmE1rYdjj6zhZad+2iEzcZEcGux5qqmWRIdSGHDK+f2p2fsO9HP8RvGFhyjUgntuPqNi+3YRJqbuaa9U+Te8PNuM1+egQ5lYJnE94GmmhqqmFNaQk1ZTUsP0UyeubgbQB5urhmTSklNWXULD81uHzKN6o+USugFdAKaAW0AloBrcDpKHDBwdvYZK9/GjbOh3IDxEh6/7OwagKsaYKFQoouO6bKqK9DVTkENsKyzbB8KVQth4oiWLoQ6mIOYTmjP+Dtw6tBDLUzFh0bww+ehul13d20yWv39ZXR8c+Pwdnk9wu+DmsEBK+CJTVR0CvzuutvYkf24Lz9ybNRd26gCOpWwJIzSG/PAbyV+rHxmrd9cd521beVSN8EeCsi9hSP3NPHLNlNGv97dxdvdH+WCG9l7+dEbExPvEyPhcf0EwkYpLsHMGJIEbdNvZj8NIO0SCvtTUfYf6iZ+naLmoZmDE8aaTn5NAThaCSI1dECoSBFwy/iO0u/h2lZuIN+Gpua8Kb5OdLSxCe7dlFR+QIer5fCwkLyc/LJH5iLz+Pm/ertXHnNTAyPn862VjraW8nJHaSgcM2u3Rw6so/Dh2u44/Y5zLr+M6qOrysUxpubhRFyiBgOXr+PS66dppy3CkqbrjMKb/vqkD2ZX5Mn1Wds3y3rLZHdEds6aedtHN7GHeS1tbW89NJLfO5zn6OtrY3f/e53DBs2jA8++ID77ruvzzG+ifBW4rCrqqp48cUXaW5uZurUqdxyyy3KESuwc/Pmzep+ePXVV/H7/dx6660KHgtMfvbZZxk3bpx6LxAIcOONNyq4LLA6sYmL+MCBA8ybN6/rPRn/U089xc0338yIESPYt2+fcuZWV1czZswYbr/9doqKihDXq8xTnMcyFrnOnDlzGDhwoBpzXV0d1157rXLxynUFEufm5rJ9+3b279+vHL4yH6nZLPPZtGkTBQUFqq/E+cjayv5d5iTuYNE1cQw6NvlkPin6WK2AVkAroBU4nxXQ8PZ8Xh09Nq2AVuC0FHAlf5EVrzGLQdaALD6p2Y3fn8abl0ymvb0D7BC24eAJpTF53X8x5Lo5KhfKUFvVhCYbdAnJkjpK8l2BkfS+Cs9Cbfo8pgvDdnjvpz9i/9/9E6RbWN4MzFDomFM31nXQCZE3eTpXb1irntg1zWjtpjPSziK8rVu3kCF3bebOx9dF69Ge4oTOGLytW8fCIXex+c7HWbemlHgK8ykOU5+mFdAKaAW0AloBrYBW4Owq8GmBt+LuLVwHE7dD53JYVQQPxDKKVZxyExRdBnuSnLwPvQHLJSp5SNSN2h/wNtUKPv4SFG5OgKypDopFGzf1AlcVHC6E7U0wwQ/LboXn4v2lgrcxN69A26aFMFUgcl+yn0/xVryA4K04b6MRxklbtpOYQ6ooYHktEd5Gf45HOMt+UACfXNchErEwTQPTbRCJ2GC5IeRlzIhLyBmQx7hBGTh2mEhHE6FAC+3t7Wyr/ojLZ8zG5R/AwUOHORQMEvZbpIdaqKvZxQ/+9oe88c77LLn/y7TUdxAMBjnceJSDhxpo62hn5+5dfLRzByNHjmTKxGIy/T4ajxwmO2cw4ydNZc++/cjDwZFwJ4ePNJKWloFlhTl8eB+h0FHGjC5k3l1zsdrakX1zpxXBJ7ZhjwusCJffNpuBeQOxnAi4Pf0ObxPhavfd9Cnet7HTTtaBa5tSGin6kHd/wVtZ43i9VRmWxCrPmDGD4uJi0tPTu0HTnmacCG/ff/993nrrLeWAzcrKUo7YvXv3Mn/+fAVUn3jiCVXrdeLEiezcuVPBz3vuuYeOjg51/c985jNMmzZNQVZxBi9YsKAbRO7N6SvO3F/+8pdcd911CtLu2LHjuOs8+eSTCgxfeumlyvktf5c5z549W5WyWrdunRqDQF+BtwJq5XjRXsBvXl6eipyuqalR81m4cKG6jsBwgbUy5szMTH71q1+pa1x++eXq2I0bN/LZz35WAWMNb0/v86PP1gpoBbQCWoHzRwENb8+ftdAj0QpoBfpZATMZqsaMrKbbxVeWfJkVjz/Oe9/+FgeeeBIHG9PtwY4EcYIOs2o+wDsgT23KE2O0okO0sAwXtm2oSGZDbdqPNUOeXlVfokXDk+2wxcH3qqiedSOezAEEjU68hiDMhHBlw8DV2skV72wm9+KxUWgsm2fdtAJaAa2AVkAroBXQCmgFtAInUqC/4G23mrdSgzVWe7ZfY5OBKffDqvIohJw1EV5+6Hhg++xBmLARRsecr+86kLMm9vfkGOakWrYK3k7oWbG+1rxN7OHqH0D59Khj9qeSddxDu38llOZA6V0QL2mb8tCr4elyKCTqKH7gqYSjUsBbFa08IRqXXBWLT143Hx47wVhO51NzEuDzdC4TP/emu2eTynkr78dr3x67Thz1xf5MiE1OVe82dR+pR90N4trR/dqxfqPwVkFbQ+qiRuGtPJUbdzAGOiN0tkaYOf1m3q/6iEce/j6/++0ztLS1cvRIHVaoFSPSydCCQgx3BsGIi4gRISwA1Wkhp6WBo/v3keMpYOYdC8nKzWPyxCkKStU1NKiY5G0fvE9aejpvvPEGA3JzGDfmIjpamgkHAwwbNYaPd+3F5Uvn4qJRZGak0drWRltbB263iekOc+jQbjL8cPfn7oRQGCcUJuw28Dpu8JpgR7jyzptIy/Lh8npkp3xa8Daxpm0qR+yp1NHt6b5L2X9vvyOT4K3UvBWXq7hopeZt5dMvnvA2F7dqsvNW4K2AS3GSims0Dh4Fup5Mi8NUiTD+7W9/q0Do+PHjVRcCZdeuXaucrAJGt2zZosCujDsZHseBpsDScDiswOmVV17J6NGju4YTf11q9fZUY1d0kQcJZE6idWtrqxqDuHylJV5HxiTXEUdt/DqJ80keg7hvX375ZTUHcekmzkeuKxoOHTpUuXVff/11BXJlHInzkflpeHsyd5g+ViugFdAKaAXOZwU0vD2fV0ePTSugFTgtBeTJVNnQxJvAXNmISbTVlEmTob2DVyZcgpNu4LE8WKZs0sDT1sn0/XvAn4bHMBTYTWy26cZlyRbWxpIvNozjHbKyfXe7IBiM4PZ61IZ+2+9+RdsX/5ygLw23G1SEc0JzLIvsW+9gyn/9Cx7DjWO4cJ3J2OTTUlafrBXQCmgFtAJaAa2AVkArcN4o0BuY6MtATwhngf6At4mlamVMTTWwXADkNvjJu1AagLQZ0dHGI5RnjYaXgZOGt8LTJibNPAny9kUXOebqh6Lj3J4MWZM7kHq264C+1MU9SXi78iUo2h6LbI67e/tynb5OMum4cwRvZRQCy+KxyfL3OIxLBKjR0XaHt/Jqb5HJvb2fCBK7ju2CuN1jk2WvF7YsXKY8CGySkZ7LdTPm8NyGl7hs8jQmF1/O1uqPVMxrfcM+7HA7ptXJ2NFFHGpoJGdgAYdaGkjzeTCMDgrrDmCGgwQOw9y/+jZv/HE780puo7OzU806K3uAci2+/+EHKjpX4FlaWhqHGw4oF2NjaweXTr6CzkCEI/UNjB45Ao/fw1tvbSVkBfC4I7S3N+BYrXzli18gLy8/WjfYY2IHQqAAr4ur7rgBf5YP2+XgMn2nBW/jNWV7uhu7Pyx9cvdtfJ1O1nHbdZWE2ORUNW9PFd4mOm8ToebJzO5EsDMRWkqfpwtvpY/enLeitbh6KysrletWmsQWf+lLX1I/9waJTzQfcQTHz5efE+eTODaJYf7nf/7nbjLKGGQsGt6ezB2mj9UKaAW0AlqB81kBDW/P59XRY9MKaAVOSwEnEiDg8tHx5ic0176OYftkL6q+EMh0+9j8/Aukr/+dukb0Oy8Dy7TIbTdJ//d/YNytiwhmuDGlhm1Ck/O9Lok1NlVNINtw4bFtnFCIiAtcph/b7sCx0nD5AlgRH68uWYznpQpcLj82HnxOCNl+G5at6uAOCHRw9e4PcXy5OC4Dw3Do5hw+LTX0yVoBrYBWQCugFdAKaAW0Ap9KBS4UeFtVBjf8NMUSjIJ3a2BqircqFsOtP4NzFZtccA+sKYO6Clj0yIlvn1t+AsumRt2xvZWjffhpKMmBqiaYmgPlC+GpuIs22Xl7P7xUClXL4BuxbGV1fgDmL4IzYb49j+Ct7LnicC4eXRxdiNTwVt45EaDtDd6qXWEsIKkv8FYeDDbdbiJhEyfiwe/KJhww8PsymHH11coRefBoB83NjTS3HMWxQ+TmyjFBlbQkjuOg1YHPdhia46WjooJRhXmku/LoLC4ma8xYhuQOR9yQlmWRk5OjnIZ2JKL2o+JWHDxsCGt/vYYJEyYoePvhzlquvHI6Uy8tZs/uj9m1pyYaj+uy6QgcYfcn7zH3lllMv3wqdjCaImX7vLilfrA8l+x2MXPBjXjS3QQJqxq+orbockou2V4eSj6p+rR9/CWe2Gdf++8pNvlU4G1yzdu+wFupTSsOXnG9ins27jaVOrY9OW8lPlgiieU7iv6At1JfVsbRU81bKe/0+9//njvuuEPdU/KwfE+QOpXDt7+ctxIfLXHR8vlJbIkAWF6Pj03d/7ppBbQCWgGtgFbgAlNAw9sLbMH0cLUCWoG+KyApVpHDh3l2wggy0v14nHTCloHhMjFt8JkuAkZQdRjf0IUcFwMMmyMdFgfTvbgEzibGG8uxEqtkO+pV+S/s8nHDyn9jzFXXqjhlPI6qh+uNWITx075vJ5uuuIHsXDAjbvymi9ZQB35PBparAyfgMHjRYiaUP4on7CbsMfA4Nip+WTetgFZAK6AV0ApoBbQCWgGtwIkUuNDh7fWrYWPJsYjm+FwF2JbUQO4NMOrr0XjhpgpYXgXLl0LVcqgogqULoW4VTIzVgO2vmrcF10P5MmAjlD3SOyQVd2zORrirF8h79cNQXhKLS66JxifnVMVctTL5JHj79ZWwsPD4urhTHoYVJVBRCo+cMJ/51D475ym8lck4XRm8pwZvo30klK9JodCJ4G303GjNW/WnJDtJWpPlJW/gCFqPRvjM1deRmzuIo4cbOHr0MK1Bm6ajDQQ622jv6MT0+nBcXlX71OMSYGoxsXA4LXu3E9nwLJPGFWE62Ry5dAITbppDljmICePGK1CWmZaugLC4VR3bjoJcv4+WpsPs2rULX2Y2F40rpqWtk8P7DxLq7CQzJ1OBwEC4g8H5GVS9u4m7br+Z4fmDcTsuTJcHy2PiisiDyRam38fN991BW7gNZG96BuGtisWOlTc6tZs19VknA28T1ztVzduTgbcCN6X+rET8So3ZSZMmqRqzyY5Uea2goAA5Pt4aGxtVLddZs2apOq8HDhxQNWLvvPNOhg8fTmLN2+zsbBLjmuXY/oC3UtNW4oylLq3UzpUHBqS2rsxJYKnEGb/wwgvqZ3mQ4MMPP1QuXKlNK+1knbcDBgxQsc/xmreiybXXXttV81Zq9ooWUts3Hj0tTnPRRSKkBWpLpPg777yj/i6Rztp525+fJN2XVkAroBXQCpxLBTS8PZfq62trBbQCZ1QBiUje87NfsO8738R2i+vWAVNirSLIpsxturAjx2/cI2rzGsSMGFhSu8hwsJJq58pGUDa/0txSqzbSzoAf/BNj7rmXiGPgM23CIRvDHcHwZVNx9wKGvPUWYRfYhhd3OIBtuLF9DmYoQlpGLlPfeRMjMwuXbWKb8hy51Lw9A7vYM6r4Ge68eQuPr/ez5N5ipGKwbloBrYBWQCugFdAKaAW0Al0RMqcnxdmITe7Jefu0QNq6Y5HJ8ZkoqDsflqbBY1In92uwZjlMSMxfboKNq+CGbxybf7/A26th9XIo3A4LH+gObu//AZQAi/4met04TO21Du0UWC21bmtg4ZJov8qxOx02x521ifA2FsVcuBluTZgjBbB6HfgrorC44E4omwrrHoE3T+9WUGefZXh7y+duVPuzeJOfZb8l/6k9URddk/1RQs1bJ+bKNY5PSor30xWnS6zvhOMSAW4yzO0Gbx0L25JriTTykG0U3Mr4HNuFgZ9QwGDO9XPZvWsfY8eOV1HEJi7276+joXk/obYAbR3tvL/rEwWcBnrTcVkWmQNzyM8ZyHB/O88//3Pym8Jc4irElZOPd9IluCZfQrZnABeNHocLF+FgiMKCQYStEG3tQdIysqhtqCEStnnllde5dNJkxoy5SEGs1vZ2wpEQmV4/LZ2d1Dc10NnZyGt/2MCjf/c3XDy6CDscwZ3mwwpHcHncqsyQke7htnvm02GEsaXkj8QqA66Y8zbxEePUyh9/D7pi+1o59hh7N7qKExlO6r3vqeyH+1rzNnnN4zWLE/f6ch+Kjn9YV3nCD5VA1J///OfqGJ/Pp2Dj9ddfr9zS0l8yvBVn6zPPPKOg7ODBg4/ru6amRkFKiSSWeGxx1V5yySWqH7nfqqqqePHFF1Vk9tSpU1VNXQGgu3fv7hd4K4ORiO/nn3+ebdu2qfkIyJX5SCy3jEHcuTIGaQJaxS0sNW/FLXyy8Fbq127fvl05yGfOnKlArlxH5rNponDsOwAAIABJREFU0yYFuOV6Utv29ttvV+5y0ULGKDrJGCVG+cYbb1R6HD58WMPbfvi/AN2FVkAroBXQCpwfCmh4e36sgx6FVkArcAYUsDo72TriYiy/Tciw8Zl+HMtRG0b5B79EC7klRznBeRswHTyhIG5XOgEcvEht2+MhavxZa9n7m7aDlAa66oO3ISMbJ9KB4c0k4oRxWbBn60vsvuerZPoN3LYH0yVPFjuYEZOwJ4LVFmbUgw8yaul31HcSklQljFnqAvUnuq3fVM5jO6/h4SVXkn0GtD4rXdZWUhm4hjnj/rTRbaC5np07tlL9WjPFpfdSnChHfTXrN2ygsrqe7IJpzFm0gJkjU+hVW8mDlfk8uuQsgfDjxlXMtLsWMG9c/E5sZsf6tTxdWU19dgHF0+5iwbxxXffpCefbdePVsr68nIY5j7LkOEHOyp2pL6IV0ApoBbQCWoFzq0B/PPAn8HZWclFa+RZ/Y9T52h81b1PC2/vh4CqoWQozhNAmtuth90ZoWgGXPZDwxtehsRx6gsH9AW/veTwKQ1O1CqnLuzoKb2csih7xk2dhah3cEHP/9nRHPCznFcKahfDThLzjx1+CqYGYuzYB3q54CAQIb14K35DivwntoZUwP+bIDfwAls+CdTOioPt02zmAt+JAjAO1PsNbmacAXOWCPbnWF3irulfEtid4C45t0N5mU3LznbiMTNJ9WYSCkSg8be3A60ojYLaw/5Na3v/gj5g+v3JjBhubyMkawMWXjCPT7Sa7dT+/WPEDxg0fwZBIDsGgi3GL7mbgZ2bAkU6GDxnJ8CEjaKirw7KCFA7Jp67hKAYecguz2batmnu/cB8zZ17Pf/7n/1Nwa+u7b6t6uD7DRQibwy1HCYVaeHfzRv7+e99hUE42aV4feFzd4O3tC++izQnieIwe4W1fwK1oKPA2fmwqeJsqb+pkwe2Jju/pvcR74HTg7cndefpoUSBVpLJWRiugFdAKaAW0AlqB4xXQ8FbfEVoBrcCnWoG3hg8HQbA+EyfYDoYLt9ulYo1lsyY1a01x21qWKnzrsU06TAk79mAhkckWRpLzVn09YJi4LJugZZH/Lz9hxG13EwkFcHssbDsD7FZcrkzWjp/Ixe6wlBei0zJId4exLS+GY2B7DMzMbKZueRXHk67q8cpTx444fvs1MrmW9Y+sZWc2TFtUxsyCT/WSf6onF6h+khXV2VxTnM/Ole9T/OiSY/A2sIO1j73GiNJFXFngh+YtrHxkJ9MeTQK8otDZhLfdxlXNk+WVjC0t48oCGeZKyndOo+zeYrJppvrJcraOLWPJldmccL4JK127vpyVW2sZuUDD20/1B0BPTiugFdAKaAVSK9Af8FZre3IKCKydsD3JDXtyXZzXR59leFvy+ZuU8zYR3srPEtmqat4K+kuOS+5y4B6vZKpIZBXNmzSnvsJb6d2xI8p5a9vRwjnHnLeo17MyCrht7t3s33eYouEXq8hkmU9aWjofbf+EyjdfoKF2P01HmigcNpTCvHzMcJi8vEGMmXgxAx2TPW89z5bfPsHggsEM9hVSfyTAnP/9HT5qamf8wKFcVDSOwbmDyczM5OCBWo42HWHYsFGEQw6ZOX7+8//9N3Pm3MSqnz2B2+3hS4sXEwoHVfxsVpqf+iNHaWg6jGW1E2o9xN9843+RP2iQ2gPLU8SJzlszw8sdixbQHOlQ8FYcxKdT8zYRnsYfpI4vp0DdZHibDFtPFuTG74i+nif3goa3Z/c3koa3Z1dvfTWtgFZAK6AVuDAV0PD2wlw3PWqtgFagjwp8suSrHP3Ds3RGbNLdXrVpT9zEuW2HzkgnppmGRQR3H+yuIcuF3wlgp6URnjaLaU/8JxErQsS2lEtXNn4u08P7z6ymrWwpngw3/pAL23AwAu2EbRdet0nYhlH/+hMK7vq8stua5rGosD5Or0+HCQB7rHYmZSM3UV47k4fnjTx2XqCalasDTJu0kw0btlJPAdMWlHJvsbgia6l8sJL8LkAYoHrld2mY82PmxLqor17Phg2VVNcXMHLabBYtuBLhhqoluC2PXbCYJY8uYezOlXy3YQ4/jndEPVueXM0fttaqMRTPmcvcecUSCEegOvHYANVPfpfq4ke5t7iBygfLWZ+sQvES5ShtqHyQ6vxS2Pq0cqIWFC9g0ZKZyNCP71NYZjmr6+dQqgAi1G95ktV/2EptPRQUz2Hu3HkUp4LegVo2rV1N5dZ6mhPGMa+sDMp7HhvHzSku1zEtE+efepGT1wZo3sGmHX6mXTkyFivdfb26+kqGtwnzoKCYaXMXME/dA6LNg1Tmx6FoPZvKV4M8BJBdzZPfrWXmj+cpTUHW5jFqZz5M4i1G/RYe35rNknnjUowrOsbaOT8+dk7teh7cNJJHj4vHTjHf+GRqK3l8Uz4zC1aytWucffpo6IO0AloBrYBWQCvw6VBAw9uzvI63wLNlsGoxPJXgnj3LozijlztH8DY+JwVsE+Bt4lyj0DWVVzO1Ion7v+Rz4wC3p9jkeI/H4K2gxnhschTc2rbBRUVTGVI4Ejvio7BwOI2Hj/Lee+/ReFR2CCaDxgyifs8Bgq2dDCsopGDQILIy0sgfOpgRo0aQEwqx+t//nszWOrJMH25PLnW+dEq+9S3++McazECIieMu5ZJLJqv9ZmegVe1pwyGLvLwh7N69k08+2c3oMRczOD9fxc2++tpr3H7HbTS3tJCV7qXu8BGa2psJtB3FZwSZPH40BQMHk5eXx6VTJ2NHLEx5yBkHgbfzv/BZDnc2Y/hcynkr7llJiopHSos2fa1V2w2imqk33X2NPO7p3u8J1sZf76nWsYa3Z/S3ScrONbw9+5rrK2oFtAJaAa3AhaeAhrcX3prpEWsFtAInocChX/+S2m9/A7ftxZI8YnG22g6mIfVsDToPNlHw2//AM3gsGPIlQajX3v2Gj4AdxjMsm9zsAsKGSSQUxuv2EJbNvHzREAzzTGEhk0cOwx0RYOyikwjpj36f7MxsHFcIjzudvNlzsN0ePGYHkNnrtU/+gATYViAO3E2MfCjBiSnw9ruVjCwrZY7E69ZvYeVje7nm0QWM858Y3gZ2rOWxDdksKZ3DSH+A+i1rWfF+MQ9JFK9yW24ge0m030D9FtZW+pkXg6PJ8LS+8hFWB5ZQOk/AY4Da9StY6V/Aw3NGdgOt6tyd1/DoglQw8JhCAh1X1i+JOToD7Fj/GBuySymbWXBcn83KzVrcBW6pr+SR1QGWlM5DJAnUrmfFSj8LHp4Tg5Txa4i2K6idUxaF3YEdrF+9l+IlicelBqjJ86d2PY+s9XdpWVu5grW+RWqsqdsJYGbsBNF89eoW5pbNURD8uHYcvE0xjxUb8C8oU5D+eHgrf3+EtT7RMZsda7/Lzmkx8KrWfCfTHo7D3J7u1lrWP7aVsV+Xe6yeykc2kF+2hBgr7sEV3NN8a6l8fBP5S+4l+7VEyHzynxR9hlZAK6AV0ApoBS5YBTS8vWCX7rwd+DmGt91ik1MIlQhijQSi2BOgE4h67L0o/O3JfZsIKNVxXc7bFPDWcjFnzl0crmshM2MQgc4wUgN1/NixtDS34XJ5aHWa2fbue4wsGEHxxeMpGjaMjAwfpsdmxPBCWmt3sPrH/4eCTJNC70AaWixGzL2FkVdMx7AzOLhvD+GQzZXTZqiI6LQ0H0MLhxAK2aT7Mnnql09y00030RkIqXq3r29+g7yCAppamjh48CCW1aGSo/Yf3Edb02EyvTYP/uWfkTdwcLS+sds8Ht5m+rj7i5+nrvUIpt+t4G3ceRsvKRQHt30BuInn9BXQ9tU1K+vTG7RNvn1SubDjzlv5Uxzf0vpa8/a8/RzrgWkFtAJaAa2AVkArcEEroOHtBb18evBaAa1AbwrYzc3suO5aQo1NmG4PlmODLYBVJV7hfPWLjP/rZTjuQDQGy91bjxByORB2kWVBp8uF6bKxIhG1uZONacSx2fCFRUz66GOs1k4Mj0HAbZM9djIj1q/h9d9tIIAXx+PGsA0Mr5+iceO4pEginvu5CRSszKcsVutWwFvlgGgkrWoK3jYw58dx4CiQbC2+hyRe+UTwNuqArZ2Z4JhEIOBafEseoLj2Sb5bO5MfJ1gwa9c/SHVx9Phu8HZTuYKVD0iOblLrBjoFrq4dQNkD8fq9qQFpMnRMhL5dztexOylfCwvKEoBr/SbK1/pY9MCV3aFn4ti6jUMigB/nSe7lgbi+4kZNcitHZT/eTSwQ9P1Jj7IgXs+3m4s2WZWe4a3qe2U1UMyChxYxs8sKndBHIrxNMQ9xa8fXr7uOCWsrLtnqYrXOCubvnHa8s7vbakos8gqqi3tyd/cU6Zx6vvWVj1OZv4R7i/3dIHM/f5J0d1oBrYBWQCugFTh/FdDw9vxdmwt1ZOcA3p6w5u1p6ng8pI27PrsDXLmMcurKXjGhReGtbCNtMGwMQyCugW25sS0XN865i8aj7aT5c3hnSxVDhw4lHAnh8/pVVPLHBz6RR3zJGzCQaROncNHI4Xi8DthBcjL8fLi5guqnf8WQoQNpb7Jw0vO5ZvGXMNKz6bBMplw6kW1V72PbJsNHjiQjzUdOTg7ZWQPZ/fEeDuzbw5ix4+ho72Rk0SgOHTlMa3s7H2z/gIvGXcSemo9o7wyy78BeMn0uBma4WPrNMjpbm0nzZ6iat45lY7hM5aY1Mn18/v6F7D1ahztdSv4cg7ciS5eT1RAfcu8+6ES42lskcl/hbqpb4mSAb3yt43/GY7s1vD3ND5s+XSugFdAKaAW0AlqBflNAw9t+k1J3pBXQCpyvCtSXl9Pwb/+MY0n9WkP222BZOB4vF21+hXD6IBw7gEdioiJ9iOCSOrmWieGOYOHCFYpged1YjkWm4eWZv/s78p78BbkZXhwi6lqh5gBjX97IR60dzJh5DWkGBA0T07YYMXoU7257j8zMrH6WMEWMrYBJlXo7MwomU8LbciiTaORe4G03KHkMVF7TnByLHHNwDng4Vss06f1APZtWP8ZaYY5Eo5WLY/HL3eBtczUrH0kEzicBb7dOU5HKCt4qwAkzSxOgqXolQP2m1TwWHQzFS3qoo5qibqwaa+2cBGjdN3ibCvCe+Gbo3XlLs9SW3crYsiV0seR4p4ljT1X/NuE1iZ8+FpsscHU9D1aOVDr6ERdtNcUPzYP1j7Cz+OGuSO3u429mx9onqcyexwMJcdmn7Lytr+Txynzujbm5kyFzP3+YdHdaAa2AVkAroBU4fxXQ8Pb8XZsLdWRnGd7ees/NJ65529N4YpRVqrLGWyrnraqZK82R2rfHw1scqakbdVqqQ1LAW9sK49jGcfBWhuTYHmzLw+WXXYvblcGB/YfxmD58fi9ut0lLSxs1u/eQlunjaFsbAzJyWDT3TtIFlhoh7FArw3NyWfPDpRhH68geMICWoA9P7ihmf+VLHMEi0BJk1LChZGXl8G7V+8pRO6QgjyEFhXS2h9j06ptMu3wKXq+XfQcOMubisdQ3NLDnQC1hO8LAgTm88/ZrtAUC+P1+vEaY3HQ33/7rvxT8LP5ScBnHw9ssPwsXL6Lm0H48GT5cTlTfONRWNYRj4FZe720H7cR+R0n0cnI7GbDb08fpRNA2Vb3j5H4Eygu8VXM0DO28vVB/b+lxawW0AloBrYBW4FOmgIa3n7IF1dPRCmgFuitgt7Sw67ZbsQ7sx5aNpyE8tY2sf/hXBt059xQkO/5R7IjHwNvuotNpZ+OffZW817dQMMCFK+AjkB7BF7LxlNxJ/j8u54orpnGgZqdy6srT1xEHHv3hP/Lgg9+kh9I/pzC+2CnNW1i5MsjcOKhVLzezZWU5DXNidUn7Am8fjkfaJoLInpy30Xqo05rX8t2d07o5bzeNlFq1/hTO08d4bUSCI1gQagD8ElucXB+2W03UU4S3UnN3Uj1PrtpJcem9XbG9ykH62ogut7KSLT6YxNWIOXSXdDmAo87b8haJe447iPsGb8V5u3VsVJu+tb7UvBXO+iCVI1PA5744b3dOU9HUyfA2eY616x+jeuxc2NDMtOPutcSZBFBR0CygrAvcKmG7O7j7VPM2et7KrSnUitU87quSfdNbH6UV0ApoBbQCWoHzWAENb8/jxblAh3YO4a3As1Q1b7tB2QR7bDK8SxWLq1ZCwdt4zdwYckyCt+o4SWRKaFIPVs6LOm8jyEcuCm+9yn37mRk30dIcpKmxg4G5efIGra3NNDQ0kJ2dy749NThpafi9aXzl8/fSeuQIA7J9OMFW0iNhVn/7a+SNyMWDlPoZSN5FV1D82bnUmp2kHQrR0trE5CmXY7p87N2/n7xBuWRnDaCtJUjV1m3MvHaGcvkeaWqkcOgwtn+8E0yH7IE5HDpUz1tbX8XBwOU2GTIoG6utkYce/GuscBCvL707vB2QxqLFi9hVvxdvpr8bvFXSmFH025cWXx+1tgkn9Ae4le56c+v2HKUdHYyGt31ZRX2MVkAroBXQCmgFtAJnWwENb8+24vp6WgGtwDlRoOU3v+bAt7+N6XXwRwxa8ocw/pWXCYSCpz2e8KHDbK/4PbXf/xHjTYtsj0k47MbOaMbdOYhI+xGGv/IyG6r+yOJ774nW23W7FUQeODifj3buxO3x4nb19szyyQ21flM5G3xLjkUkx05PjMTt3XlbTu2iqFtW1XRdsQL/AnHlyl8Ta96C1I4t3zo2Cj1T1LxdvWIv1zwkdU5j7s1NI3n0XnFvBlTt1NdGPMSiKwuiNW8rV7CyeS4PSV3bWPRz6ZIrKQjUUrliJc1zHzoWMRw7Pxl+poxNTnTeCryNFnWlfGU9c8qiAFfm9d3XRvDQoiuRxOFAbSUrVjYzNz72rmVIXSs2e5FETscPis6tG5hNBpT1lZSvqKV4yaJo7eFeWyp4u4WV5TuZVLqAK9XAZb02kL+ojG5p1CeseRvVOLAgCvibt6ykvOEaHpo3Dr9y81YysjRhjrWVPLZyE7450XrCqVptZXkKcBs9UvW/c1qsNrHEKpeztfghlhwHsnt3Gmvnba83jT5AK6AV0ApoBT6tCmh4+2ld2XM3r7MMb0u+UILbjDofpan6o5atoJpyQkq9mxM0M+HtE4G6nmrcJgNdcdlG45qkSdkdcWNG4a3jhDFjsclWxIUVcTPjqltoaW4nGJB6tFm0tXeoOfh8Xj7+ZAeBjnbSBxfiCnby5S98gciREC5/hA6jAc/2/bz05L8xLCeDQNDhQDiNGZ//EoXjJtAeDmIZBo3NrRw5eohpl12mdKqrq+fooSaKJ11O7e79FE++FDGOHm6sZ2TRxTzzTAWTpkwmrzCbj3f9kY0vvYDHm07e4HwaG+ooGJDG333nG6qWr9La58aJ2BiSROXYmDkZfPUvvkrVR38kc+AADKs7pk0EpnZsffpSezYR5MaXNBXEPdkI5NP5sMi1ZG3jdW/lfog/QBAKhfjDusrT6V6fqxXQCmgFtAJaAa2AVuCUFNDw9pRk0ydpBbQCF6ICe++8FWf7Tiws6hz4cO9hHCdy8lNJSntKNzMYPTidYT4Dl+GiHQe37QZ3GMdw8N3+BbL+7m+5aspk6g8fhJCDYxq0d3byX/+9kvu+eB8ODq6ELyxOflDJZ9Sy/pFyKpt76mkaSx69l2JS1bxNjE1ey47iIA3V9fiLFzF75FaY9EAXDKyvXs+GDZVU1xcwctpsFi2IAk/V6qtZv2EDldX1FBTPYe7ceRR3sb1aKh9fyfqdMymTeruBWjatXctrW2upp4DimbOZK32pjgLUblrL6sqt6r1pcxdzbxKNDNSuZ+XKShrGLuEhBYRjMc35x1ynysGbCt4KQBTwXFnAElX7Nnq9ta9tpbYeCopnMnuuANEUWqpxr6Zyqxw4jTmLFjAzCb6mGhskzV9mWV9N5YYNbK2FkdPmsmBeMbHKxCkunBpmBuq3sHb1H9haW092D+NRnSVHJR83j2KmzV3APCHZqjVTvX4tGyqrqS8oZs5dC5g3LnFkArGjjuuU7Fa5u1cSDaFOaF0O2WZ2rF/L01urY2u/iEVzRqo1PNY0vD393wm6B62AVkAroBX41Cqg4e2ndmnP2cTOEbyNw1WJsFUuV6nDGru/e3NPxrXqD3h7fJRyFN6q4VgSrxwBw8JwDATeSmzyZZOvJxJ2MA0/7R1BmppaVIyxbUc4ePAAfp8Hlz8TI9DOl++7Dzoc3P4gAecAr/7rE3ib9pMhtXQ96dQGPVzz+fvJGTUyBm9NWlo76Oxs52jjEaZOnoJtO2T6BxDojJCVkc3A7BxCVgipG2y6Pbz99ttcMmkSB+tq+cPLL5CebtLeEVIPDI8aUki216Dsa1/FCodwud0qNtpwe9XDxWE7hCc3k8V/voQPa3eSPiA9IWr62B2ZCFdV1PQJfg+dCM725L492/A2cQ7nO7xtb2/n5z//Obm5udxxxx0qDvtCbnK/Pv/888yfP5+JEyemnEogEGDDhg1cf/31DBo06EKerh67VkAroBXQCmgF+qyAhrd9lkofqBXQClzoCjgtzeyffSOR1oO4nXSMtAiE+2FWYpgN2cJksTwmvrCDZTo4bi9WQ4CCt1/l/637Ld/7zrfxun2EvC48IZtB+YP44x//iM/n63rKtx9Gc5pdCCTrqebtaXZ9jk9PhLfn9/Y2Gm3dMvdhutKXz7F2+vJaAa2AVkAroBXQCpzHCmh4ex4vzgU6tHMAb1XN0VhccRzeqjhbIYoJrS8Qt6djenLeSvfRWripopTFbSs1YaP1cMV5q1y5tqMik23LxaUTriErM5vDh5qxHRcul5uOjqj7tiPQQVtLA52dEDjSwP9e+hCB1jCetADtjdt56uEfctnIobisMO22m3ojk5vu/3PCfi9hbFoDYUzTRVtbG6FggJaWJkaPvogBWbm0twWZMG4i4XCESBjS0jLYvfsT0jO8jBo1nF/84heIczQr16dik/ftO0B+TjaXT7yYr5V+lXBzkxqj6C1gOiLOYpeDPz+Xv3rwL3hv5/sYPlcXvE0Gqn0FrMlu21TuW1mDE8Uon8lPUrwubuKDAn113sZB6vbt248b4rBhw/jSl75EXl4eO3fu5LnnnmPXrl2MGzeOW2+9laKiotOaklz3qaeeYubMmarPc93ksxGf5/79+5kyZYqaZ05OTq9Dk3O3bdvGhx9+yIIFC9T3I8mtpaVFHTNjxgz1kIJuWgGtgFZAK6AV+FNQQMPbP4VV1nPUCmgFuhQIf/gBDfctgrZ25YrtJYGrT8pFvy8zcGx54hjCbjcDQgE6vJnYX/kSw/76m4y56CIamxqxIzb+ND/Nzc2sWrWKe++994RPKfdpAP16kIa3/SrnqXQWqGZtZTZz5yW7T0+lM32OVkAroBXQCmgFtAKfegU0vP3UL/FZn+A5grdxuCrRwAJu47HJrhSpyceB2CSBTgXeRsGtGa2J65hdscmOE61369gCMeU9CXEOx17zgOUm3T+IMRePxTQ8NNQfJRQUEGoRDofVXq+peQ/BVodIezvlP/ghDXXN+NPC/HHTM+x8biNDM/yYhkO74eNoeh53fu0vaOxsxzKhLWjjhCw6Ax0KxMoYZC85YngRfn86RaPG0Nregmn42LN7H6FQB3Numsnvf7eOvbUHSPNn0x44ysRLJ6nkp10ffciMyybxV3++BCss8wCP1yuFX8HjApdDU0cLy5Y/wpvvbcGfmUYkAaCnArauXn4HnSy87SsU7uvnoi/9pXLeSv/BYPCkY5P37t3LG2+8wZ133qnqHourVByygwcPZseOHbz88st87nOfU87Z02mbN2+mrq6O22677ZwDTZlz4jzFTfvxxx9z1113pYSxyfMWOCswuqSkhBEjRpyOLPpcrYBWQCugFdAKfGoU0PD2U7OUeiJaAa1AXxXoXPdrmv/3t/t6+Ekf57ZMQi6LcJPD4G1b+dHj/8EPl/9Abdw9Ho96qnnIkCG89dZbDBgw4KT7P7MnaHh7ZvXVvWsFtAJaAa2AVkAroBXoZwU0vO1nQXV3iuidxSY1b8X9mQxvZd8kDsjEmraphpUK1vb2Wvf3o/BWWnLN26jj1lBQ15ayO7YVq3/rAsdFOBStkZqWlonL9NARCCroJ/s/eT1iHaK9GdJdHh759jKsgItBmS5W/O1fk9ERJMdjEIxYdKbnkjnxMq645WY6I0FaOzsx3BlEWjvUuARw7a87yNChQ3F7fHi9frWvbOps5OihFuW+dRkWRxoPsH9vLXl5Q8jLHcbhxkOkZQ3A43HR0X6E666+nNtLbsTExpOeSaS9DbfXQygSweVzsaVqKz//1S/Un+lZ6dhGzJEcE/9kHLgnC27lEn2BrSdze/alv3hUsvSrHN+x+/Fk4a2cW1FRwZgxY5gwYQLvv/8+jY2NXHvttWrI4pj9zW9+oyBlfn5+1zR2797NmjVruP3225k0aRKRSETFBEs/o0ePTnnORx99pI4Rh29fooTF/StjS25xl7CMR+4xOeadd95BXpfxxF3CTU1NPPvss8oBW1BQwJw5cyguLlbrJbD28OHD3HLLLap7gdbSz913301GRgYnOleOl1hk0UWuKdHI8TUTPQVSC/CWPuV6N998M8OHD1fX2bdvn4LG1dXV3d47mXtEH6sV0ApoBbQCWoHzUQENb8/HVdFj0gpoBc64AsHqatpefBEnGOz3a0Wk5i0GnvETcd00i8lTr6Dp6FG1AZFNmGxAfvvb33LDDTf0+8a03yejO9QKaAW0AloBrYBWQCugFTi/FdDw9vxenwtxdGcZ3t507y14JDY51uKRtXYkCm8lOrm3uOTk908H3ibXvBX3rWF4cGxx5tpYdhDHskHt+tzI+wKaxRkrEDQYDKt9n0ArgVK23Uwk5CcrM5dvffUbuANesiIdfP/PFjJl/MWkmSbtEYf9EZNbvvK/CGam4/UZtLZ2YBl+zGBE9d3S3kZnZycNhw8xbvxEQlbEpGNbAAAgAElEQVRE6WMRJNAZVNdqamzEsiJYoTBebxqXTJxMoCPI/vo6BuXnkJ5m8vqmCtpbjhAKBTCl1E8wgLBpAYvtwQCD8gbiTfMxKH8g7YF2DLen213cW8Rxb7Vse4pOlgsln9vb2vf2EesN3vYWm1z59Iu9XaLr/YMHD/LSSy+p+q3p6endzpNI4VdeeUW5cpPfP3DgAC+88IJyq8paxPuR+ScDX/lOQUDqiy++yH333ccVV1zRpzEKwBUHsBwfj3wWGCqAWJzi69atUz9ffvnl1NTUUFlZqQCs1NX91a9+xSWXXKLOFSAt32kIaL3ooouOg7cyXoG5Mp+5c+eqe/dE58rARZef/exnamySTpaZmanmI2OQOX72s58lOzsbAdavvfYa99xzj/pe5Ze//CXXXXcdY8eOVbHN8oC8jDctLa1PeuiDtAJaAa2AVkArcD4roOHt+bw6emxaAa3AGVWgtaWVN998S22s+7XJk9lueWLXYMMzT/Hkz3+D6ZFNvaM29fHNTW+byH4dk+5MK6AV0ApoBbQCWgGtgFbg06mA1E7cs+fTOTc9q7OvwJQpUFV1Vq8r8FacjnF/Zxzeyt7JZZjHwbxUIE+cub3BWplQTzVvo/Cu55q3FhYuPArU2rZFxArhWBEMQ7CyGzGmCkiScbd1tCrtfD6PAq0Rx8ZrGgTCaURMk3/4X9/F1+5i75ZXqfy/j1E0fhQ+O4OWiEF7bgHz/+qb1LW34jLCuFwe2jtMWpoFyFq0tber/o4cbcIxDQbkZNPR2Um4oxXLCqtoZWmhoMOIoUUEAkGGDRtKR2M77ZFOHLeDY7Tx5hsv4vdZmG63grYSBe31pSnIlpaWTjASUnMxDAfLDmOY0RqjPTpuzePrEicf21f3bfymSz7+dOGtzKW3lio2WV4TTfoKb+UeEDgq7tHJkyd3u6S4Wp9++mmuueYaLr744m7vx88XN7VAYHHCxiFrMrw9cuSIAq3i7pXI4r7GE58I3h46dEgBYekrKytLfU/y+9//Xo1VYOrrr7+uatIKyJX23nvvqWtLbdt3331XOW8vu+wy/ud//kfdKxINLRHIe/bsOeG5cqw4a+XzIg5dmXO8jq/0v2nTJuUAjgPduHDiapZo5nhstLikq6qqmDhx4nmYcNbbHajf1wpoBbQCWgGtQHcFNLzVd4VWQCvwJ62AbA5KbrlJxez0W3MMwo6DxxPB7cnBsSPRCkqmqTYSsjFxu6MbYN20AloBrYBWQCugFdAKaAW0AqelwLp1sGwZbNt2Wt3ok7UCjBoF5eUwf/5ZFSMOb+Wi8X1T/MFXgbckwcFkmOcSE2wSnO3t74l9RGGhuGpjEDJW8zZ6jI3AW9PwYjpSi9dSQNO2IxiOqercShPwFrEjKlZZQKqAT1ymcjMSdhEinaZwkJ986/+QFTBZ+5Pv46ndhp3pkOMdRV17kMvmfZahV19LpwdajhxkcE4+nRE3QSuCgLUjTY2ErYgCtlJ5NxgOqT9pCWKYYRxCuF0+XGYmrS1B8vLyyM3N5vC+g+QNL6A90sbuPe9Ts6eazAwDy7Ax3R5MU+oLg8fjU5HRSg8nGg3tdkXjoqX1BG8dOSah9XRcTxC3p3Pjx18o8FZifePwM7k8UmtrqwKh48ePV4Czpwe5a2trWbt2rQKVn//85xWETBW1LOB0165dKs1LgPBNN92koHFv7UTwNjnqWPqKHz9w4EC2bNmiwK6UgpImUc/x12Q8ibHJAp/FmSsOY3GEn+hc+YyIM3f27NkqGlnq+AoQVq5yy1JOW5mjtESXcXJUc29z1+9rBbQCWgGtgFbgQlNAw9sLbcX0eLUCWoEzosATT/wP3/+Hf2Dv3toz0v+IkUV873vf44tf/OIZ6V93qhXQCmgFtAJaAa2AVkAroBXQCmgFLkQFpOatPNwaB7ZR16eh4GEUJMack0aM0sYm2VUjN+nvcQ3i71sJ0eLCVA37WE1fwY62grTHat6q63VdS8YQrccb/0/Glfj35Pfi78uf0gT0BkNemhw3P/pqGfmdrfzT1/+SgtGF5Jq+/8/euYBHVZ0L+5375Ea4BxECqCCIEVEUKyiWKCgoalpOBeFUWtpi8QhCW2zsgQN/pYdWMFgpaUXxCKIWDRUFBQVFQ70QBQ2CJFw0CJhwnVznPv+z9swOk8lkJjdE9Nt9KMnM3muv9a6198Z55/s+TW4ds7dnzK9+iyGlHTW+apzeKmyWRHw1Bk6UOzRpW+NxU+Px4lZpmr1+LTLS5/ZhDPhxuasx4qVNG5UauQ0VVU5OlTs0kWyztsFk9tO5czJ793/Mnr0fkZxi1YS0yWTFoOr4Kvkd4qSYh8tFk5qLEFT9PeW5a+Vq/cDbeqmPw9dlgxG8YTs1NkuVnvK4qe2H76/Gra8VrfYtaJHgalNiceOLG+JeVuo49SVtFZV6zTXX1Nlfza8St3o64lhj02u/qjqz1157rcYxUt6qCFMleFX91/79+2vnVVt4rdiGOtwUeaunZlY1ltu1axc1elYJZBX5qurghstbxUPVvFXRw6oeb7SoXf1Y9bd6X6VCrq6u1iKKVdppddxnn32m/RkzZozGVrWrGNlsNnbt2kVRUZH2nnw5Pu4SlR2EgBAQAkLgHCQg8vYcnDTpshAQAmeGgIrCXZyTQ05ODuWO8lY5SZvUNkyfPp1p06fTtm3bVmlTGhECQkAICAEhIASEgBAQAkJACHxXCDRK3kaIWzV2XbgZCdrDhure6gG1ah8lb8PTLLeWvFVtK9kV+UeP3q1xmjnm8vH4/Q/i3rObl5cupm2XtiR4ocZjxtKjLzeMm4zDDX6jF8x+bNYk3BUeKmqqqayuoqLGidcQQOlFj9+Hx+1TJwWfG4PRj81i0KSWAStej5/KmmqqaipJsLbh5KmjdO3WjsNff07x/u2YLX6slkTs9iQ8HmftUgoXt9Hq0jZG3saSs9HEZWNkbrS1Hi0ytzHtR7bVGvJWpTF+5ZVXNJGoolT1TYlW9XpjxK06RrWj0g6rdMgjR47Uok+VrFRCU8nc9PR0LaXyunXrtLTEqg6sSi2sIn6V/FS/qzaUzFQ/R27h8lalKX7hhRe47rrrtNJOKupVSWEV9arOo6KAlXRWqZJVW+F1ax0OhxYNO3ToUC3FsYqCVSJ19OjRWsplVe9W9VlF3ioeDR2rUjKrPqn21fj0VM1paWmaBFfiVmVJU4JYRSOrcyhZrcauxqjSSffo0UM7Vq192YSAEBACQkAIfJcIiLz9Ls2mjEUICIFWIaBS85w8eVL7o9Ibqd+bsqlv6ar/YFHfTlV/9G/tNqUN2VcICAEhIASEgBAQAkJACAgBIfB9INCQvI2XLre15K2Ku42seduUyFs9SlgXt+q/H/Wf9ahcl9fE0XIni6bO5MtNb1D877ewptoxVns5XpNAxsjbyBh+Gz6TjWpnFUYLnDpVzqmjFRgsJgIGkxZ9W+Vy4vZ4tf6q+rcBrw+LSUUH+0hKsGI2mfB6AhiMVlxeFydPHsfnU5G0Pg4eKqJ9RyufFxdgs6vXTFgtScDp/96NJm/VGqwjckNprKNF3saTp40RtfGibiPfD69XG+16iddeS+WtOv+7776rzXlk9KtKLfzYY4/V69bNN9+sydnwTbXz/vvvc+jQIS0CVYlQFX2qXlc1ZZWoVGmLlRBW9XN1uauig5VkVX+r95XcVGPOzMysd95weRverhK0qj6tkrdKtqpIWiVUlci99NJLtfbUl92VJFbvKbmq2lfRv+o9JW9VvVn1s5KtSv7eeOONcY9VEvjFF1/Uxqpq/apNMXv++ee566676NatG++9956WOlnJZRVpPGLECK19tanPaxT7jz/+WNtXMdHb+T7cO2WMQkAICAEh8N0mIPL2uz2/MjohIASEgBAQAkJACAgBISAEhIAQEAJCQAh8awk0Sd7qKZTDI29VOG0TI29rYah0yNovwbTJmhBuYtpkPXWvkndK3GrpjEMCV5O3fgN+o5WT5dX87q67+TxvDVVfl2C0m/E7/Rz3dSTrV/eS3ONiKqqD9XIrnFV4PF4SrAm4PD5NUpVXVuHx+TCazcqm4vH4cPu82EwGEhMsBHxO8BtISmqjjUFF67q8NZoETki08tWhYty+45Qd24/VZtSCdm22FAJ4a+WsHsUcGXVbK0DDxG24vI0nZeO9r89HLNEaT8I2tMD1dNANvR+eerm5aZNb4+JSQlaJTCVM9+zZEzUFc2ucp6E2otW8bez5znb9WTVvH3zwAZWVlZo0lk0ICAEhIASEwHeBgMjb78IsyhiEgBAQAkJACAgBISAEhIAQEAJCQAgIASFwDhJQ8tZisWiRi0p66jVvo0be1pG3wXTJxrjy9nStXD1tso4pWtpkJVubG3mr+q//0aNvlUgNmGw4q1387OZbKFj2NHajl4DNjLcmgLFzBrfc8594ElPwB0z4PH4qnJWYLRZN0JaXVwTZeAP4COBTmZKVHCZYi9ZiMGI2BTAZ/FpaaLPZhtlkxR/w4vI4tYjJQMCLh0p2fJqPnwow+bCYbRCwYLYZteN0OaoEbrgoDRe34VJXr3sbT8zGe1/NRWtL2/D26lZKrn+BfFvkrYq6Vdm/VPRoaWkp69ev11IWq2xe38R2Lstbt9vNW2+9xeDBg6Vc1TexWOQcQkAICAEh8I0QEHn7jWCWkwgBISAEhIAQEAJCQAgIASEgBISAEBACQkAIRBK4ZcItWv3KcHmrBK76vd5WK29DUbIYtUhVtTVU8xaDt7aZMyFv9dTIev/D/1bv+THixYjR5Wf8D4ez6S+P0jmtHQGzneoaP50uuYEbx/2YKqMBk8FKVXk11T43PpOBynIHBoMlWIrHF9DS6VY73fhRqZGN+A1GLJix20xYzQH8Ph8GnxGz2YrBbMDv9+HyuCmvOEFSsplXXn+BNm1NeANOCJgwmRMwW4ISXG26uA2XuUSkSdbEaJQI3OZK2ngRtQ29Xxv5q6KlQ1u0fX2nhxf14lNj1tfO2Yq8VfOq0iLfcMMNWvpiPaWxShl89913fyNCsiXyVu5qQkAICAEhIASEQOsTEHnb+kylRSEgBISAEBACQkAICAEhIASEgBAQAkJACAiBRhCIlLdKVCoJ17C8VSmO9Tq1Kmoztrw1GH21cq4x8laLlK2tA6vqyZq048MlbfjvKgo2msDVX/P60eStudrDj4ddz5ZH/kra+Wm4jTbcbjOX3TieCwdfRiDJhrPSjcFnotLnwWAzU3rsMAa/GRViazYaMRrMePw+3B4fvoAfg9mkuWmjwUOi3aLVvHXXuCFgwGxRktaLyWjBYPZTWXWUD7a/RWV1KSaLAZPZhs2ajNvn0ngGE0cHo251eate80fIWyVuwyWpJpYjtnjCVd89nrhV+8WTwvFq3p4L8rYRl4nsIgSEgBAQAkJACHzPCIi8/Z5NuAxXCAgBISAEhIAQEAJCQAgIASEgBISAEBAC3xYCzZO3euRt4+StGqsm+QJgPB2oSbS0yXrN22A0Znx5q2rchstbJZ3D5a6qWes3mjFV1nDbD65h+9JnaH9eJ6q8JvyGRIbefi/dB/bBazNx6rgDY0DJWy8VnmrcPg9WgxX8AVS+ZD0Y2Rcw4PJ5cLo92M1KuXoxm3wk2OyYDVat9qdKJZuQYCExpQ2lRw9jTzDw9r/X46g8QmKSDYs1AZ/XiNkWlOVK1Ab/bpm8bU1x2xh5G28di7yNR0jeFwJCQAgIASEgBL6NBETefhtnRfokBISAEBACQkAICAEhIASEgBAQAkJACAiB7wGBkeNHYrPZtJGqKFZd/ikJqkXg+oKRtvG2htIm6zVxTx9fNx2zQdW4rd2CUjgUzKu9qlIUh296LVtd0qo+a/v5lVwN1u0NF7g+jxsnFhI8ZkYPvpr83Fy6duwE5mS+9pi4dfJvaJeWRo06zmjE4/Fo6ZE9+LAm2DEFjHi9fpQkVq87nW5MZjMmixWXx4MJF64al8awXZt2WiXc6uoqfH6PVj/Y7/fi9YAtKcBb76yhyn0Mk9mKPSGpdh/Vfy3iVslbo0pFfTq6Vo9sVa+rP+Gbek+PvI1aJzdi0sJr5upvNVSTNtq+8dZAtPdVbd7ILXytKFmtxqW/pq87lcpbCfA3Vr/enNPKMUJACAgBISAEhIAQaBEBkbctwicHCwEhIASEgBAQAkJACAgBISAEhIAQEAJCQAg0l8DIcbfElLeBaPYt7GThIi6awI0vb5WcPS0lg/L29O/x5K0uasOlbngqZY/HhctrYtCFGWR0P5+1jzzC+WmdwJBMpTmJG8ZPxZ7SBq9KR2y2aPJX24wBvPjxeVRa5lBdVp8fl9dHjdOpSWWz1Y7fU6WJXfwG7BYlZa1aimV/QEUE+3BWV0LAjMnm5638f1HlOoHVrmrdWnF6XNgswbTHurDVBa7+2tmQt40RwY1dbw0tH32t6Kmi9XGKvG0sWdlPCAgBISAEhIAQOJMERN6eSbrSthAQAkJACAgBISAEhIAQEAJCQAgIASEgBIRAgwRuHn8rVqtVez9a5G2kkI1sqKGIW30/FYlafzv9Wq3ECwuwVbJUj771h+rAqjbUvpGRt9Hkrb6P2r/a6cTlhHt/9FNcx46w9rHH6JzWHkMgGZI7cs2PJtOp2/lUeTx4QhLWbISA0YDb79HEslb/1xeMRPYRwOX24vK4tZ+1sFrQBK7JYMRut6L52IAPk8mAq7oCAhYwenl/xxscKz+M1ZYARgsenxu7JSiqw+Vt+M9Nlbex6thWnKrg6KEyLVJY38LjmqMEyX5DV44Bi83CeT27kpSarLGwWCwSefsN0ZfTCAEhIASEgBAQAvUJiLyVVSEEhIAQEAJCQAgIASEgBISAEBACQkAICAEhcFYI3Dx+TK281SRlaNMjIFX0aKwtmtyNLnwjJK4h+LtBq20bFLPGsDBNvY1AIFgTVt+nIXmri109bbI+Fk8Aqk+5mffr37Hrg61sfvZp2ndsB/4EbO27kTFqHG06dsDp9ZGc3Aav24OrpobERDuqXqvK6uz3eGvTMXv8PnwBP16fjxq3C4M3KF6VvFXRtmazEYvZgNnox2wyEHA58flN+HDxxZHP+Kz4E2z2BHwGI5jAqtX1DaZJjvyjc9ejcRtKm9yYSFm1T/EnRXjcQdn8zW26Eq6b/rru+dU+AeyJCfS69EKNg542+c0XN3xzXZUzCQEhIASEgBAQAkIgREDkrSwFISAEhIAQEAJCQAgIASEgBISAEBACQkAICIGzQkCXt1pUqZ4yOFRDVr0WT96Gdzq+yK0fhatiWfVNeVxjhONT8vb0+wFN8kbWtY2MyA2PvA2YzDiOVvGbu3/F4aJdvLniKTp06YjXbSH1vAu58Id30K5jR2o8XhITk7GYzNRUVWm1am1JicHoWp9fq4Wrn9fl9WjiNoAPY8Ci1WxVQtfprNYEbnKSnWS7RYu+9Ttr8AfMeP1uqrxlbNzyKknJKfiNJowWI5aQHI+sdxspZBuqeaskZ/gWeZw+J+r1XR9+BhHhtZFKtenRt009IprEDcpb1bm+g/vXkbebVou8PSs3BjmpEBACQkAICIHvOQGRt9/zBSDDFwJCQAgIASEgBISAEBACQkAICAEhIASEwNkiMCIUeduQvDVGTXt8urfx0ibXF7p1BW5kWuVgBG54DdzTclC9Fx5hq/+u/x0edVubTtlo4NTxam6/OpOkgJuNy54grWtHqp1mUtN7c9WYe0hMSaHK69UEbbItCbvVzAnHKS2tcYf2nbS0ySdOnKC6qgpbgoqVhWpnDRgNGDFhNJkw26ya3K2ursRs8JOSYMdqNuFxVmA02PAFPGCr5vm8Z2jbvp2WlhmjH4uKwI1R81Z/r6nyNjxaWW8jmrz9z5/+lB9lZZGSkoLL5SI/P59HH32U6upqBg8ezL33/pr09HQtsnjbtm08/PDD2nvhW2JiIg899BBXXnmlFsV9/PhxnnrqKV577bXa3W6//Xb+4z/+g7S0NF5//XUeeeQv2ntBZSvy9mxd/3JeISAEhIAQEAJCIDoBkbeyMoSAEBACQkAICAEhIASEgBAQAkJACAgBISAEzgqBEXcHa97q8jYYbRusLatFg8bKdhvqcTyBW39gYTVvVeRtwFgnIDTgV1I0uIW3HS5v60TXRkhdXdxq9WLNBiqqffRtn04HQ4B9GzbQJjUJV8COMa07P7j1p1iTk7ElJeELGCg/cRKbzUZSSiJun4fyExWkpqZiMZs1MVteWaHV0fXjx2QxE/AFUNmeLbYEbAl2XK4anJWVmAhoAhe/S5O3noCLhBQvq1YvJyk5GYPJgN/oxWK0aOOMlTo5Vtrk8MjbaOmTY0XeKjn7m9/8hsLCQpYuXUpWVha33norzz77LM8//zx/+tOf6NmzF4sWLdIE7oQJE1i/fj1PPPFEnSn9xS9+wahRo3jhhRfYtGkT2dnZGrP77rtPE71jxozhZz/7GTt37mTFihXs2bOn9vgAAZG3Z+XKl5MKASEgBISAEBACsQiIvJX1IQSEgBAQAkJACAgBISAEhIAQEAJCQAgIASFwVgi0hryNlKzhv/uVhg3Vtz09wNPyVslhTbJqBwWVrRZ9G9o5nrzV99dlbmRKZVVX1u230M5nx1f2NalHDoPfT8DehsqUDlw5fCwX9uvH8YoKXB4vdqtVS52clJIEZhM+p4/y8nJN3lqtZqpqqnF6XPj8fu1nk8GIy+PBE/CTlJRCUlICfrcbt3ovAAmJRrweA16/hzbt4MWXV6AhMYHKeGwwWBoUt7qMbam81duJjLwdPXo0N954oyZd33//fQYOHKjJ3DfffJM33nhTk7dKuC5YsECbjSeffFKLqv3d735XZ62OHDmS7t27s2zZMu111cbVV1+tHb99+3YeeeQR7QsCDz74YL2o3bryFvoOvlTSJp+VO4GcVAgIASEgBISAEAgnIPJW1oMQEAJCQAgIASEgBISAEBACQkAICAEhIASEwFkhcOOEWzGZTMG6rT6fJk5NRiMqFlaJVfV6+BYZZatHuTbUeT2SN1Yb+nvRIniN3qDoDY8q1SODtb8JRgmrP7q4xR9Mr6w2j89LwGAiARMpFZWYy45hdPk56bNg6NCFiwePoVt6Dyw2Gz7c+A0+KivLqa5wUlPtJrV9BxJtdhISbLRt25Y2bdpQ7XJSUVGh1bk9VVmh/ezxqZq3TsxGE2lpnVDppl01TmzK0qrkwAY31gQ3H3+Sz/6vijDaTBiMZkx+W2hswUhng8qmrJgbgr8rkayPX0X4hgtd9bqSx/oWLfJWtaXNgQEK3/80tGswFbV6jRAn9fv48ePJuvNOcnP/zomTJ/j973/Phx9+qMlXtel/KzmrRK7b7ebee++tM/WXXHIJM2fOpLKykmnTpnFxn4v5wx/+oO2jUiarvqj0y3/84x9DIlexMQTzJwOX/GBAMOobo5bG+u01UvP2rNwY5KRCQAgIASEgBL7nBETefs8XgAxfCAgBISAEhIAQEAJCQAgIASEgBISAEBACZ4vATRNvQ6XeVVJNF7Hh8la9pm/169fWTWvcmDFEthEpZSPbCHi8dYRleOpk9bMunMMjbpW81Tenrwav108bSyLJFdW4S76iXWJbjlT4cCa2ZeANt9Ola3dMZjvegBezVQlNHx63H7fby9GjxzUpGwj4SEpK0tIHd0rrrDFT5/R5/Hi8XmpqaqisrsJx8hQBv5fUlERSU9rgcVdgNhuprKnAmuhn996P2VVUqNXINZmtmPzByFsIpak2KoGrLG3wdyWDazf9vTCZrctZfZ9wnuo1QwiFErWfffiZKjBbZwvWm0Wrb/vAAw+wa9cu5s2bp0XhavJ2W3R5q95X2/aPPw61Z2D58uX07NWTsrIy/va3v7FlyxYuv3wg2b//vSa4H3vsMS666CImTDydflmLug6Tt/2vvZyAPyiplbzd/NLpurmNWV+yjxAQAkJACAgBISAEWoOAyNvWoChtCAEhIASEgBAQAkJACAgBISAEhIAQEAJCQAg0mUB45K0ewarkrYroNIRFsOoNR8rX8Jqrap9okbkNHauL2Fg1cw0+PSI1FC0aVt9WO16Xzj5fbQSu1l5I4FZ6KjCbbJjdPtr5/NjLq/ii6EtSuvYitVsfLr9+JAG/BaM1kRqnG7MFvF63Jmo9Lq8W2VtVVaUNweFwaD8rYdqhQzstCjfRbNfkrcViITklkZqaagw+N+WO46QkJ2GxeSk7epSjx49RdOBzqrwnsdpNYDJiNFgx+IORsbq81bytisA1BqWmioDWI2fD6+KqcatNpXkO3yIjc8Pl+84Pd9ZbH2r/Hj16aNGxSpaqFMlffvllUN4+2LC8jbrQAmhtTZt2P+3at9fa7NypczAV86Y3Wb78ae2wp558kpMnT2qv+wPB+dW3jCFXaPJWMVb9eeOfrzZ5TcsBQkAICAEhIASEgBBoKQGRty0lKMcLASEgBISAEBACQkAICAEhIASEgBAQAkJACDSLQObdo2NG3jYl7XG0DkRGgkaKWhW9qm/RInvNocjQhtIm+1Tq5FDa5ICKhA2lftbb8poM4AOLx0uaxcyl3c5jf/Fe+g68hu1FJWRc/UPKjlbQqVMPKqtduDxu3O4aLdpW1bk1mc2h9gPUuJxYrRZczmp8Hi9+vxej10NicrImds0WA93PT+NgyQGqqxx8ffgg/fp0p2OXrmx69138FgNGqwGDJUCCNQGjwYzHo8vpoKwNl7eKix4VHSludR42i6WWX7S0yVo0dUiO7nwvlDY5LPo2MTGRuXPnaimhVSpjJW7V1q1bt2DN28LCmDVvVWDvXXfdRXJycrDmbQAmTZrEmDG3adG3X39dSnZ2Nh988AGP5uRoKaS12rnHjvNbVTs3FHmrx0pfeHnfYM3jkLx9/7UtzVrXcpAQEAJCQAgIASEgBFpCQORtS+jJsUJACAgBISAEhIAQEAZEogMAACAASURBVAJCQAgIASEgBISAEBACzSZwxahrY8rbaA1Hk6xqv2ivR8rbyP0iI3cj39cjT/V2wqN169S+VZJSicCwGq7qmEqXEbvFirfiJD3bJzDxjpFUOU4QsCWz/fN9bHj7U667biRmSypt23WkvKoSl6sGd41TE8GqHnCN26WlOLZag3/MJrCbTVRXlnP02GGOHSvj3Xffpv+l/Rn74zHMmzuPiy/qyk033UinlASM9mSeXPk8lrZtMNnMWj9VxKzfo8XbaogNhujyVo+c1aJwjUZNxIanStbqw4ZFrsaS5Qd3B8Wsvilx+z9z5pDeowePPvqoJljDNyVvL+jVS0t33KVLFyZMOJ3uWE+b/PH27Vpt28zhw/m/Z57h3Xff5cEHH6Rz5848/Mc/sqeoiIcffpiLLuqttZOe3p2f/OQuXlu/nieeeCI4Z6omr1b01sBFA/sFa95qaZN9vP/aW81e23KgEBACQkAICAEhIASaS0DkbXPJyXFCQAgIASEgBISAEBACQkAICAEhIASEgBAQAi0iMHz8KE1QKiGo17w1Ggy1aZNV6lp9i5be2Ov1xjx/eGSt2rGxdXP1/fS/w6Wk3k/1nkrvrH5X51F90c4XisRV53OTjNkPgYrjXH/lxdw6/EqOHj1IwGjHbbDy7gf7eOnFdVz9g+vp1r0nKSkpqDKzNmsCKUltMVmM+DHi8niorKzk2LGjHD1ymC/2FXHo0Bf4tVq1YLGqdMvwwLSf43NX0bFDKl5PDUaXh6QOXfnfx3JJ7NyZgMmIkqYGL9gMZlwhedmQvLXb7RrfcHGry1vFxOs/Hbms9otMmxzOf/+O4jpzNeKmEdw/7X4tRbR2rBLJBvjiiy+06NkBAwZw//3306tXL43ttm3bNBFbXV2tRc+qOr/33XcfnTp1YuaMGVx55SDMFjPHjx/nqaee4rXXXtPaVKmUVYrkfv2CYlZvp6q6OnhereZtMPa23+ABavq019xuN++8vKFF61sOFgJCQAgIASEgBIRAcwiIvG0ONTlGCAgBISAEhIAQEAJCQAgIASEgBISAEBACQqDFBH447pYmRd42FHWrd6Sp72tSMixaNrIdJR/1lMHqPT3yNlzgaq/5gpG3elumUDTqyWo/Nn8A94kyJtx+I/0u6sDxsoOYbYm4vSYOfF3D6hfXsnd/GUnJFqqcHubNm83LL61l+/ZCfH4fAUwYjGbtZyVZ2yYnUFVRiRHo0iWFi/v1oWd6D3pd0B2jwY/PVYnNbMBsNJCSYMfhNvDEP1+GpFTcKDFuIMWWQMDtw282a0NuSN4qPtpmNGoCV/+DMVgLN3yLFoEbznbPh7s0ORtrO/126Kc4+2sBs9oW/KH216gnqd+Y9kqYvO3/g4EEAsGxqS8ObH5pXYvXuDQgBISAEBACQkAICIGmEhB521Risr8QEAJC4LtCoDSPCf1KmHZiOle1wpicRXnMy55L7uaDdO49nCkLn2T60NRWaPlMN1FK3oR+lEw7wfR6ILaR034x6btXkpV2pvvxbWq/hE3ZM5iRu5mDszdwoj6Yup1t5bX0bSLx3etLE+e2RQCclGwrhIyrSA8GbMjWZAIOivJLSRvah7N2N3UUkV+axtA+0XtQmjeBfiXT4t8nmjz2b+EBcViciR5rfPOy2L0yizTUM2kkbIj2vIp/9ibN1Vm9r38L1n18nLKHEBACrUhA1bzVI2/1erEmo7E28jZe5GytXAz1qanyVh0WLaJXH2J4WmC9/m54uuTaiGFfMPpWH4OePrkmACkmC46DX/LAr+6mR1oiXx/6gopKF506p3P4lAuPP0BR8X6OHi9j34EDtGvXgYEZg3h8yXLMRq1kLp4A+ANB92kzQYc2Nibe/RM6tu+gicYaZxU+n5cEixFjwE2njm0J+DzYbFaKDx9jw/ufcMITwGs0kpSQiMHlweI34jEF5Ww0eauPV5OyMeRtQ2mTteONQWFqwsDuD3bWWzm1x9axrrEVbN1GGmN3w/ZRP2oZkoOvRaZ97nf15drres3bt/LWt+Jql6aEgBAQAkJACAgBIdA4AiJvG8dJ9hICQkAInHMEJrRvT0P/mTlq2W5WDtnaivK2kKXXj6Vgymrmj07H7izFYe9DenNtw7Ycgp9Pt45Yjj153zV5GxxPXtZuVjbTODs2zaDXgnTWrp5OVP8eOT9n9UP+c+7SbEGHv4G5bUHv0NZBHlm1X3YoZOmAsRQv+oBFmc29GYQ6VK/tlnT023vstpz2jCTsCxOl65g6bDGD1m5kUp+z0+/SdVMZtngQazdOQnUhso9NEoK0fA2fHQrBs0ay+Cb68k3J2/prr3W/4NUkVt+Cdd+k/srOQkAItJiAkrdaNGdIpqkIVqOSlKHUyXrN1aaeqLESN95+voD/9KmVPY3Y/Kpaapi41dMm6+36DWYSfAZqvj7Eb375E3r0SGJXUSFuUwJOXyJJyouaLJpEdLo8mshVdXgDGLRUwU6nM5iyOBDA5wugavBaLJba11SKX7vdjM1ipLKigrZJqfi9PgwBD0ZTAGpO4TR3YO27n3KoohpzghkjXvweIyYSweSqjSzWI4zrRBpb66ZCDt9HoVBpo8Nf0yNz9dfC5XvR9s/xuk+nwW7qnDZv/3hy93Sr1gQ7F2b0Ccr8QFBqv/nSq807rRwlBISAEBACQkAICIEWEBB52wJ4cqgQEAJC4Nwg0ECkTmsKt9YWKyJvW7C0Wi5H4soYkbctmJ+WHPoNzG2Luhcpb1vSWMSxrX2PacWutWZT9QRaazbeSm19n+VtKyFsUjPfS3nbJEKysxAQAt8FAjdMvKVWAGq6zB9MPaxLwXjyNt778RjFO17JWbUZQt5Wl7JKMGtbIFBb8zbg9Wk/6ymV1dseswGLy4fx5Cl+f+8E2iTUcPzE1ziq/QRMqdgswbTFHp8fr8eP0WLGYrVrDGpcLhLM4HK5tH2UtFX9ULVYlRy1Wq3anwBezEY/Rw59TYI1kYSEREwGP0aTHxsBKg2pvPDGe3xxqhysYLYYsFmT8bgh4A+2HSluayNijYF67+k1b7Xhh9InRztevRYubytPVHDsqzLcNcFzBrfGy9V4c9mS981WC517dCW5XWqdSOy3X3ytJc3KsUJACAgBISAEhIAQaBYBkbfNwiYHCQEhIATOJQKx5G0hk7aks2ryAtYU2xg+ZRGL5meSHhqes3AV2XMX8PTmg3QfPoX5i+YzWn9TR6CJvHmngag0u+MO1onAUx/2L05dxpB1c3nIPieY/rFkE9kzssnbXAy9h5M1e5EWtauJgTrNRUsP6WDb0mweyn2OgoPdGTRuOgsXTiJDpWbVJE/scZVsymbGjFw2u3pz57RZDNo6GVdj0iaX5PHzEblkrFjN9KtSwVnIquy5LHh6Mwe7D2fK/OAY2JZD34kOlu2Yw1AtXayT/OyuZHffwjv3ZtRZPEE2K8jMn8eCNYrFOGavWMj4Pnqe2fhjzVpRxoKZzzFu8TIKxk0+HXE9alko1WbEenUUsmru6X7fM2sO88dnoM4Yj3/U99PjM2/UWtK6GWO86u0G1k1whMGUwNl5mymmN8OzZrNo/uhGrWdn4XJmzszhuYKDdB80jukL5zMpIxQtGuOc9efvTmYtW0Rm2YLgGjvYvQnXVTBNd+e149iZk03uZhe975zFsiWTyHAoxmd2btFSsi4mdUUm+fPUPUEtx9msWDgefTkG06MvOH3dqjWfmY4mmCafjvXXovuzSuqleG1wHcS4bm1R21Z5zGPPd+2qD7WdtdrFKn1OZi/hyelDg6mI9ff162hF8J5Tkp/D3Jm5QQ5qHhZNQl8SMdcLJeTnzGVm7hptHd45axmLJmVo59LWS+e1jNuZQ3buZly91XpZwqSMQo3V6Vvf7GDmgTrSOsb60G8X2lqdEVo705g1aCuTt+opd0/fBwqXXs9Y10I+D6VE16Ltcwax45XxweulZBW3Xb6TWYfn03u9nra3O89F6WO6mp/CSWxJX8XkBWsotg1nyqLguqizaWOpv4ZLojwfUhtYZ8HpikzTXPcZ1/Rr0klR3jyyF+QRfBxlac+6yO7Xnrs2hXG8+1Hd4Tu2LWXGfYtZU1ymPU/nzJ9Nln5hObaxNPshcp8r4GD3QYybvpCFk4L35HjyNtY6Dd4vI9aDKzLFdZBf9LUX51ka4xoJH33s51zovrNsCOvmPoR9jp4Z5HQUf2vPaeS/SZ4blM00xzJ2zBmqMceZT3bXbLpveYeIR/a59I8/6asQOKcIhMtb1XGVbjhc3nr9Kmlww1tk3dXwPcNr0DbUQrzIWxVVq7bw/cJFrtHjC0XF+mojcMP39djB7PTSxuth2k/HgvM4eGuoqPTg8SVgSjBgUQI2YKCmpoaqGidKGBuNQalrD9iw2WyYzcF6sxaTSftZnUNF5poMyRhNPpQDPvDFPhITE0lNbUNN1UlN0gY8EEjqxP+9sokDp06R0C6Jak8NBqMFgykBiy8YeauxNwRrvYb/bjFZa9+LjKpV+3nDqsxGrXlrii1nI9Ne6/Okt6XGGWuOY62N4PzXXT/15jug2Ifq5db+fbrV/Bc3nFPXk3RWCAgBISAEhIAQ+G4QEHn73ZhHGYUQEAJCIAaBWPJ2MmXTVrNiViaprnwW3DYGx5wDwRSnJXlMGLGOrI1LyEqH0k3zGDu3Mws3TueqyPqVkVFxEb9rwi/3ThaumENWn86kppawfMQY8qdsZIlqvCSPqSNyGLQ69EFpnMjbouUjGJM/hY1Lski3O9iWM5aJjtnBD15DgqDBcRUuZcTYAu5ZvYjxGTZKNi1g8tjFjIpaQzCs5m3qNnLGTKRwykaeVH2mhLwJI1iXFRpD6SbmjZ1L54UbmX5VITl9J8KKz0N1dLeR03cmNn18YbOlsVk/jdXLZpGZ7qJw1QzGzkuvFb+NG+sKHp8ylPS0VOxx05KWsOrHI8jLXMGT915FqiOfnLFjyL9nBy+OD8qW5kXets5aijleimKumzrHqvmZOoKcQauDwjzWenZtYsbgBaQvW63VaXbk5zB2TDHTDixhdGrsc0bO37alP2dkbjHDsxaxJHRd5Y4dQ8msxlxXwWs1987HWb1oPBm2IlZNvobcIbr0jxd529K5DZ5//bTVLJuVSbqrkFUzxjIvPSQ1HHU5KaY/H7GKzI0voi2detGxEfeeWHMQktMNXrdRIm9jznf4HVE7Nhvb46tZlJWBzbGJBRPHUqiv+dp7xunriG1zGfFQKvO11OEOCpdPZdimkASN4FB3vTjZNncED6XOZ7WSw45Clk8dxqZQGnP9Xvh46P5TtGoy1+QOYcs796K+1hE9da0useKtj0KWjhjGpjs38OSkDGxlW1kweSyLO0f5Eof6gsm8zmzUZG3wyyVjckexLJTyWpO560ZzYFEmzjo1VxtImzy5jGmrVzArMxVX/gJuG+NgzoFF1M+WXX8N13s+sLXO9Ri5zhojb8PvqfGuSTXWwQvSWRZKE1+S93NGrMpk44shkR22luqK1Nj3hvAl6CzMYczYQqZoz1M7pZvmMnEqzNa+4FO3HbtjGzljJ+KYvYM5Q+0x5a0z1jpFrYexFNyzmkXjM7CVbAquh1HR65hHX3sN39djn7vuP0liP+f0db2QFXOy6NM5lVTtflBX3rbmnNZbc0W5BB/ZoVIN6vqYaWN16LqUf2IKASFw5gncePfo2hTJumzV0yYraef2eWN2QksxHJJu0XaMJ/6UAI231UbZhiSuLm/VcX63Rzu/njq5dgyhRr0JBtzllaS3acMv7roDi7eastJD+H0mAgEbfosrGFFrNOIPpWXWom/NNo1LotkUiuz14vW4tHMZjeE1amswW0wkJadQXPQljpNuEhNSNflrt1u1esL2dl3454bN7Ni3F3tSIkabCaPZijdgxOr11JGj4fJWDUG1o7+my1s98lavhRvOL3IufMHsww1u4VG88eYh/P3IeW14DYSlvY5S35hAUJLXFbhB4axe2/LS603pluwrBISAEBACQkAICIFWISDytlUwSiNCQAgIgW8zgVjytoAph+eHokODH8pPZAufT89gW05f5nXeyCshoadk5arbRlA2/3Om1w0erS9tosjbeZ13hLWl+jSP1PdfCdVxdFJaWEBZ50FkpNm1yNVYNW+dDgcuWyqpukRW+0+ELZ9PJ0M7d+xxzbSFhJ42bUrCXk5JrMjbHfNh7ghyM1awdvpVwcicOvIjOP8lq25jRNl8jV+dyLbCpVw/FZZE+SBYiwBK38FKTQirTdUPHsbB+YeZP9ROU8dKPHkb7UNp1b+xLhaGPrhunrxtnbUUc7xaZGjD60axnJf6Pq+EioM6SwspKOvMoIw0CmOt585qzeQz6fAiMrXJdVCUXwgZQ+mjpH2cc9aZPyUoL88ja8dK7UsPwaVyuo5p7OsqeK7OO14JylBdpK8bx+4nR5N2xuc29GWFsL6j1sawg8zX7hNOHA5Irb3wgiJu3bjdPDk6La68jTl2bQ4aXkP1xXCQa0PzXef7JaHI2mkn5nBV6CpzrJtKr9whwUjTeveM4LgKpgSvQW3TIvGWM2T3k4wmxnpx1h+HMz+brsuHaHOookzr3Au1c69jnGo3rTHyNsb60CL+wwRUvajNsOdU+HjS1JdL1sCUfEoyXtG+vKPmanH6Fq1udl1h2YC8LZjC4fmhqEXtOtVuyPWfFVHWsDaPdZ4PsddZY+RtU65JnA4chD1PIuYk/OlePwo2xnOs9sCgHF9wafgz0MG2VasoH3ovmelqvC5sqerLN6fvGfqzuOHI2zjrtKS+gCzJm8DlJZGRt/XvU6GbT4xrsnPsa0QFxodtsZ9zKuq87rqOvN7rHR/nPhtvTuuvOfXcHYtrYfALV+r5PZUl9TJl1B2V/CYEhEBrEhiRdfPpiE9VajQUeatLvTo1Z6OcOG7kbJjYjbZvPLmrUiCHy9rItMkqLbB6TU+VrEWKhpXGdbhqMHp9XNwzncyhV9PGbuHwka/w+Y3UuLy0Tbbj8Xhwu71aJC2hNMTqZ5UeOTk5WROwKUmJpLZN0YSs2oz4tdcxOLHZLbi9fvbvO8TJ49V4fWZUwHJySiJWqxl72/a8/d6HfLrrcy3NspLFPgKYbXaMIXkdyaH2d0vQvoYL2/CfVXprtdWPXg1CMIXSQje0ZhqKvI23xhorb33euvI2vK/q51D3Q3VuDfXG8c5rb8XrirwvBISAEBACQkAICIFWJyDyttWRSoNCQAgIgW8bgcbXvD0tmdK1D2bDsqDWDmp2tAjVRkTeLk5XaVT1T3SdFC6fzIQFxQzKmsLoUUPIHNonmMJUbXFr3paSv3Qe87S0yfpB4WlGS5imUo7WNqfLs+C48ieFoiC194MfgMeSt2VTnORu6sPajfMZGupkZJrYMECcCH76WytsifFBcPBD6XA2sG1uexZn6K81bazx5K3W7zqiRbnKTczotZyhoai75snb2MwbvZaIMV5irxuVynbyhAUUD8piyuhRDMlU8vX0HDfch1I2ZU9m6jobo7KyyMzKJDMjLSRSYp+z3vxFiRBt/HUVFukdulTqipvYkbctn9v651eplOe2X0yGHpFZlMeCUNrkstCiD6ZIjidvg31vcA601NsNraGroohhlbW8ofmOuAdHq++tyZ/Q+eq9H5lGVm9Pj0yNsV4i08jXHhqMftVSBIdf79GyFBAWGRklbXJ6aC60lR0WFUtEhGzk+3V9moNNM3qxKesw81OXc/3yPrwyrpDBawaxY346ebepb5sEv0TQKHlbRwg28MwJu9/mhSKRg7f7+vdAR4x11jh5G3ZPjXlNqqeEg6K8BaG0ybWrujYKOXw11WUR5zlWe2Bw7RdOO8Ec/aEU+c+E0nyWzpsXTJtc+0gLroOG5W3sdTpk6wT65U/Soqf1Z2use3v0yNuGrkkiUi1HXiN1Bxj7OafSqy8mfF1Hl7etN6fR+nNa2MLS4LetJGXyt+2fs9Kf7zQBgzFGWl31VrySqGGitFmg4rVvOF3vVrWvXHAdmWs2BF/UHWF4f1TbASU3/aj/Dz8OM/h8YI7S//BhezBjNBjxB7xaG/qJDBgIqPTKJBHAg9How6elmDYGXzcFUBmfrUbwGsGnQHqVHVd7mLTUzBj8qHZibYE6nQ7NR9ghhrCsxFEDoONE3jZrztRBkd1ucB2E7Ritg3r/oh2vcIWioZvdTzlQCAgBISAEhIAQEALNICDythnQ5BAhIASEwLlFoPnytq7kjDHqJsvbUFuOIrblF7AmbzF5B4ewZMUiMpVhiClvnWzLGcHEwumsXZIVrMUZvn8UURMpz5ombydSuGwj00snM9P1cG3krfYheMQH43UJqUge9QHwSlKzJ+CYH/2D4PofIgejtHIHqQ+qVQRc08baLHlbuo6f93uO0WdQ3jZuLcWZWx1wQ+tGe99B0bZ8CtbksTjvIEOWrGBRJlGkff31rCJ1t27NZ92qXNYzndUrQ3WUtWajr9XmyNuGWZwBedukuY0ib7UIzVwGqbWhRZzmMmjtaqYMjZKiO2ba5KDAanDsMa/b6PI2OIPR5jsi7C+qvFU1XcuYXVtXNlxSKQ4zscWpdxl1vRTm0H6mrTYNcuQqi7de4qdNriu5mi9vg1J2WMksNnbOJidtJYuGFJJ9eQF3bulN7tgSpocyBXzj8labr4bXWWvLW6293EGsXT2FoSqqPIrs1ecxkkVwCTbwHKud/Djy1rmNnBETKZy+liVZfU7XHg9J/NjytuF1Gu0Z1bryNv41oiOI/ZxrfXkbb06jydvaL1ytTCV7goP5kjL53PqnrvRWCAgBISAEhIAQEAJCQAgIASHwHSMg8vY7NqEyHCEgBIRAfQLNkbcZ5M+9nMmEal3Gw9pUeesoIpiVVo+2dbBuai+eywxF1sSUt1EiZbfNpf3IVDZEFTH109Y2OW2yElepheSMmQkPr2X6VXac+XO5fDK1tWmjIdIieYoHkV7Qm1kNfBBc/0NklZ76cnbOUilbHfWjguOMNZ681dI9R9bya5W0yQ1FaDVlLcWZ25jrxh6W6jik9VRq3Ocy2b1yFMUx1nN4euVg2tJg6mrXwhNM7xN7rcaTcaq100IuHouWyduWz20UeVuiJOdOZqm0yUpMLk7XIkiDejSYcrw2ijKmvHXGvqc0Wd6Gp7aOnG+9f6GrMkrbWirjBZeGpU0OX7+qdrAa1+k60OHXd8z1kraKH2tps0N1gCNuDPHWS0vkbVphDn2n1q3TGVU26n1Sczu1gN62MoYuWUlWmvriyOWsZxS5ZNWmQf7G5a26/8dYZ1p/CqdxojaMte4zLh7jutfkVfUjf/WUvGERzjqyOiziPcdq5z5a2mQnJdsKcPYZSh8t1XbE/XNue0amxou8jb1Oo90Pmp42uaH7elrMayTyeRj7OafSJrdu5G2980XMaVR5q933p1I8KJ2C3rMkZXK8f/fJ+0JACAgBISAEhIAQEAJCQAgIASFwRgmIvD2jeKVxISAEhMC3gUBz5G0w7e+IYWsYsnoFczLTcJZuYsHkPAatXMLo2vzG4XIkjyz9w+4oqUDrpApVaXoHLyB1SbBtHPnMvW0yjjkfaPUW0T5o3cS43QvJTLVjr1PAUqX7HMxc+xJWzh5C57KtLJg6lcVbpzRK3mrjGlvAPasXMT7DRtG6bO6b+DSjoqWD1mo3nv5Q2bltLiNmwsKNc7jKXsjSEcNYM2Q1K+ZkkuYsZdOCyeQNWskSHZBWL/QhymZv4HOVSjnKpsma9dNYvWKWFnVckjeVETkZrNg4navsTR+rJibmtmdm6hY2TumNvS48Tbit+vEINmWtZtH4DFId21j685FsChNVcdMmR86PI07K20avpTjjjblu0NbFgtQlwfnAQf7c25jsmMMHKm1orD6UhNbE2kWM75OKs2QVky9/msz3NzIpLfZabaooin1dxZO3Z3pug/eK9dNWs2KWYlhC3tQR5GSsYKOq9Vy0nBHXbGLcliWM6w3FedlMuO85MvS0yVqK5ZmkbtnIlN7quo2498Sag2gCK6xWcDB9c3jbwbXS4HyHX2va/Sgb2+P6ms8nZ+wYCqaEp3uuK6kcm2YweKqD2aE14ShcxYy5DqavvJeM4hjrpU+wX1Mds1m7aDx9Uh0UrprBXMd0Vt6bQWGctMmaXNs0jt0LM0m127E3IW1ympJPI8ZScM9qFmX1xqbujZPHsrhzMGVzRDyyulOQ03ck83o/HpTYWgb1GfQa+zT3rD6dWj5S3kb20aFkaqPTJtdfw/WuoXjrTKvtW8LCLfMZneqiMG8GY+9bw5TQPbyp12TR8hFcs2kcW5aMozfF5GVP4L7nMuKnTY73HAtbg87CHMaMLWTKxiVkpdsp3TSXiVNh9o45DHWpe8xc7EtWMntIZ8q2LmDq1MVsnRJP3gbnq8F1qj2jQuthfAa2onVk3zeRp0eFpeUO62P0tddwKvPY5677sIv9nIvypZF4/4aIkwo73pxGl7fBWrfDHipj9oZg7VvZhIAQEAJCQAgIASEgBISAEBACQkAInC0CIm/PFnk5rxAQAkLgGyPQTHmrPsgvXE72zByeKzhI5953Mu3xRdx7VaS51QovMqFfE+Qt4CzKY55eO7P7cO6ZNYf54zNCdUZDNSVztzJkxW6eHB2hHZyFLJ86mQVrirENn8KcSd1ZPvFgMDownkhU+nJTNjNm5LLZ1Zs7p81i0NbJuKadiPJhbeSHysHINC0ief5Q7I5ClmfPJEfVKeys2nqcRfdedbp2r5Ipg8fierzhD4K1D5FtyxhSsIDFa4phyBTmL5xNlpYPWoFq2liDh6haoDNZ75rNls+nkxG51sL7HWI/R4nc0H5x5S0R8zNoa+x6pU1ZS7HGa4+zbpxF5M3LZkHeZorLujP8nlnMmT+ejBDKWOvZsW0p2Q/l1q71KQvnMH2o0lmxz9lUUaTaa7gfwr5jbAAAIABJREFU8eXtmZ3b4Plty4ZQsGAxweU4n4WzQ+nJ610788ksHstzg3bwiiqOqtcknrke1+wtfD7dqclgwr4Y0eDY40Xe1ms7Q01MzPmuXfZa2/lkLrOzbm4umw92Z9TDy1iiX6vR0iqrsa7LZsa8PDYXl9Fd3Wfmn74uY60X9QWJddkzmKevwylzmB9iGHe9lG4ie/JUcrcOYcXuJxmtparW763x1wclm8ieMYPczS563zmNWYO2MnlrVgPyNhgRmt19y+kowyhSrF70bkQfB6naqk2Qt5Fr2Bml5m3de3TD6+xg90GMm34ntpkPkd5Meavma1P2DGbkbsalnnPzMyke+xyDdgRr/oZvkSxiP8fqHqvWzIz7gtdV7zunMH/OdDJD7SsmUycvYE2xjeFT5jCp+3ImHpylRT9rcjxPn8P6z/NY6zTqenBNC9Zlj9yirr0YdajjXCPhzcd+zrW+vI03pw3JW/XlmsFjXTz++XTE3X5j/0iVEwkBISAEhIAQEAJCQAgIASEgBIRAFAIib2VZCAEhIASEgBA4UwSUCBlWwrQYHwQ3+CHymeqTtCsEGiQQRaJ8F2g1IGe/C0OLN4aSVbdxedns6LIu3sHyvhBoJQLnynMuWAd6WoOZMloJhzQjBISAEBACQkAICAEhIASEgBAQAkIgLgGRt3ERyQ5CQAgIASEgBJpKwInD4aBw+USybQtj1s47Vz7UbioB2f9cJCDy9lyctdN9LmTpbTmkzlcp4VX67zymjsghY8VGrU63bELgbBH41j/nnA4cKiPFxGxsC9/h3nrpKs4WOTmvEBACQkAICAEhIASEgBAQAkJACHxfCYi8/b7OvIxbCAgBISAEzhyB0nX8vN9ECkYtZOWySbVpe6Od8Fv/ofaZoyQtf+sIiLz91k1JEzsUnsaX3sPJmr2I+aMjcv82sU3ZXQi0lMC3/TlXuu7n9JtYwKiFK1k2SS/f0NJRy/FCQAgIASEgBISAEBACQkAICAEhIASaT0DkbfPZyZFCQAgIASEgBISAEBACQkAICAEhIASEgBAQAkJACAgBISAEhIAQEAJCQAgIgVYjIPK21VBKQ0JACAgBISAEhIAQEAJCQAgIASEgBISAEBACTSFgMBiasnu9fdXRNiw4TR7wGcHgZ/t7O/g0fzUTfnYzTz7xIm+uX8WCv86nZ78rePyPc7h74n8y8Wf3MO93c7EnVLJy0fMUr9vD5Vd0pW1aF3bvKqRb+gC8pcdxmw2c1yGN6pOV3HLLKJ5Y/jQT//Meup1/PhvWb8BjCJCcmERNRTmd27Zl145PGT1iFPs+30vfiy9mV+leXPg5evI4JoORawcO4vD+Lwl4vPTo1h272U7Bxx/RrVcP2qV14ouvDhKwmLig90UUfraTa6/7IYWffEKCxcanO3bgdrrIGHAZHp9PY9HtwnROHT/BoZKDJCck0rVrV1asepabRozAbLVw8Ohhene/iA+2fkCvXj34+NMCul3Ug01vbuEnPxnHsZoa3lz7Kj8dN469+4rofkE65RUVHN5XQkbvvmwr2s1/TfovVqxazpclxUz6ySQ+Kf6EzVve5PykdtzeewBbDx+htKyEm2+5lUDHVJasWsYhK9w2+ibKtu/n/M49cZb7uXzg1RR99SU7Dx1gV+khvFYbNS5n7ZxGrgX1uz9seURbKz6/H1MA/BYDXzmO4XK7MAYCGAjgNxkJ+PwtWl+BQKBFx8vBQkAICAEhIASEgBBoDgGRt82hJscIASEgBISAEBACQkAICAEhIASEgBAQAkJACLSYQEvlrclkwu63UmWqAa8R8LNv95dsXfcUWeOGcd+U0fwx+0E+3L6dNh2SObDzJHfeMwx3ko/zOp9PZfExnlvwfyTvrmZM5jByc5dhsRlo3/VCHF+d4LI+V2AzmXnvna1Mm/lb9u7fz3nd00lKSmHhX/7CHT8ey/GyUrp16cKews8w+QJc2L0Hr69bzw1Df0jC+e3o2LULucue4JZbbqGdPYn8N99i0OUDweenU5cubP33vxk6dCif7v6MLt3O50RlOW06tKPsxHGuvimT157/J4kmC4lmK58V7qRP34s5v0c6VW4nF/W9mMpTDnbv/IzUlDZ06NCBF/Ne4qZbbqba5eRo5XF6devJgeIvaNMmmbfztzBg0OVseSefmzJHgsnGqxvz+MmI29m7r5g+l/bl5MmT7NtdzEXnp7P360NMvT+bvBee5pNPPuLXP72XHUWf8O/3NtHV3I4bL7uOXXv+TWlVNf2vvxLO78jyN94iZ/ljbFi2io7uVCrK3VQ5DbTr2p33935G4bGvOGE2UBHwcaKmUltD0cStej3QgNzX9/cGfJj8YEwws//oEdw+L6aAD6PBqC2Hb4O8Xb16NV988QW//e1vW3y9fJMNnKv9/iYZybmEgBAQAkJACJwpAiJvzxRZaVcICAEhIASEgBAQAkJACAgBISAEhIAQEAJCICaBlspbi8VCwBPAa/RixIzB7+WFF1+njfsIiYnV9O/fjmNffM5fFz9K/tsVPP/cg/QYcDHlCZWcrDimRaX+M+dp+lYmclm/a8h95GGGXTMEU2I7SouP08nclp2f7GRP0R5++eupnKiu5uKBl/Ovl9YARu740Y9ZvfJZAh43x78+wshhw6k47uDLvV9w5NBhemb0pf15aXy0Y7smbw/uO8CnH37E7aNvZcdHH3PDDcN5ff1r/CjrR7y1eTPdeqZja5PMV8dKaduxA5dc0Z/HFz5Kt3aduKLfpax/5VVuunkk7c7rzOHSr+mXcSnV5RUcLS2juqqKlJQU1q57ldvuvIPSY0c5ePIQvXv1weMJUFBQwNGjRxg67HrWr9/I6NG3c+qEgw/ee4cbfjCEj7YXcP0N15GcmkLB+x/gKq/CmpzCL+7/Ha+ve4n8tzfxwJQZfLSrgPe2vkVXXzJX9RnIlyUfcsrpwdv/PJIuSGHsXx5h3xuF7Hj9HcyfV9Dzwks4Ve3F3KkDBQf38VbRJ1S2sVHu91NVVVVnfUSuB3/AUE/s1jlAmVuvH1OijX2lB/EaAhh8HowYtajolkbONuZ4NYYVK1bw1FNPsXfvXq6//npmzJjBddddp/X9bEnQv/zlL/zpT3+Kev0NHz6cf/zjH7Rv377B6/NM9Fux+t3vfkevXr2YOXOmxqe4uJif/exnfPbZZ1H78ve//53MzEx++ctf8pvf/IZrrrmm3n5er5eXX36Z3NxcPvroI6688kp++tOfMnbsWGw2m9yFhYAQEAJCQAiccwRE3p5zUyYdFgJCQAgIASEgBISAEBACQkAICAEhIASEwHeDQEvlrdlsxudVEZpeDJiwBAyMuftX/PX3U+nS1QaWY5w4WMzxo1+x69PtXHfFtbTP6Ezxlzvp0rErjtIT+GvcVBR/wddfefj0o3d5YNI08Br4NO9jCl/eSE1VNUOvH4YtNRVjm2SsqSk88thiHvnTnzH4DCxc8L8M6H8JH77/Hr+7fwaffPgRndp1xGK08OK6f2npkHv0vpABAwbwVO4/tHTE3bqcx9atWxl+xxjc1TU4yyvZu3sPRpuFC/r2ocbgp/8VA6gxeFn66GLun/RLTn31NRvWv8aYH91JapdO7Dmwj4GDB3OqrIxDX5RoEbMq8vbNLW9x59gfs/eL/Rw9VUr/AQMxmmyarOt78YVk9L+U5/Je4q47x3O89BgFH37AgIxL+Hj7h9x08wj69u3Ltvc/4MD+/STYEpj8qwfI//Ad1q59kQcmT2fPF7t5960NXEB7+p6XxuGjX7Hf58aBi4lrH6BNx/N4JvsN/A4nqaf8XHH1tRw+Vo7LbuODvbvYc+IIFVYzDo+nVt42GHkbnjc5YsmrYwxGHwafH2Oilb2lh3Dhwej3YsKA28AZl7c1NTXMmTMHt9uticWOHTvyySef8Mc//pEHH3yQIUOGnFF5qwSt2uJF9SoR+9577/Hwww+TkJDQqJvHmZC3StA+8MADmjTOycmhS5cudfpy4sSJqJK2odf1g1966SWN87x58+jZsydlZWU88sgjXHDBBUydOhUVoS+bEBACQkAICIFziYDI23NptqSvQkAICAEhIASEgBAQAkJACAgBISAEhIAQ+A4RaKm8VSiMBisGoxu/z0iCyc7oX0zjz/f9nHYJHiyJpRR/9gHWJA89L+xK+ZGTpKbBKfdJOia242DxCdIv6snra1bz50c2Mv8PP2NI+pWU7/6Cz9d+RsFrb9I2tT0nK8vpN3AgN9w6mncKtvHxju3M+M0sPt36Pjs/LeSyS/rxypo8fv/QH1jz7AsMHjSYpIREdu/fjdPv5bye6VpU7LJ//I3sX/9GS6ustrSu5zFo4BWsX/Oytn/7jh3Y8uG/GX7zSPoNyODAqeM8//QzPPS7h9iT/z7btxVwx0/Ggt3C1yeO0bNPH8pKDvLh+x/QrVs3/ATYtv1jbrnjNj7ctg3HqWPcMOJm3AEDTyx7gmE/uIaundJ4ae3L3Jh5Mx2S27H21ZcZeMVlFBR8yHVDr6X/JX05fuIEO3fu4svifcyaMZviQ3t55tmnmPHLmZQeO8y/8lbQJ6Eb57VN4csj+ziGiSPU8D9Ff2fKr6ZxY5sf06N9V/LXbeDa64dz+GQ5XrudD4o+5cvyk3jsNk653Dhq4kTeRqz1yPViUpG2AQhYDRw48TVVnmrMBLT/+TR527KLJV7k7ZYtWzQJuWTJEq3esL4tX76cwsJCTZa++uqrZyxt8rkkbxXLv/3tb1okrIpQHjZsmBaNHr41R946nU7+8Ic/MGjQIO66667a5lQEruLz+OOPa1JdNiEgBISAEBAC5xIBkbfn0mxJX4WAEBACQkAICAEhIASEgBAQAkJACAgBIfAdItBSeWsyGPFpCZO9BAw2DH7I+u08Rl9yEQMvOo9Le5n4bOfbWDvb6JMxmH173qSixoE7cIo2FujV92qwGzhx6BD/98yL3DRwKNa9TjpUWHl6zj8439CWTp06ceToMXpd0pchI27i+bw8uvfsxXXXDiV34WJuujGTRHsCnxV+Qr+L+7Jh/QZuv20MifZErKlWXAEf7/x7KzarlYIP/82sKTN4etmTjBl9K5/sL6JXeg++2LeftLQ0Utu1Zc26Vzi/Vw8GXHkFB8tPcviLEm4bPoKPtr6Hu6qGYTcOx282UuY4SUJCEip1dN7qF+nXrx9mu41Pdu3kwn4X43S7+GpPMaN+8h8cLDvGshX/4Nbrb6Rnly4898/VXNSnH1m3juHRvz7GdTcM4c03NnD1gCvofcGFdO/Zgzff3qKNafb0/6ak9Ev+vuJJZt33ICePHeG555fR/7x+uH1mXBX7sLsSqL7uAvpPHM4tv1jA0jsm0Tlg53Dxl5SequDSa6+l58AM/t/fcnAY/bgsFipcHk5WntBWc0ORtyqaOtr7+iWgqhwbAn78FvjyVBnlrkosIXnrNaiiuS27WOLJWyUjjx07xkMPPVQnuvP48ePs37+fyy67jLVr12rRuEreP/vss1qHlGz80Y9+pB2jp/x99NFHKSkpISsri9///vfaelDnf/fdd/nf//1f3n//fS0ls3qvd+/eWoTq5s2btfbipUGOFnmr0hUvWLCAP//5z7Xpk8NlsDpGnbNt27YoGa3ktIqavf3221ER77H6HY26YqKikVXa5MOHD7NhwwYtajk8rXFz5K0uhXft2sXcuXNF1LZsycvRQkAICAEh8C0hIPL2WzIR0g0hIASEgBA40wSclGwrhIyrSLef6XNtI6f9YtJ3ryQrLdq5HBTll5I2tA+pLe2Ko4j80jSG9mlxS43vSWkeE/rlkaWNLwrXkk1kz5hB7uaDzN5wgulXNb7p+nvGY9mSts/0sWdwzTVp3lu43pp0rjPNtDHtx+NeSt6EfpRMa+najNaX+ud2FuUxL3uudj107j2cKQufZPrQ5l2vpXkT6FcyjRMtu6gaAbG511089o04dYxdtuW0ZyQbvoHxt6yfTTtasR4JLb5XNu2s38zerb0eWru9cAotvE9+M0DlLELgO0ugpfJW83NmGza/C0/AiiFgYtSD88hIsPOrcbdjq97J4399mB/cfBU/HHUFvkojHuMXPP/Ccm66NpOL+gzAZwVnZQ179+1hb/5ePl7+FhOH/oh3n1lD59QemtiqqnHR7rwupHTqyLN5q3ngvhl8UrCDrw+UMOb2Wzlw4ABt26Sg0rdO+s9JlJeXk96nL18d+VITqm+8vZnzz+vK3k8+I+vm0Tz3wkqm/uxeivbu5dNPP9XE3qWXZWh1asuOHyOtW1c+LyqiU/cudGzbjqqTDqpPldOpQ0euuGYwWMwUFX2Ox+vXUiW/8vJarRZoh7RO/PujbZrc7dP3YjatfZ17f/tb3vm4gNWvvMDoa67nkgt68uyq57hm6A2MvnkUc2Y/RObNI9iw/lWuvexKOrbtyOAhQ9mw6Q3e/vhdHv71f/NVaQl//+cz/Ncvp1O2fy+vv/EyfS7sz8lqLzbXKXq178FH3mPqSY3JncrUzNtIPFaD32SlYOdukrudT/Gpo+w+WoI3OQGPxcaJiiqc1Y46a7teZK3ZHHvt+w0Y/QECNiP7jh+i2lONMeDTjvEps+tv2aUTT942JvJVSdDHHntME4vXXnutlr5YCVP1mpKwas3861//0urTqrl8/vnna6N2jxw5wqxZszTJqeS8ErmLFi3ir3/9Kz169NAiS9XWnLTJjZG3KtW2ih5WElqtU5WWODs7WxtHrH5HS82sopR1YavSTSsJff/992vj0rfmyFt1rEoZrngqdiqa99Zbb+UHP/hBo1NEt2yVyNFCQAgIASEgBFqfgMjb1mcqLQoBISAEhEALCWiCYnIwjZjaug8ax6Rp05gyug/N966FLB0wluJFH7Aos3nipMFh1ZGZaq844qN0HVOHLWbQ2o1M6tMUWEHplJe1m5UhK1y6birDFg9i7cZJNKmpppw2ct86443k6mDTjF4sSF/L6ulDmy6nm8qyJeOIduy2HIIeZTotcs5a22duzTVp3ouWM2JMAdO2LGF01C8TxIbYpHO19nw0q7143FtR3tZbr5HnLmTp9WMpmLKa+aPTsTtLcdj7kN7MW9C3X97GY9+sCa09qK68rX8/bFnrZ+vo77K8jVgPTb2/xr2+WnHOmv1cbsU+SFNC4HtMoKXy1mqw4CaAOeDFixkjVm6f+xeSDh/m+gH9+PLzfPB9yf/8ZSoGkxNv+Zc8+Y9c+vW/hB8Oup6Kr4+x49B+du0p5q6f38Hh7ac4/uZeqj91sHv9Fi7p25/zOqdhNFt5ffNmLrrkEjp26ULvnhexu3AnAy8ZgNvj5JlVT3PxhRfTq1cvrWZsWdkx2qS05bi7CmtiAitfeI7/mvJrnnvyaf5j9O28sOJZxv7ox7z17haOlJYy5o7b6dyrJ6tWPsOAgZdzUZ8+PPLYQn464W5OHj/Bm69v4PohQ0lNaaPVCbUnJlC46zPc/oAWafjqy2v5yfhxtGvfnrWvr8dt8DNi1C3kLlzCb//f//DY/z3FgX1F3HTtYPr3upCnVj7D7Xf+mCv79OWPf/5fRo4exauvrmXopVeSak/huuGZvLllC2s/fJOcqf9N6bEj5Dy/jLvuuJtje/ext+RzevXtz8cfvke3i6/girTuvHuwhCUHPmLW+P+k/XErPr+HFGsKn+4p4qIrBvHvPYXsKSshkJyI22Dm6//P3pmARXmd/fueBQZEQVzQqOAKERVXUCMuUVyiRqMkxmg00Ya0+JlWqm3th61+2pav9Kv+sa2VJCYm0WATEzQqxiUYUTAqqCiu4AqCgIgMIMwAM/O/zjuA7KDGJCbnvS6bxHmXc+7znHOm83uf35OTRyH51aK/ZjyIrOKKo65YsZSplZq3KnstydmpGMylWExG5RLLD0i8vXLliiLCij5UFSh79+6tCK8zZ85k9OjRSruFYCuEzeXLlytZ1b/85S+ZM2eOkl3brFkzRdgVtVyF0Pu4xdvr169XCsNCyF69erWSLRwQENBgu0X7qh6iJvCf/vQnxo4dq9glV2TLiv7Mnz+/8tSHFW+V8bZYSE9PZ9++fXz22WcYjUYlY9nH59H/n91PeImWXZcEJAFJQBL4nghI8fZ7Ai8fKwlIApKAJFA/AUWgiPTnwmZ/2mEgKzmOLcEL2T18EzuCfB5BwH1M1L8zwfEHIlbU6m9Vro8ojH1nLOuJhQcVFx5TSMnbPk4Cjxij1cK9ahZ6HW1ucK48eB9/+OLtg/fpQa6Q4u2D0PoBnvug6+u3PH9+gERkkyQBSaCcwKOKt6jUaCxmdECRSljoOhPwP3/jXv5dyEvHknOFd94Pwc5ej7aZmQ/f/T8lw/S9d/5MUWExtlodaRmZXE7NZPLUyVgKirkTl0VyRALHP/2Sl/39eapNe86cPg/29uw4uJ+ZM+dwaH80M1/wJ/1WhjXrtmVL7Gx19OjRg+xbmYg6nPfu3aNn/97k5Ofxyeef8auFb/H2P/7FM/0H0bWjq5IVuGPrdiZNm8qZC+d4Ztgwvti+nad79sRso6bEbGLosCFcOJ9E1K7tvDx9Jk4OLckvyKNZC3tuZd6gsMBE1y7d2bPnK16eOZMyTRn7DkVTUFLG9Jdm8u4/1jNp6nQiPvuUstJihg7ywt21E5HbP2fmi69w514h8ccSGDF0GF/vjaZbJzc0WhteeGUGB4/GERWzi2VzF3L7XhGbt37MiD6DyMjJxLlDRwq0ak4ej2HogKG0bPsU52/eJPZ8IouX/A4MahwszdDfvsftonvo2jrzdcJxsgrzKNWpuGsykJmXQ6k1SRa1Wq04HCv/NJsxmUw009lhEsK8VquImOIzs9ms2PWazeKPGa1Kq4i3ansdZ25epdhsAIsJFWZUGjCX3/9hJ1xjmbf12SYLsbKoqAhHR0clQ7WqCFpVoPTw8Khmf1zRTiHqvv/++0pmrsiQ/fDDDxVR0snJicDAwErr4u9SvBVtE1nEoi9vvPFGo+2uyvzGjRuK4Cvq0FY9Jk+erGQRi/kjjkcRb6veV8TGJ598omT6ioxcMQ7ykAQkAUlAEpAEniQCUrx9kkZLtlUSkAQkgQciYCBp4xKWhG0hIc0V71lBrA6Zj5fI+FJ+EE1lUZXswqo/iisCQZI/m7JDWbJlFptidCyZYWT1xfvZiKkRUxifspTEFcOxI5XYsJUsCd9GCu5MX7qBNfO9cIoPo+dcPRsSVzBcSZk1EBvcgWDXGA4t8Kq3N9XF2/LT9NEsHhKK+9Z9iEtrixjVs5dEf9Y6bcA3aiXL7FZwYbMrW6pYU1r7OJ8YtwgCQreRohtD4Jo1hPi5WR9oSGLjwgBCt6WgGxPICn8IfsuFTTUyMmtmCU/aILJiUxXbZJcdszgbFkz4ASPu05eyYd18vASHmj9IKzbDwUQeSAH3MfgvX6Nk6VU7lGsCqMxHnrRBEbepKnQr5yThv9VIxOJwDqS5MiZwDWuWuhC92NoX3KezdMM65isNEUc9Y9dQrFVrf1Xu1n9fVXnt8soM1tTYMFYuCcfahKVsWFMei1We8/Ask/DflE3oki3M2mS1wm3oeVYb29D7vEOs467MgfuNr2L5XD8jJc5cdjDrbBjB4QcwVuNbPSYbjTnEnF14Px6tQYdLeZ+qDkn1OWLN9G5avNXOCq92r4oYqsJzVlrVlymscyMieCWhHxwgzXUMgYJfZbymEh28mODIA8paMMZ/OWtCJlMjmq1d0cezPngZ4VsSSHP1ZlbQalbP91Jezqi1BpXPu6bEkTXzvboNbWp0MIvFnDC6M33RUrzjAjBWsU2u977lPObHuBEREMq2FJ11ToX4oavhEHB/7pc/G5HFXS2gyJ2VVsVyvHwGNjQ3Ki3IxRqyiKXecQQY67FNbpRnA+tdrdibjCEgmuH1WL8bkjayZEkYWxLSFGeEoNUhzFc2l7rW4U34xa6qsv6swS871DoeFWtUiJ8SI01Z1xXbZIVj7fWwHXri1wezLLzKvre6fN0td0Sod54ooR1B8MpQPjiQhuuYQELWhHB/KU4lOmwlwRX7XOBqVgQNL4/tRuaVcu8mMKPpe2bdc6Sh9fzhvxOIvbve7xPKVF7P4rfWsi0lW+G2ImQ5/h5iJt+PB9+4etbXeuJW39j8Kk+g0SdFsLJyzOaxdEUIs8v3t8bX3GobUPW52ZR9+YG+k8mTJQFJoCECjyzeokaDGVugWPFQduZn/xPKvfwCyM/kn3/8NW07asCSjtmUR9yRL/F8uj0Odhry7+TTzrUfH2/cwLQZo3BwtIN7LTm16SAuty0UXcimOLeQvKxcTCYVbu4epN/NpViIhiYLo58ZzjfHjioWyc+OHMWlS5cUYaugoICXX36ZE8fjsXNuTt69Arr19CD1+g1iDxxg8sixXDp7nhHDh3My/iSTZ77Me+HrcXFxoY9nLxycHNl7MJoZr84i/14+qdevsH/fXubMnI2pxEJpmZFWrZy4npZCmUXHkCG+RO3aw7NjRnG3II+jp46TV2Tk1dfmEfKHlfTpN4CE06fo1tWV5rZq+nn2ZM/O3cya9SqHTx7nyuVrSu3b08cSsFfbYlGp8X9jPjFff8UXB3cSPHsBGQX57Ni5g95dunLrbg4efftxrUBPQuIRfAePpKVzO5Jv3uT4uSTGTphIz259uHjqPLYmLXatnMm4pyc54yZGDZjstGQU3uHOPT3GUquvsUot0mRri7dCsBXirfhTId4KYVf8EcKqiB91mRmNvY7EtCvcMxULw2TUKjMWFVges22ysAIW4uC6deuUjOiKQ9SIFRmywnJ4165d9Yq3vXr1YtGiRfziF79QbK9rHmlpaeTl5SHOE/0XQu7ixYsVG2WRUfqo4q2wahYWziJ7Wxw1a97Wl3krxNuG2l2zH5s2bSIrK4slS5ZU1jcWLzeIGrivvvpqZd8fRrwVmcoiO1lkKw8aNKjy0cndQrxCAAAgAElEQVTJyYrFs+hfzUxguSpLApKAJCAJSAI/dAJSvP2hj5BsnyQgCUgCD0lAH72YIaFubNgaxHAnPbFhM5iasohr6ybj1BTxNiCbRZv+ReBwN9o5pSjWn8bVF8vrl6YS8dJ4UoISWTEc4leOZ5lTiNUmVy9Ez1FEK9a+qYT1nAubKq6LJ6znEnRbDykCbH1HneJtufAb2ieRnbPdmvYjf/h0Vm9agb+HC05OSdUEHatQmM2irZtY6ueEMTaUKVP1rLi2Bj8nYf07hJWsZoMQFYwpRC6ewVvbAuu2060zW3QC4dP/xdY1s/HSJRMRMJRw33LRutr5yWwcP5XYwH2s83eD1EgWjg/Du05Gddgm1xJvg9H9aytr/L3Q6aMIHrWEaCc/lm4QP2jrSI5cyNQwb7YeWoAXhgbGrgF/3XrFWzGitbMaDfErGb/MiZDyWBQC5ajoiszqGlHwUCwDyF60iX8FDsetnZMIyPqfV/4SgNuGrda6o6mRvDE+Ar99nzFbqEe1MsMaZqQIvuHT+dfWNVa+EQEMDfclRuFbh3hbb8yBMmdXwuoNIfi5GUmJXMyMt7YRWEctzNribVPjrSnibXWeiohSmQmfSuSc8UT5l8drVjSrZqzEZfU+gnzsSN44nqmxgexb548bqUQuHE+Y99Y6XtaoHvd2+njCZsxFv1ysKXbW+V1tDbKj6XFUQ7xNWs/4GQnMKx+j1OhQAmasZVI51wbvW/7SRPairWxa6oeTMZbQKVPRr7hmtV+vJ14r65fW/LzGfzfcpyTWj59BwrytrJnthS41mtCAGaydVFfN1ybyrHO9K4+9UCfWbVqKn5ORJCX2jITUJd7WmEP62DBmTE1h0bV1THaqLd5O2L2IrRuWKjEdv/4NJoSnMMZ/DevKeYbPmErqUivPJou3Ss3f2uthtfiz0xMfNoO5+uXlLxlZ21bvupwayZzxUfjvW4dYirOiVzFjpQur9wXhYydePOrPKoPYE8TLCNbYDm63gcQQ8QJTI/OqyczEHtm0PbP2HGloL25nXV8e8jtBQ9fqksKYOiOJQIWbHVnRK5m7EJYrL23VmIu11teG47bR+ZUawUvjI/Hb9B4LfJywxmIs8xKt63nD+3xDe8+D7MsP+SVNXiYJSALVCDyyeKtk26qVzFuDGlTmlry+IpS8wiLU9+4S6D8e/d0LTJvqg8qSh8bGCJp8Yr7aS/9eAzl3MY2D0bsJXvlLSvPvYMmzYevfN/NMy/6kx+XQRldMyvlk9LkFYGvH1NmvcDwxkZ7d3SkrMtDMXqdkE06aNEkR6D7Z9gnz5/5MySQU2X/h77/D07174eTSmrNnkjDlFzFr2ots/ugDJo6bSF5BoVJPdPPmzbh17ETXzl2waNUcTTzBqwE/4/Tpk5w6dYKi/Hz8Rvtx4+oNxZa5haMd586fxrmDG71792P/nmgMhiLcunemsLSI6+mZvDrvDSLC3+Fq6k3FXnnIoP7cvJZCj46dyL1zhxemvsiW3du4cimZV1+axa1rNyjIzqPUVIb/66/x1YH9xJ2MY/aYF7h1r5CE40fp1rETp65d4Nnxk0gryGfX8Rj69x6IW/uupN68SU6enpFj/CgqKON6yg3sUeHYvh2FGgtnrl6mzEaNxd6Wm7mZZN69g0WtUeJBiLdCbNWorJm3ljITzezssdfpKsVbESuCqRBuxT+FeKsIuCYLKp0NJ1JTuGcuUhRbkcdrUYnPH23CNZZ5KwRIIaQK+1+RESusjBMTE/nzn/+sCJO+vr6V2aoVdWmrCpRDhgzho48+IjY2lmXLluHm5qZkcgvBV9gJC7tlYZ8s6uX279+fy5cvV9bAFf8tRGJxvrBk1pWzqqvHImNW1NoVYnJFPdoK0XPBggVKO8+dO6c8Z8SIEYolsrimZs1bYX0s2tlYu6tmuoqXGX73u9/xyiuvKJbJVQ8h6gqBWrRf2DE/jHgr4kGI50IsF/cRtYBv375NeHi4kgEv+lRXDd5Hiwx5tSQgCUgCkoAk8HgJSPH28fKVd5cEJAFJ4HsjoPxoGTufjDV+VpthfTKxSeA13KNp4m1CIBnKj9LWI2n9SBayzirCCAFiVBKB4sdZvcj2TCAwI6Q8uxYMscF02OjLhfcmk71+JDOMq7kofmxPWs/IhbBOEbbqP+oWb4Wu1gol6yrIp0k/8q9ysQq91qMOIa1aH8XncyHmIkEudVihNmT3WKeAswqXxJ1WQbAioyxqlsKkXS3xcxVOR3eW1781kJWUQLaLN17talb4bYp4m8Si3BWV9VrjV5YzW1GeplT12TQ8dvXKtw8k3lrbnBCYQYg1/VoECMEdNuJ74b3aNVgfimXV+GvseQb0enByqmBrPT9q1gXeEwVha46z0p764zs1rBXV4kw5P4pZSt8eIOa86rLErr8WZm3x9kHibS1uVUS52pm31ftb7XORTb/KhX07Z1dm0ypZ+NkhXAzyUuboKqej7Cwv5mzISiIh2wVvr3Y17M7FOBjROTlV/r24di4xyn2UZ1abn42Na9X1pKaA2JMluqoCshCg+5OqZN42ct865kjVdjYqLjUo3jby7NQwei7Rlb9oYe1fauQc+qfWlXn7oDyrrHflsRc96xrrJlcU441nZau1eNUl3ip9imV+xhr8rJsLydbNBY86xNu1bolsFmqotQPM6R+Jf+JmRSBVVuYHXNcr9oC6xFuDXo9R50Tl9BbzWVnWg8pfpqh/nqSG9WSVy74qe0YqEVPGkx1SsSdEM0sRqMtjTR/Fwq5b8FMYNeWliKYxE3ttU/bMWnOkkbVKcWl4lO8EdV7rRlJwBypeqrKS0RMfEUH+8AX4uTUm3jYct43Nr/iwmnPb+l2lgl/tdaRq3Nf4DvLQ+3IDX2bkR5KAJNBkAo8q3qoU8VaDkABLNRYwteTV5X8lr6gEldHA0B6OaEtv8rM5Y2nrYgeqfC5fPUnSqRPkpN/mT8sOEHf876htsiktBrsSey7tO8fQlp4kfLEHJ5MzpQUG7mTmkqMv4PlZM9l/+BAvTJnKV7v34Nmtm5IZ2dzJUbHz3R/9Ff/1299SkJ2tCEfhH7yDh6cnd/R3MZeZ6NW1B+1bOHM+8Qyenp50ffpppcbp+aSzTJnmz/aICFo4t8TN052unk+zfccXFBflM9h7EC0dWxL9VQz9+3nRvn1bbqZfxaVjF5wdW7FlyyeKTfPosaO4dec2ZrWGXn0HcPH0ab48GE3rlu0Y5TuMowejad+6FW1buzDWbzwf747k4vlz/Py1n5GXfptr51NQaTRMnD6VfQe/VjJZ+3bowYX0NAxFhXTv5Mr2uK+YOO1F7Fzas/z9tXh264VXDy+up1xjqM9gLl26gq2uBbY2DrRt3YobtzO5p4XTVy+jbWaHRaclLeeW0k5bWzvMImNaCLNYFPFWKK6qMjMO9vY4ObRQRD3xp0K8NZtRxFtxmCxmNCILV6fl+LXz5JeJzFszGpX1s0c9GhNvxf2FOCksjj/++GMyMzMZOXIkQhAdNmyY0uYKq+G6xFuRbStqs+7cuZO3335beRFAXC+ySAcPHqw0//Dhw6xZs4ZDhw4pmaVVbZNFJq64r16v57333qs3w7Qu8Vb0bffu3Yjs29TUVKZOnarEcPfu3SvF29OnT9O8eXNFxO3QoYMijgqrY5EF3FC7q85r0SeR0RsWFlYtO1n0TQjGf/jDH5TPhOjamHh74MCBakMq6gCLtjk4OCgWyWIcBCdhXz5t2jRlHJydnR81DOT1koAkIAlIApLAd05AirffOXL5QElAEpAEviMCWdEEBywkSjcJf38//P387ouBTcm8rSkQVBFe3aIWMiRhljWbSRG7qliDVnSv3Na3XZXrqCoAN4Dh2xJv17qJ7N8KCbIOIa1aH6t8rtidUj3L9oHF28YEskj8lR/9hR1lAHNCU/D2D2TyJF/8hMBeJ5+miLf122Ert6z6A3VqI2NX3xg9kHhb00q5MkDYsMWbgFkVsTOJDYKHIpZVsBHnNkUUqdrnBp5XLkTpkyMJLbdNzi5vjtXytg7xtpH4FuJttThrgE3DWYV1CbUPIt42Nd4elGd59lp55q0iAAVUmnffj5Dl1pcqhDVswJxQUrz9CZw8CV8/IejVE0hZsaxftcpqm1xxSvl96mNVe6Upj5tqbxpU5WadM7HzyzNlrZNA+TureNtIvCjx2MCceqTM24af7RtnFduurfGrXA8arHn7EDytGcKiHUvQxVR1RKgdJ/dHMYvo4AAWRumY5O+Pn78ffpXifB22yVXX4Vq8vl3xVoxt7PpVrFJskyuDqnwtbyj2fYmb40ndoZ1LkNgTVrmQWOWlBUhi/chRGFdXMGxgDtJ0ZlVfcmpoz6wVC43txY/wnYB6r7XOpaRFuVS8H1R9tjcm3orpWP860LB4W8fLD0I6jl5M143D75cVqG+fL3+fqbK91WLzQfbl7+g7nXyMJPAjJ/BtiLegQWNRU6YxoTI5Mmv5X8kpMqMym7HNLcKnV1v++OtZmO5lorYzYFbf5cih/fz2V8v504oAho70JD07g06deqAtMXJu9zHsU8AmrQzDnQLKCowY9MWY0NDBvTv3TCYlQzL18lXMxcUYy0o5deoUffr0ocxsov/AgQjRSwhcecX59PMZxPsffciQQd442dpzNekCI4cOIyM9nRKVSqmN2tLRiSFDn+H99eF0d+/BqInjQaflT//7F7z69GbatKlkpmdyOCYWV1dXPNy7kJ52jS5denDzRga79+xh0IBB9OnrycEjsfTo6cm1tAxsdVrijsXTu5cXHt26cHj/XuxsNLh1dGXEKD/2HYtRMoKDfvFfFGTmcvRQLM5tXXhm7LO8v2Wzku3ZvllLPv9qL726dqNbxw589NVORk96gcEjRjEj+Jd4dnNnWP9nOH3kBDOmTCPlYgoaWweupqZj08KJQnMZ+Zi4U1yISavFrDaTrb/L3YK7mCwqRWQ1q1VKFq1gpjZbFCtkB/tmtHZqWSneiqkgathWZN2CmjJzKYpmb6vim8tJ5JUVWq2UsXxn4u2PfIrK7kkCkoAkIAlIApLA90BAirffA3T5SElAEpAEvjsCIoszjrjYKCLCd0PQVjaLmpIPI94qP1QH47R5M+3ChhDrb7U3VTIVl+jKbWLr6pm4TqTbbsYpeA76kIYtkxVppZpNa8U9rfVyH8Q2+ckQb8v7p08mPjaBbZFriUzzZd2mNfjVSn19DOJtg2NXn+hWVWCtKTDWtE2uSxhqYAbUKYY1JkzWFG9rClFVnqfcPxzvHVsJHC6yPmswrSnSNxLfSs3besWpB3hhoFxErLTbVZr8AxVvawiKtUdTT3J8LAnbIlkbmYbvuk2sqRnMhnjCxs8lKWgH6/w9lOzbxjMwGxjXao14UPG2sXh5nOJt/c+ucE9oknj7UDwr6gI/qHhrhS2yquPiYomKCGc3QWzdLGrLfp/irYH4sPHMTQpixzp/rCVXq76I07h4W13krxJU4j51iLdhPUeBUpO6kZciym/VFGZWUbjxPbNO8bbR9fzhvhOUj3gd3ydc2P0o4m0jcfsw4m1W1Bt4bpn8iOLtg+zL3903OvkkSeDHTOBRxVu1yNoUFW8tFswaE2qTAzP/8BeyDRo0ahtMeTnMGu/Dz6b4Unw3FZ2TEY2dHiz5GHPuorO3J/1GMs4ddUpWqK1tR/aufZdL2w/Qz7E7zurOcK+UXl16snPnbgxqFZ4DBihZrgO8+nL2ZKJi9yssaYX98fDhw4mPj+fQ0VhGjxiNfUsH3Ht78t7G91nwi0Bidu/j4snTBLw2j1MJJ4g7e4I+vfoxYMAADPeKOHI4lk6dOtGsRXMKDEWcv3qVefPnkJ2dyeXLVykzmCk1FDN54jgSEo6gMVrIyblLZvptprzwPEXGIq5lpNKiVRv2f30I186dOJuczNDBw2jdyomv9+xEC7i0dWH8xOdJun6JI4eOsOStX1GUq2dn5A66eHgwdPxolv/9L8z2n4lb6/b89d1/MNxzAL27d+XdXZGMe2E6456byvOL5tDKqS1jho7mzo1bdGjuTElxCR1du3E59Sa3DKWU6bTklBgoNJVhtJiwtdNRaLjHnfxcRAJtmWJxDGUWM1qVWhFjNWUWWtg3w6mFo1XQVWriqhWBV1xTUe/WZDajtpgx2cChlFPklhYqWbcirsosJnjMtsk/5rkp+yYJSAKSgCQgCUgC3x8BKd5+f+zlkyUBSUASeKwEspJiq1vvigzYUUZW5wbhowhYNex1G7SutDZV2BEGMwuvZWlMqrBJFjXnFBvM8pqhdfRKsVxO8cYtwZ2ljVgmi8vrFG/Lawa6b92n1MtVzklaRG5luk8jokFdtsn1ZeS4RfGG5278q1pkPq7MW7sqdtYKOz1RC7uyxa9q1nAF1G9ZvDU2PnZ1BukDZd6K+sj9ifRP5LNKC+sGQv+RxdtGnifGca2b8sO+VRu3WuhGKjWa68i8bSS+vz3xNouoNzzZ7V/dulbU6Kwu6FrZ1bZNbkzgrshmLheZqtjW1rZNri5WVv3cKXYl/QNgg1LPsuY4VrXPtX6mj1pI1y1+VXiXX1PXCyTC4tupPlv0B4mjB7FNbuS+jbzo0pita63Pq8V347HaZNvkB+ZZW+Buqm1ybSvsmhmo92O24flhjYVaon0j63r9tsm1622L+tetJjg1IfN2Eikr+xPAhvL6uDViW+HbBNvkeuaVUy378PqZVey1je2ZtcTbBteqOuz4m/ydwKu2lX/ltYEYa9kmG0iNT8DgUdtGu25b+hovR1RZBxqbX02yTX6YzNsH2pcf61c5eXNJ4CdD4FHFW41amOTaiv/BoilBa27GzP/+C7eMWmxsHSgr1uPewsJffzUfW1MeuuaFmGzSsVHfhVID+XkpfPjBbiZOmUaPPm7kpt8i88RVtv7vJu4mljDEvQe+fb1pbdeS3Bw935w8gddgH9q0aYOdxobszNs89dRTinWr/7RpHDt2jIyMDMVatrS0FLenuxF37CjObVtjq9aSl5GFurgUb69+7Nqxk1KtBkfnlgwdNYLcnBxuXL7KoP4DeH/LRnq4uaN1bMHESRM4evQIzZs70tLRmUsXLjJ65FC+2PYZ6nsldOvmjsWsobt7N06dTeSpzp3IvJvHgaOx9Hu6H2cuXWTAgEGozWXk3EolJ/sWT3XqyJQX/Em8dJ6vvtrP7xf9ltzMbLZ88h/6Dx7CsInj+e3KP/LzOXPxcO3Gsr/9hcE9PBjk0ZO3d33OhGkzGD9xGs/9/BWa2TfjpRde5trpi7g6tsZiNNGxc1fOXEjB0rYdN25nkWcpo1SjplTYHNtoKTGVYCwpochoUDJkTeU2x8I2WWsGrclCi2YONNPZolZrK8VbkXUrsm9BZRVoVWa0WCjVmoi5eIrbpQX3xVuzUG4fzTq5KbbJP5nJKjsqCUgCkoAkIAlIAt8ZASnefmeo5YMkAUlAEvhuCSStH8+MhHnsWDMbDycDqREB9P/Aj6P75uMhhMyec0ldHUPIZCeMSZEsnvEW2wLrE07K254awZTxq0jx30BiZT1cPdGLh7BQv7z8WXqSIhazUh/E5gVe1nqWyg+9y8hevtda+1ZkbaXGEqf3ws+rtqdqdWFK/Oi8m7XBwST4bWJHkI/1nqL25txUVseEMNnJSFLkYma8tY1AxQbUKgg8dOatj7VPoU7r2LDUFxdjCpGLZ/DWtsDqVsqVQyrqQy7BKWYfge522CnZZ00U0+yiWTwkFKd1m1ghshP1saycEoB+xTHW+NVmI2rYLnGKYV+gO3Z2dtVFvMaEJtHeauJRw2OXHb2eKCazwK+ibnB5hx9IvLXaWA5ZqGf5jjXM9nBCnxTB4pV6gjYvwKuWAPgwLKv/+N/g81I3Mn5oNLNi1jHLHVIig5nz1ha8KmyTlZqc0cy6sBo/JzGWDTNK+tYyb8s5hTqxbsNSfF2MpNSI6aoryMOLt1aBK8J3L+8t8EGXGk1owAzWumywCqx1xFD1ZyWxfvwotvluZdMKP9oZsogODSDSezPrJlM5b5TP0BO7cgoB+hUcq2L9q/RDeRljJXbrNrPc14XsuFAWLlxLXANrUNPjqEbGctJ6xs9IYN7WNcz20pEcFcxbcz9gUvla0eB9lZreDVmR1xWvVQT3BmveNjY3BOsZJMzbyprZXuiSowh+ay4fTLKu09WOB+ZZnZHCQMTepqX4ORmJ3/gGc5fZEVJXzdsKnuXz2ZAaQUD/D/A7uo/5Ho+WeduUdf2+eAvV10OjEn8r7daxebkvLtlxhC5cyNq4inW7kXVZ9GvUNny3WtdiQ5aYG5F4bxZ1boXzQ39W6daxaamI7VSiguewxC6kfC9sZF49ADNlXOvYM2t+g6htod3wWpXyCN8JGvo+4ZYUxtQZSQTuW4e/mx1Z0SuZuxCWKy941JiLNddXY8PrgHAfqL23VplfQrAeH42/Mred0Mev540J0ZUvkzVsVV+DaNW5+oD78nf77U4+TRL4cRJ4VPFWSchU2WExmRXx1tZsx8u//xPpRh02di0wm4rRZF9m2Rx/sq+cof8QV5xcCrGzucO927do27UdmzZ+SpuWrgwa0ovmzUrR3LHlxoFM9m7aTttSO3p27EZJTiGDvZ/hvU2bGD91iiIc2tvYkpGerTzbZDKh0+nY9eUOhvkMw2eQN/YODuzYs5NT58/y/NQpbP9iG+OGjsTWYKKTS3vijx1n1ITxZOflkpWXS2HRPUzGEvp79mHvnj08//zzaBwdsVDGFzu3M2HCRDq7diH20GE8Pbqw+aONDOszgKfad6KVswuJZ06RnpPBoGeGcO1WJsdPnmKg10AuX7+Bjc6O4oK7tHdpScbNazi1bsOc117nbEoye6J285tFS0i5eInPo7YxdvxkPJ8ZzMKVy1g8dx4enbsR/L+rGNq9J56ubnwUvZuR4yby4rRXmLTwdVo6t2GU7xhM+Qbc23ZAVWoiJyefQqMJY6uWXLmVzq3CfCz2dqi11tq1xlIDxSVGROasyLg1qSyUmc1o1Wq0JhQB17GZAxqNqlK8tVhUinBrFVSt4q1ZZVHEW6O2jIMXE8gpKUCjFhWQoUyKtz/ORUP2ShKQBCQBSUAS+AkQkOLtT2CQZRclAUngp0pAT/z6YJYptf9ccJ8eyOoVQQwv1+GstSmXsDvNFe9ZQUzXLWGZWyPiLalETOnP2aUZhFRLuxM/ZC9mVeQBUrJdGRO4gpDl5baV1l+iWT9kBsZ/XVSEVXEkbxzP1IRFxKybXJ4BeX+clB9cqxQfdPWexfxFiwicbLVXtR7lNemW7CbN1ZtZQdPRLVmG27ci3orbJ7FxYQCh21LQjQlkxWQDAUvc6hFv77fFuDyGi0GGpou37cCQHMmqihqsrmOYt3QFIbPLhe8a4Vs5bsblxFwMwqWqxfQDi7fi5vWPnRDA5yL641W9FQ8o3ipPiQpm8apIDqRk4yp4hizHX/E1rXk8DMvq4lpjz0uNDmbx4nAOGN2ZvigEv5QZbPFOZKeSGVxemzI8Dt9NF3hvssjPbZjRt2ObXBHTCwkI3UaKbgyBKyZjCFhSGdNVST28eCu6E03wwoWEx4H7GH/meaWyLMW/ieKtEF6T2Bi8hDBRq9ZFMPwXaxb4WOuyGpKJXBVMaMVaMG8pK0Jm1yHSiym2kYUBoWxL0SlrxnzXjcxNW0pGyHD0Iq5r1t1uchzVtpuuPuZL8Y4LwKjUvLVSrTc+G51TdcVr08XbxmJVGavFiwk/YMR9+iKWescRYFxUW7xVlqwH4VmTkehHzdiLZnhd4q0Igfj1BC8LZ0tCGi7u0wlcvYIgZXN5RPG2Cet6VfG25nroVXPdnu/KxrlpLFWcIhq3NtYnbSR4SVhlvxb9aw0LfCpeoqmyDuDO9MAQVgT5UflqS0Pz6gGYWSOy9p5Zc6Wsu/5xQ3vxw38nEI4QDX2fEPGw+K21bEtB+a4RsiII6zs/tW31lXrJVdbXhuLWrko83N9bq7sRVB0z1zHzWLpihSLkiuOhxdsH3Jfr2MjkX0kCksADEnhk8RYVZo0GzGXYAKVqB15dEsJtk4YyTJhstBjvZRLQtw+9Wttg1ubgO8WHC0e+4NCBHTzVuSMJp0+w+Le/QZ+fSwudhtSz18i7aoBCR/p37cGZbTH0erovOrMGlVbDl3v2cf34Oca9MA2HZrZs/vgjRvmM4NK58/g+M0wh0P6pjpw8eZKE88fp2bMXjg7NFYtlP9+RHIqNZkDvQbTv1JEe7u5EfPYJ1zLTGDZiJL16enLwy324u3ahW4dOOLi05VbeHWIPxjD7zQDOXjyLU7PmpCScRl9YQMdO7bGUqhk01Ju1a/+XwV4D6ec1lBNJSdzOSWfosGc5l5hM0tWTYCljqLcPJxNi6d6xLxMXzVMyeuMjd/HL4KV8cyiWfbEH+cWsN9B2cOEXa//CPwJ/g9pGzZ/+8X8816M/7t178J/dX9DvmZFMePlFZi0JxGSG11+ajb3ZBvtSLaaiMoqLjRQZSrDv05OYo0cpVJkxaTSotTaUGksUUdaMheIyQ2XEqCxCiQd1pdWxmmZ2DopIW99h0liwNakp1ar48vQhciz5Qtctt0vWgLBOfoRDZt4+Ajx5qSQgCUgCkoAkIAk8NAEp3j40OnmhJCAJSAKSQJMJCAFkVCqLLgZRI1+sybf4vk80xAbTIdy7tv3r992wx/Z8q31ztP+1OjOAH9tj5Y3vEzDEEtwhHO96BLQmo6plRd3kK+WJkoAk8H0Q+BHsmd8HNvlMSUASeHIJPC7xNrtMjUllVsTCMrOeDjnZeLVrxoIFL9LM1Ywl9zL/+9dgtCY1//3H36J2sufcyQTsNDoO7Y2lW+vuuLbtxu6oPaRsP84wz0HMfPFVvtgeydUb15noNYwWLZzYc+Ar2ji3okeXHuTl3MF39Bi2fryZ9IxMevf1QudgwwDvQXtXsiMAACAASURBVPx97d94c+Z8bqdlcCU5hTbtXOg3oD/29vasf/cdho95ls5duyhZpREffMSsl17GTq1l695d2Ld0pG+v3jg7O5N45RJ9PHry6YcfEvDGzzl79gwaNKSm3yTrViq/+sVbaGzsOJ5wistXUxg9bATx55M5evEIXp09mDh2DBs3rGPYoPEMeW06h/Z+ybHdu1m0+LdE7/+Kk+fO8WbgAu5pYNE/V7P5jyHcyszg7++t47Wh4+jevTsffx5J6+7dGDV5Mkv+uhxnp9b09uyNTZkGW4sNlFpo3a49JWYLRc0cOHrmNCVaNRYbG7S2OiVT2dZWq4i390qKUClibU3hFoSYa2OjazC4zer74u2eM4fINudbbyXcklVSvH1yVwbZcklAEpAEJAFJ4KdNQIq3P+3xl72XBCQBSeAxEzCg1+tJ2jiXYN1qDolitU/EkUXUwgAS/Dew1K8ddvpYwmZMJSGwrjq0T0SHHryRwoY1WE/QOv/7mWUPfhd5xQMQyIpaSECCPxuELaudntiwGUxNCHzkFwYM8WGMn6Bnde6KJ/bliQfAKE+VBJ5gAk/qnvkEI5dNlwQkgR8Egcct3toKS2UbI3ZZN5g7eRR9Ozvh3BHaOBRi0uSRfiqd9t1M2Drb8e+1W9n75RGmTh5Mh9bt2LzhSwb0fZrn+4ymZ9dBnN0dx3/e/oCXn59C22aO7D96GDvs8RszhiMxh7HV2NKpUyduZWcxbLgv6bdu0aHTU9xIS+Xy5csM8fbhkw838cLzU5UM3otXUsjPK2DQoEF06daVHbt2cT75PPPnzqeloyMnTpzg4PE4przyEn17e/GnZX9k6syXKLydy5mj8XTx6EGJoRR3j65E7djBsMG++I7xI//Oba5fv87Z8yn49HyaTBV8+nUkM0dPYUivXoSHhzF66GT6TBvHlx9v5uqJJObNe42vDkRzKfUaL7+1AJPJwp/f/ifr/+evXLx4gX9FvE+g3xR69exNZNRu9CoY88IL/E/Yajp16oxWq6WFXXMcm7VAZ9ecFq1bU1RWwl2DifPXrlJqo8Gs1aLR2ChirY2NhjKzCYuSGWsVbsVhFXLFYf07lRBgGzrUFmzK1JSJzFsh3lrysajK76PSlN//4UNdZt4+PDt5pSQgCUgCkoAkIAk8PAEp3j48O3mlJCAJSAKSQGMEsqJ4w3MuCZNWs3nD/DqtUxu7xff2uT6e9cHLCBfWsIot82pC5ntZrWHlIQk8FgJVrUmtduarQ+ZTR1noJj89Kawno8KdmLV6K+sm16hd3OS7yBMlAUngOyHwJO+Z3wkg+RBJQBL4sRL4VsRbUfjWYqpmm1yZeWvSUooR+8IcpvsNZb7fM2SkH6dzV3uyMhLJu5mBa3dnii0G/rj8b8yZ+ybDhvuQceMGzk5tsVVpyDxylf/75V8Z7jmU0YOHc+PCRb6O2q3UaH152hzSU9M4c/o0paZSBvX3oWMXN7Jz73ArKxODwUDLVs6cOnWKts6teW60H0VFRezZvw+9qRD/56bxVLv2bNn8MWWmMjx69mTi9GkU3ytk67ZIPPt74TNqBHFfHSBmfzSz5rzK6aPxZFy5Tuee7vgOG8mFlEQS444x038uxZYy1LYmbqVmkHwtnZ6u7Shr05pNu//Dwmmv4e7akdVr/8Y4n0n0mziGd//3z0qN2nHDR3HyzGmy7uYwflEAxTl5bPj4I0L/5y+cTDzBB198ylsTX6Ln073Yc+BrzqXfxOfZ0XwWc5jmzZsrGcR9PXuTdycPGzt77hYVYevUnLTMXNJv38aks8GkUqNRaVGLurZaNSUWExqRIVvtqJ6BaymvX1v1lOoxY65mm5yFVbzVWIRzsgYz0jb5x7p2yH5JApKAJCAJSAI/ZgJSvP0xj67smyQgCUgCkoAkIAlIApKAJCAJSAKSgCQgCUgCP2AC36Z4q7VAmcaB2Yv/Ulnz1mK2xVanwqa4AEtxDh8s+RXq4iuU3Enim1NfMnHqSDQ6G97ftJHX3/wZ9s2bczcvH+d2bZX0zSuHEzFeK8QxR0fhrWL2fb4bbUERLR2dlGzZSwkpdOvaFVNpGXfv3mXi5EnEHTvOzcxboFWTnZmJnZ09Xv364uTQgoKcXFq2bMnxUydwat2K8WP8FLviSeMmsPH993nxpZcoNpeCrZbUjHRGjR5NicbCZxH/wZijx6t3b9KvXAdjKd6jR9CxhzsRm9+lR9uOONu3ITHtGi/OmMSlxCQuXc+kb99u6M0aPt6+mf964XXadmjDurfDeGmEP27du7Dh/XX09fDC3saWm6npqNRq+r76PDlXUtm/dy+vvfkGZ86eZsc3MSx5YTY9evYi9ugxDp1OQtfamdQyFR3au+Ds5EhbJ2duXLlOUbGRZq1aYefsxPkbN8krKqLMRqPYGAsrZI1Go9S8NZrL0JXXub0fomrMVUrcVs28rTtWqou3ORRgwqLk7Urx9gc88WXTJAFJQBKQBCQBSaBBAlK8lQEiCUgCkoAkIAlIApKAJCAJSAKSgCQgCUgCkoAk8L0QeFTxVuh8SnamxYQi3qqbMXtJCBWZtyq1PWZDETqLmby8DLb8/tc8pcsj6UgE5y4c5NlpfnTp3ZktmzYyc/Yc0jNvseWTTYwdOxY7XQvSjiYx4dlplFwuYNXv/sywLn15rs9gklKS2Ra1B0eLDTOmvaTY/G7fvo3Wrdugv1fIjFdfZXPEx/zs9dfYt38/EyZMIOqLHWSmp2Nva0e/QQNx79UTs9FEUUEhbVu15tNPP6VDhw74+D7D5evX8B46mNTrN0jX36GsyEDa2UuM9h3B3VvZONjZ07qHGxdvXGbvgX0EvTKP3Tv20fWZAfiMGcG1b+KJ/uYIU156novnr/PV4S+ZMXIqLTu04pPPNzN/whwuXUsh8dwpJoydwFdfH6SNfQt8hgxG29mFjOTLfB37NZ69vLBo1ew/c5x5z06k/8DBnDp/gUOJZ7hx5zZat+549fYk7fo1nmrVhjJDCSazGpV9Mxxat+LIpQsYykyUioFSaVCjQatSgwYl89ZepS2Pu+qirfUv79sp1xecKpUFTZkKs42a3YkxZFOARW1RMnrNMvP2e5nT8qGSgCQgCUgCkoAk8OgEpHj76AzlHSQBSUASkAQkAUlAEpAEJAFJQBKQBCQBSUASkAQegsDjFm9NZWocVTaYykowaIt4tl0rlv/Sn7de9cXRPp9hkyaQkXmNzl1bM3bcs8QcPMKx+NM899xYbqQlExd9lGmjXmD73zdjKdUxxKMfhUk3cW7ehvxbuQwZMoQvorbRo2N32rRxQWtjQzOnFvTo+TTvb/qQaZOeJzMri0uXLqG/k8sw78FcunCR5yZNxLaZPf/Z/DHDhg1Tar1+/fXXvP7668SfSODEmUTmvvYan0Vu5ymPrhTk3KWtTTM8Oncl/9ZtmrVojrqNIxFffkLP3n15ecwLfPjPfzHprXm0dWlP7K69xJyKY2lwMPuiYrh0IZEXx0/jcloKiSeOMKBzP765lsjggUMZ1H8Aoe+vY6CLBy+8MIWEpESMhYVcvHyRslIz/bz7E3Uyjme7e+E99BlOnbtEUtpNUjIzeKpnX3r16snpEyfw9HgaY1ExpWYNA0eOIDbhJGdSr1GqUlFiNqPV2mKjscVWo1XE2zKVBW2ZKHJ7X7gVlsfKUZGRa6ksglt3dKktaEtVmIR4ezqG2xareCt4isxba03dhz9kzduHZyevlAQkAUlAEpAEJIGHJyDF24dnJ6+UBCQBSUASkAQkAUlAEpAEJAFJQBKQBCQBSUASeAQCj1u8VZm12BtE5VMTxc3MOOakUXYnkd+9OY6nO+sYP/U3vPRKdyY974OxQMeKP35I9OFNYGuGEtgVuY3wddv5+G//h72lGe8G/x95R65TBrwy9VX27N7BkMGDKcjTM27CJNb+vzX07teX+NMnmfHKK+zevp2SslJKy0p58fkX6N6pM2+Hr2e6/4tkZGdyJDaWwd6DycjIoEuXLnTv3l2xcNaqtIq9so1DC1p3c1XE23vp2XRt35FbV2/Qd0B/mnftwDuR7/KL/1pCu1IdG/69lhcW/4I2bV2J+Od6zmUk89e/h/HZB59TZMzj2UG+7P9qNwU5N2lt48Jl8x1+8UYgljITf/3gHYZ16om/vz+RH0dQWlZMkamU4vwCBg8dyhfxMfi69qTPoEEcTjjFrWIDabm5PNXZHRtbrZBJ6d61G6UmM2UqDRrnVuw+GIPW2QkTKopLSxXxVqu2wUatUcbDpAYbJbvWmmFbVbitsE5Wm+sXb0XsWFRma+atVs2XZw6RZRE1b63irVCIfwzibXZ2Nnv27OHFF1/EwcHhEWabvFQSkAQkAUlAEpAEnhQCUrx9UkZKtlMSkAQkAUlAEpAEJAFJQBKQBCQBSUASkAQkgR8ZgUcWb9W2YBG2ycVYNCq0Ji0zfvN3bpeVgUVkeBqxsTigNakxmwspK73NbwKnMNi9BHvTBUpKDKgtZWRnZDHrpf/HP9/+A4NGDADtbe7dKcLB1gFjMwd0+fbc3J3IR79ZjVOxhjsFBbg0b4G7hxdevfrg0rkzF08ksvPLHXR0c6N5KyeKS4o5cvEc8156hcyzKUz0G0/alats272DX/0qiNNnTisio1uHjnyTeIKxo/w4cfIk2fl3odTEuSsXGTbImxGjR/PPD9+n5HYe40aO4/ShY7yy4E1y8vP598fv8pe//J2cyym8s/Ftlv7+v0GnJnjlMrp17c78Nxbw//7we7yGj6Kbx9N8+P6/6dX5abQGNbdz0/n5H//I2bhjROzdhv+w0QwaNpS///2vuLRsj0Zry62cq/iNfp6vvt5HV9cOuLs/zckz1yi2wM07GTi6daGFXXP6e/ajIL+YrLt5uPfry9cJR7ldlI/eVodarVX+aNQ2aFSi9u19QbZqZmtFLFSNiYrP682AtajQmMyomqn5MukI6cY8EIKuEIQtQrR/tOOHkHkrxdtHG0N5tSQgCUgCkoAk8CQSkOLtkzhqss2SgCQgCUgCkoAkIAlIApKAJCAJSAKSgCQgCfwICDxu8bbMcg+NyR6tRYONrZl8/U283VsybmAznhvjBkW3yLmdSUmRiWwh1jq34uyl42jUBs6dPcXAfn5M8J8NuaXc2HOWt3/5Z8b3HoZti2YkfB3Lfy0I4uzZs+TduYuzc2vFstetS2fCN7yDwWxkxmR/2rZsxZ2sbO7du4erqyvxJ08wdcpUvtq3jzHDR2Ky1RC5aQsFpjKcXdrQqbULbl49Sb98jf6DB3L+agoRX2xnysARDPDow86IT5kZvJgTF89wcN9+liz9b84diiPhxHFmzp1Feu5t3v3wXUaNfJYRz4xmdegqfEeNpX0nVz74eANjBwwjPy2XUq2RVxf9mq8+386ehEP8988XUqQysf7tdXh28aSwuIg7Wen87I1APvlPBBaTgd69vbhyLYcitYa0nJu06+5OR5cO5GXn0b5NR85dSuaVX7zB/mPfcCH1Knk2tpXirci6VaFGlLytOB6neGu2mGnEdLnRGSTF20YRyRMkAUlAEpAEJAFJ4DEQkOLtY4AqbykJSAKSgCQgCUgCkoAkIAlIApKAJCAJSAKSgCTQOIFHFW9RaVAhsm9rZN6WmhXbXJO5EFt1CyxmFSZVCarSe9gU3WKEhy3jBrZBp8nBydmWA1/H4Tu2Hya1I2XcxdHeCXNZLkXGlvQYMAhbvQ0f/mEtMf8+zM+fG0uRsYTUC1fo2rkHh785rIiSzo7OvPrqq9y9e5cP//MhL73wEqnnkvHw8CBqdxQdO3Tkqaeeok2bNnTo0IHPP/+c19/8OXu2f0HylavYN3fApX07hg73pV3nrsQeiGbg2OFs3RzB1atXWfHWEm5mZpF78xb9n/Njz/btGExGxo18lpj90bi0aYvazpZ7pUZ2HdzDm68FYK9tRtj7/2D+y69zIzOL/Yf38PygkeRcvoWupQ1TX57NF1s/J+HGRX6/KIhLN6+zNfJzenZxp7jESNbN66xYHsKmDzaSkXaZjh3cyC0w06GHO/EXTmLbwom+T3thuWciNycPe0dnhk+ewDfJ5zlw/AglLRxRiTzY8uzbH5t4KwT5gwcPcuTIEXQ6HWPHjmXo0KGYTCa2bduGs7MzFy9eJD09ncGDBzNhwgTF+ri0tJRvvvlGudZoNDJixAhGjx6t3GPv3r3K55mZmYrYP2DAgErbZHt7e+Li4sjKylLqLYtzhdV1q1atMBgMREZG8swzz9C1a9dqAnlKSopyrogjLy8vpkyZQtu2bbl27RoxMTFKO48fP46Tk5PyWc+ePRFz8+bNm+zbt4+kpCS6deumfCbsvcVx+/ZtoqKilP517NiR559/nk6dOin97tWrF3369FHOE2wKCwsZN26cck95SAKSgCQgCUgCkkDjBKR42zgjeYYkIAlIAk8kgazIOXimLiI3yOeJbP+302gDqfFJ4OWDm923c8eqd1EYR/pzYbM/7b792z+xdzSkxpOEFz6PA/qTRkWfTGxWO4Z7OP1wWx4fRqu1bjKOfwAj1PDcySJyjiepi3Kpe1k3kLRxIQGh20jx3vBYxvOHtq98m+35Ltat+LBWrHW7wGb/unaMB9ivsiKZ45nKotwgvo8dvjHuop8T2PsT//7xA1hQZBMkgSeIwCOLOUK8VWnBbKxim7ya26UmLBY1aoyosEOlsaHUUoKdrRrN3WzG9Xahn6uaO9dPEX9yP2XqIt4MmoN7v/6gLsJSbOHapUvsPfwNd+4Zyb+YReGlHKb0HEVuwjUGDvAhMS6eW7eyGDTIB42NLd/ExtGhQye0GhUajZp+Xn2J2PYfxg3341JiEvNnvcqmDRuZ+8u3CP/H/6NT1y7o7Bw4f+EMfQb50KFtOyVr16FTR+5lZFGmVZFTrOeDd9/FybElv/nVYhLOn8au1IJ7j25cOHoCt8FeJH5znOPHv6GHWw/UwqbYzpaTZ0/z2yVLuXb5Ch99sYWQpSt559P/cPn6BWYM8eNORi6mknxemP4y74W/w12ticVLgjhyMp7IfVFMGT2eG+k3yc5I5/fBK/n8P59w6exJHB1agE1LPAYOIurr3bTr1JmOrVzw6euDvW0LisrMGBxsifrmMGl5ORht7bEoY1T+p0rmrVKz1nI/N/ZhbJOFGCxsk83NVOw9U902+bvIvK0QX/38/JTMaiHIDx8+XBFPhYgphFoh6Ip+7ty5UxFMR40axbFjx0hLS1PEUHF88cUX9OjRg0GDBikia2pqqvKZEFX1er0i3gqR9tKlS4rgKoRSrVbLjh07lJcDhFB669YtRWgVtXGbN29euQrk5uYqou6kSZOUlwdOnDjB5cuXmT59ulJrWbR5xowZuLm5IUTe/fv388orr2BjY8Onn37KyJEjcXd3Jzk5mdjYWGbOnKn0Z/v27QwcOBBPT0/l2aKN06ZNU4RqIRKLNlaI2EJoriooP0FLlGyqJCAJSAKSgCTwvRCQ4u33gl0+VBKQBCSBx0+gsR9XH38LHvUJqUS81J9wvxgOLfB6yJslsb7fDFLWHGON37cvnknxtu5hSVrfjxkpazi2xo9Hp15/HCj8A3bfb4SLO75+81gesgCfKg/WJ0cSGhxK5IEUsl3cGeO/lJDl/niUC/o17+PqPYv5ixYRONmDCs2/1rMqnrq8YYEiK2oho9Z6s2PffDweMoof+2VSvH3siJv6gIbnTiPibdJ6Rs5IIGjfOvy/pRcnaopwP7R95dtsz7e7btU94g2Ltw+wX0nxtqlTSp4nCUgCTwiBxyfeWhC6oJpS1CodGhsdhjIDZaUlOBhK8OvTiam+PTn4+TuUkc6C373M7Tt3aNvdkcTEk1w4e5qu7fpw6cYl7hUZyTh5lRF9hnN5/0mGtemNsaiUr3ftp7/3EIRwdzLxDMe/OcbYMeM4dCAa38FDORRzkI6dXBUhrWOHDrRzdCZm71dMnTqVdR+9wwCfITg5OHE6+QKjBj+DS+dO2LVqjfH2Hc5cS6FjGxc+/uxT7t67yzMjRzKi9wAupiTTtWUbUrNvKVmZ7Z/uyuYN75OReoNObTvSqXt3svNySbl8laCgIJKvXSHy8whW/vnvrHn3XdJvXOTnk17mRnomN5ISGTlkFKdOnSLVcIff/ub37Ni7i0NJ8bzx4qucTjlH3t18Fvx6KVGffcaRI18pmbxOTk8x4JnhxJ89QbuOnejt4UmHNq7ExMRSbFFjdnQg/moyhZRBs+ZgET7JakXANaNSbJMV4Raomof5rYi3JXrApNS8/S7E26NHj3L9+nUlq1Rkv5aUlKBWW32hhXjr4+NTKVoKUVNkuQrRVJwj/giBVBzx8fEIkVVk5grxVtxLXCuOipq3ffv25fTp08r1jo6OymdnzpxRROCJEycq43jnzp1aGa75+fmKCCvuJzJqxTNFtq+dnZ3SdvFscU/x92azmS+//JLOnTsr2bMV54mxKSgoUERg8ayioiIlU1eItba2tsp1Qghu2bKlcs2uXbuUz8S/i/6I+1cVlJ+Q5Uk2UxKQBCQBSUAS+N4ISPH2e0MvHywJSAKSwOMl8G3+qP14W1rP3YUQsXALZPsRkriC4Y8hc/ZR+yXF20cl2ITrG4iDmvwN+lTiQucwQ7+Ua+smK8KxISmMqaN247t1A0G+buiMqcSFBbAwNZB97/njBlS/j4Gs5Di2BC9k9/BN7AjyUQTcH/VYS/G2CYH4QzilEfH2MYzjT0m8/S5GuGHx9gFaIMXbB4AlT5UEJIEngcAji7dqldU2uVbmrQWLWY3JXIKNylZBodKpwKLCzmimhTGXl/wGce96HM9P7YeTawG30nJwbG9m284deDzdncHe00Fr4OtdX9K6zIG+vX0I/++/obtaxL1cA+6dutOhgxte/Qbwj3/8izffeJM7mTl8tPF9Bvbqw5Xzl3hj+iyyjYW0c++i2BEP7NMXR3sHPon8jF//9jeoHRx479/rGDViJD36eFFw5w7vhL9Nv0ED6fjUU/x7+8f06+bJuDF+XI49TvsOT3HtUgrnstOY/bPXsdfZ8tHbG6CkjBG+I3m6Ty+iDx3m9p0cRTBLuXmN/bu2EfTrP7Bp5xdkXD7Hr179OVdS04g9HEV3x840s7PnRk42Cxb9kvB1/+ZmSR6/+lkAh08d5/q1dJb8cSURmz/km1NH0AEOmra8PHM2KddTyCm+x+iRfhQWGkg4mYTr0724cTeX+EsXMNlpQavFYhFCrdr6T1V5zdty+9xHFW+FEiwyby32Kr5MOsIto1W8VavUiqD4qEdjNW/Lyso4d+6ckkkrRFaRpSpsi8VRU7ytEGFFZqw4hJCbkJCg2GyL47nnnqsUb4W1tsjCFYe4LiIiQrEkFpmsQjytEG+FWCuEUpGle/jwYYTAW1eGqxCGxefnz5+nXbt2jB8/XrmfyOKtKt6K5wmxVTxfZNWKTNzo6Ggl61Ycwh75tddeUzJtRRZwhehblbNgIjKCe/furdg/C1FXWiY/aiTK6yUBSUASkAR+agSkePtTG3HZX0lAEvjJEFDEpiR/thojWBx+gDTXMQSuWUOIn5CrrEdqbBgrl4SzLQXcpy9lw5r5eFVkLKZGE7x4MeEHjLhPX8RS7zgC4sotguv44bjqj/zKD9QuO5h1Nozg8AMY3aezdMM65ns1XYFNWj+SlU6rmR83gbhZGYQ0oN4akjayZEkYWxLSEFmTQatDmK90JJ6wVhNgr9VmtD4mS12iWRwQep/DuvkoTVX6mYT/ViMRi8M5kObKmOXreC9ouCIM1hb0UokNW8mS8G2k4M70pRtYM9+rdvZpXfcNXMOapS5ELw4g1DogVZiJfqzFZccszoYFl4/JUjZUtFMMpiGJiOCVhH5QPtYhawiZbB1rZTycNuEXu6rKvdfglx3K4op+ieeH+Clipjj0SRGsXBnKBwfScB0zj6UrQphdPn5WjvOJcYuwWrTqqsdWLctMfTzrF7/F2m0pZIs4XBHCcv/7Wa0NTcqG4qBOQVUIWMqQCztRa9ZupH8in82+H/cYYgnuEIDL3ov346Km/bU+msVDQnHfug+R+P2w4m2t65R5FaxkAeM+Bv/l98epKofaL19Uj2VIJTp4McGRB5RYG+O/nDUhkyvHz5AUQXDl+AUSsiaE8nBQYmXjQmuc6cYEsmKygYDo4fXY7OqJXx/MsvAtJKS54j0riNWry+eHsog0rT9gIDlyFcGhkVi77q+0qcpydL/7Dzw/lIbUO/ceT/z7syk7lCVbZrHpghtrPSOYlPgZFWGWGjGF/nGBlS8R3O9cwxxqzp3U6GDrHDW6M33RUrzjAjDWYZtcMzN80oZya159EhEr768L85auIGS2lzWjvILzpmxCl2xh1qaqdszWeFtV2fDlypxya2TuN7qv1JjsqdFhrAyu2IMCWb0iiOHlU9U6bhvwjVrJMrsV1visa18yVikPUO86aF1DnTb4ErVyGXYralsXV2NfzmZ+jBsRyt6gY0yNNbJ8pSR6cVc2Dr9/P7FmjUoLISNkuMLZEBtMh9A+JO6cTVaDe+P/Z+9M4LOq7rz/vfc+e1bIwh4EDatRVHADSzUVKihqJFYZaaXSFgffQnHelw6+lcH3U2aYjgx0ZGA6WpyC0BYbWxWs1GDRoCKoQFAQZAtLyEKSJ8uz33vfzzlPAtkTKrie+ylF8tzlnN8959x8nu/9/f6t5zj4d6xk3iPLeeFgOQPEXF38OHkiMqDb7ZNPgHjf1+RS9ETjc+7+x1nz5LR4+kAH46DrZ0DHv1+0eQZ0dV+at03+LpJL+ZJ5Hfzu0vna97X5JU91VCnwFVPgQsBbbAcaUWxdwzAN7v2HpVRE4/A2asZw66ImbhTdCaatowVNvKEabhmTzZyHJlJ36h3e3r6BS7P7kpzpZfVz/0NDIMKiRb9kS+HvIWwxqv8Q3n7rAzx+ncGhVHq4DtA1KAAAIABJREFU0zhzqprqk1XUB4K88pfXuDX3Vva+t4dATQ29E3ty7VWjyPD0wNs7jeRL+vL4/1vET+fMo/T4SV7c9DI/WfgzsE2WLPgZ+Q9+l8HZw3lx7Vre2reTf/z+T9i170PWv/0qT/zDAj54ezvHt+/hqjGj2fHuu/gG9+U7P3iQyiPHWL3yV7jQmfWDWVi6xvt7dtMzPU2CvF+v/w2VRw/z3ZmPsOEPL1JbU8qcWY9QVlLK+pfW0tebxmUDL6W6to477rqTp/9zFado4PF5/8DmHUW8//Zu/u+SJ3l2zTO8v/sdvA4XupnAjAdm8N5773LJlTnU1gU5cOQ4k/Ly2Xe0hH3Hj1N86CCupATpsBVuW1FzWPzd5LxF0+RnFxPeCvDaFXztajp1drz4TNSZFY5VEWEs3KgiGrkpxrgj561wpApw6/P5uPHGG+XxIsq4srKyQ3gr3LAiNlnAVFELV4Be4dwVoFTAWxHH3BS13NrhKvYREFU4bcUmoKuoQyuikUXt3I6ct2lpafLcwimemZkp+ycilsW1WztvW2uxd+9e2Vbxc1GzV0UmdzXS1OdKAaWAUkApoBRoqYCCt2pEKAWUAkqBr6gC8S/zy5mzYQ3zc1MIF60if0oRDzYChtCORUx4LIXFG+YyLsUvayWOL2yq31rMygnjKbz7VZ6ZkYO7fBtLZuazPLOxjmI34O3EVXfz1IalTMtxc2DdTK5fNZatbzxMtwKQQ0UsGrWKnK1rmXRwEaPWj2Z7o5Oyze1qhGxZT29g7rgU/EXLyJ9ykDlHVjA5pR14u8At25WX48a/cQHjHy0kJXc+Ty+eRo77AAWzp7Bs9IZ4VLPs5wLcT21gaV4Obn8hS6bnU/xgHAa2dmzuWDSBx1IWs0HAXb8AZOMpzGunvmGb825kwfhHKUzJZf7TApK6OVAwmynLRrNBahbvx6q7n2LD0ng71828nlVjmyKlSyh4YAIb8zazIi8Lygp5In8RmU9uZu4Yj4S3EzfNYcPT88nNCrNj5UNMXHWQW/KWsmJ+LinhIlblT6Fk/pF4vHTJOqZOKCB3zTM8PKZJ03Njp+3YWsIdU/wsPLIUcXiLL+5DxSybkk/xrHjbPGWFLJo+Gx7fxcKu7NRdjIM2YDRURuET+SzJXMGLc3PwiLExaBmjd710FqrFx0+IsuKdlGeOJqeXpwMwG6JoQV+WXL6Ll9rc6+4vGi3beIDVE6ZQ1KgFJQXMnrCM0RvekIC4+dYVvD2wegJTimaxeYVwD5dQMHvCuXFbUsADEzaSJ+NzxXB4gvxFmTy5eS5jPH4K513HkpQVrJH3vpiCefk8El7cLrxtcR2Pnx3L8pnuf5xdCwWY6n5//IXzuG5JFk/L9QZKCh5iwrpcNj8/7SxwPtv/854fITqbexdt/K95ilnjsuiV4pe1aAvOzvW4Q7bw/iOsmNwyOLwrHVrMneKVTMjfyYON62hJ4RJm5i9nUuPLKG1GYRvnrXh5YQIFuWt45uExpPiLWJY/haLG9Su+vs2kfM4anpo1jqxeKWdjwpvO3a7ztsVzpeXc7/y50rLFAmqOeiLEk0/HXywoKZjNhAW9eHrXYpm0IK+96m6eXLOQvCGZpKQcZOWEfHY+uIGl03JwlxTGn0uTmqLLO1sHixvX0CdZszCPIZkppLR6l6gtvBXabGicJ0UsuWMK/oWNa2Szrsi5unNWI6wtYd0do3jk4OO8uj9ej1bA3NmskM+Upj61/2xs+bySqQH5xcxqjMEuK1xEfOlcyDh/073run1NLzFtmrOBp+fnkhUuZt28fJ7Iejo+j9sbB+f9DGj5+0XLcdP1fTnXth2sfGgiqw7eQt7SFc1+dylhfuPzpdO1r/tLs9pTKaAU+IIpcFHg7aPLqIiZEt7GLBu37oBYmFCsAY83CYdpkEQIs/4ks6Zcx2WXuIkFT1Javp2Y5uTZ3/2an/98JW6fF91VRs+EVMInqglFbSr3ldGn2k3VCT//8YtV9EtI53RFJekZvUj0JXLy6AnuuvU2BvXqS31VFQEMhoy+ivf3fMC217fyvwQ4PXKUd/fuZtJ991B56gT/+atVPPr3c3F7PfziX/+VvmmZ5N13H8+t/h9y772D3ln9mffE49w25BqG9B/IR++8x4SHp5M2dDBv/3ETp44epbq0nMtHjGDU6GvYd+ggyT1SJTB77ImfcdXwIdx51zSW/8tygno9P310PjVHSvn3Df9FmuZl8oRJfLLvINffNJbfP7eGCi3Kov/zU17ZvpXtf32Xf/q35azZsJa/bt9KgmGQQCpTp9xD8QfvMfWHP+TAocPs/uQwl4+5Hn/U4i/btnG6uhrD48Khi7q2GqaFBLfC+WwbwgZ9YeEtPp1Ne7a1cN5ebHgrnL3CpSrq2goIKyCpqF3bHN4Kh+zNN998tuatcL2KfQUU7du3L6NHj6a+vl7Wi01JSekQ3orPhWNXRBQLQCxijYUzVswfAWOFM3fs2LHtOlyFS1Zc784775SQV7hot23bdhbeitq14twihlsA1y1btnDvvffKGr6i/q2AzSIOed++fdKFK6Cv1+uVNW+vvfZa2V8BlDdt2iRBr7iGqNMr2iSg9v33368ik79g665qjlJAKaAUUAp88RVQ8PaLf49UC5UCSgGlwN+kQNwdOYeqhfE6OQJYCRi1YIAAfpkSLuyc1czRKt2Iqxm77xkmlyxj2HRY0/jlszi6BYTqBrx9IjMOveQm99/I/eLcvbruTqioObAtZuU3FpGy9pyrrcUZ5LmLmHFqKbnyy3g/B4qKIWccQ9qDty002cGiRmduk0xt+1nMnKqF8kt4efaNsxm0aqx0UbmFxk2OTdmOncw6FQcPUnHhuFo9ln3PTKZFtxudTs3Pu2NRTyby6rn7JfcpIG/fWvJ6iS/1nyCzGYSU7dx4f/zcO5Yx7IlMNr90DoQJ59+E8sXsnxsHBsuzdrFWkDyxCbg3qoC8XWsl3BNbS+f0MB51NwLsxn4LAJEffpL9c8fEx8JZWCGPZlnP6bB1P3NzWp6ruevsrKt3xzrW1Y7j4XZtl+fublfjoN06tLc8yTtrZzRzlDVp2PG468hV21yT9mveTuJpeX+6e+74fUx55yVmyAK4LSFy87N0BW9F255IeYeX4iciVFbMzvJMRuf0onjZMJ7I3Hxu/gkH8h0TKF+8n7mZYlwVcr98uaHxijsW0XN5TrvwNuT3E3Y3A10CEMpbPbfxpYLu9YeQHz/NztPZmnC+84PO517JRR//jevC+ty4hv6NzB60iUnNNW66uV3o0Pk8FBBsFCXtOG8bJzE9l2edu49iXXjU3fgCyNmJzDfywzwp1vZ21qzWI7ldeNvh3I9D6w6fKy0XwXYAt5+NswexPjf+wosc482fI+30p6TgAUaVNDpvO10HQ23W0E772o42oj3T2SrX1BZbyTrumFDOYjEnxHEzSxidXYB7hngpQ2gynpI5cZd/mz61mAfN4W3Ll0canz7sWLeO2nEPk+tuO+Y7bF+j8zar2XqPiKMff5zF4nklQXDLZ9eOZd14BnT4+0UjpBbPs3inO3k+ifuynOZtk/e0II9da+Ox9q0TNDpb+7qf7dHxmq0+UQooBT4fBT4tvNUECLRFbHIMWzcwrCj58/6D8rAD9LCEhIYormq5MbUYthbAMN24ohoOrYbcnESuGZJB/56l/Nu/LuR0dZC1L/wPgQaT5zc8ww8emcWx4iJSevQmyehP6HAF61b+hgxfb2qPlTLxugn8Ye1z3HZzHsePllL05l+Y86N5BKvPsG79fzMx73sMGnoJ//df/h8/mP0I2dk5/PmZtfRJ78nIq0byH79YxqWXZnPb/3qIE2/vYdWG5/jOrRNJTkzg139Yw8P/+L/ZsXsXBZv+wk9uuZOMHul8VHKYb+ffTaghwO9WrKDPpYPZW1zM0MuGcus9d/P21jepLqvghvE38dh//oJv51zP5Mm388SSRbjtKP/445/x4cF9/PmVP+DCyfemP8iOjz6kr5HEW+++RRkh/umxx9i2awd/2vwGv/jnX7D8v57i/UMf4bNMejuSuX3i3WQkZXA6VkeDaXOgvBwrKZm0AZfw0p8343R6JbgzHfFxZWHL6GRR+1Y4pOPwVhee3DYDr6Mx0Z4LVovZGCKCOcnBC+8WUmUH5dVEwWNb2Hrbnv68BnpXzl1RB1bATlH/1e12S4A6btw46YoVztsePXqwf/9+RL1b8XMBcgXsraiokBC2uLiYUaNG0bt3bwl/RSSyAKatY5Ob4G3TsQKciqhkcZwApWvXrmXSpEntOlxFH0Rcsmjn4cOHZZyxiE3OysqSscnCBSzaKfog3La333472dnZEjiLmr6vvfaa1Oymm27i0KFDso0iPln0YePGjbJ/AiaLn19yySXx+91YO1e4ilVk8nkNObWzUkApoBRQCigFpAIK3qqBoBRQCigFvqIKtFfz9twX3bSKxGwSIQ6jxm5rBiUbPzpfeLs8q5njtAWI7Epw8QX+dey8/5wzMx6du7Zl9O3Z05RRuGAmsze6mZSXR25eLrk5vRodZO04b5u+6JfHt42p7KqfcfBZwpymCNEmeCvjes+FjJ5t3qRGt3LzbncBv+WubeDtcrKagcLm7US6rDe1Ffbx+JfnbeostnM/zkGarLYARkDrwnkMWh2P1pXX60THNtCzxZf8Xd3/ps+7Hgdtnbd+itfPJr/ofrYKqN3NcddteNs6WrkbXWntzi5ePZMHlhxkdN4sJk8aS+64IW1jtZteluhEYxEVPvOBJRwcncesyZMYmyteVpADR96/9odDFXNZRs9H3S1d8J3WSi2jaOUTPCFjk5s6HI/QHUOI7vZHvlRRsKQxNrm88UQdwO/znR8lnc+9OLztfD36dONfvtVxFtiO2zmPQQW57UQmi253rkPrdhTNaO70PL+at21fspATmXmDVjNOrCUSesfXsqaXU1oP6XbhbYfjsnXUcsvnSsuXHNq+kCL2lpHD4SfbXbdkf4pmcGRp7tk50/w51/4LFoBcB8Uzr+Ua2mlfuzMGz55AvGC0gJS1LzH54DzuODCDDb2WMDO0mJfySljQdxOTGl/q6Xwtbv48it/r4jlVnH3/6nyfIWf3j8cmN39+iGffop7LyWl3HLQD4bt8Boh3gs6B9K5ffOn4vrRdj1s7kjta+7qxIKtdlAJKgS+sAhcb3orz6wLgmS5szcTU4/DWGdNwUMudV/TjO1Ou4uWCBUyd9m1O1voZcGk2r726hQG9fQzPGcaxo5+Q1Wcgmp3OpmdfYtP//J6hfbJ46If/C3dAY8PSX3HfhO/x3pvv8PKWF1n403+jaONW9hRv4ba/y6e8uoLfbnqRX/z7v3N03yFeeOY5vjP1Hj45cYRdb+1g3mP/iOl28u8/W4QLB9+f/UP+uv4PHHeF+OHDs/jpL5fgqAox++FHSIjohAybPiMG8/If/sg7b2yhb3ovjldWcNfob3DdtLv43dKVVIcD3DR2HL/+43NcP/Japt6ZxxP//E9EbZNH/34eH320l1fffIV0LYGpU6dypLqc4qLt1DfUENYM5j/6D+w+epBfPf88/7HwX1j17Gp2HzuIFx0fBt+58z68MQek+LA9Pg5XV3KiLoCZkMTbO9/H4fHidLqx9ThElS5YdCwBbAW41QXIFbHJLelqV+NBnEfez8bNNj9feNvRxBIxxa1jky/WJBTwVsDdyZMnn7fDtb2atxeinU3wdsSIESoy+UIIqs6hFFAKKAWUAl87BRS8/drdctVhpYBS4OuiQNfw9lHcW9vGtQp92oNZXUHNlo6xrmFJh/ehMcKxDYq8/Oedxi4L5+G2bUVsXLeKTcxlw1pRl/NiwNt13DGqnMfbg7etoVhHnewOGDhfeNsKajS/9IWAt2UbH2L4+smfHbztxjhoF7o2j0pO6Sg2GZo7StuHtxcjNrnxrvgPsKNoJy8ULKfg+FhWrFlKbiv3blfO2/iZ/BzYUcTOFwpYXnCcsSvWsDRXsPXhtIR+zUaDALXdhrchdiybwPTiuby4Ii/uZm5RU/g8+7NqNC9umMU4kVfbGVg/3/kh4G0nc+/ij//4vRCuURGTnlc4nPVj20Ymn11bO9HhosPbso08NHw9ky8avO34udJyOewA3i4bxnjW/O3wtsN1sD2A2apFIqa5yS3anTHYYloNY1X2ZmZse4Di+9/g4ZR13LHAw9PzSxi/OoftjcD5CwNvZdLGKkafB7zt/BnQBbw9j/vSFbzteO3rRqzH1+UXQNVPpcCXUIGuYF1XXerMeWtrIQwBCAXss91YRLCMMLrpxmE5cOCnR9jPd24fwbdvdeHwhcBwURsLcOLoKUZclkFNZRl79n7MN64fx4H3jvCde5/kwTuuxKqu5Mf/ZxF1O4+y4+U3yc4czspfryL31msZmjmE4h0HuPraK+hh+Pjv51Zz6TVX0C/7MumQzLttCuFAkNe3vs7fT3uIHlcN4bcrn2FLyUf8PP8h+l+bw6/mPSZr5f7d97/PymefwTCc5N2TT2ZiKqX1Z3hvx3Ze3/Ymtm0izK2puodv5FzD1bnj+eXSf+O6q6+jz8ABrH1hPcMvG8UduRNY+ev/pDzawCPfn82ud3ewde87jHRlMnHSRCr1IK+8/BKOiInww8778f/mcE0lv1j7K/75xwtY/7sCPjp9AsFcDdPk1htvIbtnP9IG9ON3L71M38tHEvL5eO/QYcpra3Em+IjFLAxDWKPBssVNaAlvhfMW22pxi7saD03gtskR+3WHtwKS7ty5U9agHT9+vATj57NdDHgr7s2pU6d44403ZFSzqO2rNqWAUkApoBRQCigFzk8BBW/PTy+1t1JAKaAU+NIo0Hlscgrrpo6iIC9eu7XNVryMYbNbxm12FSd8oeBtybqpTCifL+N5z20i9vUB/IvbwubmcbHxyEThghpP+Mkq5o658PC2eQxwi9hkUSNQRhF3EO/cXOTugIHzgLcpImZ6JjwtaiG2kxt5fvBKOHW7EZnZTedte7HJoZId7AwNYVzcKtru1p1x0CW8zRI1P9sZ5xJczCTz1XiUaYfnuW4J2Rs2y3q0Hblzu1oQWhznP0A80bvJbdsyJrblEGkde958LDePBo8fJeO8ZWzvJA4uGsVMGutZtm6gHFfdjU1ux+kpIpYnpsSdt+fRnzZjsCm6u73Y6fOdH+HO597FH/+N90C40wvgwcIwudubxVI3uwdd6fDZxyZfSOdtB/Ot3UnSXl3gtrHJLRzTXcQmy5j1DtfBiwtv5Tq3PsSDRVncv1s4mcUzawF7c/wUX77ibIR59+Fte7HJIUp27CQ0ZBxDQm1d061d0udkb6fvIup51F7mn41NbjkOuvUM6GZs8vnel87hbWdrX17L8gRdLc7qc6WAUuALpcD5wqbWje8K3uqmcN6KaqtuLD2GaQTB8mJYTum8tfzl/Oi7t5A3MYPAmY/4aM8uPMkGw6+8Ehx+Sj7ey6aXX+HyrGG8+sdthI2e/N0D97Jt4x/J6plFep2LjFAmb/6xCN0Ocdekm3lp7e8ZdcV1XHHLTcT8Jq9ue5Nbp0zm9TffYNPW15g37ye8veVNao9V8N1//Ak1uw7wT+tW8tCd9zC83yV4Ejw8/m//TKovkdtuvY3SIyeodevk3XobekoiO4reZPMrm4jaUcbl3sxHH+wmVl7J6OwcskYM4fd/+iOTbr2N5D4Z/NfaX3PV8NFcOWQ4619aT3UsxNTb8zlQ/CEHju1jmN6bm771DYJJ8LuXNpBg6iSZTu6bOp1IopefP7ucf5j+A/60+XU+qqwAy8Rlw+3fvJVermQ0r4eqUBhnRgYflVew+9hRGmybiAEOpxPD0uOu21bwVsQK0wreth4LTf9uArVN4FbC+MbNNK3PNTa5o8n0WThvBbB97rnnSEpKkq5b8ff5bhcD3oqY5T179pCXl3c2Rvl826X2VwooBZQCSgGlwNddAQVvv+4jQPVfKaAU+MoqEI+QLGfOhjXMz00hXLSK/ClFPNgIF0UM7nWz/Tz+4lKmDUnBX7yOeYv8zF37MDmeYlZOyGfngxtYmpeNu3wbS2bmszyzKQJ4B8uGTafkya0snpxCuLiAefmP8MKs7sT0higp2oY/J5ecNuxOgNd8wk/GoVrzTdZwPTifXQvHNUYiN35avJIJ+Tt5sLEfoZJ1zBz1LLnvbGbGkAsBbxfgfmoDS6flkOIvYln+FHbOikewtvyS2U/hvOuY7X+cF5dOY0iKn+J181jkn8vah3Natvl84ZSsedtxbHIvAawnjOeFsRtYszCXXqEyCpfMpGD0WlZMTjnP2OQxIED0hELyNixlWk4K/h0reWhi4Vkw3ZUrtAVECBWzbEo+xbM2syIvC09ZIYumz4bHd7Ewp5h16w6SPW0aY1qMhe6NA3/zmsNiOIRKZL/zt93N1s0PIypThnYsY8r0IiY9vZRZ47LAX8K2ZTOZXTKLzc/Eayq2jjYuK97E8gUL2Jm7hhfnjpH3rnN465e1KA9mT2Nay460PE64gq9bQsqKNSwUVlt/EYvumIl/4XaW5raaDAJUTS/hya2LmZwSprhgHvmPvMCsV8VLCfGxtiRlRfx+46do0R3M9C+MO/zEnBj/AmM3xK8TKitkycwCRq8VQLHZsfNzSQnvYPVD03nMs7idmrfxfRd5VrD28bFkinVg9myWb5vVCG+7358DqydwfeH9bF1xP9kcpGDBAzyyPqf9msHnPT86n3vF5xWb/LeM/8a1SLq+83m2vaj0xl260qHF3Gla2+Q8dHNg4wIemf4sk+QYaOfR1Sb+WsDUCRTmNa1fO1j50EQKm17aaUfn1meVUbiF97PvyVxSPB7knOvkxY3Onystzy6A56gn3KxYM186z0s2LuCBRz0s3hWvG94GdMp1rvG5NC0H94GNLHhkOs9Oaqyt2uk6eOAixiY3xdzPZNOsFzm1OP6MkhHQj8HPmyVcdB/eQqh4GVPyi5m1eQV5WR7KChcRXzoXNtapbQ1cmzmHW0gdfw5umrOBNfPFelFCwewJLMtZw2axvrU3DrrzDOjk94uWILmz51Pb+9IVvO107fvK/kanOqYU+OorcEHhraZj2DGm/uSXVEScCOctMTCEu9N2YRumhLeanYhhOjH0WnxBPwP7JfHg340izRPkxXWruPGGoYy6cSxRq5K6hlI+eOt1tICLSEMidZpGz2H9GZ09jNX/sBBXRYS7rp7G9j99wB15d7F917u8/OKLzLx3Oo6YRln9GTTdSZLTR+Xhw5RWnSbvRw9yrKSUnYXvcO/07/Lyfz9L+EwV9/zoQYpf/yvhWJTnD+wg25fOzXdM5v1de9AtTcIw0+3g+f96ho8rjpP/7UkMu+5aXvz1Gk4fO8b4S4ZTkmyzb88ubr3zbpJ79ORfn11F/jdup0dyMms3rpe1WIcOGkl9ZTWBmjL605M7p03l47LDFBRuIslwcM2A4WQNuBRfejprXniaSTdPpnDXXj6urcI2TRJxkn9XPtePGsMfX3qRwcNHUvThPmJJSew6dpSwoWG5DDSHgQcnpqh32whvhftWRlnrwt+rY2O1cYs2HxOC0zZ5Sc/GJVt23E0NxKwvJrz96s9c1UOlgFJAKaAUUAooBS6mAgreXkx11bmVAkoBpcDnqEDceZvHhvA65q3awvEBt/D4imeYO+4cJBJfls97ooAtB8sZcMssFi5+nDyZjQqUFLJg3jxWbQmTffcc5o/exsxteWcBT7zm5qNsOj6A0ffP5W73ozyW1R14e4DVE6awc85WVkxuFXNYvJJv5JezuD0HqXQK7WTuqaXktnKXCri44LFVrN95nMzsu5n15ELmClDXqqZtV9BRdLutw7iI3Kc9bFy0ii3HBzDp50+z4uExsuZi2y+ZS9i4YB5PFGzhYPkAbpm1kMWPN8bNNh8L5w2nuoK3wnpZzOoFj7Js/U6OZ2Zz95ynWNrYzvN1Hoqm+otXs+DRZVLTAbc8yPyFCyXIPatRN5238gD/DlbOe4TlLxwEcX8WL2RublZjdO5G7t/3DC2GQjfHweWbWtf6FWNxFj9f/HALGCxeTFi0aDmbthykfMBo7p8xhzmzJsdjgJvuY7MisQNG38+MOXOYNXnIWejeYT1NCerGsu2B4Wy8fx/PtBrTrcdI6EABTyxYQoFsyy08OH8hi6e1gvuyVY31ZB/dxHHR5rl34370MbKawF3oAAVPLGBJ01h7cD4LF08jp7FPze+fmBNznlrKw01gOVTM6tkzWfLCQdxi3k8OMbMwXs+4TfBo631nDGD19ONxx54Hut+fEgoXzJNrUVi0Z3EuB/PXM3rXS7Qx/5/3/JALVodz7+KP/6bJ3bGT+tz071yH1u7JksIFzJu3ii1hMafnM3rbTMJzugtvW60LjeNtoXgRJT7wu6x5S1khC2bOZtW2sazZ9wyjRT30LuqGd/pcafVMPLevWBpmsXjhXMTSILa28LaD51J4joxZjq81Ha2DF9d5K8bfujtGsXNusxrF8gUMWLP/XE3h84G38aVzJfMeWU586WymT3fmyFmt4313Pz2WnUvi5xo7azFPNj2bOhgHXT4DOvn9oo0L+DzuS5exyV2sfZ/jr13q0koBpcCnUOBiw1szZmPYoFsObCOK5YhIeKtbbhx6HT2sCOWnj/HT/53HTVcNYsvLqxncx8WwYZcTri/HZQSw6koxjBRw9+atD7azveRDfvLwT9i14td89D+FfGfiI2zbtB2XrVFTH+SyoYO5bEAGv316NYP6ZxML2UTqIvTvmYLmtBg4ZiQnDYMXXi+itycJ1/FyMhxOkmMxDmj1OHweXJnp3PrNb2Ene3nqqae49tKR3HDTNzh55Bi/3/ISmWnpPPi9GZCQyK9/voQems5V/Qezz67lxIkTXHnDDfTPGsiy53/Nj26bRiQS4vevFUiQ7SGBZKcPT6ir9nhMAAAgAElEQVSBZFcPJt13NyWlJTz3lz/idbi5c9ytEjh7dBebXivg+qtuZMexY+ytKsWNC7fhZdr3HyIUNHF5HJyq8lNaW88h+XctIV0Dt07MjuHSnC2ctwLeSnAr6t4i3Led17xtDW/F7s0PiZrmF9J5+ymmhDpUKaAUUAooBZQCSgGlAAreqkGgFFAKKAWUAt1SQDhfR5U/fu5L8m4d9SXfqTtw40vexc+1+QLSzoYVb8Rdsl/eTTiFZUdkxLLavq4KiESC5WRtXUueKr/5dR0EX8B+dw2uv4CNVk1SCigFvmYKXGx4G4maOGwNh+2U8BYjgk0iDsuDrtdjhGJQeoyf/t03uOmqbP7vrGlcPbIf4y4fg1cLsf2VV8kZlkWvywYRciZwJhpl/75d5I4aQ/Ff38b8uIZefa9m8x9eJBMY0HMwp+sqCEbLSEJnYMplHPdXcNlV1xPwxti/vYhk02APYd4kzI++/0NuyR5ByT+uIEAdmVeP4Pndb5N4WRbTvj+TD7e8QdFftnBp5gDSjQQqKs7wiSdMRkoK9aEgQwcPZ8yw4by1/g8M7N+Xtw9/SA0Rvjn6JhJ69OA3f3mesZddDZEI75XsIgy4cJCTcRmxmir8pknOjWOoKqvgvU/20WBH+cF3Z1BbW8vJ9z7kk9OHuWnEGIp2v4edkEplQy3DrrmW9GEjyew7iJLSQxw8VELfS4dRfOQ4B06cxPC6walhYUpI2xR7jKWhaUYc3HYT3iL3Q55DOG+b4K3eOE/CCt5+zVYM1V2lgFJAKaAUUAp8PRRQ8PbrcZ9VL5UCSgGlwHkqUMzKO5aRsjgemxsqKWD2hGXkrNnM3DHtFFU9z7N/aXZX8PYi3irhLH2Uwsuf/NKPKeFCf7Twcp5sjFi+iKKpU39BFQj5/ZQUzmNKYR7bV0yOO1vVphT4Qiig4O0X4jaoRigFlAKdKnCx4W04KqCfJeGtpkfRHNFGeOvD0OpwhZwMriqn/6Eiaovf4JvDriAaqsYRsHDUV6IFTIKEsBw29T3cOHr0YXz2EHb+eTO1tk6/EVcQ6zeYfjdczqCrhsLAyzF1Hb30GNqeo3y04hn2lpzkzifm48zpRc22d9n+r7/CSutH/0dncuUt3+ST//4tkWdfoU9qEg2XJPHce3+lzu3m0t4DCR87yXfuuRdfg0XoSDmH66vxXtqXYXdPoHLPftLT+nB69152/fUNMqI2V94/iQMf7OWTYydIcidww+SxnDhwnGDFGfYc3U2ly8QX83HfN75NZdkJQimJDB8/ljf+8DJloQZ2nTjALTd9kytH5fDnp1ZTZUT4wS13UX6ijPcPH8RKSWTgDddTk5hMVTBGMFCF4Uli++6PsF2JRHWDkBnFdghoG0V3GGfhrW0Lr23H8LbdsaDFQ5PF/2uNcckC4Cp4qxYWpYBSQCmgFFAKKAW+ygooePtVvruqb0oBpYBS4FMo0DwOlexbyHt8KYsnN+ZZforzfqkOVfD2S3W7VGOVAp+PAsUsGzaeVdmzWLFi8dnY38+nLeqqSoHWCih4q8aEUkAp8MVX4NPCW6cT0NOIhqsxhNfToXHnj5ZToxmEieE1o6LsLaYNThO8lo6wcNbrEWqJMro6Rk6sjonD07jUp1Fthki7ZhSB9w6yY/lvGD4yi1RPErYJe/+6naTUFEbkT2Lb5k2YLhj70DQaymuwzwQp+6SEytIz9B7YH0/PFE5WlHHkr+/is3W8QNaA/mSPu541v1/L9B/PxnY62LL0VwRiQSKaTfb1V7Pr2EGOnjrJtSOvJrtvFqUH9nL41ClKo0E8/XtzvKyU1JjBpbaH4Z509oYOUYXBac1CN9xMvn48fXUfwcoKhmVns/eTjzl2phR3z2QO79/PiL4DcAVj9MnMQPO4cI0cRuEH7+CvqWGoO5Uzx45zyqzljGYRsiEC3D1xAh/u3c/JskouHXoFOWNuJKI72bZ9JzlDcygpOUFCagZvffwRgUQ3UY8hY5o1y0SP2LhcLnS3E1vXME0Ty7JkdLJTN4hgCZyLwzbQTRvbsuKfG04cLidRy+x0EJuWjWFa4NN5pfgtSkM1gvKia7o8z6fdzrqGP+2J1PFKAaWAUkApoBRQCigFzkMBBW/PQyy1q1JAKaAUUAooBZQCSgGlgFJAKaAUUAooBZQCSgGlwIVT4NPC23imbiIQwIFFTIf8v19KlWUQI4ZuueKNtZDxyS50HOIQopiWxfDSI9yZnsqlVLH/tY0cPXWUUnRMbMSRDs0l68A6oxYNWKQn9sSqrydkWATMEBEHRE0bzeUkYlqEYiboOjHLJEIUDQ9pDh9e4RbVoC4Wph6TWiJE0BikJ+BEx7ZMAgSJohPG5JJBlzFyRA4Htm/ncGUZZUSo1SBqQ5rmZIDDRw/b4EyshlIszuhg2ZBi66TjJFF3ELaEyxiiOsQ0C59tkIpBsuEkEovSYIc54NSoj8akJgN0Fw9efyt9dA9vHdxLUdkByrExfG4CwbAQjR/cO4OYP0L5yXJGX3M9B4+WcLLqDIl9+7Ptw2LMBC9Rh4bhEDfGAimHjqVrRM0YkUhEAlwJbw0Hlm7g0g3chgOXLTqhSeiqGbr8E7M7B7AK3raci6+++ioffvgh9913H3379r1wE/VzOFN5eTlr167l8ssv55ZbbsHhEKO05SbGiujzyJEjycr6mr1s/jncE3VJpYBSQCmgFPjsFFDw9rPTWl1JKaAUUAooBZQCSgGlgFJAKaAUUAooBZQCSgGlgFKgmQKfFt5qBtiWD6crhhWOYDrg/r//BacbLBxONzE7Jp2dwkEp/hiGgVOAQ9tCi0YZUnaC+j//mcRoKYmEcGkGZ+woIcOgWo9SZxlETBM3BnW6Kc+VpnsImWF0NFy2cI/ahDWNWtskpuuYdoyYbePSoAFw25Cq6fhcHurCAelmDQk3sDAN6+AQGcAxpDvX53JKcBwQ57QtBjqTCbt0DtRUExQgFuib4MUVtbEiIWwNTE0jIT1NVJil+kwV4gxZaRkEqqo5HYvhEDBV1/GZNr28yUTrG9CcDmqiQY4a4JBgG1J1nW/1H0H/kM4n5Sf5kCqOy7aA4QBXDO4aeS33jZ3IB6+/xfWjx1AWivJR2UmOBQOU1FSjud3y7houg5hmSqAt+hONxQhGwoQiYQlnHbohYZzLcOFyOElweiXAFfoKXW1J5UXfvtjwVvSlpqaGffv28cknn3DbbbeRmSmqH8e3Dz74gN/85jct5vyPf/xjBg0aJH9WVVXFa6+9xv79+5k+ffrZn/+ti4QY41u2bJGQfOLEiRKSf96b0OeVV15h9+7d9OvXT7YrOztb1j3uaquoqKCgoIApU6bQp0+fNruHw2HefvttrrvuOrxeMYPUphRQCigFlAJKga+GAgrefjXuo+qFUkApoBRQCigFlAJKAaWAUkApoBRQCigFlAJKgS+dAt0BOJ11ShpvDQ9YIQwBMg03d/9wIbVRH2huDD0kYWFMFEqVbk4BckV0b0zC3MEN9VRu/gunS/eiOQRWhbCmE4tGMR06dTGTmAY1Nnj0ePxyQAOXBW4BXi3pL8WFExtL/jeGQcSOErFtdAM8JiSLGrBRG2EejMbA6dQQ9XhF6rPmgEAjvBUeYuGWFVQ3iEVWn370yerP4RMlfHK8FLdL55KsgTTU+qmsqJLuYI/h4srLcyREPF1RTrLPwxVDhuAvK2fzJwdlmwwBfXumMiA1DaetUVdXR0M4QMCXQFlVJdFoDIFde+keDEOTDmERaRzFSUCLIkyxAxxe7rtiLLcNHUXx9ncZPnw4ERI5GPZTVHKEBg2cOHBoOqFoiHorRJ3Q0bak6zYUixKNCvwsJDKk89ate3C7hLvZhUd34HbEYa6AjhK4xxVtdxOfC7fx5xmb/P7770twK2CkgJN33nlnC3i7Y8cO2ecbb7yxTR9Onz7NSy+9xLhx4+Tx7TlL/5YJXVpaKs87depUevbs+bec4oIdEwgEJHwdNWqUdMeKPv/pT3+SOrUHY1tfuMlZK8DsN7/5zQvWLnUipYBSQCmgFFAKfNEVUPD2i36HVPuUAkoBpYBSQCmgFFAKKAWUAkoBpYBSQCmgFFAKfEUV+LTwVgSpCrgqLawyYjeByT/6KQ1mKjHLgcuypHtT+D+JCXduSMK0kNPG8jrJiFYx3OUlGKzk0Id7KN7zPrUSGGpomsGQ/gPp3acPPQf0wR21ZA1WPzEi9QEJIKNGgKC/DldMx4WDWCRK0ApTHaqjIRSk/PQZCXgN28Qj4pGxZEyyW8Q3a0hnsKjJK7ZELe4Q7uH2UREOYDmEe9WWkcsDM/sQCgSpqKuRblavw0Gyx4fT0ikL1Mi2emyTq/pdhtu0iGES1GOcbAhS6a/C6XHLtom2DM0ahFszqCgrJ6lPbz4qPUZdKEiiaL/om9tJvRlFj0GydN06CceifPebE7nc1YPUcIz0Xhm8W/weVw39BttOfMK7Z07jSE1BC1t4MQhZEcobqikPNsTdwdgyptoSnlpNw9B0+bdbc+IWsdS6IXXxudwkexNwOeJx1+3B2+Z1aD9veNs0LRsaGvjDH/7At7/97RbwVkT6CifuVVdd1WIGCyi5efNmLrnkEoYNG9bh7G6KDr7++usRf4Rmb775ptz/hhtu4IUXXmDMmDEtHLt+v1/GDd90001cccUVXa4cR44c4Ze//GW7+z3wwANcc801hEIhXn/9dYqKikhJSZEOYxFnLNoj5pNwv/71r3+V57j22mslaPV4PIj2//nPf+aee+4hISFB7tu8zUKHXbt2SfexaLeAvMKZm5wsRl58e+utt6QzWURB+3y++Liwbfbu3SuPKykpYfDgwS0cvZ/G7dulYGoHpYBSQCmgFFAKfAYKKHj7GYisLqEUUAooBZQCSgGlgFJAKaAUUAooBZQCSgGlgFJAKdBWgU8LbwXis5wQE4VdZWHbdO7+4d9z2q8TDpgE6iqJEqNXRhpXZQ/hyksupW9mL1IH9CG5fzKpRoxUl4OAwyZ6qozoqUoCbg3D7cbSdML+ELFgGKu2ngYrRCQURg+aVAYaqKrzUx2qoqryDA31QenKFZsAvALcivYkOp3UV/upr6qhzu9n38GP8GgOstIzqKg4gamJCGdwiKjj1AwS3C4S09N468Nd1Atwq4PPhHRc9E3PkG7YhmhY1olN8SZRHQ5wpqaamBkj3eWlf1IqRiyGpuuE7CiGN4EYFi6fl48OfUxGWgZewynbIADyx2UnqMMmqNsS6F6W0ZeTp0tI7ZFJQDNJME0J4Roq/Dw0JR/zRDmjL7+SQyePcrDsONm9cighxJslh4l5PRJgE45JgH3izGlqrQi2rkmAG/8Tj8ptCvPVTQcuhwPDAt2GZLeXHkk98Lk9gtC1idZtDm7Feb7I8DYWi/Hyyy8jnLAnTpyQ0PNb3/qWBJQC9v7xj38kNTVVRiuLTXwmAG3rqGMBIl988UVuvfVWCUCFc3XSpEkScLYHbz/++GNWrVol4e7dd9+N0yn83Z1vAuAKl3DT/gI6i02AVAFYRRSz2ASUFVHPwk07efJk+vfvL2FyWVmZ/Ld4oUFAXuEiFnVqKysrW8BboYWAucJ5K1zBAsC+++678rpJSUns3LmT48ePc9ddd8l2C2gsoHhxcTE/+tGPzkJqEacs+n777bdLB++pU6ek2zgvL0/qLD677LLLJHgWbl8R2yzO+Xk7kbu6D+pzpYBSQCmgFFAKNCmg4K0aC0oBpYBSQCmgFFAKKAWUAkoBpYBSQCmgFFAKKAWUAp+LAp8W3hromLqFrrnRzQgOZwZ3fm8qQ0dex5BB2VwypD+9+mSSluqWNWXdlvDUxrf6cAynx8AOmQS8BgmWhjscIWTYeJxuRHFaUUM3Itykpk1Ai8lIYLMmQMAyOV1ZQUiA3Bo/VbV1+INBgqEwtbW11FRXI+Ad/goiwYh0zYr4YE2ziQXrKTtyjJOHDtM/PZVQVQ0+CzwidlnXCGNSGxG1cU0MjxdnKIqbKP0S00lI8hE0TaK2RVlFBVFDJyu9F0mGA4/LLWvxClBo2BYZ7iRSemdw5NgRDMNBckYaDrdbumijgRBmLEagLoCR6MUfDeF0eeibkErwdCV9+vbj41PH6NuvB+G6INRGmD1tJuUHSujXty91kRBHy05xxRXX8fah/bx7ogQtKRGn042IyrV0m6PlJwiLPmkCY9uga3FPsybq2sbdk5aJjE/WLVv+SXb7yEhJI8HtwTYtDKMlePwywVsBPUWksgCuWVlZEuIKqCjqtwogLtyxIk559OjREuYKSCkilIcMGdJmLr7zzjsSZIrj6uvrJRg1TbMNvBVjToDetLQ0Dh06JB2y3Ykn7gzeNkUfC3jcq1cv2bbmLtsNGzZI8Czq2YrtzJkzEloLWCpq0gpYK/osnMbCoXvvvfdKt7C4lwJE5+TkMHToUHls07VuvvlmeT7hqhUwWPy3cO021fEVAFlcQwBj0dfmm4C/on0iNlrELQtN9uzZw4ABA8jIyPhc1jl1UaWAUkApoBRQCpyvAgrenq9ian+lgFJAKaAUUAooBZQCSgGlgFJAKaAUUAooBZQCSoELosCnhbcaTjS3hRUxcNgRDBIJ2dXYONBi8fq0Dl1yQxkJbAsgKmvUGrK4bK0WIznmkYDRFs5ZHQK6hQ8dQ5RndYBp2UQNDT0WlhHC9QICoxOJmQRrGzhzpppQJIYZg/pAUMI1AaHEVn+6XNairan1E4lG0Z0G9dWVJOo6WjhMtKKM6tJSassrOHz0kziw1Q3SvUn06ZHGiZoagvW19EvtQYJhYMWEj1ij3o5SH43SLymFtKQUdNOmIdSA5nLI63gcThntbBqQIiJoo6J2r01VoI6jlRUSYPfr24cMPUG6Jf3BBsprqqRr2GEbDOo3AJ/h5FDZh2gBm3QjmZtyric9IV1kIBOOmWQNHIiZ7GXNy39C65WJX8RWi4jlaAScGsdKjxO2TWK2JcG1cN6KeOt4bHIcoUdiMem81cWhpk2iJ5HMlB4kujyY0RhOp0Du8a01uBU/+yI7b9ubIE3Qc8SIES0cqWJf4XwV0cEChLbeBBD9/e9/L4GtiCAWQLZ1BLE4RuwngKgAp8LFmpiY2G693dbn7wzethcJ/d5770lXrYDNreOim+8vrtM8NlkAaOGQFSBVuGJbO4eb90lESm/dulU2Vei1cePGs85aMRZEjWHhABb1m0VctQC7YmvdlwuyUKmTKAWUAkoBpYBS4DNWQMHbz1hwdTmlgFJAKaAUUAooBZQCSgGlgFJAKaAUUAooBZQCSoG4Ap8W3jYF8Eo3pw6WaWJGgmgOgWgt+T8EKIxZ0gEbDkeJxSzMqCUdebXhWuxgBEdEJ2q4qLXBT5TS0ydIs20C2DgTvJhhG5/Tje7zYHlFLV2b1CiYqQloThdR28aJg0htEN3UJFQMCbgbqcMMhokEgkQsm9pAg4yYDZ+pxicAcq0fw2Hirz1NOFBNbUUp/rJKjh88QoLhpa8rFUevNPylp3GGg6SkJ2Eku4gGoxgYhOvDsg6ortkyZjYajeB0OySEFaDP0Eyipo3L5SJQ20CP1DSq6+qoj0TQDB3qLZKTXXgFS7V1SgIN1BMkMxblSncC4UgdRtSHpaUy/NpxhKwYViRMbcBP30EDOeNwsG3HbjzpvQlroLsNLC1GJBblZFk5tbEwMV3UJTYlfDXEPqKesG5Ll7FuG9Jh67A1DFOT9W7Tk3vK2rcO3YkmhBR3UsL1xlzq5pNH1M6NxtATHWzcXURpqEbmLwsYLI8ThP5TbO1es53ztQc4hQNbOG9FTLLb7ZZHNcFbUQNXxCaL2N8m52hn8Fa4eEX0r/hbuE1FtHJ78FY4dEVMsDiviBIWrtX8/PyztWI7kuJ84a2oQyteUBDO4fact00AWcyx5vBWXP/gwYMyKvqOO+6QQLa181acTziLRfzx7373OwlmBawWjmIRhSzq+Ap3uah3KyC1iJ4W90mAYTEHhMNZxDx3p9+fYmioQ5UCSgGlgFJAKXBRFVDw9qLKq06uFFAKKAWUAkoBpYBSQCmgFFAKKAWUAkoBpYBSQCnQkQIXAt4KkCXgjW2b0lFaXnqKyooygsEAp8rrJNSpqfFTXe0nEAxj2xqWaRMxY9RGwmimiRaNSqenw+FEFzVaieKIRvG6vSQlJhJpCMtIYGeSh4gBhqgRG4vDwR4ZGQQiJgmJKXi8SWiGgcfjw+00sFwuXFo8FjgQFtHELglW62v9NNTVEz5TTl1dDbU1ZbiI0tPjoerESUoPHeWTD/dTX19BSNdJ0xMYmpyB4YhhEsIKRait9ePSXCT1TEb3uAjGQsRME7fLKQGpFYth624J+XwOF6GGEGesKGXRAA4L0kwXmuYiLSOVQYMHsnf3PsLBCF4CXG24GWjG6G0kckZUss0eQTAjg7DLweEDH3PlyBEyltca2J89Hx+CxFQshwPNEDV/w8Qsk+OlpwlgtoC3OgLg6mfhrWbpWDHh9tUwbF3GJgt463W6cBqifXGHbocQ9QsMb5vqtV555ZWMHDlSOlUF1JwwYYKsFSsAo+iXqCMrQGhnscni89/+9rcyBljUdRUwuAnoCherAJoiolg4Ua+++moZQxwMBiX8FHV0hw0bJuO8xT7p6eltXppoDW8FZBbtF25Wce3169fL8zT1QzhmRbuzs7Nb1LwV8FQcK6CtOFb0WbRJANiBAwfKNglg27t3b2666aYWNW8FrBWOXjGuRA3cY8eOSfew6K+Iixb1cUX8sfi3qHkr6vKK2rmiPwJUCxgu/i2inQXoFW0R8cuilq7alAJKAaWAUkAp8GVTQMHbL9sdU+1VCigFlAJKAaWAUkApoBRQCigFlAJKAaWAUkAp8BVR4ELA27jjNIxDFxVw4Wc/+5mMnxXQKRI1pAs0ImKDLQhFIgRCEWx0nG4XsZCJw7TweF0Egw2ErQhaOEZP28HAvv1x2DGqKs9gRWO4fV4cPg+RaIhknw8XyHq70Rg4PCk4k1JFmVx0h0Faj1RcukbI4cGXmEByahIJXp90w4r44KgOPTPSCdgBgvV1NPj9ROr8mHX1UFeP1hAkVFvLx7vf4cTp0/TSvfj89TgdMZy6jcvWsEV/E904fR7qIyFCkbAEo8IV7DE19HCMMBqOhASOlZdSHwmT2LMHCSmpWJEoNacrcJsOYm6D04Ro0ExSQhbfy87han+AtPJKPCRwEI3wFTlsKz1Jn+xLOVJyjHvvmcreXbspbqiltLqOqO7E4fGiGxZRK4qJzYnS09Rb0TbwVoBl3UA6b0XUtKx3K9ppaiS5vPRM7oHX6cZluDCEnbqzrQN4Kxy7mgDYn6PzVjRbRGYLx6yI+O3Zs6eMRBZOXPHCgYCjwhlbVFQkXabNP2vd5f379/P+++/L8TN+/HhZQ1dsAnSKOGUBbAVYFUBTOE6TRVQ2sGvXLgmJH3jgAU6ePMnRo0elK1fMmeZba3hbXl4uYbGArALCCgAraveKdohNtFXA3CYHsKhl27wOrgC7AriK84hjRd+FBgI6X3fddRL8NgFo0UbhohVzVmgjrifingXkFTVqxXXEJuKRxblEm0T9XXGciFUWdXEHDx4s3boiXlmsKQJSb9++nW3btklnrthfuHbVphRQCigFlAJKgS+LAgreflnulGqnUkApoBRQCigFlAJKAaWAUkApoBRQCigFlAJKga+YAp8a3mqGBHy2Ga+dKiKR86beS1lFlSxg6zMEwjOwHQ4sTSeGTFCWNVuFI1V3gSHyfoUzVdcojfpxRcLkRH2kxgwCoSoJRQVMdApXq4i/den06JlCz4RkLDNCv6xLKK0KUNMQJiLyfTWL9NRkkhJ8VOoOAnYEZ5JPZDqT6kvE7XDiSk4gvV8/arUIuu4gyZOIHRYOWQdGNMzpYyVUlJ5CeGgjDbWEPjxIxfa30WI19ElOwuv0ELI1YjX1JPRI4UydH7wu9ARRv1fHm5Ag65/W+8+Q5PZS0VBLQt8MUlxeksK6dA+/X34UX8RgkJ5AL92J0zLpYZmM1Fz0dxg49Rj+qJukG67jVFoqNbYDf0MDgy8fyZHyU1Sc8bP9+FEitkHY1nC6vTh0C0uziJiWjE2uN0NENVtCbuEyFc7bJnhrakISDc0WFYp1jBj4XB7Sk3rgcblxOdw4tHPwNu7BjW9NTlxNN9qNTf6s4e3FnJYCRAqnqwC0AvgKCCsApwCnn8XWXiR0d68r4G3r2OTuHnsh9hPjRMQ0C8eucOW2htYX4hrqHEoBpYBSQCmgFLgYCih4ezFUVedUCigFlAJKAaWAUkApoBRQCigFlAJKAaWAUkApoBToUoFPDW/RcQgwG4siwo5F5dlv334PtYEI1f4ARiRIIBQiaoPL48Fwe7B0A5fbizfBh8dl4nQl4UzsiTMcxuWz6WuGGHakCru8Gr9ew6nqSiINQXroTipqzuB3WlRHgxJCJrgdeJJTqfQ3YHiTSEpNo1ffXgRDdQTDQUKOnkRcoCd5SUjwkuL2SWdpKBzFk5iIMy0DX0IiCQlJ+HyJeNw+6UpNTkwA26S6JkBDZTWOE2dIqq3m4AdvcnL3WwxKScFyWriqTOkWzuyRGXffuhwEvDp+w8Qfi1J1pozB3h5kOr30SEklcKYGMxIlmpbA3lAlvjqLkWEHV/lScZp1uGIResRsvLgJuhx8FIlhDehHn2uuo6Y2zMnjJ5l47z288u5bVDUEKK4sx3AlSGgtWKKh2WgOjbpAkNKqKkJWRMJbUfNWbE3wtqnmrW3p0i3tlHnLtox37pGYis/jwe30xEFv87K1rereNoe3L+96k9Nhv6x521Qr99NVvO0krrnLkX3hdjhw4IB03YooYQFyn3/+eekkFXHJn8X2ZYa3Ilr6jTfekPHO/fr1+yzkUtdQCigFlAJKAaXABVFAwdsLIqM6iVJAKaAUUAooBZQCSgGlgFJAKaAUUBG/X0UAACAASURBVAooBZQCSgGlwPkqcCHgrag860DD6XATjGlcOuIanIkZaK4E0jLSpdvOcLrQdFGT1YHmdGEYTmxNwxmqo8Hhki7GEWXVJJcewHt0LzfWxSAWwYoE8BPGcjsJRIP4rRA1QESHOgu8BgguKVyhIjI52Pi3cPj6dPhEd2O7HCSmpaC7nDIOVtMcaLqLxKRU/G4fmq7Te8AAHF4fUQ18ySl4k5JJTE5C8+p4kzIxTDenDn0CFcfpeXAvx158nqwkL1pYJ9Xto29yOjUV1QQ1KAnXYPTLoN6w+Li0lGTbwVUpvRlqpOAvP02tx+CIL8JHDVUMjBg8lDMWc8+HAtdiEkbHRTVurIy+vF1xkqwrRhHzpuB2JcgawGGnQYPHxa7Dh/i4oRanN0HeAduM4jBsDIeDM4EGymtqCMXCXcJbQ9yHRnjrNhwS3ia4PbhdXgypbByiNkHc5g5cWsUmf9Xgragd+9JLL0n4ePnll0stRFSy+NnUqVNl7dyLvX0aeHux26bOrxRQCigFlAJKga+qAgreflXvrOqXUkApoBT4zBUoYeOyEkbPHUevz/zaX7ULllG4aBsDFuYx5KvWNdUfpYBSQCmgFFAKKAWUAkoBpUAzBS4EvBWVTZ26QdQS3lsv35v9f/DHXIQsF7bDRgAwS9ZANRC2VtvS5L9FXdaIZRL2OUiLBBm/ax8TE6JcOzCJ6le3cqimnOSI8H4KKBuhmhiWw0FiQjL7/aep0iy8upNMU6cvbpyGQZ3TpjrUQLozkeSozpveMLplEotEidgmQbGPBtWiTTiIOnyk98nE6fVguhwYPh+OxBT6ZF1KdU0dvuyeuBLSSE/rR7Lbx3uvvkj/Q0dx7HqfFCx8mhOvbdDPnQLhCDGcBH1uYhmJ7Dj2MQ63j0gkQi/cXJHal1B9HaWOEB8FSzFdLobqLvqFdAbiRiOKleTETs/g/UCI18vKOEOEB6c+SOnhMvqk95LOzx59+hBM9PLbV1/ltFvH7U3CtMC2YridGrZDoyYU5nS1n2CkoVN4K2KTBbwV9YqF89alG6QkpJAonNEC3jZGA2u2NNTKrQnein9but4iNvmrBm/VYqEUUAooBZQCSgGlwNdTAQVvv573XfVaKaAU+BooECpezYLVxW16OnnuUnKzSiict4yNOfezcMYYUlrt5d+xmkXri4nv2/LDksJ5LGMuS1t/ECpmY3Emk8dA0bIllOQuZlqOp9nB8WsWT57P3NzmeFf8vJDMxTMQu8t2l+fK88trbWx7s3JmLGZGjif+eTttET8vzIzv06r18X63e/8nM3dpLlk0atN6n5wZLJ6RQ3nrNqX0IifnFiZNGkMvcbmSQuYVZsp96eAeMFnoRwdtyWHG47mU74XccVmUFW9k06adFJf56ZU1mrF5eYzLEhcKUbx6Ae3cYtlyce/G+rsxBpr1M6VXDjm3TGLSmF40KRcq2cGmwi0UFZeR0ms04+6eTO6QxhETKmb1ggLcM+a3vNfy5+XkSj3VphRQCigFlAJKAaWAUkApoBToWIFPD2/jME9E71o4sfGRN2MOdaaXBssJ1OF0uhHXicVMkUSMrjnkEeLfmi+RmBYhu87Pt7ZuZ3D9Ia694VIOvvYmPUYMo//Emylc8SzZPXuT3DuD0tIyKsvO4M65jKEz7yEloydbf7EKdn1C1K4n4nEz8spR1H90gt51cIDjJGLgE6HOmgu/S+dIOMgZwDRc9DKSiVpRamN1hIgRxUVyWm9OnwkQBfr07U16QiquiIWhxYgRIFBynGSnh6tvvZmwWU1iVKPsgwNoZxpI86USMGOUhuswXW7MSIA+vhS0YAgjwcX++lOk9u+NEYpBdR393DaJEScezY1vcH8qQzUcc8Nrfj8vl51k8PBLubrHYEZnZBOprGPwwEtkPHMsoyerN2+i2uXCJRzDURM7FsXpEgjYxB+JcuJMFabZufM2FrVx6LqEt3bEagFv3W4vwokrNgFvxSaArYK3akVRCigFlAJKAaWAUuCrroCCt1/1O6z6pxRQCnxtFZAQdOdoCRFbI0zOAsos8ubPZVwLq2yZhK8FJXEAGGe0IcqKC89CRPETAfpGT5pEbs450CfFLtnIooKDpKSMZUYLMNwERbOYPH8u5/htx/AWfzHrVhWTM2saOa0Js+Skfwu8PQeKzw4OAVyX0QLe0g64lt1rc80QJUXrWXawUetm8NYjdF5WAHlz20BwcS5/8TpWFecwa1pOG4B+9vOiFO6eMZkh4iaWFVOwvgB33kImt6CicZBbntsStndnDLToZ6iEovXLODi6EXyXFbJsVRm5cxv1D/1/9u4ESq66zPv49y619t7pJRtZyEISCGsAlSBKXINs0cEBBUVHD8owgyvC6zvAvOLI6MxkZnSGV98RZ1SY13fEAQVUCJssgQSy7+ks3Z3eu2tf7v6e/62upBOyAAkQ5Lnn9OlU1a17//dzq/pwzo/nebby4F33Yi2+iSVqQWFIezfrGhZw7U1XheF7uEl4+7b9uyMXLgIiIAIiIAIiIAKvVuBow1tVF+sbqgQTIkEcB5cln/lrUq6JG1jogXHYJWlGhHxE48yRQS5+/HGaUhvYoxUwggjjp04nXvLYNZDjHXNPpa01wfCubl7sHOCiu75NtjDElpXLabMSTF30Hjq6uplx5uk4K9az5uf3cer06WRaDfyde8is2YCv4uXaWl7K93Hu+z/ClPPOZfXf/hisEnocthf6KBoaec9FTdT92JXXsGfFRiIdO5gUmLgYqIjX1x2aTp3DxPe+h46d3UQdjdTACJHhDNt3buSk9snUNLcyafoctv/uacZNbaZG91m5bR2lpmYu+OLHST/xB3Y88wcm6LWMo5aCYbItGdAX90mVfYLZc1m64gkumX0OExua+MQHL+GpRx9j2pzZbB0axGxt4mf3/Rf1k2eGbakt18FybMx4DFeH4Wya4UyakueEwXn1R7WnHvtYVeuquaTqx8AgEYlSE0tQl0gSj8SJGGY491ZV51YDXHVDfTXfOGylbGLqGk4Cfr/mWXqKI2HCG34uVMqrSoKPYlPnkE0EREAEREAEREAE3mgBCW/faHE5nwiIgAi8QQJHDu6WUV4EK1nErWOTQBW+LoMFLCM+Ggb2P72UuzrP47olZ2M9MxqYnhdjxX138cyU67hxb/pbZt09d9K58DraHrwXa8nYYLgS3vYvXMi2zgauu3HRaHvlw4S3yqpzGZX88+VVnMdHeHtAWLlfeBsmtEcIoJdyH0u48cBKZjp58PYHabvuC5y9X6Gyuj9t3LhfMH6MwtvwUqqVz21sve8WVs46oIK6cxm3P1jPjV84m4YwpF1Jw8IM68qLuOmq0f9RQMLbN+hbLqcRAREQAREQAREQgbe+wJsd3qpK3Hy9wZkDffzpMysIBl5iM0XGGS3UB3HKkQyDVp4mI8qkAOqpw2iZTKklwWNbn1PNkolqET77w+9hmBHW/Ndv2X7/I7S0NTJlfBszr/osxfVbSbqw9he/wtY85s2ZQ8dwHw1tbaT7+zn1tPk88fvfUGPGyfgOPYHFn3z+z8IK4Ud/9gtiEYN0ocziJR8lGYvhdHbx0uOP4eGyQSvRG6iKXIhjUkBnfnICs4w6rEIerU5j2uyZDK3bxvyPfogNz66ke+dWfM3l3Weczu4tO2kuqfm9Lk+R46W4R58b4OhRMp7DxQsuZNq4dsyyg+Fr9KRTuLUJego5+jMZ3Hg9GKqK2Q3bQhvRCOXAYySbJpXL4lIJP48c3hLOt62Gt7XxRCW81SLhe9VrurZv/q0fVMJbQzMwNMLw9tF1y/cLbwMNAglv3/p/JOQKREAEREAEROBtKCDh7dvwpssli4AIvD0EXkl423bTAtbduY75395XNdn54Jd5espNzF9552gl52iIeOMXOLvhgMrTMKTrZNHfX1Rpj6se39nJolsvomHFv3K3tWRMsFsJb7nx25yw8k4earhutH3yEcLbw1SoHh/hbZn+Ffdy5/pTKi2oDwxvjxBAQ4Z199zFuvnXcdXY8uLMCv719iwXHdh6uLyOe27ZxoJvL6lU44bbMQpvy/2suPdO1p9yK9eeXWbZ7XfCtQe0zg7v+TbOU+enEt4uuHUxmbvvonPRaPtkCW/fHn9k5CpFQAREQAREQARE4BgIHJPwVvVMDgIiQXS08vZbo5W39mhD5UMvVNN1CkGZM7MZ5j39FEFmO3soYDg67VobQ5ESu/00La5HI9BIPSa19DJCQSvjBTAbg5pIDd1OlgJQC7RETE5xonRQw/hkHTOnTGFw83be9eFFPPLEo3SWBqjVY+EM3osvvRw7k6frpQ3URuNMf+fZPLr6OV7auZmuiIPjGxi+wfSmVk6oH0fnrt0k66Nky2kGA5+dYS9oyNugKolPCBIsiNUQeDkKQZ6IH2ViUE/jjBPYun0rw0ERzdSYFzRyTt0JJOqTbCoN8eDgbjbjk1EtpfFxIi53Xv01WmrqGerpo218O2nHZvWunXT09lJ0XXKYYdWs46kAOYCIEVbbquA2WyqgfMdW2lb/XQ10VR9rX83LVUEsGnEzQjIapzZWQzwaDcPbanCrfqtN7avmFYdVsZqOEQSV8HbjC/QXU2haEFbp+mEv7aOrnJXK22PwJZdDiIAIiIAIiIAIvGoBCW9fNZm8QQREQATeGgIHnXk7Orc1bOdb6RPMrHW3h2FtOJ9WBYN3drLw1gV0Lr0Ta8nfs6ht//ml+wem+wevalbu0oHRSt7MCu5eOhAGuZUOv/vOqWbuPnj7fcSvU+2TjxzehuHkPbewcv7+c2wPNRNXna06F3f/u7X/ufa+dpC2yQfOxa22kH75OduZsuA8lixZSDiK9mDhbfj0ndzLldz0sgrbSuh9zy0rmT8697fCNbaV89irONg1HCa8PXAo7gGfgf2us30KC85bwpKFUxj7GdlvyaPVtgvUWqvhrfq3pe73Nhao9snh8zLz9q3xl0JWKQIiIAIiIAIiIAJvrsDRh7cGvh6mfwcNb1UD3cNtKjiMxnRmBS7emuVseOn3oNvU+yoX1Mj5cfZESsxpbqCxoYY9u/rA9hk2IGrCgkltzG4az9BLm8kaHrsCD1Ugmgw05gZ11PtFSqYeJomBGcNxXFKxALtcJK5rtPgGDhpNrW3EPJ3xfgw7naOXIh1ajkHNIO+DynmTnkfEhTotShmdklYm48dI45CsiZMtlTnRrKdO16gpZ9HwsIAmPcG4IMa2oMBudbYotNqwiEbOOv0dFHSPLbkUv962jj0RnbRjkdA0JjY28OAdP+Lv7vxbTpo1m5nz5rFzZJCukRFe2riZwDTJRyKUbAvbtsM2xb6uUfRsslYJ23EwRsNbdQ+q93psgKueV+Hv3vDWiJGMxamJxolFKrN41f5h6+SDhLdhda3v4cXh8S0vMlBKh+Gt+jwEulqQhLdv7jdczi4CIiACIiACIvBaBCS8fS1q8h4REAEReAsIHLnythLeLoo9zdKHYuF8Wlbczd3WYm5caO0Nd8Og9cvLaLv12iNU3qpZuXdhLbl1dL5rhhV33x7OTw2D4f3C2+ps3DjX3TiL9er4o8Hlvra9+4a6Hmo27PFReXvAh+FYVd72P83SOy2WvJGVt/tdSoZ1d9/+sjm6qg20CuUX37qI9rFBbhzC8H7bAm5aAvdKePsW+CshSxQBERABERABERCBN1/g6MPbCL7ujoa3ERzNYcm13yLlxHGxR5v2Hvo6Y1qEouYQcRwm1kTp73wJf2ALxf5ttNUnaDCayBtFGqY247tFCiPDlI2Ajt4cdQbMaj2BC2aexvBTG1jVtYttQUDBhJhmMtmOMZ4Sw/h4GLh6BNMP8KImgV1gal0LWm6IQDcZ9l0C0yAZGJiei2aa9Lo2gaGFVbd1aIw3fU6sGceSxVdyz0O/YUu6E/RaUrpP2S0yrrGBk2K17OrfFc6PHcJnkx5hR2Bzrmbw0cs+ygs7trFt/QamTW1l7u5hbFejRIxePPbgkIl4eI7DVL2G6VodS//6Tn59/wM0NDWSdWy8mgS7h4dYv30HtXUNDEahUChgWVZYeevpYHmVFsqqOlYfzU7H3ucD77kKbtWPqenE9CiJaIxkJFYJb814eAwVAlePpe6mG1Rm2doq+HUc/ITGU9tXM2ip0LoS5h9dbFv5zEjl7Zv/N0JWIAIiIAIiIAJvRwEJb9+Od12uWQRE4G0h8IrD2ykqZL0ba/GVcO9DxK5VIe3YKll4RTNv1azcpcvIHKh7kGrfaiVn54O3c198IbMe7GTKocLbt8LM27HX/BafeTv2UlQYew+L+cKYobvldfdwZ+fCypzkA8Jb1QJ6xd1L2TZlIdaDsOjA4Plt8c2TixQBERABERABERABEXg1Aq93eHuktRh6DNd30DSDctykzs9wlpllYixNT+cmPnj2WSQnxHlk+W9Jl0ZI+DbZfJbWabOgB9g1wiQ7SYtRT1e+yO4tu8moatmIQcxW/4VcIF7fSEd2mBrV4jdqErNsGmtjNERMpmaieMkoE+bMYLBU4KkNa3BMMFwYp6kU2MMrB0yMNhG3Xb7+yevQyg4/++97qRlfz3vOeyf/8duHieU83jl3Phs2rSXn+5x/0eVsiUJq3hw+8KeLmTN1MtTVsnr9Zjp//jDP3ff/yG1djx+PsaWcZQ86ad0jqsPkSISGksbNn/kyDURIDQ2zY8cO6tvbSLS3saqjg509fZiJOHsCi3w+H1bfqk21W/aCAN/QwvC00uj40Ju6/2FAGugYmkZMN8PwNmFGiRpRopHI3qrbg828dYMA17LC8PbZnesYtnOqlhc9bK189JuEt0dvKEcQAREQAREQARF49QIS3r56M3mHCIiACLwlBF55eKsyuHu486EuOGExN101/yAtc8v0r1vGQw+tZF1/JZ5taJ/PgsWLWTS/nbCu9sHbWdZ2I9eqwbjVbbQd8Kywanf/QLiyi2qfvJRlmflce7DwNrOOe+5ax/zrrmLsONjq4Y//yttOli29D5bcOFqNvP9H51AVxdW9wtefbuDyay+qzLfNbOXBu++FJbeistMx0Ky7+5aXVcm+ms/AwT/UnSz716epX7KEs9tVW211/pVMuXZ0RvLLwlu1xhXcffu9rOMibpTw9i3xt0IWKQIiIAIiIAIiIAJvpsCxDW8NHM3bV3kbuOiqCvMwm2plbNhFDD/GUG0S085yhtXHVz71QayhPeDuodCa5uFf/G8++umP4xSKzGyZQM2EE7nnf/0725etYo7TQMyJ4cVrsboGsIwoRWyKvo2lmdTV11OIBZx/7jn8+oFfc86kKUxsb2PlSyu58KwP8eKG1Xzmc59h+YvP8+tnl2FpBhPbJlPqH8ExLCZPnUJhMIeec3nvOeexs3cn3T27OWX2PAZ7u9ia7uXsOe8glc7xQN9mvvfTn9L+zjOxp7cy1FMgX8yxabiLga3d4bGHNmylpn+YXc88y0l19ezq7qYnNURQH2MonaJOjzGvZRonT55BWVfVsCYnTpvBQC5LtGUcz61fT+fQEFo8zi4rTalUwnXdsL2xaoGsxANTD0PZ6v09WAiqntN1nUD1WwZMXSeqGcQjURJmnKhhqpHAYXgbtk1W/airM29Hq3XBwCmXCZI6z+1aT8otgO+houNwHUf54Zbw9igB5e0iIAIiIAIiIAKvSUDC29fEJm8SAREQgeNf4KAzb/fOgh0Y0xZZXYsKUe+Ga6uh4MGC1so1HzQwDUPadcz/9mioN4ZHVe2qWa/7t2Ies0NYsTvAkoOEt4ecaTtazTuw7Mss5Ub+/oA5sup9y9r2n487unqWjWnRvHcVr2DmLaNhJIc4537HWtbGt6+dD+vu5pYDZ86GO6pgcxbbvryUA2frqlfHzuvtX/fg3tC8fcoCzluyhIXhcN2x26uYeXvIz8CBn+nKZ6CyPhWuL2Lglurj0WD2YOFtmN/eze33TpHw9vj/MyErFAEREAEREAEREIE3XeDow9sovu6Mtk1+9eGtZgd4EZuYE6EYqSPwS9Rbu/jiFe/lgoZ23MQWfvDAt/jAB2Yzpa2dVL7McPcg9TSxY20P1qoCU906+tZ3ccrJZ5LZ1En3QA/Tx7ewbM8Wliy8iBfWvoilB+QTOs5AltlTZ2DnLJLj24hFddJDA5w0ZwYN9UmefPj3+HkPPVEftlKuiyZxalxGBvuYqDVw8cUX85MH7uHECSfSWq7lrpENnDx7Du/92GW0TZ/N5EsXs6u3i6yWJzvSS96DVZu2kGgfjz9UZMe2reT3DDA0NMBpNDL0zNNcMGcO550yl98/8Tid+QJmbQNW0SJuakyZdzp2rkxDbR1TZ8ykp5DjqbVrGFSBrW6yqzSMXa5U3arwNZxfq0JWXcP2XCIqfR3dxgahe/9tHCy8jRM3ImF4i+aG7zY0Fd8Stk4OZ+uq86jHWgynVArD2+c7N0p4+6Z/o2UBIiACIiACIiACx0JAwttjoSjHEAEREAEREAEREAEREAEREAEREAEREAEReNUCRxveanqUynRTF8OP4ukWl3zqVrJuHMd3QKuEh9X2vSr800bLMdW/9UgU37HDKtFCpI5azUIb6WDhabNYctZ4evseJTEhxwUfnK8GrWLj05fqo9RdIr0mw4Rhg9Z8C+t/s5LeDR2cedLJdHV0UzdxHKt7NzH/5HN4bs1q5p19Bpl0ls6tHahpsHXtrdgJg/5dO6mNRMK5radNn0u8FBCky4yUCySb2xnO7yRqe2QoM+dd57Pg3efz3e/ciWZE6fVKXHr7HSz61J/ChCasaASHgFVr1vDiipcol8ska+oZ6BsMA1YVd6rQMzs0xFBXN3EMkj09NOYc6NjD3NaJNLe38sKGDRCJ8Imrr6Xftlm+fDlnnXM2BduhJ53mpY7tpCwLPZFg51AfhmHsrbpV91M91lXz4tEq3MrvShVuoFfuhK9aK/s+ph7bO1dWvR7VjUpwG4mEwa+HEwa2Yyt4w+MFrjoIvh5Bdzz8iMa6ng5GvCJm2DjZlbbJr/rbKG8QAREQAREQARE4XgQkvD1e7oSsQwREQAREQAREQAREQAREQAREQAREQATeZgJvdngbMU0sTzXY9fFijUS8HNHyIE0xn1lBJ/25Z7n2+kXMmlNHUHaoa2ikf2SAycmp5DaWWP+T3zNRn4zbUaDzxfXMmjiFXV3d+PEIveU+zj7nQh554Snmnn46q1av5uMXXc7DDz+MVhOnN5+mrbmFkfQIZ86eTSRdIGlGsdEZ6B+mKVqL0ZggPZJhsJhhwpy5/G7LKhbf+HkWXHUp406dg2tF6OrqIm/bjDgWqzq2UlNXz0B3D06+TKwmSSGdx7ZtDCOCG7jk0xlSPb3kh4epy2XoX7mOuUY9MxtayWQy5AOXiVNP5KKLLua3zz5HsqaGaE2CXT09uPE4OwYGwvA25zhky0VMU8WllbC2Gt6qx57nVQJbNX82qLz28vA28rLwNmZWqm5VeBuo5HZ0U8cJj+V54PmV9xkmhuuH4e3aPdtJ+SUJb99mf0PkckVABERABETgj1FAwts/xrsq1yQCIiACIiACIiACIiACIiACIiACIiACbwGBow1vdd3EV6W0gV+pvNUsLvv0raTdeBjyjY5TDYPDag5YrbxVPBF8HDOJ5vs4GmhOnrjhEvFLvKe9xPxzkjS1pZg00SfqqPMYpEdGaHCaKHTYrLl3GQmnmenJKWx/5kVOnDCZrt4+9JooQ6keTjv/Qn731GPYGhg6XPyBD/HIw49w5jvO4YnlzzC+fSqp/i4uPPUs1q19ng9f8AGeevIZJkycxkg6R8PUufxy01M0zjqJz97yNU54z7nkW5Ks3LyRLes2MOJ7GF5AfbwmvNsjuTypQoGoGaOcL1BTl8QqlcnniySSSYxohExqmOzAILmhIYJciszmDmK9w4wnRn2sBiMSZer0GZhGjOF8kekzZ7BzTxcZq4wTi9FfKDBklcmVrbBSVjcr1c1hqKqqnI19j/cGrq8gvFXzb1XrZTVjV4W3pqZDZN+cW3WssOrW9yv3VlXumlF0xyeIaqzt6SDjlVTHZgik8vYt8PWXJYqACIiACIiACBxCQMJb+WiIgAiIgAiIgAiIgAiIgAiIgAiIgAiIgAi8KQLHJLwN2yZ7GH7skOHt3uBW0/a2TVYXHMcjryUxdFXR6RDTHTwNyrkRrjy1jg8vnsbatf/F9GlRzph3Bo899BiJwCeR0RjeMMKWZzfTmJxCNBfF3zNIQjNJNDZjJiJ0797K5DmnsGrjGlwddLVO3+ekqScSiyYYGBliXG0Lg91dmLrLuLYWWptb2La+g0BPMOI5nHrzTZx28SISJ05ie3cXPdk0q3Z1YGXzaKkSvVaGsucwoX08hqcRFBxcx8EioBi4+IGFqZlk0xmi8QQ1DbWkU8NkhodwCiXsUppgJEvXirW0opNEZ+b4aZwxZz75kQzRmnr6h4cwamsgGWdPJkVfocBIuUygRTDVeFs165YA13Ur7ZFHw1sVrqqK30NV3qrndUbbWqv7omlheBsxzDAUVnNufV1VRVfaJleDYN+rVPl6BGHAq7uV8Hbdng4yfhlDwts35bssJxUBERABERABETh2AhLeHjtLOZIIiIAIiIAIiIAIiIAIiIAIiIAIiIAIiMCrEDj68FYFhyqt8zD9GK6qvP3U7WTcOK5K+aiEf9WtWnVbPW/c0BgqusQjehjexiOgx5OUyyUW1Azw9esW0df7JI8tu4d3nHs+9917P3/5iavY+fTzFHdn2b1hkObGaaS2p2gnSjGdYuq0uZhRgx1b12MadRg1UTL5DAQOJhrTJ51AZihN67g2cqkRysUcMWB821SWDXQw4ZLFnPapK5n77oXQ3Eo6m2Pr9m1s2rKNYtkKg+BCyaKns4uoB0HUpGSVScYTRAOdXCaLrxs4mgqkS9QmkpSLFq7nEatNUioVSA8N/OInBAAAIABJREFU4haLZPIpdNth9bMraQIagQvmnsXCk05j84vrSNQ2EquvIetaOPFI2DI55/nkHJdcqUxDbU0YrLqBj+06lfbI1cpb9VzZCkNXFeqqTbVNVvt7fqXt8cHCW1M3KqGs2i9ww/2rP76KwEfbJ/uBhoZfCW8jGht6dpAdDW+1wMPTVJvlV/FhPMiuYWtm2URABERABERABETgDRaQ8PYNBpfTiYAIiIAIiIAIiIAIiIAIiIAIiIAIiIAIVASONrwNKzJVtSdgBPuHt47nVqpdD7MZWoAVmCQMHxcNI/DwdZ1AN6gbXM1tN3yEOTMc/tdff57BYYepk8bzpU/8KY/95y8Y2N5D4DSzc+MI9U6Cdj2Gm8oxccKJJBIJOnZspIYa5p1yChs3r6PkFojqJs3JOsr5PKfPPJU8RaJ6jJVbtzM4ro7rfvZDat57LuVYHUXPoZjNse7FVXR3d9PZ349lWdTX1BOJROjuHyCum3i2g+95ZMslglgkDHLr40livrJx8d0AzVXhqosbeNiOQyGTximXKNslCDxWPvs0CSegyYfPffhjNFkG3Ru2M2HaNBINdazYsJYJc2ayZtt28n4AkRhl2yEaNcNA1nFdyo4dhreB6g+t4vTAx3PcSqvjQ4S3KsyuBrpha2tdxbkaEU2vhLxOJbxVvZB1TbXIVkfW8UdDVT9ww/BWi+is791B3rfCytsg8AgkvJU/MyIgAiIgAiIgAm9RAQlv36I3TpYtAiIgAiIgAiIgAiIgAiIgAiIgAiIgAm91gaMNb9V8U1VbWwlvI7g4XPap2/bOvK1W3h7qPLYfEDE0DNfC0mNEdY3AcwiMKDXpbXzswydzyYUtdGy6nw1b1nPWGecytaGOPzz0W0w9geG18+z9yzGGoFmLYQ2kaYg20jKuna17tjCj5gRyhQxmzMTDRteh1kzg5kpMqm9j8hlzWN/ZxUbN5au/+xXMOIGyFiXnlgnMCMVMmi1r1rN7+y7S2UxYdWqVbAINMnaJwA1wShZxM8JQOkW2XCQwdWqicWqjceLJBKVsnsDxwvc6nodllynnc7i2RTafo5DPsmX1alp0g1bf5KMLP4A/lKcwkGbGSbPRE1FWd2whNq6RHQODOJpBwXKIJ1TVbRCuxfZcypaFrUJTFd7qWqW18WsMb3U0VAQcuI4aohuGuuq3Cm+DQEPlx2FAjIvpBWhRPay8VeGt2hVfrSNQufRRbVJ5e1R88mYREAEREAEREIHXKCDh7WuEk7eJgAiIgAiIgAiIgAiIgAiIgAiIgAiIgAgcncDrF94m8TwPPXDDBarQ72Dnco0oUa9MXHMp6LXovpqda1P2NJqcQaZN1bjhk3NpjGxiYLgTMGmOxyjnyzy/ahOn1J/OwJp+Xrz/ORqIQKZMpGRw1lnnsmb7BmozOi42TeMaMBMGw8ODxPUoQaFEPQkmzDuFf974NN/f/BLBjOmoxspRM4ZtFdBUC2I/wu8eX8Zzq19ET8bIF8sYAWG1aX2iLqycTWUzZLJZsF00JwDPR0vGwv3DptG2i1d2QgczGsGyypV2zYU8uWKJci5Lf8d2EpbFvNp2PvWRJaxb/hKtTa2UbYtps2eydud2jIY6tu3ppuyrsFYdTQ8rbyuncCja+8JbFeiq8NZVVcEHqbxVlbPq+UNV3qr21iqD1XxP1UOHYXBlarAezrr1vdFWzEaAoSpvozobe3fuDW+VnZqXK+Ht0X0/5d0iIAIiIAIiIAJvjoCEt2+Ou5xVBERABERABERABERABERABERABERABN72Akcb3qr6zMAM0D013zRKRAt4/zX/g1wpih+ttAs+3Db2/AdbS4O3hbu++3EmtHeycesf0H0HRkYYF4uTyeRpi80kmannZ7fdQ3ptP+OiDRSsHDOnn0QqlcNPFymb0FbTgJPJkI97mMk4+kiZRuIweQYnfv1qTvzzq7G0CL7vkVCxpebiBGXcIEo2lebnP72HXKmIb0bIlstYjkc0GidiB6RSKUZGRjCMyjxYwzBwXZdYLIav2kq7Hr7lhGGoKkstlUrkMhk8ywnbN2eyw/Tt2kEt8I7pJ/HJD19GX0cXfV29tI9vZSibZTibh1iCXKFMSVXUxqIQNVUDY0q2RalcDqtvVWirftT5VZtmVYl7uE3Ntg2raUd3CmfbqipqNFSAq9onqy2ccxteQWX/ypOV6l61i2/6dPTuIuuXCPSgEtR71WbNr/1rJpW3r91O3ikCIiACIiACIvDaBSS8fe128k4REAEREAEREAEREAEREAEREAEREAEREIGjEDgm4a0RYPoBXhBF1/wwvM2XYxAJwuDycJtqz3u4zU3t4Js3nMviRVHwd9DbvQ0vk8fOOWhGLQ1OI83+JP7ztp/S9WI3DWaSwHJAN0nWNVBvBQwV87TWNeLkstSPq6NcKmHbGgOei3/SXK5/+KeUp45n7fq1/Oon9/KFT17DpBOn4NarGFfDsm2ee/Z5Hlm2LJzLG4nGyaZz4SxbFXI6jhMGsqrSWIWmKrxVs3HVXFxXC/DKNk6pHAaaTuCTy+VwyxZRwwyf292xldxgP02BzocXvJN5rZNx0nlqYkmi0Sgbtm/HiUQoegGemrGr6VgalH2XeDy6N7y1XCecbatm3argVs0c3hu0HgL5UOGtHlbeamFlrtpUIEwg4e1RfNXkrSIgAiIgAiIgAm8hAQlv30I3S5YqAiIgAiIgAiIgAiIgAiIgAiIgAiIgAn9MAkcb3hqqja4eEPEDXCrh7fuuvoVcOUYQPXJ4q40OTz3UOpz0CO89w+Qb159OwthG984XMX0bzUjS1ZuivdBAdI/Oqvs3sHFFB82JRvx8HkNV0cbjnGgk6c6niUSiuI5FrCZCqWAz46RTeHzLJq74xU855WMf4unlz/Cdb97G1EkTSUZizJ47h4997lPU1CVxHZ+1mzbx7PIVdHf1oAc6uZEspXwBPR4N58GGla62G1aoRswohUIhDHVdzQ+rV8uFYlilWnad8LWw9XIA5XKZ/j2dlDMpphoxLjn7POy+EWo8k8kTJ5GoqSXv++xMjZB1Paxwbq4fhshGLIrlWZQde2/lrYuPF+7j4vhHHjirwudA1yj5NnmviBtUKqWrkfrYaL1SnXuIsF0LsBwbr9Io+lVvykYF3spx7CaVt6+aUt4gAiIgAiIgAiJwDAQkvD0GiHIIERABERABERABERABERABERABERABERCBVy9wtOFtBANH98Pw1iMKeCy65hbypRh+RM08PXyYF/j7v37gehp0k0z3c/zsB9cxvq6LrRsfpHWcSaImyYtrN9K6J0nNniirH9zIjo4hmqN11NtaGCKWdYMWXSfve9QmaxjJpyjFdOINTUyfcyq/eXY5/1Aa4ef/+R/89z0/Y2prCz3D/UxsHc+6lWt45wUXcNu3/4pdvT2kbYcNHTtYv3YDw31DlHJF7LKFETMwTbNSdev4BIGGaUbCx7lsgYJdoCYWD/dV1asqvC0Wi+h+gF0qU8xmSPf2Ued5zG1s4R1TZ5Hf2QNlhwve9W5iTc3E2pp5aPmzDDsONgGBZuA4HpoBRddGVdyq6mDLd3HD1wlDWM/3OdD3wE+ICm9Vde6gmw4rditbpXXykbe9/ZPDTPdowlt1LmWmbMZuEt4e+S7IHiIgAiIgAiIgAsdeQMLbY28qRxQBERABERABERABERABERABERABERABEXgFAscivHVV2+SwGjRSCW9V5W0xWqm8fZXh7dglq7XV+3GyA9u4/lPvoD25ibaGLtrbNBK1CfoHUux6ZDv6Nptgd4Q1y7eQIMrUaB227ZBHI1kXxcoVmNzUzq5UD3k9oKaplWJTMx/45pepveB9/MXNX6K5LoGbS/PCk0+RLLhELY22aVP56lf/gglzZ1OsTbJ5TzcbNm2jc2cnw30D4VIDzwpn31ZmxRqj1beE826z2SypXIaoboTBpBmL4qpQN5dDczysQpHS8BBaqUjMLjMn3sRpLZMp9QzzwfcuYueO3WRNg2hLM5uHB0ircFY3wnbMalMzbnN2OaxWVQGuE3i4vh+2avaDSp3sKw1v+5yR/T4trzS+rVTiBsckvFULUDZjNwlvX8GXWHYRAREQAREQARE45gIS3h5zUjmgCIiACIiACIiACIiACIiACIiACIiACIjAKxE42vDWxECFtxHPxyGCqnld9ImbyZaiYeUto22RD7UWFS4ebg2NQROl4hCtyT5SO/6D//mVhcw7pY1AjzJx8iyKPXl+fuuPGXpumEavCTPrkSy5xM0EaddiQkMTQcEh5eYYNl1s1yGOwVYtyj/nd/KL5ct5Yflz1Psev7/vV9Si8Z4Z81n2X7/ktPlnM3n6CUx/1zk0nzGP7ekUW7buoHt3N/lMlqJVxPSCsG2y2nTNDNsme14QzqpNp9MU7CIRwwQVYht6eH5Lzb9V4W02j59J4WQzNKPzrhNmMz6I0WQkmD71RHbt7qJYV0NW8+nOZygZOp5pggqKDT2cs1vCC4Ph8LiqTbPvhVW3lehWrenwNbTVytsDw1v13sUfXsynr/00LS0tYUC8csVK7rjjjpdVx6p9F71vEe+58L3MmjObJ598kr/7u78Lz3/ttddy5ZVX7g2cq5+DF198ka9+9asv+1hIePtKvrWyjwiIgAiIgAiIwOstIOHt6y0sxxcBERABERABERABERABERABERABERABETiowNGGt4Zm4hl+pfI2qIS3F171DXKlKIGp2ghXY8RXdwOq6zJdA9+BNnOEK86Dk6d3M3N+A7uGh2hqbmfy9FNgS4n7b/2/bPzNKmbVteOMZBnfMh4v0HCH85j1NfQU0gx4mbAhsGoObJ52Jl9a+Xv+4T//nfzuXupGSpT7+mmpr6fNM9nxwhoaJrbw38se5fq/+WvqTp/H2p49dHb10t/VG1beqkbRluOFwaYKUFWYmkgk9s7AVbNtfUMjEY2ho1G2rUrw6XjojkcpnaM42InKuCcZcT73kSVMMOqIEyVZ08ALL73EiBlgmTrbB/rCGb56NBYGtb6uUXQsLM8NZ+mGM3ddJ/ytwtuqXzVYPpS+mrurZt4eGN5OnjyZb99xB8MjIyxdupQFCxbwyU9ezQMPPMDdd98dHk5Tt1aD97///Xz2zz7L7q5OJk89gWeeeYbvfe97Bz3lvHnzuPnmm3nqqaf40Y9+9LJ9JLx9dd8T2VsEREAEREAEROD1EZDw9vVxlaOKgAiIgAiIgAiIgAiIgAiIgAiIgAiIgAgcQeCYhLemj+76+IGagOtx4ZWV8NZTqeQR2iaPPf/B1mKTBauOCTjcce1pnDqjC711kIee+x2tkyfTUjed6d4JDD/Szb9/9fuc0TqVIF/GKTvU1zZRKFrka03ymQx1QUAqsOg0A77wkx/yj88+xrgT2nnp8aepHSpx5qQZ1Dg+bs8Qm3dtYU22Dw94/6c/xTuuvoIVO3fQ3zdMtneYVP8gll0K5+mG825dl/7+fmpra4lGTSzLCuU9TSdmmGElrnpOVeO6JQu97IRzbZ18HzEvoMnVOG/WKUyI1DOheTzjJ0/lqedfQG+pp6xrdI+kKLhOeDwV2moREyvwcDx3tNp3X4isAnNlqYJbb28N7sE/CCq8VTNv+93Ufjuo8PYjF13EuvXrwzD2jDPO4Oabb+GFF17YG8xWw9vwjRrMO+Vkvn7zTfvtc+BZb7zxRs455xy+9a1vsXHjxpctSsJb+ZMlAiIgAiIgAiJwPAhIeHs83AVZgwiIgAiIgAiIgAiIgAiIgAiIgAiIgAi8DQWONrwNyXQ1g9XB8FVbX5/3Lfkr0m6UQCugh68deqtku35YD7tvLTp6oKuSUFxKmFqMoH+Q2//snbzv3S6R1hwPLnuANWse57KzP4iZbaKmr4l///r3mRtrpcnXKRZcNDOBrip3p9XhljIY/SkyZoyn3Czf+c2vuPeJR8PK1fTOTrRUjv7NO5gUqYG8RXJCC3ZDkieWP0tywTw+eeMNPL+zg3TZxhvM0dPfh+sF2GU7bAmsQtlMNo2mBSQSMRzHoa6uDtezMY0oZduhUC7hlC3Mso0/nCFmOVh+KZxdO6ulnbMapzC9sY3m8ROJ1NSwa0sHfmsLuwZ66c2nKKqgOPDx0cPfqpLX1oIwvFXVt+pnbKXzK7m31X1e3jZZtVsenWcLfP7znw/bKP/kJz/h/vvv58f/9m/Yts11X7iusl8Y3s7j6zd/gxdeeP6glbcqEFah7bZt28L2ywfbJLx9G/4RkksWAREQAREQgeNQQMLb4/CmyJJEQAREQAREQAREQAREQAREQAREQARE4O0g8EoCviM6GFEI7IOGt4EKYQ+3acbe8HbfbpXwVsPAp0Bgxqkt2nz8rCauuKQeu76PwVwfW9Y8Q1O5jtn188m8mGPNr5ZT2tlDayRGIlZLqegQNespjtOY1FJP17rN9GkaxZNm8Jf/uJSb7/wbhjt201ZXz5wZJzLc28vWFauY1DCOBee9i+0jfTz23HNMuegC3nfFx1i+Yzu2bsJIkY6ODkqOixZoYeicSo+QzWZR42/r6mrCQDe01VQwbTCcSlMul/Fdj5jtomcLYYibt7NhK+fLLngf8xsnUupNMZLNMXPeXLyyS6dVZs32zQyVC0RqEpRsC8f1MaMRbNfFYV9oe+zD230za9W1PPHEEyz9h3+gWCyFlbgq2n1p1UuvOLy96qqruPzyy7nrrrtYtmzZQT8VEt4e8dsmO4iACIiACIiACLwBAhLevgHIcgoREAEREAEREAEREAEREAEREAEREAEREIGXC7we4e2iy//n3spbT/UdPsxmqMpcTZXfhiW44RYGtyrUDXQCchTQqXc1FsRGuPBdLruLL/L+iy7AHupix8pujH6TwWf7SK3upcb2qTUM6iJJfDcgmmwlk+1hWkMzXZlhNmo+S755C7E5szn3E3/Kh2hi8Yc/RLQ2ypaOrexet54PLHgXEyZM4BcPPUBnuUDDO0/lczd9jWe2bWEoX8TuTbFx0yaMWBwdHce1w+A2n89iGAb19bU0NDSEM3DD69F1BgYGKJdtdN/DtDwihTJRy6Fs51T8ytWX/AnO7gHG1zYzkspwwokzSefyrOnsJO2UGHFKeIYWhrbKpmzbWI4dzqtV1bbV6tux1K/k3qpgWfnvX3mrYtn9tyuuuIIrr7yShx96iB/96P+MeXF08O3eytuDt01OJpN85zvfCdf5l3/5l4f8REh4K3+lREAEREAEREAEjgcBCW+Ph7sgaxABERABERABERABERABERABERABERCBt6HAKwn4jsgytvLW8Lnw8m+G4a1PHl8NVD3MdmB4q2awgqrWrbRN9o0SRcejxUgwL57Byz3IuxdP4qS5kzDKKVY/u531T+6g7wWY6sE5EyZjD2cxA4NsqcgJzdPpKg7QlohhGDEezw5y24P3c9GSj9Meb2Z8LEmyLoljeAym+tFzReY0trOnswsjEWM3Dk0LT+f6b97CT3/7EEO5Alq6HM6CTdY3oGtaWFFbLhcpFouYpkkyGQ/DW/W8CljrEklGhoZxLJvA8wjyRSJFh4jj4rkWehBwyYUf5MSmdsbF68lmc6zdvJm8bVOIRBksZing4htmOONWzZoNNDUy1w6D4Wp4W/2t7ukrva9heAv0uUOjd6lyv+bNm8f73/9+Vq5cGc68Vdvdd9/NyPAwX/3qV19+RzWNuafM46ZDzLy99NJLufrqq7nnnnu47777DvmJkPD2iN822UEEREAEREAEROANEJDw9g1AllOIgAiIgAiIgAiIgAiIgAiIgAiIgAiIgAgcLHM7fLh6JDMVEgYqvPWtSttk3ee9l/+PveEto+HgoY5TrfxUlbeV4FZt+8Lbsl5GczzqvBgn1Ge589YLKGWeZOqUJDVNEfp3jBA3mljxwEu89NOnMLeUaHZNopEa0o5Fsn4cgeFSV3QwiPKcm+Pbv3+Yr918G9ZgjogBZbtE3bgGnl+1nFoCJph1nH7yfDZ17qAYizLu/DO48KOX85vnnyNTtLD60uzs3E1NQyNWuYhlWWFYqn6rMNUwNKLRaPhcsVyisbaOfCaNbzm4ZQsvX8Isu2EFbuA7tNTV8c4zFuDlitToMebPOZlnV64i2TqOjv5BejLD5HwbYpHKTFvPxyPA9bwwPK6GtlW91xbeDu93i0466SRuvfWv6O3tCytmzz//fK655hoeeeQRfvCDH4Rtk9W2atWqymTcsPL25EOGt3/zN3/DuHHjuPHGG8OQ+1CbhLdH+sbJ6yIgAiIgAiIgAm+EgIS3b4SynEMEREAEREAEREAEREAEREAEREAEREAEROBlAq+0QvNQdIcKb1NOJKy81TTzsOqBqszVfAz2JrdheKuFs3J1giT4+RINRj354U0sf/Sb7Fr3Y1qbLBpPaMJKlYjFmtm1YjfDT3az/sdPEOn3sQOD6Lhm+oYHmJVsxipm2BXVmHDZB/GTzdz7k/9k2qw5NEYSbN66idZpE3F0lznTp1PqGyaTzTLhpBPp3N1N47tOpX3WTJ7dvIlSoDHSsYdUNkM0WYPvWTiOE8649UZ7RFdnz6oAt2SVqY3GsXI5PKuMXSypklmi5QDDUSGsQ3ttI3Omnsj41jay/cM0Rmupa2sl0tTAT+//DWZtEieqYwVOJax1PSzXQdOCsIXywcJbFSKH90aFvYfZKpW3On3u4AF7Bahq2U9efXUYurqOy4oVK7jjjm+F4eu//du/hW2h//zPb6i87zDh7cKFC7nhhht49NFH+dGPfnTY9Uh4K3+kREAEREAEREAEjgcBCW+Ph7sgaxABEXhdBFKp1OtyXDmoCIiACIiACIiACIiACIiACLxdBJqaml7XSz3a8FaFhL4eQQssdK9Sefuey26hGt7qaqbt4TaPMIQcO/O2GtyqUNE1LJKmScytoWfHGn79i+uZNX43W9Y/jmG61EQ0ynkHt99jYnocK378OOmNg6RzJaiJkynaTG5tQSuV2ZnLcOlt3+C7P/05uzu6mTtjHkN7enENjXHTxpMq5xjY3U3M9Zg3ay5+PMKadWu49KYbMJoa+e0Lz1NyA4p7hik4VjjzVoW3KqxVm5p3q/6tTCtBro7llEkYEbSyhVsqkkulMOyAuGdg+uBrLpMbWmiuqaO9vZ2kHg2D3bYTptJvFXly1WryrhWGt1rExPecsELZ913ypSLJZO1+4W216vZYhLfqmsIAuHr/wn/sC4Mr025HK7c1whbRan7v0WwS3h6NnrxXBERABERABETgWAlIeHusJOU4IiACIiACIiACIiACIiACIiACIiACIiACr0rg9QpvR2wzrLw9UnirhTNxVeC3L/TTR6tBVfipmyU838cvxYgUMnzuqmlcdlEze3aswPTKJCny9LJn+MDpF2JtyrP512vZvWoXOhGidTXU2HFsr0wkHmF9fpDP3/XP3P6/f4RTdCkXyjRqSfS4ydrObeTdEqfPnEN2ayeN8To8DQb9Ah/80ufoy+fZmUmzZ2AYuz+Db+pYatV2KQxPVfVtLBYLQ1tVhRsEo7NwbYuaSIRE4GPnCwz19aN7ATVEqdEilAKL+SfMoMaMEonHqI8kqPfjFFyXrUN9DJYciBuUdB/b9yDw0PyAIPDCsNhj/+raNyq8rUa4Et6+qq+b7CwCIiACIiACIvAWEZDw9i1yo2SZIiACIiACIiACIiACIiACIiACIiACIvDHJnDU4a0Gvm6iimc138MnyfmXfZa0HUfXTFzDPTzZ3vBWVXGqALfS7pfRtslm1MIpJEhqSRJBHye2ZrnmyvEMdm0knswzfVobO57dyDvbT2XohW7W/G4N+a4iUSeOagk8bXIb/YUcI+kc27C59M+v44a7ltKcaCRh6ThumbPPPpvVG9fTlx2hLhKnOZoksF0i9TW40QjvvuZjdGUylCyfF7dvYTiVozlRW5lp6xTC8LZabeu6bhiqqspXFehaeMRcn4QXYKUyFDJZIipaDvTQy9RM3n32O0iiU2tEMXWT/uER6ltbWbd1K7sCOzx+tRVzBbNS3as2NWu2YlXZwmfHPNYNVQG8bwv3H7NpfqUyetBLv6xqtjLLNhhbbPuye6nCWxXkquParo0f+JVFHL5b80E/Eyr4PnAe7pHaPv+xfR/lekRABERABERABI4PAQlvj4/7IKsQAREQAREQAREQAREQAREQAREQAREQgbedwOsR3i689DNknBgaETSOEN6q6tow8Dug8nY0vC0Zw2h+A0kS6KUeJibzTJuwg8LIds5Y0I6ZTzFr3HTKHVm0PQ5bn91Cg19HeaSIFvi0MA63voZhz2XK4vfC1Ml8/nvfoV6L0WLU4AZF2hqb6R8e4pY7bmf540+xatkfaEjWkg8cxs2Yyqz3L2TEsuntH2JrTzeZfIGkZlIul4knK9W2alMBazW8DatiPS+s3tVsm6jlUBhOUcrniWKEP2rabLK2gdPmnhy2dfZLVjjr1woC6ltaWL91G5movrctcnW2bbW6Vp1zXwXs6Ed3bHCronDV1vogn+pqiFtpUQ1lbPJeAY99Ye+RM9ggbJtcCW8DbNephLevYVN2lmWFfmM3CW9fA6a8RQREQAREQARE4KgFJLw9akI5gAiIgAiIgAiIgAiIgAiIgAiIgAiIgAiIwGsROCbhraZCWg3Nd8LK2/Mu+wxpRz0XQdcLh1/WaOVtdR1qnmul+lZFm1DCQaeGmBYhbqVp0rJ85YtnMH2SQSzZyea1zzGjfQbrlq2nZ2UP6S1DxNIQpF3OmDOb9KYRik0JVqf6+OBX/4Lfd2ziB795iHpXZ4JZx4RYBC+foy7RwAWXLSbTN0jnc6upT9SQmNpOf2OCcWfMJVUskM3m2dLVSTqXx85kicfjRKNRbNvee40qfFSBqWqdrDYVkrr5AnqhRCGVxnEtImF4a4YVuJMmTKGxpo6I76M7HvlimUC1WW6gVYz/AAAgAElEQVRqYkd3F+VYNbwdbY+sKnY1LfSpzKN1Kuc+ILStPta0Sjir9g2pD9j0ICDQ91Xx6qMzbNV9qIS3+79pbJiq/m3oGr4eYEc9dvd3UbCLaIYeVmLjB/ivpQR3zBolvH0t32p5jwiIgAiIgAiIwNEKSHh7tILyfhEQAREQAREQAREQAREQAREQAREQAREQgdckcLThbaW1bjSM+fTAxSfOeZd/OmybrIJDH/XaobcgDGsr9aOaHoSVp+EWlobq+L6L5wXEdEh4BZLlNDd96WxmTPaYNd/Bz3TS0zGEPaAzuDpFsNNi4IWdpDZ3U4vBvPZp/KF/C53AVd/8Bo/t3kY2HmPnmu1MNusxozFGtuxiJJ1i/Olz+PSVn+Dnf/vPYcvjXU6W4ZZ6TrrwXZR9n+xIlu3du8OwtpTK0jyukVLZDitwVcioQltVbVsNb1X1rWs72Nksfr6AUyjiB25Yc2tiEDciTKobT9w0qY3EiJkRbBXgei4l36PkuKSj7t7K22or6Wpwq6GsRoPjUbe9DZRHH2uauR9+MNpuufqkplcqZfdW4qpgOAAV3uoqHD6gkLYaplZ/q/f7JrhR2Nm7m6JTUm9U8TuBf7TRLeG1yyYCIiACIiACIiACb7SAhLdvtLicTwREQAREQAREQAREQAREQAREQAREQAREIBQ4luGtGTi4xHj3ZZ8iZUcrc1+Dw4e3KqANZ7iGq1GzXCsVt7oKH0erTFVlaOAWqQkc/OFB/vxzpxPTdzNl6jBuuZv6+nb27MgS9BukXuilps+l84XNJD2Nic0nMGR49Mc1rv/WX/PjR39LvK2dUrrE8KZO3MEc3kCamXNOgolNYevelQ8/ho3PaR+5kJMv+RAPrXqe4UwWt1ims6+HTC5LcnSubbFQDt8TVqEaRtg6WV23qshVj/PZLFYmS1AqoTmVqly1Gb5GIhZncu14TDSa6+uIGCa2H+DqOiOFPNliiaxZCWfDDLMa0KoZw6OVt/ijlbcHm3dbrbg94LOugtq9lc4Ye4Pb6vNheIsWBrgE+45/YNVt5UZpeGaAF9XZ0b2LsmeFJbu6pofBr6q9PZpNwtuj0ZP3ioAIiIAIiIAIvFYBCW9fq5y8TwREQAREQAREQAREQAREQAREQAREQARE4KgEjkl4q0fC+bJG4OFicsElV5O1o5X2vliHXd++849W36p2vWGr30p4SzSK60EkahD3fXKdPXz5i+fz7nOn8xdfuoRvfP1mGton8rN7/5s/PPAUl571PqK9RUY2d6G7PoN9PdROmkSqNsZn/uIGLrn+ei6/4k8qIfFQnoaSS667nx1du7nihs+x8Pzzue8/7qE3O8KHPnsVF37ww3xj6d+yp6eP0nCagVSakUwa3XVxVZton7BKV12HCmZV2GiaZhjequeGB4fCylutbBHT9PC1sDrXh9pkDa2N4zF1jYimh/Ne6+rr8cwoPUOD5C0bV69U3oZboNolq/OY4blCO3/fjNiwVfGY9snqLaqa+cCtWmWrntfDqmnClspjW1er8FYdb29b5jBArhxrbKAatmPWwY9pbOveiTO6Hglvj+prKW8WAREQAREQARF4kwUkvH2Tb4CcXgREQAREQAREQAREQAREQAREQAREQAREQAREQAREQAREQAREQAREQASUgIS38jkQAREQAREQAREQAREQAREQAREQAREQAREQAREQAREQAREQAREQAREQgeNAQMLb4+AmyBJEQAREQAREQAREQAREQAREQAREQAREQAREQAREQAREQAREQAREQAREQMJb+QyIgAiIgAiIgAiIgAiIgAiIgAiIgAiIgAiIgAiIgAiIgAiIgAiIgAiIwHEgIOHtcXATZAkiIAIiIAIiIAIiIAIiIAIiIAIiIAIiIAIiIAIiIAIiIAIiIAIiIAIiIOGtfAZEQAREQAREQAREQAREQAREQAREQAREQAREQAREQAREQAREQAREQARE4DgQkPD2OLgJsgQREAEREAEREAEREAEREAEREAEREAEREAEREAEREAEREAEREAEREAERkPBWPgMiIAIiIAIiIAIiIAIiIAIiIAIiIAIiIAIiIAIiIAIiIAIiIAIiIAIicBwISHh7HNwEWYIIiIAIiIAIiIAIiIAIiIAIiIAIiIAIvB0F7vn+P6FpGrpO+NswImiaga4Z4W/TNNF1PfwdiUQwzSiGoV7Twp8gCMLHah/1WG2V4xjhj3rf2NfV/poWhPurHwJz9PzqceVcalP7qc2rHLKyz5jjV89lUNm/us/YNajnXK+03+sH3uPAN3EcG/BB8/F9v3JdvobjePi+i20VIPAw9Ai+r9aso0c00D2cQil8j6/WrPuol8tOgUhcx3EtIrqGa3u4ZYt8LkM+nwn3QUtg2QGeoWFZDo7joGsmpqn8NTQMDF3HMEYBRg2q11m9DmV2sK3q4I86hpYEoavPqC0Bnq9WXvEe+1N9Tl3bwV6v3p/qZyA08H08T5lV/q32UQbqt/ocqH1t29prrPYN1+V54T7qdc/zsR0nfKw+C9//p399O34t5ZpFQAREQAREQATeZAEJb9/kGyCnFwEREAEREAEREAEREAEREAEREAEREIG3q8D//cH3K2GhPhqoaipAVT9GGFKqwLYa3laC2MrjanhbDWGrga5yHBveqtdfHt6qsHhfeFv9974AuBIKV45VOV71uDr7/l25Z/s/rq6rej+r4WP1/QfeZ88LcF2bIKiEt9XzqvDWdV0CHPzAxgwDVXDcIAx2fc3H8S0MzaBQKKAZKpFVwaiHZRfCcNc0dXR8fNfDcy3KxSyZQpqyZeNrCQI9hudXwtswrMQIz6lC82gkRsQwsP1KwFldf9Vi32Njv0sa+3r1hTCUHQ1oqwFuMJoJV0NWte/BAlz8yn04VLjrjq6v+nr1eFVHlcXbjhUGtNV7Uw2k1b62bYfBdSXI1cNg13bd0YBX5x//6V/etK+muhf33nsvZ555JieffPJRr2PDhg1s3LiRyy+/PAyz38xt+fLl/OIXv+COO+4gkUi8mUuRc4uACIiACIjAcSkg4e1xeVtkUSIgAiIgAiIgAiIgAiIgAiIgAiIgAiLwxy/wy7v+dTRUq1bDmmEFqKapmHRf5W21irYStO4LnlS4W62y3S9kHQ1tq0FuJZg1KhWWVCp19w+B96/eVUGe2ldVrqpNVd2ODWaN0dC2GhKqfca+Xl1L4B8+3HQ9uxLSBio8rFSfqk39dl0PX3ew7SJa4IaBmxeoODbA01y8wMZ2VDWpTdSMYNtlNHwMU60lCKt2fddGXYLt5CkVRijaBcqeh+1FcfwYuhYNg0vHcQlcFXAaGFrFOKxEVfdhTHhdvc69n8zwXu2rzj3wE6tVLmdvta2qxFXXpkLc8Fjeyytrq9c/9liHCm+rVbPV9xwYBhsGeH6lslhtlf8BYF/gXrYtLMsKDVWQ7qm1jVbvBoHG3//z4StvVQi5ePHivUttbGwMH3/xi19k3rx5e+/l2rVrWbp0KcuWLUPtc8UVV3D99dfT1NR00C+5ut5f/vKX7NmzJ9zvV7/6Fbt27eJrX/vafvt/97vfDR+r59Vavve97/HDH/6Q5ubm8PmBgQG+8pWvcPHFF4eh7b/8y78wadIkPvrRjx7yvinDp556Klyv+j1z5kw++9nPcs011xyzoHVseKu+w5s2bWLq1KnU19e/Ln/0nnzySW677bbQZtas/8/eu4BZVdf7/+912be57RnmxnW4KCDoKApoJulJOvYLTpaUpwNHj2f6+yvL/kpaUVQSWhQZOGYe8YRRSpCpY2p4flqjPw1NAxMbkauCAwwzw9z2fe29br/n81177b1mMzNcxdtnPc88M3vvdX2ttfXxefl+fya+I8fgnTIBJsAEmAATOJkEWN6eTJq8LybABJgAE2ACTIAJMAEmwASYABNgAkyACTCBoybw6H/fm6tNdsWsV94qqpOSpcrg/vXITl2xK28Hq03Op2odyUipVRLDTiLXJ7RioeCl/boSNZAVxf3EbVbk0nqFydpC0ekGVwcTnCQKSeCSvCUHmq8JBgzDQoZqlyVK4BpCQBq6CcWnQvJL0C1N1D4nk0lQ8Jakq0pS1KSkbSa7L2JnIZ7oRiTaiYydgikpSJt+GHYQGYskrwXbpNQvdQg7MpXqqUl0Wtla6MEEroTDE5zea3VLpUmKeiuT3epkOq7L2xW0Xv7evwcTuN7UrbcyWdxDyUncmqYufvv9fqdOWU+L48qqAk3ToGkZpA09V7dsUsLZtrHyrnuHfJYLhWk0GhWi9aGHHhKitK6uTkhVkquLFy/GJZdcIo5HErGrqwtLly5FcXHxYcfYtWsXVq5ciVtvvRXV1dVif8cqbymRvWTJEowePRpf+9rXxP1sa2sTx/zud78rzm2ghaTxvffei9tuuw3nnHOOOE+SwuPGjcvt56i/4IOs6JW3JM/p/EgOX3bZZSe668O2p+8YJXxJnF977bW4+uqrT/oxBtthKpUSrC+88EJceeWVp+y4fCAmwASYABN4/xNgefv+v4d8BUyACTABJsAEmAATYAJMgAkwASbABJgAE3hfEnjil78cXN7S7FsZWdFKfzvza71ykKSuW43sFYyu6HVn5rpJUkpTSsjLW0qo0nb5JG4+KUvyTvEFBFelYN6tkLnCkzpSkJaBkrfuXNXBb44sRCJlUb3yluqY9QwlZDXYtg4JlM4loahAVhTYPgu6kYSpG07VsWUj5FNFRbJiA6FAULDSdSeBm0r0oSd2ENFUH+KpNDTTD9VfiqSdQTweF+dO9bVO4tfIpZL9qlNpeyzy1nutxM2Rto4QJ2krrkPKVyHT+t7EsVfiemfeuusVSl6v1C2sTZZkhxtdE/EIBoPinpHYJGlYXFaKjKGDJFsmbeTm3xq2Mz/35z9fPeT3aqC0KwncG264Addccw3OP/98fOtb3xK/SU66HA8ePIgvf/nLQuh+5CMf6XcMOl8Sv0VFRWhoaBCfHau8pQTrL37xC3R0dOB73/teThC7+6bzoHRw4dLe3i6SvvRz6aWX5j6myuVFixbhjjvuOCnJ1VNZm/z222/jhz/8IT7zmc/gsccew4oVK96xhG8hT5a378t/LfFJMwEmwATeEwRY3r4nbgOfBBNgAkyACTABJsAEmAATYAJMgAkwASbABD58BB6/b/WAtck085bqjWkOrDvzVtQjy75+kpSIDVSbnJe3/pzcpSpksdiuvHVEsCNu+9cmk+QV+1bVbEFyXs6KbSjUKUnZ2aiDz72lebaDLY7II3lLlb4089ZJwYqEMKVDMwYy6SQk2YRKB7RIFosDw4SJjJ5CaagIyWQcvT1dzjnZQFEgCJ/iFwnPYKgMxaEiBAN+WJKGZDqGrmgMXZEE4ikLPVpXNomqw5YkBEJBwYOOT6lU2XKzs4MIXLt/LTRda2Hy1hW39Jkrb93krVufPJi8Na3Dk7n91s1+PjhjZ44wVSfTQtdGIlfTkoJ7sCgkmJMoJ14i3WzTNs69bWxcNeSXciB5G4vFRNKWZOFZZ52Fr3/96yLt6p1bS2KY5s9ShfKYMWP6HYPkL1Udk0CdNm2a+OxY5C2J33Xr1mH//v0DJnvpnH/zm9/gpz/9KUpLS/sde8uWLUJ03nXXXRgxYkTuMxLdVP08YcIEVFZWoqWlRSSDKc1KCV66Rrpe+p8l6FzpGPT3W2+9JVK8lA7/yU9+gscff1zM8L344ovF+VEilgTnl770JXzjG98QIpte33///bjvvvtAMvnyyy/Ht7/9bZEgpoW2oyQw7aukpERIaBLlg83OpfMhgUuy/Pvf/75I3k6fPl3sixLOdG9mzpwpjkeJ6H379h12/iTDSfySvG5tbcW8efPwne98B7W1teJ8iSdxp/8RguqpSdjTffziF78IEt+0/Od//ifP+P3w/SuOr5gJMAEmcNwEWN4eNzrekAkwASbABJgAE2ACTIAJMAEmwASYABNgAkzgRAgcSd5SItWVtySDRJK2YM5q/zplRx66QpcSt24y13ue7jY087V/8paEqiNjRfJWVCsD7oxbN11LE3m9y2Dp2yMnbwHdSMO2Sdo68tZZHKmrICVSt+lUApGuPsSiKSd9LNtIpuNQJT/S6ZRI3BYVB0E1zcTI5wuJ9G0wVIRQoAhFgSIoqg1btaEE/dAhI6UZSFsaDvV04+19b+NQdxfZTSE0qYeZxKlfdmb9uos3XUzvWURmqJm3WRHtJm1deSu2lcjN52f8ehO0Ln9ax/17oM9JWHvPrfBZNEynHtkV4iQhKelM94V+3Npt4k7Vyal0OledTMdbvvIXQz7ehfKW9v/73/8eDz74oJB59JrEI4nLo521SkKR6o6XL1+eE7tHK29pm3/+53/Gr371K6xevTonf70XMdD+3c8HktGFAEiekqwluUwSdvv27UJWkvQl2Uzn+vOf/1zUBVPimJ5XYkDX/7//9/8GyW0Sx/S9HEje/vKXv8SOHTtEYpiELHGk6mZiQhKYxDYdl+YGU4KajksydqA6ZPqczsMVtk888YQQz5QipvMiFiSOSTxTrTFVVJOk9Z4/CXaqwv7DH/6AH//4x0Je/+53vxP7ofP/n//5H9BMXZLAgUAA99xzj5g1TK/pueLa5BP5NwRvywSYABP48BJgefvhvfd85UyACTABJsAEmAATYAJMgAkwASbABJgAE3hXCTzmJm9l20nASiRb6UcRCVma9aoojrR1fwrTt0PVJkuiepnm23oTolZufq4se+RtgRQmeeen9K+nEtkrcZ338/JyoNpk2zo8meoFbtkaDEMXtcmkQvPJWwmGbiHWswd739qFrkMdKPYXoaykHMFAEUJFAQSDPsQTTtWv36+KFKKkKuLzRCIFXTdAI3stA5At1akrlm0Uh4tRXlUNf1ExbMtAXzSCUFERIsk4/vbqJnR1d6O4vEysr6r58y+sTqbrsOX+ErvwYRLStKAymYSsm55VrIErk93P3WMOlsz13tdCuUvnQmla4iPWkyxkMhmRvCUxTtKbUsl+f1DIXVo3qaVA827d5dafrRzy+0Gyc86cOf3W+fjHP44f/OAHqK+vF3LwWOUtpV9JblLt8bBhw8S+j1be0rnccsstYj7tCy+8IM6jcKYuiVCSrZQcLRTKRyNviSFJVEqj0nersBqYzvXNN98UgpS4DpTm9dYme5O3F1xwgZC7JNXdJK33nGi/VHt89913C4lKy86dO0UqmBK6NNPYu9Cxf/3rXwvJShwogUtSlV5TspjuDwlZ4l1VVZVj7T1/N0n9hS98AXRvaaHaa+JHrEk0U/KWpDIlrYkNJY7PPvtslrfv6r9d+OBMgAkwgfc3AZa37+/7x2fPBJgAE2ACTIAJMAEmwASYABNgAkyACTCB9y2Bx1f/SqRIvelXR+A60pBkjDdJe9jM2+wM3Nz2Yls5V61MItiRvk59slcK0msSxLS44lUci+bZZn8Uyft5dr8eoUtC0F1EzXPBfFi3ftldxz2++5pkcMrQkJEMpI0MFNtCiWwjerAVe7b/A7Yvg+qqEYjHNCTiGRQVl4ma2uqa4XjrzV2QfaqoaqVrJDY0J5XShjTblX5C/gBkn4LikhK8sW0bkgkDpcUlSCQjGD2yFsOqR0PxyYin4oCqwFZs7N67B9vf3CXEUyDkg+zzQ5IVGIYF23LYiOSyJEF3o7HeJ5C6m7OLqgSys3qdebembYCqkl0O3uQsbeLlI+Sx4s+KbfqMju/O/iXZDdhQxW/LssW5ibm6Nq3j1CVr6aTznuXMsPX+FrNwLQuV4XKEAn6kUynEogmkjAwysGBYwM9W/HzI71ah7HzyySfxyCOPCMFIiU2q4B2oNpmOXSgp3QNRzS4laBsbG49Z3tJ2lFylY5OUpFrkr33ta+L5cJeh5O1gtcnEjWqA6fmifT399NNYtWoVnn/++dx+qR6Z0quFopkYrV27VlyTK5IHk7dUm0xzeknOUtKVUr600PxdqjQmUUvJZpKvg9Uke79rlNqlquTChWTrpz/9aSFv6bxI3g4mynt6ekQ695lnnum3G6rBpoTz+PHjRfKWrpGui67hpptuEvKeZ96+b//VxCfOBJgAE3jXCbC8fddvAZ8AE2ACTIAJMAEmwASYABNgAkyACTABJsAEPpwEnrhvjZC3rnAVchaUlnUSraImOZucLaxHJmKuzBXyNituvfKWao9pnX7y1nYkrHe9geQt7Z/qkfOJ07y8zVUFZ+WteJ3dL22XT4wenkztJyihwaZ9KLKQrnpKQ6K7HYf27YBf0hEoLkIqpUOWfBg9ahwOdfXi0KFDqKysFqnJnkiP2I7SpDR/k0Qu/U2SjdKBelqD4lcQT8Zw/syPoihUigMHDiASOYSernbYCKC4tAQjRg2HHPBB8qmwZAnReAKvvvYPyCEf0hkdgUBIyEyS6XT+VHdMf6f1vLzOPcEeeQtbyQlZC2Zu5q076/ZItcfu3GPaNwlZIctF1bI7y9YR8iRvKTEr5Kylw7LM3KxbMfM2W5Ps/qb1xPu2jXBpKYr8QZgZHfFUEhlDR8YyocPC8uV3DvnFLJS3JDgpcUqykUQm3RtKuZLQ89b60r2hGayLFy8Wn3mXgWqNm5qahDC9/fbbc3NqqZKZqoQnT56MhoYGIQ5pFixJThKRJEFpjixVFVPNsLsMVZtMM2apDvmGG27AJZdcktuGhDJdF818pWui9OqyZcvEsek8vNXAhfL2WJK3NA+X9k3zbf/jP/5DyN4jJW+popiuderUqf0S9nQtxLcwYUyileblUt0yyeEjyVu6pzfeeKO4X4X3qnB2MX33/vjHPwrBTOKYapS5NvnD+e82vmomwASYwIkSYHl7ogR5eybABJgAE2ACTIAJMAEmwASYABNgAkyACTCB4yKwYc1vcvJW1CZnq5MlKS9YB5K37gxTkru5ObSe1K0jZvOVyULeSm76kISsI4dFm64naetN3tIFuR7SPZ/cutmU7VDJWy+QwsQtfSbkoRQDbAOxSC+iPX2wtQyCPgU+JY1Y5BDSulOfTMc3DQmV1TWorqrB22/vE2KovDIs6n5JqFHVbDgcRl9fn0h1UvLWr6qIp6KIxPqwZ8/boBm/06adjZEjqhGNHBI1siTzKiorUVlbjZrhI0WdsmXLkFUfXnpjq0g4JtIGikIl4v6QsJIlG5JNCrZ/Ta24Zo+8NXQnISuuN1uXTL9podCuK2+9lcyFM3bzdchOrTRVTLs89YzzN8lbmvcr0rW2kZO3Tgo3L29JrrkCV+xDlhEKBBD0B0Apa/pcMzLQqF7ZMrFseeOQz/VANcMvvviikJx33nknRo4cKeqLb7vtNiFSP/axj4l7RYKVErAkKgtrjUkWUgUvSVSaIUtLa2srvvrVrwohfMUVVwhJuWHDBjzwwAMioXvaaacdJm9pOzo2zdslqUuilZZNmzaJxCilTSmZW/icUnKYZvaS9KQaYJKjtD1VMVOK99VXXxXnTSKZUuCvvPKKuD5Kpw6UvHWF9tHMvKXrpVm3dD1XXXWV+J8R7rvvPlG9TMzo+TvambfPPvssHn74YXGdXsYkdb/5zW8KsUv//DiSvKXn5P7778fGjRuFiKVr3rNnj5C0JM3XrVsn5v7SeVPimd6nubl0/+m4bkUzXQ99Z0XinxcmwASYABNgAkcgwPKWHxEmwASYwLtNoKMJV01pxvw9d2Nu+N0+GT7+u0lAa1mHVZHZWDir9t08jffxsTuwsfFJBBoaMJO/S+/j+8inzgSYABNgAkyACXyYCPzPbx4YUt66CVmSVQMlb0UdLInGrPh11nfSurS427nylnydk6d1xK7qcyqbackdy/Ma2WBpoeB11xcpVHf9gtpkWqdQ2ha+1q0EdC2CA3u2IdnTDcUGwqVhVFYOg5ZJ4VBPNyrKK5FKadi2bQdGjByNcLhCSDdZUtDZ0yGELSUtd+/ejZqaGiGISOiSxE0l04gnoqioLIeWSSMRTyGdos86MXHSWIysKkP7oU5s+J8/wpYUnFl/NiaeUY9wWSV6eqPIlJZix85dUAJFkLIV1ERPVSSYehqSHDz8cfXIWxKlwtoK7J4UcvZvr6gd6Ll3Jb1Td+yIVzddS6lZ03QqmOm+Um1yXu46yVrDyOTkLYnZQnlLz4dPURAKBBHwh0Bt3cSJaqTTmQx+/NO7hvw6DiRvKYlKqU66J5Rgpeds8+bNQuZRzfDw4cOxYMECXHPNNaioqDhs/3TelNqk9DTJQXchgbty5UqRGqWF5ttSJTOJTloGOhfiRRXEb7zxhpCU9KzQvmkhGTzQQgy9tcjTp0/H/PnzxQ+JfGJI0pgENS2f//znRfJ1xowZ4nwHms9LCVeSyHTuJIQ/8YlPiNQriU3vzFtKttK8WZrVS3KaEsOXXXaZqCy+6667xJxa2o5kMu2L5Ph1110npDE99+7ippKp2tibeKbPiQkdl2bm0r6PJG9pG9rfE088AaqGJllN50Vy+/zzzxffNZK7JJlJDM+ePTtXm0zb/vWvfxWymNLEVDVNgpcXJsAEmAATYAJHIsDy9kiE+HMmwATe1wS0nRuwavmtWPXoLnTWTMSlc27EkiULUC/ETgearpqCa58c5BLnrMa2tfPwjmu0TY0Ydmfd4ccSUvdatFz6I6xe+xXMHOC/id/XNyd78jRr5mQs9B++R7VoLVizeA1aBlm5vmEZGupd2BFsWrMUT9YtxJLZdf22aG2+CY0bBtjJ3IVYSeu2NuOmRmDhytmgLbWWNVjcFEDDogXI7Z42F+ezGTOWNaCmZR06J9HzqaF1YxOaXtiM1o4wauvrcemcOZhZ656XhpY1i7GmdTYWLpkr9t9/cc57fcvc/sffPAPLGurR71HyHL8eg7NxuYjrONJ+DntWW9HswIAXY2tzI9Z0zMbCBfXwutbWDUvR2Dmv4Fyz1zz4jcOy+WG80KzhopOYplsAACAASURBVLmT0DngPo7qCeGVmAATYAJMgAkwASbABE4hgf9z/9ojytshZ97Kvn4VyK64zaVxSdCKebC+bPKWBKIjb2kdnz9fcXy88pZwDVqbDE/y1DHHuYUkXTqZRseBHchE9yGkpmFnLCSTFvyhclRVj0BfokOkDkkS+dQAnvrT0xg+fASqKmtE0jahJVBWViaukV6T8NN1XQg2WvSMjJQWR5LWKw/DthS8uPEvqKkpR1GRH9HI2xg9eqRImVJK07BkTD3zbEyafBYk+JAOlaC9oxuRlAZNtxEqLhYzgU0jA1WmBmPf4U+LR96SHHUXunpKEOcXWczbzSdrHRHrVhqL9ShRS1nbrLTVrbzAdUX4UPI2k9Fy+/SKW9ofbef+DwEhf0iISWKY0TXE41HB9se3O6LzVC+UhiZRe+utt6K6uvqkHZ7kIolRSp1SgpQXJsAEmAATYAJM4L1JgOXte/O+8FkxASZwMgh0bMD/d8nNiFy3Gisb6hGO7ETT0qtxc+QWbHl4gSPUIhGkDzvWTqy78pNo/s8teHjBO/8fM5GNjVjcOQ93zys8lobIzidx0+XXInLLqTmXk4H9WPdxyuVtvxMcWCrmVolswj1rXkA6MhHzBpSkQ1ztQPJ2TQvCMxqwaIFHoHrlqZCeGlrWLUcT5qBhbj1qAkC68wU0rWlBXcPCrPzMi8wZDcuwoJ8NBhDZhDVL16MFxyhvgxG0rGtEE+YdJlTdKz1Z8jbSsg6NzbVoWOjI7fzSig03NWFXXRgXDZGgFfIcWVF+2G04un0c67PK6zMBJsAEmAATYAJMgAmcfAJPPfBbMcc0V5lcUJt8xOSt4s/XJmcTt95Ztm7lcj55KxRirlJZVb0zbZ2/1WxqVwhgy5GPNJfXm74FnNeujx1M3lJtb+HiTd+muil524E9O19AT/ubGF5Tg+qacUhmFMSSOsIVqkj2UdUtpQzPOXcaXnjhr6KOta83imHVVbl0Mb1HApLqkimF2NvbC5BclW0ktSQy2dm1tN6rf9+Ef7y2CeeddzrS6RQURUJZRRm2btsOy5TxkQs+hrHjTkdrew9qR4zGmwc6kNRtSD6/k2o2dHHfjlSb7Pe7VdVZaeumcOG8thU3OetIW/fHFbpGRhfr0ZFEktZ2ErVWFjy5YPHadFK4TkJXh0WVzp7krVud7HzupHfd1DTVJft8AQQCQYT8flG7nErFkEwlsPTHQydvT/43wtkjnRvVF9N8YqpPFgnzE1xIXlMKd9SoUfjc5z6XS4yf4G55cybABJgAE2ACTOAdIMDy9h2AyrtkAkzgvUGg5Z6LccmT12HLE46oFUvrOnx62nrM3/IEBvWyLffg4it3YcnLKzH7PVC9uqnxDHyy6UY89/xXUP/eQPsBOouh5W3HxkY8GZiHGbsasWvGMsybdAzx54Hk7UagvrMV4fmL8vsqlLetG7B0DdBQIIupUnnx5olY0jATYRK8axajJTADm9Pue/nbQue9vrUG4c21mO1N/h5VYrYVzY2NaJmxaMD65pMib1ub0bi+A7Ovc1Pw+XOn61zeOgsN4SY0Yf6gFdJDyduj3ccH6EHmS2ECTIAJMAEmwASYwPuWgJu8dSWtO/NWpv7abO2xK2Dd396qXXUAeevuixK25BkpXSnkrTtr0nbm6bqJ3qFm3ipwkqXimBLNnqXt8mldEsHuQmne3LrZN2048naw+mQ1mcTuna+gt2sXot0HcPDAPgwfNQ5nnjMDsRRJVdqnDV1P47V/vIrikhLMnHkBWlq2Yv++AzBsCBlXUlKSq7Slc4xEIqiqqkJpSRi79+xC7YgaUaEci6WEvBwxvAqyZOGPTz6KQFBFVXU5IpEeUel6sP0QRo0cjylTzkJpKIyuSAKB0koc6I7CoLnCPhWqBFimDlvOV9XmQeQTxv6g4gy3FQwk2JbDgv6mRbf1fslbV6rSb1pM3eFH8la8Jomb5Sl2a2Vn3gpxm515axk5eUsi15vsPWz/pu7UbEs+qIoixHfQr8A009DSCSz6/u3v2neLZOv69etx3nnngep/T3TZunWrqE+mmbknQwaf6Pnw9kyACTABJsAEmMDgBFje8tPBBJjAB5eAFkEkHUA47BFuQt6uwpznnsdXBjShGjYunYbFNQ/h+YFXcHhpO9F062Isb3oGuzr7I5yzYgVw881ombMCa1c35CpytY2LMe1aYPWWZZhFp9RvH2MwY/51+NGyrxw+q5Nk8iXrMX/Ac96ExmGfxObV27B2nqfgmRKjN30Ndz66C5h4BRatXojA4kvQeUsPFs784N7yY7+yoeRtK5qXNqNmUQPqOzdg6ca6/onZIx1sIHm7eQYWzW7FqjVpzF80D8IFF8jbjualWK41YOXcgiR2v/Uceds5eyG0NRtQs9D73LRiA513wwy83th5HPKWkrstWNfYjNpc0jd/sScsb9GMxjUdmL3wcHErUsdrlqNz9hLMDm/CmjVpzFk4a8Dq8sHl7dHv40i3kD9nAkyACTABJsAEmAATeOcJHGnmrVtrO+jM25y8dWbY5mffOrXIkmQLUUXy1it9c/JWzsvZ3HtZsUtXr0p+AUF8lkvfOlyOLnnrJEdpKRS44s3eNux44xVE+vYhnexFW1sb2js7UDKsHOfNPA8V4ZFUGiySsem0hj8/04ySklLMuuhipFJpPPPc80LUnn322aI+mYQtJXVJ0NIcUk1LYvKUSeiLRsRMWL8/hJ7uPmx9/TWcccZ4TD1rGnbuegPP/t+nccaU05BIJODz+aEqQYwaMx5TRp2GrmgS4eFjsaP1IJRgKXTTgAQLColUX+jwh8RTm6z6KZ1sC4Er5G02JevK25SeyrEprE+mD6jgWmwjKGRrlWnWbVaaG5mUI2eFFM7OvKXULW3hSd66/N1juK9JiitKILd9USiAshKafWtCT2u44Vu3vfNfAj4CE2ACTIAJMAEmwAQKCLC85UeCCTCBDw8BrRUbFl+FmyOL8Nx9cweeZdu6Dp+f1oR5Wx4ePJmLFtxz2SW4c8wKPLBkHiZhJzY0fhe/Di/C6oUzEA4EgM4X0HjtlWie8xSeXjgTQbRi3een4dezn8PTQgpn91F2C1avbEB9oBXNy2/Gta/PwVOPL+w331bbuBTTLr8TuPFxbFkyq/+8UgwkbwvPj+aYXo9VT+7DdU+xvO3/wA8hbykBmxO2HdjY+CQC/Wp8nW37j73N1xQPOPM2m3yleaxr0IAlJGgL5C1JyeaaJWhwBjN7FjreGmDREsyudeTtrouW4aLOVVjvSaiKhG5LPZbNA9YvLpC3awYdGIuGZfn/0UAclNKxA0hWIW+PZT/OzgQrraEBkaY16JyzCAtnDjBNmuqec8LWqY9unbUEhR7bOb1BapOPYR8fnn/48ZUyASbABJgAE2ACTOC9S0Akb7OytL98zSdjKd1K8tYX8IvfJCHFNooMFU6drFuVXDjz1k3mDpTaFdspzrb0o1Kq1E3nZpHJtit9nWrnQoHrVu+KBK7tVAHnJDEldW2D1CtMy0BAAWzJh4wpI0CJ3FQX9ryxFel0L7RUNw517cfBgweQyqSQ0GI41N2OadNn4PQJZ6KstBqGbiES70ZXVxe6DvXi3Gnnw1/kw549e/Dss80IFQUwZcoZqKmpQWm4xJHLJrBv3z6MGDVSVA3TTFdKrB442Ibnn38eSTOJz/7Lv6C6shLr1/8WNSNqEfIH4IeM4VXVqKmqwbCQip5UJUZNmoF4pA9tXV2I+zVkFBnFVgkMSq/axEcVSheyBN3MQFKBIr8C21agJdz6aAuGZUBRVBiGBSs7E9g7vzYb1BXyVbWztciUPracumOaz2uK9K4NPZ0mqKIG210c/hYgOet433eEroF0Op2dDZwR20q2mIKMQMCPouIgVFWGCRM33nzLe/fLw2fGBJgAE2ACTIAJfGAJsLz9wN5avjAmwARcAh1NV2HKtU86Ly9dgZfWNjiJxwEWUbX8+iLsuXsuBmtMjjTfhPHXB/G4m6Cl/Wib0HjZzcCKp7FwZnbnIjH7OhbtuRuzW0jAdmLFnrsxNwxENlyP8TeH+++DhO7Fl2D9/Oc8qd8Imm8ajyt/TQeZjwey2+dP/XB5SwnfkZdH+q/b0YSrplyLGe9BeXusM2+vueaak/hwDyZvNexsWo5dM/LikKqImwIN+MrMo+zSHiR5u6yhHkFKXS9fj0DDEsytIbm+GTOy8vRY5O3mGcvQUNeCNZSwFTXL2TrlGcuwYOIurCmUt0dVm5zFO5S8PZb9iN1lRXfdXCxsGIPNqzZj4gCVyU5NdQMasoyFiG6ddXgKeQh5eyz7OIkPEu+KCTABJsAEmAATYAJM4DgJ0MzbQnnr1h47tcaOnBXpWb/PqRF2JakiQ7HdhK2UFbhOAtfdpytv3QSv+74r9bzCmGbdyh4JSMeV4csleAdK3+Yve3B5a9iykIh+VYJlyzBsBX7JROzgbuz6xytIJHtQUiwhFu8R8jahpdDV04Gq2mHoONSN8eNOR8BfinOnTxfJ3EOd3SJJnExqCIeLUVFVib6+PmR0DS//7W9CWk6dOhXVNTWiCjgcDou63GAoJJK11cNrRT1wLBbDi5v/hte2/B2f/fTlOO208fjbK5sRi0VQWz4MimljZE01zjtrEt46GMCsT/0r9uzegYxuYl+sjW4KVDsohGpGSwsJapimkKyqX4ZCoWXLpLuHTMoSUpeS0KZpgGqxvfKWOLqpWMrNuq9hOrXI7rxbMROXcrVurbJpCnlLd4qWfLrakbcDLSRvM5mMkLdOrTJJbptGA8PnU4UEJ3lrSRa+/s0fHOeTzZsxASbABJgAE2ACTOD4CbC8PX52vCUTYALvFwKiPhnQOjZjPSVQw8vw9H3z8nNw3evQNmKp02uMJaLXeOBlU+MwfLL1IexZObuf4N20dBg+iafQs8TtJXbStk3zHsK8piuxanZeyop1I4fvQ8jjFxZi29p5TjI4sgHXj78ZNQ+tQPrKqxF5YA/uJvubWw6Xty2NZ+CSzcuwZa33Gp31wPK24KYOIm+1FqxbvAabCx+BunlYNEiN72FPy1DyVrRmN2H5kwE0zK9D8/K8vB2qNnnd4s2oF5LXkbRC3tYDLesWo6V+GRZ4RW5HM5YuBxqOeebtO1ebrC1c6aRoKdXcFETDwtme7yGlm5ejqbWQ5Aw0LFuQqx93Px04eXts+3i//COMz5MJMAEmwASYABNgAh9kAk+vXScuL5+czVcf0/tU4UtLTt7KPiHy3OStbOWlnSNinfSstxZ5oERvXt46sleVZCGGRQqTkpuWI/7c1yQdC+WtU5vsCkJH3nqrmWlGLslHMyuEfTJEYtSSfPDJFna98jza3mqBP2Aj0teOYNBJo/bFoug41I5kMgp/MCQk4plT61FcMgwjR4xFXyyOAwcOoK2tFUG/KubdVtXWQEun0dvbi91vvYlkWhMp2/qpU1FRUSEE7iuvvCKkJ9Uqjx49WghMKRhAKp5A0yOP4CMXXojzLpiBN7a2oLezC6Nra+Cz07jwvGmoHPNPGH7mhYge3I+2/QcQMSOiitmSAojHE6iqqEEsmgAFb9UAzabVYUkGTJ3kqgpDd5LSxNESQlcS12oTI4+4pfNz65Hp/YyREQ7Wm8x1ZS7JVlsmcZsX57nvitivLYSxu617v6hSmsStI2+dNC/N1rUNqqdWEAz54fMpsGUbNy+6dciv30svvYQ5c+bgzjvvxNVXX33Yus8995x4f8WKFbjyyis/yF/lk3ptLld3p9OnT8f8+fPFTyg0QFX3ST0674wJMAEmwASYwLtPgOXtu38P+AyYABM4lQREAnUxZjy1/bDZryINu/wsPPf8VzDgOFxxnho2Lh6Jy2ueQk/B8FghdTevzotX4V6vx/ir1wOYg9Xb1sIZS9uBpqum4NoZh+9DpISb5uX20bru85h2az0e37IIWD4Nl7fcgi0PL/AIr8Pl7UDngWy98ntR3p7K23/4sQaWt5FNa9AYnY0ls71zZyPYtKYRUZrHWjCOdsBrOIK8FfNd1y1Hc7oOgRZglltbTGJzDdAgkrT5RaRQN0/EkoaZCGcTto68DQoZelNzDRomvoBmt0L5iMfP7rugtlmkZBvXoGP2Qiw4rLqZWp7XYPFxJm+xcGWOXeuGRjRhHha6nch03c11WETJZM91t25Yiua6Rc51et8fqDb5GPfx7j57fHQmwASYABNgAkyACTABIvCn3/5OgBhM3vr9jrwVtcn+YK7W2JW31D7cP7mr5l6L5K7s6zcL11uLTFLPJzu1yG4yV5xHNtlLn7vre+Wt854jc73ylop3+y1C3lowJeecVJlSpzZsRYViJPGXp5oga+2IJ3qQTEXEOqWlYaj+IA607QPNY9355m74aG6sLGHauRdgwmn1GDF8NNJ6Cq/9YxPe3L1LyKyKYZVC0IaKi7B7z1s40NYmkrldh9oxc+ZMlJaWYnh1DXbu3CkSt4FAAOPHj0dHT5cQl/TZQ39owtjTJmDGzPPQ8ve/QzYNjKkqxfhRY/Cxz34TllwOOx1Db3s79rbvRTyWQuXYMaitGgVdd9Kx7R2t6Il1iMrkVCoBw5RhQYVtqUKkUryV5C1JXZK3btBZzLW1snNqbec3LRkhesVm2Sm32b+zzlxWHeZUpe2mb23qis5KYVN2zitfb00+nY5tiB/6W8jcdAaWbogabZLefr8K2afi5kVDJ29dyTh37lzcddddKC8vzz0CtN/ly5fjZz/7Ge69916Wt54vB3EjLv/93/+NYcOGHfYPQ+/nNMuZqr9Xr14t6q6XLl2K4uJi/gcoE2ACTIAJMIEPNAGWtx/o28sXxwQ+3AS0SATpQBjhfs5noBmxxMlNyW7BwwuGNnNCjrY8gG395uZmpa5WkKbVNmLxyMux6rrH0bYsP69WJG/T/d+js3BTs07y1jmnW2c9he0kikUN83rMf+55iLG5YmF5e2JP+UDyNoJN9zSic+7hs1aF1O2c7cyqPdJyNPKUEr7L12BzpN4zc9aRuk2Yg4a59agJAOnOF9C0pgV1DQuz8tObvKUHvBUbljaiOVKP+UsaIFqHj+b4dA395G0ELeuyUnVB/YDV4SdL3hZK4tYN2Vm/hbXUQsjWYKGQ1vlloOTtse7jSLeQP2cCTIAJMAEmwASYABN45wn8ed2D4iCF6VhXmubkrezL1yY7WzhJTjObiM3NzT08eeuVs4W1yaqUl7tC4NLkU4+UdZO0rrwluefsw2GTT3XKuTpnel9s58pbZAWxZMKkul/Vh0RPG/78xDqErEOQFBu9fYdEEtYXKIYEStMWI5GMobikBG0d+9Dd1w0tbcNGEUaPGYczpp6Ougmj0L7/AF5//XX09kVQWVmJjGmg/uyzheT6xz9exxvbXgPJL+I4Ydx41NbWIpVK4W9Urwxg2vR6hEvL0NHWgZqRI/D0s81CXH7swgvQeWA/2t/ajQvOnY5PXfkdIDwK6Y630dvRActnoaZyNNKBAHwSzYj1Q/YBifghHOprw1ute4SMjWsyTIsErk8kaokJyVtdN2AZNmQ1L8BdeeutTbZE1bKUk7e5v115K0S6U0vtCFzS6o7wJYmri6QvHdNJ+Lr3tp+41XUYega2qFC2RWUy8VL8Pnzj20uH/BKQZLzjjjsE05tvvhmXXHJJbv23334b3/3ud8Xrz3zmMyxvPSSPRd66cpeqwYnx5z73OZF25oUJMAEmwASYwAeZAMvbD/Ld5WtjAh9yAkKQdj7Qf36tm7x9bjsWeuK12sb+M2mHQidm3l6Z7j9TVlQuX46WWwrkrxCu38Xrl/6iX2L2qGbeHiZrW7Hu09Owao53Ju7h8lakdxdPxONbliDX/vwennn77j6mA8jbjo1oXBXBvILkqzjPyCbcs3QXZi1bgPALN6FxwwBnP3chVlI09yjlaaRlHRrXpDHPTd6KXWpo3diEphc2o7UjjNr6elw6ew5m1rn/J0KhvAVo1uvy1tlYtiCbXD3K4/eTt6D5u2vQMtBNqW8AzevFSUreikN0NKNxeSsuWjgDuxo3Y6IrnvsdvxUbbmpCeNFCzBLJdWc5TN6Kqutj28e7++zx0ZkAE2ACTIAJMAEmwASIQPP63wsQg8lbmllLi3fmLc0odZO3XnlbWJtM2x05eUupWEUkbxXJrVvOpjndemYhaw+vTe5/BwebeUsqURViV7Z1kEKU/Cr27ngVL/zpUQQy7TDsDDJGGqDKZ4lm0cZRWVEOTUvCXxQSKdm0ngFUP/qicex6aw90O42Jkydi1kdniQTptm3bRDrR5/eL12effTZqamrwwssbsWPHDjHjNhqN4rTTTsOIESMwatQoUaP86paXcMGMmZg8cQra2g/CV+RHT1cXktFenDV5EpLd3UhHYrjmy8vhrxoFxNvR0doKubgIPqUcUqAUgUCRQJFK9WB/+3a0d+1D7fDR6DzUg5RdgoxBNco+GDalkEms2jDSOiggS/LWXVwRnnWwztvZZK03eatAyo2zpXG3burWTdg6v0kBm9BtR9y68tY9lqhK9iRwXXlrWYZ4tih9q/gCWPS9I9cm//73v8fkyZPR0dEhZK2YywzggQceEPeElokTJ+bkbUtLC1auXInm5mbU1dXh61//upC79Izffvvt4l7t3bsXjz76KEaOHInbbrsNH//4x8V+9u/fLxKrjz/+uKjL/upXv4prrrkmVyVM+/7pT3+KDRs2gNLAdF49PT340Y9+JPb7l7/8BT/5yU9A8pQ+//73v49JkyaJdb7xjW/gggsuwGOPPSb+h4B58+aJ/T/44INYs2YNqqqqcvKUzpWeM1qX5HVra6tY/zvf+Y74HwR27dqFH//4x7j44ovx29/+VjyD//7v/45vf/vbIm1Ln7nLk08+iY985CP9vk6DyV06D2JKnOn7/k5cz6pVq8T5zp49GzfddBPq6wfvZuN/ijMBJsAEmAATeKcIsLx9p8jyfpkAE3jXCWgtjbj8klUYs+IBLJk3CeHITjQtvRrL07fg6bXe6uEINlw/HjfXPI4tS/Lp2MEvIJuIDa/AA0vmYRJ2omn5tbh5VwOee3yhZzZndr/aFZjx6C5c1C8x24J7LrsEd5bdgtUrG1AfaEXz8ptxbfNFePxlR7qK+bfr5/ercXZqlMNY/fjdmDfJSVwKoVv/ENbeOAM1tWEEKe077XJsnrMaKxbNRl2ahNzNWLN5F8LzHsDaW+Yi5wDf9bsE/OY3vxnwLOg/QHlhAkyACTABJsAEmAATYAJM4INNgOStSFNm59S6EjdXhUz9u/3krS8HhJK3iityc/twZth6Z966+3dm2vaXhT45W2lMqVuamZs9njNJF7Ao4TuIvD2ambdiHahCFMJIiypeyadg84t/wtZNz8KvtYs5sYGQH0ktA9vywTQtKBKQ1uJIZnQoagBd3b3whYKoHF6F2tG1ePW1LXj9je0444wzMWvWLCEbD+7fh0QigVg0ImRcdXU1Jp05GZ2dndj0ymaRwN36xhtC6o4//TQheLs69uIfW1og2wrqzzoH7YfaUV0zDEHZRntrK0bVVsOIxjD/P74HqbgMUqoDr7z8EoLDqlBVNRHVVRPg9weRTifQ3bMXXZE92H/wTSSSNqZOnY63OjVoBmlUn0gFW7IFWZZgZgxRT021yfl0syPlSd7m7pPnftGdE1XW7phhN/lsU/LWSfC66V23OtmVt4K/m4jObkfr6qK+OQPTIJmczlUpKwrJWx++tzQvGQf6JpJkJNlHApbEK0nSsWPHwk2Jkvx85plnMG7cOCFvSb7Sutdff70Qm9u3b8e3vvUt/PCHP8S0adPEPmif3/ve9zBlyhQhcEmQ3n333eIeU/KUpOLnP/95cV+/+c1v4qqrrsKnPvUptLW1if1+9rOfFZ+3t7cLUUuV2XRer732mvhN75Gw/dOf/gQSz3RM+m586Utfwkc/+lF8+ctfFtXaJI1J8JMsnjFjhvibtqf5vXRujzzyCP7whz8IEUup79/97ncgeUzr0HXS/kjo0n/bEw8Su3RuxOF4krfE/6GHHsJf//rXd+x6aP/Eh2ZC//nPfxbcGxsbxf/0wAsTYAJMgAkwgVNJgOXtqaTNx2ICTOCUE4jsbMLyxcvR9MwudNZMxKXzFmHZLfMgvKe7tK7D56etwux+cvUIp6rtRNOti7G86RnsQna/i+ZhkrfXteUeXHZJM/5zy1rUrZmGa7G6vxz27qNzDGbMvw4/WvYVp/I2m+RtvtGbsqX3N6Hxyqtx6wvX4amehZgp3roHV137XTyTno8Hnrsbcymd2LoBi29ajFXP7MOYGfOxcMUyXNRyPa782mbMe2o7ltCG75GF5e175EbwaTABJsAEmAATYAJMgAkwgXeBwDO/e6hgZq3cT766c2RJLql+H0iquQvNOy2Ut3JWxrq1y5S8HUze0n5UIWwVKPQ7+0Pvy9m5tycsbylZailivquta1ADPpEmffaph/H2tk0IZrooHwpfwA9Z9UNCAOl0BhktAYqmRhJJBAKliCcyMCQD8UwfdGQwYuRohCuq8dLLf8fw4cNx2T/PRl9fD9rbDogZtiQk+3p6kDR1TJ5yhkC2afNmiiJj34H9IqlZO2IE6s8Yj5AviB1bdyEajWP02NFIxvuQjPTin2ZdhJ07XocVieDqhltQWlmJPdtfxM7tOzDuzHMwctQ5kM0wikMhRKJd6Op5E7rdibaO/WjvjKFu9FTElHKkdEvIW80yxMBaVZFh6SYUEuVyYe21LOb7uvLdMM3crFs3WUvX4kpcuj/O+yRvpay8NZ3kLc3NFXOGnbm2tHhrs73y1jKd2mSqm9Z13Ulj+3z4wY9uH/Jb4UrIe+65B7/85S8xZswYXH311UJOktQl8Ufvu/KWqrGTyaQQ6fS8Ud0ypUgvvPBCITVJpNI+/u3f/k0clxKslFYloUgziuPxuEjc1L/V2AAAIABJREFUUvKVFlqfFpK4zz77rEjJ0nskbGlxZSeJWJKutO+GhgbxGQlaEsdf/OIXhZykvxctWiRSwt5tScbS80L/QwAJWUronnnmmeKYX/jCF3Kp4IMHDwpBe8sttwjeJHUpBUyJ3cJzPVF5e7KvZ+rUqbjhhhuEaHZTznQNdO10/iTheWECTIAJMAEmcCoJsLw9lbT5WEyACXyICNAM3Gm4VrsbL6+cjbCoQG7GdVsexhFG6n6IGPGlMgEmwASYABNgAkyACTABJvBhJ9C8/kFI2bpiSr2SfHWSs05Klv52E7M03pTShzkxm03SukLOXd9N3hJbd1tnnew+JSdtC+QTv6osibSr8z7lbiVYlPLMzsAV83A9iV7aN8lB2qezODNVcwvNu3WOAMOixKkO2dAg+4qQsSQ89tBqZLp2QMlEoPhUIW6phpZmx8YjUciSBCOdQTxjIq3rSKZSSKQzUEMBKAE/VL8CSZVRXhoWCcwJEyZgypQzEYn0IhaPIqOl0N1zCIqqoifSh+raGvHzl7++iEM93YjF4ygfVoGSYAnKS8tRN3I0kDbQ1dGGoN9GOtmLjoNv418+ORs73orgygXXQzZMvPZyMwKKjbRcjNoJZ6HUX4m+vk741CTSmS7sb9uFrr5eqKEKFBdXo+70aXhrXwfkUAUgB2CYGSiSJK5JDfgRUEIOR2+alnw31SGLkLRTbyxTVTKlmA2SsLJ47aZsnbVI4OZ/3Lm5punsOFelnK1UpvVpIclNn9Ex0hkN6XQKmYxGxc6iKvvHy1cN+RX1Ssg9e/bgv/7rv7B8+XJRDUyilIQspWipjpj+pnN++umnhdh9/vnnc/u+9957c/LWFb30oVfenn766di8eTPuvPNOsS2JXFpImJJI9aZSSbbS4r5H9cgkPH/9618fdj1UW0xJ3GORt7Q+iVxKFXsXkrq/+tWvxFvEgeStO7PWK5qPV966tcmUQKZrOpnXU3j9dA1r164FSWniywsTYAJMgAkwgVNJgOXtqaTNx2ICTODDQ+CwNG8Hmq6agsWBFbi74SLMmDUJ3pDuhwcMXykTYAJMgAkwASbABJgAE2ACTCBP4HB5SwlYZw6tK2OdlCHV7crvP3lL1by2DZ9I4GaQMmX4S4px7x0/QCjTifKgIWqHSSYmNU0kMSn1axo0KNZCQrdA9dCGaaGrLwJDshFNJkSi1JJsBHw+IYhJUp533nmizjaZjGPX7p1QVRldhzqgGwZ8wQAMy8SE00/DgY52tLyxVcwOJclXUz0cRYEijB01GrJtIBHtppwsaWfs2boN//ofX8HounpEu3uhGnHs3bMb4yfXI1A5Asioot75rTdbcPDgbih+EyPqRuPNvQdRUlKFqdMuRmdvAlKwHImUAUWV4FMUGJYFiebZ2mquBpkEritV+8tb2xHnNhyRazuS3TYtJ107gLwV2/erUXbm4FIG2N3GhgVDdxK5JFUpFasJeZuEaemwbQvLbz96eUv/YwEJQKoYphQspTapotqbrN2yZQuWLl2KZcuWiXm0lPQtTN4OJm9pZi3NYF24cKGQwe6MXDr/IyVvf/CDHwiZStXMJJELF0rVHou8paTqjTfeKCqWC+fV0r5JOp9seetWUX/uc5/DJz7xCcHxZF4PJ2/530xMgAkwASbwXiLA8va9dDf4XJgAE/iAEHBSt5dHVmDP3XPzkra1GYuvvx6rJt6NPZTG/YBcLV8GE2ACTIAJMAEmwASYABNgAkzgeAm4M2+FqBXJW0feuula+u1WxBbKW/f9wuStK33pnAqTt0ICZtO0Jyd5m5+hm2OQTd0KKQjDqQemwbaU7pRkBMqCWLH0JnTuegVnjKpAuKJczMLVNA2JVBKK5NTpklillG4snoRumNBMnfKg8Ad9SOkZ7Gvbj7rRo2EalkjsUm0wVbyOHz9W/G5vb4OuJRCJxUS6N5nW0NXTjbqxY4XM3bp1K3bs2IZQcYmoCKbq5rqRtaguL0Gspx2KpQMpAx+95J9RM2Ic/FIAie4eKJKNonA55JJSwJAQiUTw1u4d6I0cRCzeg7iWQNmwWsRTBqZN/wTkUBmSpg/JpCHuh0oRZ1lCxrByNdjeObauuKXssitgKa0reBqmELcKpFwVck7GZpO3lLp13zPoGgqTt6SIs9I3I/anCHlLKVxNS0FLJ7MC18DKFb8c8tEuTJA+8MADQmpStTBVEJMQ9srZTZs2CelIKdS6ujoxR5YSsZRidWuTB5O3xI4Sp7Tvc889F2+++aYQxNOnTxfylmbc0szbyy+/XMy8pRm4lE4dOXKkWI9mxVK98+LFi3HOOeeIxDbVLP/rv/4rAoHAMclbksf3338/Nm7cKK6ProWSx3/84x9FLXNHR8eQ8paevVtvvVUkc6n2m47vXbxcqWJ67969ova5uLhY8KPflPo9WddDAppm+PLM2+P9JzlvxwSYABNgAiebAMvbk02U98cEmAATYAJMgAkwASbABJgAE2ACTIAJMAEmcFQEXHnrVhJ7Z9Q66Vs7K2+dmbTe2mRX3tKBCiuTXaHbX/Bmq4+z8tata6Z1j782uUDeesQtnVdGSsNvqJBMBQgEkNQzKKoI4ld33oqeva9jRIkPtkQy0YRhO79p0WkmrKLAkhUkEilYkoz2zkPwFQVRXFaKiqpK9PT1iPmsyUQK6bSOVCqNcDiMUHGxSHyOGDECikVJ0gziySRiiTgovbmv7QCGVVWKqmUtHsGON9/CKy0tiKXiqBszCkHZwoRRwxHv7YKqq/j4ZZ+A6i9CuCiM/Xv2oThUAn9JELpsApaNcEmFqHx+Y9s/sKf1LRgwoOk2xk2YiJKKiRhZNxEdfRoUNeDcJ8mZc5vSDfgCwVxlMglcEre0UGWyKQSrLMSq2I4+z82upRgu8XI2cCuT3bpk97VuG56krZndxmHs1CU750KLSTNvM5R+TiClxaDrGay4Y/WQz3GhvH377beFQCXBSFK1cKYtcSLBe8cdd4j9kmQl0UlpXZKeJHWHqk2mimOaJUti9oorrkBRUZH4TpBApeelpaVFCNENGzZg7ty5oKplkuskb0mQUt0yzeGl33R+lDal9SjVeizJW5KdlBp+4oknQJXPJKEvvvhiUeF8/vnnY/fu3UPK20QiIa6DBDCdz7x58/pxJq5z5szJvUfnOn/+fPHjVkLTc3Eyr4fuzWOPPSbuTWtrK2bPni2SzvX19Uf1zzJeiQkwASbABJjAySTA8vZk0uR9MQEmwASYABNgAkyACTABJsAEmAATYAJMgAkcNYFnfveQWNdJ3GZ/sjNpvTNv3XV8vkAulUti1pk768xDdQWwdzatV946dcxSLnl70uVtgbilczZVC6puASRvpQBs1YSkami87VvQetsxprZcSEM9nYIkm6BiXzKXdJ6G5YjrQ9298PmD0AwT3dEIeqMRjKobjZGjRwkZm4gn0dbWLkRkNB4X29I81KqaaoyqGSZmjsqqImQbSTOSu7RfSl6OH1ELtSiIpJlx6pRffxWKaaA2XAojncLImrE4/8LzkUzFUTtsOHa/8RaCwSJIfrppFoqKg+js6EEykUZlTSUypobXtr6OYKgEFlRMmHwhRow5Hd1xA4FgMVSFZgRnk6+SAhOOOPUmb0VyllqmnU9EwpaStnRdlukkaem1d+atELGeube0Dr1HyWXnbxOSZUOsRVLYIjFsgZK5rrwV1cl6GpoWRzIVE7Nvb18xtLw96gf9FK0oWAnGzkIzYkkOUwrYvc5TdCp8GCbABJgAE2ACTOAECLC8PQF4vCkTYAJMgAkwASbABJgAE2ACTIAJMAEmwASYwPETIHnrla+uwPW+58ooqlV2kreOhFUUnyPlsvK2MH1LZ0Xr5z/PztHNymGqTc4ldGUJ1ObrCC6ZsrywbBtyNqVL5+CVwrRvVxyLqz9M3DqzWA0Z8FkGIPmcOKlkIN6+C3euuBWyAvglE3V1oxCLdEPPJBEMBURSloRsWbkzbCcaT6LjUBeKy4bBlIFDPT1C8p43Y7qoPp5+3gyRvO3s6kE0GkVa18S5xeIR2KYpamkpoUlVs7RvSuvSdZL4VS0TmqGjrLICRSUhaFoSh9rbYKbiiPb2oKZmDKZOmYxkPIpQoAivb9mKCRNOR2d3J0JFfhQVBdEXSSAWi8MXCqCqphJdvT14e38HhtfW4cxzL4YULIMlFyNtSijy+2CbBnTTQjAUgqYbzgxbB5eToCVxSzNr6cdyJC2ldcXnhnPu9JpEJd0hUa2cnXHrJm7d2bk6SXNxe7LS1nZ+02taTCuTe3jpfcOk6uQ4UlpcyNsf/vS/j//hPsVb0txaqmBesGCBmH+8fft2fP3rXxczcr0p1lN8Wnw4JsAEmAATYAJM4DgIsLw9Dmi8CRNgAkyACTABJsAEmAATYAJMgAkwASbABJjAiRMYTN7mZ96SpM0nZv1+v5hRSj8kVAeSt96Zt4XytnDm7QnLW29kNK8Bc3/ptg2/YkPXkvCVhYFYN55c+1/Yu2c7nnnpZZxzTj3Ky4pQWuyHKltIa4nstjL0jAGJjLKiIBpLIZpMobRimJiLG0sl4Q8GxHzcdEbHmDFjoVumEJqSAvRF+6AoEvr6YrlEM0lQSuH6FGemMIlex1VLQlQSW0rSKrIFM51CR8dBjB89AePrxqK7vRMlJSXo7u4W83SJW6wvCt0yEI8nYMo2kloCtgIMq6pGSpMRjaRw8WWfRcqQIQXCyBgSQqofhp4WAtUfCEE3DSFuveXTpGlzAldUG5tQJRLqVi55K5PgtSzobs1ydt6tELnZebbOvFySu069M6VuKX0LKz/z1vTMxKX9ixQ0zb5NO/L2lh/dc+IP+SncA9Umr1y5Es3NzZg8eTKuu+46fOYzn8nNjT6Fp8KHYgJMgAkwASbABE6AAMvbE4DHmzIBJsAEmAATYAJMgAkwASbABJgAE2ACTIAJHD+BweVtPhVLklZUHEMRgrFQ3tLRB6pMJsH4bstbSQ7AthOwoCOZTOKPa3+FQOIgJNnCUy9tQkyLo7KiFGedcTqKQz4otikqjyn9a+gmbMmG3x8QlcldfTEUh8sRTyaQsZzEcTQag8/vF9uMO+109EZ6UFQUgmkbQsT6gqXYu3evmElbWlyC9vZ2lJWUoKysDJqmQS0Owq+oIoUbLiuBReJSS6Kzo03I0fGjxsAvqQjAh2hfD2zFwugxY2DqFgJqUNQwd/f2Ym/bXkiKhbLKsBDN5RWjkIhZ+MjHL4OOIAw5hECoFAFZhZ7RHJkokXy3c+KWxKpI0GblLd1XR8DSzFtaj+QqFS3bkGWaUWtCz86rdRO3bnJXVCOLObaOuKVFEhI3X5tMMpcCuP3ql2FC1zWkMwkhcRffevfxP9y8JRNgAkyACTABJsAEjpMAy9vjBMebMQEmwASYABNgAkyACTABJsAEmAATYAJMgAmcGIH/+/tHcslQ2pMr3dyaYm9dsSL7xLxVErUk3EhwksSjxVtp7P2bBCeJQmc/zoxcquJ10rmU3nV2oNBrT40yfU7pT9lWxefeamb3b+cDZzKrs2QloRCKzvsZOwCfrEMyInj5yQfx+svPoraqDL6yYuw60Ibnd+2BmUhidGUFzp00BQEJMIwMDNuCTMliEoySJRK4nd19yOgSdJvOzRLVyXEjDcUASoIhsY3tUxCJReGXVag6kFQMVA6rFtdNyd2MbYLqdavDYWSSCehQ0BPpEzI3FAqJ81YkC/FYBKaexkXnXYR4MgrTSiPW3YWxtbU06hamDahUu+yXodtALJVCwtAQpapmS0ZZSSVikQwu+l+fBcVxZdkPCfRDfzv11bQ4iVpnoXeEuJUd9kSQkrkOWqtf9bGcnZtrZrd35a37DLnPEUlu8bdNCV8TFtUkZ/+mRK6hO3XYVMFN50TJ23QmiXQ6BV1P4+Zb7/XcX/6TCTABJsAEmAATYAKnhgDL21PDmY/CBJgAE2ACTIAJMAEmwASYABNgAkyACTABJlBAYCB5651de7Ty1t3G+5sORWJuKHkry47ILZS34jTpM8sRjYU/9LEQvFTFmxWRA8lbI1MENWTitRefxAv/Zz0qfBn4ZBlFtcOxve0gNr2+HTXDKrBv1w7MOPsc1AwLC4lJSVhKxvqDPpgwkTEySGdMHOqJI1hUKpK1aT2NmJZE0B9AJBJBSVkpTEVCMq1BS6UxrLwcmm0gkUiiorxS7E9WfUilkzAzaSRjcUSiGXEsk8SvbUFLxWAZaQR9EvyqgtmzZiORiiMW7YFPthFSFIwbNRa6YcGQbGTMDJKpNDTLhELnahvQtAxqqsbASMuYcPZHs+x8EHpccmQpqVnBTUh4Z6H6ZFfainm3siSOI6qxhSfP1h2LubWmM5nY53eEfDahS1LfTdKK99Xs/xBgOXNuhfTPrk9JXyHJJadGmhaR5jU0UZlMlco3LG7k7ywTYAJMgAkwASbABE45AZa3pxw5H5AJMAEmwASYABNgAkyACTABJsAEmAATYAJMgAg8++DD2eSj0g+IK21JqrlJ2qGSt0PJW9oXCVwSh7S4yVuqYh4qeSvkLVnEQZK3Qt5m63mddfrfUyEnA2U4+Nor2PP3Zhxsew09yQ6oZaUoKa6EkbCx7e29MPUMbOiwzQxqa6pQFioWgjEQCMCwdGi6hlAoiHgqjWgsg57eKIbVDBPvUU1yWs8gkdYwrLoKhw4dQlJLQQ0GkMykYcBCaUkYJSWlyGhpkVwmGUuSUvYp6NjXI5K6dK5FwSD8PrpmA8lYL0bU1mB6/Tl4++09sGwdsqWjqqwcAdUHNViMzp5eyApgWkAatph3GywOQlUCOH3cGfArJQhUjs/KW68Et0UNslg88lbMpc0mbt2Zt5Ks9qs9dlK02TRtLuvsVB+70tb9W+zfn5XCtEODJK9Em4vfdLCMqeXkuyOADcGGEriWbeL6b/2Ev6hMgAkwASbABJgAEzjlBFjennLkfEAmwASYABNgAkyACTABJsAEmAATYAJMgAkwASJAM2+96Vp6zxWxzqxbqjemxKaEkyFvHfnn7O9I8lbUJmcnsg5am5wr+3XuZz6F67w2ZQubHnkQVttO6GYPDiKOblNHVVEVqpUw9vceQjwVhy+gwrR1J1FqA+HiElAyVFIlpPWUkMRpw0AyaeNA20EUl5UiXF6CvmgvumMRKAE/UqkUaisqoWcy6I1GkLDSQCgIi+bKSgpCoWLEIjExBziV0SD5VRiptJiXq+sGSktL4VNU6m2GbJmYMH4sxo0cjjf37kI6lRTJ2+ryYfCrflTUjoABCZmUhmgyiTQZXJ8EX8CH3t4+jKgZh8mnnQVfycgcE2dWcV6GO7yyEpdeUCKWmJEIzkpcSXJqq510LVUn0zpm/j0akuup2/bOvqX3LdnIVWULYWtmBW62PtuSibmT3HV+nHSue4xr///v8ReVCTABJsAEmAATYAKnnADL21OOnA/IBJgAE2ACTIAJMAEmwASYABNgAkyACTABJkAEmtf/XshbV9TSe0LUZt+j10PJW5J/rlgtnHvrbutN3rry1vmMKnyz82/FBN28KBZ3RyRv80K2sJLZm7wtlLbOawkvPPMgNv/pSVRAR3FQRkb1IWoY8Pn9GD18BDIpE73xPtiqLQQuzdBVYcNK6zAzOg3dhepXkcqkYFoS4kkDyVQGuqmL2bj+kB/+kiJ0dh2CkdRQGSrClNMnIWMa6I724O97d6OovBw0G9YyIebV6roO3TZFxbLsS0E3bSiKCp8UACwFsUgUyWgMUyefgRFVJeiOdONQ+wGUBoMoLy4T6d3O3ii64zH4FRWqvwiWDGQsHYGiACTJh5FVdZg546OQA1XZB52EuZwV54qYgyvutZytQqYXlk2TbB15m5W47pxi+tgrWUni0kK1x4Wfua/pN6VoXSnrViuLGuasrDUpm5ytY6bUrfu3++38ys1L+IvKBJgAE2ACTIAJMIFTToDl7SlHzgdkAkyACTABJsAEmAATYAJMgAkwASbABJgAEyACJG/dubTedKsrb0m4Ha289cpV776ONPOWzqNw5q0Qs0eVvM3fx7zAzfcn/+mp+7H+nkZMnzAWVeEylFRUo+0QVR0nMW7cSKhqCaKJKBQ/bWOJ2uJ0MgVVkpGIxkCjWG0ZoABqLJ5CLGnAVnzwB/2Ix6MIlRQ7J2AaCCk+VJaUoCQQgm3qCIVC2NbZhj+/9CJKRw6HEghCNikgK0O3LSihAFJGF0zDRnFRGbp6ozDTJlKJFJKJBM6fPgOjRpQhHo2JmbfpaFwke4OBEkj+IHRZRiwWo6m/yFgkXU3IqgQjY2NkzRjM/qdPIWn4PQ+6GGQLgAbR0vXKMK2M+FxI9ay8NUimUkgWNmRJyVVT90/IOvLWO9/WrUv2vmeKpK2TqLWFqDUcPSxm/No5uevWJecFr3MPFy29nb+oTIAJMAEmwASYABM45QRY3p5y5HxAJsAEmAATYAJMgAkwASbABJgAE2ACTIAJMAEi8Od1D+ZStq6kpd+uvCURd6Ly9nhn3h6dvHWSnyQiaXETt+7dlcuKsWrZd/DAL36G/3XxBZg4cTLiyTR6ot2YePpo+IJhaFoSqkICmcRpHIaWhl/1IZ1KQZUlmDSk1SfBklX0RjUhbzUjLdK4qqRiRE01gpICnyJj+7atona5NBREbVU1Smpr8OK2Fmw5sBf+sjAyMQ1B1YeMoSNUWgItlYBlSzAsE/FkUlQqwzJQWlIMv1/F2FHD0dvThdJQCAHLRkVxGDbFbP1BpG0JiVQCGZKtIoGrQFZlZLQMxtdNxvnnzUJcc2qPIRliQq13RjAlk/PJWEfemrYFk2bPZhO47ue0C6+8pXMWu6UW7GyKdiB5axjZ2mQhbGmmLf02xf5J4uoa3T8Llu2kbsW8W4PWEy3O+Okv7uMvKhNgAkyACTABJsAETjkBlrenHDkfkAkwASbABJgAE2ACTIAJMAEmwASYABNgAkyACLzb8tatTR4seSvZTq3y4DNvnfmrrrylv0Q9cHZJpcpQXGuh9+Dfcd/PfgipM4rhFbXYun8XJs86B2GlGMlETMyZ9cs2rEwaVkZ3JKJpojgYELNwNUMHVD/6EhmRoE2kUwgU+eC3/Sj1B+Gzbfj9fjzyx0fx8Y9fgoCkwNI0BIpL0Gam8Nz2rVDLShDvjcGMp0GjYqPJKPyoEDNva0bWQA3I0NIJaFocFeVFyGQ0jB4xHD2HujCiugojy4dBNmz41BBM2Q/NthHX4lD9QVHLnNJTUFUZoUARzjlrJkZU1yES9wk5CkmHjYyQuJSAzS3Z+mQhYE1LSFWqQqY5vSIrazjr9kvdUoA3K2/1tJb7vHA9ep3JZPpLX4vOJj/jVqWq6Jy8NUBJXUMniUsC18aKe37NX9QTIED3raenB+FwGJSAf+qpp1BVVYXp06efwF55UybABJgAE2ACH3wCLG8/+PeYr5AJMAEmwASYABNgAkyACTABJsAEmAATYALvSQLPNz0qZsN6K49lSc0mWAFV9okULi2UwA2oPvGbFpJB7szT/PZKP9GqZLenfdB2TmWuMydXJHzhzNcV6V5bFulL91j0vm1RctTK7ZMkL83ZpYX2YWYlogu3cPatLElI60CgVEX3/tfwg5uuRQAWSorLMaX+LCippJMGtTIwrTRM04AFU8hVsVCiVXauic6NZGbaMkAKlA5dEq6CYtE8WxORnl6UVZShvW0/zpo0CelEAopmIiGp2Lb/AKK2ib5kFF2RXhiQoFu2SOmS9KXFylYMl5aWIhKJCC4lpSEE/TJ8ko1Rw2tFotfMmPApfpFO7Uz3ifOhfYVKKuAPlqIkOAznnn0BFFtFRk9lRbTucKWEseJcj8NVyVUfuzOEKfnq3iOSqO7SL3mbnVMrztuyPPfNWdt9T6K+6cLUbvYe0/58iiJSx/QcEVOhdkVC10nhfue2O4b83rzyyitYu3Ztbp2amhpMmzYNF198MYqLs5XWp/CbR+e9ZcsWPPfcc2htbcWECRNw6aWXYurUqbnv1Ck8HfT19eHhhx/Gpz71KYwaNSonb88++2w8+uijOO200/qJ3D179mDTpk244oor0Nvbi6amJsybNw/ElZb29nZs2LABl112GcaMGXMqL4WPxQSYABNgAkzglBJgeXtKcfPBmAATYAL/r71zAbesrM/7u9ba932uc78xwwzDjIPIcBMRNKhoRBSltbWt2sQ0arRtUo2XGqPRpKZNmqSNtmnTljYmNfZRwKAQtAgqjqAQBUSwUOU+wwBzO7d9W9c877fWd86a5d7nMheYDO96nuHss/faa33f7/vWOjz7t9//JwIiIAIiIAIiIAIiIAIiIAIiIAKWwK5rrzMPB8lbz+svb7k/JSCl2+Gp2AXkLROeXKU1k7csO0xxa4UwQ6Lc7HNJTHF8+DkocO1zRXlr+2L757BEr1OF1/Rwz+3X4eqrPo2VI0NYu+YUlOs1hFOTcJg0jXpG3lLkMhlqizHDzSSz4xqpGERhKhspb10HjlfD8vEVqJcruOXrN2PTpk1wEWPtmhWIewFKoYN97R4en5hEy0kw1ZvBxPQE2mGIgOWB/dCwaDTrRlgaIR2laWL+zhQu4gAb1q7Elk0b4MHDSHMcSeKCbKaSlknIlqp17J+YxujYKrziZZfC7yYoOxU4bipW7TE9L+2PkbcOaxOnwtyubZyK0zRpy/2iKG0Tt7y8tb9zDvDYVrqn3Ofkq+vOrZmbXwvXlm/2vPT8Prkz0eukbWEKmMd97wc+Me/FSnn70EMPGdnIktPdbhe33HKLaftrX/vauXn1LFzybPddd92FBx98EJdffrlJu+7fvx9f/vKXjUzetm3bs9CK+U9hk7dHIm/5hYLrrrsOF198MbZu3fqc90UNEAEREAEREIHjSUDy9njS1bFFQAREQAREQAREQAREQAREQAREQAREQAQGErDy1go9B1kKNitV7Lr2OggVAAAgAElEQVSl2aQmJR5TokzL9pe3qbidlYMMrhaTt9n6qHPyNj1fKm9ds+4qN/tczHMllMtpWtecN5OJfG4heeu6IYKohNgJ8InfeCcw+STO2rYdq1evxTMHD8DrdY28NeI26iGhyDUJUFNsePacVi4bEZrtQ9nYGF6GRrWBvXuexO7HdsN1EiwbG8f69WsR9DqolKp4bN8BHIoSzMSBKXM8MTONqXYHnSACM7dM89ZqNURxaFgHQYBGo2Ger9aAoNdCyUtw/rk7sWxsBR75yZNwnAaQVDATTsKrlEHdu3X7C3H22eejUR9Frx2g7JYRxWkJ6LwstUlq9tGmXPnYrhecTz/H0VwJ6qK8tVLXyuE0rZumdu1zTPoeVnI5G3/bnjAMEMQRInI1aebD5e17fv235r16i/KWO+fTo+wrk7A333yzSTO//OUvxytf+UpUq1W0Wi1861vfwu23325+f/WrX40LL7zQCNevfe1rePOb32zSuxwPplRf/OIXY/PmzSbN+tWvfhU//OEPsWzZMpNqPfPMM83xmHLlcTZs2DDbbrbxiSeewBve8AYzr/PtYUqYknlkZOSwdlNE83jXXnstLrvsMnMsnpMCeNeuXUZS2/bymL1ez/TljjvuMPteeumleMlLXmKet8dgevZI5S3np2WwY8eO5yRFrNu4CIiACIiACDybBCRvn03aOpcIiIAIiIAIiIAIiIAIiIAIiIAIiIAIiMAsgduuuS6XnD1c3Joyul4qb12kUpZSyYjVJC2/S+HGjeV38+KWEpgb97H/TNnkw+Qtz1dCyZmTt0YAJlbelkwJ4/T4jmmDlbjm2KZs8lxZ3+Kwmvc4AWKngiD28ZH3/yLWNiNsWLESy5atwKHpKbh+B0giJFFgSiebEspZyeTEyOI0pXqYqEyy0r5IMDK2Au1WF7t23YZtm09DZ3oGtUoVG089JV07Ngb2HDqEtuPiYGfGrEtLeTvZaqMXJXBDJluTVJC7aT8rlbTUcBD0sGz5MPxgBmUPGB0ZwuU/fwVWrdiMBx7cgz1P7EcrPIT1GzbiBTteiFqziXKlBr8bMcJqyivbUsg2SWtLVDN1a0sjm0RsnPbRileuaWuEdZKOK5+36wDbhHB+/ziZGye2PYqCNEnsps8PErgxBXwcG4FLaT4rf8M0zfvOX/vovFdrUd62221T1nf16tVG1N5///248847jYilgKQAXbNmjZG0lJ2UmxSdVpS+7GUvw9jY2EB5y1LBN9xwA9atW2dkLssIM1n7pje9yYxhXvr2a/h9991n2sOkMMtjf//73zdi98orr8Tu3btnSxb3k7csD33RRRfh/PPPxzPPPIOvfOUrpqQx17BlX7i+MMU0x4kMtm/fbsoiH628ff3rX2+kMMX1ueeeK3Grvx8iIAIiIALPCwKSt8+LYVYnRUAEREAEREAEREAEREAEREAEREAERODEI8DkrZGTzNPmUrNWxjqea9a25eY5c/KWv/P5bPnSnxG3VniaNVaz9G0qb1ORZ8/lOpXZlC0znpSI3Mx6uC4LEM9JwVTgpu/lZuXhvFSTHtzyEJyKA3SexFV/9Ml0zduhERycmkSzzFq9kUndOmbt21TemjO5aWlobkY+Omkp47zEHBtdwaLO+Mn/fwijzREMV2rcGSPLxtGJfDx1YD/aUYI2EuyfnkQQdTHZnkGrx/LLDoJuL5PDCVxT0hhoNuvodDooVzyMjNdQKbsouTGGGsM460XnYetpZ6NSGke5MorE68L1PMzMtND1Y7DMdblUMWvJdjuU0bMFoA1TjtlciphjyNLINpmbljBm4tcK2pJXNf3n70ygUhBy//xcmRXybjpueanruMFAcWuEMEc4mkve2jVvObH4/Dvf97F5h7e45i0TtEyyUsJyo1h90YteZEQmt3wql+999NFH8ZrXvMYkaNk3tp9rvQ5K3rIsNtOrbDvPQQHLFCxlKyXsTTfdhLe//e1919slv2J7KJu5riylK89v15vtJ28HtYmimsdgP/iY28GDB83x2L6jkbdf/OIXzXq3HP/TTz9d8vbEu4WrRSIgAiIgAseJgOTtcQKrw4qACIiACIiACIiACIiACIiACIiACIiACMxP4DvXXm92yMs4pmGtIHVLaXKWG8VWpZQmb23ZZLpBK2rzEvgwecv0rZu+b07eZuWSC2veOmaHNIlrk7pMiebPwQSuXfPWlt8d1Euv5KLb5ZqwHkrJAfzxJ9+HzsQhnHrqqWgHnVTeGmkbAhFXsqWKzdaEJZeSZxKhJpFqf4ZRKjjDCLXqEDpBgOHRcTS8OmaePsDiz6iNj2DC7+DJp/YgqdYxEwY4MDOBIOxgutNCuxchSDxEASVlAK5Fy8hxueylQjUOMDY2inItRrVaMUKYS9SeueMcnH32RahVxhHGHiK3i9AcA6jUGgiCCOVs/MwavUFgeJIfxS3/UczbhC1TvumatSlBPuZ77LhShtrULVOqFJXcx8h1b+446fyYK3fN3404dkJzXCt48+vepmdMTEI5zASy42aswwiIYrzj/b857wTOJ2/ZRyZOWbL4vPPOmy13/N3vfvewY5xxxhl429veZkqAM5nLVCmTrFyX9qUvfem88pbpU3JgYvbuu+8G5SvLF7P8cbHccrHhxfLLfD3/HH8/EnnLksuUt0z/UrTmt3zp5SMpm/z5z3/erN/LtDLLJpMRGWgTAREQAREQgZOdgOTtyT7C6p8IiIAIiIAIiIAIiIAIiIAIiIAIiIAInKAEdn0plbeza946xTVvU0ln5SmFV1q+OE2lHiZvC+ldc1wmb39G3qbvdyluvUz4OWm618hbu+atUzJlmVmimVJvVggbeZuug2sTooPwOrEDtzIMVIG7dl2PT33o3di8fjVWrVqB5WuWoVEpwTFlk0O4lLhZKjg9l4fQicwat6m8TTe2MQpSeet3QlSHh+HHCeqoopGUMTY8gqdnJrD70D5ECBB5HjpxbGRxqz2FdreLiXYHvdBBHLvp2rbVMrwSUC47YB7VdR00GjWUG0DJ9VD2qhhujOLcnedj08bTEYUuSpUqglKSpZU9OBHFb8XIVR6T3H0/mBXzJa8ym7zluJEdZbFN3rJUsk3YWg6Ut9y4D8Wtlbc8NkVwKn7DWW52rtA051O/g+StYZmkZZPTLYYTs09p8vaXPvDxea+cYtlkpl9vueWW2TLJTLqec845pnxwfmN7bGKW/aCEvf76682asuvXrx+YvKX05/vIhdcME64UpxS4TO9effXVJvnbb81brl3Lksv5JDDPy/e86lWvMmN2JPK2X/I2FfBpirpf8pZMWEKaQpfln+320EMPgUxZ1pkJZPaNpZm5H9l+4xvfMK9RGGsTAREQAREQgZOZgOTtyTy66psIiIAIiIAIiIAIiIAIiIAIiIAIiIAInMAEvv1X1x+eas1Sm7OilKV23cXL2zkJTMHqwPXS9VzT5G2a1KQkZJlmk6618paxzaxsMh/Z5G2ULUDrURjnBC7XxbXylu+zSeEias+pot1N0Bir4Zq/+Ay+9NlP48Jzz0SSRKgNVzFcr87KW5ZPpii2x6O87SZ+mjylVHaztW/jBOCarGGEyE/g1OsolWsoJx7cVojJg5NoIUTUqJj1atthiLDkgMsAT09PwGcKd6qNtk81XYMfdE1qtVyhKE9QqZZQq5XNeVHpYfnYSrgoY/uWF2DraTuwctlKBH6IxPXQcVji2EWl3ICbeCaFayUsxZ1NJntemrotl6q5NWyTQtlkCl0Y4Wflba1WMTwoUvPJW3OsctrGOJnbPy3JnKVnueatM7fOcb91b3lCIxlnxbmpq23Y8vl3fHBp8pZtt2vecl3bu+66Cw888IBJj46OjuLhhx/GzMyMEagsf9xsNs06snwfRS/lLcsDf+ELXzBr5vLxY489hmuuucYIYa51ywTqjh07cNZZZ2FyctK8RnnLkso8HwUoRS1LFjONSyl8ySWXGIGcX/OW7cnLZx6LspTr31KW/vjHP8bNN9+Mt771rWYM5ivlzDVvOUaveMUrzE9K4i1btphy0f3kLZPJbMv3vvc9k9jlurnT09PmHBs3bjRrAjONnJe3HD9bavqKK64wAlubCIiACIiACJysBCRvT9aRVb9EQAREQAREQAREQAREQAREQAREQARE4AQncOuXbphLtGalivMClpLVrHnrxHNr3mbJ27LrIUrSksqHlU42qdU0Hcuk7tzraSlkSlHKWLOV5t7v8j1Zid90fVsgovF0EpP2tQKX697yNe4zt6Jrf9AJQoQYQuTGaFYi3P+9b+Ozf/IpnLK2iVqtCa+WoFqqGmGIIEK1TOHaRRD58DwX5VLNHNiud8uEKOUrk40BaxU75XQt2G6AMGRitpRb47eEMPQRORFmwg4CJ0ar1wWLMx+anEar3YXrVNHzmcJto1IvYXi4jlq1ioqTitFm3cPyZRuwcuUWIxbHlw0hjFuZiK2gE7tAkkm0uA43HgacAGHURtCrAE7PrH3KjbKVAtzIdFsK2yub1/Lr+PIxN1MyOUpLHtsUpynDzPWPvXSMWUqavjaMfGRDbqQ950zgR+iFgUkUk4OX1OCW2giiaST+iGmb4RqxlDMlb4g46SF2mBhN0OsA7/3IJ+a9gorJW+7MhCgl5Fve8hYjUO+55x4jQZmS3blzJ173utdhbGzMyEomSe+8807T14svvtisY8vHDz74oJG5FKoXXHCBSaFSwLJk8IEDB4z4vffee03als8zvcq5TU4836233orHH3/cjNmll15qJLDhlb3O9vDYLLfMpC6TrHyN8vfGG280feZ59+zZA4pSboPkrS3lTIHLEtAcZ7aJApZrJw+StzwfBS7bSqlNacv3UUpz/Irylm2gwKeMHh8fN+v02vWTT/DbnJonAiIgAiIgAksmIHm7ZGR6gwiIgAiIgAiIgAiIgAiIgAiIgAiIgAiIwLEg0E/e5te/pTL1SlmZYzhGxqZrzgIVr7RkeZseO7embiYRjfzNidt+8taUajYiN43Heo6TJmKzrV/61osjdDGEpOwByTTqtRI+88lfxdT+n2J4aAzNso/h5hD9MEpwkIShkWwdv5eWhq410lLCUQg/Co2oZUrUyE5TYrmclg42vjPtmxHUYMrYMRI4RoTpoI1eEqIV9Mz7Jqen0en58HuhkcXlWgmVKlCvV038tVGuY82adVi7bgWGGiuxdt1pqFbrqFQdVKtpgpnnistlIB4yQhxxFS5GAcdHlMwg8B1T4pfyNl3zdm4t4VTeMhmbynMrbPmYKVRbdpl9ociz6+dS3nFfPsdSz0zqMsXM9G0cR7OpXopsbomTruHb89uZvO0gjDpwohFEyTRcj5I37YtJ5rLMdJIYScj1e9/z4d8+FtNcxxABERABERABERCBJRGQvF0SLu0sAiIgAiIgAiIgAiIgAiIgAiIgAiIgAiJwrAhQ3nKzZYqtuLWJOv6065hSSTLV5zlpiePFyFuT9sySuExX2rVkZ8syzydvExchlahrwrepTHUoTNMkLresqvJAHMl0C+XhtWjHAWLXRzUJ8amP/QpqzgGMNodQjkJUyywn7MJFhDJjopS4cbqebyfqmHSpEbiZtKXITdd6jeF41bQ0cWJTxWmymDLXyEgnRoAYLb+NTuSjzSRuEqPV6aLr90y6t9NlkpbrAydGJC8bHceaVWuxdvU6ONU6lTnWrdmcJaBDU17Zlox2G1U48TiSqIIkZkJ61CRho2TKiGbKW4rQVN5SLFMwp2NqNic2paLt+rR8zcpbeC4qXBOYMrvTMf/sxv2MyHeZLuYoMTWbyluek2u51th2zzWlibudNpCUUS75iKIAXjKKjr8X3d4UWq2OyVLXayMYai4z/FvdGSNyf/l9nzxWU13HEQEREAEREAEREIFFE5C8XTQq7SgCIiACIiACIiACIiACIiACIiACIiACInAsCXzr2rk1b63AzZdNzos+z0nXObXylmWTY1PAuH/ZZCsMbSKWa96ax072k1WTaS2pYk3y1h4nFYssk2zkLShs0/Svlbf2nHZN1yITe85y5APuKNpMhnox4nYbv/ux92Jlo406j1cfguNGqFeZuw2NkKaLdBP+jBE7XSNqTWnkTNqmCdG0rUzDpm1I13aN2dqE/9JEcJwk8JMALb+LVtBFNwwQOYkpJ2xKL4chojhA4Lcx3GDadg1WLl+DocYwlo+uQFQawfr1p2B6YhIjI0Oo1ByUKzFcL0Sv14HTSODE65FENYQR15pdDs9rIk666AYdREFntmyykbfZGsOzZZOdrPB0xBRuyphJ3W6QpnXL1XRsDh06aMoOc/ybzSHU63U0GkPotSltmVZOjHyemZnCI488gqeffhqNRgMbN23B2rXrEUU+ksiDi57hU3IamJj5KQ5M3mf2bbcirFt7Btav3W4kb6/XRowO3v2h3zuW013HEgEREAEREAEREIFFEZC8XRQm7SQCIiACIiACIiACIiACIiACIiACIiACInCsCRyJvGXqlWWByx7lbSoxuc2maRn9zH5P5ax9zQWY/HTS5/i45KbJXPOrWUt3TuwaeWtKE6e7p8dPzLqtJiGccE3cubLJdp88oyq66AVVxK5j3he3A3zsA+/EKeMR1jSb2Bd1UKtVUC27KFccRIGPildBFABRmBgBGsaxSabadGo+nWz7bKwoZW2UmDYZwZtwTdgIfhyhHfTQ7nXgJxEChIiStDRxtxMhSVh7OEKl5GF0dBzn7Tx/NoG6dvNp6PZmUK25mJ7cj3qT6812ALeDKG7Dqflw482I4grCmOvRbkDF22ikus9Szb0gk7dxuuYthbVZ8zYVzCVCJOOYpYvTcZuamsK+gwfQ7nRQbZaMvH7qqSexb98+szbrKadswvLlK9CoDyHoxmma1+PPBE/sfgy33vpNs4Yqz3fZ5W/C6Vu3o1r2DNMk6qZr4jp1HJi6B7sPfA0PP/QEJg8CZ2x7ObZtvRiuU0ec+AjCGbzrg79/rKe8jicCIiACIiACIiACCxKQvF0QkXYQAREQAREQAREQAREQAREQAREQAREQARE4HgT6yVsrJ2fTrl4qVF14aancJBWVFa+M2JQxzuQr13rN0pt83YrCOcGZvm6TtyaZe5i8Tc9jj2flLXLJWytv7fGtULW/FxmVvRBOXEWC0EjMRm0UX/7Lq3D717+AU1ethDcClMplRHGIKOyaksNVz0UcRgj9HlrhXJ9sIjl/DopNzyubBDFLBHMLIgrZrGxykphyy704xEy3wxVdEcY9xE6MMPLhdz10ux00mWSt1bFq5Vqcd+6FqDdGMDKyDC3shx9OIwinUCmzXPM0YkwjwiFUKiEiZxql5HREcBA4LXjOFlRL58BxxtELuui1k2zN2yQrm5yWd6a8NczcGIhiuDFFbjquz+zfh4cffwz7Dx3E8hWj8P0e9u7dg4nJg1ixfBW2bt2G1avWmdRxHHE8KaoDc6xHH/spbrttF/bu3Wvk7aWXvh5btmxDreohDmIkcQAncuE6Dqbad+NA95t46Cd7MXWwhu2n/Rw2bdiJJKkaedvzZ/Dej/zB8Zj2OqYIiIAIiIAIiIAIzEtA8lYTRAREQAREQAREQAREQAREQAREQAREQARE4DkhQHnLbXFr3nool6pZ2WTHlBi28tZK1/xPHjefznUyCUx5m7ipPKy6lVzy9nB56yZM3rKcb4rGJm8ZubWCd1DZZAvTdRJ4Add69ZEkEfywimazhG9c/3lcf/XVmO4cgFtiEpVruwLDQzU4iY9qOUGt4qFarphD8TzFhLEpm0wenge3nK4Ny/VsI5O6TUyyOOr5COMEPmLM9DqIEMOPmT4NEUYBQt8za8mODg+bNPPIyDh2nn0BNp26DTE8tLEHQTQFx+vAc3vwe3zcRRQfRKd3EMNNyvQtiB0fvvs0HHcLau7PAViHXuAj9IPCmrfpWM+teRsZeevwX7b27aHJCTy1fx+m2y0MDdcQRSGmpiYwNT2BaqWO1avXYeWKtWg2h5HAQxj6gBMAToSDh57B448/ik6nbUorr129GcvG18AzEp1GO4QTsUR1BB/3YqJ9D/bu7sCJ12HNirMw1FhpODJFHIQdvOtDn3pOrgudVAREQAREQARE4PlNQPL2+T3+6r0IiIAIiIAIiIAIiIAIiIAIiIAIiIAIPGcE8vI2Xw7YltD9mTVvjbxNE5pc8zZxB693a/bJl1ZmMtdjceR+8tbNyibbEsyuKYtclLepuJ0TqflSxv0gltwqnF6CksfyyT7i0hiixMdIM2bDcWjfM4iiBAcnZszaq/f/6G7c9f1d2LP7p2g0XGxbPmREJxPH1Wo1XfOXZYeRtpPPk1vswJRVtvLWsCx5iLs+QiSIHcfI29CJ4Ycds85uEPjw3Jp5H1OvQRChVh/CKRu34YKLLkEUO+g5+xDFM/DDQ6iUEyOXk7iDMJlA4swg8WOUklMROFNou4/AwWbU8Cok8SZ0fa7Tuz+35m2aup0dU4dr9EbwWLU5CI3oNaWc/Z5ps1sto14rmeRtqzWNdmfGlJKu1ZqmrHONyVuWtg59GMftROj5LXQ6LYRhYNhUKqPwQAHchssyzV6CJHRTiVu9HxPTj2PqYAVjwy9ErbwGfi9O2UQsCx3gXR/6nefs2tCJRUAEREAEREAEnr8EJG+fv2OvnouACIiACIiACIiACIiACIiACIiACIjAc0rgm9d85bC1avMJXFPWmOWAKSKd9CdLBKeS15ZSPnyt22LJZdYhzqdxTelhqs+sPHK+FHGx5DLBlLiobp91de1zISWgjeb2IelxSdzERZytQ2vXo7XPNevDpoxzzw/R8zsYHqkgCCbR6e7H/T++Gz+69Q7cedtfY/n4COojDYyW1mBZdRpJXAKa7EcZcezT3CJmiDWpmOOBJZTdGGGQIE5CRHEMPwoR8F8cIoxZWjkxz7tuYEomR36CaqOK5tAQtp9xHtafciY6vX1IKhG6zm7UhhLEnTKSpIdyrWPkcyNabsSuH7fgeqOIkg3wSlsQhCMIYq6T+4xJHFM4l8se3GytWwpw81wmnSltg6Bn5K0dd44908FBEKDVapm1b6uV2mxqN03vpqWieQ6zzq9ZBTlOk8dcederIg5jxEmEKCojRBdlh8I4BOIH0IqfhhfthIvViNAzjLgEMOIAcezgXR/++HN6fejkIiACIiACIiACz08CkrfPz3FXr0VABOYh8MyeFu785h7c9zdPozUdoDXt49EHJ8w7Tt0+huZwBc3hMs588Wpc8Mr1WLW+KZ4iIAIiIAIiIAIiIAIiIAIiIAJHQGCx8pbCNRW7LEHMnz8rb/PJ3dkSw1mp5MNkbUHestlFcTv7/rh/uWL7noXWvGWqlOKWm5GlmcQ1v/M/bgeO4yFOHPTCyKRgEfto1MumXPCQ20Q4sxd//md/itvvvAHbNq5HwzmIofpGtOM6GlXKyxAOxWXsIAbX13XT8zgRwigVm0wQ22Qu5S3bwnaZfrsBGN2tlBuo16uAF2H58nU4bfNOrNy8EpPTLQTuNErVGJHvoFqPEMV7TdI1iuvwuG5wMgS/00S1tBExRuHHCdrdFnymfVnWmCWqyxS4pVmxyuwwJS43itmIZZzD0Pxu07k9v2te63a7pv1M21Lqsv2pePdmj2flrS1lbYQuXCSR+S/CqIwIXbhOiFIYIIoexDT2oBydhZK7DlHSM5xYxpmp2zhM8J6PnlhlkymxP/e5z2F8fBxvfOMbUavVjuCqO3He8oMf/AA33XQTrrzySuzYsaNvwzj2N954Iy655BIsX778xGm8WiICIiACIiACx5FAtmrHcTyDDi0CIiACIiACIiACIiACIiACIiACIiACIiACIiACIiACIiACIiACIiACIrAgAcnbBRFpBxEQAREQAREQAREQAREQAREQAREQAREQAREQAREQAREQAREQAREQARE4/gQkb48/Y51BBERABERABERABERABERABERABERABERABERABERABERABERABERABBYkIHm7ICLtIAIiIAIiIAIiIAIiIAIiIAIiIAIiIAIiIAIiIAIiIAIiIAIiIAIiIALHn4Dk7fFnrDOIgAiIgAiIgAiIgAiIgAiIgAiIgAiIgAiIgAiIgAiIgAiIgAiIgAiIwIIEJG8XRKQdREAEREAEREAEREAEREAEREAEREAEREAEREAEREAEREAEREAEREAEROD4E5C8Pf6MdQYREAEREAEREAEREAEREAEREAEREAEREAEREAEREAEREAEREAEREAERWJCA5O2CiLSDCIiACIiACIiACIiACIiACIiACIiACIiACIiACIiACIiACIiACIiACBx/ApK3x5+xziACIiACIiACIiACIiACIiACIiACIiACIiACIiACIiACIiACIiACIiACCxKQvF0QkXYQAREQAREQAREQAREQAREQAREQAREQAREQAREQAREQAREQAREQAREQgeNPQPL2+DPWGURABERABE48Ar8MwAVwFYBknuadB+AfAPgkgN6J1w21SAREQAREQAREQAREQAREQAREQAREQAREQAREQARE4GQisBR5ezGAUwH8ZQHAGIDzAdwMIP/4aDhtAvBqAP8LwMbc4/k+YD+a8x2L9y6m74MYHovzL/UYecZL5bpQXwf1swngQwB+FcAeAL8F4MsLiJNiv7YD+H0A7wPwaPbi27Kf/H0zgFEA/w/AN7Lned6PAvgfACZy89Uem6//ewCfB3BbH5CnAPg4gDcDmAbwOQD/AcDB3L47APwCgN8B0AHAdn4BwM5sn10APgzgewBKAH4NwG8CuB3ArwP4CYD55kcdwH8E8CuF9v03AF8EsLbPtbnYObGY/uWPNWj8xzMu7wDwYMbsGgBlAL8H4P3ZQdhmPian/Bjk5wYf35TdU8i6eEw7Z4vcORc4Pnb7AYB/DOCnuecGtV2olxYAAA7ySURBVLOWzasPArgVwL/OxqUfx+Kc4fhwTi7mvcU2cz5QJP4GgGeyucF5UtxWAvhXAN4OYBmAvwLw2wAezs23P8jNA14HFJM3AnjJgLlTHAd7zqUyGrQ/58p842fPtxrAZVnbOZfz19t/AfBfs2tvsXN6of04Xv88+xtzaIGdec19F8C9Cx10Ca8PGsu981znZPDnA+4ppwM4A8BXlng/XUKTtasIiIAIiIAIiIAIiIAIiIAIiIAIiIAIiIAIiIAIiMCzQeBYyFtKqsuzD5zzj4+m/RS3FDsUafnHR3PM4/3exfT9RJK3R8N1ob4O6ucbAazPJOqaTHRSPj22hMHhuT+RyVkKVybh8vKWXzC4PpNolD5PAfhHmWj9eia57HzlaXkN/EsAHwPw9/vIW0oWnuf/ZDKYSb2/B+CC7D0+gNdk4o4CloLWytv8eV4E4J9mbadkIaP/lH0hgjKOQvrFA74gUcRT5Hs082qh/uUFq23HoPFnO84E8D8BrAPwLgD/DkAVwKcyWX9gwFhzblAA/m8AlMkU2kw6klW/Y3Lc+3HPH56SlPKcEj3/BYVB7XwpgK3Z/KT4ZPv/BECr0OZ+c+bSrK3/PRtbpjUpUvObN6DNnEtbsnbyJ6Ui+84vCthtBMAfZnP7qwBiAGcBeDeAj2TyntcSJfW/ya4LtuGdAL6TE7qD5oq9huyXc+ZjxDEp9nPQ/ucMGL92rm/k+YuZMJ8B8G8zqfo3mfjnlyY4lvxixMmQfF1oLKcyNsWxKl53+XtKN7u/3JF9cWIJt1TtKgIiIAIiIAIiIAIiIAIiIAIiIAIiIAIiIAIiIAIicCIRWKq8fV0mQ/ihMRNmf51LCf2zXLqLMoopSLs/U542ZUk5QlFFAcbkGI/DZB6TZ5Ry/BCaSScmiJhC4mPKCkoKSpjJLCHJY3wTwO9mpS8pE5byGkXAHwPYnaUy/y+AOwFQwlCKMKXJtjElen8uNZn/QH15JlooeCgc2Fbbd5tStvtQvJw7gEkjl0i9OzvXXYWJkk+t2rTmk7n3Fdto2VOIMdHHfrBf5Mz3L8SVfCg/KU6YgmRS9l8A+H5uzNnX63JtsO1aleunnStMYOY38qE0ZSLzvQAsf7bxSgCPAPiLwnteBmA/gNdnc4NSjfOkKG8poHgcCuqvAXhDlv7jPLPpVbad+12SjQuTjNyXXxjgGP9Sdgymvyn+mBa1GyUck7xMNP4IAFNvlLpWzvaTtxSQp2XtpfzieZmkIwdKY87FC7PfLVNKaCZHi1s/eVu8Nsm731zlPMwLWQpQCsNB/XugML7sN+eBnev5JD7Hgdc9GTLZyHn3pwA4v8l9CACvB76fSeRB23Amwz+TjV2/Y3Ie9ONuj0lBxnsG7wtWhtnXBrXzlYX2U+jz/Uzk2vsT2fWbM/bYvKfyHsL7HPtO4WbfGw1oM1lSFnNO8v7HVHYxecu5QbnMeZIX0ZyLPC7P808yxvxSwOMAeE/mlwsoevNStl8FhaK8HcSI9xxuxX4ulqmdE/Y4PBaTtrx22Dey7TcfmYK+NkvO/xEAyn7uz/sHrx9+OYDjbBPbF2XHYV+L9xb+3eD1zWuS84RfuOB9JL+xTUx7MzVshTHva7xX8RriOJF38byc67x3UvxfnY0Dz58fz4XG0rZjIXmbv6dwTvCex/fwvqJNBERABERABERABERABERABERABERABERABERABETg7yiBpcpbfpjNRBxTkxQD/JCaZY37JW/5ITJTX/xgnMk7lojl/q/Kysbyg3imrIobZeNbsnKf/GDdPmbpU24UOSxPStHKD9z5oT/TZsERvGYTaky+8QN1ykormZkQfWH24T3lM8/JPlC89ROzeQ6DpBnlLWUoS4Kyn5YJE5eUhyz3SraUW0ws5qUTZYVtD4/PfxSHTKRRMBTbaMeKwpNyg+NGkUo5Qqm0GK4shU0JwuQpyxEzHUdZwXPZMe/Xrm9lJYSLc8VKQ/aX7SN/JmPJn+KM56G4ug/ALQOuKZs+o1Tj3PqzjIWdG3ZsOLeZuGU7uR/Pwy2fXiM7CjOKd7aVZZatvKVAprz7h5lILpZTzssqe9y84CuWTWaKkv2lxKRwY7lajjGFNyUj5TvH9OwstcqkLzn02/rJ237XJudbv7mal7fFftjz2ecpW4vzjtfua7O+5NtXFHhMgjKFy5K4vL4ovfglhA8A+M+ZiC/2j+PG9UWfBvDtTMzn5a09Jssy9+Nuj8cvh/D66TePBrWTwpWi9kuZZOUXRJhqtefisQfNGb5WyWQiSxRzfJkc7VeSPC90ORa8H7C/LIlL+cfSyJwn/DKK3TiXWV6ZEjZfQvuH2TznfpzrTLSyjDK/ZMG5zTnEFPQgeVssM83j8H32erIiPs+9Xz/fWhDfdn+W1J9v/Hgezg3em/iFGbaHpaN5n7Qlwtke/g2x48D7B8U+pTTH7D1Z+Wj+veA1y+uK6W3Ofabhi/cWilcKdt7LOBYUufziUP664H2Nm/1yCPvAa5WpaH7xgJz7nffl2TjxXk7Zzns898tXF1hoLG0/+8nbfCn2/D0lzL4YwfYVv6Ax4Daip0VABERABERABERABERABERABERABERABERABERABE5EAkuVt0wOMg2ZT5POJ2/5wTiTi9woM5hU5DqhlLiUhxSwlKJ5OcJSnxSYTPXmH/NYFAQsu8p/lKgUXuwDRcWRvGaFBpN+lDRMAlMS84N8yrt+0mHFUcrbfOrNMiELMrFbv3U6+0m2QRKKbbRjRQFAYU5xaMUlpZhlPB9XJkApLynquB/Hi23Oj3m/dvGc/eYK5QjFDwUL15dlqpMbhR6TdRQelJAsN0sRlV+7lPvZ5K0VxxRpFH1M8VHIcLzyfPuV980/VxRXVoTl+TGZyv5SQtqNc45CmHLbJmOLQq54bh6TXwxgapClfPllAybKKfGtrGOSjkKJaXAKZa7b22/rJ2/78V6MvF2ofy/IXQe2LYPKJi+U1uT7KR5ZEpiiLr8OLV9jepnXAtclZlqR4nOhYxa52/nEecpEfL/1TAcdk7KU9wHKdEo7W8J3X24QBs2Z/D2MY8qEMr9UweoBxa3YZn5hgev78nogn6Kg5vsHpTXtPYT78Lrgtc2flNYU0UyN5q+JxZZNXog7z5fvJ+8x/RLSxTRzv+Rtvk2DkuA2ect7P79kw78j7DvneP7vDKslMEHPJDP7zXtY8d4y6As4g77UkGdhH7P//c7LLw3YL4Hw7yQrQ1Dg5suFLzSW88nbfCn2/D2FcnjQ+QbcRvS0CIiACIiACIiACIiACIiACIiACIiACIiACIiACIjAiUhgqfJ2UOL0ikxKbQNgHzOxadOA/CCdH6BTSrDcKTeKGpa/pbBiUspu/HCcMpYfYOcfU7BSbPHnpzNZy9KWTMexROiRvEb5azemr5iYY1qOoi6fKGXSlLKOJTn5gT37SNnKBBhTrfxwnoLP9p3H6bfPYpK3TFD129gepl+ZmiVnprdYYpmPbfLWtjEvJ/rJWybbLOP5uHJsKIBuyGQ5+0Sxne8rnyu2i1KTyWXK8bzo77d+ap4/y6VSlLHsa7/EIvfNi0POX8p2ll+m0FmsvLXjlD8H04/55K2d6xRUTASzBCpf57y9LEswU0LbPi0kbzlXme7lfH1Fdh1QtPHa4LyisLbjxrQjy65S4BbXWyWD+da8zfOmJO43D/PjsFD/KNOK48v0H4U+RXRxLVmek3OUaU8mDtlfCjwmJ1nKmaWTmdq/qtA3rr3LewQTx/lS0exrv2Pa9WD7yVuWj/35Pu2zc23QMfk+JtM53mzPL2SleQets5qfM7w+bR/HlihvmQLlfOMXXfhezmfe4/LJe7tOKq9FykneJzhfKH7ZXqa5KfZ4DF6jTJpz/WBeU0cibwcxyo9lvp88T79xItP5xo9jkk/e2vnIL27wOmCp8/yat/xSDRPI/PIH5x7baf/O8EsglOaclxty/ea9PX9v4d+mhRLpHE9+OYQJcV63vGfynCzTTMa8L/Y7L/vKPsyXvF1oLO2XGhYqm5y/p/Dv6mLvtSfi/4uoTSIgAiIgAiIgAiIgAiIgAiIgAiIgAiIgAiIgAiIgAhmBYyFvmf5h6dpbAXw295iiix+0s3Qk05Z2HUeWlaSoouBk0pXChkKMJWf5wTiTlJQO3FgSmY+tbGLSih+8sxwzBdA5WYlhipylvsb1Em3KlsenoKI0ZElXiuP8GrP59WT5wTtlMxNWTA9SmjBdledA8dJvH8pbrr9KBnkm+XOxL3wvBTLTlLYULxlR8nHt2sWseWvlRFHevilLNi6GK4/BdrDPHBsripkOtGNOcVxsF9eGHCRHBiULyZ+lkMn/3nmu0GLqk+wor8hkMfKW5VRt25lGttsgecvXmVJmoo8SiONDMcN+M/1nt37yNl/i9I6sPO7X55lbeVnDcaJYpwAviuzFyluKr37zsCjR5+tfv7WWmXLux5DSitcQv3TBJCCZUdj2OwbL2eY3Xr9kajcmb3kclsbtd8xB3Pk8hTPnYH493vy55msnk7dMQjMVzS9DsB/9BDGPl58zg+4X/d5bfI7Sl/cz3gv5RRSet7jmLc/H0upMBVMaUo7z/klmvF54bVLe8r7GL5Pw/sIvy9h1lBda87Z4yS1mLPP3xUH7D3o+f77i+rK8RsmW0pbXG7+YwXVc+diuJUzhzWQ114Xm2tb8W8Axt2Xv84K2eG9ZzFrQHE/e1/lFDc4JylqyZjlr/uPfL/59K56XZa/tHGJ6m1UBeB8orl0931ja632hssn5ewp5as1b/a+dCIiACIiACIiACIiACIiACIiACIiACIiACIiACJwEBJYib5fa3UHlOZd6nGdrf37wTZlL4TEoafdstUXnEQEREIHnCwH+HaK8/k6hhP5i+n+0f2eONK16tOddTN+Wsg8ZUuxzvfF8Ce+lHEP7ioAIiIAIiIAIiIAIiIAIiIAIiIAIiIAIiIAIiIAInAAEJG/TQeAH8UyYMulXTEidAMOkJoiACIjASU1gdZZyZUJ4UOn4fgCOVqKeLPKWlQ5Yxp9J90El50/qCaTOiYAIiIAIiIAIiIAIiIAIiIAIiIAIiIAIiIAIiMDJQuBvAdyuhJND36i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3014" name="AutoShape 6" descr="data:image/png;base64,iVBORw0KGgoAAAANSUhEUgAAB28AAAO3CAYAAAAEew88AAAgAElEQVR4Xuy9B3xlZZ3//7ktuamTzDCdGWaoIkPvRaUpYKHoT8CCa1kX1o6N1VWBZZUVFd112bWssoqroCJNwf1LE2UVK00pA0wvJJNMem6//9fn+5zn3pM7yeQmk8ncmXwOr5BM7inPeT/lnDyf5/P9RqBNBERABERABERABERABERABERABERABERABERABERABERABERABERABERglxOITLAESwB8GsAbAPQD+B6A6wF0T/A81e4eB3AJgMsBLAPwcwD/CGBltSfYSfudHJTnf6o8fxuAYwDcW+X+2k0EREAEREAEREAEREAEREAEREAEREAEREAEREAEREAEREAEREAERGCGEZiIeDsXwHUAfgDgfgBRABcAOA7ApwAM7wR2RwO4EMA/ARgCcBiAtwC4ciddr9pbmKh4exCAVwP4crUX0H4iIAIiIAIiIAIiIAIiIAIiIAIiIAIiIAIiIAIiIAIiIAIiIAIiIAIzi8BExNtXAtgXwNdDiGIAPgngbgBJAOcAOBzAPgA+A+AOAI0APgbg/QD+DODjAP4EgALouwCsADAPwEcB/LgCP0XPywD8O4A1AHKhz5tC5/0/AB8OzvOOQOT9IICzRrlu+LhqynMAgM8HQvVtQTkXhu710FDZw+f+S3CvjwWi7aUA3gqgWrfuzGqJulsREAEREAEREAEREAEREAEREAEREAEREAEREAEREAEREAEREAERmOEEJiLe0vG6GsDDFcz87/nrvw0Ey/ogvDEds8cCmB2EWF4A4L0ArgVA0fPtgejK378zcNhWOngZLpmhkyn2bgHwRQCPAjgXwCFB2GZ+xq8Hg9/TCXw2gPZRrnvqBMvzegAM33wrgIHg3nmt0cpOgduXiQL2hwIOFKflvJ3hnU23LwIiIAIiIAIiIAIiIAIiIAIiIAIiIAIiIAIiIAIiIAIiIAIiIALbIzAR8ZbC5FIA3wqdkMfTSctcrnTe0in77eBz5qmlI9eHPfaH/RHAxQDmA9gPwHcBzAHwnkCY3V745b1DovDpo4jJFFX9OZmbl+Jx5XXfNMbvxypPc7A/7+N3gSC71xhlp9DrBe4GAFeHeEm8VV8UAREQAREQAREQAREQAREQAREQAREQAREQAREQAREQAREQAREQAREYk8BExFu6WJnz9kehnLd0t74iyHl7VMiNOgvAFYF4eVLI6RoOexzOGzuWeEt3LUM1fxPAIACKpjzv9YGjdzmArwE4EMBFgYi8OAhNzGO94zd83bF+P155mOP3NUGY54cA0BHMEMjhslc6bylsM2Q0nbevA/AlAEW1RxEQAREQAREQAREQAREQAREQAREQAREQAREQAREQAREQAREQAREQARGoJDAR8ZbHMrwxc9Myr2x/EJKYQmp3ELb4fAAnAqgD8AEAvwUQzgPLYxgyme7d48cQQMPOW7pX3x24cunqvS8QiivPG85560XVsa7LkM4+B2815TkGwBeC8jLnLcVjirGjibcUeP25fc5blnUJgBsB/BLANWqGIiACIiACIiACIiACIiACIiACIiACIiACIiACIiACIiACIiACIiACIrCj4u32CIadqyItAiIgAiIgAiIgAiIgAiIgAiIgAiIgAiIgAiIgAiIgAiIgAiIgAiIgAiIwAQITdd5KvJ0AXO0qAiIgAiIgAiIgAiIgAiIgAiIgAiIgAiIgAiIgAiIgAiIgAiIgAiIgAtUSmErxttpraj8REAEREAEREAEREAEREAEREAEREAEREAEREAEREAEREAEREAEREAEREIEKAhJv1SREQAREQAREQAREQAREQAREQAREQAREQAREQAREQAREQAREQAREQAREoAYISLytgUpQEURABERABERABERABERABERABERABERABERABERABERABERABERABERA4q3agAiIgAiIgAiIgAiIgAiIgAiIgAiIgAiIgAiIgAiIgAiIgAiIgAiIgAjUAAGJtzVQCSqCCIiACIiACIiACIiACIiACIiACIiACIiACIiACIiACIiACIiACIiACEi8VRsQAREQAREQAREQAREQAREQAREQAREQAREQAREQAREQAREQAREQAREQgRogIPG2BipBRRABERABERABERABERABERABERABERABERABERABERABERABERABERABibdqAyIgAiIgAiIgAiIgAiIgAiIgAiIgAiIgAiIgAiIgAiIgAiIgAiIgAiJQAwQk3tZAJagIIiACIiACIiACIiACIiACIiACIiACIiACIiACIiACIiACIiACIiACIiDxVm1ABERABERABERABERABERABERABERABERABERABERABERABERABERABGqAQKRYLBZroBwqggiIgAiIgAiIgAiIgAiIgAiIgAiIgAiIgAiIgAiIgAiIgAiIgAiIgAjMaAISb2d09evmRUAEREAEREAEREAEREAEREAEREAEREAEREAEREAEREAEREAEREAEaoWAxNtaqQmVQwREQAREQAREQAREQAREQAREQAREQAREQAREQAREQAREQAREQAREYEYTkHg7o6tfNy8CIiACIiACIiACIiACIiACIiACIiACIiACIiACIiACIiACIiACIlArBCTe1kpNqBwiIAIiIAIiIAIiIAIiIAIiIAIiIAIiIAIiIAIiIAIiIAIiIAIiIAIzmoDE2xld/bp5ERABERABERABERABERABERABERABERABERABERABERABERABERCBWiEg8bZWakLlEAEREAEREAEREAEREAEREAEREAEREAEREAEREAEREAEREAEREAERmNEEJN7O6OrXzYuACIiACIiACIiACIiACIiACIiACIiACIiACIiACIiACIiACIiACNQKAYm3tVITKocIiIAIiIAIiIAIiIAIiIAIiIAIiIAIiIAIiIAIiIAIiIAIiIAIiMCMJiDxdkZXv25eBERABERABERABERABERABERABERABERABERABERABERABERABESgVghIvK2VmlA5REAEREAEREAEREAEREAEREAEREAEREAEREAEREAEREAEREAEREAEZjQBibczuvp18yIgAiIgAiIgAiIgAiIgAiIgAiIgAiIgAiIgAiIgAiIgAiIgAiIgArVCQOJtrdSEyiECIiACIiACIiACIiACIiACIiACIiACIiACIiACIiACIiACIiACIjAhAoN9Wfzljx145P716NgwiI6Ng+jcOGjnmLuoCfP4tbgJx5++Nw45eh6aWhMTOv907yzxdrqJ63oiMMUEenp6sHHjRgwPD0/xmXU6ERABERABERABEdjzCNTX1+95N1XlHSUSCSxcuBCtra1VHqHdREAEREAEREAEREAEREAEREAERKB2CVCoveVrT+KBO1ZNqJCnnbccF122wgTdWtwk3tZirahMIjABAk888YRNwiWTSUQikQkcqV1FQAREQAREQAREYOYQKBaL4NeaNWtwwAEHzJwbD90pF/t1dnbO2PufkZWumxYBERABERABERABERABERCBPZAAnba3fO0J/PR7z+7Q3V309yvw2rccVHNOXIm3O1StOlgEdj2BP/7xjzj44IMRj8d3fWFUAhEQAREQAREQARGoYQK5XA4vvPDCjBYvV65ciRUrVtRwLaloIiACIiACIiACIiACIiACIiACIjA2AQq3n37XfVj9TM+UYFp2UBuu+dYZNSXgSrydkqrVSURg1xGgeHvooYeCYfDkvN119aAri4AIiIAIiIAI1D6BTCaDZ599VuKtxNvab6wqoQiIgAiIgAiIgAiIgAiIgAiIwDYEVj29FZ9+1/0Y6s9OKZ3GlgSu+dbpWP6S9ik972RPJvF2suR0nAjUCAEv3tbV1dVIiVQMERABERABERABEahNAhJvATlva7NtqlQiIAIiIAIiIAIiIAIiIAIiIALbJ0DH7aXn3Dnlwq2/KgXcr99zbk04cCXeqjeIwG5OQOLtbl6BKr4IiIAIiIAIiMC0EZB4K/F22hqbLiQCIiACIiACIiACIiACIiACNUrgueees5Ltv//+NVrCbYs11aGSx7rxWgmhLPF2Ik3z9tuBxx5zR6xe7b4msrW1AUcc4Y5Ytgw47zyAv5sh2xNPPIEHHngAw8PDaG1txatf/Wrss88+eOyxx/Dzn/+8RGHZsmV43eteh8bGxhlCZsduU+LtjvHT0SIgAiIgAiIgAjOHgMRbibczp7XrTkVABERABERABERABESgdglQPHzxxRdx8skn124h99CSkf3DDz9sd0f+u4uA+63P/wk/+59np6VWLrxsBS5+z4ppudZYF5F4Ww1+irSnnTZxsXa8c1O4/fKXgbe/vbTnbbfdho0bN2LRokW44IIL7PcbNmzA7RSOAZx//vlYvHjxeGfe5vN///d/HzMf6vbO+bvf/Q5/8zd/Y+f7zne+g+OOO27C1+YBHR0d4L2dccYZNhg888wz+O1vf4s3vvGNFrqN/77wwgvBCbWf/exnmDt3Lk455ZRJXWumHSTxdqbVuO5XBERABERABERgsgR2lXjLPLudnZ1WbL4Lz58/f7K3sMPHKWzyDiPUCURABERABERABERABERABHaAQFg85N9HtSrgUg8Jb2GdZCK/3wFUO+XQX//613j++edLf5/WKv/wzXdsGMRl59w1Ko9iEYhEigAi8D/zO7cIIsExRRT5I/e1D/zvx0b8tXteh3mLm3ZKHVRzUom31VA6/3zgjjuq2XPi+1DAXbWq5MClyHrDDTeYQHvvvffa+Sh6fvKTn7SfH3nkEXOtTnQ7+OCDxzxke6LsVIm3dNeuWrXKxGe/DQ4OoqGhAXTkSrydaI2W958O8ZZu6X/8x3/EwoUL8bGPfWzyhdWRYxLI5/P46U9/av371FNPHXOxhRCKgAiIgAiIgAhMnsB0i7dr167F3Xffjd7e3hGFnjdvnkWh2RUirsTbybcfHSkCIiACIiACIiACIiACIrBjBMLCrT9TrQq4e5p4y79Pf//732NgYGBEJTY3N+PYY4/F0qVLd6xyd+LR//apR/DgnatGvYIXahEpYsHiZiw7qB35QtH02Wgg3hYjRRSKwGBPGiuf7EYuWxi3tKeeuxwf+Ofjx91vZ+0wreJtZWOf7E35FQ6TPX7Cx1Whwk/4nOEDbruNllr7zVNPPYXXv/719jPFW4q4n/vc53DTTTdZB/rud787qUtRFOZGMZYdNOzspcN3LDfvVIq3W7ZsMeftfffdhz/84Q8WFvmSSy7BmjVrRoRN5iBx3nnnKWxylTVdi+KtF3tPPPFEc1dr25bAj370I/zmN7/BZz/7WVvEwMlk9nVuXKxRV1c3Jdi6u7vxd3/3d/joRz+KE044YUrOqZOIgAiIgAiIwO5KYDrFW/5h/IMf/AD19fU45phjSn8IP/nkk7Z4MZlM4uKLL552AVfi7e7aelVuERABERABERABERABEdi9CYwm3Po7qkUBd08Sb7fH3tdBrYZQZq7bS065dczGXywWUaStNlLAay8+CG/96GH04CJiv/MO2wIKhShWPt6JL378N+jfmqmqM9306zegqTVR1b5TvZPE2/GIPvoocOSR4+21Y59feSVw1VWlc1Ck5eqHr371qzjzzDPNrUpn6j/8wz+UQhhP9oLe2VutEDyV4u0LL7xQCgWdSqVw55134lWvepWJt955+9BDD2FoaAhnn332ZG9xxh0n8Xb3rPJK8XZn3YXE251FVucVAREQARHYEQKXX365vfPt6MbFgF9mGpIqt+kUb7/2ta+B77xvetObthFoGUaZ0XW4aJGfT+cm8XY6aetaIiACIiACIiACIiACIiACJFCNeFhrAu6eIt729/fjJz/5SVUNkcbClpaWqvadrp0euX89Pv+hX2/3chRwuR146Bx88NrjkWyM44ar/oAtm4ZdSOVCBAUUkUllsWXzMAr5IK7yODdxxVdOwfGn7z1dtzriOtMq3u6SO9zRiz74oMt3O952xBEu9DH3n+hWId6+973vxf333w9+f9/73gcf8pgdjD9zoofuWebCpZOV4i5DrY6WG9fnuqVYy3y1leKtd+KyyLxe5Tn473Asd78/HbMUlv1GlzDL9PTTT48ok/+8q6vLyk3n34oVK0BB6Z577sFrXvOaEeItQ8oxvy/F210RRm6iVVcL+29PvPUOWD74WAc33ngjGAbhPe95j9UrHZ/cOLj96le/wvXXXw8K6EcffTQuu+wyc0DH43GEwybTwfkf//Ef5hj5whe+UBrMmcOYn7HN8vx+O+SQQ/Dtb38bc+bMMQconbj/+7//i76+PnzjG9+wtnvHHXeAE5y8l5e//OX4xCc+Ye01EomAIuctt9xi+86ePdtOy0lHLmb4l3/5FxxwwAGWP/nzn/883v3ud9t+vAe2rY9//OPmdrn22mvN8X3QQQfhQx/6kIUp5Lm5rV+/Hl/84hdtMQHZvPnNb7a+MNpDqlqeuVxuzHvaunWrcWAf99vXv/51vPa1r90mNHVlvVSyIX/20XPOOQf/+q//Cjp5zjrrLHzmM5/BkiVLjN2ll15aus7pp58+gmMttF+VQQREQAREYGYSCD+fdpQAn6PVbtMl3npxliuXTznllFGLx3DKfJ8iizb+HTFNm8TbaQKty4iACIiACIiACIiACIiACBiBaoRbj6rWBNw9oQqp6TDiazXb4YcfjiOoddXQtr2QyZXFjEYjOOGVe+OD1xyHX96zGt++7jGkBrKW77ac/7b6m9uVoZMl3o5XT9WKt6eeCjzwAHD77cDllwOrV4935vLn553njgs2n+OWgiuFMIpsFJUojnrxNXxyilxcBTKaS9YLv14IrhRvw+djB648B6/jxVuGVqZQ5DefKzeck9d/5ssULiedt160Y0hYho972cteBubD9c5b7s+E2RR3zz333OoZzuA9qxFvyfTTn/40jj/+eDz44IP453/+Z3zkIx/B2972NhMxOXlIwY9iJwW+Rx99FNdccw3e//734w1veIO5RsI5b3lNiqAUXCnOUmSkoPvXv/7Vzk2RkyGA2YYpALP9UqylaNnZ2Ym3v/3tJuIfeuihJsx+73vfs+OWL19uIup///d/45vf/KYtVqhWvKUgy7bKMnOjC4fl3HfffU1M5oOfoQv5RRGb5964caOJ1CeddBLe+c534sUXX7QwxocddhiuuOIKxGKxES3Li7fb48kDGN58rHuigEwWFKzZpxkiub293a5TmVf44YcfNpGa98Q8uFzwQC6cpCZ3irf89+te9zoTnJlHmuVftmwZrr76ahQKBWzatAkf/vCHbSxhn6NYHo1GZ3CP0a2LgAiIgAjUAgEv3vKZxp8n+533UoviLd8V+Bynq3asvEFMI8LFZdvbZ2fUlcTbnUFV5xQBERABERABERABERABERiNwESEW3+8BNypbUvUZDZv3lzVSRcsWGDmoFraPv2O+/CXP3ZWXSSGUD7nLfvj7R9agW9/8VH8f7esQQE5RCMTnxM/5Oi5uObGM6q+9lTuKPF2PJoMZ3z11ePtBXjx1u/J4/71X4GenvGPfcUrRjh2KZB6V6t3F9JdS/egD6lMoYauW58fl65c2t/DLlkKqFMp3tJty/P7snlBmOWgCMZ/M3+u/9w7hccHoD12hEA14i1F0ne84x12GQqtFBd/+tOfmvhKgZLiIOvNi7nc76677sINN9xg4uBee+01Qlik+PiBD3wAr3jFK+y8/t9sC2wno+W89eF72YYoNnJjm6XYSPHUi/XMjUwHLR2wdOlWK97+0z/9k5XV52+mAM3JUIrKpwXueQqZFJAp5tKtSiH71ltvNaHTu3pvvvlm/PjHPx7Voerva3s8uTBhvHvivVeGTQ67mz/2sY8ZU4aUPOqoo6y8FNnT6TSuvPJKqw+K73QMP/744xZi3Tt2KPB+61vfKpVfYZN3pHfpWBEQAREQgZ1FYE933lYj3lazz87gL/F2Z1DVOUVABERABERABERABERABKohUBmK2B/jdY1qzjFd++wpYZPHYj4Wx1qri0vPvgudGwerqnZqH3TYRhMFvOOjx+Llr16Cr3/2D/i//10Hem8nui07qA3X/2jXpPicVvF2oo2kJhrPZMVbFp7C7Yc+BHznO9tvExXiLXf2eW4p1tKdRxfjS17ykpJY612vYXGWYu3OFG/9NcNlowjoy1BZJv/viXYI7T8xAtWItyeeeKIJoX6jsEmXLcVZDmgU3uniDIdEWLdunYmoV111FRguodIVSvfqI488YsetXbvWnKp0uzKM8fbEW4ZWZvjssTYvNl500UUTEm8pZFaGVqabluXz16s892hlGE0s9vuNdl/8LMyT91+5jXbd8cRbTqxSaL7uuuts0YbfyJ0hFikQ0zlPQZo/+xDYDCEdZiHxdmL9SXuLgAiIgAhMD4E93XnLaB6MJMIFX4wOMtr2/e9/H3zf+uAHP4hkMjk94IP0E4yAok0EREAEREAEREAEREAEREAEppuAxNvpJk55ahx9qqJItSbevv6wm6uG5nPf8oBZs+vx8etPwez5SXz5449g5ZNdVZ8nvONPHr94Usft6EESb8cjuCPibW+vE2//+7+3f5VRxFuKtTfddFPpOIpkzCe7PXF2usRbujMpKIfDOrOgownKDNWqbecSmIx4S2GQzk3mjKXDk05P5qUNC49h0W808ZZhtukM/dKXvmThtr2gSBFxIuItnbYMMcwJTIbR8BtDIE7EeTsZ8ZZhhRnSkNdintyBgQG7/Fi5YccSb8M8X/rSl2K8e+I1xhNvyfMtb3mL5eSt3F71qleZa5pOY4m3O7d/6ewiIAIiIAI7h8Ce7rwlNb5bMV0EI9MceOCBI0B61+32xN2dQx6Q83ZnkdV5RUAEREAEREAEREAEREAExiMg8XY8QlP/+UwTbxnBkiJu+9wkrrj+FLS01+H6Kx7BC3/tnhTcn8wE8XZSZHb1QZMVbxlq+StfmVTYZN7yvffeW8rdyRyZt99++7g5bXe1eMuJKYaspRuQmw+rvKurcE+//mTEW4rvdN7SqcqBjPlr6VBlHlW/MUfxu971LgvXPZp4y/yqPAfbJ3MWn3322aVwyNWKt/4cCxcuNJfvvHnzSvl1vVu42rDJkxFvf/nLX5pr9VOf+pS5cxnyuNK5Gm4/Y4m3YZ6LFi0yLtu7J55zPPHWC8LMVbzffvuNaMbMWcvctRTOJd7u6T1c9ycCIiACeyaBPd15y1qj+/YHP/iBpT2g05W5g1KplEUs4Rc3unIp4E7nJvF2OmnrWiIgAiIgAiIgAiIgAiIgAmECEm+nvz3s7uLtpWfdic5NQ1WBo9YRjUQQjUfx7k8ejRPOWIwbrv4tfn/f5slETcayA9tw/Y9nQNjkqujW2k4PPggE+TK3WzSf8/aOO5zbdvXq6u/kvPOA22/fZv/KfLV0N9ay85YiHgUlv1HM5Ze2nUugGvF2qnPe+juiAMlwyvvuu6+5V/fZZx/7yIucXFBw8cUurMBo4Xs5eVgZ2phOYIZWfuUrX2nO2wceeADXX3+9Cc0URLkxz+snP/nJUpjm0QTX0c5dGb6YgnWl+PmLX/zC7iUcgtnfbzU5b3mN8e6J5yM7um4ojjc2NpaY8R7phO7p6bEFHMwPTA5cMcSNgjfFWzqcRyv/WGGTP/zhD1tuYW0iIAIiIAIiUAsEZoLzlpwp4N53330WHjm88d1syZIluPvuu03Yfc1rXjNt1SLxdtpQ60IiIAIiIAIiIAIiIAIiIAIVBHYn8XZPqbzdXbz99Dvuw1/+2FlVdVC8jUWjOP8dK/D/LtsP3/zcn/HLOzYiX8xYLtyJboccPRfX3HjGRA+bkv2nNWzylJR4uk9SrXh7xBFAWxvA/Se6XXklQIdvxbY7iLcUns4880wruXLcTrTip2b/asRbOkMpsh511FH4zW9+A7o5GTaZIbApCnLi8DOf+Yw5RhkymDlcr7nmGvzt3/4t3vrWt5bcsF5Y9CVfs2aN7XP00Ufj6quvRn19vX2UyWTs3wxDzHPOnj3bxEnmcA3nvPUCZVtbG/7+7//e9vmv//ov3HLLLSagUrT01zjjjDNMFGVoZTpOOzo6SqGeJyve3nXXXcaF984w4Ayd/NWvfhVLly7drni7PZ69vb0mum7vnsjonnvusVzWvN7y5cvN9VuZV/jWW281cdfXCyeAv/KVr+CYY44xp3I1zluK4R/4wAfAcM5c/DFnzhzE4/GpaXw6iwiIgAiIgAhMkkCleMvnfrXbjhzLd5Rnn312RKqIaq+7I/vxnYfPZG6MNOJz3PIdjKkSplPAlXi7IzWpY0VABERABERABERABERABHaEgMTbHaE3uWN3d/H23z71CB68c1VVNx+NRnDKOUvw/n86Br+4bTW++6XHkB7KoxApTkq8PfXc5fjAPx9f1bWneqdpFW8n2kjGutlpTZj86KPAkUdONfeR59vNxNvzzz/fwuTyO4UlLzJ78ZaCFD//h3/4h9JnOxfgzD57NeLt/vvvj66uLtx4441obm62MMnMp+rFVq5I+dWvfmUOVwqYFGMvu+wynHfeeSb0ecdppXhLF+gVV1yBs846qxQy2dfGn//8ZxNqmVf2W9/6lomZleIt9+UEKtsRXSmcuKTwSfcrJzZ5bm4sG/PzUqSlM4XlYhhC/o55eicr3jKMIXPt/ud//qflqX3HO95hAvd1111n+WQr89N5DuPxHO+eKJjToXvVVVdZvl8K1uecc8424m1lvVCApYD9pje9qWrnLflRKL7yyivNIc1cuawLbSIgAiIgAiKwKwnMFOdtNYynW8CVeFtNrWgfERABERABERABERABERCBmU6gUs8KR0UNsxnv97uSI41QDz/88ISKwLnvk08+eULH7MydH7l/PT7/oV+Pc4kigCgOOmI2Pvi5E1CfjOIb1/4JW19MA+BnAANb5mW1E4MAACAASURBVHLApjX9GBrIVFXkK75yCo4/fe+q9p3qnSTeVkM0CFdaza6T2ue224Dzz9/m0ErnLXcI/45OxNe//vV2nBdOx/rc559lPtobbrjBXIbf/e53R+TW5TmeeuopE8T8OfndDz7ve9/7zJXpr0lxlp95MZfXoJPz+OPdSgQ5cSfVGiZ8UDXirc8fO+GTj3MA2wtdqxR9GfpvT9/Gynm7p9+37k8EREAEREAEpprA5ZdfjqGh6nLWbO/aTD3w5S9/ueri7Srn7XgFnE4BV+LteLWhz0VABERABERABERABERABETA6RvhbTyRdqz9dxXLyQi3vqy1JOAO9mVxySm3jomxWAQs120sgrPfuD/e9pHDgGIUkWjBKbYUbgsRFJFHariAL33s//Dk76sLw/yTx11KyF2xTat4uytucEquSWGVuWx3xjZrlsuPO4oTbjTxlq7Wm266aURJmGv29iBnLgXdjRs3lj6n2Hr//fdjLPF2w4YNpbDHPGjRokVoaWkx56wfbPygxOvw99zo3uQ1Fy9ejNtuu83yj4a3cJl2Bjads0xgV4i3nPjk4E/HKt24dMjGYrE9vlok3u7xVawbFAEREAER2MMJ1Kp4S+wUcLkYjvlwd+Ym8XZn0tW5RUAEREAEREAEREAEREAEwgQmG411WqOvjlFlu7t4O1n2Hkct1IEvy/ZCJ1O4dUGR85i3qAV7L5+FYjEHRGJeuzXvbaFYQLEArHqqFwO9dORuf9uVIZNZMom349UQP6e4SgH3sceq2bv6fSjcfuUrwNvfPuoxdMlyO+644+zLbxRL7733XvT394Ni7QUXXIDW1lb7mE5IOmqZU4tOWe7zu9/9rnQO/swviq48jhvPxXPyHJ/4xCcsfC1FXf85P+NGVy3LxHPys9HK5MsbLlP1QLTnZAjsCvGWOV8Zdpn1TAd2e3v7ZIq+2x0j8Xa3qzIVWAREQAREQARGEKhl8Xa6qkri7XSR1nVEQAREQAREQAREQAREQAQmKyDWgnC4u4u3e1Lr69gwiMvOuWvMW6L71sIjRyjiup/5K/8v+02wD1MaVrN97Z7XYd7ipmp23Sn7SLydCNYHHwT4xY2CLr8mstFde8QR7ohly5wgrNyTEyGofUchsD3xVsBEQAREQAREQAREQATKBCTeAhJv1SNEQAREQAREQAREQAREQAREYOYS+P73v49sNmsAGGH1DW94w24B4+b/eBI//NqT01LWCy9bgYvfs2JarjXWRSTe7lL8urgI7DgBibc7zlBnEAEREAEREAERmBkEJN5KvJ0ZLV13KQIiIAIiIAIiIAIiIAIiIAKjE9i8eTMefvhh+/Dkk0/GggULdgtUzH376Xfeh9XP9uzU8i47sA3XfPsMNLUmdup1xju5xNvxCOlzEahxAhJva7yCVDwREAEREAEREIGaISDxVuJtzTRGFUQEREAEREAEREAEREAEREAERGBCBCjgXnr2nRgacM7hqd4amxP4+s/P3eXCLe9L4u1U167OJwLTTEDi7TQD1+VEQAREQAREQAR2WwISbyXe7raNVwUXAREQAREQAREQAREQAREQARHAqqe34tPvvH/KBVwKt9d8+3Qsf0l7TVCWeFsT1aBCiMDkCUi8nTw7HSkCIiACIiACIjCzCEi8lXg7s1q87lYEREAEREAEREAEREAEREAE9jwCUx1CuVZCJYdrSuLtntdudUczjMATTzyBJUuWYNasWYhEIjPs7nW7IiACIiACIiACIlA9gZku3g4PD6OzsxMHHHBA9dC0pwiIgAiIgAiIgAiIgAiIgAiIgAjUGAEKuHd97xn88GtP7lDJLrxsBV731oNqIlSyxNsdqkodLAK1RaCnpwcbN24EJ+O0iYAIiIAIiIAIiIAIbJ9AfX39jEWUSCSwcOFCtLa2zlgGunEREAEREAEREAEREAEREAEREIE9h0DHhkHc/J9P4sE7V03opk49dzku/vsVmLe4aULHTdfOct5OF2ldRwREQAREQAREQAREQAREQAREQAREQAREQAREQAREQAREQAREQAREYEoJ0In75B9exCP3b0DnhgEM9mex+tkeuwbDIje1JDB3cTOOP30xVhwzv+actpUwJN5OafPQyURABERABERABERABERABERABERABERABERABERABERABERABERABERgcgQk3k6Om44SAREQAREQAREQAREQAREQAREQAREQAREQAREQAREQAREQAREQAREQgSklIPF2SnHqZCIgAiIgAiIgAiIgAiIgAiIgAiIgAiIgAiIgAiIgAiIgAiIgAiIgAiIwOQISbyfHTUeJgAiIgAiIgAiIgAiIgAiIgAiIgAiIgAiIgAiIgAiIgAiIgAiIgAiIwJQSkHg7pTh1MhEQAREQAREQAREQAREQAREQAREQAREQAREQAREQAREQAREQAREQARGYHAGJt5PjpqNEQAREQAREQAREQAREQAREQAREQAREQAREQAREQAREQAREQAREQAREYEoJSLydUpw6mQiIgAiIgAiIgAiIgAiIgAiIgAiIgAiIgAiIgAiIgAiIgAiIgAiIgAhMjoDE28lx01EiIAIiIAIiIAIiIAIiIAIiIAIiIAIiIAIiIAIiIAIiIAIiIAIiIAIiMKUEJN5OKU6dTAREQAREQAREQAREQAREQAREQAREQAREQAREQAREQAREQAREQAREQAQmR0Di7eS46SgREAEREAEREAEREAEREAEREAEREAEREAEREAEREAEREAEREAEREAERmFICEm+nFKdOJgIiIAIiIAIiIAIiIAIiIAIiIAIiIAIiIAIiIAIiIAIiIAIiIAIiIAKTIyDxdnLcdJQIiIAIiIAIiIAIiIAIiIAIiIAIiIAIiIAIiIAIiIAIiIAIiIAIiIAITCmByNDQUDESiUzpSXUyERABERABERABERABERABERABERABERABERABERABERABERABERABERCB6gkUi0VEUqlUkYdIwK0enPYUAREQAREQAREQAREQAREQAREQAREQAREQAREQAREQAREQAREQAREQgakiQOHWNNt0Oj3CeSsRd6oQ6zwiIAIiIAIiIAIiIAIiIAIiIAIiIAIiIAIiIAIiIAIiIAIiIAIiIAIiMDYBL9pyD3PeZrNZOW/VYkRABERABERABERABERABERABERABERABERABERABERABERABERABERgFxEoOW9zuZzE211UCbqsCIiACIiACIiACIiACIiACIiACIiACIiACIiACIiACIiACIiACIiACJTE22LYiysuIiACIiACIiACIiACIiACIiACIiACIiACIiACIiACIiACIiACIiACIiACu4RAROLtLuGui4qACIiACIiACIiACIiACIiACIiACIiACIiACIiACIiACIiACIiACIjACAISb9UgREAEREAEREAEREAEREAEREAEREAEREAEREAEREAEREAEREAEREAERKAGCEi8rYFKUBFEQAREQAREQAREQAREQAREQAREQAREQAREQAREQAREQAREQAREQAREQOKt2oAIiIAIiIAIiIAIiIAIiIAIiIAIiIAIiIAIiIAIiIAIiIAIiIAIiIAI1AABibc1UAkqggiIgAiIgAiIgAiIgAiIgAiIgAiIgAiIgAiIgAiIgAiIgAiIgAiIgAhIvFUbEAEREAEREAEREAEREAEREAEREAEREAEREAEREAEREAEREAEREAEREIEaICDxtgYqQUUQAREQAREQAREQAREQAREQAREQAREQAREQAREQAREQAREQAREQAREQAYm3agMiIAIiIAIiIAIiIAIiIAIiIAIiIAIiIAIiIAIiIAIiIAIiIAIiIAIiUAMEJN7WQCWoCCIgAiIgAiIgAiIgAiIgAiIgAiIgAiIgAiIgAiIgAiIgAiIgAiIgAiIg8VZtQAREQAREQAREQAREQAREQAREQAREQAREQAREQAREQAREQAREQAREQARqgIDE2xqoBBVBBERABERABERABERABERABERABERABERABERABERABERABERABERABCTeqg2IgAiIgAiIgAiIgAiIgAiIgAiIgAiIgAiIgAiIgAiIgAiIgAiIgAiIQA0QkHhbA5WgIoiACIiACIiACIiACIiACIiACIiACIiACIiACIiACIiACIiACIiACIiAxFu1AREQAREQAREQAREQAREQAREQAREQAREQAREQAREQAREQAREQAREQARGoAQISb2ugElQEERABERABERABERABERABERABERABERABERABERABERABERABERABEZB4qzYgAiIgAiIgAiIgAiIgAiIgAiIgAiIgAiIgAiIgAiIgAiIgAiIgAiIgAjVAQOJtDVSCiiACIiACIiACIiACIiACIiACIiACIiACIiACIiACIiACIiACIiACIiACEm/VBkRABERABERABERABERABERABERABERABERABERABERABKaUQLFYRPirUCjYv7lFIhFEo1H7Hv6a0gLoZCIgAiKwmxKQeLubVpyKLQIiMD6BJ/7041F34guh38I/j3/GHd/Dv7D6l9Twv/3PhQJKL7b5fB6FQhGFQh6FYhH5QgH5fA75vHvZ5e9zuTxsv1wOfAnO5XLIZrJIpdIYGk5heDiFdCqDVCqDoeEMNr3Yhd6+YRSKMSASByL8HrNjC1FgMD2MAw85GP/vLW9CLFmPYjyCSDyGWCJh34uRCHLFgn2PxmOIxmKIxeMgVZYpUswjUigiiggS0ShiRSDKF/EQPnKPxWKIRKNIJpNobmhCBDFEgy/u7Y+IIIoCzw2+3NtVULD/8sgja2flz/wN93D7+i0afM6ji8E5eQ6enXu5r/Jn/ITH8PMYgKgdxe+u/Nse4z51JfNlLl/fajq4svs0jqjt74/hmUewKV3NX2tku3Mcypu7rr9O0UjkUEAMdSgggs2FDhQLQDwSw0BfP5qbmtBY14gccqhDAs1oRB459BR60NffZ/USj8VQV5dAIZ/Hls4t6O8fRD5bRCyaQENDC5LJJkSjdRgcTmNwYNA+z2Yi1qbSmQI6u7eiu6sbuWwGMRQRs/I4mkM9W/DcX55Ad+dGIM/P84hHi4hFgOHhfrzslGPx+gtei1ktjSgWsmB3jcWiVqZ41LUZa0/8IMI2F9y//TOCSNT/0efrxLGyPwRHgCv/e6xxwP1+xFFjjCl2geBCri6CiwaF2HbMsXZjZXItjsfbXqHxaWRFu/t1Zx/j523GtrHL7vCVy+mvXT5FULJgv0Ikan0+nmhBb89W3PuLe9HT04v29jYMDPSjtbUFxx1/LBYt3gcoZlDM5xGJN6C7cxNu/fFPsHLlM4jFY1ZhrLNcPo98rmDtbK+95mLffffF/vvvh8V7743Z7e2I1jUCSIzoXa7/5QDkgWIesMGyYGOkjT2hP/gRqeg/weQAe0ixGP5yI4ZvA26szVufCQ4Z0QT8OOD24b48nH2c47ErC798N+U53Fd5woL75QtZO55lKXA85T52LH/OIx+M925Sg7+PBGXisRzz+RzIBefJBeMjkcSQz0UQKcbQmGxGIlFvmNxN+EkR37KCzhMJRkP2p2CU82Ow50KcbvS1gR6RSBFRdupCAUNDHAN6kM0OIxoFIlGOmu4AG98i/D+v7a7PyRn/5evM1YErpvWLKPcL+rK19wiiETdy8jzhvlA+B6/tjuG+vMbILj+yP1T2+3J/D+603M1G6ffuvirP7/smr8+ybLuNN6bwvOWjRnsK+LGv8tzB9JdBjMaSaG5pQ0vLbMSj9SjwOVrkGF1AoejeFYqFAqJFoD6eQP9APx555BHM3WsvHHXsyUA+BcSSyGUG0NfXh1mtsxCrm1VxSf/E9QVmQ+M7Sxa5XBbZbBaZTAaZjP93zn5X+srk3GfZHPJZjgd55LJZ5Niucxlkc2nk81nEYkVrV4U8z5VGoZBDIpHA7DntVt722bPRmEwiZg3S9TX/3UoWdEK+OZQ6ddAO+XE6lUL31h50dXXbO1M0Xo+G5mbUNzQiz3eZWB0aGhpQV1eH+vok5s1fgKbG+SgUetHR8aK1/0Qijlg8YuVl+WIx9kGOB+SRDx4HQbsO2o29d1gFu3cbjjnW14PBJxaN2nn5Oz4Du7q6sHHjJnR1b7VyRGNx5PNANse+UoeGZDMOP+IIzJk9B//1X9/CzTf/EI2NTdi8uQODg4P2/si3JH5PZ7OYt2Ah/uNr/4mXHXfSqM+1sX/JgkbRvfEZvPD8cxhODaO3txcDg4PWd9mu+I5qIyvvNconfxSxeALxhiTa5s7DnAULMGf+QiyfNX+C1952d/9mGP4klRnEhrWrMbB1KwqplLXHDJ85kQLSbFt5trMs0sNDGBoYQDadtnbAd2m2o7r6OiTq4ojEosjmckin07aPez5wjC4gk2UbZVtlHQORYvDuGIna71LDw3h25bM2Ttc3JO3ZNjQ8jL7ePqtXvs+ccvJJOPPM05CIc4zkG5t/v4uUnz8TIGQ9svTgGoWVvaOXf1/qH5WPhFA/Cp9lnxVnTKA02lUEREAEREAEyn8DcY6KX+7dMGM/87nLzeYf4nF71+IXf+ZX+B1fLEVABERgphKQeDtTa173LQIzgMDuKt5y0ssm8kycLaCQDybr+XNIsK0UbymW+JfibDaHTJqCrRNw+T01nMHgUBqbO7rR2zeEPJXaSCCOcKI5FkWuUEDvUD+W7b8/Lnzrm9Hc1opCLIJ4fR2iiTiKNgkHFDjJz8n1GMVbN2HlV0tShItTtOUEPdsZhWa7p9E3Oy4aTFlxQjUWRSzGidAYoibWBRP3sUAACGbtvejpf8uzlyevWU73Hycr/VyV+42Tf8N7l4QKkxe9nOvuy4m3ZVm2LOIGYmHwaSCNhKTV8gy8m1x053DldeKtvwe/Z1mydlcOy9ChubXSHXEPLzWTtpO03VccSQwhhT4MIJ3OoLW+FelsCvF4DM2RJhNvKX83oM5E3H70YWt/D1LplP2h1NzYiPq6OrAtcQEAipyQBNLpHAb6h5HLs2ojgVjF0iWQGs5jc0cXOrd0Y2hoyMSpONsDq7BIoaCAVO9WPPfUk+jq2ADk0ibsJqJFRCPFQLw9Dq+/4DVoa22yyXoKOPyieMs2ZRP01iQo4oxsUybumIDnNNCwTDJR8bZa4ZYlcKJThXgblMPaXlg4Dn52h9S2eFssOpbkGhZvu7Z04r5777c6njWrFX19TsQ9/oTjMH/BQhRyGcc/1ojujg340Y9+jDVr1qChod7GME7uc9Kbwg2FHI5zdYkEGpua0NLSgtaWVrS28msWWlpb0NLSipaWZjQ3NaOhsdH+qKd4wzYBjj9cgOJGG7d8wyuvfpa6GIhxgRBKgckE3GBfE0uCnmvCDwVVE4RD7ausXLrJexNeA7HWjgmubvfnjrXxJtCLuG95gY4b00cXb9158/xyqmtwnJvMN2GkEAi3+VwgxOXcNU3kjaJA8TYSR0N9ExJxire+J5RXs7vSUmANFkE4DXqkeMtfWF+iEBWwKK2QH1289aKu101NxAyWKFSKtyNX17NDcBwIxF72+6BfeTHW9aOgj5so7PpcaWInKKtd0wTgkeKqr02/UKH07/BChtKo4cTn7Sx/KIm3vh+7wrjy+HKFv7vrTY94GwuJt/yZwm2xGDwjCmwvbH8Ui7jIKobenh489NBDaG9vx2lnngWgLsCTCr4nRw62yNhCCidOFm3yjV82GZfNIRuItxTN7L2EvzMxN+324XtNPo9shsItP6dw69q1W1zB/uIWJ0SjRSTruXCoDk2NjWhqakRzc5MJqvX1dTbhZ2SDRRK+oLagw3Ugt2ikQrz17Yb78RlJUa1jSzf6BgZNbKxvbERDUzPq6xtQV59Esr7e2hQF0UWLFiEWq7MyptMppNLDyGScSJjLpVGw+3CLGPwiBNffRq7PKYu3rm3wvv1g4hd4sdwsK8fJgYFBdG7pwsDgsL3XZbL8rM7E20QiiVmtbSbU3vPz/8Xzz72A/r4B9Pb1m7Bqgn0kgiwf5NEoXnfe+fiXz38e7Y0tFXU73j850RpDx7q/YvULL2B4eBBbe/jukN6OeMv+GkO0vg4tc+Zg9rz5aJ2zF5btvT9aq1ggNV6JRvt8cGgrOjduRN+WLUgNDdm7YLaQw1BmyMZXsmZ9pYeGkElzoeOwLXxkm4lRTOU7ZzRi4zDbri0syGVtURvHYC4y4CIkvqOXxdvgfTgSQTqVxrp1azGcTqGtvQ2z58zBli1bsKWrC60tLVhxyEtxxmmnYemSxUinh9yjbKeLt+zzFa+WoQedjU7BWO8XQYTZLltx5mSqQseIgAiIgAjMUAK2YDV4P+Rzll8PrMli5dYintgaw5pBzkUB+zRlcWh7Hge0R3DaPgk0NjbaAn/+zcf3vMoFmTMUp25bBERghhKQeDtDK163LQIzgcCuEm9NiAxN5ntHWHhCMfxz2CVigmx48j8QcG1lYki8tZ9twoiTSAVb5U/x1iZDbYKJE4pOvE0NpzGcymB4OI2hwRRe7OxGT88AcpzkLzhHBC1UfDGmnNE7OIBF+yzBGy66EHstnG/iCIXb+sYGRGJ03sJcYdQDOJFZcjpFYyVHpIlsgUjlBWibmiyFxHEuMzevWjQhJ0d3SuAAs/1MxHVOSzvWLF0lAxliJupFzf1LodeE0Qi9u/S20sXrdqao6X22bs7Kybk2IRrs4WRVJzGUJVP6IJwn13/mpdxKUTUszLq6LZ+rLBL7q7jbYInLom35qPDR5Ym8co/15SsL1WFfsLszyrLZwIGbQRaZQtY0rQKdTZkM5rXOsxPScUtajUgaqT70oau/C0ODgyagUUTnRDsFU05gZzMFdHX1YPPmToDOvibuE0PGJt8j6OjswYYNL6K3b8AmRllzbAd031pLKxaQ7u8x8bZz0wZE8hnEkUciQtddwYm3LzsOF5z/arTNagZs4p4iDp3awYIAc94GbSIQnsKOWy+3UESaDvF2hHDrKs8rOCFxOeSmCwm544m3I7RDr0b7pQQlrTjkwp1i521YvLV10dEY4olZ6HhxI+6/735kMjm0tDShp2cr9pq7F0468QTMmTsXeYryrKNYEp2b1uGWW36ItevWorEhWXagus5ok+DZTMacTelMpiTmsm8n6pzjrYlu8aYmm/CeNYuCbqv9TKGXnzU3N6Opqdm+JxubAuGJgFjq8CIIb4Ol4BSIRJWLJAJXqwkdXmozvdABd8IsF9JwDKZ4GghDJhA7nciHAXPi7cgQYX5RDsdtfy52TjPrmnM3iKpgAi7L6QVcN1a6aAsUvAOR1xy8dN46zZq7cxF7lMs36ptMYCrkw+KtX2wTcq97StuIt8G4413t4Un+MZy3dN2aCBEwc3Krd92654V3xZbEW7plg/UPIwTdkovWKV5l926po5UWDfnnS1nIHamSueobKcW6RR6V8qx31I6+eMaPxGVBOrTkZlzh1pdhLEl4pOs26CIjYi2M5br1+/qHpIm3zW1obZ1tLlznuvXO20AcpXhbKKIunsDWrT24++67jdDZZ5+DeQuX2FPK9R9fXrbFNPK5rL13+KgfzkXBhRiuH/OZkTd3RRbpTNrETb6X8DPuy77nHOp00xbMdUtBzEhGiiac0bmaSERRH4i2HGfm7jW7JNbyHSPChTzFoglotkCswnFYKd5u48YPFgBwrOEzjgvn+Ozq2NKF7q29GBhOoT7ZgObWVjQ2NKKuvt6qn+2XY9CstnaLOBCPc+LRvY+RweBQvz1DyYBjhVsA41y3pdggQWSAsFjmxg8nKnJ/F6WArlv3TmkOlGgMA4ND6O3tR29Pvy3EY7SLSCRh0ULoHn7iiSfR0dGJwcEU1q9fj6EhJ0xG43F7z+K71MGHrMC1112Ho1ccbvfkl9eNvtzBty7nrHZf9di89imsWb0Kw4OD6Orusve4svOWS8jKzluOb7FIzGKlxBob0Nzejvb5C7D30mVY1LYQHLV3dPOls/eO0smy6H1xE7a82IGurk6ksmmks2lb62NvgfbOnEE6NWxRRPgz640L4ezdIx4LIt7kkUnTCU6nLd/H3UID1555HmsZJlDzO9sT67a/vx89vVvR1t5uwvmqVautXxx88ME47dSX47AVhyAej2BosH8niLfhNwgHxC0OqNgKwSKH8nBfetZV7rp8xSt3tJp0vAiIgAiIwAwhwL9h+P7HdxAu+H1s4xCufzyBtUN+geDoIJY2ZvCRw3M4bGGDibj8W5CLdiXgzpCGo9sUARHYhoDEWzUKERCBPZZArYq3bgKlLFyO9rMLi+wn610oZB82mftzxb8PsWkhNCnecjI1CElIETeddqGTKd5SyKV4y8m8js5udG/tN+ekE28prXFS1wmyw9kMFi9dgjPOeiUWLl6EuoYGE2/pvo0nEojV15mIS1eCD2lDB5wXrVk+L0w4IcKJIDa1FeQycaFu/WRk1LkXAuHahXUshzHlcSZoB84w75KziXcTCZyo60U0u4Y5JtycM8VFc/EGcqmfhna/4X8ukLHzCbvwp14Ydd+dG7csf1gNjtJvXFjm8H9lx63/zB1mQrMPlxs6U1nO9Z7fkdcZKSeUfTllXzCnVfOgYJs1/y2FXBdgure7x1wlFG/prqLwlUDcJF6WpQWtSCOF7nS3tRkfwpIunkSiDs3NrRY2ua9vCENDadQl6MRiKE5gcHAImzd1oaNjKwYGU9b2vMBKwZaz9CTLlpYZ7MULT/8VL25Ya+JtwkIq5xGNFpBKDeJlLzsW5597DtrbWoAiJ4PZbpzg49rZyLDJPkxpOaySF4LK8vbOcN1uI9r6eqwQb335yh+PFFu99OPK71vHKC2s9HngA58O8TYQbcieE88MgcmwyRvWrcUD9z9ovYAOuO7uLixcsAAnnXwi2ma3I5d14m0kXo+Ojetx8823YOVzK231tIXcVh/h/AAAIABJREFUNSd13EJHcpEGb8W5Ros2hjEcpQlDI2IXO3XPwmfHExZuuT6ZREOywVZm0w1HYXf27Nml9s3fuZXbbp9IjJMFDEPKvsPZdkoJWRQoRlmIegowzpVolI15udeFQx9biQOXnI1Poc5pY5ktpvG5nAInbjDu+/DKbox3Y6T7nSuDO5ULn8px3S3qcftQMHDilwvv7ARkhpHmOEkBlw49lj6O+gRDydYhn+fxTnSiI9e7ytmvzBsYtCU/xo4c7wL3rX1YHpdtcQQx0k0/PISBgR5kMsMWMplGSC+M+sUz5roNFl6UF/GUw8i6/hSMkxX5rtxzw7lpbUFOYK23f5nAG4S19+HUrRu5pS/hPjW6WDtyKHehkH2L9GNIWFR1sLifCwm9rRA79u8ql+uEr72tcOufNP4psD3htvxUcoxisXo0N7WjddZsUMjNe/GW7YbPBgqeBYarjyJZV4/u7m7ceuutJjadeOKJ2H///TFvwbKggBR8cshlhk2IZShhew/J5V3oWL532AIMLhjj+J9Cxn7Hd44BDA0N2H4sWTwRRzLpnPPRSCyou4hFVaD7nk5aftXVMXRe3Nz6iQSjLsCiRrBWSwvcLNRwkPagZCIv14d/t7KnuvU93x/LY61/bthCMKaPKEZssVtPbx+2dHebUDqcSpvjn9EAOJ4k4nErQ7KhEcmGBhsDuYiEC5zIvlDg+9awjWXDQ0PI5uhSDtpSxIVFN7nUO82t7MGiv2Bc8eItj+M4ScHP3kZicXMt00WdSefQ00vX6yCGhig6FvH0M89alAOGtF+3doM5PTkeUFg1bhGgfc4cvPWSS/DRD33Uzpm1xVURW/TlymnBle3dgAtILGS5X9qWzaGeYnesBZvXPoO1q1djoL8P3Vu77T3O2mjQNszpbM+OaJDeIIIsx/hYFA1chDN7DuYuXITFS/fB/IbZIL0d3dhSSZutwEntbhvs2oSVTz9lIa6jcS7MK2A4lXJRDgp5C5k80N8fLDTI2DjLlw+2OaPByDaZrFuUkOfiBS5YcyG+LUqDRTcox1ThWMvnnVuUlEJr2yysXPk8Nm3ehP332x+nnXYqDj9shS1O4BtmPs/+URk2ObxwojoyVnulh9Fo4m35d/bTKGGUfQ8aTehdfsirqitIje3129/+FjfccAO++tWvoq2trcZKp+KIgAiIwJ5HwAu3FG35bvmNxzL40ZqJLdW6cJ8hvPvwhM1Z2PuXBNw9r6HojkRABKoiIPG2KkzaSQREYHckUKvibTgUWdlVVRZznaPLTdqUQidzwsvyG/rQmy6kprlWghy4JhYE+bc4iUbhluFuvXhLQW1wKIWOjm50dfUil+Mkj3Pe8ovHMJReJp/DQQe/BIuWLEH7nNmoa0iaaFuXrEeCX/X8qjMnHMWSpka3GpIhBfmdE/Q+5KeFmzOXQlicdeGgXY7DQBINJi5t0om57dyskmt2EYatC/LAmXMl+NkmqZwDzrLgekecTRi6o6MxF3LXVmoGLi5+578pAiUYnjkaL+VfpJTrJV2KujFwYo0TxqZSBJJKORhzWeYt9xAv3pYm3M0P40MmmyejJA3Y7YUcuD6zrrv7kdl7/RXK53Xl8i5i/zlpmNvWpmI5TV+0/G4Ub4cGBjHQP4D2tjYsXLwQDbGk7UlHyqxZbWiKNyFVKIcP5IQmxVuKX+2z5iAaTaBry1YUi3TiJs15OTAwhI0bN2PDus1IDdNpZIEig0lshsx2+TlNwOVEaWoQa1Y+hY1rV5l4W8dJ+cDNk0kP4uSTjsb5552D2bNnlcRbc1kHOSy9WOMm28thXZ3YFhAthUz2E+ZhWdy1qZKMUiG+lNrkdga9SuHWXdad0a4YElp9HfsLhsXmQIZ1iw9C5R/10tMs3pqoF6h61n9MPKMLvwlrV63CAw/80gTYxqZGdHVtwd57L8ZJJ52A1vZZtkDAnHHxemzZvNGct88886yJruZEszSIzlnP7yXHabDAw1xL3gUauM/IxLtSOZFeGdLR+nTciT9coc0229hI126z/dHPBQuctKUAM2fOHLTYBG5raIqfU/6DQGHYxEhew8pmAq1bTOO2IDdrSbx1AqwTTp1I5ITYci5eL/qWzhDsExaDfW7M0jjmx7bg/n2eRQq3TsD1eXsDF3Dg5M3nKR5RWIxZyGS65028pbuK9WfirePrx1cT5kt358InW47bUDjh0uKVkMjEsZVsMqkU+gd6kM2lEGMI9Kgbg124Y46pQdsJFu+EHbelEMc+1HnIbWvjYUnIDZa7BC5G34edKByMor68VtiRcQvC9+Luu9T7Krqbu9NiEDu0PDyEF1cEvtttnO6jDxrlMWVbobc8bo1+rF8TMJ5wG2qdIfG2DS2tTrxlHARnTg2EuWDBl+X3jNehc0snbrn5FnNGHHrYoWhva8e+++1rC7QauPCB4Xbpns0EwuSInLYUcJ2IWxZw00ilKPYOW2jh+mSduVRnzaJjnqGI610DK7K98HkcRyLId2aLrUrjHUNpl0bWkJPeDRBheSqcy3NbmuXFFr7de5Hdh+q2Z5ctqHDpAPjuwvyyz7+wynKVts2aZWNIS3OzpYzgexHHyVg8bpOKFHC5mCRRx3cmLm7iJOUg+nu3WF7wUkhoy9tNZ6dbmBQOU+uaVBAhIPjOqBNukYdr1xxr+FbBUM75fAzDw3l0dfeZOPj73//BBPRVL6zCunXrzRFtqcHtfYjLp4BzzzsPn/rMp9HW0o6hfMrYs0Wnixm3KIQvh0HcEXu/5HM7l0Oc0S8KRbQ2NCJBF+nzz6Oz40X0dG9FT29PKdeqjYE2RnMccAtEbFFEkQJxEZG6BPKM5sHw+LNnY+6ChVi8ZAnm1LeDmc53dGPpKXXnkUZzSMJdv/Iv2NrdZYtLhoeHXJntPmEhu4eHBu335JcLBHcuBORYYaJtIN5ysQwFXBc2me88btFMWbwNFlAweoQ9j5LY2rMVjz/xBJYuXYrTTjsdhx16qEUT4eIXi/FSzNn3IPGxH5wnjGKkeDtKLwi508cSb91jbvRUJztbvF25ciXe+c534i9/+cs2hT/99NPxjW98wxZoTXT70Y9+ZIsaPvKRj4y64Gai59P+IiACIjDTCKS5QGxLDi9szaFzKI+MS1U76ubeA3LI8Jk62Ic/dBTxdKp9Usj+Zt8BXHJosrSAzufBndTJdJAIiIAI7KYEJN7uphWnYouACIxPoNbE29HyR4Un731OM+e28mnavBBAN2sggHqHFh2unID1oTSZL85CFbrcciXnbSqNdIquGIatyVg+0k2bt1j+UsuBZ+5bmzayych0NoOGpkY0tbaYUEt3G8MF1tF5W1/nxNs6OmOcQ6aeDrj6epersrUVzS0t5lKh0MtjOXnFyU3uP0RXTiZdDoUciLdO8CoLX9556x1hJlR7B27ICcfDSgKuiRwFE2nduZwQHPxkgoRz95bzSJpAYU3Ju6mck5dhGxlikI5T3mvCRFwnHMeRQCMaS9lzw8e7Mzn3bhA00P5NmTWQMAKptiyVuKCiPshzuV2PzNYb/r15zwLhtnR3wQ7OUWK53ZDDMNJI5zMm4BdzLvcw2wgnoVk3Jnrnc+Y6odjEydw44hguDCObZijBtE3mU5SviyfN6cN5Xbr3OLk9ODCE9Rs2Yu2aDcik8oHLj1UQN7HP3OK5jLmy6FKheFvMpLBh9XNYv/p5RPMZ1McYTpnOwSwo3p504tE4//xzMHevdss9ahPc3rUdCO8uTPK24q2bhPc14kS2beSSHRBux3LbhsVb15yCq5a+hdy2TjUqL1wIuQO3EZjCw9w0irfkyyll9jvypMDDiX/zi8cb8MLK5/HLBx9CXV29iRYUb5cu3RsnnnS8iaL5bNq5yxMN6O7YZDlvGS6SgqrPjWk5X0sRCIJwjoHRqEJqdwJN4Ng1F2bQ751b1uVJpYPXhEC/SCOIcMBrOGE37r5idP4lLYzlgvkLsddeczB/wQIsWrgQdZb7kTPxaVts4J2uDBPrPVBeRA3Mn1ZDJir7BSbBdV0e0HIYZJdzMxDPbF8vJvmctkEYfBNmXR8uh112i3YsykKQE5QCgjn4AnHXRWCgsEuhx4m38RhDjMWQyzkh2YTUKMVb5751AnkQKj4UMtk3OyeeujGUY6VfMOEjKvB4ik/ZdAoDA73IFzKIRClKuRkdJxYzhH7gsAw7aoMFGeUwyeVQy1afgZvWPrc69+GMwzllg9y2oUUcI1yvo7hitxFtw27d4FnAcvuc6SO6YPhZEc65G+7zpZHYHxl254ZHo9Fdu6O+2fic8OO/9jjhOXDetjS3obmlHdEYc01zPHY5Vd1CAbeghg9G9omuri784Ac/MO5HHnkk1qxdi56eHixevBhHHHG4Pb/pImWfc6JsyvLXuhDeXETm8oeaC9faYd4WSDU1NWDWrGbMamtFU1PS3hk4pvt3Hx923EvptujDC+/m9HZ3NHIrL2HaHpKIf4Gw+vEyePkIL6q7RQYul7IX4rzGlc3n0d29FRs3bTTnCN3BTXT0N7kwyrE4F6yxX7mIAA0NjWhsbLEwy1zghijlSAp/DHHci9TwoOWpZpoACqTlVAy+XK6cds9OpQ3c/+5z94nrC3TVs25j8UZs2tSJu392D9Zv2ICerT1YufI5KzfvjQ5p9n++i1H4evell+Kiiy+yhV18H+O7gM/tarl6bZEgcxBng9ywbuzhIioGZ27mOJ7JYO3qVRjsH0BnZ6eFzmc/NfHQ4mGH8ogHNcj3FvP2xqIoRKMoxONINregbfZsLFi8NxYsWIi5jXNQmV25mmZv1w3e5MJxFdL5QSQjUdRH69DX1YHUYD8G+nrR0bHZ3m1sPLc1BEWkh7lwbcjc4mzjfsFejpEOOC7bOOpypZMHBVwuoHQLLbl3EL0lENk5XvLdONmYxDPPPGPC/5lnnon99tvPnkXsK642HW/3fXTRtBoGfh/nvPULG0b2nW3+DvE5zEO72ZtuRQhyf+59d7Lz1ou3V155JY466qgRt02e/BtjMmEzb7nlFstT/bKXvWwiKLWvCIiACIgAgPV9edz3Qgr9mcr3sdHx8D2CfxsMD/ZiQ9cA7utdsEMcv3B0D47ZZ5aZBrhAdzLPgR0qgA4WAREQgV1MQOLtLq4AXV4ERGDnEdhV4u1YdzSWeGuTLOFwmhXirZ/kNNGjlPfWTfKE3bd0DrjJe+ZEZNhkOmRS5sD14m0qlUVX11asX78J2SxDvXHCkmFEg/CZgOUEyzBXG0UQEzJjJmLG6+I2+ccJS4p5/D1nrCy/beBCodBJYYShBFtmOSGX4eL4neIuJxLjdQk0NTdbzjhz6ZojjOHp4s7JwsnGIIxyLgiJ6KddbZJtBGD3iXGwSbUg6F/E+1F9CFLvIwnCjwaCt7lZgut7EcG5eCmUu/DN/M+He+akFu+ffzw0Jhot6LIPC+qcuj5HoGXAM93D7+Gy8DrZ1SkifpLWhyQMT+yP9sfRyIl/dw5O9/G+fVjmaBAqmTlvsxjCsDmGhgeH0VCXRHNjE+bH59oUYy8GkSoMW/5ChhJkmMc5s+egpb7FwiwzLxzF23QQQpmRZCne1icbneifL2L16rVYv36jheMu5KiO09lDkazeJsNZL5n0MNLDwxY200TYfBYb176A9aueQzSXRh2dekWuJMginRrE8ccfjvPPezUWLNwL0Yif3A7qwOc5DuW8tbrxoVPDwmxJlgo1mEkIt2MJtv6slcKtF4/8goSxwiaHHb4jHcOjufNGunnD5xzx8zZOwDHOFQjGJZHUczERwy9+CMYEZ/cyBydDdiJaj2eeeha/+tWv0ZBk2NCkhVxdvmwpTjjhODTPanHiLYW9eCM6Nq7Fd77zXWzYsBGtrW2hcPCBb71UJ66v+bzdFIPYRZzjkB0/lIE6lE+17Mz0KS+d4Oy/zMNu+TW9GMvxkS6rYWRzXBwQQXt7G/bbdz8sXbIUbW2taG5utPGpqaUZDfVJC5PqXPwUllzNu/orO23LIVrdDpaL3ELTBuOId9Ca0OvuxR1fDp1cdtQ68dYWm5T2d2Yohte0/Sz0qhO3+LMXxdlP6Yw3+TbKXJyBeJNnmGOK1xR0Oea7zQQHC4ntR6Ryf3F34sppy0UCrrxXOi157bpEHBmKt4N9FqSdrttIxIVPdUJ7sDglVCcmAodcuI6nE299SGQe6YW8sshWzsjphGHXNlh2/7Ody58w/KyodNqWVnb48bgsCrvnobMel7pUaaFP6QoV1/F9zYdtr1yCUB4xfH8fZWlJqcThe9hWdtz2LcOh8FIg+2sdWlra0NTchkikDjlbEEZHaRCtgs+4wMGeiCdMvP3ud29CU2MjjjryKPz50UctxOs++yzD0UcfZUIsnxNcjMP8oBRuLT9onkJkEL46ELT5fsD80wsXLsScvWYjmWQAW/aHLHI55g11gq/1+MCx7p9n5QU4IffpGC9VI4T6in2MfnHUZSC+A5fqz84ThD53YnKwYCBYOMD3mv6+fmzatAn9/X12z1zMwjtIJiniJo13PM6vevtOMZfjZVt7G2bPptuEDJjKoh+p1JBxNBZZl7/ahyR3blXnNrZFDEG0Eee89atbXHheXqc+2YKhoSx+9/s/4aFf/sp4rlq9Cs8+8ywGBylAur5lddLSiiOPOhJnnXUWFixaiLnz56G1dRaGUlygVWcOa0tNwDHFFsZQoMxZCGy+W9pCHgCN9XWW07enq9vaRMeLHejr77M+7Res2JjhqiBYtOL6jYmsUbc4qGCh9eNINjVj9l57Yf7CRVi49xLMbWjH9rPh+bFr5Jjle7LviZRBOzI9SPX2Y05LK1ooOqeGsG7NGmxYt8bar18ow4L5MNf9A30lpzTrwqIdcGFk1o25bgGP41OqN9NcoyiYM5rRJaKW+3ne/Hn2nff9qle9Cvvss0/g7HXOXeux1tRdKG0fij9opGO0/O3/2v5mMNzlJCCl8b5CrOW+lW8JrjyjT9Dvd8hZkypTtQd58fYLX/gCTjjhhGoP034iMGMJPPDAAxYh6bWvfe2MZaAbLxN44okn8Pjjj+Oiiy6yeZWp2Cjc3v60e5+oZjNTQS6L4cF+DPZ04eedbegr7lhihAV1KXzjFRmLnMRFPBbpbbQFmtUUUPuIgAiIwG5IQOLtblhpKrIIiEB1BHYX8bbsPvN52YIcrzbZGg7DSWHD5S1zri1OKnECtuDETnPcupCaFG+5qn9ocNjytVHITadzSA0zRG4g3qY528SpuJgLdRuIppxsywVuBM7qlK5VClHs8sj6XJU+B6WfAeJntNaYM5Lu1Tq6URrQ3j7bnCj8uamlBU3NTebQZd44/p7HURi1EM319WhqabXvFuovmKTnNTmzaN/N7RCEjbbQzG5Smte2wJCceKQbjT/7nJFBOOJw3ly3etNN0jvBxE8qOw+rd7aVHHzMoWsiSByc9KYjiV8+n6MTaZ2PyHtqnWzL8MDkXXb7mkAR+p0Puez3cVO1fgK6PMVWErPtbC6Mswvt7CZHedcppDBcpHibQl9Pv2X2PWjRgdgLdQwOi85il030MqzlymefNVfV3L3mYv6C+WhtaTVXdyadsfY1NDCEvt4BZNLMR8r2VsTwUBovvthpYZO5CIA5NosUbwsxy7fIUlMko9OIYWj5s4U/LmSxad0abFi1EsXMsDlvmfO2yDyBQ3047tjDzXm7aPE8RKPeZ1QW0MOijxeILPRkKSemGx/KyxGC8WICwu14gq0fgUYTbr0s7wqxrfU3HB659IdnDYZNtlyFbFVRtyCBiyxiFP7ijfjLE3/Bww//n4UkZtvfunUr9t9/OY497hi0tDa7nLeWe7oRG9e9gC9+8Ut47NHHLS9tPFGHxoYmJINctOxD5po1dyzbDhOmuhr0LZ99m64+c/kxvLuJG27RiNNdApEzcC2xPXDSwoV7dmdxIr9Z/kaEd6XDKst8kgWYw5juwOaWJpfLsqUZbbPa0MaFKM3NaGpqtEUoXLzBRSo+9y6/s+yOlXOelfLXBmXz4qpzwZVzS1oP5nhOsdcckS7caHicLz8HAiGhkA0EYB9G3+XK5XPApeENRhYrD8PdUtxlH4pbHVrY5CAksZu6H+m+LbdvP4HvPGXe2Wwr6rMZq4dkXZ0JeYODvTbyMOetLbow4cuNgfazzyEcCoFe6rfBgMc8uiX3tBvayiJwkIu2JMyb+z4QbwMx3Qn93sO57XvCSFeuXwhUzqVbum/v/KxYTzNC5NjmOsGo7xdAlMb5ynKURd7R3mR8vYQ/G0u89YLtiPMEq0Zi8To0tcxCY2MrEEkgm3N92LUR/+7gRH+Kdlxc8Y1vfBN7L94b++27r4m5PuIGw7syLYLPb1xgfs5I0YT7ZEM9GphOgc/BRMKe980MVd7agvo6Pr99yF/2CeaWdjmb/YIj1/4D4dmveAmea+XFA2OQ2s7EnR27jXgbOk9owUpZ4g1yV/s+UYqQ4MYPFpShdl98cbO5aMmyro6L1ZqQTDLnbZMJtoWCCzmfqHMRSxg210UmoYjLyVTmp2Xu+AHLC8wv72AOeqKJtm5hnEvZ4N51gv5uoZrdIgw+a1evXo+77rrb3u24WO9Pf/qTuaa5P3OuMpIIo20sW7Yvzr/gPBPVB4YGLcwz6yuTzVn5Zre3oy7BBXj1JuL6XNyWasLCHrPLu2fyoOWHTVs76ezscAJlsEjGvdO6nNh+BHFuUNdfzZcfLDTwudSTjU2YM3ceFu69NxYvXYr59bO2+6Lvnbbl9yn/3B/5vRc5DA33oZV50SMJy9u8fs1qrFuz2tzBLh2Je4/mffGdp6+vF319PbbgjG2+lGOcKyB8tJcgbL2F/baHPkVbt5DE3iDN6R3B0n2WYtny5ea2pWOb7+VcKOfafRChIGjvI8XbgNe2sUO2y8WdN4guM0occdZReXwfXaS12zHn9LbbfoecPe71d2SH8cTb7YVV9te9++67S8Lv+vXr8cUvfhF33nmnPcMvvPBCvPe977U0CtwYTpmu3HA4ZubH/djHPoZvf/vbOOCAA6yd33XXXfj617+OP/7xj5YP/F3vehfe9ra32XvAjTfeaL+/7rrrrE9xYzl5nWuvvRZHH320vSMx5+4Pf/hDDAwM4Nxzz8VHP/pR7L333juCS8fuhgQeeughCwv+5je/2d4lOXayDVKQOu+880p3xLZ722234bTTTsPvf/97dHR0jHq3y5YtwzHHHGNRcO655x6LhMDnFdvWOeecU8rxzLa3bt06uwbbcHh77rnncMcdd2DJkiXWR8Iby9DX14c3velN9r7P7bHHHsPPf/7zUcszb948vPrVr7a2/vKXvxyHH354aT8+l3ivXMiyfPnyUY/v7e3F97//fRxyyCF2vN947E033WTRQHgP9rcCYM+60c453nkYeaFyI8NLLrlkRF5s1sOtt96KM844AytWrCgdsmrVKqsfjul+4/wG+/uJJ55YcoZW1rffdyyGZ599tjHjfd17773gdfh+z8gB/Gzu3Ll2ivvuuw9/+MMfRtwCBc2XvvSl1q6efvppC9PPclcyrKyX7XUjhkq++cmhqh23PJf9jZBJYbC3G892DOJ3w4umpKe+f/8tOO+QNhNwOfbKfTslWHUSERCB3YSAxNvdpKJUTBEQgYkT2B3FW04uO2cMJ/PL4q3LHeIn98tOLstz6x1lQchkimQ8B/ORDg0Nm8Mslabjg+FzM+jZ2ot16zYil6EYzElG5+LwYgE42cocXyGxtiQw+6m4wAzHWvFOGTdx7sNNBmGfA2HCOWspcNCxS4dtHHGGI2boZXPqMpxiEnV1CQvLzNCDdckkmppbTNhNNjaYmEKx130xz255ktG7H0yciUaRLeSQpYjNSTnei9MzSk5aOtV8bkneg00smkvEhTsOsuiWxZRCAbFIpJwjl5IE/x1PuNDKluuXbqeYTZQ6Ry6nAt0EmHeEOJHVu2+d2Oo3E5iCjLt+Hy/mOv9a2SHmpt/8NK+bAOSx3jHGiXG6blNII58roL9vAFu7uvGSAw7CQrRjGAWs3rraQmS3trTgmaeeRm9PD2bNasX8+QuwcMEC1MUT1o4o6g70DaC3px99vcyZO4ThVBb9/YPIZrhYgHOgzNvHfKacmE6YgMvSUeAZHqLoyxxyLmdetJDD5vVrsO6FlSikB028TUQ4KZ3F8FAvjjzypXj9Ba/B0qWLEI058dyLFOb8CRx74RC5PuyliTmlbfSwyWEBJ+x+NaKGuNKHUj7jqI6+4GMnUIWvHnbyhc4RnL/sDHWfuX/71lLpMHflKrk+S+FsA6EquPD27q1yBHU6V+nAkAvN35AXbym+cFEDQEEoGkvi0T89ikce+Z25tvjHMyd2DjxwPxx99JEmfNJRZmE940msW7MK1177edx7733ud7GEuT/pGjNxKFEfLOpw/b8+6fq/hWuvqytN0PiwySyxc4U5gdA87qEQzCYIBiG1TUKwEKDeGRgIq0EoZbYlLtYwYTjL0Jh0vflclE7Uo/hE562FDrdQ8U6oStYn0dxMQSYIF9/cYhO3nPxxOXfr7X7MDRlahEPBh32haOGPR4ZKdvs5x26OIZe9K5dV4hfrUPji+FVy4nlxga5cFx7ZibfB8hGGTc5yYU/e3IHmnuY4HQhlfnnENk/YinCtFjbZBFlXFstjHSkaG4pPQ4HzNmYOZd9neYwTir2w6nPcevet5bK2tu1DxAau6ZK72fcN95zyDtuScBkIrZULIUZ7Y/D7+LI4BEEu3VEOMPlkO2KwHzPKi27Kzuyx31jK43h4n9FEW/95pXg7qmg74oJstwkkk80mLDIaQiabN6e5e84H+ZkZ2juXM/Hp0Ucfw/f/5/s20cdJQo4OLS2tFhJ97bo1Noa3MWdtWysaG+vR0tyI5sYkGhuTSDKdAp/ncYqJMWsjpcUBVnhe0zsLy0uPxnL3BSOiy5M6yc3LnxRDAAAgAElEQVQN5WOP5SPYjzAZhp6zwbjhnjmMJJG3hQpDwxRehzAwOICBQfd+xWdgc/MsE2gp6EZNXGUkCreQxN4V6lgn9cFXnT3L2JezmWEbEzgOkbM5QvlgtcUzJOlc4G68KIJ5WBMJt3hk69Y+/PKXv8ajf37cwjevWb3WQvRSIGS0hLr6hJ2Lz/YzzjgTRxx5hOUcZthrFwrfvYZwQRrD4FOkt8VoFCELBSs3w/1yXOM44r4YJYN5rvttgpnfLaywF5edch58uUuUa90tFAw9Ea09clyigDt3wQIsWLwI8xYtwpwGpnGY+ObDJ3uBl60ojSz6erswf9ZeGOzvxhOPPWpRR8iboaN5r27ULFrEkY6OF21hG/sH68jnHPYCtUVmYehxC3fs38hsGRoKEbeQkO+6h7z0EBx33HEWqYZvcXQxc6HlSIetF1zDy/J8o6yuDYcpbS/0sg+p7M86Vh/kc3O0K++7i8Vb9hOKU5/97Gcxf/58E0i5ccHCVVddhX/7t38zgYVteO3atbj00ktx7LHH4t3vfrc5nimwUti4+uqr7XldjXjLfXheH8qZYsrnPvc5E2muuOIKE0n4/ctf/rKJvdx4zM9+9jM7jm3r8ssvt3Hg4x//uIkO3/zmN/H888/bMRS7tM0MAnxu3HzzzSbmU0Bj2+T27LPP4he/+IWJkhRd+Q5IYZDbBRdcUHoPZhtmegOGFA+LouwTP/7xj00QPfXUU63N8Xz8PR2YXJxDMZVt98ADD7Rzhjdei2Xg8WHxloIx2zIFSjp7K0VfnoMiJPsfxV22bW5eaJ2MeEuhmoInF1hcfPHF9uwJn5MMKP76+x9LvN3eeUYTe3kfvG6leEuR+q9//au9F73xjW8s1QVZ/vSnPzUuXoimCM79TzrpJKujsep7LG6+TniPbCdccMLz832ZYi3zdpMzxzD+m4unKsV2nsO3k6kQbx/dnMGv12Ym1EH5N1l6cAD9Wzvxx44inivsWMhkf/GTWjrwiRMbbMxkm/YC/oQKp51FQAREYDclIPF2N604FVsERGB8ArUu3oYnTfzkPu+qHEJ5pPOWv7dJ/8DJ5cVHHw6Uf1zxc5cHkqseGQ53GENDLnQyxdzUcBY9vX1YvWodsua8jTMBmTkGzL3rDASlkJ0u7JrbLLxaSHiqlJdKE6WBgGZ5A334tSACouVADcRpE6MCoYViLh0fnNzkhKLlOGQOuUTcRF2Kt/VJCrhJE2+Zb44uPoY7pcuHk8b8o5F/0DC0c44TT3EnQlOMZmi+KJ1xFgI6gbqkE1wpHNB5wXs3sbeYQ5Z/dOSz+P/Ze+8gya7rzPNU+ixv2wAN1w1vGhBJgCBBI3pRhqRohqJEUSuFTIwUiliZ3QiZ1UQo9MfIrmJWq5CooURS0moUG7IMkkNqll7SEEADBAiSTYAAgW60q6oul1nps3Lj+845793MyqzKNgAb6JeIQlVnvXzmvnvvu3V+5/tOvdHge6q66EgGADqlqlsqartsQLHvlGSyaQU9uYxkUF+Stsb4z62N7f6aelrhjAXsbH+uBLbSvVq70nAwoHC3nhe/dX2vAl6/YxWpSUlKcnZ1VU6dOCXrK2ty5+E75ebpg7IpDTl6/CgDiRPj43LyxAmqZsZR63hsnHVAZxk4TUulsykrZ1dlfbVEgLu2VpJ6FQqqjlQ2tV8BqrRbgH2oiJcn0G011F4TAdAt2GWyBiLOd0vOnDgmTz9xVNq1suRTHclDbDnSksrmmtx++/Xy7ne/Ta677gBVfMhiiGw5rTYhcQutV90e12tfBvNCn1qJg+DmIGi7E6wNZ6BecOtqT27TA3X1rW6A48fvPV43U3ge4K1flNmFxoaKmq0B1SzmjPu//KA8/PAjMjU1zbkG1pm3336r3HnXHVThNQlvdftjzxyXP/j9/1M+/el/UXiEvtGCclPnKQBHzBWohYkxnC8W9DvgZ9ZrayvwgHIJ/RXBHARCI3hrCiYoZ+kWgEQXJLbYl8+REQyJVLvUGFlg3hMFAEoAcQM9nlnUu92xwkiAaK3lzbqGPGeArDwDLoAlk1Dsjo3RNn4K9cDHVanMJJ02lO0AB6g3rfV/1fJe64YC3ir3UttntX9GmzUN3mqtX9rREuhin2hbTUwhuh1JSSado+Ky0WgqSE1lNKXE4C3nfEyUPZBS+2Sg0jJ1pM4weBZYrWGreVupllnbk/CW41k7E+dJay9PUIiTLWDtbBW/RxT4au3ROCmBnyXA0uQg/d5tkxxkNXSBYj2DbgThc4CLPN2xIBrPu8DaeLsY2cZHUXjr59gfjPSMfVMj7rSiic51SBipcwySpAqEfPA2QH/C+EMpAi2lam3Z6cj62qp84hOflIceflh++H0/TGUmHksIDH7ricfl5MkTUizm5bZbb5GDB6+RyclxGS3mJJdGwhK+VAWPF612WQcXSm+o0ePkBa377Io+7Vt8XnVZtMaW50wsGGDf2u/eds3JNvfutlKM7kbU1cP7Y1Aumq/N9YQrJE0iKZU3ZW29JKVSReo1qDg7Uhwdl9Gxcc5/mWyeaxl8AM8srDswR0KxrKA0I/lsRtJZDBqt1tqqV+masrlZYfIU2kjnOy1jgTUUQCsSx44ceVg++clPsa49HDG+8fVvUKEFAIxn7mgRVoUdee13v0be9c53sjkq1U2tt2quBUz6YjtrjWqcJxPR0hmOTyizcTz0Ga5Dmy2p1WssyYDnO5wLOltttf+NBkO0crT7bAA3fPZFG+vzhUpl1COfm5P9Vx2QK6+5Wqazk0xLC19MqtjtxtKkGqlk+qpIW5aWnpWrF/bzs0e//oisra5IpVyWGtcocAZR5wdYWa+urki5VCKs77RhA+/rcWFCnLokwPYY/dnqt3egKu5IJ6XOL7hnr37NawhwkRyH5wPajk8dX/fZCrv739vtjoe43GiTeMx0rSD0PvSMp37ji+912cTrrrG350t5C2Vi78sVtUhM+LVf+zXOU1DI4tWrlsU1/PEf/7E89thj8tu//dtUNeIF+PGTP/mT8ou/+ItUJe4Gb6Fq/K3f+i0mZAHQ+vMD5/KpT32KEBh9BueBxBfAHSgp8T4Ugj/7sz9L1S5g7Z/8yZ9YYozCrZ//+Z+nQg/bJK/LowXQH++//35CUMA/V7P2wlr8Dv3LYa63ziB4C2CI53VolQtwCAUrICcgMeAtxg7ef9e73hUlDeB5AWWpJx6GMBAw8+TJk0x0QHyhF/rivC4mvMXYAbTEuANMhnW6q10dCGMdjXbAtaKGez94u9t+hoW3UO+i3Q4fPiwPP/wwQaqr5fvBW7QHtocyFPPBoPs9qN38PgMWo+0d1OJ9v/dQJCMh6PmCt/9wtConNjRJfNgXyzGV1mRj+bR85uysrKV0/r3Q18LIhvzfr6px7gfcx3oqeSUtkLRA0gKXSwsk8PZyudPJdSYtcBm2wKUEbwcGSOy+RMpWU2j57aJKpu2WoBrcZ624COBqHUdaZpryVoGIWt7ijzQE9WCbDOVts7Ela2sbcvTot2SzDLUBgvk5wlsEHamIQOwcNcm83quDjgA6KciFWkLDag6fHTTo9fSG14J/a5Q+6pVUytE61Wx/WefRAk8GeXFuUJwgUEKVTy4no4C6ADzZHMHj9PQMVbmway6Oj1LFi+2g8k1nAVUVEAO2zM7NclvAFLyHoCHq8SL4VketlmaTtX+baFeqSrR+JWJ1CGLCAhiXiHZvtptsM8BmiH+p4kihzhzqv6rFNC0Q8TOhttfhVOU0omJe41LrAOINBL9HaM9MwIH2AbyAWsfACiAB0K7CXatzaUH5jOTkVOuUPPnEU7K2ugYptdx+621yaO56aUpLlqtLhPu1alWWl5YIvgHHYJcIe9jx0VHJQrHVbsjG+oZUyjXCWny1GltSrzVleQkBzk3aN0J1OzJSYH1FJAmUy7BVRC1cZOzCnhBtMsIat8unT8i3vvE1aVZKVN4WMmDsW4S3N910rbz3ve+Qg4eukhEqcvVzrqZ0aB7Cc7dMVsjjr1j506vACuFpL7gdBthug7W982uXJef2yXdYeMux5R9/PpS3OJYdxxWZfq5UkGVzBPP/+q//U45+46jMzM4paGw2qbq99dabCdxbtNRF/8/Js8dPyJ/8yQflwQePEOa0WrCmRE1lhZSAiuiHWv9P6wWy/9v8QitWKl8BSXMyWigy4xqBJgTDMcYwrhAox1gGEIFabJviFYoxKGt5iZpYQqUYA+8Ygw5vUa9QOG45npH8odF2q2OLZA58Ros5cu7zmtNuFcwkD7U8hQ08wO7E+ITVv5ylPSnrNo2PWwKC3mla3sPGk1aeW7R7V+VwPPdvdZA4obUaiQlZk1HPB28BjON7GhAGcwFgLd4HNCBZRPqEn7vCswjS9wW42gFNGBvV6qUFutXjbBJCw4IONYTxXDC1rPcnU96qcjdMuNAkGLoKEN7GdXVjYBurOF2tHo7R6Ofg3LuUteZYsF2FackQBpcHLpEGwlyFfKEydxigpFejdt5Dv7ocBYb9FEAUnC5yrFiMrg+g2ka/h62vjQMkIyEI+Y//8I/c8X333UeXi421dUHgcmVlmfP4noV5ueful8jBg9fyXkFjmLbkGo5Zq2Gr/TJ+daNqn9ECqBSUgYjur9tWd2k3t02yQyK8ndtrMLztho/alfWZT8xpgBPjDcpbJMnBjeLkydO0Ie6MpGR0bIJqUkBJuo5wXkjzGcu5IZOWQi4rY1yH4PmJGrp5yRSgNILmtC210iYtmqEGxZzAc0ipKhqBeKitvvGNb9DB4KmnnpbHn3hC12RbWwJLeIzRm2++SX7pl39J7roLVoyrsrh4mm4Jm5tlrhVjbxArUutjBv1UM0iiBAxCa9pvw9kEylO+w+VcPMYMekepZFw26brFn9ARHDRLZiZpqAMM2mx2YV72XLFf9uzfJ5NTM1KUQgRxXVnbO4K85+F9vyrTFgtSzE6efVZmxsdlIj8mJ599Sk6dOiEltm2VsBv3hgkxnQ7bBsAVJR+w9uPzBGtkjJ+WO+FgTsVRMV8ruOdYSGnNc1iHv+XNb5Z9e/eyLjzWV3SM4P2x5AUrUTII3m7Hr7uP/3hfXSsI7RcBvB2UGDHofZz3oVvfuvsJXMAWbovsKtdwV578NAy8xd8+v/IrvyI33XRTFxx1sAo1OYDrbvAWSlqALXwBAsNWtt8L1slQvAPaAoZBEfybv/mbBGf4XKlUonLXbWexD8BlKPWgIgYcTl4v/hZAf8P6FarMv//7v++CgbDnhb03VKVQjeJvMtgPh69+8BZzOGAklOihRS4+h+cD1sbveMc7CBWRxHDmzBkqRd2SGDAZzxB8Hs8Fh7d+LMBTnMvnPvc5AlP8HL4uJrx1aP3Od76TlsCwLHdg7PAWCQ84XwBlwG2MrV4Yu9t+hoW3uDbcC1w3kjAAbr3d+sHbp59+mmrcl7/85QTmO93vfu3m7Yo6xthXqGbG73APMYfgfj5f8PaDR8rSODd2K+1mQ8rrZ2Vt8aR8vHRQ2iPn46GxfT7IdJry4XvPMDFmfn6+az598c8eyRUmLZC0wOXeAgm8vdx7QHL9SQu8iFvgUoe33vRhoMTBrIMHtcHUUJVCWg3wOyx1mOvwVr9DcdaSRg2wDZZ+ddYqhdKtXm9KuVSVp556hnZ7VSpFoJhU1YdCwRigIJCGYBbhYUrrS9IKkAFgAIM4SO8WfB6AjVS3DnetFqQrUABi9TrNMi6ojxZ3Sw3PEV6wnq0b1HVvwQAk1Ga0OU0z+Dw5PS0Tk5MKaFmfMqOfN65MkMh6dEVuB/A7OT0lY5MTkisUJVcsSgbKGCgA8wUCJLxU4azmygA7sINstZu0XAZwAAiCDR/uAY+R03qYHqznObLObvxie5rKOQoZM2CqLxfARXoMt3imyknV1hEU6XQYhJycmpJN1Kpd25CpyWkZB5hNpal0hC3tmIxJU5qyWl6RcnmTagEElZXfwxI6LXnUMcxkGXndLFelVoGatikN9JuWyOrZNVlfW5dWE30Bqum8NBod2SzXGPyEAot2qLRQ1gBoPjMiZxdPyTe/+hWplzcIbguZEclloORdlxtuuEp++EfeJQcPXs2gKK2maeto9YJDwONqZULtWLFlvWZb6H8QNGUb83/9gcrQsLZ3Pu2julU4aseJ8xNipWfPOTy/8NYUmF6PMEzYMHjbaLTlS1/8N3niiSdlfn6BwRXc33vvvUcO3XC9bLVRv7HBMQu4eurEafmz//rn8ugjX6V6C+CIZWutHRDk3tiAwgmK0q1IGYAxBEBARZcpw6ikbeq4AhSl7brZfEKhPzaqNWmhzgUwxfEwxpEAoXfYEiBGUgo0qcxFWF/rHaqaVL+bC7m+z+HqtqWquAIsxVyodXcZjg9q72qf13kSKmNA6oap3UakWCgS3l6xf7/s3bdHZmdnqNCFxanWzu2GRBrtNxVuB6pGfGnSh9bHRWRFrwmKeK17i3kbij8Ac63tqF0cTgtaR5Nza2+CQNCHHVb5hqh36ZIsniL+B9vpJq6tZvC2I+lM0McVcdr4NCtq3nu1oo2SMNj+Zm9t7+v5xvvy8ds9RGJlrr5vY8ueZTGY6mOj2w/MDqm81XOJ5/HtkDJWyndPC77lzvA2nI8Uep3rSy3KU6msKjqtZrAmaqnFNmFTe0u+/dS35dOf/jSfI6PFUYInJGTUqrinW3Lw4HUEf3fdeYdkMiNUbqakLRkyaAVW2A++61ypYJ89DM+xkEDZ82CYq+nqm30/cP62yr67neGtAzafqOM+xBINOqJoUw4Wh/GH5LjS5qYsLi2z3jzsq7NwDykUJZ9TK3jMR1xX4cts2VFuAXMPjgS17NzcvGRHJ0w7uiXSRF3pTdmsVKnqRDv/27/9m3zsY//MORCg/bHHviErZ1foWoB5DZDrygNXyH/8jz8jH/jAj9Lm2evr4vl8+vQpBuuxnuFTn4CSSykmDXZQc4LmF3p/+TNG+ZYmneG7lZ02sO13TNcuWupBoS0Rrw/NoD+4Kj8ufZFmEiES8MYnJ2Vu316Z27tXphfmZbw4IwVJR2rasEvgKYRpD2pbNVjXL8z8HjY+W1vFAk4migVZW1mWpTOnZWMdgHZTqtWKgWjMmyPs/1Ckb5bKtFd2ak/Hmy04jSCZDw8yJABhHa1rQKxTm+b4cN11B+UNr389146VzU2uBfkyJwVN/LH26VLi6kqPzXQeY1/BsNPxbvwbQeM+Klxvz154G57C9c8TvP3d3/3dqG5t79AfBt4Clv/0T/80oQvUsOEL+8ZrWHiLNQ7q1UKBixeUb14P1/cLmPQbv/Eb8gd/8AcEsh/5yEdomQxlWK9K2D8DsPPv//7vCbwd5mHwItjGFa5vetObCE9x/5FEgDqm/oKiG4pTrF/Rb7FODF/94O0gi1x8LgR8AH944djor7AkxgtK11tuuUVOnDjBdarDW/RjWC9DpYvEiVDFG57TTvC2X11ZjAkA2X41b6EgBqTFtQOO+vFhkxtaMe/bt49g+lWvepVcc8012+DtbvsZBt5iPRTeI0BcXCtqFSN5tF/NWzzfkbABwIs5CEkfg+73TvAW9w227/3gLdoe92gYeDuoTrLX1R1mWH3wyKY0kPV3Dq9Wo07L5PWlU/KJzesvGrxNd1ry53efILxFn8DaJ3klLZC0QNICl0sLJPD2crnTyXUmLXAZtsClBG/7NX9vgKQX3FKdSeWVqq5UfaUw1+EtAklqpanQFj/TehOwoK6K2+irhrq3dalWoZ6sSblckVK5IpuVOuvhEWR0NDDH4zIor/XNGJg1OMqAOwOXYbjag/FWk9RAml83g4L4R6TOiEGbqpdQB81r0tqngsgt2yLgXQ6/VKmV4jVDOYHrU2tpIVQBtCXEKcBi0CyZeR5an5Y1dqHKheICil6o+1hrV20Pi2NjkketXcDgqWnW5szkczICa9BsmurewmhBUmkQzw6tkyMAAWWagx23izYQBftmVduaNaoBFNpKA1cqFY+UaIgKh1DX0JDW6zSlHt+jUrvFYDmUPrDOHitOyOz0LK+/SQV2jYH1bDbP88O9rdUbDPQ2G4BuiN62NfCZSsv87JwUcnnZWC8zGaBeAbxt0jq5WqnJ+voGa+qydvJIhqrKahUq74apirVGM6wGEdItZFNydvG0PP7YI1IrrUk+PSLF7Ijkcympba7LwUNXyo9+4D/QNrkDSNVBgFjvV6jMclCj6j9T7Fk9XIe3IeoPwe1uattdYW3csQfHVvuBW+t7EcgfAG/7/pn8nCtvg/Fs4KvrPEagRM1Twf+Fz/8rAxcLC3upykN3fcUr75GDhw4R3jabCKULrc5Pnzwtf/ZnH5JHHnlM8vki+wnnMRBcwgAFSOgjHiQGGMB4bjTr7MOoO+gWyLDohAoNcLcJhRtJpdnApmATDJWuKnWhRgPIUEv1GZmYmFKIgmSMbF7SqSzhCfqQ1mlVpTfnUdoT499aXxZnyrGtXNXsXq0jMCHDalPiXKz+tSa86FXhGjEXo14m7FBRMxKfgcodCoLiaIHuAeMT4zI9PcWEEq37izkKCv6MqvAzalWrlsk4Dz1fp83aHF4le4RJFgDumuChvzMBsiUr2AVZ3wwD9f3hrQK7CPta/VuogVV52xE66EYM1Z4NUa3qbqtzKm8NfrON+ezotqXXU1O45M+L3meqzwM+xHCjtP92g2Q+g3pGbRf07fOw7mqH6PeuUtQ3ehnL4DlkZ3gbQls/1G7wNlY82rkYWAaop645pZa7VJwjCYHrBr2F6IsIIn72M5+RsysrTMZAskFpo8Tt9u/fJ29+y5vlTW98g8wvzMnGxprdYyRheB20eKZwy2g9Ex3T5wxvDWrF97DPTeFbzyO87bHqjpWYWCuppTe+0pksFf5ISFlaPiulUpkBcbQ3HCow9/ALlsoYz3QSsbUJJxa1kdZ5LEel1PTMrEgOaly1VZZWg24Z//m3/zPvG+YKJFGdPr1ItwDcDZwfgPAb3/B6+U//6f+QuflZOXn6VJxQlk7T7h7rgY31Ep/jSKABlNSSHJacwIWZurmgP+Bdglu4wNjcizlI502tg63iYC3wEPbhXhjvtbB97Pj4ps4Xz/t0WiZmpmV2316Z37dfxqanZWx0UvKSI8CFib/2Mtgid6SO/9p1riWpcjY/klHJc/uWNGSzvCY5wNlGXc6cPi3rayuEt5vlDZ0j4WaSTvG5U62UpQy4zcQi3BdPNoRFPdbmaAPMvW1pdZoEuVin4vmGRMmXvfRueelLXmqgV5OEUCM3ahMDtLFWPZ5XLxzeest0j53I5WdIeBvdG9vd82WbfKHw1pW3d911l/z4j/941Ajo77/+679OleEw8Bb2tn/6p39K1SEgLKAB/v4BzGJCqL2QWIF6toAiX/3qVwnlYIeM9obyFnMAPh/WaES92+PHjyfwdtD0/iJ7Hza4qHPsQA4wEOpSwEBXsyIJB5AU/RYK095XP3jrFsHom7spb7G/t7zlLVRwvu51r+PuofIEDIRNM14Ob1EHF39Pe/IDgChUu2717Od2sZS3fu2oFwsA6rbPqNELGNpbR/fLX/4ya+3iegB5oVgGEB5mP8PAWyih/+mf/onqZ+zX6/++9rWvpZXzINtkb5fd7vdO8BbXhd/3wlucN6Al7t0w8PZi1Lw9H9vkEN5+obRP1tPTF2U0z3XW5A/uXk/g7UVpzWQnSQskLfBCa4EE3r7Q7lhyvkkLJC0wdAtc6vCWsZDAwiy0G4zgLO0I1TZZQa3/7NbJMbx1u2SCTKi8qPRq0T5ZbZMV5qJGKVSQCNQBxEAd0oTVJmEx1GgAJYDBTW4PeIuAntZj9IBdbLuJ9xDDQ2A4whoW1MM1RmocU9o6/HUYp0FCxD3htxkH6FnnEUFEbydXBm/rAfp5BFQQ8MS5449ZBuKsRhwCeW6py7b04GgO8EaVxFSfdGD1mpVcPs+MTtgdpq1ebiYHEFSQ3GhBcsUCfEklP1qQ4lhRsnlYo+a0jl0RsFhtnaEARoYu4BH2q5AYdokZtQhE8M4gbahOobWlQVyt3wnbZlU2aWM5uDGbPt+WYL8tW3YtANv5XFEdYamc8ZAgw7usxaeg3sA5bRkRf4XRpkg+k5UxKJBhd9toqwV3pSHNepvB/XqtIesbGwwc4+dmE9AN52tAjupA3T/eR8CzmM/J2tllefxrj0i1tCa5kY6M5tJSzKdpm3z11XvkRz/wXrnxhuukQ5Uh7DkRiI5BmNpHxyCHP6HvuFLU691aneb+cCNsyhi99G7b2912+73enl48FOyFiQr6e1rRGijl56jC6cVA9tnnFd7Gyk8/c9bQzBVkc7Mqn//cF+T48Wdlfn4PoT/G3r333k1L1a1OK1DeFuXUydPyoQ/9hTz80KOSgYWrl7ikgsmSEgLrYezLlaxu6kulF8aBWZjjO+Y2V7Q2AHrpLqCKVG4LS2RL4uCYzqK+ZJ7qN4zrbEbHNyzXAXQnJkZlbLyoSR6EuWr/q64DlnjiY89q4KrlqI0lA5oOfHVqtwQMq3VJ61SrDYpaipsVrT3plrMKolHfEu4BBc4fsFGFIjePc+e8BICbooIP0BfAF9tyTgGYbSPJR21O0yMZglokVGDf6FpQXsaO9DqO4sQa18oFYyNSiXtBSwUM+imFdqgJ2W4DXrQJblMps3dVg1kdm5Fi3utTq2KWmNnhLcHPMOC2W9UaJXX0qG67kw+6oe0gYNsf1Npnu8bmgHHqw3VbzcgQg3R/th+wDeedfskcvQko0TiNng+wsrAaplR6wnpfFegAtNVKVTbLm/LUk0/J/Q/cz1qpUIpAnYk1B8oFoDvefvtt8oEf+4C89CXfxSQC3GdtBjz0zeJcH0rWHXxS835Czbp3FaPcIeyNn2fRmiiCt/HHrEf2TMfPD7zd/gwIztkvZcTcNVBnOpvlsxVrL1g6rtGCenaCtZ4AACAASURBVIMJc157GuM3l0GyWJHj3K3e/TkQ151FkhlqfxdkfGKSCVf4N8DrRz/6Uar7nn32jIAjYR5DzXo802FpfOjQQfnf/7dflte97rWysrai1vRWuxVzHCzmMZfC7hmKXah60S9oz2xJHlg3aBmHOF3P15puGa+WwS2CTE/sUHNwvT8+prqrHWt9a09CibbzpMCREdrGZ1DrfHpapufnZXJuVqZn56nIHR0pypiNd2DRqtSl2lSnGZ6vWY1jfsmlM1LAPM96tg2pbZZ4ZkuLi7K+epbwtrSxRlCh832KYBZq2U3Uva2hLrk64Ki7vn7H/zTZsSVtrFVGoMTFGroje/fsl1e/6jUyOTHJRB1AWyirVR+sLyYuoa93TQeemnehyls9Qu/rguAtbZNjleC2nV+EN9w2+ULhLa5z2Jq3H/rQh1iT1i2RoWhHfVuoa2GTCugKm9v3v//90RVCHQl4AntXgGC8/vIv/1K++MUvSrlc5meg0MUrqXl7ETrGC3wXDiJRl7b3FaogB9W09c9caM1b7AdwFiDWVbH4GxXn4Mpc/B6gEopcrO/DVz/V7MWCt4DZn/nMZ7a1D2AlICauHWMMIBdwF/M1lLFYQyN5AtcAyDrMfoaBt2gjXFvv6+DBg5EyGBbJqIPbqyIe5n7vBG/R/gDHP/ADPyBQGePl9XcBbpFU8nzB26+cbsiXjnmi3nADMbRNfmQtJ89krh3ug7ts9bLcMflfvyuV2CZflNZMdpK0QNICL7QWSODtC+2OJeebtEDSAkO3wAsB3uJiomCKgVz/t0LGGN5SVUmIi8x+zd73erceTKPq1GAf4IYDWPzRA5UkAC6Ch7TR5FeLMBegAy/aJQLSmpqXClBT91IBTKs8Vf+qQgNADvUUodzVfSK4C1WdbqcWo1Fc1xRUOFashHQrYw0uqx2hwS2z14SCbcutXM2KFHEpgBAoXRgoDNSZaiWsbReBNKsnrIFyFbhQK2c/swmgWLX6tA41+HvaMWeoBKFqFoFBqG2xbUaVM8VCQWvwomZdDoqaDH9Ghv74xIRMT00ZjMF2ozKSwblnJA3713yOwBgKYdTnTWUzMgLQgy+BemqEKt1mBzV4GwzCEl61zI6V9ef0Hqh6RKET7PrSsEmFaoY1Z3G+2sYIDWJ79jdTPSOYCtWJwluzdeR3Vs9krTdAXNxvKidRV6+BpIC61KoNKnA3NsqsYYr+AdvNerUmjXpLmg18ZoQwuLyxLk984zEpr52V3IhIMZtSeFtekyuumJMfef+75fZbb5KRlMLoGN7qzXNYE/1s8JaBYFf8BYJCnzR6gU34752g7CCg028yUjVR4FoYbKQKc8Ve7OU9oPZShreolZrNFajA/uxnPy9nzizK7OwcA0Doz7BNPnDgigjeYoDBbvz0qTPyoT//sDz4wENWGxlwT0P76JOcYzgRqnqLr0CJyXnOgtDov/wsFbBaOxr9DKAJSil8J+BttaSO5JRqnckngKM+b1FYbvU/YeGM8wBUnpgcl8mJCdosI0BVLOapuB9FggZAKqzUodIHCCOMdItf7XA652HeQU1ah8g6R+Ll8xPgC8YY7el5XkAPsGvGe2aDTCVtTP9UWWtzGaAy6wlnVVXMJJMME0RmplVdjB1l0lkp5qHWQ3KKtRXVcgAbWoObymD3PbV5kQpNvSFdiQWehGHVK7t8FwBvdZ7HHINa3WafG/HKAN7iuIHNeVzztqsMeqCy71Xcbrcj3hHe9qvju01522eyCMetWkb00dcOXo54jeB4i/DzltwxKFGj/8SyTTG882JIn6tIgoIKEHPy6soqQSICyIuLZxigXTxzRk6dPk3gwHqc0TM3xbqq99xzj/zw+94n+/bv5djWfqAq9VhSa9dmjNafsRjTOiX39RLQu9DTBnFCW2Adq5OCXW5Iup5/eBvXt/ZzQn9PWyqDXmk0pxk+Q2IYQC7UuFWuxapMgqlX1T0Anx8dHbNEr2JkPU1VLpK+uM7JcI2AdQif46k0VVAf//jH5ZOf/O9y5MjXaRmM1hkrpuW2226VX/ylX5B3v/tdTD7BHIJnNeyBkZQHZwPWcqUdvK4p0UcAm2GlDMUw6tmj/yDpBEku2ZTaPaNvYz2COQI2wQCYKB2B767I5xoEc5pP78b2KVKObqE6p8QKXU2EidTy3ElG0khagUMBVMhz8zK3sIfuBGPpvKQlJQ0oanFdcF5pAiLrfI9rwhoEgf18Lis333ADnzO1cklymYwsL56RtdUVqVXKUlpfIwRAch2eMXAwqVYqUimXCV/d/UbdjXXu5toYimM8oUbaTPbBsQrFMbn77nvklltukxrqubOerq7iwu7O9b0l8NlD0Pr482ObHPu5xDOJ2yoPGnHPl21yv5q36PdQomO92WtF/NRTT8nP/MzPUO0KZRyUjLCBxXuoPflTP/VThD+/8zu/w+c6LJCxL8AfbAPV7E/8xE/I0tKS/OEf/qEcPXqU8BagBpbJn/zkJ+VXf/VXCWSxX+xnYWGhSzULK1qofKGaBHxGCQe8oBj8hV/4BSZY4Th4VgMWf+1rX5M/+qM/kv379+88lSe/fcG3ACyIUZoAFsQO+3FRULeiP0Pdinn+fOEt+i1shAERv/u7v5vzE9TiJ0+epHU4+mIIZ6EqhaUvXjgnJCmEv3eLYP8stkNS9N/8zd/w/EOr54sBb92iGGMyrPOL80QbvfWtb2WN0xDe4pzwDASIxZofVsxQmmJM77af3eAt1vpQQN9xxx2sX+uvxx57TD7/+c/zfmGuHwRvh7nf2BcUtr3qWj8W4Ozy8jLbA4mb+Df6x9ve9jb2lecL3tZbHflvX6tKqR4nHu02IFFqoFJak43l0/Kts3V5NHXTbh8Z6vf/y55vy/feNMY5c2Zmhuuj5JW0QNICSQtcLi2QwNvL5U4n15m0wGXYAi80eOuBU1fdqm1yP3ir9sk0zIwUuWb1aUCVSlkADUAMqGyqValWa4QZgLf+pVbLGoyN6ujaMRVqQkGpls144f8Ah15vkWFZbuiKL4UVUIpSwUsLYxoBM2KH/TCQSdDSZKANKmAE2rCfWL2rdWERsGR9OABaKFsAHZUn69mwriOAY4bfae0MUAL5F+u2uaWq1m3Tumo+GOx4puBUrSkUFdgOEEID+oQ+OBqgAwGu2Ubj96ZaI4TzNoygh6qBcQ2wSUQwCSo6BI7UlnlMCqOjrKubBqzl/lMExAC6sGyemplhLV5YqVLBCzicKkhG0jynujSkLk1ptJuss1ZvNvhHLIKQUF7DOhvfqShOZ7TmmimYqf6ktTNArtbyReMo8FWAq5RLaxYSuLB9tKahtj/1wQTaI50RrYuL4DRqJSKw2dqS2mZVKqWKrK9uyvpaWVJbHVleXJSjjz0qG6tnJZfqEN4WMimpbq7Lnj2T8v73v0fuPHwbg6GdDtQwiOFqPV4N7DrQiVWubD8DYNyqjzCuG9YGSrxA1RpOld0WoIMn0X7b8fA9zEIhsMHbAfU2Bx4lOkdrf4fU6gPLVwiD4+SI/nvsUgdbncoYkFgDRgpv/BsgIS+rq+vymc9+XlZWVgkLUS95ZmZKXvHKe2XP3j2y1YbqHcC0Q9vyM6fOyH/90J/LA/cfIbzVE9UCiFScet3s4H7FYk9YuRv89KQKxvZVWer27W4p79bKnrzB75hf6CagzgGcczhG8G8koahSHCfF/ZllOeGogdx8Icc6tYUCVPRF1gVFLW2MSYxnBGPzeYUsqm5V63paOzc02YLzoNU1VMWaN4TO8zhuBHbNhjTkha7KjeyKYWsOVwBTmDGJJKvKSoyD0eK4LMzvlX37rpBspsDAG+duzoGYM9P2eVXGElpEinbtvF280tT5IbyNMC8BtX6NjEB9Z9CO9yq0Qe5W3boaVxV48YCJYKx9Nh7z0e2JOnVvn4/+bWMtmu0johiPh52SMrQ7hpbLriwdbjHl2vsYUJ4b/I2fUn1q9Q5xCpzTGy05s7gojz/+hBx75picPHmacGJ1dZXKTYwLtfTVRC70Y0DE8fEJBsZuvvlmgpCbb76J/QPjWlm/AnS1y/V+HH73E4SCcwd422eSjtcasbI7uGM9AF2fXRfy6ntXIinkYOWiJm8onPQEqFiPrmUn2CJ0hFDIjPWJz0OAipXNiiwuLsvy8gqTULBWQPtDZe/1vFGHHo4fGOsEx3z2aa1tvABcjx07Ll/80r/KJz7xSXn8qVN8/0d/5J3yf/2X/yJTs1fa2HTQ7ba9Ws9YX1oDG6ASEB/9A4B/aWmZwBnJWoDFRdjNs/a81v8GrFX1qCYaqgJXy3dwHaazNI/gziLdPto2N1h13KjNzOJbE0vw8NfkPZSsmJialoW9+2QBNXBH84TJAOBYc2Cu58OFtbh17aYq8wpt6a8/dEgq5RKdAgBzF0+fkvXVFamUUPoBtX+1njrrNXcAfitU39ZqALCYw22dzOQf7duE9az7jBIjNR7zlltvp10y2gyfI7SNxoGvpW1fhLe9PXhIeLtD548SoawWe+8RPMGgdxc+/vqlSmAfzxe8Bdjsfb3+9a+XD37wg3zm9sJb3DvYG//+7/8+YRXgL+YzwJ/f+73fk3/+539mIiVUhT/3cz/H+Q0vgB585tprr2UNadih/tiP/Rh/BnDF+/j7CdAKX0eOHKHqDVa32M73g325dfLLXvayLqtm/A5jChAYgAxjDADml3/5lwnNkteLvwUAIPECYAxf6J/om+gP6AvnC2+xz1OnTjHJAM94rGWxP0BPWHjjFcJZh6V438Gx//4d73gH+zpAMFSu4QvA8Utf+hKBo1s9Xwx429sO4TG97aA47YW32A72yRivOG+s28P2HLSf3eAtzqf3OrEvB9hoGyj1B8HbYe43nrGD4C3ALCy18cKxUPvY/435BfbYzxe8xTk8u9GWfzzarcLeadRiDVDfLFvd25PyhcYhqaQnL2igz4+U5LdujevdIiEhtKG/oJ0nH05aIGmBpAVeAC2QwNsXwE1KTjFpgaQFzq8FXojw1q80AqkGTiPVrdXAVTWXwVsCVgOmtDdW4AvbN6jRqIqs1WiJR9tbqi4AV1U9i6CHQmC1RPbM+yi4Y8DBQrWRssQVCBr4M6gKYIdz9vqQvCBV6DiuIBOktSfOQVWcaoGqCjoqJ5T1MtgJCzrAWq8rRzDL4GGsqlW1mL7n58+ab7ApDgLEVHm5vS6CkKbeI7oZSdNi1NsBH1OFoBmEIlBr4BPnQDWw2QwDnOBYtHdtQYHmoFpVgB7lg50xguD4A5PWrVDNoR5vTm2WqcTlF8CKwiCcMwK3tEScGJPxqSmZmJ6SwuSYzOyZl5mFBRmfmqRVI46jIDstGxvrvPcMsJpFbWTNTU/YEekYgG7DatkgPq8bcMd1XpG1t4cfrZ3plQ3VEdrHLL29JnN7i8AXqhiU6EtvpWSknZZGpSWnjh+Xh+5/QL5y5EHZWDkrWcLbtOTTIvVKSebmxuVH3/8e+a7vOizpNAKcO8Nb9DBCoL7wNo6KDgS3uoNtsPdCwK2PYwc3oYmy9rUAHPdOb4QjkRdnn/NS1WZ4fg6sdgO24aEU3oZRYwXL/g76t7aLfsFuN5XLy6lnT8lnP/dFBjQRvCmVNhhIf9Wr7pPp2TnpbNWpwkT3gM3y0hmtefvggw9FFuWcCxixNpWV1yy2g9Na2Xw6ncGRy1s9RWWCgJS8eVoz21gPv1mQ3QP4ALQY15EdPeYVm/to9U0reZ17CHwBdw32IqkBDgYqoFVogqx8BJCLRdSrHSXsGmfd2iIhb3F0lOA3l8uwHrYm0tQ5J3NGjFwU9D6rmhhzqEIQMos03lMIREUb5juzcPYpLVKgEzgbDuZYADRoy+zsvNx222EpFsZkaXmJgIOKWyag4Do0mQRzB+YYnW+i2zIUvOVRB8JbJIi4DXIAbnUARFbKIbwNwa321+5kDf133JO3wVtPZjhPeOvjynIEuhqje7wMsy7ppTLbKM3AnXgfH+Yofbcx1SOAwunTZ+SZZ56REydOUnELNcfa+jqTe3Df0QcAIRAMm52blQMHrpLrrr1WDlx1lYyNjqmNrNV+joTaltzlY3j7OeiA3OmKB7kd8Nlua4hYiat9wRNMbORcFHg7qI27avXaRg5qI4cFW3dYVw3NxA3t9eJhSwswpxDMg6gRv3hmUY4dP87yA0ysoNU73Dd0rcF1C8oHpLT+tQ0grhemp2clnc7Kk996Uh548EGew+te93o5dOgQ1wBcj6VEZmZnZXISgfyxIbsV9lSRE8eOc99nTp2WdrMl2XSWcyChrSW3KcBVBS6SRJiMgqPYPI/hiJVhlNHkYNZcCXy8Res6uhtYnWY6VgCSjnDNhOS3mZlpmZmeZLIZk2+YBAQnATiOYC2k7YzzwxoKCThQbm2WyyxxsXr2rGysrlIVu3zmjJRLJQXOPC/Mu1BL16Vc3pBatcr1qiuUo/U5y41scT6FlX2tXuG4OXznXXw2QgmMudHyAL0HRW0Q1QzuM0gifDtoAG2zZY9vaahe5y2I1nDd2/Rjv73b9h7+ubZNHrJjXrTNAG8BcgCFZ2dnL9p+kx0lLZC0QNICL6YWAMD9/75dH0qBi8TcZqMmm+srsnH2jJxYKcuR3EsuqDl+Yf/X5aVXT9JGGjAbyTmawJu8khZIWiBpgcujBRJ4e3nc5+Qqkxa4LFvgOw1vhw/TxsEVVaBqSIWwwYCa1iXV+rZuX+xBGbUuRtAMtrRbUa062L4RijZQ87ZOhUbV6t46qMB3t1xWuBHU4wqUv64Cpj2cwYdueGtgLyhtFyvELIhrNQ+pLjVo6hAWMJeqFHw5gIYlKq9HFXI4V7XC0zphHphTy04NIrIWmVGcANtxW1d5WehUg76m4NQ6vBrwc/VMHHg2gAWYZQBXYZYqexEUheJNA6p6HECRKw9cSUtTZOoCdEHZgRqDUDwBoPM0R1IQIPJcXP2GwC0+VwDcRY1C/hHUkDqUtIBIpkApTI7L+OyUjMM+cGqSf8zMzs/LGNS82SyVvVQFFtXuVe2oLebLwpRq+wzVCCyXXXHotYhZb9ituy0Mz7bh+cZ9lBbbtLw1VRFrJAPeQfrSkRTKwLVHpJgelbHcmJw6dly+9LkvyCMPHZHy6qpkUyKF7IhkZUta9YrMz43L+973LnnpS+4SdUTyOpqxXW6siLP3WL/XlZh2mV2yQY/leuC8B572wNuLAW69L3SpWW0mDkFy7+TsgNLf326tfLHgrSY8dL0CeIskANZOBTAojEmjUub8sbZWln/9ty8zIQSwB0kC+6/YJ/fd90qZmp6RrXad4AVjOZPNydLiknzoQ38uR448RBW9z28KJKBUNWtNAhtLlLD+pEWBHdq6Vau2qOYdhGDP5yDDOvY7hbk9rcxkEA28+9zDRBHUCLf5EvXAq5b4giA8bJgBeT3ZxZ0C1MpZoW42m5N8XqHu9DTGJGAJssO1bm4mo4pXJG/AqlmdBvTlc5iqV3GBTIkgEGEdXdb/5uzL0eiQA5+NbYjjvg+bfICal73sHhkdG5fjx45RLY3rwwv1cqempnmusIWGihjn5cwzsjf1LjJAecumZQNDXQY4rXUvNfnFbK4N4EbjNgC31OZZgoBbQ7uaWMeQPi988uoHbrcDX0NEtnHveOtV3A5Sziu8Cx0hekfrTv/uhXa7f/aCgW00aaBPoE/CbSHHZxP6Fyx7yyVVVq5CcVip8H08L+ZmZ2UaABdgbHaWgAzrCmyD/o9+2P1MDw7WF9EGoC6Y94YH4PGT2O9991yqz+pBL0/i2L3V+28R3b1+hGuX265X7tffvx9g/KLfw1oeFufIf4CLAe4NashjnYBkC456m68IKM0yGTV1cfnqgp6VhT175JprruM4bmCt1G7L8ePHtf43LJPrNX4WSSXqAlKQ8dFxrZVtgx4qXyaWQcGP9ZD4l0i1vCjHnn5aTp88JdXNqrqcoC6tr71Mgev2ySyrENmk6HYdqwvu4BmTuCbI6QvtEc7VhLHmVIF20LRAYZ8eHx+jzT3WOFhvYT7lvJpGYlyOczJHbwoW8mna4ePDqA+OpJrHjx6lsrZRrcnZpSVp1gHNdb7SRBiodtVGGvBWa5lr0g9ArrvEqIsC2qIjk1Pj8oY3vJ6JdvoZS0LoegA5dbVEwwGC/qgP9csg4Jw7OG0itO3W6Xl7J+77nln879S9D9323Na8Pd/xer6fS+Dt+bZc8rmkBZIWuNxaABbK31huyrfX2rK0uSUNuhZtfzFm1GpKdbMkm2tnpbSyKI+Vx+R44frzarK3jH5L3nVoKwK3sMXWv1fOJdJ2XodOPpS0QNICSQtcMi2QwNtL5lYkJ5K0QNICF7sFBsFbBnSioO5zs/DzvQ679wjYBvbFDH55UN/hbZ/3CHNhC2p1aKGoBVSEWkwhrVoUq21yWPfWaqRC7QpVAUGxFX614yrg0MW5B6kYrCPYJXLssjpW5WtsI9h9/QocqA5lrcW4lqFeP4vLRuoahbGuuoVDr9vMWUzQ6vLSlpTKNtTaNfs+A9k4bwTbvH0jRZ7V9yUuUlKCyq4Kc5UW8TwQoMQ5MVA3kma9UgQCoXYhmzQFNN6j5SltktMMjF599TWEW6yftrVFi0TYBZ9dWaEiWtsUNtSoMWwWhGb7rKpVfOGstPYsg5hQr6BNoEKhqHVLWvgZAc18jkDGA5fjk5MyavbMsGDOFfMKcgsFfsGKMV/MSyaPYKcG+fkerBHzeclkoRo0ha7Data6g82fBpS1H6jttSupcW1qW6t1h9NbI5LCVzsluU5GFk+ekYe+/IA8cuQhKa2s0Da5kE1JutOSTrMmszPj8kPvfafcfc93STaL+9AWlhkOap06BIrUo5YYQJtFe/WqUAcqb58r1W0PPI7PizPQwOluMLz1tANXyG63Sz435W0feBucFZTha6trDJbP7Dkgm+vL8s3HnxBMQd968hkmhAD8QZmEOlOvfvWrpDA6Ie1WJRqHsP9cXFqWD3/4I/LQkSNUk/v8q2p5hXLxlelPOtd4PWYDgbDiZT1VVaRGwWtXB5vtOefMwEEAY5kgC2p22J6bKt7t3GPVttWgZcJIkwAE8ye/02q+YXbzmgyDOqJ0CzAbetq/t23eQEADtZxZMxdwARbMasOM2lUOeNF+GG94D4EI7+OECBncX7PDh5LNYJBCBE2YQJIEILnaIGsdW1ecwWVhZmZW7rnn5ZwXvvnNx+WrX31MvvnNbxLswB7yzjvvooINVq0AuBlak5slbm+Z151sk3nTYJWKmSiGt7wOJOuYWlb3rbV9tT41ekAMb/X3HgzyuTn8rh00fH5H6MeAsP/euGvXWOuFttr3+te75Z2kmk+dJc79tTO8vWBQu5N6XxuB/R5wDl+EuOhjsWxb25FDqcO+o5a+Cv7gghGtQfhc10QC74ccqQFU394+nrS1g8vALo3aXSu3d8681OEtB4U/jbZdqYI97V96n5DQkeV7aHskfEEdrWUIqoToayurnJMctuL5i8Q27AMAc3JqWubm57kNEsQ0eSKl6warb89EQOmYqhdzTty36bjBeRJ1wLGeQVkFLfuQyyj8LG+UCJfLG2VNroMzAWtp63yNeRtrT7gMwGlE11zWa5jUYRNLQMfj+2zzf/RU8H9rO/rzXXcxwjkPbQY7e86lSHjL5hSIZ7LmMKBzEF1YUJu405HV1bPSaKgqdrNUkkp5U5XCtsbQcg1bUkbgubwpDdZNVzcbhbdtTTgB3s7lZHZ2RvbuBTy/ivNovaFKXU1K6dfJ4zX1oCFwseBtP0jrz9jeY7NkyC6vBN7u1kLJ75MWSFogaYGkBZgwWK3K+vo63V4WFxflb58uyhdqB8+pcd5cfELefk2DtZaRpI7kM/xtlahuz6kZk42TFkha4EXQAgm8fRHcxOQSkhZIWqB/C3yn4e2w4DYMpHRBRlgQM/BlEBMwk+rU2P5T1Y5mecy6dR5ciuGtWnY2pVZT+2SAB9Sc1fqPALgI0pr9ncFbhbCxCtihp0NbrXVmgW0GcFXx6ra8nujPoD0DYhqp02ux/RKK6hctAaP9WDnVCBorJIy2BUh0Raidr4JeCx6aIgHgVWv56bVF7WQKUYSpVEWngBcqQys9yXPh+2wfHDttKh89VwTBAZ8ByvEhnptdJ5R1tD62wCks/ABvsE2jDgBUV5GrFTrTwKbWPeN1tdpqtUeAOyIpU684vKU6mMBWIS4kfUQmDLw3DYqrshbh4QxUKEo/aZOMc0dNXa2RmSXART04V+nC8hVfU7PThL/ZQo77ANhFUDQNK1jU2kxnuC8oWbI5tXimXgVKYdb7bFDtswWoVW+KNLZEmlty+tnT8pUHH5avfeURWV9ZoeI2lxbCW2nVZWZ6TN73vvfIPS9/CeEt1HwQNasaT0FVF7xl8Du2YWWQtw84HQhv9QPdVqwDgE7vTLOTQncQSN1JdaunEtZljkFViDgje+MgCSVUcQ7zTHCr8UHbZnMFOfHsCQIE1F7GeHrqqW9LqVSR1bUS70E2k5PNyqYcPHidvPa1r5Z0dkJajTXOM7h+QMGl5WX5yIc/Kg89BHibMXWtqmwd6/DnYD7QOVHrKSvgQOBe4a0qOm3esOQLnxv6Q3E9joMM/4NfE1XC2qyBOp9Ma0QTJZgIowF7qv+ZlOA1c1G/u8W5tV7HPIra0QhYaD1LQBi/Fp8btc+kqBCjNWouL6PFMRkbVwvmYqHA8YiEClhxQgVH+EAAYf10RIPstGmnTb7eRbc+x1iE0wKUta985SuZRALl8xe+8EV54vHH+Tw4fPiwvPGNb2Q9LdTidtWZt2Wv8lafCW7PHMJzvYta11HvGdoV9wj79HnRxyhVwuy3OpZpZR9aeLs19gDF7TDg1vs0km2i+aDPA3nH8WspPabzHmZIdW2jiSXnA30HHGo3WLttcrJ6ol5zOIB03obsm+zpuFdaUlr4HgAAIABJREFUBkAfu7qu0DGo44KAjW24s6LUT8Ntj8+54YIP7LyGurTh7bDXTeWsVYflnOxJbV56wZ7rSLwrl0u2hmhKDbVca6gxjzIY+DdqF+vd1LlZFahYe2CeUaiZV4eMrbYpU72F47WYJrfoGKZlO7J1AIfxeQDmVIbzAJNWmMTSkHoTtvI6CflnsYbxmuaY25nsp9kQmvwV9aNQoW3JL57Mx2sxcBussXxt6kl/tIDPQm0L+JyJ5la1nNaSHviOeXxtbY3zNyArHE6guMX1sDwF5yskMiCprikbGxtSrVbouoBttriWVrcatO/U9JTMz83J/v1XyMTEOBW9jWaNyTU473RalcXRfNRHAatt1kcZ6+rtC1TeJvB22JGYbJe0QNICSQskLXCxWkCdKlqsBY5n6crKCiHuV0/X5O/Wr5elztSOh1oYWZd3TX1L7thXkIWFBdraQ3ELd5HIMeRinWyyn6QFkhZIWuAF0AIJvH0B3KTkFJMWSFrg/FrgOwVvqQ4wBWUYtAkDpr1XFEJbD+YwWBRaKJv61iGkA1W3UUaQzW2T3dqNsMECThpoA7hVBRkC+Pp7tVx2ZatbcqqqVF8hzHULZ4abDBBSpWpqXD8vKKrwckjUe/1R2NBVpVH8ykGvwldXBKs1nda5VFUeYI7XU/TzdOBsiqItVc/STtnsfXGeqh5W5Sx+DwADe2a2LSAu2MRWSioVBEyrVF6MpBQ8aXBTiRLgjlqaGgSCuiONYKHCbyo0rAYbIAwCfoS/rC1plrEGbbEvtfjLKIzktbetbpyplnHOXWFPBUEheQQUji1Y9TxxvjQ0NcBO1Q/gSsbVlx1VaGVVoZXN52QE0CibJvjNQDloat1cUVW7ALjF0TGZmJyU6ZlpGRtDHTq13qQ1YSHPtmihr9Xq0qrWpV1vydnFZfnC574gR+5/QEprawLkS5Fhu8GvycmC/ND73i2vuPduyeWBr1sKcQ0cDIK3YZJAvxlju3VqoAg7T/Xt8wtv9apcGe7Xo+MqVrHH176z3+eu8Dabl5MnT8vRxx+X5eWzcvvth2VzsyJfeeSrUm+0ZHZ2jmeDzOqbbrpRXvGKeyWdLUijtqEKqQ5USXnaJn/4Lz4iDz/8kGSRRBBPKlan0LWTVhO1q6Yp1FBqkcxsBlPemtE47YIdym6H5a7WwhzRU281OglVeirrV+tLdrP4f91zoMEJKBIVaqgynwrcJpJqMPaEtcXRVpg/ALLpgNBqU63L+bfelJopdrEf3AtVR0JFlucXa+ZSqatfGFOjtDjW32OMqpJSrw3HVcUdag4rQEagA4rohYU98sUvfkk+/vFPyKlTJwgvEAx529t+QF796lcTEHNec/RjPwPgOnSNk3N6kguYWMOq50H76XzodTp93lbFrQFdS5BQ5S2uwZqa2/hN6Fbdngu4VQt8S37ooYD9bZL9WHEXjbmJnt/wlr/x+Z/f6kX74Lkdr+dI22pa9zkTUzBqgoTWdI87fGyPr1eTwNuh7+VumXuWsEUkbqCS37BO8WFgte4B1dEXNIlEbdt9fYcyFlizqN3yOtcpALmVqqp1sS0xKeAk6ujSTlitgfO5Atcj4fPUk1/cqj3qATYe8S2TSvML+0TiH+e2Lajubfz4BUDJaqpbT+5jEgDdPCxhzZL5ULLD1yxcg1EFq+sjzA1Roocl+amNtI6P0HJda6m7E0FGQThWEFwbW3IhnF/MpYC1v0e0Rm4eynSzt2+369Js1GVjfY2AXEt5aFId2hjnhhIB+67YT3A7PT1tivUm3RJ0teVQejjL4nCtzTX3JQRvLc+Q9/yG29869DBINkxaIGmBpAWSFrh8W8CTueEcghIESJ5CaQh8f3ClIM/WC/JMa1aWREHugqzLNZkVOZCvyd1zdapsAW3xjEUSKpLM1aXoIiZGXr63J7nypAWSFniBtUACb19gNyw53aQFkhYYvgW+U/D2fMK2vfCWwRtTOg2rvlV4qwE11G4EnGXQacutPRvSaEKloXUdYTcMFQECgQgMqkWxqydUcaYKV7MrpgpNrZx5vhqdZ7g/tlHW36lSR18KQuMAlv7OlB7bbmcQwY8UCVE00IJ4GtoivPVaiWSduA4NAlLFR6Dllpeu+lUgrtaBCjWpImm1pWHqW2WEALAjBLeLy8gWXWGQVOsHZtmuDdpLqoUpoYTVvqRNKOu4xcXMcJ4IwsKKEIFP9hECG1glKqz1AJlua7UirQH1/ti9MCDRsevzIKcGKq0kpusb3a+QdsuA1XFbunqR2ha7zzzrtKpYAXphy8ydEvRqMJT3nAfSe0+AbkFVtA+smccnJmRuz7zs2buHf3RNjo3L3PS0dFotKa2X5SsPf0W+8tDDsr66Rigw0tmS1FZLUltNGR3Lynt/6J3yqlfdK4UCgsuwTXZg1E95awFcqhJ7/6CLo+gvLnirA8eBZVwXNLz+UNG0fd7cDm+7iUN2bErWlpbk0//yP+TJJ5+SH/zBd8nkxKR88lP/ImtrG3LgqqsZYd6sVOS2226Vu+46LLlcmspyQEgcPZXO0iocyttHHn6I/d9fmqIRv5B0oDDW/Xr1/FWZac61ALj2QW7LJAiFlz6HhoBPFbf6AbfaDFXb7MhRHUYkNCg4dFWYC6IcYOpw7FHsUvWuqn1XzrF+d8uSQghu1QGg0WhLvdZQFwQk00Chju+RNWqVii9esynwcP6YUzBPUCmP5IocVHV5U9blGdAoFsdoH4pt0P6AN1CG3XfffTzG3/63v5UHHnhQ0hnsWwgs7r77bnn7298mV155hboTEMJov3I3gG3wVimTwkVTZGJr818wlbSrpU0hTdWcvec2164INeWtPzdd3anPCFfZD2eVHPUtA7eqUA96WWCt3Dsi+iUXxQ7OO1uM91+V9PbwAWuXC4W0g5ZEQ+yX98+fGwNs3t1WWfld+CyO7ljPSLa5iTB/0MkN9/7OH79ElbfDXVq0lcNbBZzaph6Y9PUN+ybXLLFKkwp35m6lrFZ3U9cjVhICSSOqdlnl93qjruUN4OpBlSkUqhldv3Gtp8fW2vGYc/Q8aIRsa0Bs5L06WrPaOTloVXW+SBpQNI2ENSSGqB27L096lbehI4vbLHN/tlby9anO3aqkhcuBryN1WaL7j5WuYf3c7nUB1z5Y00Cpm86wRi1UuEgu6nRaUquUpFrdlDqVzTUmu6BhUYIE9syzc3MyN78ge/bv4xoO50NHFXMd8LrkMcDt3ykGqWL5nDH7/3jM9exjyJq3F6q89XUpzymBt+c4upPNkxZIWiBpgcu7BRzgevkHrEcAcsvlMv9OQTyKyVEoFYX69Lkc/6YBrPUvlH5BOaoE3F7efSm5+qQFLvcWSODt5d4DkutPWuBF3AKXIrztVYcpCAgCcoF9WghvGfQyu2St6xrbKbvSlRAWEK4NGKm1bl0ZwbqwDnVZA1cBLtS4rHEXWCR7kIYAwuvOQpkbqYABRxXoOQR15a3XgMV5qEOeBtS8zqF3t6juHg9mEDWyPdYgpX7O7BodKBDYKgRQlYWyHG2DUHWrQftIzWLqFlfNqr2gfk7rtSFAie3jACrUhZubVVk6u0p4W61UWTcNf1ggYIpamFAw4754MJAAN6h/i+0IRi3oic/iS4ORDnAR3PRzaRFmst4c9mPZpQTi9ocN9u8ES6GdKlQikB3VDe62I+Q1Wt1gVbJoGztsN5laMCPoNgzum00tbEgV8mPfsNlEEFXrJLq1LKBUrVEXqIKg2sUfYVAAFrMZKUItmMnxfEulMgEWEwK2tiSNWpmdphSKaXnvf3invOa198noKLZtSxqWuUrV7VqtVqrBmAhEd8HbbnjyYoW3nqDgCtz4Bg6Ct/GY3G7rGuOSbDZPyPjAg0fkqaefkTe+4U0yOzsvn/jEp+TUmUW56sDV7Bubm2U5ePCgHL7jNikUc6z3B3tf3CvUTl5dOisf/chH5dFHHpZ8NhMQW69xbb3Z7XOd3ZoyM4IFnFCgvjWFV5AE4nOFKztt9gjgNreIxki3atnnX51MInhLdbormrXvgdBa2ofBSFPpc+7R8UyrYI4Tvb6tToqggTklW6oCg0oX87HaHutcDKUuFHRoc9aPhhVqtUboArWXWrybNTxcGZg8oeMf9tWF4piMjiHYMS5Tk+O0Yb7uumvlZXe/VJaXl+Sv//qvWfMW6rJ8ISeFXJ7Q/T3veY9cf/31hA84p15464pTQhyzp9dxaP0IZ2IKXY5K1CaGgtnq7xIEsR1tPjeVuycceM1b3Fudi7zGcVATObA/jmBsT41b7/cxhA2SOXYCmdt+Z2DahaYRRB5usRQe33Tcw33wXLYKkqPO5WPbtvV7oSTeBOeDkOlO88n2z1y2tsnneENCeBuPKZ8E43YNIZyuF7ZoP2wLpUiJyvto8xYCotVajfPIZrXK9RwCpkgWoSoX6llawasDCecorWof17B1tw6uLfEZBbhewsPnJE6eVA4j4UbdRXLZrEFitW7meTG5DZkctr4wO2TOEUFCEpNHrHa5JsNgDYr1BvX0upbB8jkqoRvPSfG6RtdjdDMxEGyrnmiuxnrMa45joq7XK1IprxPe1upQ3bY4fwHuToyPs6Yw4G2+UJR0Jms2ypbYGCUCaWKhH2unLjEQrj6H8LbfMfvVu40Ut75O7EiivD3H8Z1snrRA0gJJC1zuLaClq1BmpkFgG34NgreIHcAiGdAWz+kwJnK5t2dy/UkLJC1webZAAm8vz/ueXHXSApdFC1xK8LYX2voNGARvGVyxuJzDMoe3/jsFq17nVQPrHoRDoCu2RW4RGAAG4D2AQyhwAR6hyML7rGEbqGNxDKg0sa0HwiKlhb+n3JX2w67MUAiq4BavKHwV1KwN9XZqlRdCxRj4xko6nkGgrPOAnQWbyVS8Pp+p7Axg+vEVbKoS1y330J6A2G7TB3iLa9GAYErKm6jtucGacghqVjarsr62zvPAHxRQvqHdAFfc8o9Mm7BTFYReb432ySMjBJkIFFqjRopAqu/qqvBAZinqsdHSELbUBtFV6AxVbsbqC5t1IKyaA2WLq9U8OOp3wgVz1pqm5HFVtW1l8JM2p3qSapvqgDxKNMC14fxga2ziXFMeMzGg1ZTNakUqVa37iX4KQS/skaEQHB+foIIXNYM14xY1ftFvAG8z8u53v11e//rXyOhoXkZGWoS3PBeTYOp48uCvqZRdhR31vBc7vDUFOwG/929XGrqKXgPdHIsRrLcxgvHAuxylSnQp6FIpDXg/88xxWV1blzvveomkcvPy5OOPyNLSMm2TERhHTcC5uVm54sCVPE6tssa+DEg4Njku68sr8lcf/Uv56qOPsCagG4NG/TRK0vDrCc7VQACV6fafC9q9VqcmFph9utmod3nw9jztePUGgB0EsgXMTSA6P4xfWvz6TObJIa48VQVu9IqcC3zixpHwYSRb4AteoailrXMez98UYBirqJULVS5sTzEm6rW6bCI7vQL75SrrR+s8gW3gqDAizVZHajXUnmwR5uZyBVnYMy/79++V2bkpueqqK+WlL3mJjI+Pype+9EV56KGHGDSB9fKePXvkrsN3yp133injE+OEOQpOXaWGOtwGRLSBzIlBLUE5Rxj8S1kNXvZEqpfVmSFM/FBBtdUGj/prbEestrxWsZPbaiVQh4ru2OCKX2/3bqW13qsIzqPN+7DIQc9jm5ht3lNlXyT13mHVFEOnoDuop8AOnxriVxcL0u52qMg2PraO5pl3SWcvR3gbr8P6N+EF3t/geerJJd3HCco0xBONzdk6PrEecZU+1ilYF7rVMr7n8wVO8XAKwfoDNsCoQdeoNzRxz8pm0LWF60asF722N+YqJGdhfajOJviudsWmKzVVrq/jtPatzg1UtqaQXJLlOY1A2cryDbpfrjtd1evPgWgNYoCakFaTZDDdsgSEJb+FSuFuuB3fF5wrXEO4RrK5X7v2iLkZqJU0rqbVbEh1E6rbkjSaVcJnzNEObufn52RyckryhTzXPpyLOW9aqQwuHnWcdCeR+BoqeF4EN7ovTL1E4G2ktbcEwhtuS2yTd5tOk98nLZC0QNICSQt0t0AsNNDyD1rCy9YhgfJWS8hoojvLOdG9Y3tZk6R9kxZIWiBpgcutBRJ4e7nd8eR6kxa4jFrghQhvGSI3hatD2kHw1t93gOv1YVnLFTUZ+wBcqAgc5LqFsit0e+EtQWYERmN4Svs+A70aT7Ogvr1HqGzQj4gtCM550Azf1aZT7foUqAI49XZQVV/EgCmGuwQHvv9IUapBf98feQAgA9VwURVevsfAZWQNjfPp0P6U1sKEt1U5fWaJhHphYS8h7ree+BYtCGdnpmV6epZBwUqtwoBord5gu7jVNMAF/ujwbFFV06rKFsfPZRBYzRGA4b6srKxIqVySvXv3ytzsLJUrVJpYxirALu+1cSbaHVpQk++Z9bH3IVVF68ZEeKFdqUEFbSdLAFDsEdURJrjCewGIV4CibbyFOptBXyUIVJmeQnD1keUNVaCvX3CZdtiI+496eQx2ok5cpyWjxZy8/e3fJ2960+tlbAzwthkpb1Vhq7DS+0Soug0tE3uhywtFeRsCwVCt2DsytL21XyP4jD900f/K5ZI0mw3WL/a5BAkBDJ6zEdKacEEFk9l906o7I5lCQSSV0bZttkUyOXny6OOsCX3L7XeKpCelsrEoq2trsnfffsnkJvo8UUoi7brUqhUqyFfOrsiH/+Iv5NGvPCz5PCzHYUHZUcBgfVmD/apYbbVQU3CE10O11IjYH/EYP1ozMZ4m3DLbat/Smzc8pe4JRceAd9MdaibRttiVuuEuHWCZCjioaxiq/zmPWV1LAFu0uSpx7Zg8CbcjhUadaR/s1xg2hBOseb1FJW6pXOa8A/U/Eh6QaEJ429ySzUpDSiXU5W5LJluQvfsX5Jprr5Z8Li0TE6Nyz90vk+uuvUZqtaosLi5KqbTOWrpTk1MyNzdPyA5Yg3mGCSdRDW2H1X79OhcDunC82ra8J6rV43eK6gx4qyOB1yXXa3Y75DihRucDAF9X+Zro2gCuOzDo3BJDkW4rZb3rDm65xx746Nv3B27xse08onlPAa7Ouz39KVIKbh8GtOUfFt4+X5B20PpvCHjrNW+72yBKj9q25xe+8lbv4OBX7BzQVz05hG119767k422rYR6+h6f6oC3wYYxcI/HgUNhroOiEgeewKNOI15KQstuqMIVc4/CVXUO4TXanOQLNYwZPNvd1cOtk73WrB3FxqyeK7Zv0G1AE9bgvsG1qJXvwNoVsBhzDOEvkzgUAmt6T0rXF7zYwNJZVznR/EB47OuvEbPrx5LEkur8szh3lhmBuwGspdtNSac7ks9j7Zaik8HY+JiMjY7Ssh5zGj6jLjM658Rr9hjOxgki8Tl5suZu91avTNvqubBNPhflbe+8d2MCb3eYE5JfJS2QtEDSAkkL7NQCHhNizMfdhGx943EKT0hLoG3Sl5IWSFogaYG4BRJ4m/SGpAWSFnjRtsClBG8Z4iE46Q4ch8GcMKAS/kyL3cA2uXc7AkMugtU2GfEeBpeotlUVhVoqK9ANa+Ki/q0DXbeoCx4RkUVutNimCkJpqwNSDTIFNs62gxDaxp+Pg1seNAy/OxR2KMggVg+89fPz1lToa1bOBhYV8KmiN9reFaSkKqbksOAbFSusD4zgpQLlSqUmTzzxpOzdu1+mJmek3mxJubQpzz57TCqbmzI2PiFzc3OSzmZkbWNdVlfXIlUIA3uo+wbFB6yTAatSsBkGIEnJ6GiR1qbj42NU226sr8uxY8eIQG65+RY5cOBAZLdMQSDVI1YLj5asCnh4XzuwyYatqir2CMRx7/kFQK22xqyJbAFHh7QeeHTwTzUgg7xqNUi7QQT2zUJU649qH24bvPUWjmrUBYoc3j8Pcppyg2JFA/W0WmbxOqJo1g8uFrLy/d/3PfI9b32zjI8XJAXlLWveqvLW6+cpvo3rHuvxQ5jQPd5CeBuBmrhzdInMiKiHEFUN2m4nZV8vRN4+AYcBYAXlXQI467Ne0xm/LxTyVDI/8/TTsry0xH41MzPDpAVcCJIE8AIIrDdgp67Wlriv6H+0/k5nJJ9TeyqFwQWqpJ95+pjkckW54krYJGfkmePH5fjxZ+Xqa6+Rq685JCLZnktAj6iJSIPHXj71rPzN//PX8uADR6I4NDW/sAW3ZAFsNzY6RmvNcnmDQX3cXVr5tlBnsCCzs9OEjrx3qAntCtGuGqrhqbg1uPYUhxcaDNBAf99XUCc1hue9mwcQ1wCuz1M+/8ZBCQUOrBFtPpScD836Xe1BTa9liSxqCar/QEIJ5mmo5QBwNys1BR1bKapta7W2rG9UpFZv8v7s279Xbr7lJikWsxxLd915WK6+6gAvN0ugD7W7Ku50fvSv3tbQ9+NR1H3NPqd7jUwdn1o32FsW/S+0Q9X2NKW4wXGtqYs5xiyTt9lbo+Viy+v4Warn62MtHCMhOBn07A2Gfk9Wv113D7x1aOwJMbstnGAxTyA/xDyy277O6/c7ccfeHQ6Et+FqQMdAvP7YGTa++OEte5YmafRr63OGt7a/3tm0784tdakH3u7UTzTpKh5HXLPZWlEfMGGNae+0YZqMpUP5eiAsX2FrQJ1PbD8dT66zshFcL+h6xec+NBzWKLCFh4q1WqszQYV18KykAte/LSR+jUg+l6ddcRbPqDSSkDSZJFrXBIAatWjdEpluJWYRDaUPHAzgZIBkObgaYH6FunZ8FHX2xmRickyKo6glrs9CTVrDMzOEqtbalnjItU7XvQps23e4MX3B/27wNrJ07z+9dK+ft3fOBN6e14yafChpgaQFkhZIWiBpgaQFkhZIWiBpge9ICyTw9jvS7MlBkxZIWuD5aIFLDd72CyKfC7wNlV3efhEgtQCSqiZUJYugFy3wDNzi3/h9qL5lvVcDfQ5vGaRGkAqBPQTGLCAF+Ee4SlCqaoMIOlhQ10EdPkNkYqrPEP66/TNAKfbngfZom77BSw1AadAphg1+DLdtdvir9c00UNneUqVfnO2pShHdoQbY3UoZ1wg1G95bObsqJ549Jfv27pe5uQVpGOw4e3ZJTp0+JevrGzI6NiZjExOEnfh3qbzJ9s7kUIOyKIViQdW3UI1AsQGb4K02VbXFQl5GiwWpVDZlcWlRFs+ckenpKbnhxhtlampSchmFYgQ+pjKhdTIUlEGg1WtFOoQjpKW81a9Zg6d67w3oAprSslhtix3uxn1Uj+uqWyhgHNziZ5wQlLc8igFyV9JRWwcwY0pe5aBWK9cst3ldVseO4J2BZaYBCHjj9//A98r3fu/30DYZ8DaTIZuMagC7AnhYeHupqG71Ovn/HabAfvB2+/auLKSllIgc/eY35eSJE3LNtdfKVVddRdUSxwvHpiZBaB1rsymn6l3t1FV5CTWu9geO35EUa6l2OmlZmN8r43N7qbw6cfxZOXn6tCzs2SNXXHklFbuNepP7Z53DXE4kVTQlqV5ms3JSls6clXYLp5ORlOCcVWWq2ddtWV9fowX59PSEFApZabcbcmbxlDz00IP8ajbrsn//PhkdK0obEKAnMSNS1AaAgi1NG9/ADtbmN4UZwW0YWv3oivbQEcBraGvtW08OidioY9Bo3tTKkt4NdD4ypaYp4SAv0zkYEFvr31aqUPhDqdaSegMWpyL1els2Sngftvgd2btvQW67/VaqbsdGc3LzzTfKvn37ZGsLtRuh1tf60YDfTFiBpTsUblRmh92yH7zFaeozgGOQYMPo1QgSU+z3Bssx77la3kG4HsHr4JpC0GzaFfjFimefjyLPBDvBbvVtnNzQ+76qmQe/dlS2RzDZlf72yNBJecf96qMlKt6867bDbhBe366fGQQVB32wd9wE/TOctxJ4GzRgVxv3zNHnBW+7b84gsMf+ZY+RQT1RHzM7Zw5oN46M4qPSEtrP4osLz8MTubrsgf0ZYxXB+cQ3eBudq9ewpeOAurP4ft3lBesxrI/wTMKc16zDEl6BbnmjxO+YEzPZnGTzOdZWV1cVSzjLYL7BVzzu8btoPYx5s97gcwbrYM7BHZFCviBTExOyZ2GelvLpLOzy9Rx5DEtu0PWwJlNGj/Ad4K1vFCV+BOoinUbiu+c/h0kifZW3AbgNTwPPEJxnCG57j+G9K4G3u86eyQZJCyQtkLRA0gJJCyQtkLRA0gJJC1wyLZDA20vmViQnkrRA0gIXuwVeyPA2DLq48tYDLv3q5PJ3ZrHL4BIUdaYkpd2u1U2N1bcKcWlb22zGNWutnlkEFVhbLLam47EBXC1+HWq23C6YkNRtlQNbXYeJXpvXlbuuXvRr8GtX8Ou1Fa0Cq1n8OvDDtqpwU0DpQCcCwrxuB5kObc0m2FRupDuod2sWzqgnCXXn4uklOXH8pFx7zXUyNTXDmnFa37ctm5tlefqZZ+TM4iJkgLJnz15SItQChX1yOpuVqalpwl1Y7UFRqPbFHalUKlIqlWS0ALCbIrxdPrvMemvXXHONXH311WqnbGoYD+/R0jStdeSoXqMKFoFKjdECB2ndzm7AHVkl+j2z/qE20Q5xFfKjr8TfTdVCC9duEsAapLCntqBtVMfTrGK1D6gamveHgzvCuQp99EYrKDRVEJS3uI53vfMH5c1vfqPkC1lJjbSpvOV1mx2r8TdT3lrdTLMPjucRVxOFIU63zA2C2pHqTD+5m+p2t99zH31U9n5eFw5v9dzZBzodyRcKcvLkSXng/vvlwFVXyT333gvJt9TLpQjWlctldg1YQEK5pEH9Dgiee9xq37EEBdxfqDtLpU3Wes5mCzI2NintzgiD6tU6rCXTMjo+bjUVR2g3iTkFMDeXy7INmBCC90FtOxlJj+RkpIN7D0W31tzFeAI+OHr0qHz76afkxhtvkBtvPIRhJZ12Q1ZXz8qTTz0hX3n4ITn+7DNqe0k0zpQFAAAgAElEQVSrXu1SHux2Vub93e+D3gqz6zXbbW1BU+YGgKNLb+YJH9ZPtz+fuhWrymwDeOuqPP8g5w5PduBoteQWnbvdpFVrRyJRxvoiEx+E1tWqGAO8bRLe1motqdRaVN8C3pbKFZlfmJXbD98ukxNFWpCjPVGrsdlqRLUdIzWsgQe3QN7OenTkEl9aAgnuF9RrSPqBEhqwXmvlavJFBNHNVrnb/sxGWFBzWO+PaZPtZ58PNEnDKxNrze/4vmq7xGp723eUHKHjP3zpvNEHsvWBXNhKDbq797OT8rZLneu5Qee8sAktb8/5w8EHtl+/8jhLhGKPM9Vz1CRhzdtuSuRNFPOmPvvvOror34e7Bh0/25WeO326Y3douCOc21aaSrELpI8cPPpA0kDBP+jIO8FZLwuw4/XbYQcIf+O5vc9O9Ni6A08eUZcHG2M9n4mu0JxAuObwkgtMdAhbq3sffn66Nt1irV5dM6hDidotG3iNOpqZJCMJaWuLz6G11VXZ2CjRPUKTjNRFAGtkupoYyGXiknTier60f9b5AQklaZasyMvU9DQdHyZsnQZnAsxjmOOQ9IfvaKfoecGEBgBSPe9wPOljIrwTO4+PsHn7wlTeF9aY2Pbq09u6ttm5X223f+e5RzbQ8a5UId29fWKbfG7zSLJ10gJJCyQtkLRA0gJJCyQtkLRA0gIX2gIJvL3QFkw+n7RA0gKXbAtcivCW4SOHcqY49AbsDbiE/+4HcBlUMlWBq0o9mOQ1yBggY41Es1Wm8jO2zQTYVMirKjIG06xObKSKsFqqkerV4C3Vl15X1SCqBud0P67a7L4+UwUbaI3O2zYaJujEWpDB9r6PUMXMmqym7ISqUNk22gHBOK3jhmAhzXrbqkSEPal+h4IsS3D77aeOye23H5Ziocj3EbBrtptsKwDc48+eYF1cgK58YVRarS2pVOsMmgLYwu41B6u/fJ4KXIAGWPRBTeKWsK2WKkFmpqflwJVXyuzsDLf1anYKsBleI6iFulFN/CzomUJAEio4244AN4ZbbktKXNpFp9TWT1V3qj72+roOxP1eMlBqENdVzlHNYrNq5hnavXdFr6qBVaHtfREK4PCldfVwbar+Gx8ble//vu+T+171SikUALERlEWN1CCwHEEY2LSarWFkyRrvvR9E7QI4zwG4Dcd4v8nx/OBtcE1Wy1NFtSOEt48++qg8+eST8prXvEb2XHmNtGsbtEx3xTWsh3EfioWC5Ip5C0irqihqI2YBoMas1wotiEhLTj3ztBw7dlyqNQSzR6RSbchWJ0VoOz45RQtw2DbDYlIEIBb3Ue3C0d2Wlpbks5/5HO2XM6msBtFNkqqqTO3ba2trVK/Dinx8bIyfx1i46cYb5K677hQZ2ZLPf/6z8uSTT6iaNrLINiBPDu0qKbsu6/LO0iNYZbVRHRxuu0/BvOaq/e330hMl9DeejBKrMuPgvc5R8TZeY1ITVEypyzk0HkM6lxs24LhS+2TWZoSCfkuk1oBiuSLrG6gdGcPbO+68TaanJmRsNC+HDl1Hy+l6o2GJH9pOCid7a2Nuv0puF4hI0ZdK5Q1CfCQDwKJb74XannN8mUqegJ79wNW0rqxVO+HIMtnOQyFxt/05j23PJOzLX12QKbD97b6CGHP0BbfRzuIkgOCtbfB2ELgNFbG7KSJ7z28XceQFrK+Gh0fh7BK36/MHb3sBEefQXfwJ7Im4G1497/Y7N3jbd6a3N3dDbYNOsTs5pO9WBte0Lbb1rCHgrc9dvdDR9+jvq5LW70uoKI2WFO6y0ueqMX6xamtbfVw7atdZx14dLAgQQV3Ua89mkSCiEBfzDmrkIoGECt1mk3OiWifHdblDOO3KXKwh8GzSfWYlm8tKLpvjmkqnYV8va+Ia/REiFxnbv7V0X+D6IoS3vUreBN6e95SSfDBpgaQFkhZIWiBpgaQFkhZIWiBpgfNqgQTenlezJR9KWiBpgRdCCzx65P/VYFM/VY2rC56jyOkwgcfeNhwELiM4CQhmH9L31LoyBKAhxFWLVFeZKlBlPVSqulBrLFbfRgqKwIpUg1mm0gkUkoSkgYLHgzvReSKAZhAYxKK7/eP9OewgvCPgi383qH8RDvZA7+g8TfXpIUZVsKldMFRiVGJAWcw6cW79rLakqHPbasKKVWvJIny4tlqSbx59XK6++lqZmZmVJmuFtiSVMUVhR2QdtWqfPSknTp6WrS0A1IzZmbapLAS0LRQKki8ovM3C4jaFOpU12sRCdQvwAQAGq9v9+/ZJPp9VmOr/EYgDeCJ4CFthrffp4JV2xmmXgajVn/d7VSFab4wU0aq4cZtjAFP/csgS2jTbnlXUG9nPxlAphufxPWSwFMFWtDkSBlpb0mTAVQOt7HtIHIBNdQtwXc8ZbXTVlVfKvS+/V266+UZaGILcoJZmqLxV6Gd3OqgJG8LafpB0G8AJ4O1Oitph1LZhn724yts4+O/qIYf3qnLNyaOPPCpLy0vyile8QianJqWyWWb7o3YgAtTjU1OyZXUFAe6gfEJnVyhncwjnF71voG+s0dzpyPLyshx75pislypyZnFFjh59QlbXypKD1eT0LMHgzMykTE6OyfTMpBSLRZmdnZOpyUmZn52jevev/uqv5cv/88vcN6tRc+4yhSkvqkMgia47OjauIuBGizUOi6MFufqqq+SOO25jLdwnnjgqtXqV/VoTMay/E9wGqucA3Dqs1Htk44HwMOjTKiU7BxgUwBVT1VNp7pTWjsOtOA/vDG9pX2qQlnOXZpzwhfdDm3P83Gx3pFZvy+p6RTY2arRSXtsoy5498/JdL71TJifGWPP24KFrZW5uRhp11CBGsoP3HlfUDoBLgY002ylSCsduDXAIUJU1zlETY/CzugSkzW5U5yqH9Dy+K2p5K0xhZ/W0Xanr40nhsd6z+HEd/8xP+xw34MGhx9vh1UclyRq+PcrbXnjbu7aIns89SSHfifWS26r3qo+HPRemB+3caLvg1SHg40635FKHt5HqdseOtcNVxM/LQXsYanm6A8CNb2C/G7n78WMkHNe9j7F6AHN1YFgyn81boSuCzYtYhcWv7f2DY7mjCTjcY1AjO1zLwxo5HnuWdBi4A8THgJ2yrRV8bu5Z1/r86jbOTFyjIlgn7GhdbklGZpPQo7Ltp2bd/a+AnZIVNcfp4itv+0LnPqpbb/8E3g47YybbJS2QtEDSAkkLJC2QtEDSAkkLJC3w3LRAAm+fm3ZN9pq0QNICl0ALOLwNgz5+WjH4OV9VxM4XuHvYZvvne4Mqg1S1IcDVwFNcI7MLpKnDscFdhbhQ2apy0myGTYnr9W77BXa64Wx8LL+CCLpGVsmqUAgVGbqtw1n8HvUuVY2Gl1ou675DAO3/7j6WqXf7Kpd1h67yVEWxww9Vgbp9s8IAV5wCHhlkhD1yW1VuJ0+clsWlZbnt1tsIpWA/i4Ba05SM2N36Rpnwdn2tLO2tEWm1OlKtNVhbDeeRyaQJ0LIZQFmofTsEllDe4gV17uTkhBy48oAsLMxLNpeWTBbnpTCEdUlpDQjFr9WaFJG0qWYjq04CMW0pQsp+AMEALIEJ68QB0gHwArQ4FNZ4M1Vwrm5krd2UpNIZqlTSVsdXAY3XnFPlLL6wX2wHGEuFtsF5VxpGCl2qwBXAQQmDtlqYX5ADBw7I6NioKQUBnOQ7Bm/PFdzG803/ueWclbdB3U5XqDl4R5AZ/fLZEydkZWVFDh8+zPZHYoAbxE7NzIhkRqVdWyfMpXqRoCyGYl4P18/d4TO+s3Z2U+urPva1o/LfP/U/5FtPPsO+MDMzL9cdvEauuupK1gicnlLwCoB86OB1sn//AalVN+Xv/u4f5LGvPspzEwSkLfHEA+E4n3qtLvVaQyYnJ6lWh7IqndJ6vrVaVebm5+WKK/bLxsaarK+tBAkNvX3erGDZf7W2KxMYIhLis7POBfyXqYTjBBTDHjvSkx54G9ks27xmVshxve0Y3jqXjRM0bN7jPGj1oG3u8nrRDm9VFT8iW5KSenNLVlY3ZX1da96urZdk/xV75GX3vJSq22xmRK677mqZm59le1JFxqboyIj/bEpuRboGKyzpBu3C5BCbvXWuj+1kOYfAwtpsk5Wxxm3qc4PD20gBbaDWwa3PVTTSjpT0CrNZb1JntXOCtw6Ih1qKhPDW5070USbM6LH1CWY+8X2SwvjkiUDaxbI+HursvXX61Dg9n5WIX3ECb3e0TR4C3nYJMYe/lTrahq2Za4+ZaF247Thh8k8IT4c5oVB5G+ltdf0WWlz7OtPGgC8bok8TnG5JN7zdfnybPiKlfmTba44EOn/pfO7PZT6jbF0XTtf9kjbD9WTklBDCb5vfNFkunueQxqGv+JnhpUH8KravnXcee4PAbQxL9emw06t3hbETDA6vPdxnP7vk6JpG3FI7/kSivB1m3CTbJC2QtEDSAkkLJC2QtEDSAkkLJC1w8VoggbcXry2TPSUtkLTAJdYCIbxlTCmI7Az6ObyEC8W65/r5C4G3vaCX++qYksuhglnaIlgTWt8CzmhdWAtP9ahlQ5g66BzjwJAqYyM8EgXDHHQ4wFVAwfBYj+LWAYFeQ3xOfgwFgCGEddVDHOjy+rse4GNt15ZCVxyXts6mMNR2MgUuoWqLKlvAWwQpH3nkUW4LVSOChlDblkobrLsGH2NYLDebW3Lq1JJsbtak3UkR4KL+LbZFLVBAUCgZ+UqNSC6fl7GxUZmaUtvZVqtFpeK+/XtlfLyoSlMofLdwzrAHbIha37asVqgGUj2IGfXnqN6tHioI29rdVSUKAImrb3VsQBHpalwFpYQmlNGZesXBLCCuKX9BU3BdgDwEt/icQdtCLsd6vwTDKQW5mWxGsqgBDPhrkNfHJt4rjo7SxpCQLwDQPOdIYRyoaezcY2gdB0wvlvL2+Ye3vYqk7UFgVTqqqh3KbiQVnDl9Rq48cEAmZmelXiqxr4/PzIrIlIisyfry2UgRifGf4X2xoLQpTlU1aTWEo1EMZWNaUumCfP3rj8s/f+wT8syxE5LN5WViYkruvPMOuePw7VIqrUqlWpazy8uyd+9eue3WW2RmdlaWFxflH/7xH+WpJ59kLWcmJRDYbwX9JiPVSk021jdkYmJCxsfHqcRFP4OyGDbj6DewVMZYKJXXORaoRlf/6G4LXrMFpmrb6zhGgyGGt7RG9frLXc8vbLMb6IjvE3/yBAW1JVClLU9Pbd713zo/csqL6glyZtM5mb93kGtzpQFV7AsAVy83JVsjGWm2Rc6ulGRtvUI765XVdTlwYJ/c8/KXyego1P4iV199QGZmpqh8J5CwpA4FU3oirrgP53oFszamTZ2NeZT27bYPzMPoQpoPoOfrrtte05jHs/vB+SRQO+u56I3h+LZ/h+8HI9rgbbfq1vfXKxO9GPC2nxntTsscc5btAc3P3cLIbcAHH2G3VUj8e/4Us2k15t/t47tusNsY2vnMdzt8DNUG7+d8z2BX2+TnDN7aGQ8Lb/3SOZ+YYr/n6T/EjezbgDG81snKkyic2/oaDe8TOlqODBJDfH5z1TvmvbDMRr9z8rHuNuk6nixxwtaznnzXV0HqSSecR2KL9f69I3B7seeprTbN5cThLVphZ3jbH5oOhrc7QdZQ6err3EG9e1h427etBqhtw2Oh/RPl7XM3fyd7TlogaYGkBZIWSFogaYGkBZIWSFpgmBZI4O0wrZRsk7RA0gIvyBbohbcMA/UoqQYCXbvi3YKHF7NhBgV0uuBmqHCwg4efg0oTr17gqnbJbqGsQbRwO611q1AzDnZ2B58cqg665vg8DAooheDmqqq14H6gpHKX5kGBuChQF9g5O7RSKBJfh1+PH6c36ORtgl1RCWpWpqoiESpvaS1NyNuSWrXOemqw/P3yl++XqalJufXWWwkQoIStVKsEuJ0tAMucbJZrhFvNVkemZ+YIIZeWl+XkqRNUPAKQA4xNT0/Lnj17ZHxyXBYWFggyT548IeVSSa64Yp/s3bsgm5sbstVpycL8DG1Jm426VCqVSDmnillVxEUvA1hE2wRJCtEV2LD3R7bHofKcP5tVoatxtVZlrIJT+0L9N9W2prglmDV7VMJYA7xQ3WYBak2lqypcrTHn8NZrolIFmkqxrh1+pwrcjEJhdkEDzn3gbWyZqq3gitFBfTRuB9OlDmGbfD7wtuu2uNyw56QGK3D74YYAstiPuMe4R+hnUEV/+9tPy6lTp+X666+XK689xIqm/GqVZPHMGQLxYnHULG5VkeoKbIWNWtPZ+FoE9XCP09mcSKYgTxx9Uj7+iU/J6lpJJienqAA9fPg2uemmG+SbT3xDls8usnbzXXfeyX6M+4qatx/72McM3maj5AmdGwD/AP/TVPji50K+IO2W1nYlLOwIAfXMzAytgWvVSlRflfbn7N+qyPI+oN0mtt8MYWCsJXML4d4bozVaXWU1cL4jpNXfxgkl+jHOS5YkorUY9X23VMb2rul0tSsTSOhI0J1c4/vzBJMO7NkxPtN5aW2lZGl5XVbXN6m8XVpekUOHrpX7XvlySWVEkANx4MAVMjU9Ia1mnUDOLUfdxthug54354x43Lv6D/1M7UQV3GrdccB1Vd6qNSkaA/fQYS3aX+1NY2Acw1vtfz4OFd7GjgFq3+29vvuxbdvph/uOe+3D5/D0duVtYPW6O7wf1DP8/edefbs7vN3pHKPW7bvRcPB2tzY4/98PRl/hPgcDOh/nFwJvNfvifK8hdhY59z3Edet3U1P27tvVqjo4zmEM+I6Ckhi9n3Z4GwNVnwD9UL2JR2HjxWDZVoLbzq/fGW9r/uD8zr1dB39CUwm1JAYtk6PJXdeHfLak1AJ/W5v3JCDa1tEzye+hr7u61uzmLuD77F23DtsB+/eTwdbYO12HPa5oW937SpS3F7PXJftKWiBpgaQFkhZIWiBpgaQFkhZIWmD3Fkjg7e5tlGyRtEDSAi/QFrhQeHseYa8LaqmLAW+j2rWutjXoGdW6jdRdBmtC0Ot2w/YZAgIYR+7i/bcd6ga2mjEp6aNkC/zqNDTW1X7dMHh707pdtEJZV7fFob5Q5REC8Mguj5u6qkMtplknuNViTdZmo0XrY2xz9uxZeeyxxwgW9+xZIIBNZ9KslQvVrUhams2OLC6u/P/svQd8XNWZ/v9Mb+pdtiXZkivY2MYFMDYGQ6ghpJIsJCEVkpBG6iabZLPZbDY9+yeb/FKW1M0GAgQCJIQSuoFQbLq7LVvN6m16/X+e99wzc2c0kkayDSbMfD6y5Jlbzn3PueeeOd/zPC/27TsotslVVVUCnUbGRtDV3YVwKCRAyuv1Yu7cuSivLBf4RigSDAREsUgAwhyiJSVeOJ12uN0OlJeVSg5cQi2tVlV5i1V+SfVSk40Z8GZI/Uyf6S3NgFOr0xToUvbHklvW+FvBcQPGGO+JlaqN2yjlpoBkm4I0oq7lj8BbW9pimbl+7Q6HxE/grMOegTOGwk99loG3aUWkhsaGAlh0h+a8mdqj8R8G3k7djeg6ZztmHOw2u7RFqjIJb4OBoChUqXJljthINCLWylR5s540hNPC9gyc1pBfLfJQ+Wkpq6RNtlNg4c4de3HPvfchFI7B5y0RK96TVi7HwoWtePzvW7Fv/x6ceOKJ2Hj66QJxiSh579z5lztx4MA+uBxOI++2mgBXwm6lAmd52MZlYYOvBJFIRBTFvL6FixaJGvf5559HV1en2GtL7mrmWNUWoybVJlutoS1PnyeTd9WIb4b95QRc31S5ICJPHyS3nmkhjPF/uWtMOaYVeFVx1fdrQpwHtAW8odQ14IG2GU8vuDGU0YolcdGGHVaHG/GkDX39wxgZCyISS6CvfxCLF7Vi86YNSFkJUpNonNMg+YgJb8Uq23AAEDcCyTttQFkT7lRqWcMymRboDrt0MVy0wt8SW8lFbVhTa3hrWCazW7VZqNpVbgMZgGvgH6O/yahmzVbvhqW7scgnd8FV+ni6AZmqRa1R0Tl1C3wcZwHbiQu8CjxKns2Od3irn3/5RzqvCnibmkJdqZXts6xAuf4jhrezJr+zLLWB+tKK1ZmNYtNjI2NkNFnLmABv84wzMuOSzKWkF6qoXiFrzDezkpqOmbOwzxy4fH3HdIFV48rsekvD2yyFrnGFpvHxxDH89FfFcSoXrqQXVOrryemXpiq3tnDOgsQGgJ70e8UUEFoeY/wpwtvpmkvx82IEihEoRqAYgWIEihEoRqAYgWIEjnkEivD2mIe4eIJiBIoReKUi8OxTf1BTRIWqbc22yrPTLBzRpR4teCsTL2mLZDUJNR28Ne+jFWIa3uZelFKZTXjXeMOw5cwbP/VZ5pVf1zExiFNMgBpWfHofcwzN6CUb3uq8jtqyMwNwOQ8nsUokEY3GEAqFRTXr8/nQ0dGJzs5OgZWEVgRIhB+xOC2YaQPsBIWC/QMjGBgYFptjl8uFFIGGlfDVhZHRUXR0HBKQ09jYgGXLlgrkDYVDiEWi6D18GP39fXLsisoy+P1jqKgoFxBWU10Dn69E1KtKKZ2ATdga5SBUtSiYq+xHtZV0YU1STaNqO2QDOmTlgVRgl5N5WrGpc1PqPLf8rUGigrhU29pAcMscufytlbUCoU2wjYrdNNiV3MBU/maUoQoSZ+yeZwtvVX8g/xqg28iPalIA5kbs5VfeTl1n5ltIQ3PuQfBNIDcyPIJgMAS7Q8XY6XJK+2UMCQW11fbU8NZQYEo+VNafE1a7Gzt37sN99z+IcDgm9sbhSBQnnXQCWlvn496/3YXOzoO48MILsXLlSsM6OIXh4SHcc/fdOHDgAJwOhyyMyOQoZKvTei6LtJOG+gYsXrxElL3RSFRy3c5rXQzEgnjk4YewbdvT8PvHYbdZYbezzSoMkF6LYaxgUPA5U9cTompS5k6MuHFEAcQZBwHpJ1Vnmd7F/P9036iDa6hz9QKT9EIYuV8N3bDRV6tNVSzE9t1QuorNsmFLqsrCtmuHzeER5W1v/wjG/BHJS9zbN4AlixfizDM3IoU4LLYEGhrq4PN5kIjHpL/gIbiIhHCc/Rt/E+Aq12Ntq6xzSnJBhk0WnBCou9wuqS/avAs4txAQ897U91VGvc3oK/V8Btia/9bqfv2M1upc7RCgc93ODN6abJklktrKdXqIostRWI9ZyFZFeFtIlCbbpiDd6DGEt5KX26Sun/m1TK56nPmxZr6HkXl6xjuax1CT3zXZOW/VSaYH1emc2ka/POPCTbJDbv7ZIzmuXhRoPsZU6uesMec0Cx3zlWuCQ4wJRs/0OrLLaYyAJ6nEXOVt7jW+UvD2c1/9N2x9+BE8+vD9cPncsDgs4lBz7Xf+C8GxcXl26RfH5hxr8hnBZxJf8UQEZWVl8vzks42f88WxEcdLbqdDtVapK6vhUpSJdNDvl/FhMmVBIKCOz2edzWGFzW5FJKzOY16QpFOO8H0u2ORnPD/3TSRj6UVzfFbyvUAgIK4+HPO2t7djYHgETfNa4HS60XmoXT6fM2cOmue14O677sUH3nclPvuZL8Dr9WHRiiZUlNdi27ZtqKr04eqrrwZSdkRiIygrT8HtrEBHRweGh0fR0NCA0ZFx7Nq1C+vXr0dJSRkczpSUJ5GIw+1xyncZliMWVc5AsHDBKl+Gc0tKjf31go3hkT54PZVA0gWXy4Nnn30WH/v4x1Df0ACb1QF/KAibjeNOO9wOlR5FxZse3DyOijnrg3UZj0eN33GJGev0+9//LtasW4uDBztw1113oba6Drt27JbvX6PD/WhqWYCm+Quw7dln8LFPfBTB4BjKyn2wWlLo6hqU+PEcepwT9IfQcagbBw8ehNNlQ6nPAY/XDm9JJeyuClTVtcDh8yCWiKLM5oPNnkJnbyd8vlI4XaUy3irxeFDfUIsvXP3umd6Wxe2LEShGoBiBYgSKEShGoBiBI45AEd4ecQiLByhGoBiB4zUCr2V4yzrJ2CSnBEhmqXIlt6JWjBl2yjlqXcLbwuaiMmoy3RaUonPii6rOiS+95WRThRkMW6iF4MSJJw1oM3bJoo4j4DHggladCFQRgKvUcOFwGOFIROYmaV08NjaG3r5eBAJ++Yw5cvVERyplhcPpRiKRksmZoeEhmUAoryhHY2OjAK+uri48++wzMnmx7IRlWL1qteQIraurx+jICB588CEcPNiOlpYmlFeUiSr38OEeUVTOn78Azc3NAlGSCVo2xw3raGOiWWURzppIVXWYZ2LV9JZMzRhK66w61LlttUWpAVw1uJVclkbeW4G3hvKWSlCxSnYoFW4uvBXlpKmF6H3N+XBlwsgAtoRAGuBq5W22DbRRajNwzmloWiGuVcXysbBbow3kaX5HCm7lFDO2TZ66R01bwhrwMbOUQtkEs/0Sxmkltp4wpOJSFNvSIIzJON0G5NrNylsNbxkgB6x2J2xOL158fqfAWx6eMI/24itXLpefZ5/bhp6eLpyyfr0oy/Uk6+joCO69517s379fJgkVlMxYT6qSWGSilWVta1uIluYWuNwelJSUyqKF6ro6wO7FwT3P46677kRv72F43E447MYiAG2gboBbdW8btuJ5+iJdJ9qm1yRhV8E35dVWf+u3MyA3C9oa+5hrToCtAWCNvdMTxdmKW62+NTl16j7IyJGrc5SrPpz25FSye5BI2gTejgeiiMYS6Dncj2VLF2LLWWcgaYkDlrjYV3u9biQTcVHLEohzgpST3eyneH2Ss9qU51oWahjPA7YluhGw7ug44HErW2uiZ1HfsomI+l0pcUmBZYrW6E+0uj9bZWso/U0Kev25hrUK3uYDoJmFF7JtzuKsTP8leu48jxsDTOd+MgOl29R3aOammqRoR23IdGS2yUYHOElpjDUuR62sMz1QEd7ONGJ5GvQsbJMLGWMVsk2+0svIpLBB5cxKPkMr5akwc77yFQp0C702c2yK8Da7pfz799ZcIb8AACAASURBVH6AZ558Cn+88XrYfW6UlPlk3P2zH/0/WPlIsykoy+cXFwRyDM6xNBcYcfwZiQQFoHKcwW00ROVCSo5J7A6uYFIAUb3MfwN2p02grdejzhul2wShcDwmILbU50qD27TzDMeQ4lhjpBaRhXLJNCRlufh/GSvbfeIoQmcdvsfvDyPDo+jrG4DD4cK8lnng6PjAgYMYHhxCOBTHhee/Hm+/9HJccskbsfb0dXC5bPD6PPifn/4cn7rmM6iq8SEcGYXHbZP0GU6nEzU1NfJ853US3q5ds15i5fYomK2SOyhgy22sFvW+xapS7+jYyDPWtEgmngjDbvMhFrEKvH1xx0v4yEc+Io4pibgFTrdHUilwbGCXRV16f6ssELNYFbhl3RAcx2JceKZSZDAe4WgYv/7t/6Kqphr9Q8N47tkXsO3Jp7FyxUkYGBhCVUUZDvcNsCFg9769uOyd/wSLNYnqmnKEw370HDos16mvi9cWCSfQ29uHjo4uzG1shctlQSwWQllZFSy2UoSjFgTicdhcNljCFsxraoS71CXf5ZwOLny0Y2RkSODtp99/wZF2zMfN/kNDQ/jc5z6Hz3/+81i0aNFxU65iQYoRKEagGIFiBIoRKEZgYgSK8LbYKooRKEbgHzYCk8Fb+YJqUgOZA5B+/zhR3k5Y1Z+T83bCanmxfMvkvFUAwVB5GeDG/J7Zepj76fyMkk/TsDOdvoFkr/BPx1CJnrJeE1VU+cFtBnhpEDm9qiP7REpiqdUnU6kjzHBNb6cmYmzCPGOxKMJhNcEgky82q0wejY2NIsDJnUgc8XhC+YeCNrbM6+oSbDAyMoLBoUHwS/Lo6KgoCFasWCH2ow8++CD27tkroGvRoiU4bcPpWLlyFXp7e/Hcc8/JKvE1a04W9e5dd9+FbU9vw6ZNm4wv2WwIzDnJIBv2sUbySl41wYrkvVWNwQD1JrWgSPm0da22Gc0o5Izd0vbJGpIoDpmZpEpP8diUdXJaeStwKQNuzQCXE1k6T66+F9Pw1uEQ0Js7EabtogUWa9WstnE2K+YNuDx9m9X8UuUPFYD/aoO3+iJNeXs10FbqTGWrnO4PTCBLTagR9BqXbcDbDMBVVo4EcFyQACvVKnY8+dQzeODBh2TirKZG5bQluF29eiUOHNiL4ZFBaZ+VFZVyvxBejo+N4b7778O+vfukbs0wVEM+AkVOuNHumbbLyqp8CNXVNXA6XXDYHbLQIRQM4q933YmDBw/A5+XEGu23FaRTFo+qHkUhPkXW02nhrQQtk1PbXGYdz7Rdsr5ZjPpIQ11DsatEuKoflr/Sfbi6LzUk5W+VE1cdSP4vuat1/63vadqWO2B3epFIWXG4bwT+YEyUt51dh3HiCUtwzjlnIpmKImWJo66uBh4PVdlxiVMoGJL+i+2ek7xU84h6ST/zdHm5CCCeENttwt5wKCwq7qrKSthlwjcp0FbzU6tVXZ/qI1Jiua3uVa3izX7uauVt7udHF97m6QmmWOCR+wzJp/qdvm/Rz6xXg/J28qtRt1NhiuXpYzLzLYrwduYxyxltzXgUWyh8LHS73CuYKbyV4c0UbbBQ1esEQFpgaPNBW73rxLH3DMeoxoFeCXg7nepWnj+vkG3yxW+9DE67Fbfe8kc43Q74Kkow2N2N//7v/wefy41wbEwWEkXDarGXVteyv+A4keUWJakxXuffuq74m4rQ9GuCct+KlJ2pUKiKdSEeS8LudDBzBMLhoOzmczmyVLdqkZjO6850A8q9gufSaSq4qIn/5/uRuEpdwbQihMzRUNSArBb0Hu7DwPCQfG+oqayC3e5ELJLEgvkL8bvfXo+G+jloal2Mp7c/hNdffBHOOfMCvPDCc7DYghgZ7YV/LIAlS1sFjPI7C79DdHd34+KLLxbwyee92+2U6yCMViCVymClRibAJdDVr9x7j/+n2wlSjL8NTpcPu3bvwIc//GHU1tQjEonB4ytJ728z0jQopx07bBY7Ygl/GtxqeKvBLXcMRUL44c9+imUnLEcKNoyN+fHFL34J73rnFfjKl7+ME5Yuw5q167Bi5Un4fz/9Od7zvitgsyUkNUQ0FkTv/kNG/Tlgke8lDkkpMTI8jq6uHsQiDrjcVqQSUXg9pXC4yuDxVaGsqhounxd2S4kobxNIootOSAMjouTlwsSzt2zCj772gSl7D9bzww8/jO9///t46KGHsHDhQlx++eV43/veJ4t3j6fXywlvqZr+7ne/i9tuu01CQIeea665Bm1tbcdTSPKWhd/Vv/rVr+JnP/tZGnJ/5zvfwX/+53/m3X7Lli2y7d/+9jc89thj+I//+A9JXZP7ejXH5LivtGIBixEoRqAYgX/ACBTh7T9gpRYvqRiBYgRUBDS85d/5voRO+f6Mp72OPOr5V/ybgZua2JfJfuN02ZNXGXDLj9NQwIC3nIgyq3EVOMgo4MwQQdwmZ6K8pdoq157arOycdALO0N1NOqGu4KRZOWqGrZNFPR0f2UDbI0+2tWmC2oitPgfhhbISUzZoEkN6Ixs1IKv7E0nEY8wdadjBGkpLmUCJRiRvLvPdDgwM4IUXX5SJmcaGBjnejh071Cp/bwkqq2vwpje9Beedd55MsnzjG99AZ2cXqqoq5Rjl5WVYtuwEVFZWKhs3qlIlNiwPbZQz6luxWjUmi3h1hED6vXQU8tjzZdWhBDETG4EsRi5Mrbg1x1bnvqXqVpSyaaBrk0ks+THy4abhrQEeub3kxBXLZJsBhZSKQR9LVA4E5IZCTitotXI6cz8bZc7iDipPLl+0xJYJU7kWQymRpeDLNFyz8lZNyMmdNaObfbL2qu2bZ3QwY2Oz+nbCraUT1eURJZqvR7F+c/0q6KYBHJWYrI9E0iJ24PGEBY///Uncfc99iERjaGholDy6a9asRuOceuzbt1sm0Npa2+DxeiTOpMNUmXDyY9++fWkLPXVbGmA5kUqrOqmybWhskHrv6emVlJMaYC5YsEAg47btT6Gz45BY8znsVnCCUFi0yTpZDs3crFmq5zx9VD5ob8DLSevZbBtvwNd0q9BuBhJKpWrVbUaDWd3PqpzcBsBl36I6bQPg8hOLun7ey9pGWfbhvaXgbRJ29PYPwx+IIRyN41BHF1YsX4ZzX3eW2CYT3lZXV0rubMLbeCyGcDgkC0KYs1gph5SqXZXX1MA4jWsol1hWugIMDw+LhTvzfit3Ai5aMXIXy6S1Xg1AeKsXWmTD23Q/YrJN1++Zn8mivGV5shYn6P5cqbX1opJ895A8WfI9d7RF+nQ33iTuEdPtlnleFeHttLGaYoNXN7x9ZS2TVVgLimC6BgoFsoVul69qC4W3+t5VVu6TvwqFt1nbTdMoM2PrzNg4d5fpxuozafcvN7wtBNzq59krkfN2busJOHHJYtxzz11weuxw+9wYGxzEt771Hcyra4A/MijjBbHuTyZl3F3i9YkjjiwMtNLmWNWiHpNyW/4wfQRkkZFxh5hUpfpZEYoE1XbGYlarQx1PcsTTetl47qTHu7JoUY1v0wtX5bmjlLZ6HK5TEsSsKaUatinlrXy/SKTgHw+KbTJzGxBqJqIJBPxBrFm9Hm5XCQLjIbicPgyMjaOuvhxujw3Nc5vhdttxy603wmqPIR6NYWCgXxaKMh6rV6+WBXHj41T6OqUsfPazePEEU79YlRrZbkc8nlTwNp3gObO4M9OeDfWw1Y1EzCnuH7t378ZVH7kKDQ1zEIsm5TwCtGkRzfG7AW7V+N2CSFTBW0J3DW/1ObnfuH8c/3fjTaioqsXQ6Biqahrwrne9G5/8xKfw4P33o3nOHJxy2qn45a9/A5vDgddffCFSiKK6ugKhwCh6DxxCLJFQdtlcXGZ3IByKIRCMiutRU/MCRMIhWFJxOG1O2Bxu2J2lCESSCESi6OkZQe9AH+LJBAKRCFxOD2wOKm/7cNWH3oevf/itU97ejz/+uMC6L33pS1i1apWAX4I8gtJ/+7d/ywvxZtJfHM1tXy54y+++n/nMZ3DWWWfhTW96k9y/DzzwAH784x/jv/7rv45rgMt7nvVJEPuBD3wA73rXuyZUwY033pgX0k72Pg/wao7J0WyDxWMVI1CMQDECxQgUHoEivC08VsUtixEoRuBVFgEzvGXRzRO5k/2tt5vZtNfRCcxkk2LmVeO58FYmWcz5F3OUtzIBoWGVTEYo21T5MUHdrHMYx1Smo9Mob7IUe5Nvq9RV+V460pPtq5GMBi+THGUSOJw795dbDgUAFRDUsZTJFoKTFKFVQuVe1a9USlSzzLdJEMnTSu6maExy5EY46RJXlmCc+FJ2wVz5r3LpMqft8y+8IDbIfEUjnFQIybn27z8oNrSbN5+J+fPnIxaLY+vWrejp6cH551+Ac845RyZGmCNKLNiQYGYuUeAKvDVUb1TXMf+t4pPZYNo8UWgIdbOuO3OZSrMs7cJYMGBWw6bz0arkugZgUXWsLVhl0oZx4qSNTUGi9N9aNavhKeGtxMqZDW85CWRMjGmLuoxdsqEAzlHe6klr88SjGQ5ltUKzNWv6OJnFAsc9vDVfjBlyCfTK5GXLvvPUXaG6DUOmKn8aGVfFCtcidcW4iQOzhW3djqHhMfT0DsgEKbWtVHHWN9TA5baju6sDJaVeNDTUw+Vyyj1E9SUnDu+//37J7UZbbP3iOVQeOjsaG+dIm6ctr93uQDQWFStBHp/tj7mey8rLEAwFsW/fXhw61I5EjLnaOFkrd6vpEg3r8AkLQpQqVAG/WfTZubm+p4O4JucBtXAmA3R4XxHXCsCVRSFGn2xUjFpYI+sxMvDWgMFUPVuszHnrRcriQJ+R8zYYjqKjoxurVp2I8163BYlUFEnEUVlZJvBWqXFCMllLRTMVtAyDsk9mP5KSbkT3EQSxLJe+7/zjfhzuOSwxr6+rVX1Duo1xolyrbuUi0spn1eeactHmgbavSnhrPNMmPLfTi42K8HYWd1l6l4LGYMcg520aJOgUBDNbq2Oo62e805GEapJ9C4pg+vlfSAGOBNyqXqEw2+RjCW/TY5wpLliVs3B4O9u45IJbidHRznk7ybVMV+actV3paC0+8djaxl5y6XtQU1mBX/3y5yirLGE6V4wOD+Nz13wGJ51wIsbCKhUJGSzHw0F/QOApr4f/5yJAgktCShnWWCxiqSxjeVNuXP1Z7rOHC8LEucNqTdsu+0pKZMxNG2WtnjTvJwuNjPGjLGCa4O6UUeNaXQ5Eo2Epq1oQykVoToTDUQSDYaRSMRlfEWyWeMrgsLvxs59ch/dc8X4sXXwizrv4Avzrv/4rTly+EOHQsCzmvP22v6Ci0geXi98J3DKO4g+LpNNRsHxU/3EhKO9Eh5N5b2NSDsaTClWV0kIvfjSltkiPjVleOv54kEq4YbO7xbr4w1ddhfo58xCL8XuJOhbH806bctGR8Q6dfpIpeLzKvprl4g9tk7XjE+M2Pj6Om/94Gzyl5Rjzh3HwUBcssAng+8UvfoG2+XNRP6cRd919D7wlPpyx+XSUlrhhd6QQDIxisGsACWPcIsk/bA6M+znuSaGjswsLWpvR3dkFu9WCQHAcwyNj6B0chT+UxIIFSxFOeSX3LRXXXBBH9TMHRr397fjIh96Pr33wbVN2lT/4wQ/kumhFrNsEFdC0J/73f/93LF68uJCu9mXZ5uWCt08++SS+9a1v4Sc/+YnYefPFGLEdE3C/4x3veFmudzYnYd19/etfxyWXXII//elP+N73vic5tc2v2cDbV3NMZhPH4j7FCBQjUIxAMQJHHoEivD3yGBaPUIxAMQLHaQSeefKGrC/R5i/UE79cZ1+Eyrf38r4KhbcslUz2G8WbDN7q7UQBx6+fhtJ2MvVt9vkNVVyeOchsNVO2xlVHLK/iyfhQKxEz58ueZJx4/OxC6M/NVrcKfkxfX2rCJbOdYAWBVNm5eDNgU21MYMtziC0bFa6GtE9ZEyvwQetkwle1mlzl2mLMHQ6nTGAQ7tJ21OvxyOfMmRsKhWXSpq9/AIcP92Pro4/h2eeYzxN4w8Vn4qyztmBkdBSRcARujwdVVVWYN28u3G4XQkE/IrRyS3FSKgO5TRpEKfvkalFdxxrmZUBtvkimwbexql6pb1XczG2H29FaWlkd6xxg6lzqM1qoWdPqWv0eJ0m4IlsrGLSyTsFbrRDkcRRU1D+ixs1qW2rRASfgzPeIKE4sFricLrUqP21Nq+CZKqCatJV8ntI2DCBtKDjVdtM1NHPPMfmig8mVt+bjT7ZYQSkPs14TFIrqgiaua8g9vgFwRT2vVJRa2cszxOJJhMK0EXTD4yuFw01VCidGk4hFIrDZAKvdgkiYOaADsi8tAW0EjBYbRsfGcd999+HQwUNwOB1GuZUte0VFuSg2qquqUVNbizlz54JKl77ePvkJc2FDIgW35FGzilJ1cGgAO3e8JHbMLh4vvYBEV6FxHabgZKDtdHU3fR+SZaGcC3SNGy7dnvTiB8M2WfXbBpg1wVvpk0375sJbmdzUdsZE4ga8tdic6BsYxchoCIFgGJ1dPVizZqUob2OJCOKJCMorSsU2me0/FArK5C2Vs5z0TUruWuN5kuDErWGdL+mmVQsz1gGIrXVvT6/YoTc01CEeU7kAxSJZ+gSjrRmLABhzlfdWq2czbVHf/7pPOCbwVp14QoXq5890Na3vg8m308fO16ayJ/AzxzgK7c/crrXsebqLmcXnut5msetR2aUg9HhcwdvjQW1rDn1BESw4B+10sK+QSi8U3hrdiloMNsnCPP381uedqnwzKXt6JFUgvJ3JsXNjdLTgbf4yZMYqhebsNZfvlYK3b3/Ph1FW4sP//PhaeKtKkbDEEBn3473veR82rD8Fg4FhAbeEsT6PF067HSk+u5jbNBQWtSUXJBFUauvkkpISAxQSLCqFbOZHjdEyzyA1dvX5PHKcWEIdiw453CaZCkmY9GJGGb8aixH5PnPqCuDUuWSN3xrqutxlCMeoerXLNXDMyxz2fn9QHHioIvWPjQvQdVgdsFqd6Onsx9VXfwI7d+zBg48+iHlzm9DRtRc2K117vIhFbIjFo/D5UhgbjYhymOcjaGZc+J3Ewy8VRrn522anmxDhpFIAE7jqRWS57dR8D1otdBhyIhl3Cbzd134AH7ryQ6hrnINQJAanDemFmG6nWoypFq/FjYWmCopreEuQrW2TFeQFfn/9jaipm4PevkF89/vX4rOf/SzuvvMvuOuuu9DdcxDXXvvfeOSxR9E/OIBNm06D02FFfW05AsEx9HQPybUz7U2CPiVWJ8ZGg6D3dWdHF1oXtuG2W/8kMaY7icNlh9XlQ9JSgtZFyzEcVhbS3DeZsIq1tdORwuBgB6668p34zNtfN2VXd/vtt+PXv/41vv3tb6O1tTXvtrTL/eY3vykWws3NzQJ6L7roImkzTFHxm9/8Btdddx0OHz6MN7zhDfjnf/5nzJs3T+rHbMl8xhln4FOf+pSk02EdESI+++yzUu+/+93v5NxUAL/lLW+ReuCxWTYqXnldb33rWyVFDyEq051Mde49e/aIcnjdunVSth/+8IcCM6nu1mrUF198Uc5HNW1LS0v62glAr776avmhs5SozU2vfBDZDEQZL/O5qYTl9bHcy5YtkyPdeeeduOOOOyTuXLjBshGkHzp0CG9+85vxhS98QaDrv/zLvxRUZl08loPlv+qqq/DlL39ZrnXNmjVZ5Z8NvJ0uJoU8T4vbFCNQjEAxAsUIvLYiUIS3r636Ll5tMQKvqQjkg7cMQGaFdGZiN3eCSBDRFJNGxyqQRwpwc3PY6i/juSrbyd7Pvq5C8XVmQnqqibZ8x86XV5dly9QR91Jw4GjQ9An1nGWrqkuor1tN6KQnNNKXaZqYT4MjlZ+SkxCEuErNlhBLZapyCWs1/BVAabdJvk5CKRttvcIRjI37sX//ATz11FPYs2cvyssrcN5556OtbSHGRsfQ1dNjgJc6zJ/fgtISTtpEkEoRFNNCTtk5E3am69dUhZm2pSb1LMyLaqoU84KA9Nt5FjGkJ7oMVa3kFjZBKrl3aJkmwFUrEjJnEqBrgrfafo4KZaom0gpfQxUtyr8seGueeFPH0o1D6sv4v6EjlUuRib1wREA4v9i7nG7DRpk5vOyyOwExwZTgKq1ClbanYbH6SE24miFu7n2iJ82NOOdtY9o1ON89po89+eS7hqtZ9ZT3dp1e/acuR6mnBdgpl/C0cnbMHxBVOMEgFQzJFOvWidKyMpkMcXuYN9WN8ooSsa6jnTHhN/Ob0fKais377r9fJkBYx8pRUJ2vsbERTU3Noqwtr6xE45y5iMVjONTRiYG+fkTDUYm/x+WWSVkufvD7x/HSjhcxNjKchreZpSyG7troLkSRqxUxE0BAISB+Yk+fvk9ylbe5m4piXeWpVYsClPrEfK9o5e1k8Ja7yiIQU35qKnU4MWlzeGC1uwTeDo8GBd52dR3G+vUn49zXbUEkFkQ0FkZpqQ9er0vaNyfnQuEQamtqUVlRruymWS6xfM+5AC5MocLf6HtZj8zJ53G7UFNbI32cutelajKLKTTENeKdgbd6G8Py2OgbclW5uhRHaptsJN+dAHDV7ZgH6k7bPia/lzR4z10skX2W2bW3qcYaKnaFPqdnNmp5LcLbrEVIM1LeHm/gVka6UzqnzAQ6zmTbqVrZbOBtIa12unFzvmNMpqyd7C6dzTmmKvvRArd6fGM+V+baJu9zpqtT7qnSS2RfxZLlFxZSJbPe5sK3XY6muXPwf7/7DaKJEOLMPhoN4/UXvR7nnnU2LC6XqPfmzZmLSDAEB+GjsVjS5XAqRwvDTpljbUIqyeluOH0Q9MoY1shNq8eoelxrc/qQRAKDQ/0YHx+TVAGBcBhulxc1NXWYW6csldNjbHGsUN8J+B7TE/A3x62JpLIk1vbIfD/gj8piN77cXi8CoSCsdjfKyyuxd/8+WFO0FU7CChtOWX8qfO5yPPnENtx5x7348Ic/gh//7Oe47PK3wVdihyUVM8qh8ugSelMdTFjL6+Nvvk97ZL1gkbluBZ5GQ+LiQ+UrF4Px+pXldCbnLRdKqp7Elq7PZJIQ2wNLygurzYV97Qdx5Qc/iMbmZkQjSZS4PbK9pEkRKM7RWUxcn7jQVJdJfVeinTVz/nL8ocZGgWAEN95yKwKhBOKxlChf29oW4K9/uQNnbNyIve3tsv1/fuvb2Lx5E1atXgGny4LyMi+GBg6jb2As/R2CKmIunh0dCYiCubOzG22LWnHzzbfAkkrCZgfiiMLhqwCsJSirmIegtcIYb1llMRvHxnZLFKFgPz75ySvxoYs3TNm2Ocb65S9/KXBz48aNAmWZA1WrNbVd7vnnny9QlePir3zlK/joRz+K0047DT/96U+xc+dOAbZcYPeHP/wBTzzxhMDe559/Xix8CTJXrlyJbdu24Wtf+5oAyVNPPVXg7bXXXiufb9iwQax8CTP5HnPvEgrffffdkquVx/7jH/+IX/3qV+lcrj//+c+xa9cuAbBcsEDIy/ISkrKcV155pShQ3/a2t6G2tlZg+l//+lc5BxcM8Lo7OjqkPKx//dLQmeXi9y/mYGZcmpqapN0VAm/N56YVOHMKc3/CVLYpHpsx4LFvvvlm3HrrrXKd3Pb6669Px+7ee+8tqMwsOy2veS0a2BLMsw4I283XNxt4O11MZt2BFncsRqAYgWIEihH4h41AEd7+w1Zt8cKKEShG4EjhrXnOonAoeWRxn26CSE/8m78UmSfEpoK33Gc69a35uEdyJVPFK6NyzZ5czLePAujGBJRRITOti0K3z1ZkGUDSFITJj5OZuFGAhrkiCW7jxu+k/Fa5K/XEEid4VL4r5m2ivbLT4RTLWL8/gIMH27F/fzsO9/YJaFzQ2oraunpZoT86OoZIOIyFba1YumQxEvEoAv5xRKMEuUkBoBo6q/o27EzFXNYAimKxPFFdrreVfMcTwK/S4ClFGtUJSrGcUZCaP1fHFqxq5JqVY9NKV/ZTql2trCFwph0rLXRFZWuAW6qidV5OsfGVY5kt6rT6VxVWgSYqNHXbylzE0OAQ9h84IM2JcTbn0+XEFoF6aWkJqpgj1OMywJuR54wwWsAjlRcql6lBvnJuk1yQkol97v00ufJWU7SpJ98nAFwVgClYTvZnE/saBW8FXBNmW6iQtiEYjqD9YAd2796H7c88h717DyCZtGDOnDmoa6hHeXkJ5sxtxNKli9DcPFdgHicAaZpst9oRDIXw4AMPoF3DW8mlquJaV1ePuXPnorS0DHaXGxabmkQMRyIIB8OIhCLKNtnrhcNFuG/H+Ngodux4CaMa3kqbyFY0sqXnMjql5DbXgmliexKnhayj6ny2Zpt6Hm4KiKstkdVmGXibWQei3ku7IejjcRKY/YhYJxvw1oDrhLe0TrY73Fnwdnw8iO6eXmzYcArO3nKGTM5G42EB61QRWW1UJMUwPjYuE4mNjQ1wG/bWiaRadKLDSIt3TnLz2kQ5k0yiv68fQ0PDco+UlZUaE9KqzWh4q+wjtWW3SR2eVnQb/YdWteexVNY1dHTgbbbCw+gkJrlHpmgf+t7KvduFfhvW1saio7SqRPq73NfkVqyzed4W4W2e+tWBNOfBLiC4uf2h6kNMeaCnPMarC95OB+6yeslCLE0KiK90bQXaJsvtpkT9Bb1yryf3PFNZIOc7Qe5ppxuXT7jLZxmz2VgmT7j2LMXwqw/evv0DH0FDTTX+dNsfcbB9Dyxu3uMpbDz1NFz2lkvRN+oXWLNu7VqMj47BxUV/Vhui4bCAmqjkclXAlNsRhPX29oqykGOW6rIqQ5mpXGEIOdWCQTV+PNQ/Ina67e37MbdpjlTtyMgYKsqrEIslcN6mjfJeLrzV9UBbYKVkpS2xUraq9BBcVJmQdBSEwxzzp/jgtFrEnnfX7n3Y9sx2tLVUK9VuAqiprkdddQMaG5rx8q5I4gAAIABJREFU/e/+f1i0cClWrdkAhyuCJAJw2WgHzVQuEbhdHjz84OM4/4Kz4PePSfkIyriAS30fUFCWrj3+wBhCoQAGBwflfbr/KJtpqoZjxmOS8I2DOQPgGg43gcAg3O4KuBwVsFid2L1vPz74gQ+gpW2xLCpLRnQqmQRikRAikRCisRDiibDkgdAKZH3PZMNintKOW/5yFywWB/50259RXVGDoeEBfO6zn4INKfzyt79HeUWVAMNzzjsXCxfNx9zGGrFrHh0ZQG/fkPrOwGs24O3IsB8upxc9nb1oaqvHHbf9WcCxzZ4UZbfNWwK7qwZVtfMRsFZKu0nFCeJTsCYBn9uCoL8bH/3Ye/Ghi7cU1Cf19/fjwQcfxE033YT9+/cLoCWwZK7XG264Ad/5znfSFtyEniMjI3jve9+Lj3zkI/j4xz8uIJIvWoBTobt582axHSaE5Xb6xX337t0rgJVq03379qUtmwlFCT2Zb/aEE06Q415xxRWSe5YvMzTlcWlZzQUPBLd8MX/vd7/7XYG7bCuEoYy7tj5mSp9rrrlGFKlMe0LgTDUvy5rvRbD99NNPSzmpkn3nO9+JT37yk6LCpq00oSjvU75ylbe55+ZxCJ6/8Y1vSOxYBtpS0y6cSu23v/3t6etkOam8ZR3w2got8zPPPCPnIDAnnCbAJiTm/7nwVL9mA2/1vpPFROfdLqixFTcqRqAYgWIEihF4TUSgCG9fE9VcvMhiBF6bEdDwlldvBm8F/T2FZqFQGDibqOebJJo4OZOZUJQJBONEajJBTQ7riQX9t85bOhm8VdtlTyxPN8E3uzjo6WwN2zKTrwocZsCcVj4rIJe+yhmF1Xy86XbMhrfabni6vbI/1zFLT+wYeS4Fhhh5hrlHPKFWv8di0XTOSYJJp9OVtg4mLDx0qBOPPvY4XnxxB+wOF049bQNOWrESo6OjeOmlF7F06RIsX7YMTodDVtCL0k+LDWXygnk1ldJA0KrEUuXHFeBi4NwJV2lAFbVPRiWq7MgyoFRNeumJLzXJpl8GZlWTKGIVq9otr1Ora7mtzqlJcGu3my2V1bE1vDWreNNtT0NgTeXkt1biGhTJoNC0IKOtF4vhcLiUOtjuEKs9yWFss6K8sgIL2lpQWlYiceIkXDgUlAk4t9srcJl1mSRVy4KBE6Z70+BmMmHckcJb1a/lsU9OV8D0qtvses8slJAoSo5iKjponZwSMHj7HXfihRdegtfrQ31DI5qa56G1bQHmzmkQe16fz5UGY2x7VMXQGvzBBx/AQdomc2GBqEmptEjB6/GipWU+5jU1yaQd7Zl5XsJ8AnxOKhLS0hrQ43EhmYiL8nb37l0YHhqU4xMWq/tcX41eoKCg4uQvvSikcIv8jMIy27p+UoBLYGvA/knhbToHuSn3bQHw1unyCrzt6R3G8EgAY/4gDvf244xNG3D2ls0IRwMIR4ISN9omsxyJeFyUOcwf3NLcAq/XYyhuuJAiE6x4IoFoOIJELC5tIBaN4tChg6JCIrgtKfHJvWpnTjujf1D3p+oDpJ/Qx9Nt1Og79CS57pvNfbS5b9H9x8T7xwSAM51TVjVLPUkfdmTw1qzozl0YoTL5Zi8cYB0rVwErG3mevJlFeFvoE3XqpSt60HN04G2+sU5h8PZ4hLbZT+B0rzgLoDjdGDC3LmcCZ6drB1N23aaufjqwqso0+/tuqhjk+yyfona6a5Xx9yxy3U4NbuWoedM8FFKvr5Ty9sOf/CLqaipw/fW/w569O+D0OGVRV8v8Vlz6T++QZ0tvdz8C4wEERkaRiAYlTUMoFEGJrwLBiB9et1tgKYEkn1mxSBT19fUy/ognmAPXLapYWvZSrSuL8pJJOJ1upEqqsH7tKvzvb3+DS95wIZqaWjA+FoA/EEZfv7Js9rgiCI8PwwInwnTVsSdQ6isBEhYgydQgFrFP5riHNrGJFBdwchxuE9Bst3gRJ8SN+eG22tEXS8BRXYLOl57HGWuXS+qIaCqBUm8pbrrhj+jvG8PyFWvg8lXgpe2PgTbQFksCvhKPPIdpD80x0gsvvIhlyxbL3xyvcnRotdjlujjm5Yu/PF4nyqtK4XRbEA4ERTlstzJliQPhSBxup7JQdrEcVPFaLIgm4qiprsXqpSth83hwaKAPjz/9DAb6hnH7TbehzlcJn8ODRI0VJR6vxJqq5xKvT6lwYREAFomOw+XywOPxweX0SJ5f2DjWo220F3aLHZW1tQhFUvjp//xCxiGrV56EVDyCC163BctXn4Ke/gGc/4bX401vvAitLQ0oK/XAYrNiaHgUfT2H5drjMd7zTJPiwciIH3abAwSqNbXVuPXmW1BW6kXKEofd40QoboXb24TyygUIplyIJ8aRtEYQl4GEHSUOC0osAXzovW/B219/biG3c3obxpEQl0rRH/3oRwJEacGb+yJcfP/73z8BYurtCPmoAr300kvTYJef0Ub5lltuEaBIINre3i7wki8zvGWu3U9/+tNyfG01nKt45SIHlpGqVVoV80XVsIa3zFtLeMv0PXxxUQLfI8gkbCZIJZRuaGiYNkZdXV1SHsLkU045ZVp4m3tuQm3uTytmqn21IpbfjQmsmarF/DrxxBMlZzKtrAspM+uNymNC4dwXraep8NWvI4G35mObY3LBBcc2t/i0FVTcoBiBYgSKEShG4LiLQBHeHndVUixQMQLFCBytCBwreMvyzQ5cTn9lRwpveYbJAK62TuY2hCdmwKih7vQlPLItMjbJmak5xnIqi2oFHOXKJirsCrSMzAACdV4VZxNo1HIx4/KUKjV7+liD8nRxNCQ3hUQDaDNIV7mvFGjjhAZ/+KWX/2cOSn4p5+QLLZo4UcKJDq4OrqmpRWlZBcbH/bjuul/h9jvuhdNlw1lbtuDk1SeDX/ReeOEFrDjxRJyybj3mcCWwBbKKWbejjKIvZeT2ZeNlPlf+GIphIxIaqsiET9ruWMFV1eZF1JqVH1jqTgCuUZ9GSLMRvQqQLlMutNHHsBPYSZ5ckzLXsCxWAFfbJRvnM5RVZuttVY4MvFXaN6Xk5epr5ndirk6qSoeHRhDwBzAyNIQ59Q2oqatBQ2M9Fi5tQ0mZT2IZS8QwMNAv+cIqK6vhdvlE/cw80lSfygSnYVet83rx/5xg1Pk+Zw9vGbP8U9i54HdKiGu+ZXOUuRqo6wpWx1VRk9xwKQsSKVrPudHXP4g/3PhHtLcfRHNTC8qrKiRH7bq1J6O6plLy3Yp9t6EwpcLE5XRK+37ooYck95RWcUr+YVF0WLBw4SIsWrQYnGuLxKjITYoKtLSkFCWlZTjU3o5QOAgfQaNYIsaxZ89u9PUehoOw37DpnQBv2Tan9FpXlpAFQQLzPa4as+o/9ftT/J2GtzJBbwBa0zG0Oj79mXHs6ZS3hLfMedvTO4Th0RD8gRD6B4Zw5uaNorwNhgIIhQNwuuxwuRzSL7B/Yf9TV1eHhoZ6gfDKwp1KdJWbjs8J9k+0GY9FYhIfKv0PH+7B6MiQXLfT6YDbw1xwDmPBRcY2OWM7buDb4wjepgyF9WTPb/1+eqmQLHSR3s+wFDcUPeohmu7T2NblLS6UoWmkkeeQSiOVFz138VGBksIjeNweS1VuIcWS+6rA53O+470c8HYqiDU9vD3+wG329RQUwUmrshDAlx6VzQIMF9KGptsm73h5CgjK+3O6V+7zYDo4bD7eywVu839PyHdtapxbaF2ar+WVgrcXvPEyzG+eg8cf34pnn3savjKfpMJwub24+uMfk7FyaDyMaDiGn/z3D5FKRuC0WxGNMJ+tE4kUc6sa7ihGHySLF+kkIS+mxkjCZuSmTSpCZ4wbgRNOOR2fvuYTuPMvt2PNyatQXUWQSGVrCUZGx3Hnn+7AA/feahgJ06HGjiQ4bgfsFjeisahxPHU+PhpoW5yCFdFonKlXkUrYkbLbgHgEHpsNJ27YjCs/+0n07t2JlpoSlFdXwB8JoWlOE97/ng+is6Mfl7zxUpy6cTN+/6ufoaPjINxupzzb+czmQlCCUi4uHB0dEgibTFgQjTJtCxCP8RnOPLMxwDaCd73rclz98avQ3XNIUlIk6RQUSaKirBKupAUD40OieLY6LZKf12VxwBZLob66ESUWN1IOB7oGBjBMYF5RAZ+vHB6nR8YLUesYysvL09bRDptdQKAG6U1NC9T3hZRFxoZsmxyrsE44tovHxa5HoC7H7Nu3b0d5aRn6e3tQW1uDJSecjPFQGDfcfBOWnbAYi1rnorGhShYZ9vT1Y2RwwLh+jmGZusOBwcFRsUDmdyyWjXCyoswHizUOq9OKcNwGT0kTSsrmImBzS15jfhZNJOB0eIFYCM21Llz+lvPx9gumhrcf+tCHRGFrhnu0Hub7VJby73vuuUdgq1a46vuOCtJc5S1jtGPHDlG2fu9735tWeTsZvJ1OecsctVSVMrfuu9/9bgHtucrbXIDKcnMbWj2vWrVK7k0C1dzxFdXBtGPWtsny3EilBKKyXRDgUh1M5S4hM1+5ytt85/7tb38r8SSUZ25gAmRC3U984hMCyLV6ObfPL6TMXOz7xS9+URS7Wg3M4xDEUwn99a9/PV1/s4G308WE6uDiqxiBYgSKEShGoBgBcwSK8LbYHooRKEbgHzYCrwV4q78EmRUPhahvc+FtrmLiSJQK+RqUVrXq3ypPaeY1LQzXUGmGpMWs5CoE02RDsMkmP7PBbwbqaq2ZAUWNfGF8VybPLJzEsSv1oaz0T6SVt9FYDNFIRIHceFRyUHKlPAFWU/N8UT3ecMNN2Ll7j+SAmjtvHqoqq0TN2N83gOZ5TVi7dh0WzF+A6qpK9aXSAkQjUUTETlkpcJmL1GKlXTNtcQ0Fm9WwAjZUsApcy5SfVJBS1qrcVaIoy7I6VYBRTcYotZ0GizpPMZWWcjwR3upjarBj2K7SPpoqPsltq2FwJretGd6mbZM1RTflvM1YKqvJMpaNwIYK2+GhITz95FMYHRzG+PAont3+LDoPdcBusaJpzhysWHkSTlq5AkuWL0ZFTQUSSCAUjWBwcEBAVXl5FSrKq+H0liI4No5EwoKSkjKxn6OCI56IwumwISk5iAm9DPyvKMaE22Jq5S0nXCeffJ81vJ2qt0+DXUO5yvObLHp7DvfipptvQVdXN5qp2izxoa6+FmvXnoy6uhpRfquJ4qQoOVhnTqcT4XBY1AGHDh4S1TXBN39bUswpZkHbwkVoa1sMfyiMcDSGSDSKWDyOirIK+Lw+HDp4EEF/AGVlJaIgpUJ6//496Onugt1mztErvaFxhVR/WnPg7UR1tGrLM3tNq77NAbmFwFut3JXFFgYUnB7e+kR52314AKNjYfiDYfT3D+Lss8/EWWduwrh/TKC3y+2Ey6VsJKnYoa0cJ3pZN/xJ95FKS565R3n/EIQQSFotSMSi8I+NYWR0GONjtGVMinLX4aT6VlHw9CIc9hV6IUc6H66Ks8qrbNzbBj3Pq741yjOV8jZdfzkbZWzTM3UrJrimyhZdbnphiulekwUpNlmoku6xjP5bq2p1Hyl5spk4j24KsZj03cxxzr95RE7aS3+W1cTyq+Fm1gqn37oIb/PrDgsFWVPD29kBselrbWZbTH0ts4O3hcbnaKpsC73qyeDoVGWe8Vg2J83rsYS306ltC66LSaF0xo2n0Bjr7V4peHvSus0YGerD3LkNePzxh1FdU4Wh8XEZD13z2c9gbDQAp82Jha2L8Pz2p9DVeQDlpT55lo0HmL8V8Pv9Ms6mkjMSCkkfTLDEH5+3FG6PUxYyERyJA04kjtKSCoF7trJKvO7cs/Hn22+ThWl8VnZ19+HE5SchEAhi7wu7sP2ph9C+bwc8znLUNs5DZXUpSnwetO/twMjokDxr4ymO4W0YHx9N53/loihvmQ2WhBMh5nyNBIBIHOvOvRgXXvpWRAZ7UVtmR8oG2Bx2NDbOxb987kt4/rmdOGPz67Bi9cl45u9bxdKZ6mGX2yHfIzjGYm5XXjPz9NLBR1tHS1qGBNcaJWVRVjScwDsueztef/H56OrqlDy0PrcPkfEInnziCZy95nQ4yp0YgR9xNwF0EraoBaGeMdx2w5/gCzvh8HixfvMmzFu8CEGkEIEF49EorE47nEkjHYzNpuyHjYefXjg2Mq5y0lLBLHl4UwkEg36xV45HIwhEYvLbbrVgeGgA27Y9JdudteUctLYuxLg/gf2dnbjn/vuwbv3JOGHJfHidNjjcLnR29SAWDYu9Na+ZcaDyeGhoDAF/UKmr3R7ceeefUVHuhc0aR8qaQjzpgLekEU5PFUZlzMtypxCJxeHzliMwPIDTVi/GhWedissuySgu891TzLfKHKsEkStWrBCnE0JG2vzSgphx+NSnPoU3v/nNacBLGEhLb+bIPdKct5PBW6pbp8p5y/yxzHXb1tYmdsa8h6677jrQOngy5S2vn8CZ1sdcSMyyr1mzZkJYaOXMbZg7lrl+eU9xQSfj8dWvfhVUxVItzOun7TIXJtMCmQpfQm7C/3zwljbGjCXHtATb/M0+k9f5yCOPiFK5ubkZBw4cEFUy7aaZMqSQMt9///1iea3z+eqLItRlWQl2tYJ5NvB2uphMBp5n2o8Xty9GoBiBYgSKEfjHiUAR3v7j1GXxSooRKEYgJwIzhbfcPXsie+qQTgscZ1EjhShv05Mrhg2tTDEbwMC8v3nSSilBjR8qqwxLR62SMwsnCp0wmsXlKYtOI59pOt7Gl/vp4znzSe8MNM5vL2tWz01QLxo5WSdep1asavvqDKVQDHNydQcnLRS8VdtpqKrzJlIdFw6HEAwGEAvHRIVI9W1Nbb3kv922/Vn0DwwKXKAqcWhwGDt37EJ/74BM3tAKdcOGDVi9apV88SUkIUhgTkuC22QqIXZxqWRcMI1isVbJu6XBi4an6fy4zH1q5AQjhdCZHLUVcgbIU+nIAxoqPCNwgi4MhaNqWxlgplXVbBNUZSrlrbbOnh7e8vpUZsKM1lerbwXeqquUPMCjI6N4bOtW9HZ0obu9Ay8+/wJGBkfgcbngdjqxatVKbDlnC1atW4nSqlJEElGECW+HBuBwOVFX2yiwkQrU7q7DiEZTsNtdYrnMnK8tLfOQTEURCvlhtytZcEpUuPkn0Y8mvM13LxasxtU7m+At2yZVtwqG2yW/6qHOLtx0080YGhqRCRGH04H6xvq08pYTo6LMTilAx7qmrTEnqx5+5BFR3vI9TiCKNTLzoyWApcuWY/36DRgaHcX+9oMyacSJy5qqGlm8sG/PHoREMaEmXakiPXBgH3q6OxW8NS3sUJzcWCAg6NYMZ3P6j2nArRnS5sZXf2buP2SbPIpcBW8VBhQVpvTVxnvGogr9uYK3ahsFb7lP/py3LreCt13dAxgeY58RRv/gEM48YyPOOovwdhyhcEisFamUZX/Q3NSk+oR4XPoW3QfrRRcSOoGX7A/Ufc/70ulywu1wSL8xMjKM7u4uDA0NCpx0MW9ujrW6vt8NzX4mD67xjE3DW5MSNnuBj7J0z8pTrGeBdf5c1dHkVI1+L/N+GtmLfbt5e3PubB7GsGm3MZ8w7bjVEhZzjm3+XybmqVQS2/sYIuEQ/GPjEm/pt2kzCWDOnEY0Nc3L6p0yhZ1eATib5+tM9jnWcPeVVt4amsOcbNiFR+h4hreFjdGODbx9JaCtrjVxKchThUcT3hqPk/RZzMfWvUfu+aZS3E4HaCdrkYXV8eTjTbX/zMfM+rxpeJtTwKUnXVT4TTSLLS9+67uRSkQQiQRx7713SgoLWhNT1fn+D12FRNIp8LZ1wQIEx4ZRW1Mu4y72xWWlVaK8lbGIpMcg3EzK71gkIjA3bNgA241nG8cgdBbxuLyIRuI42N+P8ooyPPLIQ6JypCJx//52OJwu+HylaJrTjJ/+6Nt44G93Y3HrSZjftghLly/CU39/HL1d/aiqqVS5ZuMRHGjfJ3A1Ho2J4pYWzeWVVgz3+2FxueC0p3D4UB8++7VvonHJYsSHB4HIEKrqa5GyWbGgpQXPPfUcPnr1J/DJT38eDo8HO595WnJvysIgm3oEsqr5nKZVsIBRpqs1XJhEzZog0GSqlhiqyhtx5ZUfRPP8FoSCfpUaZDyEaCiCf/7cF/CO89+MjeduRNAehKPcjtIyHxLBOOpcNfjTDbeiLlABh8dNMoqY04qb77kLY7Yk4iUexOwWlEctyqo6FpNxN1+xZEJiTziesjI1hl2srGlxG4/E0DR3nsBcjg3hYDoG4MzTT8HWh/8mdtdMqXH+BRdj6fLlGBsKYX9XFwIRjnnGUVNVgpa59bA7Xdixaw9giUu6DY7V3W6POLwEAhEM9HO8Ykc0mcRDD96HygqvLGRlfJIpO7ylNbBavRiJRtJ5eaOJJNyeUowN9OHi123C6WtW4PJL3zJlq2Y8t27dKiCTgJJA8eyzzxZFKlWtfHEsTBtlQlsuqLvsssvE/re0tFQW8BI+EpxSVXr55Zfjox/9qMSB9yYXQn7zm98UxesZZ5wh8HLTpk3yPYMQcTJ4SxjIY9Pyl3bAfPG8hK7Ml0t1KYEiYeqf//xnOfa5554r9sM//OEPZVyeD6DyODzeE088gWuvvVbgaL4Xr5kxuf322wWeEiZ/7GMfS5f9ySeflHLwuqhcJsxmG5oK3vL7MvdZsmRJVh5gvs/z8HyE5rwWKmjXr1+fnuOZqsz6uITKBM7mF9soy8T82lRJ67g/9thjE9TUrI98Ftks19ve9jZpB1PFZBbdZ3GXYgSKEShGoBiBf+AIFOHtP3DlFi+tGIHXegRmA28ZM62qKUSRNT1wnFktZE0UGQDEfITcCR35vzGbVQjA1XAgN/etfNEXe8eJr8kmkWZz7QoQ6tyIOgdr9jknP+7MJ6K0oktPVJvrVAOUrLPPVIlnzPQpYDt9jlENQwReSG7IDKDUIJ2TCVxJHw1HEQyGEInG4XBylb0HI6Nj6OzqFvXjgtY2NNQ3Sj6up5/ajueeex493T1IxpMy6bTpjI1Yu3YNGurrBdr6A36EoyFR0nFyx2alvadRZhNEEWtbPe0neYgz6ltpJ/zR1y3XYJU3uJ2o6mQ2Sf0t1rv62Ib61mxXzeMR3FJxm8lvmwfe6jiZrJNFdTclvKWi2IqUkdt2ZHgYTz7+dxzasw/tu/dhcGBIVHLRcBhlpaU4cfmJoiJdvX4VKmrKEY5HEIqEMTSsJn2osn366e2444470dnRjXickMsJh90heUD/6bJLcclbLqHhMCLBAYRDKtaFKL4zbdDcxgtX3hbay0wJdCcob1VlW6x2OJwe7Ny1Bzf84WaZUGlpWQCrzYLGOY2ifqisLFMTppJnOaFyzRqTp3z/4Ue2puEt+yCqrDmpFoslseyEFQJv+wYHse9Au0wwOpxOVFdVo7a2Fnt37cbQwACqqioEinPBQUfnIfT19pjgrQEiFVUVgKvynZrNz2cGb7P6XTlsdu+YF+Ca4a1swDZIi+hMHvJJ4a2xryjkjQU2Am+NRR5yWfJM4A1pg8tdAovNgfZDh9HdM4DDff3wB4J4y5vfKMrbkdFRhCMhqaf6+jq0tbaKZSChI+uApJ0qaE5GsS8UcGvYu8tCCqpPLWpSmKomWgETllOJ09vbIzlwuRBE8gvKLHJK+gWBzexj5N7WuWdNtso6R65BfNUm6pmgYG0akSjj+rRrvnE/pOFtxpZXhXqi1b1qDYbi1nhUSh/MfM52O+xOp1h7Oxx2WMTPUk0gU/3NRQf8IZCleoYTn5zUi9DNIBwWWEuLProb8F4P+P2IRMOSl5l23uvWrcVpp52qFsVMsJUtwtucp35OF5ZPO51vcDJ5zttjA29fWcVtoUBPRWpm8LaQY7/c4DYLfBppEmYyRlXd9izvNaPP1q0uszwskwJCf3a04W0hdaHPnbtIM/sumfmY+ZWGt5e+6yqUl/vQvn8P7r3rDnhKmV/difGRUbzjiisQTznhdfkkVUj73t0oK/cgHBqHlcQPVum/6TzD33xuMW87+3w+9whVA4FxAWaiVjWAJ+FtJJzAXXfdg41btmDZCUvx5zv/gpUrV6Kmtlb6/PHxcYGO8xe24YnH7sMTj2yF1eJFIJjAGWedhh/+1/ewcMFSrF6zEh3dXQIqT167Gvv37kFZiRf9fb3wj44hER9B18E+xCwpRENhEG9+/7r/RdhmQ6ivF6WeOCwOO1xeDxY0z8fhji6894oP4MMf+ziWr1qNh+7+K1566QV4vC6BeXoRYCKeEkUj3+OYK5HQ3y9UTtxwKCrPr5Unt+J973sP3F4PhodG5ZoC40E89cRTiFMFvPJU2NwJ2F1UCTtgs6fgc5bA4yjD9b/7Ay664N1obZmP63/5G9gSKcTCEYwGgkg6rCipKEekLCWgjzGvrqkRiGZzKrch1oEMXywWnLzqZNhtblRX1GDrQ48jGoritNM2IGVP4U83/wHnnrMZzXPrxNHF7nDBU1oJq415eW1weksQikXhK3EjFQuhq7Nd2ghtrS0OtnmOJWwCbwnkY7EUeg/3CRxl3uLtzz6BsnI3LEhAfRe2CqTlmDRqScFmuPYkUjYpr39kGO9+6xtx0tKFePNbOcYvvswRoLKYdUtl66vl9Wos86sltsVyFiNQjEAxAsUIHJsIFOHtsYlr8ajFCBQjcBxEYDJ4q+Z5MxgvHywUCFXANcwGYE512Fx4qyafcqBBvv/nANzc/fQEj86Bykl7WVlv5L7Ndx5zOTXY1faYBYQm7yZ6kl4DrXzxM7+Xfe1TT0TlqmxlXwGKmRypsy23uc2Yy2RWN2SVOwfZ6fgr+18FKglBCE0EWRBCpoz8qTIhY5HJJ6oCwpEohoZHEE+m4PF4Bbp0dffg+eeex+rVJ+OkFasxNurHQP+AKAQe3footj+9DS63C2vWnIxzz3sdVq9eBV+JD/7AmMCIRIL5wSzKOtk4N69RFLB2NSGulRdKgZaEuvFgAAAgAElEQVSBsixzkmU3bhCWVZSUxh2ThrWEtzp/rUkBmYmZqg21v4qJ3t58TjPglr8F4BqT9kKMjXjqe5pWyYbejfla+TchDa13n9v+DPa9tAv7XtwBn8uD+po6gSuc5CspK8Gcprk4cfWJKKspQyQWQSgWxuDAgChKHXYXHnroEfzud9djx0sdkpsrHAZKSy2YP78Fra3zcfnl78DmzaejrMyHUDAgIFJNsGUvG5jYDjPASn2mFH+Tgd/JVbsza+FZMNegZCqTL3P2aotjO1weH7Zvfw6/+78b4HK5sbBtkbQBKgvXrTsZJaUeAV3pfLlsU1rxEovjka2PilpEYGYiIeCMOYMJb5tb2jCvqQXdh3sRDkdQXlEhbZeAjRNCw0ODcDtcqKgsE3tqAvHevh709/VI7mYdL0ZLLQ5R5U8v2EjbYGb3H1InuXa75lx5eUKpga2uoeyFMxk1rVoYouo0bZucBrhU3KsjyIIN45zql1J2KuVtEgkD3Er/kQVvrXB7SwGLA/vbO7Fz9wFZ1DHuD+D8887Feeeeg1icNr4xlJeXYdHiRaL6YHykX+E5lIxenYcAN8l8rSrHteSfFnir+ivJ1W23weXk5Kkd/QM92L1nJ6KREHxer+S+VYfTk8lG6zXAq27/OuTqd2bhis4pm34upBfCGBBPAKjuhzLVxmOwBahQGwA43Q8YeQ/Z/9tsMumrbeupFna6FHSOJ+KSc29szI+R4REMDg2Jxfo4YSwX0dDGO8ZcfMp2U+CtQNywmowmaBclc1xspNk+E/GYgNszzzzDgLdZT9Mse++Z3bFHb+vjR3mb28/p+3e6ZS9Tw0l5ns5ad6uV35nFcfp+PXo1UNiRZgLyso94dOHt7MFtPtxa6LWbbhUD3ubuOV25Zg1vc8fexnNEnjA5Y/CjCW9nUt+TXVvmGFPHfqpzyTgvTy7jY628ffcHP4FYLASv24Ff/OzHqKipRDJlwdjwCLacfz6szlI0z23BmtUno+PAAbQtbEJ9Qw0C/hACYSpMueAmiHgkKrnd+TdBLccdki7ABem/+SygpW4imoDLxX7bhr6+ASStNpRVVuCRR7eibeFCcRnp7OySZyRVhe7KMrzw7N+xYskyhMaBju5erF13Eu65+y4sa1uG6oYaPPTIw9h/sB0tLc047bRT8Pz2behs34+HHrwfp6xZi/Z9ndhy/jk4dGAnlrYuhrN+LuYvX47unbvgsoXhLvHB7nRg/dp1+PV1v4B/1I/2Q4ewafMZOLBrlyyE8/rc8lxmubiwiNfCZxzTregxBHtAPqN4vfKsSqUwr6UOl7/7CtQ11KOzu1dywg4PUwEbRyQcQ1lFNaoqffA6EkjGgnB77PB6ShAMx7B77z7Ul7Zhbm09DuzaKWNpPhNdJV4sX3cyRv1j2HW4Q85DZSJj9/CjW+UZyjJSfUuVNP9fW1UreXl7ewZw6GAPkLJj3clrBcbv3bsbNlsCN9zwO9RXV2N+20KkkrR1ceDTn/mE1NH9Dz+CkZEBRENjsKRicDrdSNnsqG2ohdvtlXj4fCUYHRmX3L99vf1oaGjA3r3t2Ld/J3wldklxwoVwLAfjzXJT0WyzOJGQ3LsOROIRjA7145oPfxDNDY1406VvLKzzeg1sRUhPS2MqgZnPV9sIH8+X/mos8/Ecz2LZihEoRqAYgWIEXr4IFOHtyxfr4pmKEShG4GWOwJHAWzUVbMrhN0XZjzbAnTA5lWcCRab+C4C46VX0hvpAVF/Gj1j1Giqp3OPNZAIpt7xTxUMDVr3PZNtqADjTJpMLftOAQADk0X0Z4tO0ClUdPaNezpwxA400vFZwR9WFngzUOalEFcd8iTZOxtgRicYwPDKC4ZFRAbdl5eUyOfHSiy/hpZd2YtVJq3HCshPh85XB6/UJcGg/0I4//+XPeP6F5xEKBXHKKetx0esvQmNDA2x2ApyYgHvCUmHcVOGlc1Up71utZkvXlQFniW4Naa1BURScFEieB+DqOsjN/GgGkHoblkctnFBgTXIj69y8hp2rVtvKPUpwK97PSmWZgXFqP7FONmy6qZJ76L4HsO2xv8NrtWNZ0wLMr2uU6xzzj2M8EkJZTSVWnroalY3ViCZiYps8NDQgttNUMrz4wku4954HsGPHXqRSNrQuWIjFSxZj48bTxTbsgQfuw4bTT8Hll1+KluZmATm6PtU1sdRG/NLN0TzJnjvZOnm7PRoANxfeiioijb4V6LPaHXC7fXj4kcfw++tvREVFJRYtXCwIf/78+VizdhW8XheiRs5boyakbROKc3Jvq8DbDqlXwkLWazzByWEL5jXNR1l5Fbq7e6Stu90uNDU3YeGiRZKrav++fZjT2IiK8jLJ58b4DQz0o6+3G6lUXBSeqr82cjjnWEVqG2e1USa+iveZ4ptryan7yTzdhsFeswSV5r410+8a95EcS6tv88NbibzukwlU0/CW4NbcLnidNri9JUhZbBjzh1FdO0es1a02O1pbF2DunAZRCo2NjwsIryivgNfnlePEZVGIwlpUJ6fzUPP8BjhWildVkxrmSn5Xuw0WmwVj46Po7zss8Fb3ubQP16p6Tozz/2oflROWcFOOaPTFufHPVt3q5xsXEaj7O72cyugzpR8gOGVfZbXKXSWT1zxfUkFwC7cluOVEvZH3kNCVfSJt1GnfNzo2iv6BPskdPmooaWUSl8Da4VAg23ATSCaN+HFVjW51hrKW/SnvHS4w4O9NmzZiy1lnqry6Wbe1fh5MXIx09J9Skz/zjjW8NZ85U9eTXWHu+9kG11NdxWSfTQf1phsNZNsmv/yK2yMZg+m2OR3+1jGY7lyzi6Vu9LOFt8p6P7NKLLvGzEefEkLOVnn7CsDb6eoht83mwtuZ7z953Sh4O1G1fKzh7ee+/J8YGuqD3ZrCdf/zE1RWlWNoeBSJSAwbzjoTDleZjLvWrVmHwYF+xCLjWLx4Ed75T/+E//7pLxCPR8WqlraotIo9Y+NGUcHSTvZfv/Ql2JxxUeOm+2Rp3FY4XR41Fra58M1vfQvPvvQSSkpLsXrtGjz33HOIBMNioeypKsELzzyGtpb5CI1xv1IMDvXA43bgonMvwq/+97c4c8tZ2PrYo9izfx82bdiA/sNdePThB7D9qSdxyRvege6OPngqPLj4wjPxpxtvxtINZ+CkDaehb+8exPyD8JaXipJ486YzcP/d92J4cBBun1tg8q1/uAn9/f3KPcfGcTufOVEBrMz16vVSVRyUOHCsn0zGMDo2jIGBPvj9QbQtORmfuObTWLhkiYwdeKBwNAGH1SFxGPEPoMTrgTURBqIhRELjcDrscLpdMl7o7RpGb2c3ytxuuGx2cUSpqauGgzl/uzrw9xf2GE41JfIMDoyPo7W1Vex6qXwd6O8WG+G5cxsRCkVQVlaBhx96RBZDLpjfhnBgVFJjLFm2BPv375f8p8l4Au3723HOWeegubUJBzq70d3Xj7JyLxKRAMaG+8UhxsZFfrXVAnKpuK2pqcXI8JjYJlN5O3fuXOx6aQ96+w7B6bUhlojCYfcinuDAl209Ll8l7BY34jGLLJ5LIIGOA/vwrX//N5S4XHjXFZdN9+h4zXz+gx/8AL///e/xla98RayOj/VcyNEI7KuxzEfjuovHKEagGIFiBIoRePVHoAhvX/11WLyCYgSKEZgkAmZ4q+bpMxOEuV8y8ipAc3Rv00PJY18VeYGt6bRqsku9ITDB+MwMcbPAguRUVFvpVfZHolTImrCVeE8Fn7LVzVn1c5Rg63RfJs3x1ABxqgnNrDIaV5eZgld/pRWp6XmxiZP06frRSj/CBlHdJdJQXoEcVZ3xZAKBQBBR2p+FI2J1Vl1dg6eefBq7d+3BSStWYvHipaiva0RlRbnAGgLfZ559Bn/7270CcRsb52Dp0iVYtHghGupr4fP5ZPKHk1bxGOFkUsBKMhGFxZqC1U4r0YwVqdSWEB9uxzlVs020UjqmVc4595vcf4aZWTonrql95Ie3GRtVpbjVNttKfatVzGL/KvlBWS6qBh2wO5xSVE5mMccZbVB379yDhx94EOGxcSyc24zSaArWsSCcDqfsa60ogbexGotXnoCa5nokUrRPDQvgIeyJRGLo6x3Agf3dOHCgCzabE6eeukEmr1auXIEXX3wRn/3spzE01Iv3f+AKXPq2t2JOY4NxP5rBMieJkqb+aGYKqex7TEd2dn2Phrca1AtYYxxVDyKTb7Sso23ynX+9Bzfe+EfU1zegbeEiAVrMk7Vq9Qq43Q7E4hF1XWmlK3PJ2UW1+Oijj6Kjo0ugYyJOm17VtmmD1zK/Db6ScgwMDAogp6K3tq4Ga9esFVta5sIiRC4vKxXLZMK5/v5eHD7cJROToh439TPUYir1sHpJu1RLJGYGbzMdwcSFMio8ysLYOJe6lZVq1qysVaC3UHjLyVYF/GXBgOyXmAhvrTa4PT4kLcy33ILzL3wDaqsXmBpBAuPBIQRDIblXGD/maSW0VTlbaZ2sLM/ZBxBu8j7gKxqJSD46lRdd2SCr9mFYrdttiMaZ6zUIj9spVsy8Zv/4uChOueiENuiMhbLIpuKVlsTJtNJfqRgNQGsG04YaNwPCFUSmCthokqqPlf6SMUoBdisSVotYnFNpLHw+kZRc37FIWFRHMaqPwmHJscdcvb19vejrPYyx0VFEohEBy3a7Q1TlSp1F5beC1/xNhS77ILIMpVpW94ZWMcsCDV4rAXE8LOqdMzefgbO3bFHwNst1OxfeqrY6+15glvd+3pzBszvWdHspeKuXdUy39dH7fKYwK6tvFStxZVv+cr6OpMzZ5SysRRVyvtnD29mCW+N2lxNPMoY02SgfC3g74Zgvg/K2kLow1/Gxhbf8TqAXqWTOeqzh7Re+9h0MDfSiosyH73z7G5Lnnq4nY2PjWHTCMlTVNMLtKsElF18Cj9uFoH8EjfMa8eUv/Ss+9ZnPY7C/D01NTaAtKpWAq09aKTbKHEt86UtfQlWNB+NjI9IvM95ip2x3SY5U5kr1+Crwi1/+Eg9sfRjX33AjPv/FL8jCPEsyhba2NtTMq8XBvc/DbXHCaa0ALG4kLVH87e478cH3Xom+4UF4fD6EozFse+ZpnLFpI5556u+oq6pAcHwEBztDmN+0AC/uexEXnrcRd9xyC04+63WYu2QRnn/sUfgHu1BeVYnyygqsW7MWPYc60b5/PxYsXIDSsjL8369+g33798hzVxxSjGcjVbOSSzYWS6tvCa35fnNzC8455xzJL1pa2yjpFeKwIcrvFxYHBofHMTw8IiplqyWE0hIP7EjAxTQVqTh8bjeCY6NIIYGmxiakEjHYUzQmTsHutMHucaJn4DD2tR/Ak8/tVuNGWlLHeRY1Vr/11ltx1uYz8ZMf/RSBgB9jYyNYvLgV/QP9+Od/+SJOWLZccqBa40k4XE6w5fH2P+W00+BzupGIxtB18BBe/8ZLUD9nHgKRKCyWJFLxILhujGMdq90Nu8cl40gqbnndTCszNhZEx6FOgbd7XtqL0fE+2F1JRGIJuNyliMXpdMLvPXHEkYLD6kEiCvnc5gB2vrgdP//Rj5AMR3HlVe97OR8HxXMVI1CMQDECxQgUI1CMQDECaq4gNdNvCsXAFSNQjEAxAq+SCOTCW+n0ZgBwJ5v6mkot+nKEZjqAq8uQD+SqSXE1GaknyPXfCkZMnGwzW6fNVhGbG3v5v9j1ZlvK5lPO5tv3WD26poO92ZO7asLdDG/T7p4aWwvsnAhvJfbMMWyoyBTtycBQlREXAlyisbjYP3IiJBQmjIgpEENbWrsL+/bux+GeXvh8pairrcPy5SvQ3NQs8MfhVPBs+/bteOqpp9Db24fKynJUV1eKnWpraxvq6htlpTo5CK8nngjLD+vH7rALoGKTUflsaVGsIFimpai/+LmGt2ZL1CzFnJrFT+fp0nWrlVlyjLTVslbdmu1VaetKeKtUflJfaXWu5f9n7zzA47yqvP+f3kfSqHdZlmRbtmVbrnGcOA4JISGB2GkkhAALG9qyC2EJ5dslH4Flgf0glN2FLMvCEkKAQCrpPXHsuPduq3eNpml6/Z5z7ntnRl2yHRLIjB89lmbeet577/vO/Z3//zCAUWs0iMWTDG2cTheGnE62QA34RjHUP4gCqx1mlRojh0+h/+BxIBpnCznH0kbkNdWhsWUhCitL2FKN4a3XA5/Xx7ZtXZ192LP7CDra+0B10qqqapFKRbFiRQvWrluDhx76A375y3uh0ydx+99+HFs2b0ZRUSlDy3gszkBMKG/HA4Fz09ydrQp3KngrcyeozQl4a8Qjjz6BRx79EyorqlBXV8/Qb9GihWhZthgGA8WcbJMFOKUmQuMMXQ/axvbtO3jyjOqKEjQkIEiWyWaLFXX1jay89fsDomZdkqzsgLLycgQDAVa9kO1hYZEDBfn5sJhNrCIheJtIRDJ23ePskWVEsxXw2VB31mP1JApcAWT/PPCWOh+r3dMdTtiU66meWzyB+sYFuOLK9yIvrxCj/pCw+aVaztGYAjiVxAy2Jaf+TGxTsUlW+rS0KRf3DMoaEQpTunZkCSyApWKLTJPeCsjNs1vhKHBwH9m1Yyd6e3ug0+kZmOv1OtjzbOwGQIr/muoqhvzSflbW9RU1cuUYQkp6ccWEEleAW/o/29Ga+n88lUQ0ISZbA1FRm9rt9SAaDLFlZjDgx/DAAEZGnAhRzVqyzySYTU7rNNtLSlmqb8f1tpVxZAwokschyauyHCexKPA4ISA45wUoVuMEbw0GLTZdcgk2bdok1FEJYVmpyJ2VpicV+H/98FZeTwFw/3yvs39OEP2A4O042fSbdvBnf6xTHdLM8HY2+zw7cKsMkFPYVs9mv+KspF36JOeoEgmHU+Phc1NL5+DtWwNvP/w3n4F71AObw4qH/vAgUsk4g9NwIobqeXWAxorKsnLc8P7NCPmC/HxLJQFe3boVzUuWIh6NcWN59dVX0draigULGuEcoudjE356738iHvNzCYfg6Cgv17x0KVwulwCNXN89go9+5iuIxDW4bP0FGOjrwba9B+Eb9aN1WTN0ViOe/NPv8NlPfRqpsB6qpB4aPfCrX/8am6+7EUa9AQaTkZ85Dx8+jIs2bMB///Q/8NEPfhAB/yiO93TggnVr8MAD9+F9116Dhx5+HCmNATZHKeY3NKNQ48f27dv5+XPz5s3Y+cYujDjdWLFiNfLs+Xjh6ScxMNSPlCqJUDTIVsRUw3d4YIjv1RqYWXlLjjH+4CjqGptxx1f/L3oGg8gvroFeo4PLPcy1bM+0t2Pf3qPo6hpGXkEBmpqaEAmNIBQYhc87gtUrW1CQZ0S+zYiWJQsx0N8LdSiKRYuaOVYjLg+CkTBG3C62z9XrtQglvHANRYGUDgX5RhQVFSCVULFtct28cqj1Zph0Gnjdgxhw9mPe/DqcOHEKDZX1iPtjSNqMGBl2wpZnR++gE/kFRdi7aydaFzYhFQrg33/+35yMRa4Yl156qcjt0IjyDvTss//AAS4fk2cvRHFpBaxWOxyOIlbwVlRU4JWXnoPFZhOJVwRqdTr+XyZZUaIf/R4MR6DT0bNHCls2X4uNF67jtrh+9QVv2j0gt+FcBHIRyEUgF4FcBHIRyEVgym92OXibaxy5COQi8NcagZngLU8Njat5KGMhIeV0SGVSte4U23szYjzZBNhUk2Jy4pihYRrcZiAuT7VNAm6zATDH6zwpYrNjn1G8jo22OJ6xU3Mi5rMDXZOtP9N1mC28zQZDE+GtQLrZ0GjMefAcvjKxqKie+awUkCKvgzh9xbormeCJSlLfhsIRBIMhoZSlurIqLXp7+tDT08eQq6ykDMuWLUNRcRHMFgsKCgr4tF0uN9uQnTp1gm1CZY1IvcHMql36KSktgcWiRTwehtvrZlgsZkfIzljoF4UgTTn+tDJ3os34BHV7Wl0mlLOyDcjlZDvg/aTr2iq1dtPxIUAs7YdFfU0Ci0aTCQaDAQF/AH39A1wT2OsbZRWCRq/nOJgNRnhHPEA0Br/TBdexNoS6BxALhlBQ6ICuvgIFzfOxuHUpHGVFSCSiCIdD8Hk98Ho9UKV0aDvTjaeefBGnTnaxlTApHcrLi3DpuzZi8+b3IxYL46f3/gj/9V/3Y/0FC/CNu+9GQ8MCYU/LTGwssJmpPc7187lC3JngLSm9tVo9tDoj/vTE03jmmedRUVGF0tJyVhkuXtKMpUsXQacjG+QYKyEk8KB2TJa5NNG2442d6Ozs4XgxrGN4m0B+vgN185ugM5jgomtDSketBhqdBnn2PFB9qu7ublZG2vPsKCjIZ7XN4GA/+vqo7rCAt3JUyFRrzgCx9Jiu2EHPNaa8/KQAV0i/Mirb86e8JfBNqlKGrEqbSY8ZUEOn1UFvMiEUiaK6pg6XvOsyhrdUl46UzWqG4AIwSiUvKYvIpprPRQZB2uhn3ws5sYTWU/p49vIEbpX7AClryBqZ+h3V4PvtAw9g7569DFppbCJoSaDdarPiwg0X4ur3XgWCvQJG0z6UUVFJGqL+z4kZCuDjv7lWrY6vcDIh1Lpkg6yj+nQKwKVSeB6/D2fa29Db38fWzDqNGrFwGD3d3ejuaEc0HOaavVo1aYWU5AmOK42hYuxi9T7vQ9paK3BeJthI7wA5sCv3J5HQQmCcVLoqRKMhGE06bNy4ka2TaahLEgBnRftEBX6mfU52Zzs35eJ0bf3PaZvMYz2f+9sd3maAH48pbzK8nT3EPJtRa+Znpdns/+0EbyckLk5RB1dEKwdvZ2o1011/uu5vhfJ2xYoLkFAnUVlXjYMH92Owt4cB5WjQj+r5DYil9CjIc+Bjt94GrUqN40eOYvXq1egfHGJoGg1HGNI98cRTrMBtbV2OZDyGQNCLb3zjGyguyuOSAi0tLQzubrnlFnz+859P12T1urvxyc9/DU2LlsOq08I5NIDjHd3oGRjE6hVLoTNr0d97EssWL4FV54DJYEMkEoDBZEA0TmrUGA4dPgJ7YQErWWkfdZVVsJCaNBqB1p6HcCQIlSoBqFMIhMLYd/A47AUlKC6vRKE6imeffZbdG6666iq4Rzxobm7G0JCLn6dKHHmIJ6nGK2lj6RlYA6POCBJJUzJnPBqHShOGxW6AWmfFgUP96B2JQm/PR6+zHwNuFfLsehw5vBtnTpzAspYWNM1rQEVZOT/vdrV18PPWqHcE8VgQdpsJfb3t+PCHP4jenm5EnE6+Hk6nE+VV1cgvKODYnTh9CuvJItrdzZbDRUVFCId8OHHyCKrK6mC3FcLldOPQ8YP413+5G1+68w6sXNXCwLh/YAjOIReCgSi++c1v4uabb8LatRfA6fFBZ7Qgz2LBs48/jNdfeAZHz5yBxWpl5fHtt9/OLiD+UJCfc6gm8fe//334PaOY17gIn/nM36Oto4uT3Eh5Te3iqccfgT0/n7uGhLbkvEMwml46jRb+YIC/W9H3pZtuugFfuOPzSEZDePSRh/CVf/zyTN0q93kuArkI5CKQi0AuArkI5CJw3iOQU96e95DmNpiLQC4Cb5cI7N35AB8K18zLes3GMllMNmZcNqeClufTSnk8mJQK2ez3J7Pwm9UEnAJmJ4O4PM2VZQ043fZmCzdnagMSVMrlzkXRO9O+5vQ5T8zPTm0jy2fy9LoyoT8G5PLbSo3hyfQhsgZmkiqzSjVpRhFNAIZBSCrJKjjKFI8l4qw0CEcibPFGClydRsdKuxGXG+FQGJ0dnfD7R3Hxxo0oLS1lK1CLxcqQhQFn0M92oT6fH6dPn8HptnbsO3AIZaXlwmaudSkWNTdx3TBiPV6PjzPaE2QhpiIAFBfK0bSVsbDDHNNfmIgoAE1JaBAIWIGxWZOuY1S6pLRjBS/J44TCUChxBdxmeMMQTtgo0ySSPS+f43Ho0GFWOtCxkgrZUVjEGfZkYUd1glPxJE4dPwH/iBupUAShIRdiXj8fNwHekM0AVZENq1a3oqqmgiewaDIr4PfC5/YAKQ2GB13Ytm0P+vqcMBnNrIqun1eLNWtWsX0wqQxOnT6OB3//O3R2dOAzn/401q5dx5N4pChl1TK/ZpeAMKe2O27h2YDcmeAttTWyoFZr9HjyyWfw6quvo6ysgqErgbaWlqVobl4ALdVRJtu5dN9hPMeQkbaxY8dOdJHyFhqhlpLwtsCB+oYmrjl2+kw7tBo98vLzeHKN2i7Bd6/HzRNrlDRA9rsajQp9fT3o7u5kta+W7Q+TrM4R7Uv2wrF1M9M1LM82qOMALm9duZxj69meu21yGt4ySCTKKYCnIKcECbUMb8m6fMGiZqy/aCO0WgPCIVIdkae5WtiwJ4T9Mik/E+S+TCaG3IcVQMs2ykKZS9sXtuNU41XcMynpgK4z9UFGnQR1ZZVctlQW6ncvWbTv38+gnep00zqkAvL5vGw5vmDhAly4/gIU5Nt5uwLeCrcB0b+zK2LLmtdSVK9hqEr9mizjyQKdLZ81Gqi0GhgtJj7l9u4udPR089hkMlB9vhSGh4bQ1daGkM/HdftoXEkmSQUbF21VsbmmNiMh7FhnAKm2zSiBZf8VSluqOyhqk9Pv9JNIxmC3W7D+gnVYsWI5t8cUqXzGwFvGxWMU+BNR2+zuQ2fbnP/c8Fa2pzF1ps/24Ge53myejaaCfG8mvJ3dcc3yJKdcbGp4O9v9TwVuZ5NSIO8Fs93X5KcxVnmbg7djo/Rm2CZnnHbEPXz86822Td50yeXQmY2Yv7ABL7/8ItsG07MuuaCU1tRiJJLA/Lp5+MCW67FofiNef20raqsqYbZZFVhqYJvkZ55+lpMYyX2mMD+P679+61vfhGvEiSeeeAKDg4N8Pztw4AB+/etfc+IjJYtZTUl8+FNfxJJla5AIBhAc9eFU9wB27NuHyzdtQF6hGcm4D3d84u+g19sRDVC5iJhSM5XKDwBGswnQ6qDR6+B2uYB4jBOK4jG6n5M80wMAACAASURBVOsAKiOQCENrMSIeCuNr3/0e7I4iLoHgPH0K+/fvY7vom2+6kWuKFhcXi8S3FN2Rw+w6Qc4yXGaC7uvxFLRqPZBUQWXSIxoLABqgvHw+rLZapHR26Kxm9A1348zpCBwOK2prilBaYEM0GERPZxcO79+D0yePwRtKMIxVa1NYuKgJ5eUlfCwrVy5jeDxCls0FAoDTM5rOaEAgFGQ4WlNdC2iiCAQ90OlVnNzldg8jmUjAoHPAoM6Dq6cLn/3CZ3HrbTfj3VdsQlVZBQYGBgGVDsdPt+Pur92FpS1L8OUvfxVRqNE7MIz8PBsKLUZ8/MO3cF1bii89DxB0LywuQuOCBUIJPDKCQwf24X/vux+trWuwdt2FOHHqDEwWKwYGB1FSUoIXn3kSjqIi5ZlGtG/6XkXri2RYNZ8PtY0vf/nLaFm6GD6PB173CDo62vCZv/3EuQ7MufVzEchFIBeBXARyEchFIBeBOUcgB2/nHLLcCrkI5CLwlxIBCW/l8c4V4mbDqOxzzga55wvezkVRypPf09RhmzabPktdOxXInen6ngvAzYa02erLMfF9i9XLs4a34kJMMMCVU+4SFk2rhuYEAWkLTNBF1L4VHqFi8pVgCQMYRQHHqkWyMyXgkgJikRhPNISCYZhMZraNo8x9qv+4vLUVdpudwQRNaAmLNQurAeJxUp1pEAyH8cprW/HCCy/i+PGTMBo1bIe7fsOFWL/+QpRXVMBoMCJENXfDIag1ApDFyTI0Je3GBLwV1soCTLK4lqGIorJVEK9U16UxpiJ9E0BWgFteJ6sep7CRFsCHFJ8GvY7rqdIEVntHB3bt2s2TM+Vl5Vi5ajVqa+sY8VKcCHBp9Tok40ns3bUb/R1dMKg10MRTVEyYw5xUq+BJRZGkSarWZairrWawEgoG4B/1wu/zsaohGkmgt2cIw8MetLd38AQQTRDOn1+PkhIH7Hlm6PV6to7944MP8u9Xv/dqVpPGY2FotLLu41TwdjbT4mN6y0zddYxF9fiFx8NbFselVeNk1U3W20a+Fn/846N4fesbqKmpQ0G+gy21V6xYhqYF86FWUw1QCadFD6B/VP+U4C1dH1LecntWaqlS+3U4ClFZVQeVRg+XywuVSguD0cA1Ryl5gF7BUDBdM5WYIsHbgYE+hrdxrrGqQYpmMJNS9csdUzmPTDzPGd7K4KXVqrOFtwK6sutBet3Me6zGVjJAhDpb1FPlmqqi6CyDPzmOCJWnhhMOKE4tK1qxYuVqpFI0OUwbojZGQFu0MZqUJPs/grexqBg7qIY2gV2KmRhvxBXjMUaxTZagWEBN0f/42JT0Ftp6gvpPiqyHyQ47wdea/mbVLNeIjSMai/LnRgPZKVP2hYCzUkksbkk0KZ1xHxCtkHRFYoyi82Hb+GCIa9vROcTiYpJZZ9TDbLWgo68HnX29nBehN2ih12rhdXvQ09GBZDjMiSfcTmibVNNbSa4RNsp0vGLyVtYBpsQRAaIFXJb2zXJ84nFM8UHm9yg1QUPtOwaLxch9Y/HiZlbjqvgaSjW4VN+yti3dJceiNtlu3zyA+1bAWwWBcxv4c7ymfhaaWZV5PuDtuYHLc43QWwtv5Rg8/fPoNPWEleef6RKd2EhgyjDNfI2ni/CE436H1Lx9q+Ht5vdvQX5RPorLy/D888/jwL79MOlNCEZjKK+pxkA0hoqSUtzwvs1oXbIYLz33AvLtVjQvWcLwlpwaLBYL/ud/fok1a9awstORZ+c6sXfd9c+45/vfYwhJ7+/duxcNDQ340Y9+hOeefpqbgyoVx2e/9DUcPHYG8YAP77/6GkQ1Rjz30ku4dOMGmC0qjLg68e1v3o1CSxnsljwgFYZWR2U+dEjFI+xwQUmX0XgSVrsNKXLJSSVQVORAf38YN99yEw4d2Y+B4UEMu0fw4Y9+HIFgFFu3bUdzdQ0sVhPCIT+uv34LDh06wPbP0VCU7635RXZOViR4SvcrAz1vqjWsQo5H4tBY4kjGdYjETBh2R2DIL0dCa0a/24/9B4/Dpjbg6LEDsNi0GPW5MDxIqtdBFBfkw2o1QkPb0BF41sA7Ogqf34vmJYtQVFrCCmdfdweqqir4/MxmIz+neEd97PxDathgZBTzGyuQTEX5ur380rNYsXIhtBoTEhETHIZCqA0qBON+JCJBpCIxGNR6RJMq6E1m+Dw+2GxWTtRSGQw4dqoNbrcbl25Yh7/7xMfY4tqigPp77rmHj4OSNCkWtH+72QTvqB9bt+2E2WJH/+AwElBhaMSJ8vJyvPTUEygqKUnbJdPxR5RnFHpO4URVelgC8Mtf/JzP7/TJk3B7RlDsKMT173vfuQ7MufVzEchFIBeBXARyEchFIBeBOUcgB2/nHLLcCrkI5CLwlxKB8fCWjnsmgJt9biTgYgXgFK/zCXElvM0GozNN/E0HcGczKZW9fQly53ptZ7JRngr0Zr8/HlzPRjE41+OcavmJMc6o9qbbh2wV9H96DaluVj7Mtlyc7FpKjk6T6FKRmrZGZcYh8IKAtwrgyYIopEqk9hyJRNkqjZYhRZ7JaILb5cZTTz8NjU7LIJZqThIsI7hC6ls6HrLDpUkus9XKgLa9vR3PPfccnn32ORw/3g2NFmhsqsOGDRdh3dp1qKutQSIeZXtcgpI80UXWqVpS6on6xbI2poAaSQYkUmSaVtgqNW8lFOL32S41A7H5b7WoY0Wwlib7hVozhhgp8EJBntA5eOgg+vv6UVhUxArXZS3LYLPZ2VqaJrdC0Qj7POv0emigxoF9B3Ds0CEkojHotWTHCiRIjacGwskEDBYTVrYuR011Be8vEgpynTJSMlP88uwFsNkKcPDgUfz6vl9j3rx6rmtZUlIMm53AuInBbUVlJbZvfR1bt27FZZddjsbGRoY6AtYok+qT1uvLhjYztfKZbTGnHLu4jSpQXf6ehuhCsUp/CnhrQDyRwm9+83uGt/X1DSgpKYPJZGRLwobGeRRFJNg2OdN/suHt7t17WHmbTIrrSK94IomSklJWm6RUOv7MaDSzQpkAHR2fVqcT1thaHYxGPf8Q1Ovv70Vb22mEQgHotMKKmcAc97ms/pdd4/Zs4O2Uoz9DTsUcXf6u1BMXgJbOUIBNqZiVyQdj3lNqp06At4ptsrAuVmyGlYQdgpncL7Q6GExmtK5czQA3Hucyrgq8Fap1qntLCqNg0M81mgGt6JmUdCGtkvlYheo2nVyTboaZfsjglo8ryViVgavSZ4X6VC2slpX7LKtSuQ8LYE+gnZoHq6ip5qzYrXK9hJ1ztgpfKH6l+l7Ly6XrZ1OjSIHHPgI40WQc+48eRtfQACdqqLVqVmRTzdvuM21IRSLcjkhVw8OJmhIL1Ax0aR9C2a04CKTf0/IYSZ+Jurii9i73HIbTirMC17wVSSUEb6kfWMxGtLQsRkPjfAXeiuSbdJ9TIHY2esr05vHgdq4JHTONG+Lztwrepq/imwRwzwXYjnn+Ow+2yTM9w83uSp3tUucf3s6tJYrEk+mfRf864a1wFZjb62zayl+j8vaTH/9bGCxmmPMs2LNnD5576llYLHYEolE4SksRtVhhMRhx83XXoXl+Iz2koKqiAmqCpwCGBp04fvw43wdXrFgBm80G8o0gG2K6D9E9gP6nZ1hS21K9WOHqkuLkxoHeLry25wieef5V6JJRXHThehRX1+PFV7aieWEjKsqscDo78P3vfRdWvQN6jR5aTYKfl01GK+LhCPRGM9+bo7EEVq1Zi1OnT6Kvr48hrMVUiLyCfC4x4fJ6GBxabXmorKzBb+7/LS67eF3alWHzlvcxvF25YgW8Xi9DRVtBPuJxcp+ge3GM72EasmBOxDlZMsL3civ0hhKcaR9GcVUDuvpHAL0Rr2zdjpUNi+EotKGt6yS8XpdwhYhGoNek4B4ZRCoc5u8DZEF9ou00nC4X8goLoDMY2BbZ39ePPzz0IHyjHnz729/i7xMUxyNHjuGef/1X/P1XvoglS5vgcDjg9/qxfceLGPV3oaamGqtXbcDWfd144H9+gYaSYty6+X0oLSiEn9xySkpxpK0NJ/cdgkGnxxVXvgf+cAzHz7Sjq7sT61Ytw52f/yw9vCDfUcDPNXfccQealyxmdx2ZNEZPOH0Dg+gbcHK5j9FACG7fKFsr0/edN15+keEtXX96spoAbxNxRIIhVFSU4e6vfx0up5PPkb5PUHLAB6/bPLeOnVs6F4FcBHIRyEUgF4FcBHIROA8RyMHb8xDE3CZyEchF4O0ZgT1v/EZMUk5Sp3U8xOXlxk0mph1Os05vPMydDl7ORqGaViXOoZbr+GifDcSdYD83Sb3b6a7qbM5tsvUnW28meCuBglBjzq6tzUYRPflkmZh0m01MZfugCQD5yga5GQtZ5dM01JFLC2CR/ouBhKIWIThAeEWxOJVqCAF+hH2pXDMeiyMeE7bKBGvIRpnqTZEV2Z59e+Fxu1BWXo6qyioFggpQI+t1Ur1YR6EDpaUloG11dHZh16492L1nL9eOLXQUon7+fNTVVKOyspwVlwTLaHKKM93tNp7cENnq45WOElYKGij6j1TWCg0fgxAJjhSQS0pPqfajiSGf1wcvWbAGgwxvY1GyjEuw2q+6ugaLFy9BcUkJb9s14uLawMLWWc0Am3AkTQh1dXTi5ImTCPr9fKikaI4m4ogmEwhFItAb9Ghdvgy1tVUMAhOxGEZHffxDYCo/vwD19Y04evQEfvvb32H5shVsHRyNRGC1mxnaEMgqLi5Bd1cX/vjHh7Bm9RqsXLkKag1dW4rRdNA1C34qUG3qFj89vJ1NHx0z/igqJtnNCO5QjAlghSMx/PrXD+D119/A/PkEb8uRl2fHqlUrMX9+LaAS8Jbti9MAV4C6SDSGvXv2oburl+bd0rVUCQxXVVWjdl4jq04CwTAMBhO3L4L0VNeZQDgra1NJ2PNscDjyecJyaGgAbWdOwefzcLwJ3JI1HwPa9BiRUmCuoniUysdsCDjdcJKudTpxobRrAe1RKlcVuJn5LKOWldasaeVtWoUrasuKl7ieEpIS42YFLgNpmmRUzkNRh5KdNcFuArcty1qRTKmRSkhVpwoWs5XHgAce+A327t0Do8nKttQExDVaLceVgKNMomAgzHVsxQ9blqsIXFKChpbXoRq0Ki3VpBb9k94TdoO0rpo/55rVSg1YAuu0rhjDyUZRbkssRxCXPudj0WpZDSOSQQhOk2JYy+BeHJuWJ1wlTNVqdLxcSg30Dw1g+949GPH7YCA1EHXuZBIDvX3o6+yEQaWG0WBQxltS3pJzZcainRX/dE7K2ETHRYkw8nzS1s6ycfH4rKjUlQwekfBAdXNjsFlMWLKkGfPm1UKtosSbqeAt322yrn7m76y0oNnd9Oa41FsHbyd9Msh6cyz4Erkls7zx8707e/3s9eamxMwpb5UWmO3WMqc2do7wlm3pp7/HvV2Vt3OFt+cD3Irn1pmh8VTLZBS3madZaZucvdVFLe+dUyuY68Jf+eKd/DxmtJlw+MgRPPbI4/xcQKYSlTU18CQSGHV78MmPfQxljiIcPXyE7/NaJaEwmaLkQgM0ah3Hg6yQqeY4qUSpRdMzKKkr6d5K9x7xHJlkp4+enh7EIzHMb1mL3fsPIjHqxiUXX4jyeU148aVXsahxPpoaKpGfr8Hn/+Ef0N/ngiqpRioZ4du3QW9AJBJjm+NUUo1Pf+azqKiuwTPPPIP+/n5+Xu5WFKomq4mXO3XqFDZefCnKS8px3333Y926FgbN/sAobrzxevR0dWDhwoVsCUzuE/kOB9v8Ggw6fhaiZyONOolIYJSTkpJJPSdXWfKLcOzkCEz2eji9SYwEPOjqPY1qbSleeuVplJTmo7DACpvJCLdzCImQFzaLDkGouJ5tX38/zFYb8gsdsBUUcLJk68qVMEKF48ePoqg4H62tK1BYVICAP4S9e/fh8OGjuOqaK9nlJ89Kjj/Azp0vI55yo7yiCAubFuFv//5foHf5cOXCpRht68SKVStxsL8LV912Kz555xdwww03oriwEH19/bjxlg9i78Ej6B8cQFN9Nf7PnXfwPdxgNPI1/OpXv4rWVSvho+d5xWVEr1Wju7cfo6MhqNQ6tHd2k9cGfKOjfI8/vG832yazW4hy76V40mf0Q5C3qMCBu79+F7cbijnFo7a2Ft3dPbjxfW9u+59rf8ktn4tALgK5COQikItALgLvjAjk4O074zrnzjIXgXdkBCS8lSc/W4grl8+uwjc+gNkQ9y8V4KanaGYx4TPpdOsUE6rjYez4dccra9Nqryla6WTQdjZwduLmMha+M3eIGSbB0haYQsWWvbTEb6wkm8TULzN5NnZCmsGOorQT89WiBWaAsDhqub5UuhLkIejKUDeRZCtRgl+FhYXweL04dOgQhgaHUV1dzQpQI018xKJIxBOsrKTJqwTtlyawCvJht+czKBl2juDo0WM409bGGecEaKurKjkrn44rFBIAlWALWTHb7XbY7Hbo9QRgCLoIsMMAjiGOjv+Wdq4qNSk14wylaIJEwti4orD1BwIIBAOc1U+KYZpgI5Wc2WBEnt2OoqJCngyjmr503uFIGFFS4lFdMFb3aQSkVmAXgR7aj9fj5fMhH1nqx1RD0+31whvwM/ghhXFBfh6rc2MRqrEZhn90lOsOW2m/hSUIBsPoo0k4ex6f06h/FPkFNuTZrby/oqISDPQPMOC9aMNFWNHaSoXJ2AZWQjpxHSdrZ1O9P6EnZWTNkzZoCfu4NU26xBilv1SsMmhT2hpBeoMJvlE/HnzwIezddxD18+ajsLAYFosZy5YvQ/28Gq73RnVEBZwWtUB5r2RDF4lhz559rLzlQmwpYbkdjcaxYOEiNC1YDJd7FCMuDx+nxUr1mY1cv5lrtiYScLlHYDGbML+hHnq9lmvenj5zEqOjXlHHVKndKuGtGGMyIFzRyE6IwbRIiPrvFMNApg8q8Fbpl9RGM310XO1bBcbTZKu0Rc6GuVJpL98jVkvqZE4kGXMgIvlBo9XDaDJj+YpVWNKyAilWNQv1ETUt6osd7Z34zne+g6eeepItqdX0QypSmqjkZArldwa19LuifhcYUwBWtg/WQM31hoVqNq2KV6AugVahvlWWURTzDGUZEgtoS2OBrC3H7UStUsYGAXhp8pTGE4K44kfPEFcqcPUMrI0wGPQ8vpAtt8lqRjwZR1d/H4LxKMw2G6tvKcljeHAArsEhmAgK0zmykwHFNJFW9cvEEQGyBfwWKloBsEUfEXbPwsVaQPn08RKQVlMtZ1FbmOzDKYmjeWETGubPE/2e+z5tRm6L/qJYp+/CY2qGi/1JZjkzkJn5fjb5Em8NwJ1sHMseo2Y7/s181mf5aCPGrpzyVoyg5wBvpy/vMb0ql/vHOxjeziaBMLsHTAduZwN1p4K3PPqw44t4NS+9auaOdw5LfOmOOxFVxaHWa9DV1YU//Pb30BqN/Ixbt6gZPUODiHt9+JuP3471a9ZzIh7dW6g1kYrVZjPwvZASGckphZOP1BDPfEjxfYOSgOR9lsZ/+p2eb6lmu3PYi4jGgu07dkET96NlcRPKqufjjZ27UVtZhtrSIqRUfnzhC3fi+edegUFvpgIbGOzvg15vxvzGelb/trV1oqa6Do6iMq4Hf/jwYVYEP/PsI9BZLVi5ciU/2+7fvRe33PQhOPIccDldMOeTCwk9I8Rxw3WbcfjwQVYQezw+Pka9Xo1wLM5uMlT6hI7foNciHA6ydbI+4UM4HoO1sAQ9wwn0jhigsZShZ3gE/SM98Bw8CKPFALdvGO2dbSgpKkZhnh2+kUFo1HGEw3G+evzMrjOI33V6/k7RsKAJpcVF2P7Ga3j9hWdxw20349Zbb8GZM+1ccuW3v/kdauqq8dm/u4NheDDgwv6DOzDQ18+xvfnmm/HwfY9C2zuMurgGNY4CDERH8fThXbjjG3fj3l/8Cnl1FRgeGERTQyNuvOVWvPDKVobZ+TYjvvutb7BPESV6UYy+973vcdKmWicgPJdnMGlx/NhJjPqpjIwVbR1dGA0EWVVNALzj9AnY8/OFUxBEyQeyXhbOG4DXP4r77vtfGAnsU2JsNIzTbR1ckoaeK6665OJzaN25VXMRyEUgF4FcBHIRyEUgF4Gzi0AO3p5d3HJr5SKQi8BfQATGw1t5yJND3IkZ/uMn7icDhpPZKs9kJZwdurHKW6n+nYvKZKYJsD/PhZoK2E5lgTwZsJ1JWTsbYDu1slfGYY4T4VNcCmob8qMJ8FaCK6XO5VRXYMykaBbIk+/TPqTSdrw2SwIFmrCIxUg5QIovArEChtLEBh0GqWoJglF91o6ODp70WNzczPW+qG4WqVSpthSr7JTMc5q0ob8NJhOisRhDSJp46e3rQyQcQV1dHRYtakZZWRncbi96erpZAUvrh0JBnuShYyCISxCOrMoI7JrJCs9shtlkgdFoAFQxxONhnsDy+bxcy8rr9fE+GeLw+gYYTUalXq8FVosFFpOZVXTC5VRAJnnO9L+sT8mTcllWzMLiVejl+FzpwigKZuqzsVQSMcV6lyxefR4PWyuTsri9ow1O5wgrkAlmUq3PiopKOIed6OzoYJBTWloEo4km1BIoKS7FyVOn8MjDj+C9770ay5cvRyweYYgzvfKWDmq28GJ6VdJstyP7jCiRKiysFXbEEIug++ioHzt3khJ7gJXOeXn5HPOKigoUlzjYNpmAGJ2fsJMVnIogXyyaYHhLNW9l/BPxOCKxOBYvWYqmpsUYcXnh9vrg9nh5RUo8oP9JTUtt2uN2czuor5/H9eAG+ntx5swpeH0esS+yFmbPYKm8HQtuJ4PkM0WPozFmuBB/CAin2CYrn49V1EpBvbK80rczywggK/6W2xIJIJR4kA1vua41n5ME8WKCkQCqWqPnRIvVqy9AQ+NCHgcSpLxVvIhtVhtOn2nDD3/4Q2zbtg2kVFXYsjgPpbS2rNya7QKgtAQFNooRjFXsDFIVoKlItDORFgkgZKtMSSjS8py3ryS4CBfVTFx4+lSBQwLcCvtlwVDpXOh8ySmALJhp3zQ2URsFA1OaiCd7x+UrluGCizaATp/6vJ7Gl1QK7e1n0NPRCT15WionzPWDadKWAbNi4ayAdd6xck1pP7I/0HJCbTx2NOc6t+njpt9pLIrDbDSgsWEeaqoqySBc6ffi1NNQJn2OYoey36QpSfqa/3nu4bPfS6au+ezXmfIuqDS77G3O8R49zUHk4O3kDzCzgXnpO9FZwltRAmLq59OZ4KRIIZIAd+JFVkp6T5r+JJaem9J6/B4mxGgONW9nq7yd7DrMFJfJmvtcwa3sYWK9iW1EvCMs/9PLKjte1PLmwts7PvcFpNQqmOxmDAwP4Bf3/gxmKoWRiKGyto4tcANDw/jox27HiiUtcLk8mDdvHteXHQ34YTZTio6Gn8MIzNErFo7wMyol/qhV9GwqYCS96D2611DSo3B2sOFwRy+OnzgFbXwUjbXVUBssON3WDpNei/mV5bj+xiuVMgFGriOv0ZJDRhwaqid76hCGBoZhteZDo9bD5/OjuKiULZMp3hprmPcloLEKBVYH+rv68N1v/RuMOiMsxWZWesZiEXz8bz6CHTt2cK1Zur9bzRYEwm4lQZGez8UzBDlwkLMMPWuf8gyjqLAUyVgS0XAMzoF+7Ny2HZ4RL15/bRtKDHlwlDrQvLwFbT3d6Ojohy8QRCIagd1mgsmo4zhQTOi7Ad2T9Xojw1hKYHR5hwBVHHu2vYp//KcvY83qVTh06DCe+NNT2LtzN665bgs2XvRulBQXIJZ045e/+BkSUSPiYRXe/e53Y1FJEV594I9A/yBqGmrQtHEtPvTVL+CeH/4YW196Dfc/9jBWLF+Gj37kI7DlF+LV17bDZLUg5HfjFz/7KYx6E8JR+s6ixl133cXP5Cqthr8j8DFHA3j55VdRU12P0UAY/f2DnGhK5zQ0NISBvi6ukcvJoqDyMVp+VpUQ/4Mfvg3O4UGsXrECkXAQbucI4kmKsQmhcBSf+sgHz/22d45boPN4+umncd111/E1z71yEchFIBeBXARyEchF4K8/Ajl4+9d/jXNnmIvAOzYCu7ffnz73SaHeJHbKcgUGPXJ2aFwEs7c125q4012E8QD3L/GCjYe3U0HbqeI1FbidGcaKaM0MdiXUmEt0switRG5Zs/cS7HCFUGX+KxvkpsV/U+0yS7Ergc1cjo6WFapVoaBl0EXwRAG4NPlGyjRSxNEkjNfnw+FDh7j21qrVq7GydSWrE/z+AE8qSeUr/U7KSDongq00eUf2qf5AELt37cHrr2/jurLXXXc9Wle0MuEaGXFy/clYLMr7oskp54gTXo+H7c2i0Qj8AR9iiSgr6yg2dLy0vLCvU8NqtaGc7J2rq9iqmSyMyeKVAA2p8KjGpwA4QjVIkEdM0GYwnISD0pqZkwTYxlVGVgJc+jsLkqpUiJEKmex3KYbxGB8bQWJSL+/etYuPhaB1IpFCfl4BFi9twXD/ADo62qHRqmG3WTgWZLdaWlqGl15+iWN10403YsHCJkQiIWUyeyZsKI5rNhPs06vc5whBsmzJGYArdYZp/j0ai7ONHU2EkUqbFJEFDgcqK6tgs5m5RhtBKwK4BLAEAyOAR3VX4wLednSTFJdhFycdxJNYsLAZdfMa4PUF4fWN4vjJU6ywWbRoEYP6UDDEfZvaodVq5jq7tA+ncwidXR1wu0dEDV0GodK2ezJwOzEWM12FiX1R2S7bIyvwlnctp7gF+JPK8swkPH1OHsjymkqFfWZ8YRUIJ12I7VGM5T5kW2CUqVbz+ypu+xoUOIqw/sKL2co7EiaLPxELugB2ex5OnTrN8Jbar0FvEvBW1uaW0k4+DIFKZA1bCU7pfzprqcrKVtZyD1L2lQYp0vZd6V6ZpAoJq0UMxLnRhLdQIUvrSvFZYhwcT0GtV1cN4wAAIABJREFUIctlYZ8sYkXJIiqkEklOCtmyZTNu/MAHoDPohaWk0YhINII9u3fi1MlTMOj16brcaVyRpTAX9xABqKV1shg7RD1cUpAzNObkj0xbotOn9p6xYKZxLQqdVoP6+lq2mid4S7biaVqeobMZVS8bu4s6umPh7Rz78KxuINmK31mtMP4JaNr77dy2KNXp09/D57bNzNI5eHt+4O3ZtMJzhbeZUWnqZMaxxzXzPXM291RuPVmJdzKZidad6p6RrVqdCdxOdQxnA21lS596mxOvnHwnU4M7o6qV5yeSE5X7Gj/oZiB8U8vVZ9sdZ7XeHXf8I7RUh9ygQ593GL/6r5/DbLIinEyickEjBj1uxM6M4Pa/ux2r1i+BUa2Fy5Nk++JIKgBtkhIGjRgNjsJgsCAepudgcmyhcwgiDLIcNnBiIb0ouYzui8IlxoCIz4VToyns3HsMjkQctaUOuJMxThJKuj0IDfcjqlUhz2iEXw+EkYIhpYXaZII5poLObkE8Sq4yKspp4xq7BA9JFUt1030xJ1JqDfRQc9mH9p4OtJQvQHVJHXpDUYSNg4j7tNDFI7j1Q5ehb2gQtVUrEQ7EkYg5ETbScVtRWlELS74V0FA91gTCsSg0uiiK6hrQe+AI9LEANNEAjm/bim9/79sYCgfx4Q/cgOE+Fw6+tB1llbVYe901GAiG4OwchB5apMjRwqrFUL+Tv/9Gw2GYLXrEEylEY0nMb1yMY4ePIRAeQDA0gltv/QhWLt+IPfsO4X9++WOUVliwfvVlWNm6FGqjFpFAEI89+Ahe27sT1225FkuLK3D08G5oe13Ysuky/PP3/w1XfvQW/ODnP8cXvvw1dAwN4+K1F+LkqWPsElJaVoDjJw+gIK8CAwNDuP+Be4GYlhM46TvGrR/6EDZcegnDW6o1bDNb4POHsHXbq2hY2AB/IAyPO4ie7l4UFTow1N+HYdcw9GYjVDotouyWQSUUNNDSQ0wyyRbM4aAfl192KeLRKEx6A9t1kwqZrukX/+4Ts2rHb+ZCOXj7ZkY3t+1cBHIRyEUgF4FcBN6eEcjB27fndckdVS4CuQichwhkw1u5udlCXDF5kZk0mgkingvE/WuEt3IyXFLNCbWCp6hfOx2EFdscO5E3O2g7sTHxxPwkbWwsRM6Ce5Mty7NgysRX1nFlqxqmsl0dvzkx0Tn23THHMqFerliWJgopG57sgAngEsgSYEQcO6tSUwR9NKwwILXB66+/jiOHj6C2rg4rlq+A1WpnwEvqPpqoFPA3wQCXti3syHTIs+fzspRlT7VcSY25YcNFXPO1rKwUVra7FRMc9L84JrJhC3L9rsGhfgw5B3jCKhQMcE0yvc7AKlyHo4BVnARvSaUrlRCkGmaQzJCIgGKm3qZU52WArbCalsrW9DXOtgFOx1hMTdJ5EkCSdJfiSTCJbKUjkTDcbhdOnz7NkLuhoQHFxaUcc6p9W1pailEv1cMdZfhMu6btmU1mnhi87777eFtXX/NeVpISXJwetqanYscAotkMhTP1m6m2MX49riHI7E8FDdvECqhI8J5UscePHUdbewf0RhMWLVyE+nn1MFtNbEbLyltQ3VlumMJ+VqtlKL5n9z60t3ex5R2pRjnOUKOhcQHKyqu4PtmQcwQ7d+5mdrVu7ToUOhyIhMOsjCB7bLJpJoAWDgfg8box0N/HSQNca5etbJV9qwQYpPbMuqEp7KnPFt5mFLRi0xmrZDEekIxDCDkFtM30xQwUENvIAE0eR6gGM9k/p0GuUD3ROXOfJjW9SiUszlMpxBIJOApLcMkl70JjwwKEw1FOLJBKWpvVzpbnP/rRj7Dt9W2sGNeoNBx7Pjxln4JUCHDL6FJaJ3Nfo0QLlVBR0+eyTm6WCjV72BLiVhn3jCJevifbU/rc+VqJLUgraepD4nPl0tG4lB77pYqX6vyJJJD8PDtuuPEGbNmyRTlONau0yXJ9166dXFOQ4D/bIyr1DbPvTxmVb6b2tgC1AtayTTTXx1ULnJFVe1ioi4X6lpwAaAmqb6vXaVFTU4nK8lJWpQt4q4D1MfBWwuC/JHgr2rko0X42WG82I9p0y4xX/k4F7ebew7P3ymtPaW0/u3N4a+KTftqd0i5/tsfFTxHjykLM7swV3eY5KG8zDhVTw9vMsZxHcCsGx0nb9mQtSoLb6aDtTPH+c4Fb5dTGlPqQdYNlUgsn8aSyn4+zk6GABW9yzds77/wyVJTUowbCmgT+/f/dI+rX6nSob1mC053tUPUGcMOHbsHaC5ehuqQcwQigVWmR0sWgiumQQgzRRBwWaz60GhNikSjUqgg02jjMBruob84VNej5Js6qWXFPTiAZjuKUJ4aXXt2FxoJ86BHF4bYzWLJkCbzd3agqLUReeQlaW5ZhJBmGWq9DMpRESqeFKamFxqhN2+rHI3GGt/QcTHcrTlpThaAxGJGKxQGdCsdPHkOp3o69r+/FQCQKe74Gg0M+JJMefOhD70LbqdNoargUz207iCu2vBd5RRVwFJQjGAX6hobg8YcRiaihoXIlujgQDeLYC09iXqEeRlUIqVAE+4+fRN/wCBrKatDf1o6RYReM1jwcbm9H9ZLFGPb4EAiEhGK4sAh5ZivikSjyrWYUFtgw7HLDaMmHPa8YrStXMySurSvjxMwCeyknbvYPdEGticGYsKHAYUFEG+b7+LGDx+BXpTj5sdpgxR/u+R/c/u5rsXfHNgTzdWhc14oHf/sgrrp2C57buwOfuP1TeO6Fx+DzBrF46RL4RodRUlyNI0eO4dHH74fFnM9W2dRCN2/ZgpLKcvzkP/8D//frd7PC+kf//hNsuf5aVM+rRiyewtCgh+FtTXUVjh46iGAkmIa35LRD153aDhepoZItiQSi4SCuufoq9v0g6K416HksNZosOXg72xtAbrlcBHIRyEUgF4FcBHIROK8RyMHb8xrO3MZyEchF4O0UgcngbXpaa5J6rdl2x5R1PBnemy08FLByErXXJGrf6eDtTJM+Zwttzvd1Gg+lxitvx9QIHqPwm8SybYpaumLCfTYTedPbT0uoNxbUThWRqSenBZiV8DZ7GlH8PrsjzVqPaYX4W8KS9KdZn2XWEMCHoIcAuGRXrMCiLMtlAZTA6lWyUaaV9u3bh6NHjzLQcTiKUVZWjvx8OwxGPatNCZhR/TBSr1G9WaoTS4rC8vIqBqyDg0N49dXXeBs0EUbwtqamhi2Vq6qq4HA4eH80aUVgU6cn21E6DFJHsvyPKlexEkHUACUVbowng2giiJS6ZK0rwJuswynq10rQSv1V1qma2P6y1bjjerI4EAFvkVRsnkXNK1IqE7j1+XzweNwYHh5i6EO2fKSmpeOVdYKT8RirfwnW0sQU1dikrZIq+ciRI3j0scdwwQXrsG7dWqESVOpkijqT0/XA6ZMGZtt3Z9tXJtueVCDKzwjuk22f2+XGiMvNNdCKCotgtVhZdaxSEXSkaysUhgzESRtKdcMSKVbeZsNbBp4qDZoWNKOwqBQezyjOtHdi5649oLqmF110McpKSxEOhYTdocEAk9nIbSqRiCIY8mPE6cSwcwgxstDj4VZRuKYV1crfbwG8FeOCUq9WAhCCrtnBVo6XkCnXFExm4K2AnNQ6s2yVJShTkhioQxUVl+CCCy5EbW09K94FvCWEqALZJlP//MEPfoh9+/bDaDCxmkbABuoASiNUBMBc35b6l2IXnK1el3Wjuc+l69qK9aX1szy1DPARiSMSxIp2Ic5L2CsnkOA2o4x5StJJGvQyJBVQhmLJaDk9/ivgm627y3HLB2/GVVddxeMNHStZHAaDAezfvw8dnZ3QGwy8HRpfpD2zsEUWLwlrpXW83A//Tdab0n5dsRTn9p3J0hHJAwQBEnEkqO6uSY/GhnpUVZUrfUIAabFHMf4pe067AvzlKG9nOwK91cvl4O1UN5qZnisn9uW5X8vzobydvMTAzKB2sqOd7TmLQW16eDuxPqxIpJvqNdO+x8PbmZaf7mrMtC4dJdX4THFyE90GRO3PtNFQSkniUZHlsNKH5HNpKoWlS6+Ye2OYwxp33/1NhrejoQASRjXu/enPEHL7kNRosGBVK060n4Gqx4frb/0Qlq9agr72Duw/cgyIx+AODMOssSKJBGKJFCsv6Zag0+phNlFd3AiiQZHsSElfnMKkFgBXOMSE4R1yYfNHPgWN3gZX+ylUFllxsqMT12+5AXtefAWXXnEpopokKisrEdKmkCT7/qQGKq2e1bTQCOBH95BIJMKlFzTKrYaecdWaJIIJSvAxIhqPQGfWovfgUfSe7MCZESdbBIcjSQx5evC5O27Dz/77FygpX4vP3/UdhA1APAR0dbnhD8XhC42if8gFo9HBStS8Aj3yov145Zc/wfLaPCxvWYBQKIW2QRcOHj0GazSBdYuW4bEXn4fRbEV3Ry8CGjWcuhRshUUMnz2DHmh0WhiNeuQ5CMTmw+MeRSSkRVlpLaz5BlisBpw5cwRqTQI6jZqfDctLytnFx6SxsY20pdCCQGAUa1pXY/exY6J0ij+Kgb37cfnyNfjxvT/FsYQLV7//Jux+dhtuuvk2vNZ+Et3HDqB/6AQ+/vFPQK2xwBdwobyiimvqPvrY73k7pUXFUKfANXhVBh0GBgdx6aZNsJrM+N2DD2FhcxOampvgHPEgHEqit6cP8+pqsWfnDiRVSVZRq/RakZxKDkXy2SeR5Pi7hp244fotMBkM8LrconyLxcyJjHf+/Wembc2BANk2v8ylKmi9yy67DOvWrWNw//DDD6OgoIBrH/f29mLNmjW44oor2PqY2sb27dt5XWo3F110ETZt2sTbeOaZZ/jzgQEqW1LNNZClbTLZRVNC7uDgINauXcvLUiIbfQejkjQPPfQQLrjgAv4Ok/2sRUlttGxbWxuWLl2Ka665BsXFxWhvb8crr7zCx7lz505OnKTPFi5cyG26p6cHzz77LA4dOoT6+nr+jL730Wt4eBhPPPEEnx/1j6uvvpq/D9J5Nzc3cwIEvSg2fr8fl19++ay/089hCMktmotALgK5COQikIvAX2UEcvD2r/Ky5k4qF4FcBCgCu7bdlw6EUOSNfU2tlpWwaHLCkr2tqQEJqdUyAFeCm+wjGAOLlUnp7O3NNAkzl6t8LiBnLvuhZScDuQQG5Csbmk52XBPfkyqoueLQiUeeVmPK48za5FxjlFbVZsokzipUU11jeb3l54INy8pv4zctwK2EPGQ1SzBkjBCK7VeTAjZS/S+tlqEs2dESnKM6om1t7RgYGOZJOgaRZiN/6SdlKVmQ0v7Jtpj+97h9XL+LYGVpGYFMNVsG0yRAZ2cnT4jRxArVRG1uXoTqqmpYbRY+xnAkhFg8yvaner2oaylUgEA8QRbFMVb8MqiRAJqVTwLWCt5PE2JUxzYD8ce0JQWKsnJUsZgVEFLxRJV2sQxuhfJWq9MI5WQKDHgI2HZ1dXH9XZ1Oi5KSYlbN0kQG7TuZEAppjms0wsdlMVug0+uZYtE2nMPDrLqlycBrN1+LqspKPm+h7BAKR+bpk6rW0kRoxrY0MwQWm5hru87up1J9SFbQpN6m+WlSfkpLS9EGJZDPgPl0XVGNlpcn5W1nZzfXoqOgUXtVa/VYsqQFJrMNTpeHa+Lu2bsPJrMFl2y8BEWFhRj1+Vh9S7VWqd2QSttoMiAei7At9+BgP2KRCHS6TBJAxg77fMDbjKWkMqOfVsGKcxftSOxTqr5F9oWYkKd6tZnxSyZbJKmWLddeFVCSYAAlSZDCm/oqWwlTP2CWKmvNijFUryeleiHXuct3ODiGhYXFiEaiim0ytS8Ng3WCl/f84Ic4euQYjGQTqahZGSRm242zZXLGXly0QjFxL4+fFaisMBXW5dyuFCCb3VhFOycYQDFQ4iOTSRSwT6CDwK2E/LS+XG/i75k4ZcNbOrZYPIbKygp87GN/g8svu5zHEToschmgycH9+/ejt7+f693RBxRXVstyXV1lXFGujzwnac0s+qcYQ+n60OQr1eOmpBJ+j10JxP+UuBGLkgIqyHXyHPl2XHDBGixubhLtgOtB07WWbYXaRia+Mtpjn0nOTxLHJHfBCbV7Zxxs/iIX+MuFt+fn2e/czp/74dtKeTs3aDtlDKcAs7Np4iJHaPI6vpPuT6lhPt22/5zgVlzTFOIC1zLIInyVyAK4fCeTDibj7hE0Dq5Z/P7ZhOqsl/nhD3/MNcNPtZ/BobbjeOH5l4BwDAmNBnVLmtHWcQqqgTDef/MtWNHaisWNjfjPn/0EJ08eRk9fG5pqF8NssTDM6u+hUg1qmKwmGAhI6un+Jco20GOfrOdKFr1076Afv9uJzR/8JKt2f/GT70GDCOY1LcInb/80XnniGWzadDESRi0q59VCbaQauRogqYLb7UGevQCpREzcHynORI6RZNUtJS7S/cdg0MEfS0ALLfQWA5KpMLxnOtB3sg0H2k7j5KgHAVcSefZC/MNXPo/q5hZ4IwbEocXwYBdKCx3wjabgC0QxODKISCyBaJScc1QwmJKw+k7hzEtPYUG5FVaDCSMDISQsdhxuO4KVTXXwnBjGYCiAlEqN6pIKaPLy0J4IIIAk7EYrPKe6cPD4USR1KuhtBuQVFiEV08I1FEJj7VJceMlCxGMxlJUXor//DGxWNQhYuoaCKCqsRBgJDPcPIqXXYOmCFlQVVsIV9OPnP/8J9CMexE50cBmDa267Ef/n3v+HyzZdjqbiWjz7/IvIm1eFvs5B9DkP4z/+417YrBV4+PE/4IWXnkXryrV49vmnUFpSDEdePvJtdsRTSf5pXbMalRUViIbCeOKpZ7Fm3SrU1Negf2AYblcAI04Xw9ud27cxXCd4S4CalLfUprluPT3fJ+Nsne31ulE/bx47L9Czf0VZCUZGRrh9/Pd//ue0bVvC13e9610clz/+8Y/YsGEDw1OCmARqCejSePH4448zMN24cSPXNu7u7mYYSq9HH32U3X5WrlzJkJW+l9BndDxer5fhLUHaEydOMHAlUErt+bHHHkNTUxOD0v7+fgatVBuXnJHki77fENSlhDdKxt2zZw87DG3evJnL6tAx33DDDZyQS9/vnnvuOXyAylLodPj973+Piy++GI2NjTh58iS2bt2Km266ic/nkUce4drOVPaE9k3HeO211zKoJkhMxyghNoHmbKB81gNGbsVcBHIRyEUgF4FcBN4hEcjB23fIhc6dZi4C78QI7N72q6zTzq51mXl7IsCVNC9D9SYHjBNhcHaMxTqTg5gJFsKKAuhsIcvZXtuz2V/2BNV4CCn/Pr/wVlyHsXVLz/aMBchKX+Fx1s0zxWPC51INOwm8nWlb488gG1zISVPaRraV3cSzFm2QAIJQsglll0gKICWfosglezYFwtD2qL4TbVtYoGq4pit9uR4aGkYwGGQFCdU0JTUp1Y6kTO/yigq+Bl6PD/5RP9upkhUpZX1zfVunE729PRgedrJa1Ww28QQCZXRTBjZlrEdipAwkO2YCIMLqlqxG6RgEAJNKRUp8IFCkVSYRxZnLdpUd22x4y8tkqVrTFstiZVFnN20/Teev4rq6pPQMhcM4c+Y0x4FeNpsNhYUO/iHwI4COgHJqDYFM8khO8XlQHA16A6xWC4KhIB5//DFWOtLkzepVq1hFTOpUmviQdqOTt+C5wZrZwtvJ9jWb9injLdTNKmi1em5rEarnptawSpkSGLieK/+MhbcE5kixSwBv9+69DG8JcFJbSMST0BlMWLJ0OdRqHYaGRzAwOIT9Bw5xnGiyq6K8HKFgkCfAaC8E08k62WIx8T6p3m1fby+CQT/XGOUjSZCOQiobFeUm/T0JKM/SZk8xoAjANwZgZCVMiE0qowlZ+6o06UnvMc4DnOUhVPXcJ+NC5UOq4nAkzDGl90hxHglT3WhSBVGcI2zXW5BfgLz8PG6ndC2obc6bV4/8Agcr6UtLy7leNB0PJWowRE5puBYs1br9/j0/wInjJ2EymoT1r6KGzYa3dCZ0lXnSXhnP+PQUC216T/QnBTgSwOU+NTERQcZLqI8VdW6672UUs9PBW951OtlicnhL26b4VVdX4dOf/hQu2bgRCUoKoIQTvZ7h7eEjRzDsHOZEFK1W1MwVyRzCsUBO2AsllrBQZCeDeJxrXvMP/a5cHwFvxSS8sHeW11VRnSvq29KSImzcuB5LFy9UFOnUBml8zlbdKiOWTNxSag5nGuPUSr6zvwOOeUr5K4e45wYvee2ztE0+G/h6NutM3w7O7fzlcwg/m8yxwYkxYHxbz2rZ09gpZ5YSCWpzfZ1faKtkgikJKdOlD07cLz2DySe4Ke744+Jwrm1gNuvTaCqAbRIJVQJxUqkqAJchrors+anxj72PspdEKolNCz4210syp+X/6Z++xvC2rasDh9tP4PCho1BF4gjEYpi3dDHDW/VgEFdedwNaWldh07oL8eP/+gH6ezvQ2duJAlMJP7N5R0fhD3iRiAWg06qgUye5lm48KVwYuEwIPweLqyot9YeGfLj51k+gaX4TvvG1O1BZ7UB37zB+/O8/w58efATv3XQpIuok6lubuV9QrVV6ZomEojDZbEhGwyJJiBL1NDLBUiQm0v0nEAlDa7TAojPBT3V5jSoEO/sx2ufEq4f24UQyiH/7zk9QVtGAziEvhgIR6AxW6MgGWptA32A3QkENikoqEYqHoNbosW//Md6+wZhC6PAODB15AyW2JApteYgMq+CKJFGysAp1dSV45r8fQV1TAwxGM5oWNSMQj+FQXxf6g6Pocw5BrzKitrYWJ44fgd/nhN5AJ6FBNKbD/HnNeM8Vq9HR0YWKylKEwy7U1uSjo60dkbAaiJmwdG0L1+dVa21QJ21w97rw1MvP49ixXag16hA93Y3OkBNrLnsXNFYTEuEYhnsHsefQfsSgQrmjGqWVWuzauwtbNn8U5VWFONV2DFq9Cc6Rfhw9epytrWvKK9G8ZDEaFy2Ea9TLCk/PiAvb3tiFK668HLFUDF5fgGveDg4MsW3yjm2vQ28ywmDSM7yla07/dFSCQUnuks8A9OxJpVMWLViI+roaHNy/j+8HLzz3/LTt+Y033kBHRwerSikRVrp90EoEb1evXp2GlvR9g1SuBE2l64f4ngDs2rWLk0hJmUvwlrZF69JL1rxtaWnBgQMHeH1KnKXXwYMHGQJfeeWV7LBE0Hm8wpWchQjC0vZIUcvtNxLhpDc6dto3bZPep7b81FNPcZsg9axcjuJFJWMIAtO+6LsjKXUJ1lL/o/UIBOfn5/M6f/rTn/gz+p3Oh7afDZTnNEjkFs5FIBeBXARyEchF4B0YgRy8fQde9Nwp5yLwTonAnknhbWb6heERZU1PeGVqqvEchqIalRny41W8UqFDm5EqJbHJjPoqexeTw2AFUmbZq8ptyO2KCYe5qE+nn/liMHE2s2PKyYyHt/IcpXIpA9tkJr9yRtPYJo89v2xwK8/7LGbzsoI/Ed5mQ3pxzTKvsfvKXlcuIxF99pJzv05iaxOuhZhBm8ZhV6pvCd5Ke1EFcioTrgIWEdASk1OMWwjGKZ/r2UrZyF+8qeZVwE//B7mebWdXJ0bcLoY2NDFQW1vH1sE2Wx5neBPEiESjQoGmAI9QKMjwliYlKCOcmheBuHXrLkBZeTmrMAm20XJkM0oTaAyBWE1L7ZssTBV7ZIZQ4pqk63Aq0Rhvyy36iNJXmSdl1+5UKSp4snElpZyYjKZuTVnstL9t27ehs6MTJaUlbAVGNr2yJi5tm85X1AVmxMVqCx2pShnyxIQlnNmEJ598As+/8ALWrFmNjRdvZLjNhFOZ/hbjg1A4iustzl1pAVkJHzOP0ucCb9Ptd4bxhPujon6musd07HFOFpAJFYzEJ/xwnJXJygy87Umrl6kOrslkxdKWFUgkgb6BIYyMuHH02HFOBiDo37piBYoKHfB4vNymSJltt9tgs1sYC7o9LvT393H9M9GkRRKDsNqlNi/jLv8XStF0QkQ6kUPQSlKKpl8MLcW1lnWAJcyUNWm5n5MaXGmuVBeYa6Qq9VLpc+ojZMMdjYbhHx1FwO/n9kIWx/Q72dqRYp7Vm3Fh58iO0lQfL5lkOFtRWYHiomJONKDjJHjb0NCI0vIyVt8SuKUfapPU11UqLR83tb3t27bhnnt+gNOnz8BkNItECQXeKp6ZaQWtALWiI2WPZ+ItORZT5xInzBPfbPmcNa5npyxlXOAFsmRVvVLrV/mbjKGzx72JvwupsADyMgFLXE+6DsFQCPPn1+Nzn/t7bLhwA6uwub9qtPAH/Dh2/DicIyPQ6qntqpQxK8ITqtTOfDTB7/cjGokoalph58zXgcZLZTwSlqJi/zQW0A/bTGvIal0AYa2G7Jr10GlUyMuzonXFUtTPq1bsObPhLY/28i6aie0YeCvvLDOPA2e/RPbYc/ZbefuueW7wknuB7PRzOMnZPlPNdrk57HrconI8m8szY+ZeNKYvzvEgMgkckz+vza7G61sNb2lAVI5fSdqZKpLjr2Xm7+ltWaZeb44Bn+z5cZJNyHQmAW/jiKkiiCKKmCqGuCqJmJpqzdJ5x8WYqxYeJWL0E+P3exo+P/eDm8Mad931dRj1OrR3d+JY12nseGMXNLEkwvE4qhcvwnDQh8jJDqy95F1Yt34TKotK8dzLT2LEOYg9+/ajuWkFIrE4AqEQBga7gIQPMFBCjxZ6vRGalJ9r6GrURqhA91QjUkn6n/SxOgxjCJeuezcuW7cB3/za52CxqTE87Md3v/djPPXEs7jtyvfh+VdfxP1/ehBQk3UMfY9UMayN83c0Ud6cXvQ+JavJ4Z4rdpCNstmEhD8iALkOqLIV4Vt3fQd3/fjH+PdHH0Sfx4eI2gi7owhhTwj5RivKiwsRioTR3T8A50gYJrOd/JkRjSfgdYf5WSKlCuL0w48hMnwSBjhRYjchPBTBnuMd+IfGw9npAAAgAElEQVSvfx2kON312FNcAzipVmMk4EMwGoPWaEJUr4VfD1jrFmF+eRVCgwN45clH4LDrqLgIVCYTFi1bAb/Hjfb2TvT39qBxQQ0WNFWxYnXUG4Vz0IeB3jasWbkBm2++HSeODuJ3v3oUB47ug6nUhvxYGIWqFPqjfoyEQrjxhltw4vBJHDt+CkazHSadEXpVDEMjJ/HHhx/CddffhM989qMIRQMIhkPQaKN46A+PI+QdhVGj4+f31evXIaFRYcGCBXxff+nFV3HJpRfDaDWiq7sP0QgwPOREWWkJXnnxBRSXlXIcqJwLA3sk+NmJrg0BR3pOiEUp4ZUSS1Woqa7EvKoqnDpxjB1fHn/sqWlbMz07UNkUUtISZCWVKtkW02s8vJUQlpSx9CKQu3v3brjdbv77Pe95TxreFhUVsQqXXrTeb37zGwbWdA4ETyW8JVhLoJRUuq+99hoI8E6mcCUwTJ9TaY3S0lK8+93v5u2Rijcb3tL+CLbS/klVS0rcF154gVW39KLk3Ntuu42VtvSdT0Lf7CBRTEgRvHjxYn7+Jaibs0yew6CYWzQXgVwEchHIRSAXAZFUfA4z97kQ5iKQi0AuAm/jCOze+qs09MlM/GZqT0rVDJ1CtoWxPKW0La7yRjaUE5PglMM+9iUn7uldCWfYBlapq8fvK7UPGTgoE+NyOwSyMvtRJqsVm9i5QUG5xXODndNd3qlA8mTKWza9HQMAMlueoKTkjzLglv9ikDL2XKZTdoh1pp68FSA2C0hk/85vZ+I35s+sgKSn16eZn5sbbM+O9uwmXqVFsDhaoRoTsVMUYSlh3Satfrm+poK1GL5QtjmBLm6T9LeAlAyCEgmEwiG21Dp48BBcLjcWLWrG0qUtsFrtCtAk22GCtwm2UiOFml6vYyVqb2+fmBw4coyVuxddvBGLmhejqKhQTJokImwnSpMoDEk0wo5VKnEF6BFQbmwChYy8qHkr+lxGCS9sUcW26EXHxyAxnYQhAB597PF4eBKC6jiR1RdlodO6BLNFxVFl4lJFttICXtIPqSC1WrJ9FjbPdD5v7NjO9mLLWpbiivdcAbs9jycqZK1LWaM3jeMVaJ256hnIO5th9XzA29n0b7a+pdrKVE9VRfbFBlbeSnvrjNJVQtwMXKNzFvB2D7q6CN5qeDtUI81staGlZQVILNrV3QuX24vTZ9r5mlRUVGD1qpVYuGABW9yOjDjhco3wBGx+fh63F4/bhb7+Xox6vWKCmWr4ZVvTSuWXYu/LRyWKyAr7X64zm0l64HNUluG+oSZYT5N6onYrTcLS8qzeluO7tESWY1aSBNlkYxhly+fhoWGeaPN6PQiHgzxzy1beNKanhzPqt6KNymlyWQvaYrWiproGxcVFMBiMfG8gxXtT00LU1NZCbzRAr6MadFbuc5ygoSKwqGF4+9LLL+Oee+5BZ2cXzEYzv88QVSYOSJktfyFQWoMCcMePRunxlNS36cSSrESnLPgt48PxStetTd9IlXPNiuO4hijuzRlwoNwplZFLZmqkOAmEJie/9KU7sZhVIaR6SnGbGRgY4vOnJBQ6TeqLpBRhWCtr3+p1oi/rxLhH6lxSjZDihKwU6UeOJzLxgsYbto7WapQxUFhkkqqLQC7ZJ+fZLQxvKyqKEY9TLWyqBZ2xTeYz54l+WcdXjAriHil/5jYejA1h9sWcqpe/E+DtbEbSqZaZm03vhK2cgz3vuRz1xHXHI8dzO68MmJ35KLMTG8cvPfP0w9nB97HbHf/MOM3zcHpcnP68ZjrumT7P3vqEZaepmzv2qOQ1zZzP5PvNXPvMEy2pa1OIpUIIpzzwhJwYjfqgMWsBk4ZBrkqTIud9ca+EGlq1HlQ6gZ4J31//TzNf+HNY4p//+S7otRr0Dw/CFRnFzh270X2qjZ8va1uXo8c9DH3/MOqXLMYlm67BpvUXY+vul7H7jR3YsfsQmhcvx6bLrkBdUxN++9jvoDIlYSmwIMFJR3oE1Ebx3KgRSV6JJCXuREX5B1USPucolpU3Y2FBMX70L19CnlWD/n43vvKlb+Lw0ZPYuHApiipL8cXvfR1qGttjYXYFMaiAoA4wa4zKc2eSHWz4nqwmxxFh2R+NxqHVG6FTFNBkV7xmxXpU1yzGms1b4IcWSU0Kg85hBpQVjiKoEykUFBXDH45ApdbB7Y7g+Il2zF84H+FoDH09I+xQYsvT4vVf/Bza4R6U25NQJ0cRD8TgVxlw5Qc+hNqyWtgTYQwPjUBjNuCxZ57CS8+/iIqySuRXlEJbaEdF8yqcOXoKJw4cQFNtFUaGOqHSxlBeVYn3XP1eTt48cuQYNBoVlixpRjQeQG9vN2zWAk7w1MVi0GnNiGvt+O537sXp44MwOEpgtJkQ7xmGMRVDMBFD7+Ag20mXOIrgC/g4RlTfVWu0YXC4DV/44ufwi1/+Fz78N5tx9fvfh/vv/1/89CffwgXrLsHubW9AlYhjwfwFOHzmBG659VbUNzbwc/vRIyewbv0aRBIRdHT2IBJOweP2orioEHt37YTZZhX7IXjLSYbxdBmFRCrOpSfoOxMn4yH1/9l7DzA5z+ps+J7edmZn+0qrulpVq1jFsiXZlhvuGGyDwYSPkuRKIIXAZxIIxaZ9BH4CH18wmA4hdqg2NuBuwAZsXGTJVu+r1fY2vdf/Ouc8z8w7qy2zkpw4eOa6dGl35523nKfOuc993zhv0wa0NzWh5/hhFHI5/PsPfjhl76YxSCA67R+owIvuh6SRtYzxVMxbYqQScEt7u61bt/Ln6XsXKRpp5u1E8JbYsCSbTGAqeeES0Ev9i+6dwFuSY9ZSyxMZrqIskmWmLb0IdCUfWpJGJrnxqZi3ZCFD577hhhvQ2trKz0cSy3TticzbibHYu3cv3yv9nTx7a5LJZzBJ1j5ai0AtArUI1CLwmoxADbx9TTZ77aFrEXhtRGDnH/+Tk+0lYNbg36QjwOwoJX+owVENak1WZW9kIGlwyHguep++1JaBWw2VlWOukyycwGd8SZLhRjllTrCTQyQl+hUIpe+P/BKNQCYDVxPYT2XQqQxiarbDbJJL0/WU0wVv+YmnYN+WzymJuzJ7d7IE5NSyfKVrTMFbLYO3ZfBh4rNK2xQZ1JiScaGaz5gSPH3A1ngH1SUuJ4K3uiBBwAGpJKd/8ruAnNTfS0wAkg9lxiIBSJTMInlcK0sDk+wqJRFIKpTYj8eOHUN39wlEo3E4bE5+n5IgBNYSK5BAV83mpnO1t89h0O+lXS/h2Wefg8liQUfHfPZKIgku8tf11XngqXOxlynJxRKEQWw2Akh0Gwr2JqC0+FJK/xEWrYBegjeJrKsRvNXtpmVotTwqsR7HxkYxMDjAyQ66p6VdS/mciXhcKvBpHKtACUhMwBd59joYKKNkIjH2CBCiSvudu3Zi2dIuvOGNb2BgN5lIqrGr7k9JzjLYrMZ8JfH1TMCaSsnoszHD637MwH++iFyWkpskEU2sBZJ208An3beRfWsEb0WmV4O3VBxAvxPLlAoA1qw7F7m8Cd3dvQiFo+g+cZLBTpJHXrN6NTZuEPYtSW2Tzxextil+lCyNx2Po6+9FOBRUssgyH4jIs4qlofCF+r/kxqk9RO633A4yGTOAq71sWW2ZhG6Vz3GeZHZzPB6yeWFm0lgin1pqa+o3iXiSAUW6t1iUfk/w9Rws2yvSzjKPGyA66se0Bql7JWCcCg0ouUb+aIsWLeJEHI01ahOXy83M284lS+Byu/hpXS4PM79p3FHS0WK1s0wy+Z393y//X2ZFuBxu5cVrBG+lwGE6bp6MLT0fK4ay8qBWC9ik3Y2ek+ceDXbr0STojzCaJzDGKtYmHteT+Evy52icmxgQX3fuOgZvKUFKknx0DhqvNFf97Gf34tjxY+yTrAtBaE4jIJzmLGI2k/IAJdlp/qICEmLt6rWdZBJpXqF1mHFuJSPNwD+HhIoARDWAedpmIJdJwet1Yd2aVejoaJ0CvBWfbVYUUD22ArzlzjBhPuApvRJ8mnqt+a8Db2feT0wPEs+uKO1szGzVnWPm55rhPJO0V3VXfoWPOkNQeXbg7eT+sDwLz1g7Xt0eyBitU89ZOYamveYMcZnus9XHZGrgnMfBNHvN8nMa41J+vlPvrzJ++kiZd4vIFZNI5IJIFaPIWbNImTLIWPLIW2jvA1issiayuoTJxoV9tFd64+J/ekU76Ec+8jHUuV3oGxrAaCKEo0eO46VnX+Brdm3ehJNjI8gd78acrsW45a1/iW0bL8Dx/iPY8ezzeGHXQWy6YAs6FnVhy+VX4kcP3Yuss4CEKYsULMjmrbAXrTCZZY2QvSXtIUXWmH7OOlNoSblxfut8fPNzH0MxFcJgXxh3fPxzOHrsBDYvXg5vsxcf/ernkUtGYEmnYXdamB2c99mBLO1PbLxnYrWHPPncOkTZgXx2KaZWCyzkoW4p4lh3N66+5V14/0f/BbvGQihaG9DqccEUjcPndCKdzzD4TPuOZJIKg7wYH0uh5+QAfE31SKZpHyprYTIdwM+/9q+wnhzABZ0LYLcX0N1zFJuvfR3mLurCoqZ5cKTTcPt9CKVTHIPPffr/IBqOweSyY+35m+DMW9E+fxHGYklYPE4cPLIfHXNa+V7+7C1vg6+lntmarCpjKRdF2WwWfOlL/4r25haEghFsuGAbjh8ZxaP3P42CyQNYfOiw+9FfPIzN56zHvLZ5rLiyZ/d+dC3uQiKdQdFmQTZlwvDoCdx22/vx6BM/wy23Xom1a87Fid6j+OHPvoyRk0Ec2XcAt9xwI0vy3vX9b+Ov3vMeNLW2CGO1aEFjsx8FcwG9fYOIRtJIJdPwuF146cUd8DX4S+AttTuD6lxAWmQwl/yL6X/aR0UjYVx+2SVoqKvDyGAvfaHC17/x3Sn7P52LWKq0byMQlsYLedcawVtiyF566aUlz1tivdKxBIpS0eKmTZu4wIz8Yuvr66cEb+l9YuxSsRkBxPSdipix1OcIjCVm7rZt2yZluNJ+kK73hje8gfeWVMD69NNPl8Bb8q6lc5NlDgGuv/nNb3DLLbdwgQAVqBLYTLE/cOAAs3AJ9KX+QJ/bvHkzPy8Byg899BADvXQN2r/TPdH3y1tvvbUmmfyKzqK1k9ciUItALQK1CPwpRqAG3v4ptmrtmWoRqEWAI7D7hXsNLKOJksYSJAa3SAbU4K+nWZ6SGFUAhSHRZAR5NVhVTkZJikSOERhBWFwTPHLZQ1CSKJMxRDWATMlkYfxIer2UDKcvmVrKjd5XwFC56eW85ec6VXLZ+P5kXWYmELJa8JbOzcxKAzvSCN7qaxufU0Mb/53grU6ezwTecprcAJ6XQa9pWB5VjdHpfZVPSVqqy2ngVvdJ7uOq/2rQihm66vhy/5P+ov+RxHEml+Uv5VS57XQ4MTQ0jIGBYYTDMUQiYaRSSWaxSdECgV9F9u6kJBN5pHbM7YDL7WE/XZJuDYcjDPzV1/vhdrmZnUpesYsXL0JHxzxmVRIYTGCW2Mrmkc9llG+kZtpqwJn1ZbnoYSLbVgM1zDoGGGQl+VRKipDUMcmtplMplhprb29DY1MTP180GmE5VfKoZdaoGp/ExhXwmLx+68RTLRjCkcNHcPjwIU4arVm7Glu3bIHb40IoFOSxSoCQ7hviJ6olosvMb25H7j/VgbdTjjsFSFbVtao8SOYIxbxVYCbLxTJQr1iDDDJVCd6abfyYBN5S2xN4m04XcOz4ScQTKWZKkHcygfmrzzmH4zl3bjsDYNFYlBms6RT5vJEEbg4jxM4ZH0MumxHAHUUpeOGpWxctqAAzCCf3recknlMZsC0KQJ3LMyuYQNpctsBM8kyWPE+z3K8pCRhPJtiPVgoBiMGg/WrTLNtLgC63rroeFSPIWKQiCZFIFja5hkxp/RFpc54DFbOTigMoCUgMBWI5lMFbF5Z0LsGSpUuZcUuArdPpYsCbfibWrtVig9vtwUMPPYwvf/nLGBsfg8PmYOaxHt8CXU89x+i7mwq8LX1+MultNY+wxDSDtwbYcQrw9hTwYQbwlpqRxvXGjRtw2wf/N4Pcei6iBGFvbx8eevgRjIwMw1fv4/mJ7lnAW2KPS9EUjW26tkhWF7jgwqZk0q0E6KqiFN1npG3FM5zYtyStSCx0ApqFrVtEfb0HSxYvgN/vUbLJVDCjmcRKBlqBzHqfQO+XmLdnDN5WM8DPnHk7MwBXzX2UZbmrO/qVP+qsPNefIHhbPUgpbTSdPPLMMZ4deDv5+cr78Rl7zWmCtzPHZGams7730wVvJ3/2KcBbahcTqf1mkSumkDVlYHKZkTHnkDLlkaF5zGrmuY1fLBFkRqFoAnllvmnFX80YyjM54KP//DHY7VZE00l0D53EySMnsPOZ51CwWbBs6/k4OTaM1NHjmD9nCd7w5neio3MJjh98GQO9J7Fz535s2X4J9vUMwN7aiJSdfONtcFjq4HE4kc1FYDJl+Vlo3TabiBlbhAU25LMFeN1ehKlBY0N462Xn4Rff+QbGTvZicDiIm//snWiaMw+tGRNWr1yBj33zX3Hw4H64swWQWL/V6kRLezsrgTicFtR5nSyfn0zFGfim69C+uJAbh7XoQN7tQziextz6+fjyPT/DgUQegUgeTo8dbfU+jPQdx5KFcxGORuBweRAOx2EzW5HNmzC3owOHjx7DwUM9SCRz6Jg/H4VcGrl8Ar/75neQHOzGiiY7sukAhhMRbLz8dZi/mLxbu2ANxrF0bgNGYmMIxXKIjgfxyX+5Ha2LFmLbpivQcc5qBMdTOHf9anT3vYzW9gag4MKunbvxwQ+9H4cPH8Xo6CiSiRQa6hvR3X0Mbe2tzGp9+pnfo72tmQHUVLqAq695I0YDIdCOKJ1NMeCXM+eRDAVw5MVdaHA0YE5LF35036MoOHwIp9JobPAhlQxhw/pVuOb6yzE01o8t2zbAbctjbOAkHnn8d0gm42xvsm//HvzyvnvxgQ9+kOvIqH8SiOz1+VEwmXDg4FFVzGVFNp3C0UOHWf5X9lmkXy09VewbxMO+aLFyERh9Tynm8rj2qqtgLmSRioaQz2bwpf/3tWm7NxVzEthJ/q+0zyAAlaxj6DsKMW9J6vngwYNsLUN/JyCX9nkUUwJh9+zZg3PPPRft7bTvzbEkMgGmE5m3GrzVnyXglKSS6XMElN5999249tprJ2W40nMSAE/3efz4cZYzJtnkBQsWsGwysYDpPukZiG17/fXXc4ErfY48fZ94Qnx/L7roIi7qpXsk+WR6hgcffJCfj8Bk+jvtyzjGyjuX9l81yeQzmSFrn61FoBaBWgRqEXitRqAG3r5WW7723LUIvAYi0Hv0yQrwUpJJglgRODTxVZLE5GPK/+gzGjTlRDTTt+Q8OhGugVBdvS3nFllO/dLH8jmUKZIGLMX3U4Owcl4N+rJEIyeLBRwzArKcNJ7Ct1IkSyV5Ls+szskefWWu1VSsq5lYPTOBt2WAQieJK9nFEwHc6cBbjmbFc+o4TA2QTgc+87WUPOX0z6lYk1OMl1JPOG3wVj4obTrhWSZhik81bE9J3qnCgxL7VrH9NJKorycgp5IUVjGRfqNALWbtFiSZYbHBRpK5sCCTIYArw+zATCbNHp7k7UnsQ/LMpSQVAbXESiSWm89bz09HvrrRSBSBQIgZvCTFHI/F0drWhoULFmDR4kVYsGA+/H4vvF4PrDaSAaPriEclXUtkS9V4Ud6xxJilC8h7InXKz8DjQ/x+qWqcntXldrOnLTEYCfBiloTy7CUgh/y7CBgsmorM8CR2nssp7DzyEqUExf79B3HkyGHEozH2IF25aiXWrV0LT52bQeFUOsmMC2HOG8daudBCurPhPeX5O9PUPFNRhfHzZ0daWSWBiwJgUwzKgL+wDqXQYTLZ5DLztre3n6WIqanIN9dX78c5q9dw8pGYt8lUlpkSPT09zFI9d906XHThNrS1tSCbpT6WZHZJLpfl+Zv62+joMMZGhpFJi3csdQICaFnuVs+nxJ4lQgUzX2Qup6QY/SOwL53J8j/qwwli0CbIP47AYPGsTWWob2e5Pel3AnRzSq2BAWJRwC21ZInVqyS26Z74uvkciswUp88YJLmV5LOe4wg8tFhJsg+o9/mYxUCJMAIkqfiA+iuxxBcv6SyBtzTGKIkn/Z3AWzsXXfziF79i8JakqIktrgt+ZPyfGXjLwC9Tl06ZuYRZa5CXlt6hAFye5srvG9flir4/A3hL8xKB9hdeuA0f+MD72VOb5gm6LsWqf2AQv//DM5zIpHFOMac217617FtNjGiblR9A+o/45bLsIckok4Q8gbdqvuG5RTH8uRCDf5dCLOoL8nMBbpcd7W1NzMAtFLIyNgQ5l59pvEwAb8tQi/5pwpqgQPByjKZWjZhpDtHvz2YuMZ5zZuCt2jtQO6Up9jCzO8uZH31Wn+tPBLydGZycOu6vFHhbfTu9suBtdbGpHrylSqKJ+/FTx+ipzNvZgrd0EVrDkqkUoqk4koUs0iQZnE0jnk4hx99bBOCktZEK+egfvT759jvOfKBNc4YP/eOH4fW4kCjksO/4QaTCCTz2q4cAuw0LzluPkz3dMMeTKIQyeO8HPop1GzfBVEji4V/9Es+9sBtXXXsVnn5hD9ZvuxBrNqzGl774FTTUz4PLUw+rq4B8WooSSTaXAGra2zpob1co8pqZos1CMoS33XAZHr/3BxjoPoTAeBDnnHseVp+7CU1pM65+3RX49N1fxaWXbsfAgaMIJ5MwwQq3rx7z2ttw551fQSg8gta2Jt4j0xrU3NyCRDwFkzmBfCqPoXAcncvPwbZNF+PGd78XhxI5xLIWNLa2IJuIwJbPoLWpXva/eRPcDg/MRQsSmTxa2lrx6GNPoLt3EAsXLeM9S+eSBRga7sUfv3MXRg7vxQKvBQ5rFglTAbsO9+Av3vM+rFq+Go0mGzpavPA01mHPweOw5wv48QM/Rjyfw9YNF8M9dw465nYiEgmgoc2GJV2L8Mend+KFHbuQzsQwODiMVatWI5Omvb2DCyDp/2PHjyIwNopYaBwLFnRieDiI9RsvgKfOh2AshqJJZKP7hoZRTEaQCI4hOjqKdWs3Yf2mLQimkoikEqwiMj4yigXz5rMaC7GUSZ0nHhzDyaMHcPc938d3f/ADHO8+yrYsTz3xOG770D+y5PCPf/xjXHbZJWhuaUO2UMCJnn4GdOn+aK/ec7wbjY2NAtzy3lzND6RAVBD2NcwWbjP6vkN7tuuvuwb5VArpRAT5bBZf/NJXTqv/0zknyiaf1omq+BD1NwJ3r7vuulkzXCfzvK3ikjMeosHbVatW1SSTZ4xW7YBaBGoRqEWgFoFaBE6NQA28rfWKWgRqEfiTjcD44Iv8bBpYpS8P7LWpkvwig6pB2LK8W6kKviTXWgZ9jWCo+IVqtoyEUQMI7AfJ/qPyWc3uZSYSJf6Vnyd5SIlXaLaUATcmYnTiRqRkKSkviWQ5r5xf5L/kb2VfWSXzqCBBlpZVxzAmSMdWAA6ndgPxQZWDNKwo51Ag8FSgsfbt1UwyloSuZHhVArdyAeMhJTaS4baMgJH8eWrgVrf7VJ27DN5OzfopSa9OkBXVoIQ+tzE2k3knTz3Aykm4MnhreKZZgLeTXcPIwJ34fqmQQPkxM5StAAo5lp5epxFF5pUaiNgDxaIwMXTfI8CUgC3q1wKIZfl/AozGxwMM5tIwI3Yg+XOyFG2hyADuoUOHmZVL78klzEil4hgZGYLf78PWbRdgw4b18HrrlHcvAckpAd3SBLKlGJQlvyViQRLoQkCN2+NhZi8xZAkIZKDGbmeAy+N2M2vOOD5pXqB/8kwmBgjtDht7jXr8fgYsI+PjeO655/HCCzsQi8XR1NiIzs4l6OxczNXuxBjO5YmNKeCiolLKmNTgvoqzMPIlzvpFIKhxSEkbndqyWjZ66n6lWvAsASJlkK4M3mpFAbl/BdqaZgJvB9hXVIO3/oYmrFh5DsKROIO3+YIZ/QMjONHdzX1t/blrceHWLWhpbUSxmCsV1FBsqe2jsQiGh4cwPDSITCqhpMGF4a+9k6mfJZNpxGIkZRxHJp3huZaS0tlMBql0CskU/U/gcAZZ7ru0RpTnBZJIpr/RfCvAq2BwXGBDxQIlSWHR1S0l9I1DWSGcIoavME+VqJciHS0JboLJYobVJnO9z1vH/mDnnruen59YEvQMy5Yvw6LFiyuYt5S8FM9rM7NGaEzdd+/PWTaZZMLpdzMETOe1Y4b5xQgiyD0rmUnF3NKS06U+rGIi2KxaV/X6J3CtzNglb98ZpFNnAm+JKZPP47IrLsM/vP8f2Eub+oUuRhkaGcNLL+9BOBTmOUCKpkQuk+LtcDrhqfPwnGFUxigVTbEksgGsNYBx9OwajKblmLxueb0okudwHm6nHS0tDajzOA3grfjeKmfl0nxrlE2uLKkyDn7pdJWyyWcK3p7e56sHzmaaocrvny6IXP0Vpj7ylXgevT2ZKHNd1f2eoaxxVdeo8qDqwMnpYnt2ZZNn31azAG/VlnLiNSa7ZvVxmRm4lSlRjfVJwNtJdgCGfcMkRX/lHUXF/sJ4JJeQFIHDR45h975D6BkcZtajw+dlb1gqpPL7m1As0Fpi5+mcJFS9dV784zveXWXvOb3D7vjI7bDZLUgVcth77CBSiTQefeCXMPt9aF+1DAO9/bDEEsgHEnjnX30AG7dsQZ3LjD/8/ins338cS7oWIpW14py1m3Dhxdvw1Tu/DY+nA4lsEVlzDvaCB9F4hFmXDU317HkbT0SQy6RZKpoKxEIjI3jrG67B47+6G33dL2F0bAidi5fjjTfeirEDJ7Dt/M346oM/xjvf+b+QGBxD1mpBva8R6UwOiVgSBw7uQTqTwMKFpDzj4L3wC8+/iL6+PjT4HIiG49hy+RV43bWvx/e+/n3ccOs7kW1sx1isANS5YS/m4TIV2Tud9jAodB0AACAASURBVLg+nx/mggUWkx2NTS0YD4fx29//Af3DY5gzdyFfd25HK0Lhcdz3uY/CFB+HNTKGBp8L0VQW0bwJXn8bVixfiXe96S1wmPMwe+xwenyIjwaQRgp3/+RH6GrvhL3Zi/FABH/+F+9AW3s9RsbH8PP7H8TOnS/hpptuQCAQYZldLshkGxE7krwXTzBQai/mYDLb4fM2gZw25sydh3A0hlQ2BSdZO+TNCAcGkU2HcPzwASxfuhSNza2IpmIMpvubm/DCsy9iy3nbYbW5UVfvl4LKVAxf+MynsPWSC3Dbbbdxkd837voaDuzbh9s/eQev4Z/97GexadMGvO7Kq5HJ53Ho8FGMjweZtTo2Morx0WEGm4tcDK33eGLhUAJvUfYnpnXp9ddfi0Q4zHYIhXwWn//cF0+rY/9Xgbe0B9yxYwd/J9q+ffuUxd1TPcQrAd7S/DYwMIDf/e53LNVMe9XaqxaBWgRqEahFoBaBWgRmF4EaeDu7eNWOrkWgFoH/QREYOvk8360RYNXsVgFAKJEtkska4NXgpDymlj8uJzmZlaikFfkIA0BbCQQrX0VDvIyetvJnM4O4BOCyd6fyByRwQoNhxPJiIFglnokhSKxAjcswGKAAhLIcqCHtrrz5dBqY/2efvTJ4a2ITrDK4WwK7NcuX1SYlOW2Mz7TMW5WM0oxiuuxEpq0KsWKACYOvDH4KsGm8xqng7fSdcWbmrXx+yuMM7LjprlQBbM8GMNMouj75KR6HRobF2Rl4AugKKMhQgJZUFvOv0kWErS3MMi4+IClY9u+iQgRi5pKMnjDJBPgQiWEpShCfXQZzyddLySizp63JwgxWm82hQBRhPhALlsBWYlMePXIYv33yN3j0kYcZQKUExNVXX4XVq1ezdxLJLBNQSyxJBl0LBZZPJcCV+g+BXpp9y37RioFLBRAsf1wsCniXJZBVmOvyOSu/T/Kq5JFJHqIE8owMD+Pl3S/jkYcfRV9fP1atOgeXXX45urq6uKK/HDeJk46L6lwV4C33t1MAXB326YsRjD3gvxLAnQ68peQdQKA3oZ0iW6zlxrlgRDGgyfO2t7cSvK33N2LZspWIxBLo6elHEVYMDI7iRPcJ7icrVy7DRdu2YG5HOwoFkuaWAg9id4fCQZ4HA8FxDPT3IpNOSpsrtmshV8Dg4BBOnuxDMBhCMqlklQ3js8TAzReYCVygwgRptHLSm5ULRHZcwFuap9X40UxvVXWi5+iyl24Z8JQ2F+9U6mM8zzGuIax3LsDRAK7ZxMxbOsTlcmLNOauxZetWZoG//PLLSCWTPBYWLl7MrHCRTXby+NHj1kaexCYz7rnnh/j6XXfx2HA53VJEo2Sieb2aOAcZOtlEBpieyzVnWK9nMm1IqYsRtNU/8/EURwP0aCwemXIdYaB7wphQhRBSfAMeq1dfcxX+7n1/B29dHeKJeIkGHRgPsww3AfPEntVge4mNrpq57H0o7VFad9gjXAqPqO2kbEmt3HpdVVLIYgtAnpUFWCxFeFx2NDc3MAOXmbdFGSPi4VtmXcu1VWET9adJ148y7DIRSDoz0FP38+rkk2cPnFW/Zp3Zc1R/Hemi1c+zszuzOvp0GLevIsDW+MzVg5SnRurMWLeV8/Dpt1lZ5aaqttQFKIb9MO0vpn6VwdnSOC4dPEvglj53lsBbrbZTsZbJZldPYEil87j//kcwHkrB5mpELFPAnEWL4WtoRDZLe30bmhpaGLwNhcK8vtR5PLj1mg1VhfJ0D/r07Z/iuTSFPPYdP4RkPIVHHvglXG0t8CzqQGg4iNzwMMypIm5913tw3rZtGB3qQU/3CezefRhdS1YimgUWrViBNetX4777f4n+/ihMdifMTsCUcTCQmMml4Wv0IpEkq4woGurrkMmmYAPgtdXhyi1bcGDnU9i94zEk0yHYHfV429vfg+Hdh/DWN92MaJMD9fVe+M0OJPIFxGNp2D0e2EB7SCZwIptNwe6wshIEWWvUeXwwIUdHYDgShsNbB4fZjp6TI4iaPQiQsksmj8a6OjR4nLCaTGhobEQ0mkB4LIJsKge3rxFWuwX9wyN45oUXsWT5atgdTt6bjAWHMP7yszixdxeuumgzHKY8BoaGEY6nmDlLIOaazmXM5v39zudxx+2fRp3Zgr7RfgSi48gMBZAsJPi57vnhf+DfvvJltLZ34L6fP4hnnnkG173+WvQcJwUVM4O2+VyRGdw0REhe92j3UXQ0+dDS0g6Y7XC76gCTFf2DAyBjCNpzERAdDY8hGBrC3DltoHXa46rjvfzw8CCsdSY0++fAlHehsakN2WIakdgwvnvnl9BQ78NlV16NK664AsePHsMXPvc5LFyyGG9729vYS/jzn/88Lti2FVdedRUC4TCOd/ewwg+p+HQfOw4UcvD4vCVVK/19Vu9HinSXBV0cXYTb48S1V12NYHCcgVu6/3/51GdPq2v/V4C3BNjec889rAZErFv6f7avVwK8JZnl3bt346abbirJKM/2vmrH1yJQi0AtArUI1CLwWo9ADbx9rfeA2vPXIvAnHIHh/l0lYFbyFkpSVYE1JUnjiaCZTuFr6VlDMqYisWWQJObELvvelV/CVBJWbFnmVY7Q7+lsMN1CKRmuGHjEtOV8DoO3BDDkmS1G0rHE8KUEDTP9mCmmQYVKj172ciTQQTO/GLSWe7AwqdaksZZTQEypzpeqZA1raAVYTp5PAVRykl+FwXiMyvGXU+BKflpAAZGenA68ndhVZwJzZ0oIawBgqiFgZN5ON0zKqWDdtqcJup5l8FYRAsu9V4Px2oNSJSq5Lyk5WS0/LB8yMTDKTHEGZAmopcQUMTGo8KAyqWlMsDID0ERAhviMUj8ijyzymiUwl85LUfI3+NlfUhjrJjQ2NrEvFjHV9+zdjQd/9SD27dvHfb+ttQ1r165liWI6hlggvvp6/p9AVJI/pXNRuwozV2Sdefzw+CTQVn7XhRLGog169lyWmMNp/kfAYF9fL/bu3YPRkRH4GxpwwfkX4Lrrr0dzSyvGRkaQTCX4vlmml9h3mt1ukMHWcdFemUZ/6vIQmh2g8F8J3pYSwMy2FqC+0u+0OuZtXx+Bt7YS89br9WPZ8hWcRO7tG2Lwdnh4jNnY5Im7fOkSXLhtKxYtmod8geRwyY+0yOwOkoWzWS0IR0Iso5hKxpltSnFJp7LM6u7uPsFgOzFvhSmupbZlnGrwljxuqW/L+wKkaiamjCEt8WuQ+lUAjW5TI7LHnzf0BeoTNAaI7S0y2tqTV1jC4sOrYEqxYeX1gl4EyhLznLx/CazeuWsny3KvWbMGizo7WQKcCn2o/wt4K8xbKpAgMPr73/8BvvXtb/Htkacz3e/pM29VUlP3cc0glgWCX0ZmLRcdGQBP/lktDKVk6TRAWrkQwDj7lj2jqT9QAvmNN74B73nve+Bw2BFPxFQhkhljY0GW4aa5hOLB447kkYsGBQ6OtfZAngDWcsGSuQTYlot0NPNaQFiZBwuwEuhOSXsU4HLZ0NRYz+AtscYJtDUhz5LKUkAjc6eoHQgwLJ64+mVcX8tzwysD3k63up2t96ab3ybbS8jxrzTOeraerrzIlvdK0577VQrW6ns+E9C2dA7VxyeLQ3VgrKwz1R07VbRlfIriQdnDfsq2OQPwtjRylfJMtX2r4vnOMnirTT/0vKKLN2l9CkfS+OnPnsD8hWuwbNUFCESzyJmtSGbziJGlxXgQsUgcdrsDsWgUu/fsYRbojif+rdpHO63jbv/njzPzFnYrdh7YDRRMuP+nP4O9rRmOeW2I9gXhyWQQHw3ixlvfzczb5V3zcf99P2fmbWPTcpi89dg3eBRj+QAWdi6Et64ZRZMF521eh0QshuHhYaRzGTQ1NyObI2WOCFwOJz8f+dZfdcFl6NuxG9G+Q3j61/ehUEwhEM/gXX/9AdiHIrCbTQj4aB0vwme2I00gq7+ZGbH+Oj/GxkYYMMzlpeiM9p20xns8dbCZTAgGQrA47TB5nLj/vvtwyfmXYsMFlyJd78eYxYF5Le18jZbmZpzs7UVDQwuS0RSQLWJoPARvow9DY6M4eOQY2js64XALmzgUGsc127ZhbOAEuvfvwomD+1AgVSdTEU/97tfYtu18OLMmPPH4b7B6+8VobmgE4mksXNmFItKwjgbw8q7fI5NPoogsztt8IW686W34yle/xso15I36h6ee5eIx2mPrwud4UhQv6urqML+dmLKA0+1FKp3F6GgAubxYGZhtVpgKRcQTIRSKafZVpcI6j9MHq9mKo4cPAe4imnxz0OBrZ0ZvOD6Kx564H/46G8zZNFat3sBWEoFAAN/+1rewYeNGvPH1N/D9fObTn8Yb33Qzzl2/HqOBAE709PJekb4vnOg+BpfdAZvTofZYsl8vFSsbiqQJCCYgnxR1tl90IQPvws4t4DO3f+K0+nXtQ7UI1CJQi0AtArUI1CJQi8CZRKAG3p5J9GqfrUWgFoFXdQSSsRN8f/TlTCSThcEqYFSZaVopv6vTzZMlTCsZMGWmrRzLvrQGUHNiJf6plfmS1Od7FIyAX+x3qM8jWd1SnImhq6WZubpeMSM5Ga6Zu4pNrO+P/KtE7lP53yqWpdj9EFtIEmQl5pgCbZnlS8AesdJUIq50HorhJCwW7aZbioMBLNbnY9llJdksxwnDiv4v+VQa2W8TelklG7dSjtl4aDXgbSnhNklP1uAtA/OTZJFLQJ1KDRpdL09nYIhEtSHJTcwvg3TxZOfke9CAiDqg8rknJM21rCv3FQLnFUtWgY3CKpwgzknjR/U7Bm/NNpZL02PI6J8sfUyz2QXcYKYhs3YLzHgl5qCAuClGqkTSlGTG6Vgrs3CbmpqZJRAKBnHseDeOHDmK3t5e9vykBBuBNpQIc7s9DHCRnyf5lVGlOf1OgIzVRmCeSDTT2KNnoGIHDeJRIUQ8IXK6dE4KCN0H/RyNRliC1eerQ2tLMwPGm8/bjMb2NuRTaSQTScTiMT4ngXJa0nQqj9nJ/q7baTZk7VJ/NYyravraTGNh+nMQ6FUJ3JYBXLoRLvNgsL7MKjTONSbseJEkAwdU3wHyuQLqfPVYumwFcnkzTp4cQKFowdh4CIcPH2G25ML5HSydvGTJIrjc5DcszFdKhBLzWljRQzh69DCi0TDL31JfS6fIC3ecmbeB8RD7LGez5HcqigY6FlpGX/9dplNibQvbUgpuZP7VfZp9TnUREL1fOracCJz4t5KsPReolOE5i9mqmMIKTNasT7MAig67nfvy4kWLsGnjRtjsVuzduxfJRAKrzjmHfcNcHjfHksDJsmyyiX+nMfrv//4fnOCkES2etzRuZXyWAPgpGl9BtRXvaqlkXYijC2h0rQKz7yt82WX10sCtBnfFPkDmB+P8UTl/V6h+lt7itdJkYvlrt8uJt9z6Fvz5n78LNoeNfZGpjek5SS6xu7sHBM673XW8rnLBFiVhiX1PTH0TsXeFqV8uvCgXV/H6TGusUhXQxS18//mcMLFJbr2Qh9VqgoXHZRHeOidaWxpR53GgWMgqxm2eAdwSKC1NoCwFxDjY2D8mG7OvOvC2SpYp+2JP+RIAW15GL/vTLIKqZkKc6pgqn6eqS7zKAVrjM5wZWFsdw1Rfr3owVgpNZvWaGHNek2bxMoC3pfut2P/N7llnurIxFjQ3VdfjjUcZy2NkXqtsV11opUeXUt6xmhEMZXHvfb+DwzUfDc1LEYzlMBaJsY0BSewn4kk1J5lZ7pck+0klZezYPTM91hm9f/vtn2AFA5PNgoM9RzE8OIInf/0bOBV4G+kLoz6fRXRoHJdfexPO334htmxeh5/fez+GhkKIxH2om9eBqCsPS7MJnkYvkokcMskMTOYMyOKcKkUddpf4qTrFKz6bzPLaNdA/jA2Lu2ALBJDuO4InfvEjFCx5xLMmvPcDH0b45eNobvRh1bUXI5dLwV0wI2MxI5vJw+pwIJ8hj3NSzXCxlQYX91ksXHRGexS7SVQgiuS563XixRdfxOr2Tvznf96PC9/6FoQ8jfDXeWE3W+Ctq4fV6WKAMzgaZpGTBHnoJqIIhMZhdXsQi+fQ0joHu/e8hLa2Vnjtddi/ZydsyADkZxwKwOuy4+WX/ojGpjo0OhzYdagHi9dtQHtTM6yZPOB1Y9H8ViQPH0b/8V2IxocQTUTxl3/5fjQ1LcTe/QcQT8YAixnRQIT34W63Ex3z5sLjcpeejS0xslF86zvfwyWXXAGL1Ybek4PoXLIM8+Yt4KI6u528hvPIZOPweFzIZfKwmKwsu2y3mpGzWmEz1SEZLaK5tQnDgZN4affTsBaKCI+MY+PmDZg3bx527tyJp558Eq+7/Aq2lqD18vOf+xz+7J3vwoqVqzAaGGfm7fj4OObMbcP+vfvQQJLJVl1QTSYSZfCWv8+QEharZ1iQSsSwcvkyLhiNRqP8t2y+gE9//ONn1L9rH65FoBaBWgRqEahFoBaBWgROJwI18PZ0olb7TC0CtQj8j4jAQP8eZkCRHKp+6eSGBhfFS1bkLHUiRYBKSdJoWVWWYrVI4rvkPauSOkVKFqufjUw6SXCTzLJKsKjESpkxKomVEtCp2I/EMmRmomS6layr/MwvxQgmBpf28TMxe0slf5m5q5I2JA0tHypVGBtg6bKErkocSUJdvHv1ubXsLMVFWJpyfxr4E1C8UJJ8o7hpNq1OYJAPKoFk7DeZyTJobWUgkNidGWYikVQaE85KtF3xZ6SKb06uK39fAePAMlskK03gMsms6r/R3/keCMCjam/FrCr1Ae3zqsF2BQZIaBV7VvI7ysdQgdylxi2bBSt+0KlyqwbGyFR5a1LnqmgL6nPq2Rm8L4G3lQm6Umdm0LsSvDWm7oRZXAaLdB81AigCtChwviSlLKgCA1YTRroAWuQJVWaKaVldXSQhcolyXhJLFSlbaVhh+JI3rvIdzZKfqLBhpeElic8etTYbMwoJ0KX3KHGYTCYRj8e4L0XCEUSjMZZPpqp7ancaO+LVLHEpgwJlaVAB6Qg0tjHIRdcQ30tKsplRX1+POe3taGioh9PhQGtbM0s1k49vOk39V5jDur8YwdepwFsdRnnfWDhiGNIT2mqmSbZa9q2xX890zsnf1x7HenBqRpS+d90/84BJfINL8yHLVpuwY8dO9JJXnWpLmjPcHh+6lq0ATDYcOnwcFqsT8Xga+/fvZwblnLZWrF17DpZ2dcJX74XZXES+QH1F5heSIwwExrFnz8sYHR1huWyL1cogbTgUwcjIGMbGAohEyBM5zYUDLI2swEXNNhe/Y2JGkg+ayBpLn5XnoHlAe9LSH/UYkL8ZvGpLwK4+RryWtVcsg74WJcPL59alLuo6zNYVr3IqCKC+Z7fZuIhh3do18Pq8HBtiQa1ctQqdnZ0M2NK9Uz+muVaeDcyWIvD2+9//d3zrW8K8pb8xL1QVL/EzqvE2ebufOu/o/i3zVCXgKeIOat3k4ihhOwukL36tPMo1QKIYcYquOymIK21QwRsrFTbRfFBX58Y73/W/8PZ3/BnPOdkczQPEkAFCoQgD+JlsHiaz7AFoPaA+SPMFrUW6KKnUX9VcpYH9ij7Cdga0tpTUlXm+sFKT8UMVmKdrt1vR3ORHx9xWeDx2gMBb9mymzwp4a5SDZvYt34AaT9QqWuLCMJZOZ+xOX7RRHVQ06XVnBXJW9qPJ78m4TulV5wzubzbBmtWzzOLE/wPA29MDbasHMKsHaieL6ysA3lbRJhWA6pQy29XHYLoeMxV4OxGEPfUcNLdOsS80HGxk3jI4Rd9zaH2xWTA0HMe/3XkvvPVLYbK1IZoE0oU8A1Rmk1JYoZosmNizNRoh0C6KIztOz/Oz2pHzyU99BlnyFzWbMDA+hOf++DyOHDwEe0sjXAvmIN4XhSkUQDoUxWXXvAGXX3ct0okgTp7oRXf3IOI5H7xtczCSCWHhygVI5wsIjmdYvtdkzXMBGRWAUZEeKYH4ffX83cVutiKXzsDh9OOZx3+JG7afi/piBA/+/B6e56PpDP72/bchfmgEHmKhXr8NuWIa1lQGsVwODoeLS3PMRdrT0vdEkhamwkKy3xB7EFo/zKxKI76qcUsWRVMBjQkrnnzsaXjXrMK5b7gVo0PDaGtpRzqbQ9/gCI4c64HdZAdyRcQLadiddsBmgsnqoBUHDoeAwCtXrkAumoDdZkLfieNIjgfgLBSRT0SRiI/iueeegs9RxLxV5yHt8cJrd6Hd34ikxYqWRg8cg72Ijh3B0OghxJJx/O17PwarrZEljwPBMQwMjcDtKuKRhx9kW5FMOg4zK9ZkkcsWUMjlYKuro1omfuZUuohMOo+5cxZiw8bzEQnH4KmzoVDMIpOJwVfnQjohcYEph2Q2gYLFAY+9EekEgbcN6O47gJ7eg0iG44iPxXHZldu5ePPo0aN44tHHcMMNN7CFCe21vvCFL+Bv3/cP8Dc0oqevF6FwFGNjY1jStRjP/OEPWLJ4IaLJRLkAj4yP9Xd3VbiaMxX5u2k0PI6tF2zBogULuO1MFhu36yc//pFqu3LtuFoEahGoRaAWgVoEahGoReCsRaAG3p61UNZOVItALQKvtgi8/PJTSqKyDJBKAl3JVyoGFSU0tE+mSJqemmwkv0FhZEmCn89DmWUFJAgLkTwX5fOSty4ntwVIM/qranC1nLQUOVcBntgvkuUoDUBYUUBJujsCjwQcky/Jcm2dAS7yPZbYcSqJXmaKquMq8qVl39uJEahInZuUr6fyShVJWmH98vkZqBZgj0ACnZGm9+gLdzqVRiqVZuCNQDD6lm+xEuOS4qmZe6oncYU6gQ72Enua3tEAM7UjARaUaEqlM8y60nK4BLSVmaHCnNWMOQH3yrCkhaRLLRbVB8SPUkJJgLTyRK1ou8r+USRZVb7lCuS5/JdSSCqhWo6cBosZt6wEWsvdcAIjtzTQ5D4q21Xe1MCJ/CznFblOiYUkDaU4gQB57rcVtrciMSjtp59LgdZimysepEqGVYdTg8HSi41+cFquVYPFxFzTbHi5Ry0xLrKu4p8rxROMjnAfE+assLT5OPaMLjDbMpVOKe9bKjxQY0S3jGpj8bQVQJ8SXi6nCx6Ph+XeiAFM5yYwlxi8VFiQTMRZ+i6fJzaFFILQeOPkqgqCBvk0sDUdgCv9UPUWA+pbLuiofhadDXg78ayzY+KWwVvxuNV9Xf6X59HSyQLe6qS0XMeCF3fsxMmTvYrZamFwze50Y/GSLsBkR/eJPjiddYjF09izZzdCoSDmzGnDxg3nYunSJfB63TxHEPzHfQKAw2FDMBTArl07MTQ0yO1HbUNjPxKhpF2AmbfkF0fgbSadVf7iysOWh7fug5RQFSUEStTqAh2Ww9YgLf29BOoq4NYiktkihSxArkho03xGc4leE8pzbjn2VCxghZ09oK18fXqPAGj+nxLthQKDtmvXrkFjYyMOHzqEcCSCpV1d6FyyhD0Iqa9TIQLNk7ptHHYng9Xf+9738b3vfY/PR4lkKaCQtYOA26lYr2oSL8/fhiIRNfBFA9ng16rnGC76kZWJn4l6BkkVG2cT7Y3N40GqSUr3YuybFeCPBs4VmCvMeC/e/RfvxFve+mZks2kGY6mQJ18wIxSOYHh4FEleczKIxeJIpkTekT5L7G66NAG6xHAWxr4oBOjiH2lLiwJ9CdSXZxYPY2XFwEU0BVi5UMwMu80Cf70PrS1+2G00T+RgRo59bwm8pXVlKvB2cs/b6ueE2Y3zScBRgxx4pf7C6d/DdCDTKwYuT3e7rxRYO/GaVQCFpxPVagHXyv1m5ZWqPUf5U6cHVk4H3s4M7J4GeD8T83aaNpnsfqaO0+nFw7g2ntJdDMzb6sBbtaacUmKnyl24cFMppGiASoG3FrsN3T1BfP7/+yHMtnnIwo/RYBIOtxN52jupAhj6nsEFlrks+35SUVX85A9Pp9tW/ZmP3H4HivksLA47+kcG8Owzz+HogUNAgxfezvkM3joSMSTGQzj/4iuw5dKLsWHdKjz9+2fw4ksHkDa74HA3oGvVKlx8yTZ859s/QKHgh7+5A1nk4a9vYzAuk0nB7/WxDYHDbMWSzk4c2n8A6STQ6Muj3hWEA+O4/6c/YJ/aTDaL17/xRrQXmtDor0f7lhXI5pLwFE2I5zNwkgoGxZsLiAjQVBYGVhc/O631NN/ZaMG2kLWBDYFsBBaHFU1RM+67+wHUr1+Llde9mdVpQoEwBkdGMWfeQjQ2t+PA3oM4caQH9gYXWue2IBaPw1XnRTpdxOHDx3h/MGdOO9Ijg6xEEhwdg8/mRCGcQDoUQJ0L+O2Tj2Dd2nkwNy5GbzwNv9MDR9EK/8L5aGvywtF3Av0ndmAsfAyReATXXfMOrF27HbFUHAcO70MoFEMkcgKBwBjGx4ZgJWsUsgLI5xnwJJULOLxoaWmDt64BuTyY9Vws2LB8xRoMDY6gsdWPYj6FTDIGt9PJrFtiLecKWUQSYeQtJuTTZjhtdehavgC/+cMv8NzzT2LlkuUY6w3glltvYclkWtPv/clP2e+WwFsqMPh/X/4y3ve/b4PD6cKho0fQPzCEl19+GVu3XYDnn32WwVu3wfOW19uimRm3+ntR1kzgrQmRwDhed+klXDxXyBVhsdqRyeTwiTs+WnVfrh1Yi0AtArUI1CJQi0AtArUInK0I1MDbsxXJ2nlqEahF4FUXgWeffawCFNI3KLKWZZ81AY5U4txS/pkS8PRiaUXlY6jBMv79FG9XdTwAm9UGi81aAh4ZECTGHzGxmAkqrMgSaMVgK/0jAImS8Pp3ugNKAhBolWH2jsi7ipSnTt+I/LGApoQBCiinwGDF+OWEkALpTkmQq88agVqG7ZQ/sCSVtWeY/F3AQAKqFWCtj1dxoXsgic+U8kOqr/fBbrVzqikUJFCFmJNhFAppOJ02A3grgCElAsivkq9F3r1Utc4JKXl+Nvfs+wAAIABJREFUSn6QD6nf3wCny8Xvk88pMyQzaQaHiYVHspYaJKBz0e86dsy200C8EUyjliB2JgH1urVKUrVG0NSkPIGNwKsCSxngq4R0dR/UXsQasOX2ULEuDyTt91YGfUt9WDE4jeBt5QCc3JNYg7bCjhWQrQy2lM9ePpdi0E3EldmfUT+nBuvKCU0BX6mvGs6kQWNVHWAkpEsXlUhTGzNYy92LJFDlHCKtTMBbTgGGxQopXAJhhGmtvKKlAysPUwFttYSznFFAOhrLwtKlBJswf7lAgK+XN4CtmpVpESBKta+AbjKijeTZ8u8T2+9U8Fbmmdklq88EvC1fr5ppeybwVnMrCbitlKlk1nvRjBdf3IWTvX0iE28yc3LT7nCja9ly2OweHD3WA7PFwR5pu3fvxujoKDrmtmPb1guwatVyuFx28fVm8IsSaRaWJAwGA9jxwgsYGBiA1SaSxwRaUnEIgbfEvozFk0gS8zaT4+uKZC8VD6jiBZoPKHHOzGsp4iAA1WYRD2UGcxmklcIOXcDDDFw1J/I8SAU0DPCqPsfnskqxDx9HwKKoI0gREfVXYnxLnyPv8mSqzCKnTmZ32NHU1Ih169Zi0cKFONHTg6GhIXQuXoyly5Yx85Y6Ha03JBMuLxOcDhfi8QS+9a1v44c//BH3czqG7p/l0ul5eTmYMLArukNlv61g+fMcrwuE5EN6PeCxwaoCat5WjFt9NpkbaHzp+dEonayLRdQ5+fbKrHnj/JdMJljS/G///r247vqrRfqcmP5WOzNk9u47gBd27kIsmmDmLUtj5nIlNQZah31e8s32od5Xjzqvl6Wq9ZwhBTyyZmpv2tL11RrHa1GektM5Li6wMnhvgstph7/eA7eT+gP1WQFvBbhVhQ5aicPAvD3b4O30o3t28001M8Xkx2jY/tR3S4VFBrlXY3HDrGVzjZc4U/B0ltL0ujDq9OM0TfTOKBBnckdnDlLODNJOdX8z9M+q2ldLxM8cg1cavJ0pDkbZ5OrBW5l5J75k2hTVHd77GsBbKqMhj9Q9+/pxxye+j1yxDVn4EM8UYbVb4SbmZNGCHH+HyMJkziGVimBwoAeXXHoJfvvDV5Z5+Jk7Po2COQe33YqjJ0/gyZd24uSRPvY/nbtuBcZDcaSDIWAggLUXbcE1r7say87fhBM79mJ0cAiHDxzDu//8r7Fm/VYMBdO498HHULQ6MRoOy3eivIX9TPPFIpqamhCOhFBf50U+l0Euk0UuGEUsPYKOOU7MbbLiF//5dRQyARTNLmy7+EZ0tMyHNZvA0uXzkLRmkDEVYcuZQApMBTOta2LhQfMY7TtI5YHWI3rR/iIRS8Fhs8OaLyJtzSNvzgH9IRzc3431t96IfMt8dHTMx/wF8zEWSiKeKmBwJIjhsQA83gZEM1FeSoLBMCywIDgWRIa9ejPsRTvUf5yvOTw0CJupAHMui2RoFF67BU/9+gmcd9E1SOdorQICmQKamutQ31QPV30zPCN7MdyzG30njyGfjGLzeVuwfMW56B8cQioZQzw6CpvdjyOHDvK6ZrORZUgemVyG11Uqoq1rmIcWUx3Gs0GkXHZgJIEGcwL2uX44F54DR8ELNxVP0ppoyiOaiSGPHBrq/Th55BicvgbEksSKtmDtmnPwo7v/AydOHEPTnEb0DvfjrTe9CR6PF8WcGd/9+rdx/fU34d3veBcee+RxfOc738F9D95POyIkUlkuBqQ9YDqbQtfyLvz+D0+ir/84itksAiP9CI+P8ppfhBl2p4u+oCMejXBBZyQaxs0336hAXSoyFvWf//OJz8w8mdSOqEWgFoFaBGoRqEWgFoFaBM5yBGrg7VkOaO10tQjUIvDqicBzz/1amFDkSUnwp5GNaQBvS3dMbD6NKEnmtoKFq5OKmuHKHrOaaarYjpp9K8leBcgZ2L4ECoi/HiV5CTiywEwAgY3+2WC22ji1S8l28ij0WD3EDVK3SACulpeVZ5J71H/XUmoaQNFJHQGiKGGvwSUNVvMZtEfphByQTiCVyHalQBnBy3KcNMiqzym+kS6gmGJwJZ1M8Zfien8DHC4f8pkEBgb6EAyOwOGwsLRkkeUl5UaosjoYjJTYtATOCqNUwBerTSRSHS4X5syZi0WLFsLh8ivgm4BuYS0XsjlmZGp2MH1GgF0Cc0hmV+KlpTJZwovlPQUIp4R6ZeKtMhlN7FlJj+lXOZCcfjQkGUvgqeJeMXmtRN0UIHhCmCdNzglgOLEd5JNGENAoO6qvrdtHP7MuAVA2mAaG+KnADheq6yY33GpJflS9WQZoKpm+6gbVSVRytihMc/HbZfhWGHsK4NFM9/J95xU7kmR0qS1Fgpnak5l3qiiCxpqVkmQ05gyAsJZCFxZlWaqW4ingrQm5LIEtBZFUtloZftKeqKXP6GIFCboBwC0XfciAK/eXSkbqqeDZbADcMwVvy33F0JDG7qcBA+13SzE0gOz6UM28LVJhiQJv9XPy3Fs0s2xyf/8Ae6ARSElJPpfbi3M3bkJTUzuOHD2BsbEgAsEIy+GRx9i8eXOw5YLNWL68i+cH9vo2FK2QrDAVgDz3/HPoPdnL8wHNrdlsBuFQCGPjAYTDUSQSxMjOgaTbhVUp4CV1L/bzVl7hmvVK7U2FIexPx9LaqiiAJJU1E1epLxgHK/cnQ2EQrwXsiyvgrMyzSm5bjX+6D1IjIP/kcDiMwHgACZL1U4zQ1rY2LFy4AKuU5zIlD3v7etHePgcLFsxXxUFm2Kx2BpzFexlwOd0IhcL45je/hft//gAXDQmQLn2VxxrLY2o5/cn7gPGvpf7G853iyk4oOOBxr8BbPU0w81Z9osSq10UZCliYTFq+VCChpiHpjspGwGRi+ejFixfiw//8T7jooq1IJOMSX5MF6UwOO3a+hOee34FCwcQe2i1tbWhpbUWD3w+nS1jI0h4SA1G+KPcHBuQVKC0WAjKUSzoLmoWtmLSyVggL12a1oN7rgsdtozIkZm5NCd7qvYiOxbSA+sztVP0R//3g7fT3eob3VxW4V320ZO2apODhFbhOqe/P8vbO3uGzA22nAiZnAiyrav8zim8ZvJ3tvWgJ+KnusZrzVXOMrA3lQr/qPqM9oie/uzJ4K+0o4K3I9dJ+1e2txzPPHcHn/uUnKJjnIG+uh9nhBswFKjEiHQEUTEUkU1Fk8zGkMyFceeV2/PNH/gbnNp29XjbZmW7/+KeQSEcxp6kBx3p78MRzf0Q2nkXPyT7M23gO+gbHUIxEgZEQ5q9ahjfdeAvmrVqB47v2oe/4CWTzJqxavwGH+kbx5IsvoX1RFzLZAlwuD2tN2HLka5pDwWJCNB6FgxQXLGDlBQJArRYX3KYUNi5dAE8hgV/87LuIx4dQ72vGsiWbceG2S5EYH8K+Azvw4wd/IfW2+muLqt/TWydSwyCJZuO+j/oV7xUIHFfNuHHRKlx5xRuw+sbr0Z1k03ucf/5mnOwdwb5DR+D2NiCRziIQiqFjQRvbhYyOBJFN59DX249CtgCH04Y156xGYLSP90+RcAgOC2DJ5xAPDDN4+/RTT2LD1iuQyBTgtNmRtNi4fecvWsjgrXt4D4JDB3B0/264xBwYl152LR565FF461zw+9xwuf0YHx0BimRhkZNiJDN4D057C6e/Fc5YASPpMEbSMXjDBZy3oB1BWxLrrr8FqTBgyeVAFOdsLoV4LoVUJg2vpw7dR46isX0uEskkvP56tDT4sWfXTuzfvwcZpJkBvKJzBRYuWMx7oLvuvAtmWPDZz34WH//IP+OLX/wi1m7YDIvNhWQiw7LJu3a9zODt6nWrsf/APuzeswOmfB71Hjs85FGcyyCZymB4dAwZstwIBrhYj75PvPnNN/O+KZcjv+QiF8t9+LYPvbIDYJZnJwuZu+++Gw0NDSwhTf34f/KL5L8fe+wxvPGNb8TKlSsnfRQq1HvooYewfft2LsCovWoRqEWgFoFaBGoReC1EoAbevhZaufaMtQi8RiOwc+fvS1KWRvbmRLYRJfD5C3VJtlZYnpVglyRBSLaVmDb0IpYNfbHj5AglRQxMGg3fCUNVZf3oq7BKohMjixLW7MFoNiFNgEM0hu6TPSAvVEouk5Sr2+VGZ+dSluC0ma3C7CFmbT7HjC6XywG3284yT8V8juWfLOxXZYWJ/CUV05ZvgX3/ynLKlXKGpTtWvWWqxKk+TgM1+nejB5eApvKizAb9yyASId+sKCdRGpva1TEmZFJhjI4MIJ2KIp9LIa+kcZPJFAMQmpVJ/xMYJGQokrckz9ssA7jUDi0tLZg7dy7a29thcTQQ/1mYyvwyAq7GvwkbStE8S/8zMM+MPKrU11KwlNjXvqoq0a8TYpqhpUEaJUnMlybQXAE3lYwKAS11olZsZCulhicipZLkU7FV4C0/3UQWqIFNrsEJGQOSzDQSeYQFLF6xQh7VTDcNQiqGrX6m0rNOzdqThKEGY8vPJWNFn1fY5WVAR2SQCVgSWXAB65gJx0CYgGMEFpqJ4aDdNFkiWRjW/LkKWWwlG2jwv5U4qFOz/KliQir/UroOFU/QmLOahXnJ91zyTq6MC49uzaZUBRuVU65B2lrPEaUYTAaQVwdanA3wtqqlQYO3pXnMcH/aF5pn0MmYtyLp/sILO9HX18/FKsRCISDV6anDOWvWobNzGULhGPYfOIxDh45haHgImXQG7e0t2LB+HZYsWQi3x6lkkZVvMjNoC0gkYszU7enp4T7CnrfZLMsuj48HEIlGmf1CXsXMwqe+IfbcamyLggED8ybyQbbCZhcvZJIzJoaM+CFLH6C+ILLKZYUGYYTLuakf8tzBPtJSDER9kn11czlmftL9kQQjSzemM8hkxa+Z+5ga2nQPdM2mxiYGaVtbW1kmuWPuXDQ0NrCUHx1LiWEuUqACIGacy3pD60YgGMQ3vv5N3H//AyWGr4xL5ZXOXuGn+mJP1ycEq5WiJPGVlr5QUZSgHkNLwhPDSaslaHBZF2bI1FzJwNXnqgSwlEy6ujy1dSIew4oVy/Gxj/8zNm5aj3gsyv7ZtO4R0Wl0LIBkMgObzQG7w8mFHGYrrR9lxjUlaPU/BvYNxVgCFKsLqjlTAHkpLtGrugbAKYlN4C0xmmhdJvCWQFsTK2ZQ8VDZ75ajxzL1ep3U7pQzsaGrGrFVHjT5PCMg9YRKLvWw0zO1p7psZbFTlTdXUmKo/vgJR54R6HfaVz2tD/73g7WyR6oOODT22+kft9rzTX4WXdxV/fVOPc+ZgreVShLG88uzTb0HKu3LqugRZwu8lelKFQvpXa8qLqFrkNpDtlCEz9+EXz30PO688xFYHQthov2y1YE8MgLemkmBAEimw0jnQjBZEvinD70PV1+9GSteYWzof3/o4/D4PCimkhgaH8Svfv0Y5ta3YNeOl9C0fiVihPuNjAAjATR2zMWb3vRWbLj4YkQHRvD7x3/N3rTX3fxm/GHvXuzvH4CtoQG2OjcyhRzq6+vhqbPz2uvxeuHxuhEMBNgWw0qKIFQAmLFjvtuOZd4GhE6cxIO/+DGy+SB//5rfvgy3vOXtGDx2CHPnN+NvPnwbXP5GuGxuWApWBONRmDNURESqMDm23NDFoaVuQF/DCkBLczPMbhtGBkawfe1WbL/0eix93WUI2ttBqhK0zrS1tSGTz+Nody9Gg0E43R4GPEPBCNxuL44ePM72H+NjQSxcuBA+nw/J8CjLGufyWTitFljyGYRH+lHvcOC5Z36H8y+5CqFoBn5vHVJWJxKpIBYsXsQMX+vALux+7mFEg2PwuV0IjAXxl+/5e3zjm9/Bsq4lLJFsd7mxf89ueEhiO59lmwBiRdMehArVUrQPC+eQcGbhntOK1rEiltrNWHbxuQi3LkBf9xBOHuuGuZDH9su2Y9ee3RgZG8XVV1+Ng3sOYN7ixejt60PX8mWo97jx8AM/RyqdxODYAKLJKNYs3YDN513A3wXnzJmDu+66CwO9J/Cev/sbvOlNN2NkNMaqK3v3HIS/sRHxWBKZXBobN23AM889g5bWBvz28cfR6PMgl03BagIXFVsdTjhdbtR53Bz7wcFBnHfeRu4rZMnAthSmAj7x0TuqGNFyyOHDhxlkJGln2sM9+uijeOSRR075/Nvf/nZs3Lix6vNOPJAA3B//+Me48MILsWzZstM+z9n6IPX/I0eO8PP29/dj3bp1uOaaa+D3U3H1zGsGSV0fOHAAN910ExfQTnxFIhGWw96yZQv3u9qrFoFaBGoRqEWgFoHXQgRq4O1roZVrz1iLwGs0An985tdKnlKzVCUxyv62monEjEsN1OrE6anJRg16SRJfkpv8OeWVo5k7FGqRNBbARjNtKZHNQC0BZeTZSGABJUnyRcRTSfT09rKs6PDYKKwOG+p8dQwauFxuWK3E/nOQyCtsZgvs5KdoFiCz3u9Fg78Ofr8XdgKdYGLwlv0WmW0o+SVOOJtFUlY8P+lvJN0pCXiRgVaSn9rTl4Bi5b+oGaI62U/1+follzAmgil+lEAi+WcCugnUIQYx/S2GQHAcdR4f7HafgVUcxFD/MUTDAWSpytlURCKR4ApyoqNSYl0Dc/QsBH5Tm4jfL7hSmxiYbo8HrS2tmNsxF03NzSyXyQ/LiTZ6aAuQI//SMghRfhDt4agTcsbEnE7UaWBaoX8MPBjAX06Alpm8/DP3EeVRrCRD8yWPJSUHbOg3JQC3FGLpj5ohKDlDfR2VcCUwSt/HKeN9InO43HKSNBag6VT5vUrp5RKoogBmzUwpE4fLfYD6CZcJaGlWzV6uAAX0+cssEgaSc+LDSyC++CYLeMv+ocxsFA9gYmkTwKvjrdtU+ii9ZByWwW7Fg1UMPvGkVrLYyk+TxgN5ZoofqPwThi7T6gwM68pEtwZvjYz2mYCOie9P/vvUyeFqwNuJQL2xa1TzeQmjUcKdB045ac2xZmhOxgH7VuvhJfLBNO4IvCV2LMWbQc58kWXq5i9cjEWLu2Czu3CydxCHjxzD+Ng4y/75fHVYtHA+5s5t5fnN7XExC5bmTAItCfSkJOehQ4fQ29vL56T5gPz5wpEwAoFxUJInlcqyZDKBxjKGBF3keTovgCv9ndqZ2LskL8ysW7uD1Q8IxBVpeBkiNM6obwroR6xvYvRSX9Wy3gLm8hhX0vXUjxnAZeavgMXCwBGvZy05TNd0OiVZRccQULtwwQKeh6ktW5pbsGz5MnQu7lSFFgQUuoV1bCJJahnrHrcHo6Nj+OpXv4Zf/epBfhZaL5hprOZCUhaYHKQrA7oVvU+zDg3MWw3Qlkt/lHe2oWhIF6WU5NkVcF5RqEL3ojwf5dkF8NVAov6ZvbTJN9BiRSIRZ/D2jjs+ho0b1yEai0g7kMNsgdaPDNJpAszzyGRzyHL8RTK/zLCVtbEkua5iWOrlxgDw+ihzhsgly/kYLeeHpD6QQT6XhtvlQEuLHx63HYV8ktm3xLyVGUQUHfRz6sKiyVadarZuM80zU59DA+9TgLXTXXxWksKvLfD21QHEVtNz9DFnH7QtnXmyIoCqb4187qs+eIoDTx+8lf2DsRCx8hK6qHC6O6wWvD4z8FbtvisY+1odgdpW5h1aMEhaP5Mrwutvxt3/+Tj+4z+ehc25ALDXI28mhZEc8mwD6kDRXETRlEI8NYZsPoTtl27GihVd+PS7bjjTRpn281/61t3sRx4PjeHkyaP45cMP4PxV6/D4E0+i4/z1GI6lkB0dAkIR2GxOvPuv/g5LVqyCy2TCod0v40RPHzZdsAVFlxPdoyOI201Iu61IWYGsuQCzTdSYSJEnGYvCZbMjFYkgGYogS9cNpJAeH8b5XauxtK0Tj/7yAURjA3DYLMgli/jHD34U4eF+vLDzj2hesgApWBAei8FucaJ9wQI4zAV4vV7eQxBjU+xckvx9JptLI5VLIhaOgAC3X973U94fWXI2/MOHP4nFF2zFULGRPX8jYSo+imPVqlVweX0YCwXRPzjMX6doL2O3uTDQP4S+vkE47KQ+NIeZodHxQd730HcoO9fNJhm8bfC48ewfnsK6C7Yjns6jzu1B3uFGvpCEv6kRBbMNgV2P4o+P3MPfjy0F8j7O4/0f/BC+9IUvonPZciyY2wGT1YzfPv4YrFZipOZABF2yuqWtHqmZWOodsERyyNjzaOxaiIaTCbRGxnHVO9+ET9zzE6BI3wvl9cEP/hPu/NpXkYol8KE7bsf4aIBVqKLxGEtPN/v9ePzhhxAJBXH0xFEs7FqCS7ZeyftDsshpaZvDoGgilcS8eXMFsHZ4YDZZ0dnZhfHxcUS4qCsHr8+Fn/zkJ1jctRipeBxP/eZxtDU18vdNu92KujofH0dWPsTmpAI5AkKp7Qi4JbYn7RM++fHbq+r/1AY//elPWVGFwFm6z4kv6hMPPPAALrnkEm6/M3k9++yzbKlx/fXX/7cDmrQfJ/YsMYEpjsSmJUWdG2+8cVIwduJzU+wIjCZAf/78+WcSltpnaxGoRaAWgVoEahH4k4lADbz9k2nK2oPUIlCLwMQIvO99f61YsQLYUgUnJS8I+BPPRDtLDFGy3OGw8+/0T34WCU4CC3RylL6M6+PJb5EATzoXvXQSnr7BCttW+f0p71kttaoBOEq0Z1Pk52rGWDCIvfv2o6fnJOLJJBNV66gqOpXiBMDQ0Cj7xpLcKEEhNouJ74vATAI02ue2YPN5G9Hc2EgURL4fYgwKxkwJGEl40xdaAXQVaMaYmSTwOXmkJKMFgKJnI+9HC38r588r5qNmHREIwZgW+fgq2Vjy/ROGmpVjQ4AbPbOVZaDtLO85Mh5ELJHiivFwOMR+lovmd2Bk+CRC48PI5dLsH0h+ucFQEMTAjUVjnOwg8IPibteypsSOczqZLWfh5BOQy5MXkwNLupZiYedajkcqPg6Hyw2TmYARAt2FPU0vDfVV9h/NblV/NSYhGZgoFwTIEaUMvuE0Oh2v31PHCe1PMc7oXAqcLYGiZQaqMFXllMIGLycj5e+qiECBGhoQ0ewyXVygmYYarNH9UMBNPkuJ0SzFCQqSo4IDdW4tGaoLFQRgzSovT+ofwvzT44FKCYgpzv1NQXxyf/Ls1De0j6gw17WEqci7EsudnjmTziKdyZS8i8sMT4mrSNOWE5g6XvR3Zkpq31JVeKFjpOWVy1LiuumUJzVR4JU3dQXbULW3kW1oBG9L/cqQTBXGY6Un7mTHGYEY+fmVA2+571cDwpwl8PbEiZ5SPKn7m202zF+4CB3zFsJqtSORzCEYinOyi5JzTocVbpqbnVYGbxsa/XA4bFykkUimGDil5OjxY93o6+9HLiuy6pTAo+QP+eFGIlGWX89mBGjTw5i6mjBiBYgVtr/0YUrs8j8udpG+wEU3Gvzjfi8sfAJutRw/fYZARfLe5THCTHAp8OE4c39XPstWkcWnPhpPJPh5KfFKTFu3x60A4TwzaJtbmvl+YrEYz6ldS7vQ2dnJa5XP62O5PAJvtdw4g7ceDwYHhvCVr9yJRx99DE6ni89Bawg9N/frsor+xKVT2O6GviddWfXfU8BbQ78ugbaalSv+tyzVrCWvFQAuQLKaC7geQ9kWqHlQ2PeiTCAs1TLgTesJAfdrV6/GJz91O9atOweBoBT+ZHMFZt4mEmnE42nk6dxsnUD3ICobUn+gCkIUk5jjRyz+fF4k2DWDWqkBiMS2kk3mmh0C/fMo0PVyBJBkUcinEA6Nw1vnxvr1q9FQX4dsNg6LWfvdain+iXLyZeH96bl8kzXVbD+hVixedmb67MT3DYzcGeaOMoNXim0me00PPE8//016QuMfZ8G8PR3AVYbEVIVRM97dq+CAVw601Q9XLXg56fEycZxRnIgNbyw6m83JpGBEzRcTPlhm3aoysTMCqStlk6d64krVFl3wRhOjsmyoAG91Scip4C0BbW5vM+76xr24/4F9cLgXomjzIg8L8siiSHt2sx0FBd6mc2HkixHYHDn4fG7s/fl3ZhPGWR/7tr/9KO775f24+Ybr0N99AL29h7Bh2Ur87Oe/xNzN52EslUam7yTM6QQKsSxu+fP34sKLLsPxwwewoMWP+rpGhKMRrFq7Dgd7jiNjM6EvNILBSADJbAoOOHmtIX9bKqLZfv5WOC1m5JJp5DNZeL0eZIpJ7H55H+wFLx574GEkw2T5kMPYeBifvuOz6D1yEKvXrsQXv30XXA2tmNu6EE3+VgwHxzGnbQ6vHbQG++q9oophMfH3T9pPZLIJBEdHsfbcNfD6PRg8fgJP/vZpnHfV9eiNJBG1NyMRj8BpNWHB/DmsFpEtAlanCza7G6MjIfZxZVngQBiHDh7FogULGCSjNTs+PoIMqTAxaJ9HLhFDNDCCRrcDzz39B2y88FIULQ62TbD7mxBPBGB32uDxN+M33/08kBxAIZ2FrUiy0hG85+/+Hnf+21cwZ94irFpxDnL5JH7/5FOwWmgPT0pPZgZc87kiyx9bvHaYYjlk3AUsWrkS3qMhdCKHDa+/BJ+452dorPchEk+gUDThAx+4DV+98y7+jsfFtbkc6klBaV4Hli5bgng0xj649PI2+NG1cjkKKRMzkMfHw1z0R6xjb70f/vpGrDhnFQpZUuRYgeMnujEyMsKsz6GhAURjYezbt4d9gclug9jDo8OkBkMSyRn+bk/jmvZV1GaNjX5mw4psMhWKyhr2iY99fMY+Te3/29/+lr+/nzhxgkHIycDbgwcP4vjx4/y+7DXl1d3djR/96Ed4/etfz/dL1ycGL+37Fi9ejHvvvfeUc1IRIx3zjne8oyop4alYwB0dHXwOul/aRxNTeOfOnaC/0/0sWrSI7zEUCuHhhx9mBiwxxC+//HKsWbOG974E1o6NjeGqq67iY6kd6Dw333wzj4vpPkvHU+6DnpGuSdLIep9AcSWQ+qmnnuJz0vWuvPJKzJs3j6/T19fHoPGePXtOeW/GRqsdUItALQK1CNQiUIvkx54aAAAgAElEQVTAqzwCNfD2Vd5AtdurRaAWgdOPwKaNa0VWl7x4UGQQh1hVDK5qoEwBkATqEmgr4KwTNptFMXQFxCSJYmJg1dV54KF/bjfIc5GOpQphSrIT65NYUE63m/9WX++Hy+1W/ol2BXLKFzQCcthfiTwgC0UEwxFEwhGc6OnBcy88j1A4xIlhqrpuamoRec10GqlUEulkAvlCjqWWC8U8fPV12Hze/8/ee0DJdV1XortyrurqHNABOWcQBEAATCBFUaSoQOVvzciWrPnfI1mWTI00crZnLFuSLZO0gmVLlkhZ0owsUcwEM0EABJGInHOj0TlVzn/tc++tqm40gAZJS6RXFVavblTVe+++8+69776zz957hXj55eivlC+IT6cBb40fqaTjdcJaG5sq9irjQQlN7ftqpDsN20ySRjpmAkqQZiRgsGItGU9S/n8s+MTPNLDLR3N59rUgmSkgmqDPUQaHjxyG1+vC9etWIxMfRXRkAACTKgU514GBfpFO7usfQESqycm6ssn5EQwm+OdwuRAMhUTqlOBLNkfGBFAVrsGa69bBZq9DjJXzbrKYQ2Vs34n6lmEJkfFpWMPlzCHzt2TxSy9JnJXTRMpTcBMnri9OTJrvlXhsmiuqj8NstJZ8Lu5etLeL7F+VX9DSw8IGVAlagQaMRDPZgMZz0kgujwuFYZUIpq8lYc1XeKrcnkBJOqNANOUjq0FPDTraJJUkvVD3C8Wko0+WkaImoMT+Y2SRxWuU19WmxioTKTwHMjESiQRSSSWrzf4vEnfCzDXgt2FWqqIC86OSZyW527G+lSX521LuRDNNi5ddB3uMt/FYeeuJGLcKrB2bilUJoFJ/MN8x4NjF4O2l5z/57hvIbStAeVw3liFa2qmqDyiXWldjuHhgXUCgUNHLMG9f3YmTJ09Jgk7mEAHU7GjrmIrm5lbxGsvlKGlrF/CWABoTnnnKGdrpWRpCdU1YimoIQNJfjf2PknZnTp8R1QK+pxJtCryldDKLPhJM9qYJyFFauzRGCcBSvjmVUn1Y9XkliysS+lLAUBp6JnnOPqv6FBnaChCU/i9FMwr41aNQ9X0tzS3grt2h2L1k9joUA4WJuSmtU4R5MTIyKolF7p/3FuXVDAF9WZTCa9bW1oaW5hYZNwRuKRevpON04VABcp86e7ZTwFsmEZ0OxeZV7GAl828wzIl6mPTn8WUtpr9xHEgXUEzfUmGDYneZe4uRYC/ea7S6gLBWi6xkxVaWuYmsZO1BrhQqFHPeeMyanid8eItFrtu1K6/Bn/zpH2HmzKmIRCNyP+QlzhesUiCUSucFvCUbV3VtiwDqqXQSCd5PeV9Nky2rgX0jp629b4Wpy/uJFGERwDeAP/tTRphavI9zLrIUyMKOY2SoF40NNbjjjneguakO2UwCNqtiY1+OeSvt03N0cZSNmz8uvlZG4v7q10mGgT5+yxKQaYpXyhVJVM8uvi4D4I4Bby/X2SZoeqlw5Y1McJOT2309wO3VR/vXucXkQdkrtWoy4OtkvvP6jmNk5K+uD5QrcZTN4GpOviqQVUvqj1noqTOZPHg7ubaXM28vFavSeZn7r7pHFeeKou2LbqMSwpY1vomDeM4XrHD7wvibr/0rnnvhHDz+DuRtHqS5lLJZBLzNWmyghkHekkLekoTTkwWsSVEWOP3kA1e6nG/o845rbkdtcyOmNTdiz84XYc2P4PrFS/Hd7z+IKWtXYyCeQbq3E7mBHiBRwP/z//4BFs9fAX/AiR999z6E/AEkMxn0Dg7AHfDJvTydTMnzRzaZgtsWEJnfglYJGRoawMjwsDxX8dmGEHbWnsd1t96Ca5bdjG0vbMVgzxl4fBD261f+8M8EvJ02oxWf/Nxn8NFP/TdMmzILVcEw4HRicCAiljcEgbmW4LqV93iuZflc2D9wQYDRtTevx9FjB2BP5fDdB36MdXd/DH3RDEKtM+B22jDY141UIipSsx2zZiJnsSMQroXN6UZP9xAGevqx6cWXkYom0VBbh+aGRvT19SEXjypmMZUgcmkkRoaQT8XgsuSwf89rmLNkDWpqG8Srtms4ggvdJ1FdG4bbH8Lm738VSPajtqZBZKQHBvrwpT/9Ev7yz/4K9U1tWLZkJbounMLe3Tvl+U/uBCzEswMup1skt7P2LFw5O2L2JGbOmQfH0X7MbwiiZeks3PuzxxAIugG7AyOxKD772S/g3m/8A/weP+wuJ9IsjEul5Vqs37ABLz39jPTx66+/CVNnzsFgdBQBrw+9fYN0L0Zb61TkCzZZ37V1dCCTyWFqRz1qasKi2jSltQWDg4MCxD7z7Ebs2rVD2KANDfX41UO/wN7XdsNuLYhfcDKekDUnhxQLhZcsWVL0XGU8+R7XZH/xR1dm3pJleuDAAQEeH3744QnBW65dybpdtWqVrOnGv7q6uvD0008LW5XH5jqOPrCcK8aDt1yfEEh95plnhOU7WQlmArgE/fl9451LMJQAMQsTH3roIfl72bJlAkI/++yzAsAyDmQVMz/BbYeGhuRceL7Tp08fA96yvQRzeT633367rLcuty3jQKnlH/7wh9I2Sk5zPPHFNvAc7777bpFAJ2C9efNmfOhDH5I1GpnV69evx8yZM0W2+dVXX5X2ctxVXpUIVCJQiUAlApUIvN0jUAFv3+5XsNL+SgQqEbhkBObNnS6fManPSk4+jAgI63RKEjcj0kspSYrzMZSJdS7yWSFNZisrcoVRq5MiTNZSqpPb8QGEPwYE5nFsNoewp/yBgPzQf0hJMjoQqqpCMBgS+Uq2gbKWVcEq+P0B+INBBAJBATr5wMmKUj5I2e02zJ03D9OnTVcgbzajfXnzknzOFfICSpE1ye+y/WkCEZmsgAMGjFV+oAq0ILgprMxCQUAyvpwEFFhtL4lzBbSJJ6FkhdT5SxJds0DHJ9TJzmWclMad9ivViXK1jQIOeRxm9gdHYihQmtbhwLPPP4eqkB/XrV4Jj62AVGwYFksOVkseyURckhH9gwPo7e0TUIdAesjvh9NB8Nat5K8p82y1iachwXOH003xaAGEpk+fhda2Dpzr7JIH+1mzZ8PtqrmKUcNzMh65JhFXJp1cRM+YxjDfk8CNg8U0sHER2ma8W7lNOUOX2xMEMtXYJZBSX5ii56vxfi29f4nTMzKpJoEptGkDzJUDzPo9fk/YZoq9YphyAphSks1F9ndG5OAoW80CAwJklK8VBV05JQV8yKEk2UNZ5IwCO8RjlMUUpqtpti+92QjKczy6PfLg7vP5YXV7VTwKGanQJ+gj7F8BXhRDRiSgCewSuM6q3wLAaNlaJe9rfE61z6Tu44aFKizhMkZaEZjVQFqp8OPSzFUFuil/Vj2MJrwoJfZvSaK6HMAVhV/NjjY7uDJoO3GxgIxR0yvLGI0KzL74Jb1Axm5Zsri8/5YxqrW+rdGPLWK7Csi0YvurO3HiBMFbNTbklKw2tHdMxZQ2JoryiDEpmylgcGBAEj3pdBLNTY2YMWMq6urCcLocCvjXc5MwJDMZkNF76vQZmY9FNjmXkUIPMjEjkSiSCeN5a7ZVAC23j8WiwgLgvE6QWkkvc87mnKaKXTi/iAculQMcLCxQoC3nRSk+KCoVKCUGeU8DwFIERM9cvR8jz8t98XssRiAT4eYNG2QuYwKO94BQVUhYvBxzLEBiwFh85Pf50NbejgZK8Fmt8r3a2jrF2hAGlrrGHDOnTp3Bfffdh82bXpb7AUHI8ms9ngw5XoGg2DdNP5BuUAJrOefK/GGYuNJVVKGPGdTj+6phzxo5c+VxnRPgNpdRBRniGSwFJpx+NHirmesSV6keIfCewvr16/CVr3wJbW0tiCfoNZiHxeZANJ7CiVNnMTA0irwAEQqspnx2KpOQohMWhKQzSjJbyqlM8UnZUOD45f00lUwjFk8gEo1KMj7B9USarOsMcgR/6T1sycFmycJaSGPx4jn4yIffj7bWRqRTcVDAguAtJ0bjdztWsnp84U6xJmXieaMoDa/v0ZPDiIr7GldDoueFci90s8OxhRwlLFm3d1LgbXHWuSQDd8KTNPPOZNQBzA4uw7Z9+4O0bx4oe7kF0GQAzsl850qLrMnvQ/dBoxBzpR2XfT5+WEz+mKrPFpn6Zfss7aNUxDTxfi8eQ2OaPklmuNnLWPBW3UevDN4qWwxZjXIu5R9WJwo2D/7kz+/H/gMxuHytsDp9SKRyKFCxh88RBSBFVRV7HjYX4Ava4fHzfuPDC/d9+SquwNV/deUdn4TD50OV14XHf/bPQGYIH33fnXj6xa1wzZ6LruEorP1dyA73wJW147YP/TbWLF+LcEMQn/nER5FKJ8qsMrT1hZD/83DBTn0EWZNwPshatGWOtSDiALyOLDq0OvOYOWs2PvjBT+ORh5/ESKQXgaAd3T1d+KMv/C8MnD+DxuYwjvWex6mubsyaOhcNtU0I1laLLz3vt4l4UtbGZv1o1Bz8ARectL8JeWVNkRuK4/k9hzDoqcJAJIfp8+dh4fxZcDuA6GgEHr8fGd417EBndwwjmQy8Li+iw1Ec238Qr7y0BdNbWxH0+JBKxpFJZkQymaxYroEjw73w2oDk6BB6ujrRMWc5LDYPgn43uoZHkIj3wlflx9SZsxDd/yyGz53FoT370dvTg2DQgz/88h/g29/7Jyxftgo1VU145tkn0NvdhWkd7cKOJTC+Z+9+XLjQA7uTUtFcrwDwAHPmzENsfyfaGr3wd9Th2ZcPwuHJIZEDAtVV+O3/+kn8w1e/AeQtoqDE51o+i1J1Z/mqa7Fz2w4sXLAEixauQDSdRZ4F2DYL4rEkvF4/1q29AX19A2hsaRamJ5+5+QzPdUJ9TTWOHDmEOXNnw+t146Ff/QL79+/H+vVrxR/46Y1PYXi4H+c7z8Jpt8DtdCAWj0jTuTZcuXKVsEz5N8FKrhO4Nvva//rry3ZqfocM2JtuuknyAROxZLkD+uES4CWbdSLfVh6P4CqL+ui/SyasAVnH75Py0ARayTimZPFk5YkvB97y2ZvrUe6LMuDsv48++ihmzJgh68stW7aIJy1jw9fevXvl2PS23b17t1yPpUuX4kc/+pGMgQ984AMigXzmzJnLbsvvklnLdRbX5jxn4+PL/b/88ssSMwPomovBa0vQ3MhGM7fz2muvCQDPflF5VSJQiUAlApUIVCLwdo9ABbx9u1/BSvsrEahE4JIRmD9vhpbRzApIS5CHL+NryIcRJmEJAPBhj6AtH0SUbBJlMxV4yxdBoiyZruJlmJeELgFhSl6OjqZEpvFqX06nBQF/EP5AED4Ckk4nAsGgeLYS7OXDi8g4O5zyEBgI+IVtandYEawKwu1xyQ+T2GSpEhjmg6tD2q4ABCYjCGg4XWReqeQ9QQd5WCSQmysIk9XloOwwQQmIBDFZYQJSaJaV8vplol7xoMrZUCapZHL7RXllLWFclDzS7KaR0Tji6Sx8VSG89PImhEIBLFs8HwGnDenYCAqFNBx2C+LRiDBvu/v60N3Tg0Q8Jsy2gM8Ht4vy1m4l1asZkTaRtfbKD4GFeCKN2roGVNc0YN++g+KluWLFCsyaM1sAEQUeqliZRDqr9CmJrcBvIwNsgNTxqUDjBToRY1Yl/9TLALemh0gGTf+nHAg2ALD5vgFzzff5uxzENfsvb1c5s7P8+Boklqy9BpaLm5dvX+77W35cNpdas2Sys2ghL8khIfBRgi6TFfAsqVmOLJggU1zGHSXcLOyHvFS6fQLGGDacYYgoRiD7HZOMmZRikbOvEuCqrq5GKBwG7PRPZiU1tzcMabKkzSDk+/yb72WVHLiw+3LCUhZwqOh7mZPiDYJGxmPXMCwVY1mDr5pRKP8z/sLm6hogVINcpr8TABbwtgwsN+BHkWlDuWfDcpQikbJrcQVmbXnC2KgJjO1zbCClgEvsYsVoVEUa8qmRUJ9g8iJ4J00aA96qfeqNdU8y6K/peyWZ1HLw1jBvDRZdgBVT2tsxe/Z8YUpe6O4H54aenh5J8HD+Xbp4MZYsXYgQ5WfpFyeqAzlhohoJ+JMnTuLYsePS13iuTPxFoxEMDgyK9y1lk1NJBbTxenB+IrOb15uy7WRmkIGrAHslnSzzAiWQ7XaZCzknErjlj2HdEqgVGX47JeKVGgCLfsQzl8xcO9UbVH+W60MWrpZ853YiCZ5OI1wVFnbD4NAQYvGYgLj9fX0y13P+Z3/je16Pp1hcxGO6PG40NjWhtqZG6wrzl2L9Unb/6JGjwrzdsX2H8grOktk6MbCvrupFXFsNBqs+JBxi/tbFDlabQ+ZZgyFI+YTuwvId07cMm1SPgzH3D2HgsqAjK0VRBEF5nxZPWin8KAGKMhtpz3qC2ryet966Affc83k0NNYik0lLn6G5wPkLvXhpyzYcP30OaU4BFkpg23VxSQYWmypgUr7ESplAKThrpQJ9bPYR9g3Oa3Em45MJZKlSIfcOXms77Lyf8rpaC3BY8nDYMli6aBbuft8daGyoRjodVz7dcgAN3k5YLlE+d5eDtxcjs2pqMONwrOLFldYhJUZs6ZtFf2E1sC8pV2vu8ROXe1zxyFcJ3o5rS/GcL47HmDO5BLvy7Qfe/nrAWhO7yQCbk/nO+F7werYxy6bXva1uxJsD3o49o7FtUke4NHh7mb46SfDWjIKLj1EO3urCnbLDyepRmwYbYJLPLlaHG9FUHl/6n99AZ5cTbt8UFGxOFCwOFKwOZPJAhp7h6RSsThusTgt8QSeCVR4sWDAXP/gf773SQH9Dn69732cAjxtVXjeOH9iMw9ufxztvXIN9R84g09qGnuEYbIPdyMX6YBst4Oa7fwvrVt4AT8iBobPHUNNUI/dOSzaPKY0tiMbj6O0fgK8qjNFYFA1hv/i1prIZed7jvd7ttIuMMu+x0bwL1T4bksMRvPjcbjz90mYMxvthc6QRGxnGpz/+eRQSEdQ3hpAPOJGx2uG1+RCPJpAp5JGMUTWJBbVcPzgF9KKlg3qGsmAk1Q8n7EgUsnA63MgMZbDg+lvxwqkLqG+chdqWWqSTCdRVhxDweXDm3HmkChbsP3oax0+fRcbrQEt9I5YsWIwZLc347j98B/XBMCy5LFKxKOwOj8gAO2h4m89jZLAbYa8LAxc6kUnGUd08G3anlxxZnOunxD/gDriwZMU1ePGHf4vc0DCsOSviIxHkrRm86z0b8L1//T4a69uxdvVNeOLJh1BfW4tELIpkKi6yycFQWNZZ/mBA1tyZnAWWgB1BmwvZs0NYtnI2jg2ewciADXlrFCmrBdUNzZgxdSaefvhJ1IXCyOZz8AT8iA4NwuZ0oLquFol4BosXLIHV5kXe5oLN5UHXhXPyjEdg/NqVq1BTW43+nl55jmR7li27EVu3bsacubMwa3oHfH4v9u/fK8AjwXfGhs+B0cgoRkeHcfjQPkRHh+CwWQX4lycki0Ukf6l6xfUhn785/rjGvBx4y+tO4JFgIdmqbONE4K1htVLS2QCTEw2as2fP4he/+IUAlR/84AdlvyzsHr9PAqeUX77xxhvxy1/+ErfccotIDl/pdTnwdrzUMfdlvs9nse3btwuwy2dlvij1bN5je8plkwk+k5l71113Sd7kctsyNmTmEvxmG+jjS0DYFFySactz5KucZTxeqvlK5175vBKBSgQqEahEoBKBt1sEKuDt2+2KVdpbiUAlApOOwMIFsxWwlFOJYQJKBF/F19CuWE0qaZ+Xh3hWl0qy3CRWdeJDksu5jIIstS+nAkHyCsAlG4dyrhocLuI1WlZYmKvCfFXiZcJilIT1xSlQsss8Hp9uh0US0pT+JCuWD0kEwKx2C0JVAYRCQbjclGNWGRuCCcFAQBIXhUIOVeFqYReRTUag0+N1C2AgXr70+/V4hQHsc7vhsivwlsAlY0FZaLIiCXQLQmeBSlYT1NTet2T9EhSQ7wmAYYfTRaDZA5fbJefMeBGo4HeZoGcSI5u1oLO7Bw1tbXjo0UcEqL1h7WqEKV0VGUIulxR2JT0NyaDr7utFd0+3kj6zWOD3KvCWrEyCGsIrkDbZBFzhgz2BBWp51dY1or6hBdte2SEPl2vWrEFTcyNS6ZRgagQlJKki14WApEWB3yJDSqxPAXj8Dn12jfQ2z0dJUFsEMLCJJzC9lZWPa4mQW0ZrLDLSDKPWZNpMsrw8ec/vGPC43F83DSClPzOfGxBZ0ogTULYMu9cAv2YITcD2umh06TaWm4UKeqlkQBXwoeKjGKtKKJbvD4+MIJ6IY3iY4FhS2G6ZTFK2LcrSagoY2Y2KtahAL8aVvtAEeClVytAZT2qODzJxyVq3UcsOHLMGDC8HpyY6bw1cC7hb/mNOXL8nbDz9I8xdxUBWLGQVZyUnXgqYSpCqfqTGuGa76K8IcCvAb+k6j/2+2XfZBsL+1ECNHEudn0nkGrDJvFdK8CrQqwjcct4wDEktpc1tylm+4y+9OlwJXC47Uy2Pa0SxJwnenjotY0aFzSpytuHaOixctAxebwAnT53F8EhM5rv+/gFJqi5aMB9z584SlncyGUciGRfmNvuHx+2VgpsjR4/i4MGDSMQTSiUglxN/2MHBAQ3epsQ32fiWCZtWmLdZqewfHByS+4B6GfBWJV45b9ITXeS8tYw3C2EUoMvP6Zfuks9EmluDiwbQNdKCChzjBeF8YRMAmsxNxWK3KNawzSbyetx2y+bNIsVP+WMqCrDN/E4sGpMxxYKjxuYmLFy4AHVk4ZquIexRyL3s4IGDuPe++7D3tT3SXqOsMOY6lgEIF0O3pn+oOdKAt3ITElDaDis93/W8lrcUwJ9xEGRpiJSBuPItPVRlDpHiqIwk0Es+wmY8qb5swFsCpkoyPY877rgdn//C76M6HJK+wXiSeXv4+Cn8/KFHcaqzG05PQEAJi8UuPnu87vTNVsUZRcV52R8LOSROcsAySWiOZc7xlMwmkE9gXYB8qlaoMh9rLo0Cgdp8HIvmTcO733UL6msCSAl4q6VLNQtuvJzrhPN2MZATA0BjANxJr4ou/uJY4FaNgcvpsReZw1d9zEt73152V2O8T1XbLj1vjQc8S/eDtz54++sFa8vvI1e6lK8XRH2925n57KpUjic4iTcum1xepqin2Qka9ZsFb6XMqmhNYcJAFYSx5X0sbMrB7Q3g3IUBfPHLX0c60wRvoA1Ob1DklPMWC3r6BgGLHdl8AWkW1eSoWFRAMOjD/AVz8cv7P36l7vKGPl/1/t9FTW09nF6vAKFP/uB7WLFwDkYLCcT8dpzvT8I20g9LdATZeBLvuPMjuHbxKlhtOTgDAKEkPvPkM1rinvYHlEiWNbtFCruK66a88jKlood5b2BgCKe7OtFc34x5U2Zg+/adOHLuNJx+O5LDg/jInR+By+VA1pKHt6YKI4mYgJa5VBZ+uwdZV0oMQ6j0wxclgVFgoSzVmWxwW8IYzp0RBqnV4hZZ5uW3fwwngjVwIItsKgtvHgjCKs8u/ck0Tp7vQnW4Ck11tQg0hmBxerH9wBHA5oXL6sSWjRtR53ICqQTio8NI5DPwwY6qUABdI70IuWyIdnZJHPxNU5HjetttwbEDJ9A6rRUNra0CQO988QHYozHkBgbQ0liL0WwKazesxgtPPwZr2oPZ01biwKlNAibGWWgGIBgIwWl3IZFIyZrJ6rKgIAVYWXk28rjc8Pk9sKEgYGYWGUSjaTQ2tMLj8+Pw0aNiAeR0+5HO5DHUfx71tQ2oqW6E3eJEbX0T0qksEqk0PH4PwrU1cnwquVA612F3IhKJyZrv1ltvg9Vil/s7wcx4PIra2mrU1oWx9ZVN2L17F6ob6uB2urB8yVKcPHEMscgoDh/cB6/HIdfEbnODTFZf0Icpba0iaVxTXyex4xryL790adlkslUfeOABYaCOf5UDjQRl6d1KMJPrx0u9jPcrGcB8dmX/HQ/eElAmwEv/1/nz5wt4zFe5V+yl9n814K2RZm5ubha7jomYt4w5ma/0wS0Hbzm26HlL9nBNTc1lt+U+uG9KIbO/kFFMuWhuR6Yyfyh9bTyKGSPGkM8AZDPzs4mYzG9oUqpsXIlAJQKVCFQiUInAWyACFfD2LXARKk2oRKASgf+YCCyYP7O4Y5E+TKckMcyXkQ8m4EpATuSO/X5hUDGxLh58GrxlUlkBMtorVKejKYVJgJIPD0yo87cAloTWCEAJ8EK2kgILCIQSoCp/8YFI+S7Sv7ZQTIgLA1HYs0qWk/KafDhNU5JK9g+pNLbZLXA4CXpZFECRUSxHSRr4/ZKs6e8fBJWhPV76h/J4ZBkCDpdNZDh9bo9IdDIZ7SGQ63IVpT9FEplt0D6PfCiyynsEgJVPsDCV6VFK5qvHA7+P/r9e2R/BXAK5AvxqaU8mMlK5PBasvAbPb34ZiUQUa1etREu4CtHBXqCQFp9AsuzIKO7t70dvX494EjF1S/DWsNAEhBeYTTFGmUx3OF2w25yAzSHgbV1DC3bt2ivemKtXr8aMmTOEkaCYluq6GjamAehLIL1mY0mSfyy9WrGQFDvRJAnFB1jeU4AHY2cYaPJdYf05il7Axg9SfV+zJEWOVW3L/sS+YLe7UChkBdSi1CuvUU11NZwuMlD58D9Rgr8cHC4HNQUGKeuGl2MyXWpslu/PoAxkurJ/cn92ATJiibgAt/TOOnbsEIaH+gUtEVBL+0vy6+zr7CMcKxwnZJB73D4B6F28ng67AkbFB1ONX5/Xj+rqWgTr6ghXXaKhhtlsrp1pazmwOw7I1Qy58R6uk56likC3UF9ks3JGn5pLSj6SpphDvFOl4MEwfrWUa/HylIO+LChRIJMBlc1xxh9PtZsAu9qfsCg1AG1+jz03zcrVoMnFIJEGd7R0qwLiygsBLsG8PXVae7hS+tYm7B6Xx4fZc+ajpqYeXRd6EYkkEI3FMDI8KkUU8+bOwaxZVFAoIBoblWQc28PEDec3qg0cOXwYe4yGfjkAACAASURBVPftk/nRSL4zwUXWPqXWRR63DLxVygCqmIR+2uPBW1Wkoli2BIjZF1nUIioIGqxVv90axCNwS49xKVsQJQMygwkCCouU15X/eF3JKE9nxNeWqg0EfTk/MknFfa6//nqJ5fPPPS++veHqMNpa20WZgeC0sHj0T1t7G5avWDYWvNXAFgsb9ux5Dffee5+AuG6XW0kRS59Rc1RRvlpfu4shO+Onqu5fBry1UApbvM5t4ltsinl4bjkCuMJqV7/FG12ouWUe0RPMPJRNVgyljBRa8W+RXzcAq0wWWtKazPxcTq71XXe9G7//+7+HUJVf7u88rVzBgq2v7sT3H/gJBkbiCFbXI5snm59FIU6pRVLjQZ2DqDcUWb5l81qR+a5ZxwSsee+jVUHZlMnzI3jrpLpAJgVkIlg0tx3vvv0W1NcGkErFYKUVgEx6SsJ07IxbXnBTdnzRTL/0rPNmgLcXA7c83lsNvC1v0+XbVh4tI6M/6Xn71/rFXz9Qa07vagDVq/lu+f3nTQklQbfL9P/JHEOXS07a65b3UqNYc6XStvLCqcuM0kt/NIZ5a2aEiU9YFReO/0yPBaWFXFbUoL8n4K1SM1FlVoxnAW5fACfOdOHLX/k72BxT4Qu0YUrbNJkfL/T04tiJk/KMkExl4PNRLjWDXD4r63rK9O945s8nE/rX/Z31/+VzctxAOCxKPCe2b0WiqxM1bY04FR1AXzwLjPTDm08jPpLArbe8B0uXrER0dADV9UEUOAfDCruFz05UXLDCYreJ7LAoJvDZwKzdi2otes1jLci64vmXXsSqa9egv7MXW7duw4X+buToHxsfxYdv/yA8HheSuSRWrluJ0SxtYPKw0HKBRbnWaqlv4hrE4bSKQDOf01h8RXan19aASL5b/o5Gkwi7fRi0hnHQ6hU55WzGAn++gDCtDvKAIxxC1mrD0EAP6mtCWLh0Ab76jW9h2pxFWLh4BXq7+7B761ZkR0eljDGVSCLD87A5YcnnMJSNImB34MRrr2HatA44grWwel0YHOrG6RPnMWv+bNS1TEEuXoCncBqOeAx7Nr2EKq8fkVwa629Zhyce+b9w5jxYuuh67N77IlKphBQQ+/1upc6ipYZHRkbR1DxF9TOXQ34T5HU51Zqe2xVgR2Q0jhkz5mA0EsHZrtOgYAg/P9/ZA6fTjdrqOricXrhsXrh9fgwOjSCRymDBggWYPnu6xPLMmXPoPHdenjsp2Uzgkv3m8OHDAmRyPaiuQwRTp7Vh/4HXcOzYUfHW5VqrtbkFLc2N6O46j53bX4Hf54KlkIPN4cHp0ydx4fx5AfzpedDc3Ij2qR0iwfsv935n0n17IpYs1zaPPPKI+LLyfC73IohM2WHKIZMJzL7MPAMBTYK5BJbJan3sscdElphgNoFjyh0T/OT/uQ+uafn3+Fc5eEulr5/97GdYt26d+NaS9UpQmKxXHoeAM9nLlErmvsp9a7nOJht27dq1wiQmC5ZA6rve9S4pJKQNCttMsJqs3UttS0lmton75/kZqeaGhgbxBiZwu2/fPgGIOU55DILVPHeeIxnJlMTmtpcDxSd9AStfrESgEoFKBCoRqETgLRSBCnj7FroYlaZUIlCJwJsbgSULZyopTfFdVA/PfPDhA6V4BPJBN0UJWPXgSBYqwUiRwpRtCsJ8JeCrZBwVACSsD8lLi2asfC4M3FgMaQ0OW5jg1Qw8bsOKazK2xI9HPBPVftgWbsO28UGF7VRSq0wysB0KFOV2bAOPId5+yAtoywpwSifzO4ohrPw9ud9EMiEgB32TUuk0Qtr3hWyzRAKwOwGXi96+ikVK+SuRVTbsYJ1wV0xi7V2rAqB8Zgm6EajQQKMAupQNdSq/XW7DByqPTzHkgmTMOl3iKTV/8RK8+7c+hhdefQV9vT24Ye1azJzSgvMnj8OKNPIZylmnRXqX3pW9vT2Ix8hgUuCtSEi7XQIciCoucy88By1VJmw1grf1TWhsaser23fj9JmzWLlqFdatvQ5OSXOUv1glXy5JrAGXfEHAH+PjZK4T2dwCtBHol3NVLFRhfgm4qNi8fMn11GCJ8mzUkq8q3MWXsKq1xK2RWlUghkoosr/wAfr8+S5hAU/t6EBra5t8ZjyN2W/l2uijKwaZBpltiiUsMtOGycb9sq9rv8dS4t6wectZv3LxL8vKKo9oNj0k7NvaujoMDPTiySceRn/vBTjsPHECSYrtIGxb+VE+ZOpSWqWvkEVNFjhlk8m4ZZW9xJuQtdMt7HEmA8INzYT1X+cEwr0Zb2PTD8pBX3OVyiWuFZNe8wHLYmL2xd/ljGjTNC3fbBKxZf6gxcZr72hNY9Zva4BUF2bIddXyzcIYJENGKwuYTqUAt4LMTclEQuYvKW7QILkqPFByvqpoYSwAqw6lALyxfqgTgbflhQ2Xlk2mdK0qarAjTTUCqx1Tp81EbW0jhkciGI3EEIvFEY3G4HY6hXk7ffo0YXFEIiNIJGMSDxaZcG5jv6HPFf2uItGI9GOeD8FQSg8LeJukfHe6CHYb5i39mYeHRzFE5m0mq71rLbCRYetg0YlbikQI0grr20VWP9+jNLtb/i/yyJzPOW7JIGVVDL2Ysxk5NoFotofALb9Db13K3JMtywRZY0MjPF5P0a+XnmCM7r69e3D48BFhpExpmSLsW7aT8yvBRt5z2tpbcc01K4TNoAB8LTtutcHr84k03X333i8JLt4/xCOanrKTBm/N9WcfUPL0cp40cNVKB1Q7UCAuJy8Cp/Sh1l7UMu9poFi6mPKYNq/y0hJO4DLXsR/r37w+wl7XhVSme8q9mSCLzYr3vvc9+Oxnfw+BoFeKRHgvc3v9OHzsJH7w4E9x/FQnPP4w75bi9ZinNKgA6TnCt6LWIJ7FZfdjNZ/r0a0bSdatGe7K15fjhQByQQpPeE9zELylRHw6gsVzOnDn7RsU8zYVhcVKH3dV5CPH0kNNgcCloowxd4TytyeY2d4oeHtp4LasFsPMbCWzW2mveCpOWDB0uSn4dTJvzS4v5b19iUP+5sHb3xxAWwzZ60Q/rwa0vZrvXvYGfZGM8OTXGpe/8ZcKqC73PVV4WVrnypw9ga1A+VrY+K+XbAuuYglSPN/xxXMTA7gTgbeqLSw+Ka01OEebOcUw1C0FU4ADeHwBHDp2Gl/80lfhD8xBNu/H7DkLZD48ceKkjHjetxKJJNrbO+Qel89npICJPq5PPfqnV3GSV//VpR/4BBwOlwBxqdgofKkYjm/fjhkLZuPlI/th8YaQTYwAsRFkeiNYfs06XL/hNiSSEVy7YgnSXCPw+SzPZylt6yEFVDnkLXlY8/ZSQSWtP+Qal657wZZFLpnFaCSOSCIpHpu9nZ1APoMccrj7truRy2ewdPli5Ow5xAtp2J125DNZuOm3nk7J8xifFbh+SCbSohzCF5/P7LZqxPMjYgFjsxRAx9CelAMDgWaMRjKIJLNo9PvRXBWQe0Znfx+S2RSmdjRjalsL+nqiIitMBnUyWxDP1+9967uoCgThstIOogBXwAd3wSpKFilnAfZsHmf2HcDS5UtEt4eGuk88+SssmXcNWmd0wOL2YFrrLDSGIsgN9GLLU0/iqYcewWf/x/+EzWfFP977Ndx95/vRWD8dAxdOCSB6+swJdJ4/iTPnOtHcXCfrMzJEG+paBFjz+Nz62TghayQC3jbaN2ScSCYyqG9oQuf5s0ilR9E70INA0IdoJI5QqBmhUBjVVTVwOjzIpAvo7u3B0EgEc+bNxTXXrsDp02dFNYUFnAQr+Zwwe/Zsee/w4aOoqqqSdQOPGQz64fW5sO3VzQIkZ/I5kUKePWOmMJNdDjsO7t+DeGwEVuRhc7gwMDQo+yXQm2UOwWVHPpGSNU4hNfmKkonAW+73hRdewPvf/34pGr/Ui+0nO/f8+fOyniUQSvYp36enLIFKyhYzx8FCPwPucm1IkJW/+TnBTfbxm2+++aJDlYO35fslQMu1KMFbPl+RSUtAlUAuAWfuj7EmSMzPCK5y/wTN+RnBW/rN8m+CrQR/N2zYcMVtuWb++c9/LudKr1++qJj105/+FB/+8IcxZcoUbN26FZROJrhMwP7WW2+V/fNFv+FNmzZh165d8l3GxOzn6meiyhaVCFQiUIlAJQKVCLy1IlABb99a16PSmkoEKhF4EyPQ2hyC2+2RH+Ih9DkdD96S9UomlLAbtV9hyfuWEsEWSSqr5DhZVNojTxLRBD8UCKx88RLyIJURdpMCe423pLAL6VNIVisT/lp62IDIfKgX382s8uAUuV4N4hIoMIwvAXEL6uGTTCOb3Qq3W1USK39JI8usmEl8j/vlwx+PEfAHxFdxYGBYvHPJlOV3xLvP5pDjk+UrtfxaOpjgIYEhYfoZqEezAw1AbQBxAXOZ4Nfl2ALgajA8qFm+rIifPnsWPvPHX8GBU+rh/5ply7Fs3jwMdXfhQudJ2EEJzTQy6ZQwTXu6LwgIzcQ9wTxW8zpcSsJZAG9B/Hi+lN1VkqdOtwehcB2mz5qHfQeOYvuu17DmurXwuF3o6+mR60lJ1FDAD6/HDacwo63aT5dsYYcCqjVzWrFodXxFBltl+Q2LVzG01dtj03GlJKSA69SL1WAAr6XI6Aq4o7ctkjBK7EqRbXY6xdtzy5at4gO0eOEirF17nUgI81qzH/OlGGUGJNbSn5KU1IUHRr50grE2HhAwzDd13qX2Mc5OuxM2AXWUn62SkhaDTpHbu9Ddg4OHDoMMQcb55ZeexeBAN1x2tk3wHxkHitltl3wjj5cjsGKAQxYx6HHpdLlFoq2qKizAvdNB8N4mzFwmFgju8roLY50gNvuvgL1GpnoiMPVqJxw2jABvOZNXOoL+MQCv6QXGl9d8rsD+EvBr+oZJuPIzs4/yXmRAYdPe8gRSCWguaFYm+5T4g1LmnBLisCIZHxUZcs5RfFGWWDEwy1CiMjDJAEwTgrfap1eduWRIywI5MXhLmTtVlKCueYbShrCiqbkVDY0tyOYKGB2NYWhoGJFIFNVVIVyzfDlapjQLCz+RiCGTVSBsSTa1gDNnzuLQoUNSrGLkzuOJBHp7ejA0NIQEfZhTmSJ4a8BjBd6OyPGUYoFiJrNvM3nMPsv51vigc471ELj1uJX0cU4V3fDeIGEkiJ7mvJUCrwOhAPGm1UAv/8/2E7hlouu6NdfBGwiXseDZN0xfTSA6PIK+/n5hFZM9y3uXKv6wSDFORwcZBqtRU1Ori3bUPUklSj145ZVtuO/+fxRw2+1yKZUBzQRXc9fFIN1EMIJwZ5VhtWLZsshC/q+Zq8K+5YBmzy0gyzjQG55Ati4QkHZpkLTYg42/gL5PisdtjrL6hl1s5MrL+qcujCFITtD7ox/9CD75qd+WIiSC4lSgcLq90pe2bNuFhx/fiOHRJGwOLxLpAgo2l9wryCQriOw978VlvtAyNJmhVSxZKWrQgI76S/dtGRyCEMgcaIUNToaAUpG5GBbN6sAd77wRtdVepJPjwNuyoXIxeFs+jMok9ycxV1/NTDZZ4NbsU/pFEcDV95KrOaDpcKY67Kq3VRLupTtryYLi8ruafKL99TTpSsd+04DNSTTuzTjWZPcx2e9NotnF+/7F31XzsTnW+GOW7gHjZy21p6JUfdmOuY2xDjHAq9xxy6wE1FpWyecX+z+LnKQoRTPntYpFuXy3gL08avkce4UAlM6puOgrWiOM37T8/NXfZcVjAt7qIhvxVtcTvGHe6s/ZfkrVPv/SFnztG9+Fz9eBbN6DhQuXomVKG/y+gLrHuV0YHh6SexlVIuLxiNx/6CP/i19+fVKX9fV+ackd74GVnqkEIrNJePNZDJ49h/opzdjbdRo5mwfJbAzZoSFgNInm2jZ85BOfQGtHK9xik5MUiWKCmCyokmtE1QSHArDLr7to9lgsIvdvXg6nBda0BalMHicudGHf/t3oOnJUnqMsLgfuuP4d0ifnzp+LhtYpiKSTKHA9k8jB43TDZo+ikOd92IFsNg9rgWstB0ZGhuX4I6ksqmprFAA20I3akBddQ3F0Z3xIFLxIct1RyCPkdiCdSMLt82LuogXwe504c/oYYsMs1MuIJ2xtba14+m7euh1PPP40mpqaEfL6kaICRSwJv8eLCLJwFQrYu2krbn3nrXD6XHh+8ybkLWm0N02HOxRA9ZQ2tDZMR9DZg0jnKcxuqMe//cu/4r5//iF2H9qH//Pjf8aKJctw8MAJnN6vGLxOlw0P/vRHEjaHi7YOecydOxMdLe3wh/wCYLP4LJtnUTKkSJTv2eERC4OZM2bjyNFD6Oo6h9/99G/j8ccfxyuvvIq5i1YLEM11ncflxYyZs4U9unvPPtx8ywYsXLxIAHUCxO1tHQJocr+jo1H5OxZLyPMwi9ai0VG0tU3B8MgAdu7ajmQyJutfbstn3qDfB5+Hkrv7kEpGxSeYawcCppRAdnmVfzBB1kQqKb+Hz/e93q59VdsRkCWQScD0yJEjsg4l+/TX9ZrI83ayx/5N+89yfG7btk3Y1wSNK69KBCoRqESgEoFKBP4zRKAC3v5nuIqVc6hEoBKBCSNQF3bKQ5rX6xeQlQt6MiYJUFIaWTHWcoqVpf1qDdDIBD0flsRXRZI7Crzl9/kiI1YBt4q9xsQN2ZmUwozHEwIUK49FlRyQxIr4BNoEUBGGqt0u1exKzkyx59gOPpgrP8Q8KCep/BnpeeuUCldKEo+OktUVlWQSGbjCCiOAK1K7SqJRkhLagzOVTAmAy/PifikVmsnmYHfQ51ZJH3vdSuqYbFe2gQl5Jh1YvW4S6oZVRYBZPE9FIlNJRctDPM9JPG5tAsIx4UEgjSAdmbc+j0cA2Or6Onzlr/8a5wcHceDoMcyeMw83r10HayaNA3u2IREdBPJZ5NIppJMJdF/oRmRkRPbNanYyy8QDWHvPKnapSs6YONucbviDYcxZsBTHT3di67ZdmL9gEZ7ZuBE/fuBHGBoclJh53A5h+bFdlGr1CzhMZq9bQJBgMCjHZF8i8OL3+QWopGQr28BraOSl+VvYeBoMV0A92ckl+WTxXBa/SN0nDDgszFgCIobupTwYpQ/BgkAgiM5zndj88ss419mJhQsW4MYbbxJWquFGChNDgqH9IgVXK7EiFYCr/dGEPabkwSWhpcFTKVDQcrwiJ23y5kb+VycnKRGn5EaVVLdVWAxA3moVVmU0lsTOXXtEprqhvh7bX30Jo8N9cNoscDkYP9VPjKSfkXFVErN5WCibqJOq7P9MqvgDATQ0NIpktI3AbMEiQBtlYl0uFiKQ4cCCC9X3FONRexNLP1TMZFVkoEBuvieMQgPU8ySKqtIaZS6yaA0AbL4wDvy8SOeU32Pyqpy1y5FiRgw/Z5uNf3E5+1VSXnpkGdDYJG3Lp7zy5DWPw+Pxh9/l/imrzR++F0E8MiJgqJJXVwUCnA9LJGANlml274QMvzHg7TgU0ABcWnGAorKvbt+J48eOC+NWyRbbkM8z1W1FuKYO06bNFAnl7u4+nD17ThLH9bV1WLN6FRqbGqWAg0x8GV8azOf0y3nqBJm3Bw4IW0g8bwsF8SHv7unB8NCQZt7q+VRAbQUe5/IFjI6MYlDAWwKNahQx6cq51kgjU42B/2d/5XzIvsPxQlUGzouMDz/zuj3wUE5Zxj77pZqrRHnAQ983H+qbGkRWbubsefqajL91jb++OWx84ld4/oUXisxVzlOcF6ZNnYp169cLM4LtlzHDIiSbTeauzZu34Fv/+C1hLtCjVUlym+50MTA4EXCramK0UoAGb1l5QW9EZQdgV6xbGTO8ngRu88LANfcF3h+p6iDjTXcymXe0v2xRKtxIgLM/ynhX92iZiwxrV/dJfh4Oh/A7v/M7+OjHPgxmyDMZyiare1YgEMJoNIGf/+JhPPvcy4DVhUzBiZzVrapGOA+wuEOKfxSTtMQyVxLR8r4epwq8VL63ZuzKKWtvbpvFDgd9FXMp2LMxLJ4zFe+6bT3CITvSZN5achq81uxjrbv8mwBvJwZula/wpZQVxoK3av4Sj+SLcLMrgaVX+vxyi9mxB5NZ6nUyS9+8JfNvhl37Zp331e7nar9/xThfxLYde1+7Mnh7aXbu+Dvp2LaU93f1ibBn83kpjOF5ck2siptKfvEGrFXrLF32xPnJ7Nz0xzEAblnxybiAlMdTsXfLi7/0OkEfyAC2xd/y3GAWZyzEUs8j6lzKWO70rdeyyhywtNp4YuMz+PdfPAZfoA5ORwDTps/BvLkLpTBOFY+yGJU+osMY6O9FJDqiwEuLFV//u/99xcv6Rr4wf+Uy2AssAMwjnU8j6HYi7Pch73Ti1aNHEKxpQc9AL5CIwZMuIDEwiv9+zz1oaWlBtT8oIC3vG7lMXnuv5lEQMJ4AIpTii2mghZ+NLYTj+sRVcGN0JIGhdBw7d72C88eOIhmNw10Vwrplq6WwlMy+x57eiIMnT6KusQUL5i3AquXXoqEpiB//5GcCrJ4+cxIHDuzHgoVzEKry4cKFLtz5zo/j5c3b8cqr25CKDgFihWPHF//ia3A2tONMNoZqvxdVPh9qgmFYLU4MDo8gHo0gl0+J7LMwDS15bVXjQ0trPf76b7+Nw0ePo9bvg5XFjXkb3A4nsh4HvRpwaudebHjHBhw9cQDb9uxB+9RmtNR3oK61GRZfNRy2ENoa0vAl49j59BMIuz344Md/B89u2YTjB3dj5fJl6Dzfi0TvOTQ2NuKZZzZi557dqA5Xi5c8mZrhcDW8rjycHrcAnVwHcDxZuWajDDTySMcTcDn9aG6Zih/84IcYHRrCkePHsXPnbnz2M3+ABUuWS3EugWcCmOzvza1TsGPnboRrqrFy5Uop3CSgSablNddcIyxQFsqR6Tpjxix5Jjp9+rS0obq6ClXhAH7wr/8i6hxcR3INRinf2uqwsG0PHdov1gYsaGYn4ZqJz8vq2cYCj98noG86k0RqKPFGuvektyXrlsWHZI/29PQIuE1GLP1mfx2vtzN4y6LK559/Htdee62wsCuvSgQqEahEoBKBSgT+M0SgAt7+Z7iKlXOoRKASgQkjEPIygW4T2UuCcATdCNZwYU/AVvz1sln5m8xZPqQReBPWnmatEcykDDBBOAV0qR/xfrUoAEiBTgUBQESiNJUC/WP4sGek13RGRcBWAQmZ7Kckp9spyWbmiARsIqCcoQduSn4TzDWSbEbemQ+2BAIIRJNtprz+LLI/gpHGc1Ulmln1TVZSWkl4FgpyjsMjw/J/kRq2WgXsohRpKFglv7kl5ZxVWkMlyJgwF2YxmVEEwQUAZ6JH+TkKc02YnyqOAqTk8wrotNslkUDpZp/Pi2C4Cl/4kz/BUCqFHXsPYNqMWVi3cjUaqqtw/PAunD5+AA6rBblUEplUEv29fcIadDmVLy+9enlNymXtBHwTIEGxhsm89QaqMH3OApw+141tO/di1eq1ePzRR/HNb3wDqZG44GaSG1PF4cWz5R/lKR1eZa8HqnKcSX/N8iWYbORUCZgYf1+CQwT4CdRLHyJgL76ZZIxqn2AyfXVSg7/J/CUwxf0poIh+jAQjCPI7Ra51sH9QKspZJMBkFSWseM2Eda0liBl71U51nKKsqwYnpfDAFBKQBSveyhP7y0l/13ExgK5cdxYmEAxioq+QhUWAWwItOWFTZgvASDSBnbv2YurUaWhsqMfO7ZsQG+2H182+wHMiyM12myIDBaCU+pVisRhPVxYb8JozQcTEmN8XFMau1epAwB+E3x+UeJPZzPFMiVrjQc2LbBjOZiyavlM+rg2ASwaf+lfWLzRYQ+CR7ZZCDC2bq2SyNRtMEqeKsc1rwTEvrGxAPL44Xo3HtstOUJXsYMWOHfsaj4wYb14zJkvJ2kvfAowPMbc1wDNbEhdvaRZIsFiDbHyRBi+ycDUgWySJj2uLsFQ1eHIRHmMSx4oFysQxwVuyxlUhA6+7A5lsXn6CoTAWLloCt9uH48dP4fTpMyI5TMB/1bXXoq6+Dok4/eMcqK4Ow+MLlvk8J3Dk0H7s2LEdI5GIhIFe1qy4pxcYQeBkUs3vhnHDeZtzPJk5BG+HhkdEWcAUPdisZuwon1sF3KofM/6NqoGSUfbAw2Ifeqnxu+wbAizlpZ/Qt7axuRmz585G27RZGqw3VyytQXV9TVlEIYwviimq1+GDO/Hqq9tENnlwYECzbPMiJ71u3XqEQlVyn1BAq4o52egvvbQJ3/rWt3Hu3FmVOKWag9mpBkHL+035FS7CDfKmkXnXkus8N9EAVsxVNecq4JZgpDBojVS0Yd5qAFckig2LjXOH3EtKIK0AE8LApSe59guWAg5dXCIsZ6UyUFtXg09/+nfxgQ++XyQx6ZUr7H+rTbyyq6pqsGffAfzzvzyAzq4BOH3VyMCFHJUa2HaC8HJ+quhEfHmLYLUe+xrQF7tafYmKcdLFQgSmybx10Nc2l4a9kMCi2R24/R3XoSpgEdlkK5RsspJOLnnZlrxzJwA1J7hGY67XRXLml54F1FkawGqi710evDUzzni0VlYGZYzcsXfNy7fnjXz6mwNufzNgrVy/NwBUv5Ft3+ixJ7zOlwVtzRaXBmbVN4wI+aV6kim90J/L2l0p4HAdWyyo0x+bIkkWX/JvPjNIHZK+l3O+U37eLCzTLdAMXDI7pU9SbUAKU3RBnHzNzKYXj/HSdVFz0FjwVt9Hy+SV1ZRg1mpSTaLX5+beXiomM16kpiiO29K6JZvL4/CR4+jrH4JXChFdcDo9CAXp1eqQQql4IopQ0A+bleuvjNx7ue6m9/qipf+x7L8VK+bBWaAUvwN5pw1unxPZZAoWjx9bDh5AuK4DI5FhZFNJuJIZJHsHcM8Xvwiv14eq6mrAYYO1YIVIRZvrRC92rk9F7l1D7XLtCgLeyhym/y/r6KwHqVgeJ8+cQizai1deeRGR0RgaWtqwbO5iUdl491134K/+GPKJNQAAIABJREFU9n9jy7atWLJqJVavug7f/uY38Vv/7fPCuP3Jj3+Cu97zfvzqJ/+GKXNn47c+/jEcOLAPS2YuRE14CvYd2oej+/fi8KGT6O05i7/4k7+Ata0VZ+WOmxc1IJ/TB4fVB1vBIe2k/HJKPH1peaM8ZQlgsig1lc3iwQcfxNH9B+AO+lHrC8FpsSHrssFjseHojl14152349GnHoa/ugqx1Agaa9tR19qKlN2P5oYZmNnhwFc/+/uIdh7H9JZGfObzX8TW13biZz/4Dt55x7tgsbmwY9NzuOGGG/Dkk4+LVYXD4UZtbR1CwRpZIwVDEMDM6/fp5+K8WC3IWtlhRzIxikLejuqqFvR0D+He++/H9ld3Y3gohq1btiOeiXEgIZVKyvrA5XWhp7cXFCyi4tTSJcvEl/Xee+8FPVJ5TFpEENCmdHJVVbUU3FKemCBtd3cXQlVBPLXxMfh8HowMDwnQnE6mMDDQh6Dfi76+bqBAb+cMXE6PMIIJHLPNYknE5xrthx0bjr+RW9ektiVwTFlkxplt5XWmVDIlgz/2sY/9WgDJNwLeTuokK1+qRKASgUoEKhGoRKASgauKQAW8vapwVb5ciUAlAm+nCKxaOkuAEyVraVGV9AQqM1kBV5nQZ+LYeOEa31DD5hSWnlUBrdxWsQAUE6iYPJLEsvY4pcRyjsxZyhTHkEgmkWH1d7nioN7SZrcIs0uxe8ngJFvLJvsn+CDAL9mDwkLS7KO88tcle7amtgY+v1f+TxCWLDACmwIIOxWAKwkJATTJMsuL7yX3S5BxaGgQg8PDSFNKUiu5Op0KAKY0bbiqSo5N+VIy1PgAy33weGlhFbNdCsSVRLuWDmV8FaDNk1ZAMdkMDqsV4WBIwFsyS2ubGvF799yDhMWCzTt2YfbcBZg/cy5CHjfsiOHYod1I0sOSIHE6haGBAURHowKIEqAm+MXkm2EYqwS8AsyIUQl46/LA5QtgzqJlONVJ8HYPll+zCru378SDP/whBvv64HbaYZGEnAIjTfKZbSZAwB/G0oCgqvo6owF+xeDkNgTtKRXMvsP+wHgohp8GRw2rk4CfgH5KkluTsvX1Uok+YXPZyvxINTDOIgSy+4pgrtcnCSvTNx12BSwTwBRgUfyIKSGtpGp5PLbH+CgzucIXAQ8m5dhvuD3BdQKk3J+RBTfyp7K9wyr75P6FaUsZYQFuFduTEoQutxfDkSS2btuB1rZ2tLQ04/C+HYhH+uC2W+FxEcw2/qeqfdyZYbgzfgXK6uYU+1gKLqToIiWyfs1NLQhX1wgLwel0IxgMy3nz4hMgZ3ylL/LcdX+UUStFFmpOMAxjkUU1MK3EWvkVG8a8YtwrqTphx2ufY2Hd8xqKbDc9fJVnnmLoKbYO48lxxD7DhAzZAARwydqgPxiTTGqMKICq2Ic1dMy2C0u7KO1qZmD2OyOxW2IDjp2fx0DP+iMDEDMaBGvZ5xOIjfZJ+8oTzRKDSwEGlwFvjVylkRvnNdm5cxeOHTsm14LMVvZPArfJVBYerw8LFy5BIFCFc2c70d8/IAU19fV1WLRoEULBEJKppICj4dp6Ot6OOc1DB1/F8y88L4AvxwLjOBoZRW9PtyQ2RRqfhTFa6tzINhMnpdTe8NCweN5K7IVRyrlYFUywL1F2n4U/lOnlnG0Sepy7meBnAYfaVhWCMML5jPIIbGpuwrz58zBv/nw4/YoxkUmNiLS+SNULC1lfEwFupfJEX1v+LmCgv1OYJZSsfPWVbTjXeU7enzFjOtZetxahqrD2SZdJV4G3Lheee/55fPtb31Ie2U4qKCgAVA0DI+9Z6iMGBhgDNcg9pCSbXCR6SZy0V7Zh02q2l1b7V7cADexJXCRGamxJsZP4eVPOWlsSUOJS/+P8q4AS5SMu41XPB7y/sDCjsbEe//33/j/c9d53I5tTY5NzmRQHWO3ih51KZfDIY8/gqadfAhx+ZK1eZCmdSgCEcxfbXPRzN6oFuhVFv0vNZpMpSkVHnRbfsMPOcS6QfB52XldLEgvntuO2W1cj6CuIbDKT8Yqlq8dU2XX4za+pDCBpesD4ohGz2plgITOm8aXYXL0f7uSj8OsHbt+egK0Z55OP7MXffKOg74THnhRwq+aykvLEBHuS9XipXEDYsFr6vlxeu7iXgkXW5r19/ei6cAGJBAuYsqIgYwq5mhqbsGz5CrhdHpn3eM+n3zgLeJRtiJq7aC0iKgx2m0jEcz7nXEVWXywSFfl8HpdzFdfJRZa+RlR5D5G1s6LOqtIKsYvgOsoUaZWDveosjNK8ALKCQZaP2fJiLrWt7E8/o8iaSktE8x4noFQxrAoQ5tJGrY3y2tJCrfWKBaR5YPGKtW+kS11x24VL2hG0+4iyI++wiQRvIZOH3R3CUy9vQu3M+YiNjCIxMgynJY9M/wDetf4GvPfuDyBrsyGaUZWYZO+Kros8A2lbYJFJVnLYck6WvC7g0fdelk3ZgWzaiUw0j/PHTyKTG8bjzz2OZD6HqlA95kydjXw6jZtuvgE/f+iX2Pjc01h1w/W47rp1OHzwEHbvPosHH/gp/u2n/47/87Nfob6hBSdPnMbXvv43sn5NJI4hMpLF1FnTsHvbduzedRzHD76GD79vA+beeTNOJnyi1MCiyJpgLfJpC7LpHKpra5BIx9Hb2ydt59px6tSp0keH+vtRW1eNmnAVenoGcM9XvozmUA1am5rhqgqg7+wZOGJJTGmfggMnDyFrBZLJKNqnzMb0hQvQmyiguWkuXNbz+M5nv4hpLUHU+qxYumY1Ht24ET3nT2PDzTfB6fJi3669wgRdtWolorFRDPb3y3MiwVOxm/DmUFdXp2ST02lpK5V4OH64Xspk46irmYJININpHXNhdTjReb4bQX89znf1IBTyiNzxppeeQzhchUWLF+Cpjc9g2YrleGX7q7htwzsElKVVBsHaAwcOiCrStGnTJCa0iYhEYrJm4pogmYyjrb0VZ86cQn1DLc6dPimgL8fx2VMnEa4OIRYbRTIRkSLUbCot7aQ1DeWaBweGpL/QN5fH6bnQf8U+XPlCJQKVCFQiUIlAJQKVCFQi8GZHoALevtkRreyvEoFKBN4yEXjoZ9+XBA2T90qWWDFHmUxhEkdAtmwO9EdktTkfQOlbm0wkBWxRSWUje6xOSyWRSzK0BDYJBidTaSTTmnGbTMo+h4cjSJW+esW4OG2Ax2sVIFcS3JJPUBJgbDuTQ/QVYs7Y7bEhQElon1ckMRUjzCbgnoAJTPQwqaT9A8k24HcUIzgtSaPunm6MjFCOVDVNcE9KgDrsIoUVDAQlNyRJcy1dSTnoFBnLBLII3maUP2FRItOqpX8FtFSJEzsZtGRFWSwi+RQIBtDc1opPf+4PAI8HGze9LODtkvlLcPb4Udy4dinOnjyEE0cOCXhLFeHI8Aii0ZgwHhwEcAXwJqCu7WONvJ2AISSv2UDZZIfXh9kLl+BczwC2796HhYuW4ejBI/jO/fdjZHAAPo9TMlYEb5VxbulF2V4C+MKk0D5oAqSjIOwN41fMLca8b6ScmQyTbJtKFBkGKcE/AUU1c/HihJ1JvJUn9rizUttKEnrsJ6WkpfLlVSiSAaMUs5b9SoG7TDgK+9bOYgHFNuNnktCCRdjDvPY8dwHLWWDAogDKxwrTlNJ7DrhdfN8Fu9MmUnUO+i/Th9hiRWNTC/yhWuzacwBt7R1obW3BySN7kIkPweO0ie+t8shlYo0sbQJBClxVCUqerwKCBbxl0YAGb7l/yvvV1tbD6XALwzgYrILb7YXD5UIikRKQlOxL8f7VAJlIJWsZawHAKZnt9Wg2tIqNAGoijauur4DzAqYpeVX1YkPNe+aa8LOksEEILHGcGHl2JbVekPbs2rUbh48cRntHB5YsWSLjwW61SYGDkr1VY0bgE+2/WupnBhzRCUl9nQ2YZAoBlJyp8p1W+zFjUhU70ONT/FmzZHDwuMrnmmNa4m4AKu3hd9HEpYFbvq+YkmO/IeAtL6JYzRE8t2H37tdw7PgxVcjC86UkNujdmpPrv3DhYtTXNmCgf1DA0prqWrkeATL1vYrBwT5ntYfGHCyTGcQTTzyBXbt2CfhsijoGBvtFFj2ZSiCTJkhYKrpR40Ezb0ejGBpkEQtl4pWsr/K8VbLJxvOWbeLfLKDg+xwv0p/4o9muUsjA7DeT+/E4QlUh3HHHu7Bk5XXS5kI2LvchM+5kXtDesSXQ3DCkeeXIyuZLyW4n4lE89cSTePGlF5CIx7Fs2VJcf/0NCJLqUlRHoNKBKjh65uln8J3vfEeSkAJqlzHGlB+76culXs2jFgW+VQWD8oAlUKL7UpE4Ku9pNm4RQ9Bz17hOI+Pc9Et+JmOb9w1VoKRY0WonMn8ZCWXKX4qMJ38rGwGOYc4F7e2t+MIXPocNt2xAKp2UMcY5JZVMCyAfjSVQFQ6ju3cEP//FY7gwEIPNE0beahMAV+TZeVZGknkMi1T7+5o26z5PdQGOD1UuocBbh4WzQQEOMrbyeTgtKSyaPxW33XItfJ4s0smYBm8189ZM65dlwl406t7kN8oBSQPWjv998SHNfDJxY4onNuHHE8qvv46z+vWBt29f0LZ4V3qdbN03HbSdNGBb3iEuBm8NiKhuwwbQLDHKTcGVmUtEZUEXjeSyeWx/dQd+/G8/QSQWQ0NDnYxNPg+IR3pvL6rDYfzq4UcEvD1//gJiiaQUM/L+QEUdpdiQlaI+I+3O9TDncd73OZ2Qoerl2silrDg4v3BNz7US77+0NWlobhbQa2BwQAprCgUqhaRkPiSIW5qFTTzU/dJIm4sQgUy1RvmHE9LF8aK3t3lmEWsX7RdvivnUfZoFg6qASNQZ9FrfMHYZU1kH6/l59frbXseonfwmi9bMQq27CqwJLLjVutTr8MDuCmLjlq2w1NXBlskjOjwkageZ3h68c9Ua3PHuu5B22uEIVCugnc9MlIAR6VtVD8XTLGTsIAzPOFPWl1oxEiO+y6KidAQ2ewjpoRzi3T2w2OJ4cutGJPIF1ATqsXzJcnSdOScSto9vfAa/evJJLFq2EnNmL0BLUwv+5q++jH+8/7toamrFI489ifXrbsBre3fLOmv16mvw4o5X8MxTL+PPvvrnSAwm8ed/eT+ifZ343Kfei05/GnXz7kAiHYXdrtjD9oIDsdEIYskYps7qQEfLdESiMSTSGfT39yMRjWDt6pXwuuwY6OtGoKoJew4dwN//1VfhdbrQMqMdqaFBTA3XoqGhHpte24r+0VHU1VdhdDCFeSuugaexAwO9aaxb046+zbvx+E++g8Wzm5GzWfDa4cOoCrgxf85c8QEeHswI4ElZ7VhkCJHoMGLRUVkf0XPW6bYgFArJ/9W9XReLGSuffBYN9e0IBOqwe89BrLhmFU6eOoM77/oAamuaBDwniHrk8H4899zTsi49efoUGpubcPT4CbS1TBHvVxbmcW1DoJgKRFymUJWIFhIEbgnSc83NdQJjf+TIIZH/TsWjaGpqknVST9d5zJk7Cz09XTh+7BD8AS+SsTjWrFkjxYBcb/T190icCVgPDVE+fNyCd/Jdu/LNSgQqEahEoBKBSgQqEahE4HVHoALevu7QVTasRKASgbd6BC6c3qdkJDWzjexIgrnlwJdh/RDMpWyoYZTyfYKSTBIXQQ2d3GXin6+ivZUwYilhnBRwmI923HZwcEBYZANDg/IQSanbaCQickzcr+BT+Zwkngka04uJCZZMhoCwwoqYc6BclFTMXyLgLicxUJv4gFJOmAxcsiYNOCgpHpFGZhUyQZqsyJYyWTUaoUSVyoNR8Y3JDSacKNFL31c+hPN8RcaZIGeBAHJaWKZMQgnTmDFigylJJwCZkpOmPDCBIp7X6MgwchmgoaEadfUNaGlrw8c/+SkE6urw1KaXMGPuPKxYcg12bNmC5QunI+S1Ye+uHYiODotPbiKeEB9LspEZOJ6jYVIbwMucpzBMyWIm+Oj2YPbipegdjuDFzdswd+4ijPQP4pvf+Dv0d1+A3+NSjAfNjhgnlAu7AHdM05NVrdhdBF8kiWhQDu0jK8kvptgIkIknsvJzNe0jYEKwW/xFywR5lT+Z9KiiKqXCosuSx9q3dnz7FFvCeA4b4E/JeBspb+MbqwB2lXgQBpxIjKqknWEIy1HzKpknQK2WCCagqWSctSw2ZY/tyrtZkmI2+h1b4fOqhM2MWbOxZv3NOHG6E20dU9He3oau04eQT43ATeZu0S9SMfhUOxR4YJKUJb9LxcAjO5IJVF4D9q2amnoB+si8pR9wKBRGsLoWx48cxQMPPIgTJ+ixqvoCz6c86c+/BdTlNdLgm/g1i2S1W/ZPkM7n9Uo1f8AfEMY75Vg5xlg4IcCizyttkAIKJz2YVbJWeWky8aiSj+rEYnjxuefw8pbNAt5eu/Ja1NbVShwlYaplYgmyqbGrCycIYDGpazym9bU1QIo4xwqlT0FKpqBBHbTkS8kYSlJTmMOUfiejnGC+VYA9+ewNgrdGmlX5KBNMUx7fe/bsxdFjR6VFzH0l02Ttc6zY4PP4MGfWHJG+Jnjb1NiMBQsXweZwIR6NyjZMBFpsXs1INQHN4eTJAyIpfP78eVWUQs/CVBJ9fX3iC85Eu0l4iw8eJzmJCRlRBYwMR8Tzlsl5xbpVygEEb73CtGVxQAnM5bVmv+CcqFQSCCzmhL2vlAnYhixi0Qiqa8L45Kc+hetvvBnZTFLGFfuJ6YfqPmIS7qY4oLxAwEhhlrrQuTNH8MQTj+PggQOYO3eOeN6Gq6ol1jwn/jbMYILa3/3udyUWRfBWDTApFLgceEs5YWlnGXhrCkJKJSUaUCiqAGsGmW6uUdM1AL/CgrXDtfZiV31ayyKLf3yJ5SUFQwR3s7zPZJHPKmBb2QCkMG3aVPzhPZ/HTTfdIEoXPCcCIby/kaVM8DYQrEImZ8OTT7+ILTv2w+apEvA2ZyUXloUiLJgQYWjTao0JKZawkTIvFglZ6Zms8GwBb8l05ii3AI4CYM8V4LKmsWT+NNy64Rp4XSmRTeadgfdCxbw1QMvlZIwvcbO/qrcnCz6Wgz4mDhMf6PLgre5cYzYt4/ZdpczzpU71rQzevumg51Vd74u/fDXtuZrvXrZZrwuoLbtNlinbiCJH2cuAt4bRL4UUepyyPMRsKr2uQGUMtYbhXBuPJ/G3f/t1/OQnvwCXkVRFTiaokgKk9RrbbQX++I8/J4VhLDBqaGwS5YKR4VFZ60oRkdMpgJHM31QisduL9wlamrS1tgoIbKcKS46+pKqYJpeldH9O2Hzt7R2wemuQiXSj6/wZxOIjsFrNPKgLqPQaUI2qi4FbA96qedysn0rjV9YMRilIP2sYVQwlEcx4FeSZR9371PpBjieFjMWKHH0FKBtdwNob7niDvfLym69Ys0oVApLx7HYgb7PAbrHCbXNh/2v7McICPa8Ticgo8gMDwMgo7lh/C2667macHY3gm/f/tRTXTZ8xFzNnzkQiNoKjRw/hQle3nq8zKHD+z1OdhYVzyrrAYiezuQB73i2yvYzFXXfeKZ6pDz74I2FXF6zAhz70IezYsQN/+IUv4u/+/j4cPXIKdocf777z/dhw822YNacGM2dOg8WWgsWaRrg6iKGhAVkLse9E41Y88vBGWC0hTGmZiW9955/wxCP/F1//x6/htnfeiH94aSsGugZR5WlEbVM7UjYHRhNJeJwORAcHceZ0J7Jk5dZUoy4UQioyhNrqIFpaG9A2vR311Q7Uh304e+YCtm7dJ3653/76vbhu7kK89OiP0bb2Vri9Lpw614n6lhaEa5vQOnUeCnBh0ZIVmF3rxwP3fhXW2HnYEUXPcA9i8SSWLVyOTCSJWLYg55PLp+H1uFBVFcSFC+elt7S1diA+PAB/TRUKDpus1YN+PxKRmKzheM/tGupFm68Jt7/jfZi36lq0zWnF009vxdGDx7Ds2muRiw7A468WFu6WzS/g1PFDErdU1o4sPMjnk7j++utx/uwZkQ9ubm6UouS+/l5sfPIpUeZZuHChrOXovesP+ATg7uvtFs9bArEerxuxyLAwcf1el7B4+VzLe3M2m8baNauQSsblmYfyyqlMWoqHI9EoXnph839o/6/svBKBSgQqEahEoBKBSgQqEZgoAhXwttIvKhGoROA/bQSOH9wq4CMTKkz2JJMpxEViWDNFhU2pJCb5YOnxeoW1Cu1pKoGhtCP9PbUkm/lt2LAmAS+yqjqRz+wvHxwJqrEaX4BaphPI1iKIStAzk5FEgZFIJqhMNhW9JyOjEQF7mbQmCzgWU3LHBJHJEI4l4gJQROlNFY/J/3l8+m2RKSnAJlmW/KG0LVkBqbQw0wh+MTFDoGFkdFQ8c03Ci0kcJroEPCJA6nIJc4kyxWTwCpswz3NSfqJsD2NJz8ziOWofUMVidEhKyeV0IBjwy4M290nGo8vrxfs/9GG0z5yFf3/qSVTXN+A9d74Xm55/DploPz5w1ztx8ughHNy/VzGA6e00OipydLwGDg0KGd8y4zmqWJYasHM4YXW5MHPhYgxGE3j2hc1oaWmHAzb807e/jdPHj8JFz1WW+GvZZwOOClNMWLda/pYSbgQS8ll1Hcm8ZbJQM8aYFDPsZJNclrhqQpkwMCwWdZ0EnCvBsJJgE6BWSeYpsNd43JUlv006zVAsywBgxZlVCTlJwmlwhEUIBpQzwK1J0ioWpPZqlcYqAFC8Wzk22P+NT6724yUAIcC801HsZxY7yakWSS7Rh6t/YADTZszEHXfdjbNdfWibOg3Tp01F7/ljKKRGQIa5taAAbEkXil9mCeSWpGIxgajaICx5KRzIyDjm+KPHrdfrF2YwfX8pnRysacOpY/vw99/8Jvbv31esgBDvXGGUGClWgm0KzFSy3wQ1tecl2yJx0SlRI7tcBpoKu9HhkHmD0tX+gB9B8aL2C/udLGUWQHBO4ffICK2urpYxyIr+quowOto75D2OLyO9LMcsMhTYPsXIVS8FxigJRs1aFq/i8Yw39f9iglttqQBiGduqn0mhBtkdRuXc3Ak081bQvXHMrXL23IQemsYjWceajSUQum//ARw9dkTakYUVqQyLVshmysBpc2Du7LmYOX2GjKnq6lo0tczQXsBkM6UBC1moBghnnx4VdjVBW5EUHhzECKUUE3HEYjFJ0BG8Zewcdqf0Ec6hsRiloVVSOkOGxtAoBgYHBfiVFLiwnZU/m2HYmliLHK9I22ucXKQr2ZaMALhqewvsDhsSTPw5bPjEb39Ckr1MPnJuVuehEsPl0p5jQP4xd2RTIcJ5in9nMdin5PxEdcHhkDEhrCtdUML32ObHH38c3/ve9+S7VwveiqQwj6jvZXo2UC3Tvra6l2nRT3M6uq/qaUumKo4rAQMU0KIk/UXGQnvZKoa9kTxVEupaWllsA5RsuQGoeW1435k3fw7uuecLWL3qWpHJZvGVUQRgn0ulsxgcGkU8lcfuvYfxyFMvIGvxIk/2HIFuXR0ls0+R7W7mUbma+v3/n733gJLzqrKFd+WqruquzrnVQTlnWbItBznLINsDGBsDAybMvBlyGNJ7MEyCeQMeYB4mGzBjwETjgG3kHCTLsi3JklottbqlzjlWzv/a595bVZJlW5LFW7x/VXn1Urvri+e76Tv77L2NkoFiBCnpZIZbSb3zyZB566RSQzoDJ2JYs6wNV12+AR5XFLFoUGTlOW6KCyf7MFGALFTy51qCnSl4+9rAbf5Vvj6Ia+4uH7x942LKf37g9nRj9sY8aP9cT/zk454OIHs625zW9b5B0FZazAnzjVrPnNDuTEWILriSEgqueUQKl4CcUseRbiZrCpvI73KSS6YzONZ9XBQJRoeGEY2EBVjlepSKHTwX3xfmNM1BZVUVFi9eKoVEzz+/WzxMKZnK8Z62I7Q9YKEWZWKVx7hTW2lYxH6C/YPzT1xUeMIyL/GHxT2ctw4fOYJVK1diwbw2pNNxkYqdmZ06kXVLP9ZcuZ0MsGZKVgUvHCQNYJ0PtCobBxVPFumo30UVwhxPlog8npqH8tcQ3FfZNCivcwXyKpUi/r7pomtPqzmc7UbnXbgRLjvXl3YpdiJ4Sx96l8WBjgMHMep0IOyyIDI9C188heDgADav2oCb/+odsFdX4xOf/hg+9KGP4C1/9TZMjo/iqacfxe7duxAKRHDsWA/Gp47B7fYiBTcSsQS8bgempybEqoTzwkXnb0aJrxgv7t6FbW96M6644jKUlvvR2DwHldVVsFnssu6jDK/d4ZL3ywzsmJxUrMxodBZ9fcdQ4vfgws3nIZWOyfxLgLGnpw+BwAxaWhah1F+HSAjYsuVy3HnnHVi4tE08hpNpO6ZiSbzrI5/C8VAS7qomzF+0EulYGjXFFZizZI4cLxGPwmMB6vwlSEYC8Jd6UFZdhnI7ELEAcZdaZRxr78cPv/pVPPHz72PLRZfi/f/yT9iw4TxE4hl84jP/C/s7erHxoq1weMpR1zgXpZ4YGtzAoz/7HsZ7DyIcmUY0ncTSpcsx3D+ISFwxw2PxiKgi0Yc36xFN2WlPMZJ8H7Kk4fcVIxoJIZ6Mw+ZxYWB8FP/6sc9g0/qLMDI2i+6REfzs17/F3v0H8T/+9uPo7O6DNTqBHU8/g77eY1i9apkCX8NRxBJWDA5PYs3aVVi6dCl6e3vlfYNM3MHBflkLstCSBZeczxsaG1FU7MOhjnaMDg3KPEyrISpzJJJxlJZ4kUhGkYxH8fLLLyOVSMo6kfe2Yd0aia+w4lndQfWoVBqRaBz/feddZ9u0C/sVIlCIQCEChQgUIlCIQCECZx2BAnh71qEr7FiIQCECf+kRePbx32mpS5ckzhWwpRKyJknE3w3LTiRW85JFwkY00q6SxCD7kmCuqsAnCGskQ7NJJ+1pJdKbWs5YJUDIAFYsNGHnZVk9+fKr+V5XTMYoJ73chy/NCZDCSrBkuL3aAAAgAElEQVSUyaDZwIyAt/SzJTCUEPYZmaSKjclEeSKp2LFMHjDpTRCDIG4sHkOSDGNKRBsfUErUEugNhbRUsK7O1/62rEAWIFn8CunvSwAmilhEA7jir6VAIgGCM2mR162prhJJLX43PjkhfoRbLr8Cy9asxX2PPQaPvxTbtr4ZQ/29eOSB3+G973w7Gqor8bvf/Aoej1uA4MDMrJxbFNA048EAK4yR8tslWK1ZiHwGRV4sWLESgVgSTzz9HHzFZagpr8QPv/NdtO/fB5sk7tNZoO7k5KGd/pxWi4DgZeVlKC8v0/6lETmX8ZnlAQgG8tyMO2OtPNAoLZ0QcIjPTDH/cglt9WwVcKsSbieCbrkGphVMs41BJ+tEKk+n5E5Knpp2buSaTeGBYLTi+ZjPuDIHNkxN7f+pmetkjpCZKrG3kVVth4uALgsdJD9qQbGPxQ9kctqxYtUarFq3Ce1HujGnpQ2LFi3A5Eg3UpEp2Oj/KFlIBd4oZWktBaz7p6T5dSI3LcCUkmhljKX9xeOSOCVwykr7iopKeL3F8Pn86Orqxrdvvx0H2w9KEpJgj0bD84SP81iDPL9u/4axrIA1Jaen/G7j6lkaMElLvbL4QuSRydIXqXXNXpXCDN4fAVL6pzpQXV0jjB0mgcnwVeCgkqKWsYZAp10lBplEYlKZ23EbI9FLpjOBYSbvCNKJV7ZIPSuvY5F9dijmu5KMZhtVoKPB+lV7ph8wn6NNkpa8/1zbfwUsl2t1eey5V4C3BrhVWWORJCRgznGwvb0d+w8eRIb9g7K1Mn7yWSaF+lRRWo5N523CSjJubSVMAepzMr5BVfwioF0CY2Oj6Og4JMk6guJsAwQo+UMgk4UvAubOTosHobCvbGSBqPFKlJ4zQDyWxPTMrMgmRyJR7TVI1jzZVByn1XyQBb3lilRiXKTKs8UUiqnOZ8LnRi9nyvSxuGb1qpX4yEc/gpUrzxPgle1FPMGzfc+wO5Wawys/BrjPMUPztwnNDgtzWEkwk+mvroN9/7777hPwlrEw4K3pU9LOT0M2meCtutY8mXfBYzOCF+eioEah/LEtSxzLkyVWEVTsU9V+WDiTD4aq86iCDVVcIf1LWOmKqc25lf+/cuVyfPJTH8e6tWswG5wVRjn7Cw8wOzOL8Ylp8VQuKatGT98IfnPvwwjESJF1IqkBaCMtnlUgN6DsCcUk6kkTtDXgrQEvMxarALd2MvII/Cf5ewjrVszDlZdvgNvBQquwgLZMdEtdjSbWmTHv5Nkg//mqIdBs8VpbvpHV2MkMu9M71ukDuLnjqQKj/Hs6vXOZrf5SwNtzBnie2e2f0davdY3n/PrPOXCrRopTgbdK3t4q8wrHddqdkFVb7PMLoEm1FFprkHnvKS5BLJNGMJmAn8o0vhKEZ2YRnw3CSgsOyhmzaNPlzhZ3cS1LMJZr1KOdR+VfKmVwDOVYRYsBFpIpJq5iqVImORaNIBahF64dsUhEiiNZoMSCTM4ZVNfhOqK3twePP/EEuru6sG7Namy5dDNaWxrgcnGOVhL52bFUGP6qf2bSRlHFLI3U39TwmevDCpBVnxwoq/6m/HTVJ7dfDjRXPrxKwUBsMhwsWlRrGQLYvN8N5/95ZZM3X3y+KgxkAajLiZQA9Q440jYc6+zG4WQYUacFqYlpWCNxpKemcPGa83D5JVci6S/hSIvqqlp0HulATW0lGhqr0dHRgacffwY9PQOYDh9HCvRjBWxpIBUNcVbH977/fVx86RaU+r1SAMZ3Kc6dZF+yQCyeTKCyslIAX64rE+kofL4iTEyMC5BZ5PXK+iKdcKK4xIPW1jkoLvHK86TcrsPuUgWxJTbMBkMo8VUglWKxmFrrREMBuL0exKbTsHh9CNst2L5zD3a9fAiHjg+gvKEFRaWlcCT9UvzXNq8VJX67KBr5S4FQEjjUfRjje3rRtHwpqpfUIRiawvK6ctRYAX8mBVcGCNssSCAFOxxiyLC3Ywzf//nvMDQVw5y5C7Fi9SIk+7swuec5vPDgPaiq9GM2FkR9SyMGhodQ5itBd7fyio0lYvB4WJCm1h0edxHClpQUQWQSGcwMj8GaTKOxrh7BZAxjM1P49rd/iN7hIex4cQ/qquvQNzCIB/70OC689BqsX78ZPZ2H8Yuf/RBTw9248IKNCEdigNWFUn8VxsYmUFpWgRUrVojCSc/x48KmpYdtKBQQsDgWiUsf9Bb74CpyCSN3oO8YBvp7EImE0NTULIWLJT4vpqbHMTo8KGtJXxGfFVBc7MXypYuFeSvrZr7L0opI3qXT+N53vn9G43Bh40IEChEoRKAQgUIEChEoROBcRKAA3p6LKBaOUYhAIQJ/kRH4+U9vk+sSxouApSoBTpCDgC1fyo2ssoB+xm9SkgV8qaZcpmJgKdYVpTYVoMNkPV8QFehivDu1R6aWkTRV60piU9G1svvYDKPAgHCKMaDAH57fJuxZsvfsTBqZjwCTJtGfEiBX4VyG8cQEs1WxmjSbSZIvwn7iddOzSyXCRWI0HhMmowH2FECX88sVSWQCHnSESiv5SgK9SpJNMarE+5YAV5w/3F7JTRPs4r4iXapZjkxkjWn/oNWr12LzpVvw0DPPIG134IrLrkAiGsYTf7ofLQ3VuG7r1Xj6yccxPDQsIA0BZSbHmPw1IK15bgyPAnL1v1Yb0lYrXF4f5i5dhoTFjqee3Q2b3Y22pmZ8/zvfFVlmeupaQBYoAYUTk158rgTQyKTksRsbG9Dc0izMSd4Dk4Tl5RXynOiZxuQOvWH5kSSOAONkGMYk4TcxMSlM55PZt8KyFaBQA38n9aZTwzZGelODt5oVmr+rAW/V81bgnJFxljZjkoIadMuyz/RBjNeZALdMlEofYewJMtrgpEQ2m7HIJlsFvHW7neJxu3DxUrQtXIqXDx5G45wWLFu2FKGpfsSCY7BQNjqTVPHOgreKBZzrq1q6T67Nioy0eZWoJMNOZG6tNikMcLk9qK2pg4cMWJ8fPT09+OY3v4UDBw9IwQQBduPDasBVuVfRgCbgpT7Z/k+AUZi6SnaQMRM2rPg4K+CNfUABvep79i22eyZnReZVAN+EFE6I16hmMPMYAkppL2ppC6IAoO6dRQIKjHXA5rAr72YDaAuL1SGJVeNfbMBbAXK1lDjbIwFE3jcTagIUO13iZcxxj4AZWS1LlizGnOZGOSeZCMp3VAGvqnWcKNSuQJc8dl4+WKv3y7G7lTSvMG8J3h46hH0H9yOaTMBK6WCOQxmyGTKwZSxwWGxYsXQ5Ltx0ATyuUiQTIVishMWsGBsdxfT0jEhPEtimBDvB28mpKZSUFMNb5BMQdnxsTMaiWDQmQO7U1KQkzDn2EWkUdrywshSTm8zM6elZTE/NCHirmEmKUWnaujC1tc+19B3xEc4VGih2uuoTnFcU6E5p5IwkEynPd9111+F9t96K8vIm8UXmeaxWwyI2Y7mU2uikvZJ2lo51wudEFpqwcMcHEQoqNrEUPBDUoHpEBrj3vntxxx13SJzYJpSigqljeHXw1kCwIp2swVsl22mergJvjc95lrqtGo8i8OcJwwv0m487ajBXzVkaSRcwWPs3ajY+v5O5RhdKCNNM90H2z3Xr1+ATn/gYli9fJrFmXI0Sw+joOA4c7BAAd+6CJchYXPjd/dsxNhuD1elS0sm6fSrZ5CydOqtgkD8myO/S9bUsud6e4DaBW/G8hRW2VBr2dAjrV80X5q3DRhAgLMcXxnEWZuFf8oOS16/ynnlOBvbPBdzm9+lTX8NJjTD7v6cH3p64t8blz5hzfHag7emzaF/tHk/++zkHPU/3xK+x3f9VkNZcxxsEa083jieCt9oPW9bRLFRyYmBwEL29/QgGw2hrm49SfzlYcEeOO4FTWdnZ7Ug77LAIU9aJkiKv9FMy7ViEyGIzm90pYzuLGqmAw3UsFWU6Og6jra0NNXW1su7jAoRWCUlZA6t5hXP52PAwBnr7ZC6lOgzngdbWNnh8xWKzwfUR18xqjZcWy5J777mHvgjYsH4NfD4n5s6dA5eLY6Ap4lNTgmr72qZDyyfrpROksC1PUlnNba8sDjTjcq56LTf+q+1VURLHW24roLabxWVU4uEan/OgAqzXbfrzgreXXX4xXFzn8Lk4HKL+YLc7xfp9uGcALwRHEXXYYIklYZuaRXJiApes3Yjz1m6Cd04TLI4SYcPOndsKhyuNIq9TVFgevH87+vtGsHf/84DFIcVH1lQCteUlePLxh1FdXY32wx3i4co5lM+Rf6MAD8HbYCgkrb9I1vgK4A4EpyRGtFTh2lfJBNdg/oK58v/cj9fidLhlreOwORFNjgs4TAYvLTocVlpu+EAt78nJaZRWVwpgabe5YLd6EAxk8NAzz+Mbv/gNhmJRtDYvQUl5BRKpJObOnY/W5haMjA1jx4u7sHztamxYsQpVjQ4E4kB351Gcv7wNpZY0amhxggASaY/Mx1auLzIWpMnUTQPv/fvPom3hYtTOacHqxjrYRvrw0XffgpVLl4gvQFlNFQZGBwW8HRoeUEWcbpfcM+NFex/ej8vPd2I74sEoPv03H8HOPz6KQP8YMrEEbrrx7fA1zMEDTz6ORDKGJc1t4lv76IGXMZwA1m2+HMXVzXCkA/iXL30Cb7r6coxOBFHkLWdXQTIaw4YNG1BbWytzMYtkk4mYWBHNzExJH7VnlNctK6WCkSCqaypgySQwPTUpBXSVlbXwetxIJGLoPNyO4ZFBsb1gUWUgEEJbWwvaWloQi4Tl2XOcEKsc2MQ66Ec/uOMcjNqFQxQiUIhAIQKFCBQiUIhAIQJnFoECeHtm8SpsXYhAIQL/D0XgY3//dgWMaM9LgipMOAuQYqOnp5K/JSuXQBD/Jow17fOppC4JWJGlpkAUSfRkt1H7ijywyIwpSVkmeYUpR1YdpXs1Q1NdR85jk6EUb1EnwRW3/G4k3xTA7JIkkElIC3BG9i6v16YSWaw+FkA1lZT8DL/PT8Ea0Nqwf+Wc4ndqF/9YArdkpBmZWMaLoLYCtnk9jFlSXtR5TgUzajk3ncDPyvJK3p7xUwkkypKK125CseGYAKKE3PjEOO699w9oa56LSy67HNt37EAwHsdFmy/C/LltaN/7Ap7Y/iD+6vo3o7GuFo8+8ohIYdHzliAor0FANPFIVOwMBXApprGwpfk8yUBzutC2eAkydhee2fkiMhYH5rXOw7e/9S0c2LdXwG+R8D1JNplx4n3x+dXX1Qug5vN5UVVVKQk+c16PxyvnJXjLtkEpUwL8IqtLtoC0DfVc+/p6xT9tenpK2Mr5ILRi91EalPHOsW9PBdwaEDbHtsgxJ/ITd/nMWzm+sF11B86y2xRWp9J3BpxS2xjA0Xh+mrZltWRgt1ngYH8QgEex8ChhRlmyRYsWYenylWievxh7D3agoXEOVq1YgWhgBPHgOFKJGJBOCFSlIAyygPPOz/ZpmLdyYTYBdgzYbPyo+S+TuPQlJXhLhkyJvxQ9x3rwjW9+EwcPHhQA1Pg/50sA855VmlIl+I0UrgCxWXliDdLpoAlwR/DV+IFqhgvbghyJgK+WHFfn0n1UihwU2CuMRV38YMYjxlq+kwSpARAVg9vIHxpgWcYtkUO3K3lwzeAUIEg/21wBg/LtVOOaTasQOBGOhFBXW4Nt296MVatWSDtk8jGHJb1x8NZMEyKT67Dh0OEj6OjuFOZFiL7F2m/Y4XTDY3fBlgEqisswt6kVVZWV4n1aVl4hP0xoDg4OChvH6/NihEyJ/j6Eo4rlRFYOVQfoScZxkL7e01OUUp6QMYNeyRx7stekQc54PIXpmQBmpmdEnp79ToHWxgtaP08jq2skxFnIkydbLX1FvK6VlDZBZoVDphGNR1BZXoG3v/1GvOPmW+Cw+7Pyx/ksVcO0EvA/lZR7tVgVo0XJLGv2axb+o59iACPDwyIDKIoR4rGtGDBMqN7zh3vwk5/+RBhgBrw1BT2qvZorV4C9nEEkzNXVmP4hNBXzd10kouTH1RihUU0N2ipgN7+vqX7OK9N+rzy+lkw2kvF6xFFjQR6H10idK1CBbVnNb9zmggs24VOf/DgWLJyHmZlpaccstmHfGBoawWOPPYVdu19C45y5WLhkJXa+uB/9Y7NweIoEvCUAIwn8fK/xVzBvcwseU/9lhB3kOvX+TIs7RDY5DSeiWLtyLq7csg4ugrdk8Oi5Sa5d5klddKM0B7KKH2b8VmO3xrZlvMkfuM01vT74e/rLtTMDblXLUQzpM/mcW/D23IOzr3cvpws6vt5xzuT7U53zBEn8V4B1uaP/Wa73LIHbs7mW/PvMMXEtMudHojHs2vUC+vuHUN/QiDlNrdqv3iXgEcfQkZFRdB/twujwsMwJ5WXlmDt/ARYvWwKb+I+GUeT1iRQy116iTsPCQxYZaUCzpqZGANdf3v0LtLS0Yu26tdIbud7jsPTSCy/i3t//Hh6nC7VV1WJ7wvUfGYLX3XADlq9aKWMN1+ks8pmankIinkB311EEZqZFHtbttmLFisWnBG9lPD1BMlmNIarWSkkaq7Ei3yPdMG1zo7kqljH9VR3T/L9ZA5oCJgKTag2rCoj47Mi85Wf1pqvOpPme8bZXXrUFbiqL8H3JbkdGZJPtyMRSmBqdxFPDPbCUlQgYmBmfRjoQwMZ5i7F+7Ua4a6sRs3oF3COo2jSnDv4yL/bu3Yu9ew/A5fTh7jt/D5vTgauvuRzNjRX4xN/firGRXjhdVhR5izE9MykFT7xn/s7CUa7r+E5ERrfDaRH1F6OGwhvknEvvVxaXkZ1r1vwEMwnU0/qG4F9paRmsbsBuAbxuLxLphNjr2uBCIs7jJlFWXIaDB17G4PiotOe21oVI2zz4zp1344Gnn8JoaErmsJVr1qOuqQUV5dX43f33Y+XG9Vh93nmosLpR5LKi0l8ugGVFhRWlHieaS0vgSCaQtFEKOAO33YJMIo1wLIqdu1/AkzufRfPceVi4cBHmN9ShxutCcjaAizdfgkWLl8JfXoapGaXiwXtyOu0IhQMiVUz7C+MPb01FkGGxQgZ48pEnMLz3ALp27ML8ilpUFnmx71AnKhrrMDIwiK6DHXhy9wvAvDaM+kuRKKlEfeUizGnyo6/nAPoHjmPnjhewfNl6zG2bh2PdXbjo/POE2ctnEgkHZQ1CRi0/jP+8llZRHVm2fDmOHu9Cb+9xpBIRZd9T4oPX4xO7EALvzz37LFLpBHxFHnne4WAQy1euRl1NFTKpJBxOm7wnSwEGAelkosC8PeMeXdihEIFCBAoRKESgEIFCBM5FBArg7bmIYuEYhQgUIvAXGYGPf/imLDtUkg9kgGq2KKvg+VEgiPF1UgCKsH2SFJRSjEIluayBHJ3MMKAovxMZzIxKzihmjkqQMNHM1KzI69ITiwkIVjwLa1eDsFYFlAqzVyR/FTjjpRws5dxkP4ICdknAC4gs++bAZoJnIjOmf3gSBbgxAcPqbn6nJFqFnWp3iAyVyMLGYgI2KiBYMYqNjKoCZXUKnwCnoqdKvscwOQ37ygBgAkAZoErLrSk/Wcqlkn2QFhmrX919t0hmXXnNtXhs505MRyJYs3o1mpsaxb/pnt/8CvU1lXj3Le/A7ud3Y2RoSKShyaTLB2+FHSo+innMW9JBCQBS6srpRMv8RbB7ivH0cy+JWFhbcwu+8fWv4+jhDmHeKgA3rfwqmSzSLGE+C7KumxqbUFxcIvcvErd25ZPMZ0/ghM+dCZ4Sv1+YtwSq+R2fIZnT3JbH6u/vw9HOTvT19YnktbQR7dErMrP01KVsHYEmZbMon/z0uErSmcSb9l3UybVXS46avyvmnAL5jJeaSvwp8FIAHANKae9cYYQKA121PZXuS8PBqnsBUujRlUQqk0J5uR81tdWoqKjC/IWLsGDFahzs7BIJu1UrlouXcSIyjXQiinQynmWjKWDIeF5q314N3gowb3MIMCWOn+LhS6Y3Y6WY5GTg1NTWSqKr1F8mXli33/4d7D9wQDFXbYrtKqC3ATspk6zZc1LYIMw6zezJyg3q+Guf2RN9jXOArwCokkzVrHyCfAZ8EZlpFm3k5HdFalkDtQZ+kWekAbTsNRrQOCtdq8Ay48makwxXoDC/MxLK+Yx0BfLmpNvp0VpfX4trrrlK2LepZELunfuqvqs9cfPa4GkN8KZ95bOYFS0VHZ2dONzTje7BPkyx7bs1MGmxwWt3yY/f5UW5148yfxmKvT5UVFWjsWmOxJZJ+KIij/TBXc/txPDwkEqqStGDknU0ksgEQMnAGB0ZQTAQUKwh83wExFVtLJ5MYWY2KBK7ZOvmGLbG64/jnAJODWAoxTZ8nlpeX8ZLkcpXfUcY0/QRljEyiUgkKHu3NDcLePu2G9/OFKOGH5nwNC1AMe/J9uK/HrcLFhsVFzJI57GzZSwgHYSJxEgQY2NjAgQwuS0KD2mLjPccZ3/z21/jp3f+FIFAQMtf0hBS93HDpBXmluobihmaK14w4KTAiwLg6iID3ZdUwj/HhjNtRDG4Vf/gj43tUgo9LML44bmEuc5CFaMYoX2veYxXgLfZ8U2NlzImWiy4dMvF+OQnP47m5jmYnZ1SbPckgW+XFA7t2LkbTz7xLGoamrFqzUY8v+8g2o/2wu72ICEDrC4akfvWpSFZOWsl76v+1/hxq8FY5ngBbhWkqsQHLGJwYEul4LREsXbFXFx56To4rUGkxBtQw7V58deXAIuRvjcIip4XsqRkXSySmw2MJzpZ/xrYecVM8Vo9Nh/0fb2e/erg7NmAt+rZmXO+/nXkQ02nYhSeDSD4enf8mpF7DaD0jRz35H1f777MGvP1tnu978/4mk8TuD3X5zVzoll3E7zl2N3R0YlIJI4lS5bD7eJ8YFV+0hYryvyleOrJJ/GrX/5SZI0ryyvV+ArgTddtw6WXXy7ytT4yI50upNJJ+Z7jJcemsrJSFJWVSw+fGOrBRz/yEVyyZQtu+KsbEIvHNXhnxz2/+z3+8Lvf44Zt16Ghrg7FvmIcbD+En//il/jil7+MS7duPSHMs5NjGB+fwMT4GBKxGF7YvRM+rxPLly9CUZETsChrDVlW5Plry7pUbEkMeMsCD7UiU8OoLofTVR+53sU1+4le5EapRzVnvaoz1SJarUgKNvXaJncDFqz5M8smX331lfC4nbCrRb2At1x/RoMRxGcj+OP+PfDPa8XMxDQwG4I9GcMcrx9bL70GSY8bg4Eg5jS1obm5FaXl9KPleisBl7MIw6OT+PH/+S0ytjRWr1mG//WFDyMWGMD8lloMDPbhyNFukcb1FLmUQpOLVg1xkQbm+xcBy1QmIcUDZf5yWC1OYWzSuoNMYcYyHJvVa5GMvAuQFc61CWW9+WmY0yqAIduby04lpAwi4SQmxqfh8RSjr2scDz/6MPYe3IOlK5ZhanwCWy7ZIn69U4Egfnz3rxGIxtDQ2oYVK9cilgIOHT0KR4kXpXXVuPHqazC3aTFqa4rxtptvwjvf914smd+IRQ318CU9SKUmBOx86vEn8MQjT+Br//EfwjBm0RlfnZTGTRKh8Czc7iL88z9+Bf/0z/+GCy84X7yDyyurpJiOdjMsRuCUnEyqdrlk4SJcsmITJuIB/PNtX0Vb2xxYExEEjh7BrgcfQGtNDdxOFzLRNKKjAdz36z/AU16D9mgMw14/JqwuXHHhVZiOTAGeFDq7j8CesaPE48fx471wuF1YuXSRtAd5r7JkRCqZvrhkM0ejYbgcblljRGJRdHQekb8dPnQQVRXlYinSWN8Am82C9gN7MTDYK6xbrqkpdU5Q/rxNF6C0xCftj8+fzFu+YBJ855rx+9/93hkPm4UdChEoRKAQgUIEChEoRKAQgTcagQJ4+0YjWNi/EIFCBP5iI/DD2/8pKyF2cjJJJMyY8Kd3qyTHtY+fZtMZsEcAGS1zan4XtTTJoBh2DMFevoyrpItIqWrPPgIL2cr5PBhOQGIBcFRSxTBthIEnIF7Og1Jdu0qwK4AvJSCqAdaUly49SJUPJpMITOCXlZWLtJcBK8STyOOBw+kS1gDZvm63R7Y1ABOPQ+BHPK/cLrhd/E6BW4LDGGCCyXemi6QimS/whq2mQCy+6ho5LeafKDmWTGfQ09uLPXteFFbk/LkLcP1b3obHn9uFYUqfXbxZ5Kzm1NXg4Mt7sf3BP+JvPvB+lHh9eGT7dgFoCd4y4Z+VoRVw3KpYXZLrESqUgA1kV1Eic07rfPjKqvHUcy9heHwKF2++EHf84Id44L4/CADpsluRTsQFACfoKpLQOsleX9eAUr8fHjKg7cprkd8zWePzFsm/vE96mRaX+MV/LZFMCNszHArLM2CgBgb6hXHB5GAoFBR2IBM7lJdWbAfF8jPHV75lhocmWTxpJ0r+N+eDeSIzxQCxeawL4297MrAm0tjGZ9ckA1WbU21BFRKc0MakiEEx1cgk87hcKC8rRWl5Kcory1HkdVHoVJIzDU3NmLtiFQ52HUNZSRlWLluOdGQKychMFrylbLIh7uUDq4axymQZz095W7JsyHgmi9Iwk9mWKafHZ1ZbVw+X0yMg++TkFG6//Xa88MILip1KsEuzXiUXKeHRqU3N3GayVxEMdZzzZKgVXKQY53l7yoGyjDgNiKtukmOES+5VjwXGV1dJLiv/OHNdZryROOSNqIrZqOVWhf2ugGD2UQP8yyZqEMk+r3zvbmHQaEaov8SPxqZ6lJX5sXjRArQ0N0mBikkWM7bq2vKvQ8NpGtzLXd6JDMv8iUD6J7lLumjjcPdRvHhwP46NDqKyZQ6OT4zCZnWgproW7pQF9ngKiUAU1nhaZJSryivQOm8+KqtrUFFOybyMJAopk/zUk0/g0UcfEY+50lJ+xz7JBJzyNWeyNRgMiHTyzDR9T5WUtQIMNfuZnreJFMKRqMgOsz9yLDay2IqkpNungPFakUEX60jBjv4o9mhair5V/4QAACAASURBVGN4TWRtcT7wFrmlyEH6eiCAmuoa3Hrr+3H9W94Kod/Qvzz74bXRbzCFFCXB6aNKuW9KVSYpW6+GAN6HeKl7fEjFwhgdHZMCErYHFjkoNrpd+gqZYnf9/C4ZMzme857M/Uk75rPW4J8e3kXKPFvsYUBDIzGu+4YCwg1jXYG9/CgQW49SOTVkAS4FvDRerxIvU4SieiIljEXGOKPY/5K018B8Fszl2EQ1CKjx/4orLsMnPvkxNDTUi/c7+9fg0BCGh0ZETrK6uh7hUBxFJeXoHxrHXb/+PQ4f64WN4C2LqBhfU2hlCg50PzJjUBa7kHEij2SsKbQi6i79QnnfWtMJuBDD2uXzcJUGbxPRkLQDAWONqoIu8JB71esJOaSOK/+m1EDUOEwWkxS4qNopLe2sGf1aveCE8eh1V2XqmZ08f5y426nKh3JbnA54++rwrJKpfnXirh5/9P2qofLko+mCHIOCn3DxhjX/Wud47SCdCwDyXBzjdR/la2xwVuc/TYD2VKc9q/Odxg0a8FY4/FLwaJdxOxyOIZW2COu2uq4JsPkwOzqEjB7Lf3bXXXj62Wfw+S9+EU3Nc7D/5f247X//B67echlufc+tGJuYgL+0FP39/TIXl5aVgnMk6ZAEcjqOdAgTl3YfX/va1/CRj34Yb962DSMjI/LuwHn1Zz/9KZ7bsRPf+PptaKyvB9wePPbgw/j6N76B277xTSxcvTp7h8N9PaisqsSel/aI73wkFMTOHU/DX+zGqtXL4HZzDqNakJJP5ryimrdaA1K2WHnPqnITA97KZlJQpBRzLDaryOqqcVkVl6p3DLV25LpTCnbstHTRfcsUtmXSUhzK71l0Y95lRCkkk8b5F193Gk/s7De56pqrUeQmezoDi82CtI0yzg5EZ8JIxxO4/6lnUbZ8IaZmQ7BEYrBy7h6dxEff/3eom9+G+7c/jMVLVsFmcaOsrAKLlixEKh2TQqdYLIHtf3weTz39BG56x1/hP2/7MgITx4EU1+plKPKVwG6jb70No+MjsNrJ8nYik45janJcgH2LFNs6BMzzF5ciFovLuFxa5pd3AafbIf/yQ89ctiOycclQJWjosPqQSMVkzcW1azLDZ5pC+8EjKCryoX9yHM2NTeg61I1/+MwXMD45g/d98H9g9crV2Lv3ZTyy8zlZuw8ODMAST6Ov4zD8Ph8uueQijEyO4qUdD+PvP/gPWLBgHt7/t++F3W0HrLyeFJBwAk7lJW+1OZCg1QDnGVMkKuueNOIsOHJQbcqJTMoqXrM9fcfR338cDQ3NCARmMDU5KrLf9J6vqapGkduN4aFRdL9wBEMz05i7dilWrFuFdCIMt5WaxzG88OQj8E0FUBK1oSLlQWI6gkNHj+Hw0Cjql67Boy/uQfP61RiMhzGGBP64/UHUlvhxwZr1eOGll9E7MopFixYIs5pALNe24WAApaWlKPK6Jc4cG6jEwuKOwZFhacdK0twCr9eDIo9TVI4efOA+8UTmu4y8CyWV3c8FmynbbRPwVuSzEzGx72A/Inh7xw9/dPaNu7BnIQKFCBQiUIhAIQKFCBQicJYRKIC3Zxm4wm6FCBQi8JcfgYfuzXnT5HtnGXBCksPCyjKJaM1iybJzFcvPsHHNHQt4ayTHZNuclxWPTTBOeb2ql3I5jwCvSlpVJCBlP5WIVcCV8eXlWVTikSAgkwAC6GnfP+Mva6SSeXwmaeQYBgzS7ETDguVx+LucQzOozD2LRLT4bCr2L5M2rMBWMtAEiZi8cClwQIPESi6MCSKVRDO+nEpa2KeknrW8NF9+mVQnqDkbCGF0fAydRw6LL+SihUtwy7vfi2df3IPBsVFcc9UVmJ2ehNflgs/jwj2/+TVWLF2Ka7dei8e206/quIYvVcJf2NBMV2WZk2Q5KtlqAczIRLM50DinDdX1zXhu70FJFFy+ZQumJyfwT1/6EsZHhuFx2ZGmry8BICarxOPUisrKKrS2tsLn9QloQvlRw07m9dNvlcAu/0bQhrK9vK5Sf6nEdKB/QHnexqIYGxuVxIDC4iyIJ+IirxcOh5Q/rvirqqSKAE1kPRPUzWOLSss4oa2+evLdbKd8MFkZr1jU8qxtZICrQgCTD+d3ys9ZSV0LaJAFrAxwpdoJiwPcTgeKi30oLfWjvLwM5ZVlsDutkvQhu65t7nzMW70WB7uPwVfkw+rly5GJBpAKzyCVjCGTolwc2y37gkoo5lggmp2XSiGWiCMeJ6iVEf+zLHtcGLmKyU7WYV1dPShhXVTkFf+r7373u9i9e3cWhDdxN6zwHJNHITLSL0SOW0l+Z7cTZqHqp8I2z2kLn3IAzALDBrw0LGcDGupikHzwVrqtBtJUUcgrDy2sYPHhVqCt+uHv2o9XbkN7b+f5e6vkLZniTni9XpSVl6OmpgplZSVYMG8uWlvmSH8XgFCDtqcCSRTIYtiIGtTJ6jWeei4go1Cu0eHAkWNdePrF59E9MojWVcsxGJgWGbpagrdJoMbnhy2RQWQqgFQsAa/DjbKqShSXlgrDhQn1qsoKWC1FaG9/QcDbUCgsLCfjI8zLYXKb0uqU0Z2cmkRgdhbRaFyP8wq85YdtnZ6I4XAEoXBEwE4m/BWYRv8/BWJL/HIUTImBGl40hCaAuR6LtO8tk/IN9XW44frrceH552NifAIdHR1oP9iO+voG3HTTO1DV0KyFiQ2nV8096ieBVDQousX0UWYiks+IYG48mZTx1eUtRjoexdjoGCIiJa8AZl4yx2v2gbt+cRd++7vfyvjDohzeswIFVfsxbc20aQVB5pimRipZgQfsI6aARAi82f5qAHFTPKOkvHPywAJu6oKJfPxNQAEDSmumrsx9mpmr5i/TGZQPuwI303C4HNi69Wp8+CN/L+2CBTGcK48ePYqBgSGsXbseCxcsgdXqFNHpo90j+NUf7sP+w0eQsTtBp3OZH9hXBEfUz1VLuEsYhG2j5xrD+FUK0gKwGF1ji8hV22Cjw2Y6BrcljrXL5ivwFkEkYiE4pehJA7hqildtS1jUGlQRcFd7/CbTAqwQdLfYHCK7KgUZevw3BSXZsVNF3DyU11mc5QaYE8HTk1m25wi8fXXy7quAx6ZwSd1StoecNnh7ohT+ma5UzxSAPNPtz/R6Xm/7c3b+NwDamrXJ613r632fD9LLaJidd/iLYpZyDuT6iIzbUCgKf0kZmppa4SmtAuAC0nHEZwICnP33XT/H0e5ufObzn5Nx8dChdvzml3fjuq1vwtVvuxG7/rQdu3Y9j0AwIP6kS5YsxU03vV0kd7/0pS9KkeHatWtF6eHZnTvw4x/fgdUbN2J0oF8K9Kj+cNvXv47tDz+Mv373u1FXXSMqEfc98CDWnXcebnzHzdh34KD084nJCbHOKC8vR21tDerrahGPRvDcjqfR2FiDJUvmw+5Q84mahnS1ix6LOC/F4wmtJGHmHwW7sbhJFRhRsp9WBXY1h3GWkbFDqQfwvUF8efk+kUkjoQuf1NqT1T1K1UdKclhoouc/877A53fxxdte7zG+oe+vunorijwEb1PK89dO22I7wjMB2FIZ3PvY06havQzT4SgSk5OwWyxIDU/g7265Fb7qSjz34g48+fhO3HzT+2B3uGVtfeRIO1rntWLevHloqFsAqyODyakR3PiWaxALjWJqfBiB2RBGxqbg95VgTmszVqxaDqs9g2BoRgF/bhdmpqeQcTjFf3VqagY2i03W7/6SYmFNs40lU1aZf8kE5TqkxO+T4k4yQH2+IhQ5imXu5/sA5Zul71iA48d6Ba6vKm2ALW3F6NgU5tNvttIPR6kfCfq4ZgA/vJiZnEJdTTVKXQ5cdcGFKHbbsGz5QlTVVKB17irMzE5hfGAWlkQKPm8MSQeQLimFu64cTc5qxDMp+Ksq4C3x6fKttDBuWUCWyTilkIqFmE67A+kYYOVlWgn/srCMW4qbNIIzEzh+rAtdHUfEHodrzKqiclTU16OI11dVq/x1RdmI+tAWjDz2KPqfa8dcXzVS8RjaOw/JOj9pdaK0pg7f+v1v8baPfRzxukr8679/FfuffRoyY1uKcP3N74TbV6yBcBtisQh+85vf4Prr3oyHH35YrW0ruMatg7fYh4xFrZcT0RhSSRbKpuFyWjAyNID7778XTXPqRTJZ3rdZHBqPY/PFl8o185mTaU3wlkC3ALnpDL57+3feUPsu7FyIQCEChQgUIlCIQCEChQicTQQK4O3ZRK2wTyEChQj8PxGB3c/em73OUzIUDcvlhLvJJSwJspLVZRi3BPYkxU5WpwZfVeJM/TDholizSQ3eKkYvM1CKSKmBIQ16CJCgE5IGvBVAUsvImqS6YeLyOph8kWvSQJ+RihQgTksWU6Y4KT6PZBVrUDCdkr8RNExqpqcChtV2uftUrECykRPJuOxjrk2xrRgszY7SEq4GSJU4pVLKo1f7vJrEvQBilL1NJkX+uKq6Gs2tc/GWt9+M9q4edPX04NKLL4TX7URnRwcuufBCPPLwQzja0YEP/d3fITQ7g6effkJLvDL+GlDgNQgYoZLXBLOYdFdsLgvsLjfqGuagoXke9nR04sV9B7F582YsnDcff/uB94l0sq/ILQwI8ZnUUtpMRBQX+9HY2ChV3SaOBPp4f0yqK/atV17qKZdspYxyLC4JHAIuQ4NDCAVDGoBXrDph2ercOX1vldQXWX+qnQngLwAunwl9jFVxgdnHeKoqL1Ml33oCoKuTnTlGpwKsjGQ4gVvKwfGj2pNqHwawVCxgzaTW7DAjzyv3LdJxTqmyd3vcKPJ6VOwtaZSWlaCquhzFHh/mNLeideVKHOrtRZHLg9UrlsMWDyMZnhXP2zTBW95jWt2j+mgmu+5RhhlMdpzynaa/qV3dM1NLZCUmUpLYI3hLiTcyyRl7gre7du1S4C4B/SwTXrFKDVNcgbbq+PoSsgAKY268lBXvTXFhsoh33riRwxVySIX8piWpDVgr7Ns80NMAtwqjMv1LNRADrsmYoL20FRtaPR/zXAxopsYOBUQL8K6RGT4vJtVYWEHPtcrKMvhLizGvrRVtbc0SP8XEMYxgJcGcz1BWx1bXaD4Gany1yYDgrQDsNiuO9hzHs3tewrGRIbSsWIK+qQmRiyV467M6sKRlLqr95UhF4rAk0rAkteKBAOlAdVUN5jS2AGAydgZHDh/BYP+AjHnCSNWAH9tzPB4TL+9IOIRwiD7ZinlrQA55BqmUALazwSBmZwOIaPBWpIvjCemTBE4VW1eBnkx2y7iqC2pUQltL7nIcogRiOiUJv23btuHDH/oQysqbsuEZGezBse5j4ptY20jwNu/DfkBpSwulkvmJScKR48PQ8LD0O7KI6AVMxgklpDlGEHBgAQivzWaxSzKZz5mefXf85Mf4w733yDgu/ox5Sg/ZZ5hXKCAAJpOd2vtd2K+mZxrbAIMsGK9qzSY1yX0eQ2TsBfg0/6lmI6UPGgjmZGn6E3t/Sp9JBJe1/HiGbYCFSGR8idR4SvzneBxviRc3XH8d3v/+98JfWoJoJCTt3YA6lE0eH5/G2OgUfP5K1NQ3Y3B8HA/8aTv6hkfh8pXI/EDWnqF/GqDCMOWzwKZGkVQ/ZD/Q4GJWVlyBt1ZLEpZUFB5rAhtWLMJlm1fDZSF4G4ZDwFt1fRy37DaHjMMid22zCiDDOUfil2XCc/skEqTdWiiLbajQ5AEpSW8DcClWrvrRI+mrdUv9d1Us8Erw9vQBXFMY9FonklHznIK3ei6UC3815q1h3b5OCM7R1+cMPD2L63nD536DgG12njqLaz95l3zgNteGlSe0xaokaYVpyn6UTiMciiAciqLUXwGPx4fZ2bAUegUDIQRmAmhtaZV1wOED7XjvTbcgEgjgyOHD8Pn9+OTnPwtPkRe3fe3r6B8YxPoN60Wpg0U2P7rjR+g+1o3PfvYzuPXWW3HZli34xc9/jgcfehB3/vfP0DSnSVQdCNxy7vzKV76Cxx59FJdvuQwuhwORSBSHjhzBmvXnYU5rG3a/+BKmZ6Zl7U0FBn+pH9deey3q62oQCs5i757dmD+vGa2tjbDaqHyiyxU0zd7M67x/3p+yAcgV+3CuV57gFjgdZI26ZK3N9SXZwfzI2lKv93g87s/3ADIvBaYjMVIXeKq5Mldgml2H6eKu9978N+fgab/6Ia677s2yxuZ8yG7O37lOpNQwP3966gV462sRtVkRnp2BKxJDfHQCN73l7bjwokvhqqA0cAapWBpup0ckgv3FRWhurkVdXTVaGuqVbUwG2PnsU9i3/3nEEwEZ1ym1XF1Th9HRCQRDCdTUNqK+vl4A99IyHxyiNGR4qtSASCMaU7LIAhImYkgkMhgfH1egrt+PstIKFBcXy9xMexHaKZiPKrrNqXioOcaBeCSFro4uLF+3EWsuuxhxqwXB2YCc4z3btmChpwxr1qzDWCyG1QspI5yBtdgmrGAkbQgl4nDEbbAGY+gbH0HrOrK/HYhQEtphlTUM13z0eOY5yTrmv7xm/p3rRf4rxbnmXU7uLyF+sWY9zf/nh+9A5m+WRAIRpwUuFqXGE7AXuUn1RsxlA2IJuOxF6HriWRx9cgf8fdMYHRxCeCqEJZddjFSxF7s6u/GBr3wOk7Y4Epk0AtMBdO45iMcfeRJ7jh8Vg4Jlq9chlk5jdnYaHQf3ii3L88+/ABsLKrwu1NbWyxxL8PnQoUMiC13fUCfPZ3RgFMMjA4gnQhgdHYTX54LLxfVURtZOGzdtQDzCgjjeF+09IMchO/+BBx7Isqr/rJ2gcPBCBAoRKESgEIFCBAoRKETgpAgUwNtCkyhEoBCB/99GYO/uhzXTNQdQSVLIyJhmgdP87GIOvDUsLQEztY+rYQupoBmZUuVxSKakkUVULCWd+tYv+zxdVjI1r6qdRxKZWgFcFMNJY77CtuNH8B4tl5t7cY4LwBAXmU4NDBpAOOtlqoE5YQQrUDYt/lcqdS7AsDAwDVCt/p9/N3KkIlUHJa/G6nzF4lRwFpMPImcr8r8ZDA8PY2JiXMk2l5ahxF8i12aiIQl4kXOzwlXkxY23vAudvUN4uf0QLrvkIrS1NOPOO+7A1quugtftxk/v+BEuvuB8XHPlFXjkkYcwONAPi82uJRc1A9FGAFcDyhpIF3ZrKg2XuwhV1fVonb8Q+450Yfe+/di4YSMWzJuPT37so+g91o262mrxO5qcmJDrpERyNBwRMLaurg5VlVWSCKPMtNfnExagp8gjQA6lpYt9PviKS+B0udHX3y9em6y8j4QjWcafollrH7N0RuLDBArBmUAwKL6VjLsAQwJqKtY3fwzbShUMaEBD4qiA2SzLlt6STFgIc1ozMgSIT0kSj8ekZ694W4kfM4TdrRjihgWrQMMs+GKkeMX7VrO0jQyvww5/mR8VFWWorqlEVVW5eERZ0xbU1NZhzrJl6OjrE1CczFsXfb7Cs0jEowLCZ5gx1IUEmt9mxNvU85VnavqDggoV7qkBHbbHpJKJNeAt40qZuh//+Md48sknpU0ysaT6UM6PWsmZqz7B44rnNGWJRWJQJTtVvzTjgQJvtXq1BlY1yGo6aJY5qUYHGT+0vHgWOMxnTmtmjORJzfaaW66eqR5lNFtbxUP9cJwwoLToAOhCihwjV40bBIjITqXccEmJH15vEXzFRSgp9mLu3Fa0NpN560Sc0sLCujB+pQYEUgiVKn5R7dd8Xgu85Xf0IiZbNG2z4lh/H57f/zIOdB2Fs8yPvvFR2K02lJaUwp5MY/WiZVjYNg8Oiw0OcjsyKpFIMHZ6agZebwlaW5pF9p0FCKFgEJPjE9IHBQjUctjyTI1/qx6TUwmOZzqYkixVSWEmqxXzViVf1TOjlHJE+iQTm5RWppye8TNm3xTpSimEUddHTzRKazL5y+emkvNbseVKeh3S3zb3oYSuFCDopKD5JiFy8Em4PF5FccnEBMzjePL8c89JUcKaVWtQXl6ZlYcnKEtwmmMTn5udQCDsKPaXCPvrG9/8T/zq179Gkp7eAjoq/3b6p0v/19LYbDPi3S5FN5yH9FWx7xt1Bc08lXYpf1fMd4KPPG5WelMztQTYE/l8zWrl/kb2Wxf3SIEN5x/TDzTFXQG2SYkr48zYsn1y7OO1ch+yaq6/YRve9e5bUOwrEvCWbY2AysTEFPbs3YfBwREEAhFE4hm0zVuMpatW4fFnnsHzL+2DxeFGMmND2kIWUa5FmyIvA4rKLGf6X9b7VjHicgxsCibbYLMkhHnrtSWxcdViXHrBKjgQRDwWFkCGseN8nUxR8YNzgEvYezLX26yiGmBz2FXRFb2WLWR9BTE+Oa2UPrTCRLHXK/2XhSUshJL2zLhTnYAFTIKXmv57SiK/ecCvAt6eCm3NAQz57fnkorj87/SIefrgbVZ6XoHj+X6bOZDyleDtCR1M/88bBjVPddCT/vZ/4xyvdhlv+NznALQ11/aGr8WUP57ErNbCwDIeErxlH1A+96rYIRyOIhKOIRpJYGYmiKHBEYyMjAl4y3513Zuvwx0/ugPhqRm898ab4Lbacay7G/vaD+LmW9+D0vJy/MOn/gGbNm3CdTfcgL7eXgFnPvXpT+H2796Ovr4+/OQ+VQB674/uwN2/+hW+8u9fQXFJiayXCMhxffbFL35J5ofPf+5zKCstlbnya7f9J+765S9x483vgN3pxPDwCHzFPgG+CBAtWbJEWJhTU2M4cvggFi+aK+xb+t1SuYGFQEqO3xRZcIzlnKiK+3K9WxcqynrFCq+3GIFgSNjGU9MzUrQj46wUQ/FOLIhx3mJBH8cjzvcClLLwiPOfRcZcrqn4lVkHmcIuHuEbX/6X0+gdZ7/JDTdcp9aqTrXelDWwlspPJGPY+eIRWIp9sBX7MDszBWsghNn+QVx/7XVYunI1ElbaCYzjissux9KlS7F86WJhlCqrAxbJTCIaYRFWGn/600PYtfspVFaVSEEU323CwTTsTg/6+kfwsY9+Cs/s2InqyipUVpajsqIMDY218LiL5FjhWBgzM1OyhubaRPUFq/w/5yKqzhDg5frCrNMZ2+w8wzmPBUR6fSpFlA4vHGng+rfeiGdfehlzly5Gz+Q4PH4/ghPT+MpH/yc+uG0LglM98JX70X/oEBpbqpHkoWIuYV0n7C54knakgjGMIozSliZk4hYUuUuytjPmGnittHDhOpnXbNY6vM5TfQikq/cLVYzLj9mW+06mrIg70uBKxqXXxKY805GMIWVNwZpM4v7bvoPgIy8iGopidmAMjUuXIOiw4eXxXrz/Xz6HZKkL3pJidHYdw3TfMOY0NiNgA3Y+swcDY2MorazE0NAgug63w2pRNiRT00HMbW1BQ0OTAPiMO9nzXUc6UV1dKe8nfT39mDOnEXZHBg6nRSSgWfiZiPOZEbxdh9mpafj9ZbIG5L0SuKUdDOO0ffv2s2/chT0LEShEoBCBQgQKEShEoBCBs4xAAbw9y8AVditEoBCBv/wIPPfs/XKRpwJrT5RPVfdiWK+nzjYaNpr2g9Qyx5SjFFhDMh1a/pjymSJvqoAWwXCMB6CWfeT5lFee9qQ6CfiRl3kNFilWoJJWVGyXnJQrwTeCVUw68CP+RXlkF/OCbpIwBDekot3KazWybMpnV9hNkgQykqHqfjIZynEaqEYl0HKehxlEohF5SQ4GQzhypFNAB14rE9VLli4V2WHKshKgnpqaFMBhenoGiXQG73zP+wS8JSP2wvM3YdXKlfjm17+OspISvP8978YPv/c9hGan8ZlPfxLDg/14+uknJYlNwEmS6jYlG6uALBU1A0AxGeVye1BeUYOFS5bhQFc3dr24BxvP24S2ljb845e+hP7eHswlKOR2YaCvX6T26PNFOVImMtauWyeV9/Qo4/Mo9Zehra0V9Q0NGBwYlIRcc3Oz3Fv3sWM4drwHoyOjiETCAohIokYDyvkemvw7nxmT7wSQyNhlDEXiWhcKCHhLH0wNPKm/K/CWSROCSkJLZFJTjkWmXliSigTsWIUuAJgAs4ptyvM63S54PG7E4jHMzMwK85W86CwYp31yTZ8Q+WwCtjarAD8EHbg/k1Ws0F+0ZAHO27gB/lIfxkaGEZiagb+0HPWLFwnzlqDKquXLUYQkUqEAEvEYUqkEKwGQIUihvWO1s6suClCygdJ+pa8p8MkUDAj4SpAnzSS/DbV1ddLOmIAiw+We39+Dhx56WFiUfA5sHMLgYOw0y9kwYwWUluek+pgCUplyUyC2+fDcJgmlrll9FENWJVnlryYxrjCIrK+t2dawp7N9XIaOPOl2fTi5Ag04G9afehaa2ajBJPG61fdnZJWV/6vyayMoxCKKmupqkdx1exzweT3SjluamyXRzeILA95KEYoGhKUNGKZ9XmGE+vupR0rdDQU4ZlgSmQzGp2fQPzaG7qEBRBIJTAcVi8TpcCIRimDunBbMb5sHF0FNMoA0eE2Qa3pyWvqKr8grrHaXk5KKylNbniUBVFOIYzz68sYBMl7IBpV4k+FKUFFL5YrkpIk906ymyCUPSCC7V8BEaW+6/xkmKIsPCChQGtAClBT7lDTjooWgwOGZfSTNrhLMcQXeHj92HE8+9phI+l1yyWVYMG8hEqk4rDY1B5B1S1lkYWHyPm0OSUQSLPj+D76PX919twCA7GeJBMdtRXQnVJ1ty2d2kXKf7FIcS1gsImC0gL6aaStqCPzhmKGk9YXBoyX2FetdMXTN/GT6UravGUsDHXNhCom8PBOycQHI//o97xLwloAIJSnFFzEaw/79BzE8Morm1jb4iv14ce8BDA6NY/OWLYgmErj/4UcxPhWA1eFB2kLfW3NWw8DPmiIY7WeR4jd+wRYZK5WMsbCwLHZkyHoGwdsofI40Nq1ahM2bVsGWCSMWC8Em1vM2KQYIzAYxOTGFeJTMJof4aZZXVqB5bhuiyTj6hwZwbKAXFVUVKC4twUwotbHPvAAAIABJREFUKAw5AWCSKTgddixfugR1VdWYHBtHKhaDm0A6Je9TlG5Ow5otVtBj1Cmf8asxb/PHPLPjmYO3SvP4xCf7WmCvGjqzg6acWJ1VAd+vZNrm/Jmz4/AZtuUz2fxcgJRncr78vnA2+73qPucIuD1VPNR0d3JvPrurV+CtagUEb43XNud7yv0GAiGEQhEQ2zt+vE9kZ3t6+mS+WzBvAc7bcB6+d/t3sG3rtXjr+98vRwp0dOKd73oXLr/6SmzefDG+/KV/xAc+8EFsffObsOellwSkYeHNp/7hUzK/fOvndwEzs/jw3/6tFNL84pe/QDDEAhybrH24/Re+8AUsXrwIn/zkp2Td33H4MP753/4Fvf39+I/bbpNxq6enR8BB/tTU1Mh863Y70d19GIODPVi+bCEqq2i3Qa9zNWbq+jFdxKXeAV4J3iplH4LZBHfLK6rx81/ejR3P7ZJiQrvDKev3dIaWFpxbrIjFk4hyLOE7itOFqto6OIt8CIc5HpGRSiUBixQUcnxjwR/BZI7pnG/v+cFXz+6BnuZeb3rTVrl/m12t2TjPKcUCBYD29U1hf1cXKpoaMTY6jNT4OJ1+8a5b3o1EMoNoehr/+I9fwtKFC5FMx6Wwhx7FLloxlJXBZo3A4XALWBdPRNHV3YGBgR455+xsENNTIVx62RVIpW2YN38pvvudH8h7wZZLLpV3gmK/DU1NTfIexWJBqnRMTU0JGM/1Nm0aeCxuy++lBWulFN5H/v9LsS6sWdUd3p/LWSwzzMjgKOa0zEPF0gUoLq+SYyXsNgweaMdLD92FBfVlGB+aRDELYV1JJCyAw1IJxGKAzwtYi3D8wCG0bFqNtMMKq92LWAZwQoGyvFZzfWyPbO9U8uD7jhlP+Xeuufjh97wvPgej+mL6unnHlrUtn1ksBGuGa3wgQqvdknJZb8iRotOAy4rgS4fxr5fciA0bNsCesCDlcuLhF3bBPa8JX/7xtzEUnYXXX4KiEj+ssTSsKSuOzYyhyOHC1//rv1BeXYP+gV5Y03H0HO+W/nKksxuXXHSxPGcydmnNQQWe3p5unH/+JrmPoaEhUQxKJslMj0lhFUFbvuMSsF22bIk8U5vFIu84+/btkzVdb28vNl9wIb74xS+eZksubFaIQCEChQgUIlCIQCEChQicuwgUwNtzF8vCkQoRKETgLywCzzx1omyyAa+MDJQwTnWSM5+9mE0oG+BESEMm0UwJWibKFcuRDCQCn5K4FgnN/I9KRRJgysr8qtdixWKTvIuSN1XgVI4FJC/D2hPQwCTmWuXlnwCORkmUXLHytBUJYQXxCujHY5vEp/jrSQ6I4Ay31wlRgkQatFVgWY5px31TKQXTGPlkJhwMM5TnENAxkUBnZxeOHu0UMJOg0aH2DsydOxd19fUKHM4As7MzCAcCGBwcRCAUxptveCumo2m8uK8dK1esxKbzNuLnd/4UL+1+Hp//zKcx1N+H7Q/9ETdcvw1rVq/Eg398AGMT43C53SrpLthejhGYL/0qiSenCxUVNVi6YhU6jh/DM7uex7q1G7Bw/kJhZ3YfPYra6io01tcLg7bzSCc62tvRc/w4XC43NmxYj3Xr1qGz86hcM5kNTY2NaGxqzIL9fMEn0+2ZHTvEP1PYAsmkJL7cLqckn8SvUZjOaQHbKe1KUJExZXsiS9cAuFngTO5P+eAaz1pNxJAkISX6KsuVHyglnJmcIvOkt6dHkklsd2QXEBDmR3kb2+HyuFBcUixJOSZrAsFZLdGs2ssJ7ErNvBUvZLtNWMlMWtLjl+xjgoHzF8zFxZdsRnm5H+Njo5gcnRD/2eoF89He2yPAzsply+DNJJGJBAV8ETaF9vVVUs0a/GRiWdRBFYKpmLcESNiq1UdAVGnzSlKXbba2tk5J09HPLZnEE088gccee1xALCY8uQ2fE3uGKT4gAF1dWYnSslLZhwm+qUnGTSXYhD1PNmX2vLnEtIwXpqsb5qAGAbNSyVpuN5+VyF3ywVuCUVIIkfXEVYxbkUU07VuDswLSZmWTzZih/jVjG5Os/J2ALJ8jwSH2RZ+vGA0N9cLALfK64XLa0dLSgtaWFiWbzISfHpfYToUBoscEiYV0tFw/U+OdBm9PIupJMUuarMEQZgMBkS53e4thdbkQTSWF6cqL47URcEsnkkjHkwIC8rrzhkgBrMgE4rMmGOjhsdxuGe9YNBIj6KwTonweKp76+sVHmkCt8jPlGCfsTWEpal9lURnQoK2wdjWkqbGqLHielb9WYTL+rwQYXDYb/F4fyimRWFIMT3k54Cul2J6GtwW5O43ZMYPQSK8wf8nwL/IWiXzfsc6jmBmfQEtrm0g6SuCddkFhKcMZCAWRtlBu0wmb3SnsWY7HBBaYcCS4yzFAtp2dRTgSRiQaFsUExo/jEX/IcBUmsWb8C1BtJP61+oPIUYofOz37yIolg4n7qLFNCk00eCNiwrq9sv0YVnSW1a6Gt2zxg3jucqwko148uI3Cg0UkPvk3A/zW19fhXX/9Lrz1bW8R4lg8wYKQFLq6unGwvQPlFRVYvHSZ+JDv29+Onr4hLFu1GhmrFX944E8YGpuC3eVFxuJEWs+zbCUKgNa+troQQ+ZqFgllv+PcTeatYsCDwBKBc8phpiIocWVw/toluGDjKlhSEYRjs3C4rLA5nALghgJhdBzqQG9Pn8wB4UgUyUwKJeWlqG6oRyAWxu59LyFjt2DZ6hUorihDLJOQvjEzNY32Awdk3Lrm8itQWlSMeCAIRyqDIpsNHnZTKl1oVQazInk1OO1EMDW/HEOzwfSoYGDU/Easlgqv3q6VZHLuzCqur90PDMNfV8CovnaK8Tc7E+QXWZwj0PBUHfVcAZKnMQio4e/PcS/nCLR9tes7l8CtmnPMs9fgrS5yMuDtzEwA4UgM5WVVCAUj6OkdQNfRbplHNm08H/7iEvz7V7+Cjes3YOuVVyEcDOKR7dvxxwf+iM99/nNYvHgJPvmJT+Giiy6Snzt/dieWLVuOv/6bD+LuO3+KO+64A++45RYB7n559y9lvvzu976n1gYWi9hptLe34xOf+IR4bZNNyw+9bTkmf+4Ln8ebtm3D0PAQAoGAAGVcQ7Hgk+o0LMDZt+8FzMyMY+WKxSgt9Ql4S9l93gPXb2o6Ul6//FF2KLrATNYdSjWE6yOny4Njx/vxD5/9ApJpwO50iV82LFwLOJBKWlBf1wSLzY04fd1tdkSpomO3w80CS6nb5KitrSQ0g9+8Z7Azcp20+97bT7cZn9V2y1cszkpSK39xJTfPAiTG8Mih4xgeH0Pr8hVYv3YN6ir8mN/SjOu2vUWsBZKpEIpLPJieGYPTaZW17dTkLKLRJPwl5XB7bCj1V0rRJIt+GD7GnO9fM9NBhCMzIp98vGcQ8UQGnUd7cccP7pC1yrVbt2L56ha5vhJfsaxF+HdeH+dQYaBa0rJGlkJCUSQiyEuVCpsuzlRrcSm0U7OIsmTQCh/WtANOq5uLN3zos5/Ft//zvzD//E1I+TzIxJMITI7hu//2Gbzlso1AMAKECVCH4XC7gYwTs4k4yirrAYsbPfvaUbthmRS8pbkOsjg1EM45W7GFzYdSz4899hguvfRS8ejN//A+DNDL61Sg+klvu9rKxz60H4n9hxAYHYQ9nEGwqAI1266Fzc9jsm1FkUIKtukwPr/uaoSnZ+Hzl2Iwk8CB3k5EYMPvdzyBmMOGSDqNvuFhbFi1DmPDY5hKx1Dm9eDZ3btxqPMoItEQLKkEdjz7JCoqqtDV3YPNGzdJgcTAwKA80xee342e7qPYfOnFsn4YHx9FWZkf0zOTWcUV+mZzPGlsnCOKNPv378fatatFSn3dmjXSzy+55BJ0d3fjxz+646zadWGnQgQKEShEoBCBQgQKEShE4I1EoADevpHoFfYtRKAQgb/oCOze9acs69bIibKq3Ug+8eXVePzkV0STyXPiR/h+6ljmfVVYtgQglCyZSTYJxKQTb4Y5m+Px6IQo2X1aUtKAA8KY1f53iu2qkuSGe2DSWMqKSoMoTNhr+SoD2PI4AjTn3YAC5LQ3KsHANBNACUlqMGkgAIfehkCbktjUhn4iPZrzIuXfBYjU0roE9Uwyfu/efejt6YXT5URDQwO8Xp8kL8rLyyQklHcmMyo0M4NjXV0IhMO45PKr4C6twSNP7cDChUtw4fkX4r7f/RrPPf0kNp+/EddtexN+9tOfoMjjxrtuuRl9/b148cWXhF1po88ScT3J8uXJvWpAnvdClmhZeSWWrVyF7oEBPLXzOSxcuBjr1qzD/ffdh4MHDqCqohz1tbXYsH49RoaG8eAf/4i9e/aI9PGC+fNx2WWXCUDR09MrIAWrspmYWbBgvsj1UorvmWefxcTUNCzCuLbCW1QEvwZIhdGoWbMEnCj5SjkuJt0I0pB9yP8neBuJRpXPsNWi5I3tCowk2Mtzk3XJxInL5YDXU4TqqipUVVShorwCjQ1NaKhrwPY/bccjjzyK2UBIknqUTKa0Kj8C3pJ5W+QW+T4+66nJcUxPT4p/qPFTlZRhtqhAgTBkXoi/r9sDD/3e6Ptb5Ma8eW1487ZrQUBlamIcY0Oj0pYr589Fe+9xAThWLV+GokwSlmhIs4GVbDIZlga8NQUUUrSQZVIq6eRcP9ANm/uJKrFiuhK8JTDJuJGFvHv3brz88n5hQg8PDUsaWLFIKCvtRnV1jcioEbDnPVGqlD52TM4EArPSptR5+ckBtcpr7hQgbh6Aa1i5jGfO81Zdd/YeBQxUstfESJW3qgalmbQ1SgBklMvgopjThvFgkmdGLSArfUuGDBnSTofcK3+n71plZRVqa6sV4O5iv8lIEUJrswJv2e6E6WRV4DLZrMJgzxZy5MY4Tf7PJteV62sOyDXMWyasp2dnRbrc4XIjSjlGh1Pk5xxa3lswaqtF2iiBWilmkEIHeWK6rdOPjAzXDEqKS8Rfmn2QxzfgrYC2WsadV6qARLK6tSKCZkDLlaqKmiyLXYp41N6qMIA/GSUfrwp8KO+tZPnMBCAFBjpOzgxQ5HDAxbE3nYKd5BPtL2ujnK7DCYfTLfKZdrJYrHaRrOQxOIaR2cK+FgwG5J6E8S3ezhYplqj0+4VRSTnMDGWlyab2FSFltSIYjSFGuXWyXclaFm9IKHn3KjJoXgss45iZk9BXvytmsoxXWdBeQ3TCfOf4r/odiyI4ZsViVH9QEv4cJ430e4pMWQLBxidYS8JLIl73DeGq68IFUPqffnkElJOU9lQAbjyVRIz7ajZ8NBqRopgNm87DgsULkUwxQa6S0QcPtmPP3r0oLStHib9UvIyD4Ricbi+a2+ZibHIa2x97GqFoCrC7kLE6yaFFRopDBD7OKjjI3ZrGbMlTypC+acBbrgls8kPmLZJRlHgsuGD9MmzcsBKpZAjh2AySmZg813giidnpALo6uzA2OiGxZJ+gFKu3tARz5rWhbfF8dPUfx44Xn8fw1BjKaqvgLvUJqM4Coo6D7YiEwth6+ZW48uLLYAlFYY8lUOEpgpvzcooMXMUuz1WY5EOgucXBqcFbs21WMyLLgTV7iuqF4kS+6hqQygl5JS5q+9cFb9V4m/1oe4n8k+RAwjy1gnO4Ev2zAKcn3UB+XM740s8hCHvG534VYPlcA7dmPc3CG7XIo4ywWhdwbcF+NDk1LYBjTXU9/P5y9BzvEyYulQdaW9swNDiI//3vX8VQfz9KfD6EZmdlHfO+970PN73rnZiZmsGPf/ITHNh/QMYsAm4f/MAHsHLNGgz09eGb3/omDh8+jPPPP19UJHxeL976lrfI+oXzFFVICOz+4Q9/kEIZfmhNUOTzYu36dbh0yxZRN2GBHNd4Mr9alFXF0a6jSCSjePnlPUilIli9ain8/iJkMpwjbSKdrGxWONbYBFTlhMF5kAV5BOJEvp5zDud5qwPF/nLc/8Cf8L0f/ATzFi+RMc/h8sLu8MBqdcJpp1XCMniKSpG2ORFOJHHoaCc6u7sQSkSVokdeUWhGyxVn0gnEYxGJHcG+537zf86m2Zz2PjufewozMzMIh8Myj/MVh8AhxyrO+yyMjCVTuPkdf414KgoXVSiQhAUOYc6SGep0WeAr4tgelzYzPDyG48cGxR+5vqEKDrtb2pHYbMRpmxCDz+uXQtXZwAQ6Dh9BY1MrUhkr7vn9/Whv75CHMT4+iZVrWrB161asXr0aLjvBTyVvzzU8zxWLhWVtTWCX7yVGuYbXRYCX/qrmb5w1lPpHDryNBmMoqqiSsZXFCZUL5mHl+k1wuX0YTUVhGbPBHp/AwWd+BwSOqWnbUYEY5cI9FkxY7PB7ypCKAsMdPahctRDF9PilNzLXHCc9CaPMw38JWnZ2duKmm27SktWpE/41ayt5P9DvnuZw5j0wdPRRWPfthz04BXswjXF4UXPzzQABZVgFNC2h5Hgsiu9/4DPYt/1Z9M1OYHd0FC21TZgc7sNbP/g+fPp//k+MTk7iwNFujA6OYOH8BYg7ragsrsFjzzyD8elpUXLKJKJ4+KEH5B0gFI5jfmsTGhsbZS0SDIYFvO3u6sRbb3yrzJ8ejwPHjx/HwkXz5Xl0Hf3/2HsTKMmu8kzwi32PzMh9qdyrKmvfVCqthQTaBQIhYcBj43U8PR6wB6aZOT6mp2n36R57Gpq2Z2xsGAMtkBAgJIQ20FqSSkuVSqpVtVdlVmblvkZGRsa+zPm++15kSohNEsfgE6ETR5WZES9e3Hvfvff93zYosikffX1rRBJgnA3v/9jHhw++Kmt13styf/btu+/5hcdy9YXVFqi2QLUFqi1QbYFqC1Rb4N1qgSp4+261ZPU41RaotsCvXQsMnjtolENWMd/Y6Rq1K0FHPggaMMeGN960uiVAxgILQSzD9jYFFxaHc7LpLEgtYxfceQwy6akio52hrc7R56iwYmUCrtAR2La+fK1u4qmIVX6ueb0BZB1WPq5pVlv1KkWcZSFoCqFG6UQlGv9vQDaj5q0ARRbQzOOwoGqDElLDEkSWQs8wz3lzLbBCNqxOK3N3xbHKVB4TjCwKzBN4a1n58saYACfbsrGxScoEY2lsclZZSKdN8PT4OMZGRmRhueOyKxBr7caPn3kBa9duwPve+z48+sD3sG/vswj5vfgPn//3OHf2DPbseQbvv+VmqTwfefhRTE5PGfDRTUBLPWwpiS01EG1MnVQ5eBCN1mLj1m2YmJ/H3pf2oaW1Dbuv3o2Tx0/gxb0vwOs2qlIqf2lFTNXm2Mgopqen9f1o69Xe1q4CXTqdUTYu261/3Tps27ZNlniPPPqogCpm3xJcqovFZKPGfmBhyCYJ0OaUQCyLAAQ7aG/M1/Pv7MPkUkrjkeAZrUGZgZjNZAW+8nfsE2ba0n6PhTTmCssi2eHC9q3bsGvnLuzZ8yzuuedeFTK9fnPs+Xi8Ajp7vG4V6ULhELq7u5DLpHD69Ampf2Uva9XjBWfYFt0sVlqgIBXJBG9dHheCkZCySD/ykQ+jpbkZ8fk5gbcEeQjenrw4LJB2x5YtiLrLQGZJKs9CnhmWzB+1C/BGuWerJ42y1bLFNOilwFRjU2pPNQSSDBhHMLamJmpdtyUcPnIYAwODGBsdFyDLfLzamlrEautQX98gWzUbmDGEhBISiUWcOXNaIJoZUcvoRyXj+c3Ara3AXanEXaHyFHhr8MMKKCFlrcBFW+FKdbUBzPh9jHW5yRtlPy2fp7FLtgt/xk7dACKyNazkk5JU4tL44HP9+vXYsmUrvD4P5udmkc2lpXAkwaKrs1PXPotVs7PTCIdDKkDT5pzPt0rMNGoY8xR4Y01D9v/5I78blbcswIbCUXg8PmSyOZ2v2+E2+axOo+AXRcWa86zJlxevgYboTMC5umxsdgn68jXKh7YU/5oPLXtru8d4rZhsbY4xnZCuH9u/Xm0mkgtL6jwHszboX1R9WuCtPddJBW4xd2x1rwrpzLrNF+BhX+ZySC/EkZqPo7iUhjNfAlNoBQnSVphPkn1o+2mBzXSj53XAzzEKHS98wYBRzdPWkKCBzw8P5xGeP68B2rF7PYg0NqGpqwvBuhgKVJzTDrkoP2jNe36/T8QEWRY7jfWk0sup2rWy1AWMqJxr1hzz719EJfwvsNzTMjmb0RrCObTMHFkHAdFshVBE5e0zzz6L2bk5zcV8uLx+9K3px+r+9Th45Bie3fsyHO4AHC6fbJOpmi0rL9jW+tnOGEZha4MuWq+tp5S3lmuGgCWnG27kUc6nEQkAuy/fhkt3bUE6FcfcwgSWMguYjc/h1NkzyKSyKOQ4HgGvJ4Dunh5ce+370NLWKtPsRjThTGEAd337W3jsqcfhq4vgsuuuRkNrE6bmZ5FLZzE+Mo7+jh587NYPITefwNjZATCFsT4UQkO0Bn4ST0QgYN68bQe9PAdVZtA3gKkGvjZjYll5a8O09ntWcBg0f1cebxo2yxbI1h7mZyhv7b2MIWIt63mViy6XEysD1Ab6rfXBnkPfPBqVBb/C+v0djdaKnfM7Osov/+ZfQ5D2J9r5V6UStpW3mnOpbmf/GzIV96lcSwjeEtBtb+9EQ0MzEgtJOF2c77zaUy8tJbVnmxgfg4ugldOJjrZ27duYC5oUOFjG+PgEpqemFCFAQhOJTNyH0yHi1KmTUuj6vF7t2fw+nwBUgchUT1oAFoE67iNErKuJai++RJeZpZTmcbof0OmE4zUen8fCYhyJxThOnToGjxvYsmUdIpw4ygW43Lw/Md/VOIvQZcGA1yT2keRE6ggJJ4Zs6VbbhCIxPP7Ec3jokSew84r3oK6hHXAE4PEyboBZ4AnMzCREZuHKWHSWcercacwl4qhpqENndycK+awcVArFDBKJeSuvuyzCF/f70WgUd/3V//7Lj+Vf4h1z8VGtW7zHMpm39n2Y2Y9yH8p1io4FydQigiGa8ZaQTmdRzJd1X0C/Xn4HkmwISpJgtJggQbKAmlraJ9fLNpkktnR60cp7jeLkiXM4fOgorrx6N4YuXkR3dw/2PPu8sozr6xoRn5vDybNHtee/6qqrsH3Ldu1xuMcgSa5zVQdKjjw8nmVlKkF+3eJZ8x/PxybiUXnL+dU4HJnvmU5lUFNTqz4mpe6yLbtw7ORJbLj+eo3tYt6N+bkpHHr8+2jyLaFYcCKZ9sHtKMLli8PrrkPu3Bz8iIA+ycVd3SLzFMqAh+P1Ta4iWhXKZX0P3sP19PRYtt1mT8TzsonKvLfjntLcN1ok3xWkRAG6p08ht28vvKkJIJXBTM6Nho9/DOjpBAlaI/E4Yu4AZhbm8crXvo9nvn4fTo0OYSjmQMDjQ3xqEjvesxtfv+seHDt5BvPZNAbODiDkD8AdDWFhJoEDR45i9br1GLxwFmG/F4//6DH1ad+atZiZHtWeN5fOidTA+7hjrx9BV8cqAbLRmpDuUUmqqKurE2lz7dq1slxft24djp84oXnAKIwdUvFGIiHMTk+LNHvXN775S4zm6kurLVBtgWoLVFug2gLVFqi2wLvTAlXw9t1px+pRqi1QbYFfwxYYGX5dZ6WCq0AQ5j7lLIY0VYxuRCJUH7pw/vw5FXqo1LSVpbYCg++xszDJ5iVznr8ja5dMcD4J/DY1NkjppRwjqRTJFicA40JLcwvq6+sxMztrwDmpiozyVdagLKw7XbK3IpjHYhBVVwTKqKAj0EfQwGQOmZtpA/wyx5RMfQMcG+B2WTXJIhbPZaVCz8Hih0BFA0arFKJjeNUmLNKYSgOFXKYIIetegraVAqxlHWllG/LlVCxOTU6qYMVMWj5pr0sAgoCUKaJkMHjmrGyJU9k0tu26DM1d6/DI48+ip3ctbrrhBjz52IM4tP9F5NIp3Pb+W7Hz0ktx3333IVYbwR0f/jBee+012U5SgcZCl5MeqKbUpX4yhWAHPLQQdbCoVYNN27Yhnsrg6ef3oqG+ETdcfwPmpqfx0osvIpfJqN/qamOYnJjAxPi4gNTBwQvqYxYzeHNP0CCbNlmUBFZXr1mjm38Cya+8cgDHXn8d/mBQilwWkGx73HSKBZa8YeenUsqppDVqJp1Rf9LymMVC9nl8Pi41B8cDs9sIgLPdpqYmrWKCEz6/V21KdR0LC60trYjVxLCmbw3W96/D2Ng4vvWtu3Hy5GmNQbbF3OycAA1bzavMSbcL27ZvReeqNuzZ8zQuDg/Llpb1eH6+smlpCQ5aDvtVuKQqncpbfzAg8JaFnDVr+vCRO+9Ac3MT5mZnMDU2Icu++t4egbf5bA6Xbt+GqMcBpJPIZtOyaDXqO2PNquvBthkWaGtypKUMr2SGmWvJLu1z/KvgRcCjsVEFL14HPBbHyOjoqEDJCxeGZCfd3NyCmmit+o75uFQgc6SwaMX25/+puGaR1gjobVWiuRwMTrycs2jPDxUL5TfZJwvYsArwy4pbUyhTZm8FwDVKRqN4ta1qdREbaz3ZNxv7wIpiQ7m3llpQgO6ydbLJzKM626fnJZfslPU3XzMxOa6iNi+R9rY2dHV1aIwwd3MhHq/k8snCzwY/f0ItZ4FblirxJ6xQRfAoyoKaY15tHq21+o1AjFfgLevyxpbXkGVMlrdT1rZUFdkOvBwWJE0sxBeQiC9onDQ1NVkZvj7TnpUxZNkgK1vcWAATFNc4oXrXcjwwTWrgOqltZbFs/l0o5VGgxbcsvO0AYsvP2y5U2nBnGSAngUrbQiaF1PwcknNzKKXS8ORK8BTKoDmiydxlkVZMGbiY2+t2KcuU445PniPVuRzjbD9ZPDuMCovvJyDLdSy1lFZbta3vR2v/GhQ9XmTYdi7mt7JQbOzRSfTQ1WMpvI1VPy2ALStyW90tW3Iz30trucKm217WTe6xAQtELCqUkM0RlKBlPtvY9IGs/dkeLqdIJSz2U3VmAEH7YamfVTW2fmeBdhqYllWz8Qw1Y43HVsax/VTOcUFrsZ3TziPRCnP/K6/gqT3ZVAQhAAAgAElEQVR7RB6I1dVh9dp+XHLpZXB6vNjz3F6cPncBDrcfRdDu2LQZe2kZ7DMnZbJtrXXOWlMNeGtFEwg8MapA5t66HXk4S1lEgk7s3L4BfatXYejiWSwkprC4OIOZxByWChk01DehmCtjcnwGfm8Ia9f2Y13/Oq2XtLQORyI4efIkvv/A/Ri8MAB/cw0uv+UabLj8EhQDHuSyBYwMXkRpdhG7+jbAnS/i1JFjSM3PY01HJ6658gpEAwHlJmvcVfIFLGJTpdHZXxxnbHIDIJg5hnOONdcqLmIFuG8pxo3S0ii3uZaYNYOQkCGOmPnOFPh5bRvnCTPG7FxumwBi79E0HKx1QPOcCGi2e0HZyp0217MZOssW6fpmGjrW/Gxdyz/Pptk60BsUwv8iW9l/QaDW8IpWgPC/YAP8KtS2Kz9aU8IK8JaAncVRNOvBAtdplyxuY7EGkdWYjcs1hOsoxweJldy7aIzBoT1WYjGhOYPzGUlTjJ1gDAfnqCTJN6m05lmSNblH0JrM66RoCBv2eqK9iEWgFAmNn8e4AifdTqhWzZprileJtQ7x3KgWXFiYx1JqEa+fOIyaaBAb1q9GKMi9WlHAH7fohshmCDUEcEn2sMHbopS3y+CtAy7U1Dbiv3/zu3hqzz5cuftmeLz1yl0vljz6frRzPnzkEAaHzyNTWEIg6oU/7EJnbzd6V69H7+o1AjuL5Qwmpy9KERyriyIU9KOYz+q8uZ/44p/++S84Qt7eyxYWR/U5NsnNvoa5pnndXiymF5FKZoAS96U+pDJJlB1c48soF42ddTKZwPT0lPZ/VFRHROQxESVLyQUR1PhzqZSHz++SDfL0VBz7972G2ppGrNuwXopkp5t5qMyu9SCTIsE3LXedi0PDmqMX5ubR27saWzdvQU2kVv19ya7N2v8XS3mBhVTcEsCtEKm4XFh7Kt2XkZRgz1sAEuOTCMRq4ff6RTAicL9pw3YcP3Meoc4OhFvCcAV8eOzr38DWzh7c/50foljy46N3XAcEZlCcK+KBT/0XnHz4ZfxPn/0sGv/j7yElf4kSQlk38k6ej4mnsMkvtqOLUTo7Rfi095pv1Yv2+drq2zeAuedmMbf3x6hLjQPZFGbmsgjfcgsyu9bDV2DWbhFIpMl6xsNf+Cc4x+M4ceo0Hho+CkfAi9R8BsGWZnznO9/HKwcOYnBmChvXbcTFc4MINsZw3/fuwY7LL0O+DIxPjKI27MdTTz6OSLgGl1x6OcZGhtDZ2a29CdcagrOM5mhoqBNhIj4/o72WcTvKorW1VQr7zs5O1QBqamPKxz1y+LDGEZX3Y2Mj8Ae8Os6377737Q3s6ruqLVBtgWoLVFug2gLVFqi2wDtogSp4+w4ar/rWagtUW+DXuwXOn31NJ2hUaLwB9xoFbS5vFR4hG04WH48cOSrWMRV5vDFlkZgP3uDZDwK2vNmmgtSwct3K7+RrxsdHMTY6gkKBbF9jecacSYIyLDS9733XYfOmTcoiZQ6kgLxMWiz/qckpKVZp+UW7sImJCSlNaNNGQIqFB4JNtDxVUZ65SizpWDm8Rm1rVAD8rhX1rQ3sMkfSAn+k4K2w+k1RnGAtC+wErn0est2NwkigGY9nWU2zoMWHiviyc7UzUg1oTJCBhdpCnvm2BsBh4YMAnwGsSojPz2NocACTE+PIFfPYvGMn2tdswUM/egYdXb245cab8NKzj+PFZ56QIpR5tJ/85J+JDX3glX342Mc+qgLOww8/Ap/fI4s5CfMI9NGeuFw04DnMd2IxLxwleLsdC5kcHn96jyxk33fte5FM0L7yLHKZtBRKfM5MTwtg5WN6akY5qHxs3LgRdbE6zM3MqO93XboLXd1dmJyaQnwhjrHxcVmO1Tc0SNlJMJ+FA4IZtPnkuCBoq8zfVEog9uIigcwMQsGI+jkcMTbTzJ4KBUMCHpgpyeLDxOQEEgtxFZEi0bDGMsdDZ2cXNm3chI0bNqKlsUUKAb8vgP/2pb/Fj370IylyOcYJOk/PzCCdzcjWOl8qSL23bv06XLpzO/bve0nFClNg8qroNTk5g+yKCND25hoEAwF4fT4EQkEEQwGBfVTefvjDt6OttVUFvonRcVn51ff14OzYGNJLS9i1fTtqfS5l3tJWjgq6khQsBrSVJaqp01uqTlvOaf1CY90ob+3CFwtHHGN8EESvrY2J6MCxduTIEUxMTqrgPzo2LuvktrZVUirzO3IMU5nIY5J8wXHKPNB9+/cLPOex3wjeGpvmXwS8Fd5nKeLN/4zC1gZtjSrMALZGbfsm22QVfI1CwqiNCZwZJbzU+cpLs9pD7UJhkgXeCrizrlkpct24ZMcluOyyy1TInpgY19hkQzMDt6u7U2OJbcC5jO+1QWUbuPrJWd4Gb03B3yTvaWaoXOcsXnMeG7k4gnwub/Kd9a1ohcz2J1hmHrY9ty3nlUJVqmO3LGVZEOc5cV4hMYQFt4YG2oSvQk00bArmao+V4DYL3sttL+UIASlTSjeSJktJKycC2vtaoBB/zhWyyObzJt9c2X/m7PlWe7xa/sFwMlucIFMug0wyIRAts5CAK1uAv+iQ+tbrJJjK7EEnSpyvqSpiJp5laa7c8AIzZAlGGqtCzl9SGlfUbaZ9ud5w7NT1dqF943p4olHkOUdTlWMVgtUWAhcsskDRkIVsEpLGlgWo6np6U5by8pi1e98QDvhgM/E8ua7ZWd2ySpYVtRkL7G8Ct7FYnQhJtkLNBopsjauK15bCvwLmWx9iiBv2fwQyrOtIwLwJQ7WvR0OGMsSqyalpHDh4CGfPnUVDQwN2XnY5VnV04PUTp/DSvv1I54rIl5zIFx1wuH2gPlpgiPV5FfWnBU6KDGUB3VwrCagLwOU4dZgnARYnbZOLKYQCLvT3d8HhzGF6dhRNLTEUkEHZA2zeuVXg7d7nX8bBVw8jGq4TSYdA1NjFEaSTS6ivjaGUL2JqfAJlgtNhF/p2rsem3ZejHAsjny1genQGJ/ceQHFiHnWhCJYWEihmMli/ejU+8fGPoSFWI1W43+tdjo+1XAD4C1N0p7bLdvUwewoB/FZkgoB6iwil72iNpYqNvKW+t69jQ+zi9WzFPljktIpdsoXW2iAx5zAr9Nh8pmxijVrYWG/nUeaaTuvsfE6uGIaAYBHLLNXjzwRo/6VUsz85aS7/5l8QqF2+mt8eYLvy/TZ56Y1fdZnc9LOa4Of/zcqYXmGbTKC2VHIo83VpKaX9MlWn3V29AlxSKea2Mz/UgKjav7oMAUrqbbnLOGS1z/Fk9hqGrMAfuA6RyETA1ibQ2CpJxVwwgiJf0FMqWyvGgMBsxanHIproeNZ6UyqaiAgNW4dTa3AiEUcmm8KRYwexqr0Za/o64fNwTikZ8NZF8pLZc/wkeEuAlcuX2QOQpMi1JRCI4otf+ns8t/c1XH7lzSgjilwuALcnIqeUialxHD56AKMTF9Db34nd116GDVvWoq2jHa1t3RgZm8DJ0yeQLaSwmJqFw1UUyEzVYSgY0N6Te4X/6w/+9Od33zt4xULyouZ3r8dfyVnl3M49CvelyUwGYV8E9TV1SKaTSKYWEI6GMTIyChe8yBeyAnDZ79GaGvUVozK4r5uamoITbgQDYe2z6xtiqK+vlQrz8OFjuPtb38OnP/1p5Is5nDxzEo3NDejs7EAZRXS0t5k1Jm/UwCSqHj10VCBufG4BDXX1yj3u7GmRbW8w6Nd+vjYWVWQF9z5UCgeChnBmr+sEb1fOYXRAIXGvrr4RuUwOQU8N4PTC4fGifeNmeGqbMbk0hhu3rceD//ANhPwxfTdfYQ5wzGFqehE/+k9fw9qGXvi8YWz5j3+suIY0xxY82o9wD2VbUVeuaTuz1rq/5HfkumoDvbwWlOn7ZqWtBQJXlLg54Px9d6N1/CwCi2ksThURvOZ6LF2/A76SA4n8EpAricz8j5/9D1gcnkR8ZhZPjZ1Cpi6A/NgshuZn8d27v4doTQOWnMCRg0fwH/7Pf4ev3nUXHnv0h6hraUMkFsPQ0AVEgm4ceu013U9d+97rMDIyJvDW6/FhcSGhPudYaF9F2+YSvM6y7vUHBwf1fXh/1dLarD59Zf9+tLavEhl08+ZNmJmexJo1a5ST6/W5Bd5+666738Horr612gLVFqi2QLUFqi1QbYFqC7y9FqiCt2+v3arvqrZAtQV+A1rghecftlQkBDVpdWyUpaFQUHms9g00AVOCqixEE+RlAZgP5SFls2JP2wUbgpYs6PNGlgpEFglolzVycQg//tGjAujsHDipTYsmF/Cmm27G1q1b9Pl+n9+w/ktFgWlk01PROzU1LdXk2TNnxZJn7tbY6CgWFhLKxOvp7oE/4NeNKM+L9m0CHWjfmScgbQoCllDP9JBVnJI6pqJjMjmTRkVVEV1JWmiK6fZbzXt4QKOCtHI6K2DCikReB+DzuAXmsQBGZVYunxdQyaIPC/k1BBlYOMumUVMbhY+Wrpu3of+Sq/HQ48+iNlaPW2+6EYf37cUzP34Y9TURKRa2bbtEwMnxk8dw+WWX4+qrd+OJx59AMrkAl5vfgyfJwj4LZHYWoVFFsdAeqY1h49YdSOaLeGLPcwLVd16yE6MXh6Xk6+nqVMF4fHxMgC7fR0UrQXW2/+zsnMaMCkJOp0CVbVu3SiE1OTmBeHxBFrME4jnOWCxgtm+QitqKrXQRmWwac3MzUiizCEX7PLYPM7AI3tLWl32SzqSkBulbvVrnf37gPM6fOycwgj3CtuO50PZ4zdq1uOLyK9HX04egz49wMIxivoi//dJ/w8svvQyf24uGWIOKhxxHM/z8dApL2bRyM1d1dmDzlo3IpJcEPkt1ShiClq3M6HS7Nf5TS0vIF3ICb6O1UQHHVDTwNW2tLfjtj38Mbe2tmJ8z4G2+UETT2tUYmplCcmEBu7bvQF3Qi2J6UaA8AXOOexY5iwJllkeiqfEbJZVRBFrKU8tG14ALRk2uAlOxKJCIT4KVLMKeOnVKygv+fWZmFnNzcTQ1NiMYCut9vOYvXryo8+/o6JCSk0A9s3LZLwZIMDZ2y+q/twZvK8Us63T1HlVdVyiILcBJIK5tDy3w1mTemmvL/tm8z3ayXQnWktQha3XLspHziJrDSTKHAW71lJW7WySQrdu26bphIZtjnGQCAnHst+6eLoFrtOU2dunLagz+bM0Ab5rtl9uESh1LUGcB0kY9zPHDAhnz03g9cG4l4CfgWrbRFrC6wtrUKI3M3wngGsaJKWySMNCxqgO9vb2yn5yansbk+LjGJdvAKE1dFbtFAvN0LeCcTxWPSAlSMRuLdCrXSVbhcTk/Gbt6l9SP9rgngCyAUwG38pyX2ke5rizi53LGWrqYh5OgZTGH1OICFqanMDs+gUIqg6DTA4/DDS+zaj1UrntQJHBNIMFD0LAk0JZFXil7lqjSL+j8gswKdlONZSwVCY6qPeCQbXApHMCqDf1o7+tDMFajfMMSFaSW1b+xojbD17S5yYWtgKKWANYojA2YYwOktqW+ybEzPWws8I0SXHmMzF7U9WdAVYl2BW6auZfEEdv5YaWuz4C19nlZJ7dihNk57EbRbl0X8r62lJViUZg8+JXZoVwLScyiHerM3Dzm5udFHCIJYHhkBGfPn9dcDZcHFP/IMlmKWwI+Rn0spbV11GXygjlfrqtUg3JMmO/llvJP7hosiTsI6uQQCrpQU+NHMjWHntUduOLay1EOMJUxj9pQLZLlDJ7f+xIGzg2hVAAy2TwmpqYxPToBL+feZBqObBEhAq/5HGaSc2juacOGqy6Foy6C+rpmeMp+7P/RHoweOaO8ZUepDK/Tie7OTvzBJ34Xfb2dYOZw0E9LUXtN1xc0ewRbrW8rwjnZvKn/becDK+wZJbCYz/FjxhDVfgLylUdsCv38N99n257a8Q2a3TlX2Vbp8oM1c6HyvtWbBrDiHEG3ilQygXwuDWZvEsS1gVs7b1TEMFppegwoV3n8qgDbXwPQ9Z1uu9+uynbl5/5sxe27Bd6aUWtcVGx1uxlvuUJJWZYL8YTm+O7uXkSjMdnm5jkn8VogwSwYMtbxvI5IxLRccgjcyi3AIjEoP94an9zbcc8+NDykqAwpVmdnRYrjvjaTzWoPX1EaUnFeyEspy/sBHkg2ug6uE3S1cYioZggtBvwdHR3BUiqp7E/GVazu60J3ZytczjI8bjrGOLWvVRyJpTym8rZYKKOQM+sAySb8DE6FIqJ5A3A4PPjqV76Bp55+Eb2rtzL5HIWiD4WSW1noUzOTmJodx4fuuA033HwdauojqKmNYDY+j6OvH8dzL7yARHIRG7ZsRL6cQ2NLAxqa6pXhKzDc2qP8+fXXv9Nh+DPfn0yPaJ1hti/XK/Vdmvn2GQHbzCclMJfPMy4GSCaXtMZzT82nx+VV7nEhb8IQuJ5zDzszM637BKqvqf7kPWBvz2pFagwMnMN3vvMdtenv//H/LLCOcRuhSBBbt25GOBLUvp2EtNRiQSpNEge4vpw/f177nHNnz+MwCZDOPLZs3STrXu5X3Lxn8Hp1DO6ZWzuaUBOpUUQDM28Z26A1PZ/T903FEyJ4kSC5lF4SMRHOMP7iP/8N9rz4KpZqPMgtJDFy8jju/bsvoTPkxs61fXIqCkRrcebcAAYOnsbI+XHc8rGPov3KbVgoZRFyBuHOlFHyW2tA5U7PuNvYD5HUfsajLNNt+2FU5nRuMHtSF7KMf3CmMfK3X0P96QsIJbJIX70NyT/5EAaePore3i74G2tRSmXxxT/+DLbVtuP1iwN4aOgIpmpdcE/nMTI5gptuuAm1dTGcOnMOrx06gjt+67fx/g98EC8ffBk10QaMjkwiHPHD7Srh9eNHkFrKYnXPOjjcDiwlU4iGa/Dss89jx44dav90chHd3d2yAOf+hCTG02dOIpdj3rNDfUgQv+wp67UtTc3YuH69nJekoC6XRfK862tf/5WO/+rBqy1QbYFqC1RboNoC1RaotsBbtUAVvK2Oi2oLVFvgX20LfO87X9V3Y8GRBXcqPVj44M07wUTaEpPNPT4xIVtcFvMJMNDSljd3LOqzJj07MytQizfqvoBfxSAy8ScmDDhEBVs8PoeDrx1Q0VFpjcy+8vtNwR0O9PT0ylaWxQEqbQjGsrAUDAURDkcFGrNQzwIJiwoEaUeGh3D0yBEBus8+95zAECoyV9qIsbZFW9qlZLJi5az82xW344bBb7I0jYOiscBUHqellJK67A2WlRZWYb1PxVoLVHsDa5wKXVkiWhaTzJjKUymTVxGfbWrsE4EggWenA5FIEGv716oNVq/fjKtuvB0P/vgZWYZ+4JabcfboQTx8/3fR2lQPPy2Xi7R19kjpyT757Y//jnJn9+1/CblcGm4qFozHnkltVHHdqDRZlAhHYti8fQcKbi8ef2aPbCJ7e/swMjyswsqWLZsRDgWlPCVTm2A8rbJoI0sQkGo/FoU4BqjMXtffr+INf6aVMotHHFsEkFjcGR8fVyGPRUSCWASN2A5UWjATdiERV+GA+aMLiQRQ5nu9skWl1Sj7jmpeqn2vvOJKgV8EVve/sk+W26FQQGBjV3c3+lb3YevmbQJ+i/kCasJRnD11Gvfecy+mJ6aUjxgL16A2ahQIJAWcGxrEfDKBUDSMlvZWrF7dg7X9a1Sk5OdMT8+irq4BH7jtA7jxppt0vRw8+Bq++tWvYGDgPCJRKjmYp+rXd66NRvB7n/hdtK9qxzxVwuMTmI8voGPTBozNz+l3u3bsQEPYj0KK4C3tpw1IZQADCwC0lCQVBr9lg00LXTvvVspxS3Eu4JeAVKEo8JtKZeUrezwYHBjA2NioiqkErWmb3Nrajvq6Bo15KhXOnj2ja7Orqwu1tTU6b/Y3+4SFVwJqPL4N3tq2upxTVl4DKydQXU9vsko21nSmqGwr0E0h1AbV7H8b4MJgv0ZZaMAwo6LkGDNArrHEZaFMCnhZl5viGYFbfn9eJywUsq36+/uxY/t2Ka5JNmBxmR/S2toi5S3BW5FBLJtkG8Dja2gd+5OPlTSQlWU/o46UOiWX1/XBtl9MLupaIoBrXHmNMs+Cwi3bY77PvFfKVgKkfBZL6ge2Hcd8X1+fCrW0tyPJhTbdmt8slQj/zWuO38e8z1jMK0uYOb7MjaZaiZl6fmNRb7KBgyr48v9sNxETfBzfFsjr9ml+9nn98MmlwGtZTPNnalmovi2ilMtiYXYOEyOjyCTTCFI9pDxUgu4e+LwBAbfZcgk5qgwtUg3PVTabtC0UiliSTSeb31YUG2tD46fJNkrksygHfGhqb0VtYwPcXr8FRBqiDQvCPH9Z71PBbCu2KzbJBABcVgbesjW3PtvOh7fGn7FNtnkUts56WTVrKzh1jrTp58ih3Sj70ALnLPsHDSfDy6gguAawt34vAgH/q9iKG6BPRsY8lvXUOJFtOt0jmL1ucoLT2RxyJKskEjh1+hT27X9FKnyfP2CuEY9fKmVm3TqcdKUwAK4Bb61rznKfsFXhNofERBNYtsIkGBDEJXDrpKV1CW5PCeGwB07kUEYO771uN9Zv3yjTyuncDB5+7CEMDo+ge/UaBIIR5ewtprNI5fLwlp3obm3H+ddP4cyR18Eau7OYxdzCLNLFDJyRIPwNtbjskt2oDTTgxL7DyE8vwu/m55lrgASp2z90G265+UaRMWh9LxtrWazT8tWQMxTZYGUsGgDWBvY5nxKMLSiXnMCUiZFgO/NprJLNg59qMu/t8SICRrGovQ+tQzl2c9mcXsNNgCEW2GPEInBY3AjbWYHvZ0E9k0qiWMgCpTw/xVirW0wRWvgzNoBkMYFvK/IXf+kN7b8CUPYX+c6/ScCtPUfYERi0JTfXKZWzRSQWl6RWJ8GFuaThaK3JPC1QdetVPjj32cwm5TjhXun4iePa28UXFrSW0OabGe/cU/F64NzP5759+/GP//iPuPOOO7Bt2zaR5q6++mosLi5p718bi2nPx70f5zdeL+FwUPM35zqOezrrkNzTVN+g1xEc4prNqAyuXen0EqanJzE4eBbr+vvQ0d5EM3r4vCQX2eCtrbzlvG+Dt2adFGhrkdi4tpFIwe999PDrePSxp5BYyCJDIbLLD5c7gGyhhOnZGXz8dz6GT/z+78p55cixo3j9xOt4/oW9eP3EcfStXYPOvl7EGhoQra/DzisuQzgahUdgZ0EZwNwX/cHOLb/IcHvbr4kvXtAcxb2liUxImyx4n9mncD/qdLiltJ2dnTcRM4EAMpmU7ttKhTIikRrtq8cmxkXUIxmzsbEeuXwGyaW02mpVewcymRzOnj2PF198EXv27MEf/uEfIlbfrP0hYzfowBGL1aj/jx07IntdgrcEVGm3SxIl7wkI7j351BMab4VcUvcBcngpAzsu2SZVLruL48/phe4feIzmlka0t7YhGo4ilVnSeF4iuTOdQVNTK6Znp9XPkbpG/PPd38Vf/fV/Rdf69ZgcG8fF14/hwW/+f+hvjqE5yv2JE+lMDr6aMKLeWqDoZqg6UgEH3NEIXPDDVaJ58jLR5e3Mm+TIymzCelhcZzkg8TsulQGvswicOo4Tf/0P2JLwwHHDZfhaYAF/+qf/Fre+Zzduvepa3POVr6G5vkHX4qHjx1CI+HA+MY1g0RDQpubmRWJwub1I5Yr4m//7i3B5fJhdSsDp8GLvcy9i27YtcHkKeOKJx5FJ59HTuQaZ7JL6tbenD88//wK8Ljc2b96MYMjcrxDAJfmN26BUOqnrcGTkIs4PnMXE2Bi8Ia9Adfbd6t5e9RnPMcD9tMOBb379G297bFffWG2BagtUW6DaAtUWqLZAtQXebgtUwdu323LV91VboNoCv/YtYIO3vOEyoIlRCQkYsR4sBlB1u/vq3WLrE6RjIZ1VQhUJnC4x/JnvR8UXwVaCjjzE+PgEBgYHMXRhEPPxOfi8zKUiC99YnXp8fllLskC+e/d7EI1GZJPLQoixP2aOIbNOgyqwk03Oz4xEa1AXiyFWS7uskIrWD/3g2/jCF7+gv5uMSCd8tIGmnVg6LatfghZ2VqIBeK3vbeeKWooiG3qxVba6lbcULyvtLPk62yL0DXlytgJKaiyTASYTZUv5attxsu0IIlGpw6pxNMrsqRAc5ZLygRuamtCzdgPed9tH8YMfPYVCqYzbP/hBjJ4/he9+8+uIBP2IhGh3HVTb0G6Mtry7d1+jzNrvff97mJwcg89ncnqNOoqZmi5ZpBIcYFkrGIpg49btcIcjsk1OZ7Lo7enFxPgY6upiaGtrRVdnJ06dOIELA4MaK7uvvhr+QFBsbBXqMmmpSvldd+/erXHEcUI769nZGRWYTL7SnIo2PC5/R9UnX0swKplclDUtLZRZGVhYiKuwxMJcPlfE9PS0Cn/+gA8njh9XcfH6667D5i2bkVxM4rWDJseVbVpfH8O6DRuwbt16FX9YIGfBIb2Uwj3f/BamxsbR192Hhdk4kvGErDhp+1wsFzE8NoqJ2WmEayPwhwLweN3oX9+v8U21wdTUDGpjddi2YweuuPJKbN2xQ4q/e+/5Jp57/jkRFZibyqJlNBJGrKYG79l9NVav6TMK9uQSHC43Gnq6MDQ9pYLIZTt3orkmjPzSIrLplFWYzwsctGIyKxaGKu5r/BpFlq2ylU2prEot2Mey4ibzn0pl2swR5GT7DA8P4czZMxoDLLoOD4+gra1dTxYCCcAQAGDhlk8D8JUEMo6OjamYQ+Cx8CbwdiUp4idsIy31oZlajM2sbJEt4NbO0rZB3DeDt/yqAkKoSpUSyFIgW3m2UpI7jf2jAXHNUypHyy6dfUn1EBWnxia+JHX2zksuEaDCPGcqu3kcgbddnRqvBFuVaa25cdn+1lbdrfzeNphN1a39MDbR5vylSqUNsOUowP5hIVvgsO2CLWIFfzDHWDm/aK622rJUpIW9AZao7iAhg3MS51Fef8oArKjyjIPaqk0AACAASURBVBKTxBFeeyTm8FqrgMGcH63MVH5fqo2pxjLnaTLzpG6im4HVOdbZ6XOlzBWAyzam9aJfcxIJIFLkc8zXxtDbvQahQAQL8wnkMlTmllHOFxGOcF5vgJsZjMyv9XkBD3NXqQJ1CBggaYfW37KJXErrWmLbWc1baVuCakuZLFw+r9rqzLkzunaZqU7ggpbo/AoscgtoDoR0vlwzmBWuLHNZcNPC2qi3mMuntdIa8xxXJAPw/VQCU/XE12j82Rm21lpkK1JFrKiYaFsArSz4bSDCJmJY6nlrABlrXZITzBjneLBJR8bC2ajgbXKEiQgwOeG0BOU5EqAWkMen04lDR47g3u9+B4MXhqTgIYHGzCHMW+Y14zU5wUJs+T4LwLVyXKXAtpTt9vg38QBu/Z6KXpN3y7XGA4enhEgshIa6EGanRlEspNG/ther+rrR1tuJkckxfOWfv4rphTiufN97EW1oQJL203TnKJcRC0cRcnowcOIUDrzwAgqZRWxevxqbt27UNUtL91cPvIq2ui40BttRTOYR80elBi4Wchq3VJDv2rUTd9zxYbVFJp3SfFLIFWTsTHSa/WvmJNtNg+1qgHSjdDYTkOyiraeudT0NMUwrqzUfm0gGyybWsKjUj+wPznWKoLAIOMtggXEMsD+Tc6N5n0d7GuZELi7GUSrkQM2yEwW45O5tjm2TJ/gZIrdYhIQ3gBFvBcpaBLQ3bF7/lYC37wY4+9M29T9bbWv144p99btxc2DtYC0HBkvl7nQjmysgvrAo2+SgPyQiHokQVLCXSw6RNDJZEz/xjW98A719ffjIb/0WnnnmGdmoe7weuZrQcpVRFZzTuK9qaWlVRMkjDz+CRx97FNu378CqtjZZ7zIz/sEf/hCdXd1oamrGhQsXkFxcFMGGUQzcqx8+fAjz8Tg+9WefxFx8XoTA+li9cWcoE4x0iRg6cnFY+8mJ8VGMXLyATRvWorkpBqejiICfJBsCVg5jIa710mTeGuWtAW9ty2dbfcv9Y4DkI69ftvGnT59DIpmCxx+WStfp8SBaG8OGjRtxYWgYx0+exIXhIdn2t7S1IhqLItZQj3SxhFhTCyKxBsDtRUbkm7KJapH9sBd/tOtXC94WSnEsJhc0B5BoRuKdy0mwtRv19U1SwHJO4d+4f+ajVDb7au4LkomUIjK4nnKOI8DKiBUTV5OA2+UXOZFr+alT53DyxGncd999AupvvPFGJFNZ7QnZh9yTc80hAW7L9m36+dih4zh3/gza2tqkrG1tbdZe48iRwyJazs3PID43j2w2jXw2i6mJSREEmxrrBQp7A36dK49J8lxPj/lbV1eH1rMsyY25ImpqG3Dm1GlMjk9g6yXbcfTUGbz3PdcC+QjcoQD+/f/xb3HHzdfAn0/A48jA7XXBHwoiXSQRyIs6AtgeF3KeMjw1tSjAB783gnLRZxkwlOztV+Vy1ZRsxeP81Gv4jXy95ZdZmHAmXYDTk0d5fhwD/3QPug5NwLNzI17cVI8PfOjj2LB5A+Jnh9HX3qkM90W3uZdyFcvIM8s6FRc9iJm22ZJJniepYvXqNeqXhcWESGm81+K8TxI0iYLc99INKanxURSgz3WM5EHuSehUxHsckkH1f8tpwmzX6RqRF1GX92jaB4GxSmGs37ARzz77LHpXr8Wa/rV45IEH3o3prXqMagtUW6DaAtUWqLZAtQWqLfBLtUAVvP2lmqv64moLVFvgN6kFfvTovSbviiCksoqoIjGqEVu9SvCW9opUphGsI0hGVryyr3wmm4iMfhb3qXKLhMOy+2VhILm4hKELF/Dggz8QgFATCQu8lb2iyyUAgPa5zDS9886PoLGpQcxxY1loZc/aCjwJU6Rf0pOgbsBH60+fVIFPPfW01AAsThA00/stWzlm2xmgwtga2g/7O0p1a6sb5alsKafszEPdvBrVH29ibV42b16VKWpbqVr5lPZr+fKi3kPQw9gaqvguBaBRQKooz4Kr24E1a3uxft0ahPw+FShyhSJCtQ14z82345kXDqDocOCDt92Gxelx3PXVL0vJVhOJIOCnPS/t73jDTeV0AL/7u5/A0PAFvPTyCwJunSweS43oVGGdTxakeZMfCISxfvMWBGP1eOypp9VvtNJijiwLbOy71pYWFLM5XBwewkJ8QapXKuVoz8c2p+ogS4DW6VKulQEvTYFAOcaJhJj0LCRLJUCQHRB4uzAfx2JiUcQAgmws6pD5zSIDLbX9gRBqa2IqYLBfeewDr76Cw4cPqkB03XXvU2bpubPnpAxlG7S1t6GjswPr1q9HV2c3/F6/gNtHfvgwvvmNb6Cvuxc7tmwDCfAjF4bhKjvQ1t4u8sHA8BAyhTz6N67DbHwOx44fRWNzk8Y2yQazc/OIxepxya5LZavc0tKi8yBAdPLkCQxfHMLA+fNYTCwgEmJBxCkwvqWlWerOgC+AaE0tVq3vx8jMNC4OD+OyS3eipTaKfJJq5SVkUlTekiRhWa5adqTLwC3HKVVallJ8pSpXY9+AO8ZOlsrbGjQ0Nqn9WCQdvjiM8+fOG0JGMoVz5walzG1vX2UUqfy8Mox6xgJYjaWuWwW2w0cO4+LIiOYMgRWW6Etj37ZHtq4b879lC3FTDFphmUzw/i3Vt5ZNsCVkM3jhsiJX319Alpkv7HnDVnnbVr9GkUtQzQDXHH8sApqssrIyu3bt2qXrcuTiReTyWREcmpoaNYb4OlulWlHE2vNAxTb6zQrclepbM+PYxTCjmi0YNZ8FvBrwdYUjAO2iBdyT2GFAIz4qSkc7CxXGLYF2uJq/LXUuO4TXHgt3toOArfpdVnLrrJZV0iVjT2jIPMbamUAv5zACt3QMoJ0iQTACoLb6WiAxVbsEipnnXeR5FFAo5qUQzGVZnDfjKRqKYO2aTaitbcT8HG1fS8qtpVq3saEJqzq6UNPQADddGZwOpIsFZJil7nZJIcbiK8eg1iiqJAkqS/1o7KhlryzAmWQio66mC8FLL72Ao0ePYGx8VEXqvGUhTDBDClyXGz7aQwuNM2sPW8PM4SYrVvM3VaVqH8uCXqpuy5rb9HJFIStwlYX9Sv6jyYKVq4OVMcx1QDbLlXdauekVm1t73bHskSufYQH4tNbl+JAiu2iIQg6niBd0z+Ccy7mJxfHm5ha1RyAUhsvrxoHXXsMPH3oIicWE5mOj4uY6ZdqA+Zm0JTUrHjOmLTtn/tPKyhQJSJgur0WjfKb9qcdS30qbXnYIIAlGA1i3uR+BgAOv7t+L8dFh5Viu6e9HQ1MLxiYnMDo5gZrmRrSv7kWB9ubhEBwBP0qW9fHcxBQGTp7E4OlTCAWduPKqS3DLLTehsa4BL+59Dl//8lcwMxRHCHVoqmmEp0QrWaOK5Rzj8nqkLLr5ppsEMnF+c5ZdyGdyesoVxEm7eV6fzP0038smenE+rij5NQUb1wwBtLrGLRDdyvYUEcUCfG1wna/knEJFGq3sbfKNrRRcnufMqOC6bS5/s14rCqJYRDw+i0I+wxlAAK6jXNRaw3mO5BQ5PwhAN5bxRpm+rCpb3ggtG0f/Ju1ff965/qrA2p8P1L7Vmb17dsmV/asZlT8B3hKkZQxCIrEkl5rVq/sRCIaRtcBb7ttIrHj66afx/fvv19zwods/hDNnzqA2Vivgkw46zCpldjpVdXQWWbu2Xw4eBIVOnTwpN56XXnwR11xzjQDABx58EBs2btKegnO9FOW8L+D853JhampS4/YjH71T+zwel6/hd+CY5u9IKqIrCIHJ8dGLmJ4ax+ZN/YjVhuB1O+D1mPmFxE5Zkb8ZvKUVMMlAFoBmyDa8jIwjAMk5jGVhHAsz1cuMZ6HynnsBhxOT0zMYvDCM+fk4amJ1qG9sRH1DPZrbWnDq3Dkk0gV4Q7VweMLIlV0olJ3I0rXIIozxfuR3Lun7eUPzHf394ugpa89tgFnGDeSzTuRzTgT8EczOTWreooXt1NSE1JPMre3qbhdBMp0qqJ25B2pqblDfkNRUKheUsxoM1+qeYnR0AieOn8KTT+4RKPjBD35Qf19KpbX2G9LfsLJ344sJxWtwL0y3BLogkYhaUxNBe3u7FL10euF9AK13te6VgempKSzMzaO5yShMI6EwfJGIQOCxkQvw+73o6+tBQ2MMXZ2r0N+/Bo2NDUhnijh86DgW4wvIZ9LYsHG91on+tetw5RW3Y+P6dbj+mquwoasJruwsQr4SbRpESqKLQygQRG0kCp/HBLY7gyE4IzG4gjGUy0Gzyq6YKm1ujrUJ+zn9t9J9wdpjaQ2wcp1LaeQWF+BLZnHhvkfg23sGzt5OfGH+OB69+wcIdHXCTZIC7xEdLsSTCSxlM4h4/CjPLWKqFBf5M1cmucolq/Kurm65TnEccg9ElyCC99yDcL8rdbvbrTUntZTU/TsBXe7puVfi2sB7zkgkovstHoMkjuV7XXMfYsi1BRMtYpFu33/bB3Df/feLZM19Uyoef0fju/rmagtUW6DaAtUWqLZAtQWqLfB2WqAK3r6dVqu+p9oC1Rb4jWiBZ556QGAGC4J88MaMtmVSWxXyVmZUWTfbmzZuUiEoQZAttYRwKCSwgwotAmwsopBpX1NbqwIulYkEQAjcffe730F8fh6RcFDZbNIZWSAPM+DC4Rrcecedsk1mwd+2H2ZBhblJKi0yJ9CqkipTN1+wMp48KkI88fjj+P73vy8VFm9KqU5hkV/Fcn45giFWJq3dORVrV+tG/Q1mpxX2tNFJmdxCU8Y2eJkBOFgQlp2k9X10jlZIIhnMAs8s6zh+rhQ3VDZaRXsBTdbz8isvxY03XIdw0I+piQlcHBtDugjsvv42vHr0FCZmZvGB998Kv6OEr33575HPpFAbjcr+TuCtxynLXlpibd26VQWNH//4MeRzzBQzvpu28paAAsFo5sn6fUFs2LwFNc2t+PHTezAxOYX3XXcdspmMVNO0lqSaLuTzI5vOCGA3tqkBfQ8WtzleaKnMdmcBh39nAYDtQrXmYjJZyU5lO9iqXI610YujAgRZvJPKMZ9VcYCA7sXhEcTjCdmodXSsUvGIKu6HH3oIhw69psL26r5e3PmRO3VeRw4fQU1tjQBkgg19fauxccNG1ESimByfxH/9whdx//fuw3vfcw029q8HCiXMTc4gubAogLO+oQG5YgG1LFq2tuDcwDnsf3U/mlublfFGlfHJ06dVcP/9P/xDhKUWz+ncCN5S0Up7sSOHDyGXyaKxoR5etxsLccOCp5KAdmUdXV3o2bQR4/OzUrhceskOtNTWopBakvKWeYbMMgRzFDm2LDWtAW9NEX4589b+2WRp2pbftjKPYJuszRqb9DeOOebZDg8Nq1hDEP/UqTPwB0OyWGSRk/3JTEgWV401MlQMjEaiSKVTeP75vThz5nRFhb8SvK1cX6pbLcsQKravtjLdUgYbtb8pDhkLZaNQNVm3lgWznT9qZ+Oa8po1V5jvvwzeGgUkx6axwiVZgspIt8Bz2iCzyEpLUYIcHK8EdFjkIlGFwCN/39jUiFWrVul9ylDlHGAr72yQTrXzNxfrVraA+f72XCMA1QJvCeyYZ0kFMfPdVzogvPG4Jtp4haWfpeDjeDBWyFTWGDtkjgNegzbBxrZt5bnYqgkbFK60uzK9DdBjwH9jI2/n2nKu5nwvi1fjA2xZMjNz02QNiuDCtrH63dj2UrHqRjFfQi5Dq2YClgTPAwgEo1Ln19XWoS5WLxWXh7nqKGNuMYH5xQRy+aKlfPWoOKg5TCQE9qlZv5RfrFxeK4+O6hFlNZaRiM/j/LmzAhxGRy8ikUyYmMiyA6mltGUzTGUklN1NELNQIpjgRZ75dMyEdABzs3MqehPOlHuEiD5WRrPUmCv6jmQozvsExMsmZ9zY1xr1qiywCwTdDJBHS3i5NFgKTzk1SPBi5e2tsOfn70QisiyMDWi4rBLleRBU5Vqwqr0Nq9esxZo1a2WNSfDC6fagUC7i1ddew48ffxzJpSWLOEDzXa5ZJUt57JYlfy7PsWnskjWanQQ0zfUnYhCtya1xovmFfSOVsPm+BPrZuN1rerBl5xbMzo/jpZefwfzcDNJLSeSSaUQ83E944Q9F0NbbjYaONqQKBcwkEnBHQoi1cU0JY2xkBK/uewm5pQR2Xbkd67f2o6PHrAuTQ0N46clncPrgeUwOziPAMVZiVmJW6iKv34fmlhb0dPdi7Zq1SCXTSC4k4XN54WX2MgdAgfuKNApFznucf2lHbOYPAtbsbwmQ9X/zFKHCcrIw/WsnYXMvYM3NAr6X+5fAOhWRnF9scgxtm0kyMe+30SdekwZ4so/NeYggzMjoRRElINUtJ8s8XI6yVO9+K8va3mcYcguPYduMu94wN2uSetP88huxiX2Lk3y3Qdu3B9a++cR+VeCt3XEcN244XR7t/6Zn57VXqa2pQ09PHzwev+YjZt5yjHF6funll7XeMEs0WhPVfo9zHdd+ElzGxscFynJvQyC3vr4Bra1tWLduHS4ODWNV+yo89tijslzlPDdIC+aImc+bGhuVt0yJoIgQmkNMRjwBYtv5wkQRmOgW7v+Y0T44OCDi2tDQAJaSC9iyeT1qwj74fcwM5fpk5hx7f7NSeUv1LbPGV4K33ERwTuM8ye/OdZKRANwfMlM9V8jreCJjaqLj/qckpSJzrAlGO91+HH79JAZGphGINsPpqUXZGTSZ4LbbCaNgfF587rd3/0ovnTPnjkiZupiMa44l0Do9lcBCPIOaaB04hVBxawiiLjQ2xRAOkzAY1L66XHILqJVLEaC+5oNzEvcL+aIDk5NTOP76aRw6dATnzg2IAEklrI+gohwcPPrsc2cHkEynZLNM0pRt28x1Ui5CjrLWHX4e5yx+ZiaXRSK+IJcXArf8N0lGJKLyvOlTRJCxVM4rW/XC0Dn4Ax6sWdMngLc2FsYlOy7DkcMnkIwnEfI40UkSZVcnbrvzTuzc9QGMXBxCfciPP/md2+FITiPsIaksqz4vO5hzDgS8HtRGAgj4PSi5PEA4BmeoFuVAyJqDSeDitGj2FE4T2GCITD/jkS0y292huVhbBBF5TC659kOlKeTHZhGYTuP4E/sQHIjjaHwOv/Pg19ARjCEbdKLs96CppRlFWp1ncvCGArqvXZpbQMFl1N5Fh+kDj9en65KfKdcLl1P7yQtDtNc2IP7SUkrrN9uZIC2drEgoJnla7+MeN5vVZxC85X0B93smp5frlh3ZwWvY3Pfy/VTi3kLw9r77EYqENebmJyd/peO/evBqC1RboNoC1RaotkC1Baot8FYtUAVvq+Oi2gLVFvhX2wKPPnKPCiy0RrOzYnkDTnY01Tgs2vJn2qtdfvkVKp5SHcm/E8ThzeDQ0LDJmKKqxeWSbRpVmDpuOCzwhAUeFn+UD1ku6ubStiTkzSXzl27/0O0CS2ShxoL7YgK1tTGpfY3qxVLhKb/RFDZLpYIK33zS1uvRRx9RkYgFIC8VKlZmqMmzM7fdlew5q7pjQ0sGIDOAhCnW2d3+RvDWVhDKhlDWr8tZdca+0kKZ+HaBt0atq/dZ6kmxzmV/SQDCLgiUcMWVu3DbbbfC63JgIT6PsckppPIlXPW+W3Hs9CBOnxvE+99/K+pDAXz5776E9OICYtGo+kWglN+LWKxWlni0uLt01068euAVzExPympOZQgVgo1ajDf4AV8Qfl8AG7dsQ0NHJ556bi/ODQzglltuVeHhiR8/jnIpr2zdKLOGvQb0IgBNRR6BdBau2byp5JLGBwFc3vzToovfmwxwjiOqODo7u/Q72fIGAlJDz0xNi9lP4IZjSvakVBS4PThx/ARefOllgfUEPllIZBHoySefUL4sx1JzSxNuuukmscuHhoelpGTuGscjs9w2rN+gLNdX9u3Hv/vLz2Hg7Dls37IVHa3t8DHTsVCUCkCKEyq5GxrgpfIPJcwnFjA+OaYMWwK7LOJTtUoA9xO/93u4/MorpT5gAZR5qYnFBQxeGBB4m7bGYX1dLerr69Q3VHHwXBpbmtG+pg+T8Tm9fueO7Wivb0R2MYlsKok08wxZmFeW4oqHrbi01LUCcKXkM6BWxRbTGscmv5HK2ygam5oqgAptECcnJwX88zudO3tex6Hy1qi7iiJo8PAE3gk08VpmIYgFuueff14ZeexX2XHLDtTKorXy5myrYCP2MmQHO8h2WUFrsihlGysbZVPkNpaIlrrQ+vq2jbJ5jQFSRc6oZP5aAK4sSc28QMBCBS6BfAa8pfLGZN4GLRIG56CIQFxjs+xAIOhHS3MzVnWskiUu+9c+T3PuLDFqRhHA/kbbZLu/bDqI+f6mfZbBW3Mc0y78TiaH1TJd1vc3Kr7ld9tHMce3/8Z5hP1FRToJD1Ri8PvxO3E8GxvtFYBQpT3NoDekluV/q8hNEEqCPxtgtoF1vt6yurZs9czMYh3HymEV6i6ElEV2EnA8UuAmk2n4A1G0tHYiVtcEn88U/JhrHgwENR8kMxkkU2mkchm1LOcaHksAt4qfBIqNcllphlb/GiISCTsGKFORn6qufE7X4vDwBalvZ2an1L8EMklW4rzB+YVIA+c2zs1UHFPdkieQyUy9aFR5sakUgU6OWa49bl0jmq+UY2vnpRq1O0Fgk7cIJsRV7Mw5cmVtnckhk0przeJrCOASMOB19gaQ3lJLmuuByjLTBuwb/WmFMtsAu2XNnTyvpuYm7LjkEgG4zP0WsMrvnc3i0R89hru++U05LBhbXeazGit92VN7GZOQlv0qx1FDY6PIWW4PQV5j1Sw3B9vKWcQRl8lUt+cjp4kWoBvHlp3b0L2mG2eHTuL88CnEaiKorYng6L5DmBwcRdBfg3LZDbffB0/Ar8zjxXQKRa8bTZ0daGptFaD02oGXEQl48Sef+h9x5Xsux8Wpi5hZmEWQ5fVUFi/veQXPPPYikC/B7/Jof1MTq8XAhUGBU2tWr0VPdx9OHjuJiZEJ5RzWBCPYumkjNq5bK+vQubkZOJxlgR9mnSbA7pb1pgGQOPfwyX0P514TaKiMZEtd7XJ64Hb5KopkG8zm8Uim4VrGYro9Fy5HORBEokuIAegNMczMdbJIL5VEhqN1fT7P+ZdzURGOslHf8vykvKW7gNTkVEdbbibWXPBTVbjWZLNy/P2mbYDfTfD23QFuzTphz9fvVnsu9xH3kga8ZUY1lbfTM7NYSnHP1YiOVV2aP2US43RpXuK5MHeU8xr32mb9LsutgWQOZtJy7uL45NrJNZ8PKvZaW1qVS8v1kQpL7j/lvEBL4TrmpjLuwcqR1vq2vHZwzjWkR+4bLTtved6XBN7G4/MYHrqgPOmB82dQLuWwdcsGhIMegWyGOGPAW5GFREYwtsnkmBXyXF+XwVvRnXjvwPsTrpPW/oLrBHNtCd6KbCQ3AZfAW34PqghFuixxjuN+PYAHHnocL+w/Ak+wAU4PIzYI7hpbeL6PxBXO3S99/z+/W138lsc59vqryiclMGoibKiaLGJudgELC0sIBAw5Td8xn0WxxJiEJHx+lzKM6+oa1c/sF7NX8KKmJiZglW156uwAjh8/ibGxCbz04j6NIZJMOKcQVCXwx2NT3b1AO16vV44NdvwO12nuXfkZBITDkaDuBUnO5Wu595yentEayfPn2GJsCUkH/Dmf5X1nCp2dtHZ2I5WMK4pkZnZSZIJI2I+6+mZ88P2348hrr5JdJFC3f/MWXHvDzbjp9v9BgPDmNb1Y01qDYD4Bdz4psNaQv/wKHImGI7LiDvpdcAeDKLg9cAQicFN9zox4J4F57vLccIEEZ/uKM84fP+2Rt0xYZGNvdn1mj0gnh3wOxfkRFBbSODczh6e//wQa0z6svfxynE7FcezkKTx38EmUFpa0huacZRS9JgplfHwcJSrOl3KyRTfxRGWtyYxFEZmNcQ8Aunu68fnPfx4zs3P4u7/7OzzzzB65a/A6J7GH1/FnPvMZXH31bt2X8F6AFuo//OEPMT83jz/5N/8Gf/xHf2ztn514+pmn8cUvfMGKDrHuc6389vWbNsvxaGpmWuNjYnj4Vzr+qwevtkC1BaotUG2BagtUW6DaAm/VAlXwtjouqi1QbYF/tS3w0EPf0s20sdf064afTxb7CMotLiYFTPFmm/lWZN5nM7RRNipC3jiSoc2bxoVEAo2NjXoyY495mAR6CBodOnQQzz37rMmdy+dUXDRgJgswZVmx3X77h5W3RWY4izoDgwMq5retWiUgjszuFAv6S7SCIiue2W8F2UOyAHHXXXdh7969JkPTepaLdv6cFUf3pp60C3OWI6FlXbkMw1TY+7ZS0LKUXnmYinp3harXFGONdmYZzLU42wKTjHqSRShZgKpAW8SOS7bigx96PwJeN5aSixifmkI8mcH1t96Jk+eGcfz0WVx91W70tLfgK3///yAxN4WgzyPgncURX8CrtqeyioWRa6+9RvlhQxcGVFQySilLuUbb6kLR5H96/ehd04+O/nV44ZUDeP34CVx11VUqzt377XuQSiQEEvNJBWtLa4uABtoHEyhmfiTHD8FbWpRSqc1j19TGpOhQkYj96qAStk/2wwRu2QYsRlMtzfEUjdYgnUlLtUG1KItEVPodOnQIx48fFxjPAjptUl997QBmpqfhcjnQ2dGBDRs3iFTAYveqjk6pRxrqGwVYrFu/AT3dPXjs0UfxX/76b2S11lBXh9xSRsrbsD8gC7WOjk6T+8jvw2JOuYgUlQooI5vLIk5VQLmMuoZ6DA4OKiv105/5TMVGmEVQtvH582dx4JVXRCLgd922bTNuuulGKQdYGB0bG5eir7GzHXPJhPLBdu7YgVWNrcgmDHCbWqKKmRmrNoBng/8mE9NWfxurUmNzapTpKx7WzxwLLKI1NTdbKjkn5ubmdd4mH9aDoQtDYtoTwKQNH68hnjsHJ0FBKjvJ6uf1xmLb/v37cfDwIYHuRu1rfJN5Ez4/2QAAIABJREFUbb658G9ndBplplGwC6wUwGepBm2ZrZW/LfB2hVq+AjAKm7LJELaazFidS+WgzEeXxqcN3tqqTNqJ8neyE3W7BYKwzdi3BEZWr14tBR9JELQbpj0fx5bUKMrLJphuWxjbFupmjrHB5GXbYSt/1AKuK+CtBaYbm2QLll+RKbms6rePyS+8rFl+Yw9banoWpQsFqYZnZqZFoGCRtrW1VepbW9H7EwuZDdha6t+VALT60P6wFb6wy1bzLHIzT9f6HpadtZwILPdnWe6WqG5yoczip8ONYDCC+sZWKW4LJUKrLpONCofm96XFJWVuszODoZAKlCRSMFOdoCULmrz+Zd8nu20CoUWjvLbzaNksFhhBKJL/LBXymJ+bxcTEmDL3aCdJu3dmY0c1zumuYKyrM1nmAfO6d8Lp9qptmZnO13P8BEk6UW4x5y0DJGg9tI4hC3AeUMib0e1IeWvZe+t1AiwMsCAyAqiYZHauV0AG29A+bkXxzeNo7XBoblgGjA3IIPCYCjNLlU8AlwDhqs5OgYXMq+RaTVINr5HHn3wC93znXrlpEKyl8tUGd0hW4BxO8oPJUTZEBAHlPi/cXrcq0yYGwAC4tiuAsZFeJgqxA7iGd/Z1IV3MYDI+hrKviPXr1+CKK3bh2KtH8eB3foDZ8TjcJQ8cRSAvxb/JtMw5Sijwuvb7FSVAxVljQwwfvOMDWL9lPZ59YQ/ODp7B9k2bcNXOXTjw0kF89+4HBKhy3WOm587LdmHviy8I8Oxfsw69Xb2YuDiBi4MjQL6IciaPWE0U173vWuzcucPqV8ieVY4VtIz3uAQwmf60wFu2gdvOIWbh3ChvzXzsUaYyDyBihvqNIA//TAKbZaNpzdNUBIoIJzU/rx2LBFAoVMBb2qPzfJhHTSJBMZ+lVtqyTi4pSoFrBu2TSThikV4uBBaAaxwKjALXPJZJBRVL5d9QBe67CdpqXVpBkHlnNwHvPnBr9x2vTc6zAm4t8JaZt8x15Xza0tKG9lUdyoMleEvVJMFVe+zp+pbq1KaI2TbfGoQVYoGmq5UuGtaasBzjYMcCWHtfi4ikYVbxn7XX++W4A/M9ZK6ua252ZhqjoyOKzjh/7jQiYR/WretDOOhD0O+V0pyER1mba57lOcr4Xu4AhQIt5G3bZEP6tExnVm6MbBfyN+z5y3RRsM7GfFenMoILRQdqaptx97fvxzN7D6BQ9qNYDiBF3NThhstjssK5f+K6PnrkW+9suPycdx85+ormD65F/DzuxwxJ0hBtSagzmddB3Y/p3sDngcfrkhqW0QeGXGQIIgSqSZ6anU9ISXv46DGkU1kcP35ChClznAbtjZhhHwxEdHw38+RLJZw/f95Y9HJOpPOC7uvMZ9BKmfeX/LfIi/X1+jcdmfhe7kNp0U2FOAkB8cQC3AUClaOaxy67fJcyc+dnJ/U7vq9czMkG/OYbb0Y5n8fS/Cx6e9di1Zr1+Icv/zP2HTiE2elp3HrDtdi6ugMRZBB2FwS/8rxLLgc5kYiEa+SwEIh44Y8EpPglYcsViQiQLzL31e0H3D5rLqcDh2ilP7d/dX9b4lxtHBGQzaCUXkIum4Y/W8LEbBxH5+Zx/wOPIjW5oHGWmJuHM+LDxcnziF8cF/HIFQ0i73EKXLXbPDOf1L6EcRLsG5JKSVY2eed0iXDhz/78z2RzzfvwT3/6f8MTTz4pkJcuFOFgCDfceCM+9clP4qmnn8aDP3gQn/3sZ1FXF8PnPvc5tLa24BOf+D2cPXtO99W33vJ+/NZHfwtf/epX8Pjjj1eIjNrelMrY/d7rRKR+5LFH5VqUma/aJv/cAVJ9QbUFqi1QbYFqC1RboNoC73oLVMHbd71JqwestkC1BX5dWuCHP/ymbMQITrAQwBs/gnAEeqjaIpuaN8sHDx5Sbh5vxMmM5g03bbF4Y898VVovUW1Lm0YWc7q6u1Tc5g0nFYdUSO57+SUVu5cWmdNkWPBkebNYSSUiwVsqL6WuKpcwOTWJqakp5XF19/apCMPPIUDHgqSKN/m8wGEWDv7pn/4JL7/8sgqkLA7YmZ027KH/v0HCaGpKtqpFxXsLcLULd8vlzTcWrvRaKx/Stky2i1um6GOUBibzkOCLVWqjGskqlrHoZlsYUz3KhMve1T24484PojYaRmJhHlNUT2QLuOb62zAyMY8DB4/gyquuQn9vN/7fL30B0+MjAnpra6i+DarvaF3FTEMqJ7Zv346A34fXjx0VaKb8PKnRTOYwwQSxtV1edHT3oHfTFuw7dBgHDx3GZZdfhr6eHjz28MOIz87ARTWX04XGBpNNRTvGdNYCUCxFJUEO2m4lE4vqRxbVqJoje57Wy1NT0+hf14/t27ZbbP28XkfFA8+HYD0LURpHVuGUbHEWCXieBKaGhoaknnvxhRcQn58TaLBjx3asWtWunDKOWxatWaBsa2nT+KTqjOqBocFBHNi3Hw8+8ADGRkYR8vqVKUW7TL/HWI9xnBfKRilG++UMVXuZtMb3mXNnpRjYeelOFb7Y13/xF3+h8923/xUBQiyKHj58CKdOnRTow4ILM7vu/MiHccXll8u+c3DwAmYX4oi1NCOZT+PkyePYtXMnulo6kF4gcLuAZHJBYJJU2zQzlZ2tAQZsgM+ACmZMKadzZXnSUh+yHMnzIGAjazWCLHCImMFcLIK/Xo9PhTNe242NTQgEgpVCLcF1qmp4PXlcblP8KpXw6quv4pUDr2A+HhcwoGvGVmJa6i5zHa0AaGX1as7fZL3aQK+xm2XRVcVoS5nI72+ycNkCQoYNOcMCHak2ki2oZd9rj28CLARvSfhYttU16gXZnRKE9lOZYvJvCW5Q0UGwk6+nglMqkzpjGUmlLsFb2qiutB9WBVBA8oqs2jf0wsqZ3iibWOwywLRRSKp9LGDsJ9cFW7lrCtR8va3O02uZ+SvhtXEyiC/EpaYi2B4OB2VXqPzitzgnWSJbGd6mJr+cE6hDV0Dnldlv9ggzfapM5RWEFhXSjaOvAfKcVFk5UXJ44AuEEY3WIRKNoQQPFlMZZHO0/wMSJH3MzyuTmpNylE4QAp2NpSeBWwfVuf4Agv6A+oegrK2SspVdBDTNGLDU2HyN1LrMWWdeokvPbDYltfvs7BRisShitTEpVmiNTUCM7cd/kzzCIjGV/mdOn1YecjDgR0N9g9YgEhd4DUmZLiDOtA+vKc5pbAOpyQtFLhga25x7bSICj89itjmeRyQWe4zLBtl6j8gHLpfsOzmfSg0tRb4k7jpXgsu8fnkGLNYTJKQ1KLPqW9vadBXSSYP2iQRr6IyxsJjALOMMCOzW1AjYsa2eaaVJdSfne57fxMQkjh09iqPHjkmpy4I7AVwbvDZ4JRWedq6vIVOwXXn+VO0Ga0I4evIoEvkFdK7vwPU3vFcZ788++SzuveteJKaSCDrDcJeccAmIYTxCHpliHinaglMFLVCCFqoeAQlFFDA7N41UelFkI9rhM0d5z7MvKv7B6XZh05bNKlaThHaepDBfAGFfCIvzizj9+in4nG44C2XMTE2ip7sL/+un/xybNm9SQZpzibEZN3OPrjfjnqz/C7ilxKqSxc2+MX0sFXPJXJvsT0MiYeG/JCLA1PQ05ufmKvMZ50MbADLznrku2ZcVW3UB+LRn5Z6NbU1UrWCAgjLtk/meos6NcxzHjG0nbudyGtcQa09ijVeNW8tS3fA23kQE+gU2rW8HPK0Axr/A8X/WS97OZ/+84717StlfHXhrrLi5LzDK23LZBYK345NT2i+3ta1Ce9sqQ3Th+uoiyGmkgSKCCDa11ugKlLm839VSWyFZLW+g7XXItvIWccRam1e6RRjw9qe0tGXhbdYeoxifGBvD9PSk5uGBwbNob2tEZ0crQgEv/F63rGflVkNCTsWZgxbgLpCryWlYpDB9xWXw9o1nsEyG0rJqA/X2vyvES85pdPBhfnwUjz/1PF7adwiJJeawk0BRNMAt9xE+n/bfbIMXHvvyOxzNP/vthw7v070T1wz2D+dgrvecWhKJBZDgEY3WSoXMfQvvj3huzJ01c09e++TG5gYEA1zfUpiZnsfF0UmMjIxhZjaOgYEBOS5wrmhubhTwSrUvQWC/LyxFNsFbAsW0OuYjmVrSz+nFhLk39BlnEz65F6HDBPdZvGejQpN7a7pAkER44uRpJJaSIp6l5xYQ8PnR09OFF196AQ0NdbjuvddojPCecnZqQt+Lc+DH7/gQWhob4PWEEYq14Pf/6H/BPXf/d+zcvgOX7diGj3/oRoTLadQG3XCWitoX+iIeOOFBwBNE3lmEM+gE3GX4PF5zj+j0cWJHiSRY9W8ALqcfcNIBxA14jO3yT38kBSqXCySH5oBcBoV0EqlEHJn0EhZyPswuZVEXbEBDRzfyTje8+SLi6TiOD5zE+aMnce+D9+PAgUM8LT1oXkIXf56BRflBJBZDe1ubieGxVN/c51x59VX41Kc+iZnZGTQ0NuHzn/8rPPTQI4hEwrq3JjHtL//yc7juuuvw/7P3HlCWXtWV8H45Vs6hQ3XuVndL6qzYklAroABIZDDjIIffeHmYsWdsBmbwGP/YHttEY2wDxmMsJIssjEAoS63UQrnVsbq7ck6vXr2cZu19vq+qJCSMQPLCrPe0erW66oXvne/ec+89++y9P/zhD+PIkaN473vfgzddfz0+97nPCSS/+OL9+PrXvo7+gUFcddVV+PWbbsIPfvADfOGLX5Aih1jdssUp4+JLLpcSB9fhMwP9OP7Ms6/r+K++eTUC1QhUI1CNQDUC1QhUI/ByEaiCt9VxUY1ANQK/sBG4/fabHfDHOtkJakjqmD6mHvMdYiGA/pZtbe1Yv36dgCwe1gn+kIXLn49PTIgJ0tnVrcIuC+8s+GYyaZUAKSdLf1K/14OFhXkBeQSUDLylR2on3vSmN8sri0VLsX7KZUxOTKoowkIxWUME4gieCaCLhFWoYLcwvVY//vG/wpM/fNKR2LQTr+tRtAjgvgx4695csaEc4HWRcWEmkzrQu2CiPedHwVz3Z67sK8GoJTnSJaaxFbhNtpjFfBblXfC2ubUJ73jHW9HV2YaF+QRGxseRyhaxa98l8IfrMDAyJg/XhtoY/u6zn8aRZ59Ca1MDQkGTy+LfBOkampsVPxZMCMJSOnmerFH6inm9Aqbkw6gDP1k5AXSuWImN5+7Ek4dfwGNPHMKePXuwcd1aHHzgAaQSCXhKJfg9HjTU1avoR0CFAGcgRHDVI/YzPZP4p1QoOuCtAUv8fT6fxfHjJwTEve9979MYyWZyyDhsNgIZ9EIjeEvwhMU7FmjYJMD32LZtqzr4Kc/16KOP4FTvKQwODKgQceDA5aitqcHg4JCkgTu7O/VcAhRkM1HWjyyUoYFBFTsefeggHrr/ASRnE9T0BBna5WJJxX+yaVkMYZGntr4WvoAfqXRG8Tx+4jiefe45SSVTfje1sIAP/O5/Rs/atThx4gT6+s+oUeGRRx4RsMNrYHUtFA7gxhvfjP37L1ZxS6yYfB7Nne3IVUo4fOR57NxxLla1rUBqdh4LC3PIpJOaIwIGJc/peh+aXDcfJhfs+C06PqUG7tqIN2aex9gTsRg6uzpV+OdbEtgg0C42bTgs+UN26Tc2NikH8MFim8mYmy8nPUQJnDFPPPXUU3jggQcwOTnpAIpWvFXh1nBKB8w1gFLXIkCPjLKyCj9l+u85QIKYQGWT02ZBVcwNh6Xqyi8LzCW7xSkSG3vdZE3dzyUQK6lQsWwJcIQWpZAFgPutSaC2lpLClJHzKods3rxZLJXJyQnlFeYdsjK7u7r0fsyDYkK7UrWOVLArif5S8NNJEg547bBCXYDbVQYQQEcA2JV/NlVpFzc1+MRAVdajjdXrMK0dbEV3muBtqaR7Sn9p+uHFYhFJAPP7ug9X1nAxf0nh3eSS3dTo3LoX+WGaErwxsVyA0oB6B3dWB4tgUwOsyDallKWYnARuaxGvbUQgyAJyBfOpjPJaLp/HfHIBqWwGXoGzUTWIECojuDU7l9BzCAiyiaMmFkOUzHh5d5MVS5lfA0aM+L0k/yww0fElJ+hGgI3PCfp9iESDkpGcmBhFJpuSfy5liAmC5smQYZGX4yQalWw/58CJ48dw5PDzFMlUYZxqBQRCGBVeI4FGN4YED+jzKkyfsSGq4KhAMNdIVpIqAn6/GKlc23i9eXoGZrICYZlHzZOcoEVI+Y3NF5FYFFMz02LdZPNZAbAGxNMHdQHTk1PKTWTZNDU2YtPGDVJjoJRoqVIRs4kxI3uYTT7hWAyFMhUGssbE0hilkjyBQA/aW1oVazYFEAQgiN0/OGASjGw6Ym5ST4mThygb7OR8xpXxpjIDG1wK5QKOnTqGnDeLcy84B1ddc4Wkie/87vfxwA/uRyaRh78YQqVYQTgQ1rxlDpLvcDgsKcscmz7IHCyyEWxe96OtuZGuyipWe3w+tHV3IVBbg/mFJBayaazp6cGe3btRW0NZ5gqGBwYxMTKGUraAE0eOIZtMgeX8dGpB68+BAwdw3fXXSW5ZTU76wz2R+ShTLWPJimHJS34x8RFQcyaxzREDb9W04kghZzNpTE1Pa48khrOUMZwc6oD2rh+2yambxznHDP+H8YhGQsZYZOm8yPFC8J4NMtrNLLLvjG1rTD0qlsinXmxgl/lr49SV3bfFZQnAfa2B0eUb6p8VvH09rm1x//ea7PxfL+DWbtJLwdtymQzQCkbGxiVTTzUR7q/ZFMAc5YK3Lquf7+I24LgQ7vL9rZobXwa8tdDY5y/uoZerzSxfLX5S8NYDDPb3STp5fiGBgf7T2LhxDVqbmW+9CAUI0lpu5lxgw4zWRYLWbJKg0oML3modclHZl95IZ2V1AGA9zQFubcW1h3A8NYYxpfmRXMjghaMnMTIyIYCcagRUglFDnAdSpGlsaMBv/fKvvSYj55Xe5IUjT5mygdeaztiARqYy1zJKJicSSe2d+ScY9JtEMtcfT0X77pKfzR1+hIJRlEoeyS0PDI5ieHgUqYUMentP6YzHnEGAtK6xAQ31Tfo310TeBnnXEqjNZGyfS+/ceSrPALML81JRItBLFR6XDcxGpZUrV+r5ymOVivaafX19UrIpsAk4lULIG0RrR7saKbnfl+ew14uVa1bqM2dH+5SD6QXb0dqBd7z7XbpHNY312v8HvHWyivmd37oJ119+GaKeIjobafNTRk1jXE1gnqI1ElbCIXjjERrgan3heOeeOL9AjfGI9qrFQhI+fxmRxkYBuJWiR81kS6LIpqLBdZJqOxHvgqksJJIoSt3H2NHpXBqj42PIeZpRQAkX7L8YnmhYubaQzkjy3h+JopCxJliuO/fee6/A7SeeeEL7U+XLYBA9a9fgc5/9G/u39s2mPsPHJz75SY2J02f61MD7xx/9E3nbUxaZ8f1vv/9f8Su//Mu49LI34M///P/gyJEjuOKKK/Cbv/Wb+PznPy9LGu7fuB/gGeeD/+MPsXnzFrFwn3zySe3bbT/Ps0UJF19+tfac3B+wQeD22255Xcd/9c2rEahGoBqBagSqEahGoBqBl4tAFbytjotqBKoR+IWNwB133KYDp8owjv+UK53Mwx8ZeezYP3jwYaxauRLr1q1VdzXlYzOUuFxIobOzS+BtOpMWw4eeozzEd7S3o2f1arGWyOp76qkfoq42jkI+i2w6pUO/MauswHT99W9CJBx15My8AoV0kPYHMDI6gpbWNrGUyBxi8YaHfxYf6+vqMD01hY/9/x+TtC6LAQZSsKjpyMu6haSXFpEcn05+f7eL3+RP7eGCHTogLwM4xOx1wDF3cLgMW5d1YCwEA7MkoaXiqCMtqc+ljKbXmEkE1FBCY3MD3vHOt2NlVzsSiVlMzsxiYnoOm7fuxs69F6FYsQJsLrOAJx49iKPPP4NiLoP0wrzkgwlAsDASr6tTYYmSo2+85hr88NDjuicG3hKAc30hVbLVn47uldi6ey8O9/bi4Ucfxbk7zsXmDetx3113wVeuoK25CVEy0cguUCEIYhwE6KnppbQcmZP0YzTqnaQ+HQDPlfMiQEgJZLKpWZhpaWkTSMdiMgs0BOT5YOGC48nGiLEaCbbxuxNEmJgYVzw5tujPRJkvk8QNqpmAUs1k+/q8fvNFgwcT4xMCHupqa9FYW4dTJ07i+JGjSCdTCJJR6veLcR4jcElfYL8PNXW1ei/ziAOOC6DtV5GOxfNYNIprr71WIPnk1KQkOU+eOI7HHn8cU5NTSKVTilcsHsXb3/5W7L/4Isk5j/N32SxqmxolB3r4hedx9vbtWNnWhfT8AtILCWQzZPMZeMtivNi3jlewivOOqu0i69YBRgWaLUoa2jhjjDkuOrq6BErz3nDeueAtQT4y6+bmEgJ9KMPNYpmkgosFAQsq+oulG1RRiffxvvvuExPCQLKlIrVbkOfPXIYyC5wOyqP7KXlQgtMaL+4cgcl7LzLdljxvxewpGsBGkJKAGQEp+cyR0SZgwoBbMgI5HigHTfat2MnOexJ8JngbJCuNsoPFkhi3ZEU3tzSJdUAmJcEaMm85TgkIE1BzPW+XOGkS2tO9cKVvXXDTzQvLGazGBDIPYpOMdv1LzS+cf5bH0ZVjFntTRWpXmtaAHCtOG/uS34/FbPMgrmiOu6839ssylYFluUzX+ZJ/K4ctk8h0ARLj+TqFb7FuWdg2aWA+nf8mgMtieiAQRjhWi1hNPYLhGAolD+aT9EtPI5XLC3IyT9iywEUCfMm5OYwOD4uNSM88AqSxeI3uKT1uCewyBykvlwzwYgMJGYYsTEvKWMAomeLQ3OMfSa2Xisgxn5TIQo8gFKK/4jQmJ8eQTlEpgD6NFTUYkbHK14nhKyWHghi2U+NjkpBfSKXFaorGatDa1m6y/o4vJD103ZzDvKrmAhPTVb4XOO4wrfnd88WiGlXoVcympmKuoHuopomKgXWUP2beWrtuHcLRCI6eOI65+Xk1viTm5xwv5xAy6RQG+gfkjVff2ICzt21TswpVAyiNzPWAILneMxBAJpcTyMy/FzJpFNSc4IB2HsgTmA1Vyfl5jI2OLq6HYvoQQOG8WpQM5h6CACdBe8cWgMoOlNEMGOCYTCeRK2bQva4Ley/Zg551qzGfSqD3eC/uv/s+nDrah3ikQSw6sntCwZDWAK4xrR0EoMoYGh7F1Ng4yrkcfKUyGmviqAlHVPxOLCwgVy6hrr0F67ZvQa5UwAtHX9C42b1jJ7Zv3SqP495jxzE1MSG55NMnejEzMYVyruCA5SGsWbsGu/bsRnf3CmPhy+c9pqYxMr/J0GLu4LiSkobUD5Y8ZTVfOEad6eLuR1zwlc9NpRfUUMX7Ij9OB7zl2ODa5gLGAb/lW8baZd5zr8J1hA0OZJV7wDzKfEgAl802BhRzXvC6zcfbq3nEe2rNeSbLzHXF3eu4jSEvZeC+HgDpUn7892H4/qSb+NcWuFVyfc29bpe+iw0w86nmuknmrR/5QhmjY5MoFsvoWb1Gahom+y9JBL3clV/X3teReV++PXYVZP4t8Hb5evfS2C2uFq8A3mpfrAZJWwuZe0/3nlSDJz1Oh0f6cc7ZZ6GW+Trggd9pwDGJdnfPrm8j8JZCJY6ghbVWuYIYL23adBswX8K61d3iWrsMyOVc1R6MMv7RGIqlinzAOe/ZZMrfBUMB2ZwwpgTYdp174Ccdbj/V88i85YNyx1wrDKjNIRjyC8RVk0nAPO/JkOX8TyTmlBPksR2gZQpZuSXkKeE7NolTp/vQd2ZIQCoZsMwXBGDZwMt9Mc+FbDri+7pnLGu0TCmfEMzldfB62PDD33Fc8XfpzIJUD6T0Ah+a2lsFOqeSC3od34OKOtlUWqBjR0sbovE4Vqzs1r61rqFW10OA93R/H6L+opi5bEHJpdK4+OKLsfe88zA9O4NVa9bSAlfj/Pf+ywdwwc4dqKQWEPH50NDSKLZxPN6oXCoZ5VgY4do4/LEgjemtySpQA5R8yGfL8l8vVtJsJ0OpmJHyRgXGvGXuJJu3UiiiksvBy61sMQ9PxYvk1JT59xYKZrfC4Ad8SGcyWEj7sWrdGvRs3qT7xc/1s+GHyhJ8X+6VeSlsmCVIzTOSGpkKdpb0R5Ar5PHGq64xRaVlDcXv/aX36iz9ub/9W2zatBl79uzDn/75nwmQ3b17j9YzqmB95CN/hDVr1uCv//qzOPzCYVx++QH8xm/8Ov7+7/8ed911l/anf/gHf4ALL7xQY+fbt38bX/qHL+l8wD3z8vz9pre9B+n0gprH2EBw2z996aca19UXVSNQjUA1AtUIVCNQjUA1Aj9LBKrg7c8SveprqxGoRuDnOgL33fuvjjegHRT5cKX9eIhm4ZkgzxOHnsDqnh5sWL9ewAbZPjykz80mBN7SA5cHcIK3lAI8fvy4DuH79uxRUZOg1qFDj6O2hhKeZAkVxZgkeEQgZtWq1bjuuutVjOChkUVEsijJuGJRnACROsDr6sUm41k1mZxHa2uLJLimJibxkY98BKd6eyW9vAi6Oiy2l2Pe6jnL6oZLEmxOsW3JFE5Fi8XiqnNQdgEhlyHoIr7LwdtFVptR1xx2iyPpKdlkgrcGNLF41dBcj3e/+x3oaG9WMWh4dAzTcwtYt+lcnL3zPPT29cuTdcf2Lcinkxg8cwrZ1LxiWsxnxOLh/SKwOD03JwlMHr6fevJJzEzPOB6gZP1acVjXKmqQR+Dt9r37cGpoGA8+fBCbNm3E3t278Y2v3obWhgbs27VbzDAywvhQcTkQUFGZgImKwwTUySxzPGwtVCbrSe/Zmtq42Jp33vkDrF7dI2kuFm9YBCeAqziIpWtd3K4XKX+vYonjK2zFqrzYaPRAHhjol7x3T08PVjid/QT35JHppZxexcbt7ByK+QLaKeEZCsv7lt/J2H7GNJ2enhKLuK6hQeOL35FjVGBHNieZ4OGREX3/zq51E2CVAAAgAElEQVQubNi4QWwGgi1k7Y2Njconmh3qlBtnAauuJo53vusduPCC81V0J6M6mckgVlcnoP3IsaNYuXIVulvbkSUTUez0jDxWvV4JH5s8L4thAvnMo47XLAlMMd2W/pin4eKoF4BKr9qOzi4EQ2HFkTFkscX1gJ2YnEBibl4FP/oRM24s7nPs870FhtL30Sn8P/fss7iX4O3YmCMraiCgyaFb8cn9HIJCYpv7ycIMIxqPCWjPptPGFJXcq7HRBSw4MsAu80NevgQLCd5ms5IEJ/OfxWgyiejXyXtAkJUxKxTzKqQSuCWA6zLPFDvFy2Jjnl1lbN6wCVccuBz19bUYHBrAQjotVifHQEdnh7E8yEImuMVimQOcK/4slDogH+e4wHQXWRVg7ACsFfPos0YAhznteOW6YInYrPK8NEljVzp3GY5qstkOK84tlrsFZn4YC8rMrYwFvXsF9DtVbAE1jlTzi97TKUW+6GfLAV33Na4HosO0LVMS2ZGGNelOgkyUkIwhFqtDTUMTguE4FtJZTEzNYGZ2XowljoNwNC5Qkt83nUlhdGQEZ86c1t+cR7x2t4mAPulkqlK2m/60YtWHQmKTu8CvcggLnHkWkKn4UHGYhiadLbCR3tuZDPKFDBoa2AziweTUGObnZuXHTp9QqhdwPHG9kVcu2V0lSi+XUC7kkUzMYWR4FGPjE8jnSwiFYy96Pu8bATe/z+TFlfrpwShQzsYLxyHHP8cl8xjvF68rx0J8Lr/YKMB5wFhxDaSiworVqxCORcXcZ47ia7gO8v5TKp7vzQI5m5hGx8awfds2nH/++bqOo0ePKtdSvpjx4Peamp5R7ubax3FD1qpAQge8IEhLplViPqHiO8eXgFsn/xA8NyUJh6kpyWR7D5cV73eUJpg7p2YnUddYi8uuuhTn7j0H6VwKHp9HRfmv3fZ1zMwm0dLShXypjEA4JEYygRLqqXatXCVW3ZHDx9B/4hQ82bxK6CqjUy67VES0vg6Nbe1iUsVaG1VeP33yBBbmErj4/POxd9cuHHn+efQeP64ieTwSRX/vaYwMjiC3QMC8iK6ubmzavAnr1q/H6tWrlQvVBBCJmlc7ZYh9BNSt2ULxcuWGjfuteU5QvFg2Cwi3OYVjmFLMBlqxwSJkjHWj1TuNSsyDBIXNVsJq86ZIYD6VfL2NS4G3fL8SVQxyWjNy2ZRYUMzXzOW0U5D/NxutArbGyqZA123URP63JDVuig2myP3qgdVXu+H9ST/j9QSQ3Wt+bYHb1xO0da/Y1jHJ1Yt/7UOxSA/3EkbHpgSUrV2zHk1NzdqfkCVnyhcVrW9O2l9UrXCJqu7a7QLPr8S8Nb/ZV77jrwjeLgNHuf+UBzTtDLwe9J85LcuQmZlJjI4M4OxzzkJdXUzgLfsb1Agj1p9rc2IO1PS6NREL95qsqcjdd5ttyIsfWm+dIe4q6ix+d2fsM16m6FDSOs/1hfOK+wqqcbjqJ1yjtC/2erFj91Wvdhq8quc//sT9ah6yuUPVkZIA1XhNVP1xbIJkbuL+jmcsrpeSOfYT3M1hNplSnOiDPDw8gsGBUQyPTOjMxWaZuuY6Wyuam7Wvcps9eJFcF/mZ/Jv7dK4l/AyBtu1sovSrKYY/53M41ngdZFNzbeI+nXLJfG81L+XzWlu4Fycrd+3atSjkiL5C/2YD48zMFAIhv/bVvL5o1CvLkxhtB2pqEPL5JbGcyefk3ZorFgRA9/VNYv++Hdh7zi7c9Cu/ikw2jy27dkqNJzE9heTsLDyeEmL1MYRjYZSLWa2po9NJNNY3IR6rRzOtgtgchxIq+WkESjkgGEE2lwFPDdwbgnYH2QwqXMPTGSxMl6UmksplkS2XxUTmWdYdW1lPAOdfdB4aWprlEcs1lWc4Mo+11/U6zTxOww7XDdl2OB7FmXxFDVI3vPkd1kTsSPazKfYjf/RHONnbiw9/+H/id//zB7Bv33mSRn7kkYfVwMa9DffRv/f7v4dLLrkEf/LRP8Fzzz2PA1ccwE033YQvfOEL+MFdP9C84drOvco1b7wab7zmjfjSl/4Rjz76mFkGOQ2b/Ptt7/kVrUNcP8nY/vxff/xVjefqk6sRqEagGoFqBKoRqEagGoHXIgJV8Pa1iGL1PaoRqEbg5zICd999u4qCyw9irhwSmWdieebyePSRR7B+/Xps3LRJh20ybVkQZGHVlbWlPNbK1at0iHcP9Dx0drR3YHh4EI8//ihq6MskKdcycvkMpmemBfquXbceV199jSNxyn5oFqFnMJeg/FaLgDy3SkSGZjwWw+zcLNraWgXgUZb5wx/6MAYHB9Qd/2+Bt9bt/2IrruXg7RLwZbfNmAmU5vSo4EoAzgrgZUlHW4HWBRcd8bnlVS15Sxrc5rJ4BYj5zANP3nU+Mr78eNe73o6NG9eKXcoCfSJJhmY3tpy9G3fceZcKM1e94RJJJ1cKWZQKWQSpJldhV7xfgCd9JMkOow/rho0bkc/mJD/Ga+aDhWN+FxaaxJQte9DS3oFzzrsAo9MzuPfBB+RvfOANl+H2b34DlXwe+y84H9EwD/4G1Equz/GzIgDAQtiinCTZapQRrRDkNYlJxru5qRHf/Oa3cOut/4ItW87C1VdfrcIimW6O++fivSPgZ36VLDg6zEmF0VgQxi6iTF4R3//+nSrs0Jtpzdq1KlAQsKQ0L8d3kTKmhaIYfflMDq3NzaiNsiAYEIOPDFACuJSxfPbZZ8W+PWvrWWoEIAjM+8Bxx+Inv8jBhw8inck6z6l1pNa8AjXI+mMsfnDnD/Cv371DTC9267/trTfiqquvUBF1dHISqVwOgXAYK3t65PkZjcYRCwYxNTaGGQLImRTKlMH0sJDjQSwaFnDIWEoK12FS8j7ofqgYb+wvyum5hT0WMAkmiNHQ2YkQJeMIkBfyAr7FWA5S3m4WyfkFA0EdDy3eO7I5WbxlMdC9v/wMAkR3330XhoaGjYPAgg7BHXrQuoCG5o4xWehtJiCkhsBe3JiywYB8Tgf6+pBNZ5yxuTRHxIDm5wpssEKS+/5sUshkKNuXVQGWsqzxeMxk9RJkbrLhIrCMGecFgSQXHOYYIouYg3T9mjXYf9HFqKuvVaPJfHpBbMH6xkaLGRm6JTI6KeVMP23DZ105db6nml2cz5NSbtFk0wn++wnGaL4YB1MqBwLbKyq8Lcq1OznEZcKKpev4/LqMXCkDOPPAlalmgdNl/5IlmUolxTw35qgymJzS7LU/WsReWpyWfG8XJYjdXzr9J9aPYfOfTFuCBSV6lProbR1BIEjv7TjCkVr4gmEsZPLy7p5NJJHN5eHzh8QA5RijesPUxBQGB/ollzk7OyPgibEmOMVCOdmyZKdwyrc0t6CjrU2FZYJRlO4lg5r5gxK3vAec51IQpMcrpYcpWx4K2+/pYSfwi/mbuZz+kCmBBcV8VvOMAC7vp+6PA24ZNEJ2DBGDknIr16epKcp7pjEzM43E3KyK5ASXqVgBAttO3uE7xSIxjV02j/BB5iZtAPigXC8bb1w55cV7DY/mSZjyzdEIQtEoaurNm5YKFFQeYL7h/KO8MuMTi8ekMvDED5+Q3OLevXuxc+dOvHDkCJ5+6mm0tDSLcUP2+Zm+M8accua5gHA2QHBdo5+dx4NQNAL6305OTTkqAAbucR7YGDbwVjnZ8dkWG9XD+UqvXlM/YNPL4PAASpUi1m9ej86VHfAFfVixcgXO9PfhwQcfRH1jC9o6Vyg3FunZGo2iTODb45EnbzaTx8njpzDRP4RAsYKIx4swb0mxIL/M+pYWdPb0wBsNI68UWcHsxAQmRkawsqsL69f0YHRoSJKaNdEoWptakJybx/EjxzE+Mq4819nRgXUb1muMkrnKe8E11807YhKzEO/4PZeWzSd3fnHtIaeVv5PEuyS0XelkY83yvS/ZfwnW9KxxGFXMnWw0CIoxSUZuOpXR/4vJzVzi95tlRDhivsflouwIKqUcKqUCioUMRkeGcObMKfT0rJZSCcc9AWcCKW6Dg9Z+grgCwIyeuAjeurLsrlrJvwOA+/OwOf63gdt/DzD21UZiCbzlnC1VCGLSi7WM8fEZ+bVu2rQF9bV1aurjw20ccvrqXvSBy+WCF5/3Y2STX0vwlvOXyjGHn3tW5p6UtJ+dncCOHdsRj4cQ8Bt4a3Llxnq0Gc49rBEmXfB2kXVr0Nai7PNLo6s864DAPxobQ3Vd8JbzxCTJPdYA4aXnZ0Hzm9ckOXQngBddeuOrvZGv6vnDo73abyXmkrbvDpj/N3MBge1wxBqH1PwWjGgPxbWFeZRrZDZn+8TDh4/g2NETkkvuHxiWJ3JdHRtgGrXGMtdI4cgB63hOYSOL1xdQzuJz+XueCfn+3HvJWzfHZqS81j8Cjjy/6fPZJJTPqfFOIG42a2oGobDAZYK12kdJucMnsHdyakIexzU1MZw6fdKaRH1AbTSO7uZm+EoldLW0oL62BrW1cSmlBH1lpAmcshEqW4CnCLS1d2ntTWbTCMVD8FGZST71FZS8ZXg1vqyxNVvOI8yG0UDMWLjBuABhX3IK/tQcEWzlc9oNMCfzOy6wETmTQWYhBV82jvHZaZR8Pvm1c4wWckUBzpQc9nfWYd/558EboHoU99Y2ptnIpf27z9QXjFVPlRazWlCzkMejczH3Pdde/Van/8ae/77/9Mt457veJaCYftdcO7kWzczM4mMf+yhu//Y3Nc5qautw002/hiuvuhqf/exn8eijj+KmX7sJ111/Pf7mbz4rC6SdO3bhnrvvxpEjL6C9rRUf+vCH8dijj+LLX77ZOfc5uaQCXPOWt2l94b3jdf7Z//7QqxrP1SdXI1CNQDUC1QhUI1CNQDUCr0UEquDtaxHF6ntUI1CNwM9lBL562z+JocZiqzxYfSzCm6Qu/5+SiXywsLp5yxbrii4UVMilFyAPrePjEzpw8iDe2taK6ZlZnHXWFuRzefSePIlVq1ZioL8fhw49hngsIiYhqyyUWZqbn1NheNPmLThw4Aox5Si3yYMoD6j0tyVoLOlJnxdTU9MqvrPLnAdlgrcsJpw5fRof+tCHMDU5qeKBJAvJblnGvFVH8495sO7CAsxy2WT36WIfEnYhOOeAgmQwEZgjcOnYRpoMoSMFtygJ5zCulkuT6neOpCaBM3oUypPRV8GVV12Oc87eKt9XylIPj00h2tCBSw9ci3vvf1CFkr07z0Y06EU6mUBtLIzBvlPweSvYfvY2B27wIl8q4Z577hN7iSxa+gHzPrusH5MINfCW1nfNre049/wLMLWQwj3334eW9jZc+YY34I7bv42FxCwu3LcH9XVxlRT8/pDjtbakriqg1vFY5XggyGsNAEF9P4Lc0WgYt95yC+68826sX78Bl116mZiy0Rjlsq04bcxF1z/VWI4CLR1ZSUmHkVUXJMu3hEw6jX/8x3/UOLzhxhuw5ayzEK+JqSgn3yYCrh6/QB2OQ0q19axcifp4jcYhwTNPuaJxRIYAgWACgTt37RKrj+AGJTzJfGPsyVr61re/refu2bsHDQ2NAmQF+DhMSoJmd3z3DoG3LGCFg0Fcc80bce21bxTo0Tc4qOKSJxDA6rVrkSaLLBzB2pUrUcxkMDs7jbnZaeRyaeRz9ETMyxeZrAB+Z/msSc7PETll8ccB1DV31ZDBTn9WRM2zzQVv+Z0E3ubzAs/4PiyOZTKUQ58XqMNioMtWNSa8FSwpuSmej8eL/r5+fP/O76Ov74yKS2LuEyT20xOXnAST7iNwRuCb0qdk07ky25xrYoP4fHju6Wckl7v4cDwaXXY7GZcEIPgdKFXterzSx5ge3JSejdXUoK21VaD00PCQZLfZaEGAT2oCPr9AWBUH6Vnp9+laGc+ujk6cv28fauvrMDg0iCRlAwM+yeEKvA0G9N3E1HEY0JJlZxzZYOH4w7GoyXntgtdEtYzlZh7i4g05zEQWWc0/0zywTVJ5meGe48PnxkT32uhn9kceowZSkm1MJgZzOMFwgrcs+jGnMAl6wHHuSqS+koalNUYs7zlxvYbtU8311or+zvjyBJlFUAE9oiMIheMIhaLw+SOAJ4BUNo+puQSSCyl5ZLPAHolacwCVACjFy4aKxOws5hNzyDDnpZIqhJJVyGK+67Pc3NyIrs4uNZCYrDAZvH6NJ7J0CeByrJEpyvvFhhU2XTAHyddbjTI+GwMhrnMcx/y+ZPFnBXwV6aXKYqurruDI/mouCLz16g/vKecFfWIJ5LJp6NSpXqkYsIhMP0H5S4otWdZrGuvqtR4VsnmTIHfmCD3lyCTXZzpqECZXTlZvSI0kcfozs+nC50O8tlbs+YmpSXkzcxy5coqtLS1oaGxQIZX+1T988oea52xqYaH9tq9+VSzXTRs2YNWKlSa1TclHApEEGOm7y2aVQl7grT8UQqy2Rh6741NTagRwQT4GRGx/xz6ABWjlaHlu07CA+ce8jwlW0vdweMSkM+fmZ1HxVgQsNrU0W8NRqYiOrhVobGlFhWADU5cz3Alc872S87RbKCAxPonM7BxCZL2TIaTGqgriDQ1YsXYdYg11SOVNUjiVmEff6dNIzc8jHo2owM9GmJp4DA11DWJFD/UPou9Un+YyY1jXUC+QIUdg1PHYZGFfrGmCty5zVXNwqXlGeZJsZDbXcG3VXLFmFMubHuVQ3jOCFpdecokUF2ys8H0DGjsE/gl+sHHOmjcqi+OJayk/n9darrDBKSfWrU8M+yLGx4dxjEoOK1YIDKH3NXM+86c15dj6air2BoO5zWzWCOSqEjjg1SKr+OdyC/szX9R/TNDW/douwMNGAf6h1QEb93KYnk4KvN22bbtyonnXu1jPy68BS3oQy/d1r+x5+1qBt+z14vwq5LJ49pmnJY88OHBaY/vcc7ciEiHTfQm8tW9vdhgczJT/LZfIKKaCEH9nqjYmAP+SLs3lI2aZ5+2LBxJhWiPucv5KfcFpcnDPSa5KxqKKBpuznHVj/yU3/Mzj8se9Qe/pZ9Xsxwc9amvr4giHLa+QWVss0TrBpNKJT3J/JDCXuYWetHN52V4MDAzJhoQeuVxf+J5sQKppapA0vPYxHqLitK/xi8XP/ZMsMNiApGapgl7DvR4Vkrgv9vpNWprsXlofhEK0KQgoPpSLD/uDJrFL9ZlwRBLKlGamRLMAwLytSXzuxMSY8tj8/Bx6T50QODo1MoIbrn8TFqZmkE3OozEWQwPXXa8HHR1t8JUzFJKHNxjQtXkcn/kKge1YFKn5WfhoSUBwlOunhwDuUvNtfUMEFdoXZPKo71iNYNsqfd9M/2lgflLNWaUKMDY9g4VsDtSNKVU8Uhzh+olkCYmFJHzxmNaxYDiCoC+IE0eOIpVI4T3/9Vd1LuNelecjPkplKnBkEdd9tUaR5QxX/ttl37KZLRyP4OoDb1kc42pEcPaQqXRGrPD//t//AFu3bsNHP/rHePzxx7B71w6dmw4efATnn38efuf9v4PjJ47jlltuxQf/xwfR1NiEP/zgB3Xm/t3f/V388Ikf4hOf+AQOXH4ZrrvuOnz5y1/Ggw8ddD5nqdXjmje/bVEim+vaH3/ov72u47/65tUIVCNQjUA1AtUIVCNQjcDLRaAK3lbHRTUC1Qj8wkbg7/7ukwawBA0YIaBBRpP5YXl1oObPCd5u2LAB69atF5jFojgLfuzqJfONBQOCYyx0sBDb1dUlMCydSsmrr6//DJ555mkBjGTJEC3kAXRmbkZyttu2n439+y9RsYkFeDJQ2J1N9klTc7PT7e3D5MSECrpkVBLAWrdunYC95559Dn/0Rx8RGCVgy2UYvAS8XTxuLkMorHxpDxaQ5aHp86vgxY5xxoJMFxaa+bO52TkVzdnZLIYdq0VOoUjgrfwMTSpVRVurDi5e01LZzLrfeXgna8oXoAdkHuvX9+CsLRsRCYfAQ/hMIoXWFRtw0Ruuxg+ffBrphQVsXLsK5Vwa6eQsIkEfHnzgHoEzv/Ir/0lFGDonkSdw8JFH1XX95uuvx0MPPaQil3lkmtBemF6SLJSUgabmNuy48CLMpNO464H70dzSjD07duD2b3wdAU8ZBy7bj5aWelAerlxmpYNAsEq/i7KQktpyitXsKDfvPr95i5KpBQ++cvPNuPuee7Fq5WpceeWVWL/BZIdJAyIYYyCkQ51zZR2FUbp0R9aSWOymh6QH2Uwan/rkpzA6Morr33Q9du/Zg7aOdgFilGgNsNu9TFCiiGNHj2J6chI7zz4HNfxM3rsKxQY9qKG340ISN9/8FYHJF154kdhRLKCwUYF/yGzm96Iv1MzsrPxuXbYAwWpeIpsLCBJ974478O1vf0dFRBbsL7rwQlx11QGxgvuHhySbzM59Mp5P9Q3oGi+76EJ0traITTw7MyUZTPpEs4g5PDSIkeFhxd/iZCCtFdiEVDvSyUveyjTTYgGNYApZr23t7WK98uksnLHDnneQwEu+kJPnbZjzTwxtuwd6tcYpAVQyVcno8Ass/973vove3t5FP1Wic2JZ0/9UUs2UM4474G1Y7NtAKKDCKAELymhTPm9kcAj9fX3KLZKndSQOmV/4b4KsZDSSSUZ52NHRMTE3CGRQWpcsbQJq9JvjUBkaHlaOYiOHWHMB+jy6TECTDeW8jkXI7CuhpakZu3fvQm1tnTyNk6mkPFjJxCV4q+/tstMWfWsdJkk2J79jgiI1NZRst3vCRhReS75gDR2O4KMDqhsItmi57QB3/JlJoho7dkkNwFKK4BQW9VS4NihVIDA9rMXeqIhJTtlgSkdLvZkse4G3LGe6JoAvs6S5rF9LXosgrpuvXK47r6ni4fgjwM/GjBqEIjXw+CLwByjXGJS/baFQQSqbE6s8mUqpmMvX0nOVeZpF4/m5OcWfpeCAWOuUJZ4VeMufE6hnwbi+vg5NTY1i4Y6OjmjN4Tjg/ZU8NtnNQQP4XTlHNr4w98TjZA8FLC/TQ93nRSjsQyjERpEyfH4ysL3I5zNIzM4IQCY4xgYMzl2NR45rshVdiUIWayWfzTWwKMbw3OwsCvS9k8e0y46GADjOC4LGmWRK60FDbZ0koNmMQQCbsuy19fW6qwuUQk4tKA/SS7u1o13jnh6A/DzKhLMIzfHNxgWuOYwXPbbdJgsWwSlhSebtwOCgxvAVV1whH/lbbrkF/WfOoLO9A91dXWpcccFEfibnIO8X5RxZ6I7E45iYmsLMHCUmCWSU1RNi481yDwv7tDNwmar0UxRjViHy6H5RHWNkeETrPddVev8Ze5SyqR55mtc21KtRJhiLwhP0I0s5dQ+9JqP6vICP+5QIZscnMDk8BK8DjJsseBkhFvGbW3Td2Tw9FymznsHM5JTGDoEIXmNjYwMa6utQX9egvcX42AROn+yVXHdzYyMamxq0XvkDVCWwscI8Eua1LfMMNraxqUtwvJg8sV9jXAC/sz5K1pz/sVnIAUOZT6k6UROvUU7gmMmk85ibTaJQoGy64yMtGXWTTWbsJVGayTqNdow9x68H8Sj9ndmMQh/KBQEi9PLm/OG9MYCFwC/nrqlv2JJK4NvAGF7cIjjvqoQsSxXutf+8b4hNNeC1uMqfR7bt8u/lMm+BAhneFSpqVJBIZDAzu6Amu3POPldNIGxG4NqsOcf8xLYbSr46yjLuALCdIRVN3BzmQLrLrBCWVBlsr2ErxhKr173Cn0Q2WYxyDxD0+5BMJnCq96SYm6d6j4txu23bZgSDVESwse42Ydr65+zbKZlcNhlget8aY9HZu7hj++WXvMVrX/5rxcCxPFC8HJ967eddmWWxNu1hLFfbD3Pfc+DA21+LwfeK73Gi92nlxLq6Bn32/DxtbMhuLSCbS6uZJUqv+EBAPuHBQASx2joBpoMDw3jhcC8GBwcF3nINra2pE1AdCLAp0yOfV62tXi+CAR9CtDkI07amTsA62as8F7Ihh8/nc/k3f8+mqlQugWyG+yPmpoj2QszP3JPw3FcpWLMQ10U24nZ3d1uOd5r2qCjAn3NscM2anpjEiZPH9G/uN687cBXqonF866u3oZ57zEAQba2UeLY9QVNrnXxs85WCQGOeCHmeytMTnOt4HvBqfSqjUAFoBEMAt8L9NMcNGcP5nBpsCh4Pzt23V/ciPzeDk88+K5nmdDaDEvfXvqBkqKk+0tjYJKnyQKGAmsZ69I+N4vne4zh46JBi8853vhNXXH4l/FFHstwdvyU2Z/JsQYDdq3WdD3cvw/0IgV3+LbWVch7eoB9XX/EWa8bVDsqx5Si6Z/K8wNvt27fjL/7iL3Do8cfwpX/8os7QlEfmvX3/+9+Pd7/nPbo2NkazCfaOO76n2fzrv/7ruP7667WHHxoawD333oO//Iu/RHtH5+JcN3Uf4Pq3vQvlIs/0OY2LT/75R1/X8V9982oEqhGoRqAagWoEqhGoRuDlIlAFb6vjohqBagR+YSPwxS9+RsCtpBkpRUngU3K6drgkSERpR8omr127Tuxbst1YGCX4IgnKMgRkkl3DIjSLlq6cVk3MAC8yk44eeQG5bBrlcgGeSllFhrlEAonEHHbu2o2LLtqvVvdgKKKDrEmDsoM7pUMsi70sUrDYSQ8+Xjd9eH0eL544dAh/+qd/ush6ZUHSBVFVjHSAj5fW81wuLn8uUMIBXPnd5Q1WKqsLefvZ2wVCkyXKwjOBwvvuvw9DQ0MmR8eitlMttMO0A7Q4QK4pl764oCg4R56+fjHFyH4slguoq48jFgmhrrZGDKtIvB5NXetx6ZXX4dlnn5ek7sqOFuRTCaCYRU0shMPPPo10Kon3v/+3BTwSvM0XK3jgoYN46ulncNOv/SqOHjmC/v5B3U8r2BojlOAtLVUbm1txzvnnIVko4u6HHkRrezu621rxL//8ZWzdvAEXnLcTtTWUA2XRisBNSPJc7n0yT8cXs5s9FSu2LXoDVir453/+Ch588CHJYV977TXYtGkzYrRGOkoAACAASURBVHFjg8r7SZKcHB85FdBNupdwlQwjzd/VS2iazGEP8ukMPvuZT2NsdETvR8ZsQ1OzpN3KBNL8ARQLJXWik20wMTaGvTt3o6m+XmxKgjJkxsWjMYyNj+GWr9yC5tYWXHbZZebH63i88v4SCOKY/8QnPymw5IYbbxSr2S14sxjEbnoyGP/1O9/B7d/+jsYp43zhBRfgDW+4RIDlzPw8EukUcsUimtva8OzhF5BcSOOsDevlL9zR1oKjRw4LtN29a6e8WOdmZ1TYJFBDZhcjbRLJZHm5wLbjh+ow4sSQFNuT4EoMrW0OeEvwJ5uW16YLALLpQqCAl8CVnCT1IPBgn8OmBmN3cn5SOp2yyWTyMUYs7gV5r4pFzdPEXMIkmP30RSa4EUYoEgE9b5lvOP4p70eAiuxTShAuygALgMyqODhBNsd8ErFIRCAUmerPP/+88gI9h1Uwc1BQ5h6CdrMJeox5dU2RSEhFTHlLi4FpXpWcd8wlZDNQhv2cc86Rp/bY2DjmF+Y1gckU7+xkzGJqbCHQ5EpEi1nOYni5IpCM4Eh9faO+Zy5XQCadFeOCXpnyNyUbusLnm180r4/jRP7Njjw4x7lbCCVzWKxd5UJH1tQpFFN6lmxby1cQyERmCv2Ag36qIFBuNe/0lLjM238DvOXNfgmAa1nM8e1ljqO3oIg4fvgCEUkj09s2GK4BvEFUKj6Q6J7OFpDK5LRWkHVLv9OFNGXAjb87Njqm+8p35n3lOsE/XBdKhZzGTJSMGRjbhOMrlU5hdHhIftC6t2qoCDsecR4EQkHdY8aNcuBqmmAjAgG3AIvRVH2gzDMZaCUEQz7EYpSGjCAU9Ot9Z6YmBPaZJ21A/NFigXLZBU0xH9nsZEFSFldsVfPeLuTZvFSQLCPlstXEIolDrxpw2HBTzOVVhC7nC2htbFLxmWN8ZGREuY1FUepBlpkvgwExXhubm9De2alxTwl3Nj+w4YOFb7Jw3bFIz/dHHn5YUuYEIxvq6gQmcn7wtfzO3V3d2LZ9m+brgw88qPizqcTkyL1oqG/QvGR+m56ZkWe6h/Kgfj/GJyewkErZHCiZbL3LLuc95ZxkAZ6SlWzYmqW3OGUynTWPjR4nT57ENJUzHOl5uQiWmJfNK5LXQpnhHMcti9Ry+mZB3ZiuyjFBAqhhAbH5TBqVYgkBziMy6JiryAgj4O4oARDE0IQjaM9r9nlRrBTVTMSmmxViH3u1jp8+dQqVUhGtzY3o7u5EOBKSFGkowoayoEBQ5glKrTOvyPtbIKi9r6t8IIBHjTQ2d1wPbGPsm3+yPQg4uQxHxhUYG53EU08+h+npBBbkwcsI2HP5bpIgTaUsFzOnBdgY5ZUiRmcHLSQiiGtMxyWP3draqv8nMLIE3rI5z0Bb5X4tHU6jjssSdv6263S8wR0P3J83APe1A2pfus3/eQdu7d5o/8UmEsqrVrzI5cuYmVkQgBsMRnHuOTvU5MTGBK6zrm8md1Ty61y0BbH3IwDsrgOc2/LH1YCxpjo1FC0Cl7a/c38u9p+zh3ZB1pfTu3FVBtzP5hgMBfyYnZ7EiRPHxZjvO3MSzc312Lh+DYIhA2/ZaPPih3uP2DDD5h/OJ1tjXRasxUjdfzaaX6LAs3zvv/y99QoH7Haf4/6e77HIuFX8zE7D9am/7PK3vXQwvab/np7t15mL95Ks1rm5GV0Pc34sHlFjkJpsuP+TSkBIvvMvvHAEP3zqSaSTJa073NcwN3C/xv0JcwRfF62JSRUlylwiexE//AGvWLLK6z6TSia4yYY57llc2WS+fmxqWHuehWQWkxOz2nszh3q8lE3Owu+hCoZfTFteA4FaKmWwMYUAM/dsjDGvkWsnG1mYo7nnuvHGG5FMzOMv/+zPUckW0BiPIZdKoZtyyUGTlfdHQmhsbYEnQIUVLxpjNYoJP5sJryYYR8Dj1dmRLOKiz8Bb7Xc1KJka+Ts29OYwNDoglZ6GuibU1zTBV8ojVyghFI8KHC97Cdw26l7we91zz1146OGDOGfXTtzwjrdh9/nnOb7JBlovb5qws7Y1CCw20ThKJ7wUV26af7vzhc062WLWZJM58mjRUKkgm80jxaYo7bPY5Gw+uRzybM5k/HTGBxRnxpjrhJrqHCsMsX2dBkxrvDJbCGvoJrO5E3mt4e6MAt78jvdoX8QxQQuaz3z8z17T8V59s2oEqhGoRqAagWoEqhGoRuAniUAVvP1JolR9TjUC1Qj8h4zAl//pbwWYsVC9BN4aUKPO6IqxIR977DEVO3ft2iOGCEFXMo74IIOPRWoWGjO5rDH3KA1IxkwkLGBybHwUx44dQXqBUm48mRbFDhkZHVGx4OL9+7Fv7/lihrL7WwBtYl5FERVkYTKvPHDS45ZFbx4wyVxhXebB++/Hpz71KXX9utqji0UkMXacopWkpezBIjSL8mQDZXIl9PR0y+dOxfpySYUEegOyS3nHuTvkz3v29rMRibfgzKnn1bV8pr9fRRMVd8SssSLr4sGWhS8WetQtbeCt+/nmbWSxlpcoZRn9LAQVcOrEANrbatCzZg3aulahffUWXHndjTh8+CjGx0axZX0PyvkUsslZtDTW4tiRwxgfG8F/+cAHxEijXGm+WMaTTz+Lr33t63j/+/8/SYIePPio2IX0deQVk0VE8NZDr6v6RmzbtxflUAh3PfiQgKe1K1fgm1+9FW+69iqs6m6Fz0sghdKQUfh8Yfj8ZDSajKNJQxpQvvhQ8c/kZlkcKBRLOPz8YQwODokNRxlu+RbX1mj8EUAkKMIYFel5qUKCD/4g5XbD8oglgCEQxWEREuC84zu3Y2piHBs2bsDmTZsF3vJ1BTLmHLllAltPPfmkAJSelavQXN9gwLKkPSEWJmXf7r33XjFFd+zYgcaGRhU+5OkLoLHBmA633HqrJLr37N2r78D5w4IM5wyLYWTrffe7/4r777tf44nRbm1qQnt7KyLRMNpXdCNWV4uSx4MVq3twemAAY+PjiAdDaKqtFYDw0IP3i0lw2WX70dhQr2sc6O9T5zwLTq6ksNiaDivZmCEuc9kkS60c5ZUkXlt7B6IxekKbvxb/mGwmmcmUCS04bDljk5hsm0lpukxRgiyc6wRWDx16HL29J/VvxoBAOOU8KYlLedT6hnqBHYUi54UVgAmauuAtPZ7XrFkt/+P2tjZ9Huc5xwu7+ClHzKLd8aNHsZCYF5BFYIm+xCxCdXZ2obGJgCmBQ3pJFuVbPDMzJ3CPoLfYGJQM9ds9YiOIMXIpExjVZ/L1VAtooWSrK43sSLF2drRJPplFMbJACD6dPn0a88l5nLd3L1avWqUiIwvcBG/jsVocOXIMw8NjqK1vEBuXRUpJ6BbLKOSLagDhdVASl/J5zJf0DCcgzrzKOeHxUQIxj2jECqwE7SWrV1ODYDgg9nwwYN5wzKlTU5PIZVII+AjML4G3lAambDKbLn4s85aT9kfYt04biuR8KQ1IUM0HbyCKaKwB0Xg9QqE4Kt4g8vkyMrkCcvkSMtk85uaNYckC4mwiscjKYLMO5csp70z2Y21NHF4lxjI85aKYPQTJWEtlvFm05H1bEJMWkofkGCFYS4lvdx0is5wgJRnZHKu8/66sL9mqpuhAIJwMNfp2Aw0NdWhtaxJYMDM9ifTCPLwO2GdqCVROcCRvNR7Iliaj0po0WAxmE0Q6nRKbmOAtX64mAb9PRev55IKk3bkGSP47EEQkEFTxmD8jy4YAM/1dC5UyNmzejIsu2Y/6pkY1O4hx64s6KdVACGbIIkzJwAfekzwefvghfP2rX9U11NbElIe3nLUF551/PlpbWgUoxmrqKP6MbCahZiiu3Ww+0tpULmtuciz2Dwzg4MMPY2BwQJ/HphbXc4/Pc/MMGfucy2T2Uf6XPulstCAYwKJvvlBU/mMu6Ovrw9TktGJRzFOhwoAUfjb3FMyZpQr9za0RhespfTyLBD0d0MXytZOPOFx5LQ7IQt9rW9MJGpukudjSVHRwWO5i0XkqAgwor8/rZcMZm2JOnz4lr83OtlasXdeDeDyKSCyEGAHReEzACJtayL61ph6ueQSMHZl6KUaYCMIiPU+LvQGj+l+HIaw9g7MfYE7gVquQL2NgYASPP/YkBgfHMJdIa79gRXsDWtWw43yIbAFQQU08KpBrRXcHauK81rAav8guJrDCRjruCagewnvLdZf53AVvXdlki6Mj8bwMxF1azF1A+j/kVvdVXPR/BNDW/ToG3op37qHnLffJZCtSqj6P+tombN68Vc0oxUJO990kgO07cuy6YCbnGvMl2ZKmEOz4rQuMZbORKUpoTMo33JRlloO3rmKEfGld65KXibwL3mrfrAY6SAWGe9i+M6fV5DnQf0pjevWqLmPeBpbA20XgVJ/B6/ahUvbJg53yyYoJZeCdhkpXDMdk3Jd2qEvAre1RXwTKOs9zn6MGwmV07kWgWqEy9QD3cfkV73gV4+3VP3Vo5JiUjpgbeE84x9l0UyiSQwpEwxGtkcFQVADuqVNn8OTTz+FM34CpmxR92pOYPH9R+Yzfj2x9qivVN9fIY5bM2EqZXrYZqUoQxOVrPIGIcjpf50odcw/Fe8kzWqmcRU28Dh5QQSmDxNw85pMJlMt5AcK0T+BrmZ8Yc14rAVnuF7jH4frMv+WlmytianIGXZ2duOEtb8UXvvAF3HPPPfp3oAScOnZU0v9tbS26NjZeegs+k02mVHPZg4ZoHLFQTHsusUOpusHGUDXFleEL+xGOBq1ZJxBErCYMb8Cuc2pyGMm5SXhKPgTC9SiWo4j5gWA0gq7V3QjFw5hPJ/HYDw9hYKAfb7jiAN74ljejrbVNY5N7Bq5H8mXnBoaDMWDNkbYO2Dma18U9qal55PQ77lnZFM17zHjwZ9oP+XzIFXN4y5veaZ7OFe7fC1I3ycn6wZpeuQazsUqvz1hsczw7O7otHLEvL1BgY5mNh2xUorKI/h2NCqTWGc1Zw3j/3vLO9yKXyeoMwDPlx6qet69+UldfUY1ANQLVCFQjUI1ANQI/cwSq4O3PHMLqG1QjUI3Az2sEvvGNfxZwIXksgbjmOcrDIc+YLLwSvH3ggQfQ0d6B8y+4UEANwVv3UEmpVQEjgYAKwgQa3CIgizJkrFDq8sgLh1Fh0dxTQSZNZsCcivN8/4su3o9dO3eLicLPz2RyGB0dRX1dHTo62xU+Fh0JMLGA6gJLLiDyndtvxxc+/3l1cJu0o9ulzK5jgo2Ojy8ZfsWiAAUeZOcTCTTU1wsQlDxyJGKg0VxCcq5vf/vb8da3vVWHbh7CV6zejGJuFl/7+tfx6U9/RhKQRUfW0ApiVkwWYOsUemRF5wBhbke0Fb9ZjHIlVtkd75F0MiUaw36TK+vo7ELJE0C8eSWuu/Hdkjw7faoXF523C401EZSLGdREQzjdewInjh3BjTe8WYBQJltAseJB7+k+/M3nPodfft8viRV1z933GrvVlU2mtymZgGWPZNbO2rMbwfp6/OCBB5EvlXHJ+efj0CMHsf+ivYiGyGxYgNdTQsAfg9fL92FhwNjafJh819LDHBHtYYVBiFHLZ7pgiqMF6zzHqt/egB8VjxfzmQyGx8aRSKUFPHh8lJcOweun75ZJ3xJoJ5uWRaPW1hY0COg0wIVjjQLS5WKeg5lVR0RDIfnd0ruQhX6OZwK4BPh4rRNj4wJHWZRisUe+YWRylctiD/Da+/v75OFbV18vaVc+jJFShp++hT6PwF3KonIiUR72/37pSxjoP4M1a3pw1rlno2v1KkJq6Ohegf6hQQyNjGJlewcadG3AE48/iq4Vndi3b7f5olYqGB4aMMaixorfPJ0lm2wMAoFLZHg6EspizLAYW7FCjIG30cWxucSqXRqvxgZzSzru33YfOW5YmNXcmZ/XHzY5sHBoIoUEhQu6F/zDPMK4UUKXRWHJIEvP0MpGBM3oZcrGEBZ+WJjiPRHzOpvVezFPnDl1Gsn5eUk/M/dQCpaxZdGSOYLvJ/ZquYzp2RlMTc0oDvS3JOjCsUegiYU5AS8+FnsrahYggMXXNTY1oau7W9LSK1Z067Wsx9JHt6GxEX0DAzjV26vx+/xzz+uz3/rWG9DR1oaRkVHE4jHJsMZjdXjhyHH0njyDuUQS6QzlW41hS49Njnt6gTOyZDGcs2Mntm7bKhnDBx56CKNjY1i9ZjU6O9rF2sznCrpeegITmO5auQLtHe0aY6tWdqG9rUW5YoHM21xGXpaSTS5Q2p5FZeYj3tSfBbwlTMSCqBcVXwiRWAPitc0IhOPyuyW+lMrkkc5kkUpnxbalHyyl9GanZzA7N6fCH9lfbD5g0wAZJ2L0+LzIUUY3OY+SJNkLSC+kJEPMNYkAG6W3I6Ew4rVxZPP8bgW9H1mI9GYl8M/1h/HhPeVYkk8owTxWYFkvDSyxsMkA4gisqY2hublJgHE2kxJ4m6c6RKmoAqjJwHvh1zwygFN5jBKQhZwkIFPpJJLzBqwTRSG4y5lAIJFsVRakmXM5dk1G3BicfG8rJAc1ltjYMjM7g3Ub1uOGt96IULTpRbmUEGYOJRRMyBx0hqe4ufuYWZjEN277Kh5+8EFJTG/cuAHr162XMkB757pXtQUpoowHDj2A73/ve5iZnhb7icVZ5RtHSt3WMGsC4Zwgq/+ss85SfiD7nXmZvvcc+2xM6O/vx/TUDBaSC2L4m6+hehB0j7jXICjO3CXZdnoRkmVMhrO85O0+umCtMogjL26gknN/TL9Vz+OayvHF+cM8LOl+rxf1jQ04Z8cO9KzpUVPWkSOHcar3hNhVa9esxsaN6wQy8A+ZbLRMYNMK7yPXBP6/mlD8XLeNGWxs5B8th7tYkcmhEzgzawWHxK//z+dLKBYoCdqPBx54FGNj00guMG9Ysd4Fb11VD62nUkOooDYeRWtrI7q72lFbE0U0EhTblkAMmxNeDN6ygYVy4K4kvgTSnZja/VySTXbX7eWg7S86gPtvA7dLa+PSlHopm/PHTbaXe/2rmpwvevKSMgKbEsiazWRLmJicQzpVRHt7N9auWWdNOWUqDtgexRi2ztrO7QPBXTH0DLy1vrilWOi5DjOPz+H67Hq+u99d4KYzHznfXCDUBUVfCuZaO4KBt9yLsaFwZGgQoyNDWEgmMDTYhw3re9De1oRQmHOYjRLW8OFe+yLYStCW7EPH99Zl3i4HW5d4gj8abfN6N6uC5Q/7rCX7AjV2Oc0m1qxo1+M2nLifcdnlxoh8vR5f+/qt2udyj8J9akMjm3Is/mxMofIHGahsZKLVyvFjvVhI55FO5zE7M6dGPp6R2EjIfEaUkue27u4VaG1pR/fKFnnCx6IhJOamxF7NpbNIzXNPRsZpWO/NRjU22BFk5TUQ8GUzGc8SBE2LxTKymYLyP0FjgqPMkdwn0N+bY83vC2sPybUwk0npHpdQUt6j5QTZrFs2b8P8XBKf/eRfq/Hr4t37sGrVKnSvWKHGromJCZ0XT5w4offyeEva68kKiDmZZzSnoYf3K0jvX6exlN+fsZI6SyCgM2R9g/0bKGp9Z3MW13c2Z3If3drZgkgkhkNPPYlT/f247Iorcd0Nb0b3ilVq/DTHZJ0KFofAcplvk8RfYqlrHOs0wIe1ArvnDvOzt7zLz2ecqLzDJq3f/I33Y2JiUs0W3GvQGkbMer5bqYTpqSnU1dXqXKtmKvrZc1/G/frLIrfuac1yA//Fxh+9plxBTV2tmg25r3JtgdgMfOCqa1Gg/YWfSkwV/OVH/9frNfSr71uNQDUC1QhUI1CNQDUC1Qi8YgSq4G11cFQjUI3AL2wEvv2tryyyZFmYdAFcFvjkr1OqCFy966670NDQKB9QFqWnZqYXmVT0yuHzBRoSvHW8igw8g+SGe0+dlGwyWSIEbBJzM5JimpiclPTlpZdehq1nbRcDiQpkR44eE5DMzmwWXwnM8H3O9PWhZ/VqebnxAMniMA+zt95yC75y81dUqFwO3pofKP20/Hou2WMqujoedeftOw833HCDCgDfveMOsS4pu1lXW6ef796zW+wuFtVV5KgAhw4dwnPPP6diwdT0DBKJpDw33YexTO1wvljAUvHAYQIsUm+Nzcg4u7LJPLSTafmW669V0YHencd6+5EuhXDBpVeJUfjsM8/gqsv3Y/P61UCZoGQOlVJerGaCOPpMj18sjLHJaXz84x/HpZful2zvwYcexkIq7bBnvfJ3IjeT2E4gFMH2fftQ39GB7951D5LpDG647k2Yp/dqNon1a1bA56MsaA7lklMoUzHd/JGtGOAw9VSDsC8q1tOiD2pZRcJwKKKxxpiooE6pS6c4r8IDC/ZkgxbLGBgZxYlTZzAxNYtsjsWLEnIlwieiHsn/U2ClK//nsJvMR41FQcoilxGPhrB3x05s27wFQa8P2bSBdgT1KpQCJYuN/l3BoMAIMvsoQeoW7FSgc+ud8ue0QooY6g54y/cwSbTKolSvrqtYxNdv+yruvutOMQQ2nrUFDW2t8tjq6O4WeDs6Po61K1aJledDRcXLpuYGAQnyXC2XMDQ0iJmpyRcVC+XfSlaM2LjWfGHMKgNy3WIjCzjtHR0IhekBXNZ1slBFL0crPvK6Ha9bfVHXl4vfzy21uv9P5gCBej6Hr3sR3/onzJeu/2oGKNE/WjQ2573KpJyxYwMVygrn8xojZPzw3rAQyHHDAh3nDwtc/Hm+aNLLJfqZuewAyZXyZyUDhgXYF8VA4GuYW1TwqpQl9UemApl2zD+UOe3oaEd9fQPGJyYxPDIiMIvz8qwtW3D29u1qEpianlJRq7amXvLUU1MJTIzTzzuFyakZAVP8HF4vi38EvU2O24eOri6s37AeLxw5gmMnTkgyl4oF9HmlfzVZK9l0GlMTE5ibn0dDUyMisYhA+LO3bwGZwQT7U8kECrmMAJ0M/e/EtHK8LY2b5RSoncIcwaaXSkhKGcAZ5GYRq/tMuWTKUbKRxBeOIl7XinCsARVPENk8GzIKSKV5XzJIJJNIpdIqsCcTCQz29augSRZ235kzSMzNyleU85/+slnKKfP+pVOSfp9PzAq4pQf19rPPFnhLQJTF1OTCPBLJhHnBFfJiI1M2u7OzQwxKK9yaaoT5hJr8vgq39DGPGOOaHsHMS7zXsSgZ2GGB27NTk5hPzDhArY0Xrhvys3ZkY00u2Ni7ZN4SwGVxk6xfPz3bgxGxzcvFsthJLFw3tbaic8UKsbUJzgtUIKhI6cjGBjWOsAGCn9PZ1YGr3/hGrOza8KJ5lEEWmUpBUvDMkdlCTrLvDaFa1IBNJcCTzzyK2269VeDieeftVew62trR1MIGqCUpdCsRlzCXT5rcsJplgAhioFg1H9PlJL71jW/g3nvukdQzfQDJqmfRW4xbv19zaJCNJ8PDqKmtw3n79mmdpl99W3ubAHrONRb42fjAxpNchvKNJeVcgZgOwM71nPNYQC1bBRz/c5aixaJzQEYX/Fpe/ObnaCxrPXJYrVK9gLHT+V4O8Mt5zjlE1QQC5WMTYzj8/HM4fbpXjQ8bN9AeYoOABrJvybx12fps/GADj5QWKEfq53s7HtrKudb4YuRYtzq+lIus6cysJgi0iW3M70baMLw4evQ0fnDXgxgdnUZinhYTrtWCAaxcL12GrGamF5JJbm9vRndXm8DbSCSIOGXIa2rl2c37QZDGFFFMfWC5PKeIwQ4Q7/6t3y/+fCm3L6o6/IQZ/j/W0348cPtqQNflDM7XNwY/Ct6m0gWMj88iky1jRXcPelavlcKMuOwCKW1Mcc9Otq3804XXGkDLhMC5STUEV/Kbc9IAW44522O47yX2LfdQDr3Vxr/kdZzX2H54OXjL/GeA1RJ4S1nzvjOnJF0/OzOFsTGusRvQ3MR1cAm8tdy1jDGoBE+QlQ1Z3JfZdbp7suX78le6F6bGYEDbclavMXUd2XYqDHDtEHPdQKpF9jGbwRwgl5+9YZN5pL5ej2eef1DrDNcyayZi46kpdPD+8GxCdZLjx4+blC08mE+kMT+/oL1Ra0ubAFmCv3Xy3LY5bt60HtTVh7Fz1zlobCAIyz1VEYVsDuFwTKDh4NiwqTbk+DvaSzDvmCcud+bMi9wDsInusUcPKbft2rULdXWmmhSriWutJtg+O5vQfs5dV20/7Vest27djsHhIdz85a/gX75yK7adtV3KB811DWpOIVDd2tquvURtLYHFGu3Jjxx9DvlMVtfI9Uo+5LRjydPmoAAv1Q4Kxh5nTo86+3yOe+4ni56S0/jnV/MOm3TcBmcqsDx1+Gls3boV11z/JmzbtUuNRly/2ECmc4kjK84mseUPt5W1VKblxpLvLdfiF1vO2FjMyyPYmv+8HmuSVXxoF5Mt4IknnsQtX7kNx44e115THutqhjILI65VPC9QncbdB7GZjHtD2UJ4ffr+rsKONe/Qe3re4uQo7th7ltDc0gIfG34dK41YNIatZ5+Lzu6V1mTEGFfK+NTH/vj1GvrV961GoBqBagSqEahGoBqBagReMQJV8LY6OKoRqEbgFzYCX/zip1XE4cGsvb1dBW0ymihjG/AHjR0C4Pvf/74OxxdfvF9yXfQUXEgt6LWUT+VRk0V0Hgx5oDahQ1Vm1CFOZsvw8CAa6muRy/BQP4GhwQEVEnkgpN/k2rXrEYnExUA6fvwEamtqxaQcHRs1+axiAUdeOIILL7oIa9esUWGIhQgWlP/hi1/Et775LRUPjF1gjFsDcs3bi4fU7hXdWL26BytWrkBTYyP27tkjqVR66D5/+LAYdSxU8XoI7PLgfOrUKXlakmnM4vPRY8dUgKDn1ODQsL4/QaBFrqJAA2MC8eHKS8kf2GXjukxV+ryyKOR43hJAuOiC8/De97wTba3N6OsfwtHePgxOLGDnvouRzRXxxKHHcfEFe7B5Qw9ClO/yApEgmUVFLCwkBXDRY5RStTP0hvqrj6uY+/7f/m2c3L6A9gAAIABJREFUPNEryVf6V7EAT49SsZdYlPMHcfaePehc3YPv3X0fJqamcdWBK1Ebi+GBu+/Equ4OYmmSLmUBy+SI3Q5yY3MsB/H4XekpJQk9AR58LQvH5gWpwhgL3g7u67JbXc8lei1S8o1MvonJaUzPJFAqUMIY6vIusrDtYVGRjK2SKFwswklGVaxmL3x+8wX0+emp5sOKjg50tLQu+tyygKL747DsAmJpmceoGMAuo8vxHHV9Hsnm5Njn+OA8EOOVnlAskTqyovJXJJuMHeksns3NIjk/pyJXkcAWpW3LFbR2dmJyegYDQ4PYsn4jWurJ3gwjOZ9AuZK3IhK9MCnxPTKEuZkZFcf4EHDL4p1zrWQzmIS1I51MwVyHdbAcvNXUrJRRE48veqzyHumeOvfG7qUVYe3hghHitC0DdzXKF+WZHdcw5zXGIvjR5y9PqWx84B9+J/te/z6P5d+Ln8hrSCOVpCLAhP5Qaq6ri36j9cp7LAYSjCP4ysaS5iZK7pZM8rqmRsxbFlX9PsrzEUBk/A0OZQGQhWUWx3gvmGfoxUxpZLJH6QnrCwbR1NwsfzIW0KgyQKCrkMurqYDjJp0lWJiWv1tLS5PAGj8B22QCuWwKPv5/LqN8xf93SuRL0qsvnqavHGoVAm0MVOCXXLInEEYwWoNoXQt8wRpk8xUspApYoK9rOodEklLJGc1BMkH6T51SEXX16lXyrKXvNgE/ytiT/UF/WUpkEiigLCOBW/6MzFGyOHt6erRG0MuNjT6TU5NqNmDDD+cWmw/IMuRnUn6Y0rBksrrNCQTKyYQX9OWhuoRfryWQxVzEcUu5es5nNnuQvSzf23zOmjrEHs0p/mR6q9gbCkl2kQAw81eFXpOUYKR6BfONP4iALwgvWXB8XTYHD1k9kYju8eDICKbmpjHHZptQEM0tzYiEg5K5pQ93U0MDNm3ciPVr1yHgidsyiqxyO9+PgAvXa5eZzrW6raUFQW8MM7MjOHjwIa2V27dt1VrMB1m/DfUEcN35VcFMahozs3MoiIGeVdG9rr4BTc0tqENEr3vm9Av44uf/Hv2n+yQrzzzJ70umHO8LFSqOHj0iJnxdQ4MahFatXInEfFL7CUqGc61IpxZw8sRxnDh+HAvz84s50VVmMDK+T2oCbMAgU5vjV40wJE6VSmrg4D7ALShb4w1lw4PK2QTLOdZNEtIBHLUWe3S90sCk963fJ2nNvfv2oWftWoG3zx9+Hv39p8VUX7t2NXbsOEfgLZm3lNPkPafCAseOC96aB7j5Z5sfoJvynLyinOx6kNt3MKDWWSsJ3jqMP67XuWweL7xwCnfdfRADg2NIJAjeKstbRd4Bl6zATpSYuQRiu3V2tqKrqwV1tQRwKOscErubAIfkn+k1Hg7L69f1cLeGJ+eiFy3Tl2RwBejwswQOGdimn7lqD7a7WabS8NNk7debyfuzXp99p1cD3P40UfjpX7MMvNWa7kFyIYux8VnkCx6sX78ZnR3dmjsueMvP4p6AzSwcqYWKA8zSO53zjfsqNtipecl8PsioM2UZY2ZzDXNle12tcM5D5SrHJkOgrvZPHPc2V9UIx70bm2Ec+W+XeUtlkZMnjiIxNy3wdm52Clu3bkJ9bWwRvJViggv6untpx/OzWGQuNvDW3Ye+VOZ4eZx/hL0r39Gl8eI2NrlKJvK6jka1Jrvfxd7P8YR39/qVCjZu3vfT39Kf4JWnBx4X0OoPhOVnyyaqTDqP4ZExjIyMiYnKvUpKzVAJsWRz2QLq6hrQ3NyqdZANKcwNYa1jVPxh0xGbmCo409+LxoZaXP3GAwgFfchmF5RD06msrs4X8iASji3mp5p4rQGLZdrhpPDs88/g/vsexMaNm7Bnzz59Fu+zlFVKtNdJS5mFGCe/B/dTzKNk7ZJJXBfvwPETJ3DzzTfjKzffoj3RmtU9CAVCeq8I12DH7of7LZ7t4vFaAY4GOkJn0bnZaTVQpZPm78pGLebCBse7l2evaCRi3rfydjYf3KKngnyRewCPGMV1DXXOOdeD/fv348o3X40I11aB3RXNBTY/24ONqM74dn7yYmCWPyyoaUJrGJVyNDtdmxIDaF3mLWMm8NaRIuf/ZzN5qVNxzk1OzeG++x/B2PgcyvAjMZ/CN2//F9lRfOADv4N/+OLn0Xf6JN733l/CoUcf0xn2xIlj6OrqwNjYGN7+9neqGZrX7eb4T376EwLpW5rp4xvSekwVmN//0P/SGk2Wu8aB7JJMuluNDGxqLZXwl//7f/4Eo7j6lGoEqhGoRqAagWoEqhGoRuC1jUAVvH1t41l9t2oEqhH4OYrAZz7zf8T44eGru7vbDvSxuJh44bAxTijz+d3vflcF78svv1wHVRZReeBmYWNyakq+eQRveXCnxCA7kAUiViDfyePHj4lxVVcbV4F+cKBfPpGUTCUIQp+llatWIxyJSWprcGBIBcPVq1aK2cPro08qD+KXXHKJ2HAEPQhSUQL5c3/zOXzvjjsWwVv7TuZFx8I8pRrJlHv3e9+DfeedJ2YSQRiyqsikm5mbM+adPyC/ydWrV+uQn5ifx9ysSX5RXpGgNX1RCejyew+PjApUYKGEh1YXpHTl1NxilgpajvSueczZQVmSi37KhwZUZKas9Pq1Pfil97xToPfo2ASGx6cxnshjx56L5DHL4vz5e3bi7G2b4PeU4GWhgH/U7W0FErEovT4k5hfwF3/1VxgfHcUHP/iH6pR/6qmnVNwIhQzoc4vJHp8fZ51zLtZu2oJ7HjiIk6fO4PLL3oD6eC3+7xc/j3IhJ3lRemiSDW1+act88pxClls40/ej5Ki8AVmA1jdf8v5VIRAmHS2WqAOAukU9FazJlKbUmoG+Po/jsesPaIyWYWACBxrfhy8Vk1dMMnaBU4KNYD6BLEKIHlRYbGBVelFa0+SG+W82yi/ypeQJR4axdePz/flbNgKQvc15QMlQyi4vdsSTA+EUMjgeWAwlyESGYNDnwwUXnCff24npKQyPjiFbLKK5tQ2TMzMYGBjE3p270N3egVDIh4L8NFOoVCh3yPFTwtjoCGZnpgVWcKwJY3YYyPKkW5RN5nfieDLJZEaeBa62DvO85bjjmFUXPj0ilzUVGEBtY5Tf35jTVuDjGF0+tt2OfEkoUm59GdgiONdHCXa+lqCRXS+vy3wiyYr2CVAgM1O3hGw8R/50EVoVvrAk6emiJCZTbTfMvqsxyFhoXmIDm1zwIhVHY2uJ8bAEKtvc4Z/Z6SkMDQ1IGYAyvyu6uxGL14gNzlhI4tXxYZUca6WiPCE/SV8A8Rgl98JYSGbg9QUQjdUITCMIy3vECJo/qxXl6OUqZYH6esWBzHQCncxh8kCDR8AmWQ6hSFjMVrI9ydYIhtj44UfAW0F6fk7gLZnmBOPITJXfLZOwHi5fyWHeOuDMyy5HjvetjR8Db+ENwh+JIxitRSBajyJCSGdLSKZymE+m9CeVTpskZ6mEkdFhTIyMoa25GfV1tTh58gSGh4YEOlIWk2xievSSfUtmGHNFOBRAR3ubwEtKaXOMsHFmbHxCBUSCnZS5J+uYigj8Pf3YZmfntFaRecPiOgE2rkEsjJqKBEFAk6kn+Et2NJ+nUqvktC3/sgGGoLL50FWMAV1XqzHPscAQiuXpg3yH2XSjOeIAaspzAj8q8splLOjdnSbjh/mGvthsEchnMTVH1YaEGodKxbx8rpknirk8du3YgRXdKwQaUgkiT3pzqYJQkFK+ZIVTqrogKcRczuQcOQ4LpYLuO4vUBHXd8co7TlULW5fp10umel7jMV5Tp5xZKFLimDnPL5nqGIKYL6fxta/+C+783p0oZCnf7UWAjT+OZOj/Y+9NgOs6zyvB8/YFeHjAAx72hVi4iqREcRGthZJlyy7JsWU7ztLVThwnmWSqprur0zPuZHo6SY8zXal024mdxIkje5K4Z5J04jje4tiSLFuyLFEkRYrivgAgAGJf3r6vU+f89wIgJTm0TWfczgMLBRB4uO/e7/7/9//3O985h7YHlKoko5jntWvnLgG4XJuZ60dGxrBt23bNqcnxcVw4dxbXJieQjMfE5CLTmEC+mxKXPj86u7rUmHP56hWpe3CIGqaoSss6d3q320AolRiIafKcCNwzT2tOSuqeDFwymupwMTcQsCL/2OdBZ2cndu3ejZ7+XqRyWVy6cgkzszOaK2OjIzh4cD98AS+CTT4Em/2GsW2xbk3jDj3qLeDW9roVy51JzAZsLRlli8FqM//Xc5wlx8q1i/mRUqcXLkzg6ae/jcmpOSSTWdRq3CeYHGODt5YGriwB2GBANltPTxQ9vR0Ih5vU+MPxL/C2rRWh5ibl/pvBW2XVdQDXyqOSfX4tgLsO3NpgxE2M/e99S/uDBG9/1IFbsy7a4CFbFwjeJhJZLC7HUau5sWPnHnR29qhhhuOFTSbmvtNmwS0lm1yxoKYNSoiTDRn0e6WEUC7ktTekegHzBv+GaxMb1iiVyq9a/9VUYBoB+MzAZkbmaXpwzs/NYsvwFuUT7oPshhOt9xZTVc2V3IdWK7h4/izS6QTisRWpMOzds9OMZ4t5a4O3AlntsSj5dK45XJs55ze6kwxAaxoUbgbgb5RUtlZHm7K7aZxr1eTaz30f912W0onYupv8v00jhhlz99772Pc+JW7hL+OZKbmdOxxuFIrAymoc165N4/L4BObm5izf3xoKxRzymbTWyUhrGyKRDu0pCN42BXxq7qGHPBtzI63tWkMZw8uXr2Jh4Tp+7J2Pwh9wswVQuZF5RLLDXjfS6azYvoW8UdzgfpJM36tXryKWWMN73vMebN++03rGcGhs8fh87nK5HVbzpyGpEkRlfvR4XfKz/c8f/n2cv3Ae3V3dOse+vj492/G5LRJpRUu4TdfB5i3uO5uaQvqeoKZRjKLUsJGcz+Uyahji8yr3u9VyGStLc8hnLRnhfB4pNjEVS2hikwsbdcItGqsOt0PPqLt278I7H38ch++/XyzvuseA0GYGusRc36xKsKFsYEDODRUYq6EXJa2l/CC7ls/T4D6LDT0CuS01n1pNv2MzmRp/7IbgWkXPyol4GuW6E089/SzmFlbgdgdx9vwFHD36jNSW/udf/kX8/Ze+gCc+8Ydqkv7Fn/8FPPuNb+LYiWOau2z+W1lZw969e3HgwCEB37z+T3/6CZ1bZ7Rd8UxncrL/+PX/88NqIOSc17OjFWNrMusLY/7RD/+nWxjFjZc0ItCIQCMCjQg0ItCIQCMCtzcCDfD29sazcbRGBBoR+CGKwJ//+R9bxZgWebxSGplMprXVNT008mGdhc4nn3xS7LB3PPaYmER8kCRgwQfntbWYJJoikYge0MOtYRVi6T3IWiAZK9evzwhkI8NoeXEB58+fw8rykvwGCd7u2bMXvb39KiSTDXThwgWx2igneunSRRXlL126JPDxzQ8/LEZuNpNTQZ5FoY9/7GN46qmnEGmjPBQf2ksCDfloTRYKJXIfeOABfOCDH8SBex4AUMTUxKQYCdlMBquxGFKppO6MLb/V2dklkIAd4gQQCNrywZTFh8uXLglQmF9YxFosJnBXHcjWA60tE8eykZGbM4Uz26PPME8Ng4aAAmWd+TcsOoyODOFf/NT7EG4JIZZMYzWewlI8jx179qOltR3PPvss9u3ZhXsPH4DLQfnJIsShoE+jinN8uCaw6USpXMFHPvIRXLp4Eb/2q78qgOjFF19URzkLvwIqWYDiP7cbO/bcia27duO5F17C2QuX8MC996G3qwcf+Z3fxvLCnGH70JdQnrk0eNwsEWkzeUyxzPifUdCN7FrjG2tLLJtCh/GOtItgBEltho9KHBaIq/KIkzKnBG8N04qAn/EXtP3GNuQq1QFO0JQsXINuwu0mC7asTzLpVAQRSGiYIAQRjK+xASfN7y0wkD+TJLHNZrWvzRRsjPS16TiX5zGluSWtZ35HxkYmnUJvTw8++HM/azrel5cluU1f4WhnF2KJJCYmr2H/vn3YMjgofzc5f1WKgAXeUgqNTQ/0DFUxUaxp6zoMorrOajYyeKZAZoBXh4r37LAnQ5Q/J1v8lVOvaG4SkNyQ/NxoLrCJWTa4vsHVslnldtzNe/G8CAypIOslO8IUffV3FhhsS4qLjeqwAF+r6GPYdEb6m/fHsKcttuA6iGuOZRdlbYloO63aoIotBWgAHacZh4rRBhtuXcqR7+lyqghJlgrnMvNGuVQUeNsaiWhuG8DQZYFHBPqMpKt8tCkPm0ihvZ1gZQRrq3Fksnl0RDtVvOa1GQZMSYVIHo/AG4vdvEb63/KeLi4tinXb3duNaEdUvtqx1VU1wrR1tAuYisUpq5pAuDWEjvYImnweFLNpFPMZ0KqNAJ5hU/JeGraS+bhBcNKquRmG3Q0fFnhrM//oawuXDx4Bty2oOgLIFOvI5sm6LapJhH7nAqgdDoEFbIrhOXe0tWFtZQnnz52VDzTXCMoNV0pFzQsClwTHOtoi6OvtQX9/HyJtbWpEsL1SyeSkXzPZqZInpudbpYKVlVUxNNsj7ZKJtQucHOM+r09FTyPRafIPPwJNQTGkWRQ2zE0PAn7jY8pmAj9ZuC6Ti8leYQMRgcn1+IlMXrLmutXtYeWiDfUBG0Coo1pMYyUeR40ev8EA/ASOnT4U6mUTp9VVXLl0EUuL85idnUWoOYQ3v/khASRiT+VzcMGppqpIe4caUsiY4fkTWOY6Sk9aR52yjW50dXdKtYK5iAVul5Oe3HUkUjGtVUXmQTUfeORT29HSuX7rVzOUeU4qHzBfsFDOxqs/+9M/w/LisoBP+odLhtIBzM3NCrzlnCewQUWLtz3yNo3xqakZPHD/Ea27qyvLqJSNtP/E1SuYnpxEYm0NmWRSazDzO/cMUa7r+TzOcKzE1pS3CC60hltNU5nDKdCZLGT6DHM+ZQp1ceYZcZ/LMNzply4FAeZjxqVaR1uwCf09PejqjMLnp2+6C6FIK6pOB65em8DM/Kzy+K5dO3H48CH4Ax74/B4Emsi6JbvLZ0B+5iQLuDVNPXaDy4bagb22G1lVrgNGAUHjU77fmyRs1QDlEvBw/vw4nnnmBUxem0MiycYdA96SlWgrIHC9VsMSGdDyZm9FX38XevuiaAkR0AhoPtHGguODY4ANCwTU2JwmMNxSwjAJwDS/GJlka02zWbabAN4b2LcW8PaD3cp+v8DuPyfw1nDOqzUHYvE0FhdjcLr92LPnboTD7VpnRD5nYwp7VOrAzOwsJqemNE56evvUODE9dQ2R1jB6O6O4fOG8GlkMONakNSpfKEqBgN9z7Hd396h5kQonbJ5IJNlAVBIrkmPpueeexf0P3K+xH2lr1zMF8wr382aLZyvjuFDK53Hh/Fk1IK0sz2vvs2f3LgQ1D7mGc56YtezWwVt7hNpNbBsj1gbC1ADG2WVLnluocF0dIzaX3zRa6nXWvlDwsRqjzKcBeSm/XMdbHnzvD3RqTE5dxUosjtWVGKan5zAxOannOLfPi2qtjGy6ZIGkQH9vtwBIyg0T4GxvjyLod+seMbc2NQfR0swGsyquz8xhZmaGT01qAHngyJvgctcRjXagWqM9i2GAlqslgbwL80uYm6MyUhnnz58XcHvo0CE8+OARsX/5XLSwsKhnyK7OHuUyPlO6PaYph+sQ1zI+433hC1/E1772pOJWrVCW3o3Dh+/RXqCvvx/Rznb9LfewDo9bwLFUiywZa15PWzgiALKpyShH8D2Y/5i7ed7c/8tD1mFsbij3zLiwOa5Wob+uT8cs1apSXuA+wDTkmiYAPs2wmcrtMYpD3Nubpygrkep5jyocpkGQgH61YvxnGS8jm09QPaM5aTPQOabKpSrKZW68nFZjhPm7cqW4zm7l+stzHOjvUnPS1clpeRkffekEEpm8nonPXbiIfXduw733vkms6p/+yZ+Ay1FHMV/CkQfuw/33HcHnPv93akDmB+NGUHtsbAx79uxRQxntgwT4R1oFYnu9vGc+/Jtf+Xd6j6rTAO78oGUQY8EGDxvM/a//qeF5+wNNAI2DNyLQiEAjAo0INCLQiMDrRqAB3jYGRiMCjQj8yEbgb/76M6BnLR/OW9vaBBYQTORD/sL8vIotlBkmYLi2top3P/64CsosULCgTvCI4AIZV+3t7ZLKDLWExGyijCUfbFm4XFpaVEEx1BTE+PhlSf+mUykMDQ2iqbkJu3fvEXjR2taOmZlZnDt/TnKl9BV69dXT6OiI4pVXXlGx/a1vfUQAKx8q+ZBMb6WPfuQj+OY3vynJLTGQKmXJ5fLhmIVmFn7vueceHDh4AIcPv0ksA4K2sdU1nTPBWRaeCGixaMAHfpZjoh0dYh6zEJGmJDFZlJKAvIr5hXlJlJERRvYcARMjJWwVQy0Q0O7wN7LABlzdYN6aAqUN3hLIGN4ygJ/+iffBH/AiXygjns5iOZ7D8LY70NM/iK9//Rls3zqCtzx0BE0BD9KJNVRLRYG3BGp4DsVyVQwq1qU+9alP4blnn8Wv/Nt/ix07dypOZO4R0HTLH9ViWrrc2LnnLozuvAMvvHQCZ85fxH1vulfynb/xH/8DLl+8AA/rWfKmNUxFyhXbBSuVL8Q2s0oZkpUkOGK8mlTIFvdpcyHNFFhV1LCYDEaBlyyrqj6NZJhhLK7/IyBlEF69mQ0cmhqKYGWUCZY7KLNcMcB4rSqwjX8igNBi39rna2SeN6S2Bb4KzLUBYgPsEow3b2P8bVlMIZhMFpPAW415AnzGi5fgHq9hcGBA4O2OHds0ZsgizxaKaI92Ipcr4OrVCfmCjY6OAPUKyqW8vvJqpGaMmgouZC+yUCc5Q1uaU+CRRp5AC3Pulmw0i1sushr96O3rQyjcor9jYei5557b8EUTmL0BQPNonAOc4+vMXOsOiNUu5oApvuoe8B5ZxyUMr3FlxU8NBRZzQH9n3Tv584oxxLFhcoWwMeuYplJaNwDwJraX8fU17ye2NYERzi1L1lHnpXFqnbuNsW3qCbDlvA1j3pwDJds5XphvxsZGVcAk6M584yazlkCy2KhGQpJAihi0deiezM3NC6jt7e7T76dnZhWjSHu7jkGGaCpFn9aImlqy2YwYqpRP5nvyNWSIrK6uCGRnXmazAsGq2FoMgWAAHV2d8j6+On4VHdEIBgb6VWynfHo+l4LbWVXjTJGeqBYz3h6vGxLYG0uawflvQm+tuNUsL866g2BXEN7mNrgDYWQKVawm88gVy5Lp4xrAfMOjUJ3AeBQ70OT3I51I4uSJ47h6+SKSzLGSHyajqy7p+tGRYbFtg0HKNno0HggypJMpo3CwsoK+/gGMbd0mpjsZ0WSccs3hawk6cN0iAMZ7qaYUgbUshpoiLb9ngxHHCcGKjvYOhFpaVHxl8ZJFXL63zQTnuREkpl9qtD0iEMwoI5jKPmuzBhRX0jM5XRK5Rs7WNOlw9lRRKhdQKJeRK7MIW0dTc4uY2VSY4CAhA2h5aUF2Alx/WsJhDA1t0bjiOTMHMk+zsYpr3T987Wu4du0ahodH8PBDD6Kvp0cS60YW1cwXyWB6vQJJ2EgABJEvxg3TLl8QS5yAaGdXD9ZicUxNTaGnrwfRaBeuTV7Tuu/xedAaDksh4w/+4A9kWdAV7ZAEf3MTvR+dmJ6eUeFd7P1aDV1dXXjb296mJhIW9R9++K2K8fLSIjo62gTkE4hMkS29smLWXwG4ZQGLZORxbF++cllrOJs/6lzTnC4pe7R3dMoHWowq7jVCLejvH8DFK5dx/OWXdS3yzmX8XW74CMa7PYiGwtgxNIzd27dheGAQlXoV12ankSoWkK+WcXlyHFOz1wXq7tu3D/fedxh+P8/HJRC3SUxvFvNNow73SIaBzTXOgLPrzCvRsOwppaxm8qjk+U3xnuNf48T0qAh4I3h79uxlfOObR3FtahN4a/QirAnLfEwQmOOaSiEcF2EMDPagvy+KkMBbv8AKNgGwkY5+6WLbvRF4awO0FkPf5FRr7dtk72Cu6bWA6ua8fHs3yje/1+uBsd8J4P3+wdub2Zq39/pux9Fs5q0BGUnYo9/64lIMXn8Id999SD6lkht3WetkvYZSpYIXjr6EtkgEBw8dUmPmyVOvoFjIo1oqYKCnGxfPnUV/bw9W19a0n2d+JRjH3MG9C5sGKGdPRQqua9zL8yubl7gWcu5OTIzr+YG547777sPo2Jj2EwRw7TXJZt6SHXn54jmUy3kszF+XosQuek8LaCR4yxz7xuBtVbLJDuXYjW4ke6/JPYcVq03sWntWaY2w3d4F5taJoWkfKjF2Ad4mD8k728r1VBeyGbdmMTD7nEff8r7bcXPf8BhPf/NbSCXTWFhYwuzsvO4LgViHs4Z0OolyxaE9BnNuazgk9SM+GxklDycCPgLyAa0TVJSwbWAEJsKF1nCXGsiefOqrmJmZQm9vtyTkw+EWsW5bWlqRTKbQFKTHLO085gXaPvLII/LHZRMc7yvHAdcWjr/FxWUsLa6o+ZdqGelMUqxYnnsqlcBTT319Pb943AHFcWhoCL/8S7+kNVu+40EfUtkMwq0RXQv3UMw/BHC1F5ciRcXsyQVO+423q9Zrs8fRs4jHYfbQBC+p4mP9jsfgJ8FpjWGfaXThsfg1m+FzkxuobDB7pXTEvaOlCLFZ3pjXUCnTy91IhfP/XJoYIz5/cTzLEqjM/QL3lh4xx9VkyOcnj7En4GuNr29Ia7rbUcT5S5exFk8jkcri5Cunkc3TaiON0dFR9HW3I5GI4a/+4v/BuXNntE/i3jIWS+Ddj79Tz9lHjx4VwM+mZDZn8PwI4FJdi8/DbIziPoOfPIexrdvx/vf/rJq1/Vz/CXJzX8PxUyqauLE5tlDEH/3uR36g479x8EYEGhFoRKARgUYEGhFoROD1ItAAbxvjohGBRgR+ZCPwV3/1ZyqO0xttenpaD8R8yCNoykfdyWvXcPjwYT3ZQ1VTAAAgAElEQVToLS0u4d2Pv0sPtZL2zFKykQ+5Jcl8sljAIhALM8HmJnXzsvjNh/jF+XkxCsm8+eIX/k7MMYK5g4MDYgDR35AsoHC4FZevXJVEcVd3lzwPz507p87t48dPoLk5hPvvf0DFdj708oExHovjt37rt3D69GkVF/jBh0r5KtbqYvywUP3Wt7wFd+27S2AsC019ff1iXBIsiVO+MpkUy5YXzsI3/5bF3P6+PgHc/L0N0J46eUpd5mQBLS4uCdiVj5j10G2KOMb5V+Cm/f91Bo0FAkiK1qlzFSOxVhXz4b3veReGBgeQKxSwliRzK4O+oVFsGd2Gp7/+DPr7ejE6PIhsOonuznYx76rlkgW+0bsLKtJHu7rw1a9+FX/7N5/F29/2drzvJ34Cx48dw/zCrJFNJsBHxiRLVC43tu/ai2137MHLp8/g5Cuv4p57DmNsdBQf+72P4uzpV1AnS0oAJa+V9bDN5S+rZGbUjg0rVhKSG0UTFriMLK49pTb+3gZ4CcLx/gm8FZhoCi5Gvpe+WGR9GcBZzFmLOcyfczwQXCUgb5gRFjBIlq8FEvNvWHwnkLvBljWehXwvgq3rZ2cV+mxmLotBlDJlAYXFPBaJ+np70dvXK2Dq4sWLAhXIIuO58j1tEJiMgZ/7uZ/B2NiIvCLJuMwXi2hr79A4olQdC6lbhofljUvZQLLcJFUNemA55B1JeeUkPSFLZeNbbDEFTZwNU8uwgekhSUDKAMss/hDoaG0NrzNeyLLg2LY9oo1vsFW8tGRHFedNQPkG2L7B6LTBTIGl60DDzWnT+t2mY9lSyuuyxtaf6CXWsWwPvXXpOQsv2ww36oytMWd9o3FhWBD0LjU+fgI9yIaoVnWfbJlzMhb5WrIS+T4EoQaHhgQ8UZGAOVGFPhbxXC6BrYZVR9lxM9eYF5kjOS76+wYky8vC98rqmo4zMjKqQi+9dPn+ra1kfwawsDCPqWtTOk++RmAXm0XSab0vJeJ5TOYpjnFKCLLRhNKyPIf2jgiGhwYQCviQzyXhqBvpXIJfmqQ3zVH7rphpeTPldmNeGnI6f++GLxCGv6kNhZoHsXRJ4G2xCuQKJazFE2LdBpub1fzAsU3wVkBsvY41eqxdvoT46orAJsra0ve5p6sT7WQSO1gLpWygJfnOeVqpYnlxUcVFeqd2dXVL5WBq6pqAac47SsJ2d3ZJoYEgLccx5ajpj8e1h/GzveIIZhEEZ8GRIBZjTKYI1x7OI+YMAsntETJ+jT8p51ZLcxMibWEBy2LjKteovUA509DzLRB3nYFlmlso1U4FCIK3bp8L3oAHVEd0Oukr6EKpWNUals8V5PvL1wroj7SrWK38V6mIEcV1MZfL4tNPfBqf+bPPqNjONZBr2r/51/8aff09yj9spmGeML5/TqlacF3mPGPhliA7Ex0bDDj+vvX8t/Fb/9d/xqnTp3Hg4CH8+3//q2puWl42zVaMy5e++CX80R99AolEXI08YyPDUtCgpPv4lasazwSXCSDTD+/uu+/GXXfdje6uXoHQZ+gjXykLROTXcHMTgj4/CPXn0ink0mmBmi2UwHQ41TS2OD+HerUsAFnNHsylDheKpYrWKbKSO7s6sX3bdoyOjSJXLOLq5AQWl1cwv7iMdDaLMsHRUgVBjxc7tgwjUHegkEjCQeZuqYBMvYx0uYi1bBoXx69gYWVZ85s5+P773iTQ1uOhxLlXbFafj2xDowTAMWyUFYyChZpZqCZhydiaphXTFCHwVrmMLH0D3ippCLy1YFmxrco4efIsnvvWMVy7Not4MisgxQhGm3XUNNOY/CXw1kOgpQVbtvRiYLAL4ZYAmpqM4gEb1rgf0ppFv9s3AG/NumGP483rte2BaHxv3wi8/X43xz848Pd7P7N/StD2DdLzP3ryAv61jyK4yE/KGgMrK3HJJgcCYRw4cBhut09rgVF0rxvp8VoNTz71FPbeeSf27N0r5ibXk9HhYbx68iT8HpcaH3bt3KEGGjaR0FeczH8+IxDY4f7i6EsvKY+wuYZ7IuadLUPDYmE2h5rUbDMwMIivfe1resZ49NFHlXukGmIzb6tVNS9SWn38yiVUKkVMT00g2tGKrVtH4PNSvYQKHaZphmNVlgm21YOaqdgkx/zM3L3BjlUTV9WBUqkiy5HN0rY8kq3KQOCbgLZR62GDXhkOl5GHdXicAqzZbMN9oGlc5Jzh/m6DmWtumFlPH33zD1Y2+R8dHI0XNCLQiEAjAo0INCLQiEAjAo0INCLwzywCDfD2n9kNb1xuIwL/nCLwuc/9hQCHPXv3SFr3ytWrKhIePHhQ8lQEEXbt3InjJ05IBvPxdz2uwnwmZ/kFybeuqmIyJXkJtrEgwuJzNpdRQYeA5LXxCfkJzc9ex9effkoFmpHREfnssgjK9yCDKhBswvW5ORWZ/ZTSbG/H+Pi4iqDnzp7H2OhWHDh4UMxgyk6x2Lq8vILf/M3fEGOIf0MAj8U3Mg1ZYGJhKNregYOHDuLA/gOGsetyydeW3egsTNF3kDLQ8kXKZjdJsjol5chibTqdERBL8JdgNmWcCWAvLS8bsFAIEv1g3SqusiufrAT+mEVww7q1vbcMeml8P92GoazOfoeK5j/x3vdg27Yx5IsFrMQTWE1k0NbejeGtO/D8Cy+iIxIRE+jihbO4+849CAX9kockQMX7RwYXi//dPT04/eqr+NxnP4c777wTH/y5D+LS5YuYmLgqNpE8zVgcFxDrxOjWHdhz1wGcu3wZR4+/LPB2584d+P2PfwwnXjoKog9k3xpuq+V1ZoGzNrh2w/wReGuOv37t6+Adf7iO4ur3Yt+yuFitqMDIscTYiQGrQrmR2VXBnMCzxYDgz1Wg9noVe94rgmmEWMimrLLwZrEzBXHK69cAvypKW8VxI3NG0IS+ikYijkCRAdZrAkw49vhefB9+T4CEhcp4LKYudcqqeT30dDPny7/nR29vDz7wgZ/B2NZRMc7YNEG/q0hHh1hXFy5exvDYVgHvLBByHNBnuE4QDgQhIdYmxyeBHAMoG/CW4KNhf7EJgF6MBG/dAlMINjBWHq9HQDPBHPnXUepXfloljU3BDetAlOUxK69JU5Q0YJ7FOOV4ufFGW2Drxg9NbXWDMXbjX1iMGIsNc3POtf92HbC1Pe42MWk3fGytsWWdpzlXi+lmBp3xIbXGOn1KyRSh9/Pc/BxGR0ax844dAvPo3ck8QCZCV2eXwD0yHllw5liQ1B2ZkC6yNcjuNAVjFtEZbzadcP4TbOR5ENQkk5eMQoLoZNpyOtA/k2OIQCQlZQX4kwEaCGr826xevqekb91G3pc5lEw/MrcXl5Y0jsNtYXREWgXw57IJSfpWagT9Shr/b4jP/iPSpyaGBHA88DdF4PG3IJGrYTlRQLFcl9daJpdX4wtzDuWIyaotkNnpdomBQVZlpViAx+lE0O9HU9CvxhiyqghWs4lngh6oibhRZqDcMX1eqeaQyqAl3KI5NzExiYsXLykvUNmhubnJYpW26nhGyr8mNi0L7WTziP1rxa8t0iaWJmNog9amIYSAYFmS+fRrHOjvk1y9RjwVETyUyvaJyWgwLguwZd6in7B81Q3jXg0wFuOyWqUXdhG1WgkrK/OIp1axZWQALS2U+6d8vgvlYh3lUkXAf6lEVnBJADMlTHkdHDeUo+RYCDU3S8rwI7/zEXnfct2anJxUrP7Vv/pf8K7H34lqjdLdZDxDTVTMAWx64vilZOPy8qrWKZ4kGwsuXbqM3/vYx8W4q9bqqJbKeOSxd+DXf+M3JMVN3998Lo/PfvZv8ad/+n/rGg8eOIAdW7ehVMwjm01hbvY6rk1MSv7arH0uDAwO4v4Hjsjvlvmbnoid0Q7kczlMjF+V/zr9v3s7uxAKBlEtFgX6RyMRuB1OZFP0/c1JSUIex5T8bGpGMpOVPHcsnpR/3/YdO9QoRlAp0NyMmhOIJdmIlYbDTfWJEhKrMTR7fQh7/VicmMLS9AychRJqfjcC0QgcQT8WkjGcuXAec4sLGh+U6rzvvsMCa8W89XsQDPr0ve13buToDbgp4JZrk74nS9ZkTDPxbNlNhsfsCW4Abw01Hk6HG6VSFUdfOonnnz8m5m08kZGnpWnIMeuo3TjD3M88wua4cEsThof7BOC2tpIh7IHH61YuoTw790TcCzH/v65ssk28v0Fe3TC/9L7WXLDZhrcbbL3dx7sd+/cfJHh7w7Gt9PxGLTRvdC22WK89xmzwtlSpYXk5jqXlOJqbyap9kxoAShU2c1iNbGKMu3HqlVNIJJn3/NonEHilT3I2lUR3NApHrapmFjY0cg+VSKW01+HruMZxn7OwuKT1sLe3V2skVRc4NxcWFrT2UwZ+y9CQmLqra6tqHrvjjt1m6bb3jTXmDSdWFhcxOXEVtWoRE+OXMTTULxUar8fkYZeLTXd2rjXAq2bZJvCWrFutx7blhZPWEgbUdrp8KBSNpYOt7MG9lkOevj7ZjDDnal1wc79EeeAyKJ9McJefZCZLPFeNebTKsJnPTu0bzZ7PiR9/7C23Yxg2jtGIQCMCjQg0ItCIQCMCjQg0ItCIQCMCtxiBBnh7i4FqvKwRgUYE/seLwOc//1e4NjmJe++9F3Pz82IDsiBM5hnBBBYz+f2xY8fktfne97xXoJjNNCVricVTgp6UUSNzjcXzUDgseWEWvcOhEK6Nj4t9O3n1qlg9ZIz09/dK1o/VQTJ9KRtKhEr+kWXjo8MiKX0Nye5dWlrG0OAWjIyOGh/bQlEFRgLMv/Zrv6ZzYCGfPrUEWFmIInOtva1Nnk6Dg4O6Tl4Ti0ssWo2MjIjNwiIWQRt6/ZLVRnlkyW05HQgEgwK8JMFMtpbLjWPHj+HihYvyLaVnEyWkyV50WrKtLOUb5qhh3xIU5P/tDzKkbDYpQQw3pbncbhTzeTQHAvIp2rt3twrQ8VQKS6txeAIhjG7fhRdfOq7rJOPmya/9A8ZGtqAj3CKmBIu6LKCTMUBgqKunW8ytz/713wrs+OVf/mVJJr9y6iRaWpoFQLIoy3vAAv6WkW3Yf+hNuDQ5qfc5dM8h3Ln3TvzhH/4+nvvmN+Di/bWYZxtg3Iac6GuKnq8jVWeKtVYxmiCIVYSzATcW1gR8i2FkAFwDTFKm2CWgUrKVBCjFeNoASVlAFKsylzfemgRAyhxPVV2ffX62hO+6DOQmoNGWaha3gp5ZZJIHghZjMKCxQHCITGyySQgkkfXGOUGPTSPbRqaee53ZzIJnd083fuEXPoit28YQJyNzZQWVahltBErqTpw7fwmd3b2YmZ0Xs5YMbD8lp+tVeVbR85bnzXtPBhv/z7jYjOMNMIGxsUDum8BbNmSQYUjQj3HnmDVSbjaIvSEvZ+AHU7a0i8Rikln+iDZzxiD/66KDGuKblAnX5ZBtX7gbsqSYK7aXnPHv1fuu+x2bV+u+bQJw3zjTmjI4z3r9QxPQjDN5aAb8YhN9+UtfwtmzZ7B7z2489o5HEWmPIJXOiC3LeUTJWPr20h+VspEE0qanp3Sv/f6ggFv6mTldHrSEwmpeKRaKAgH5aUDxmuToW8Ih5SdKEXK+8xzkwUZmZqmosyU4xvcgq5fXT6BIMo2SgIaAl7ZQs6hFiWRKOYs+vQS4WltD8ucsFTNwOggSFSX9J6b7GzKhb7zXN8dUQFGdrEKvwFu4gliOF/RZc7hQhRvpXBbpbE5rBsccwW/Ox6Dfp1xWYFNLtWrAW59XgGoqGUcmnZYUNH155dNNzzTJBJomhFqlprnDvElPZgKVXHcYS94n5jJ61fEcGWd6plKVgUoJfB3jyPxO2WuC3+F1yUibVetaX984TynxTxl9zg0qLRAwNnLyNSMvb+Ua02yywbiVV6jlc0d9BTWTUKGzXkG1XEC5yjy0inwhjWhnGH5/K0plSoX7UC071bRByf1C0TBvyRzu7evXtTB3MW8oR9Ud+OIXvijmbV/vgDzfz507r3v7i//TL+Dd735cEoyFAuUqKRdtPN/pSUnwljlwaYnnkde15fNFPPGpT+PPP/MZbNu6HV3dvbhw4RK8fh9+4zd+Ew8cuQ/x+JpS/Bf+7gv45B//kcDHRx99DEceOCKGbz6XEZhBxhyBl8RaTJ6CBAx37tqF1kibxh+lmClzTd/5+blZvPrKK0jE4oi0tqG3sxMtTUGEm5rR3REVkJtJxFCrlBHwurU/6OnthT8YRCqXRTyRQiaTx7btO7B9506x2qemp8WyLdKPPp1GKpdXMwqVMyiZHHC5cf3qBJLzywjSN50gS9AHT3sbHEEfFlNxXLh8EXNLi/C6Xbjv3sM4fM8BMYUJ4FA6Myg2K9ceMseN36fyrSUfL6UDAfe2lDvzq8mgNrufUpkm15rxbuY8m6a4hpGVXcPRoy/jW88fxdT0/GvAWzbgKJVZjGy+N5sg2lq5t+nB0JZuRNpoWeFRQ0/QUlHhnLgZvNU5STnAzpO2BPhGThCTWPIapslMV2NLg1vJ4nYAr7fjGLd75307wNtbOsbtBm/LNcwvrmJlJYFIpBv77j6odcp4axo/Tq5p3BOywYOStox/T2+P1pH5uTl0RiIY7O9HOplQHuGY4x6YjRNkwTO/kvlufHRdyBVo74B1KWSOaY6dfCGneW831rFpkvs55iOLxm3GlDF7UGPn9ZlrqJTzGL96Cdu2jmJosE+M21sBbymqwS02G1XW1VpcHsDhQTpTxPJqGqlUTusrnzHMm7sAF9U0fHC4fKCrBhtbCHazqZN7z1Klqv0E12Ax3iUHTJUEJ2pVNhdyH2XkZuQn7XDg47/9S7d7SDaO14hAIwKNCDQi0IhAIwKNCDQi0IhAIwLfIQIN8LYxPBoRaETgRzYCf/EXnxZgOzI8os54ykmSrUPZTYIFBKcIVh0/flzSnj/90z+1LpNMJggLsvTAJdORMpZkfHpYMG9qEuuMhXj6Zp09/SquXLyIeGwN6WQSHi897FrR3dMlIImyyWTrEuxgAZsFER6fxRIWSmzAj4xGgrO2JxtvzNT0FD70oQ+pYMPCNIuWLFgScAn4fPo/mbdkKxG8veuuuyTHSdCX5yzGQD4v6edEPC5PH14/wWsWpegzSQlCFjAJBrOAdfbMWVy+cgWLC4uYnZsTA4GFrmq5okKUZJLXgVtL5s0qKJuikanaEbA1PloEL1zw+yh3GMSPPfoo9t29T1WtxZUVzMwtwuUNYOfeffj2C8f0XsNbhvDMM0+jOehHtDWMfCatYxCwYJGOrF36H7FY95Uvf0Vx/LkP/Cy6ujrx4tFvG8atRYAg8FCp1TG0ZQyH7z2CydlZfPO557F//375sH7iE3+Abzz91AZ467AZaAaIfcOP12FWGrlZ45dqM283GJYGrJXkrWRuyVi2GG4OCJDw+gzTlOcvJpSbjChKXHoEmvHYLDDG4nEBS+kMJZSNDyaPSVCHjFm+nu9DIJaMNHlMuVwCTAjg8v+2TDIB3KHBQbG1o9FO/R1ZJVevXtF4yWRSKlTK/4xy2z4zZngveG5kiFHm8yd/6n3YfccuFAsFTE9NIZvPgKxAStOeOHkaA0MjWF6J4frMtPy76D/nFcuYjQwONSTw9ZRTLhRyFnC7mQVmAQryu6XENGPFJgQjN00mNtnsNngree+aYYMZSUEbP7VZLRbnRL8zTCyb9WNesZlZe+Mo0OvXx8YGV2jzq4zsoM1Ue71RZJ2HwH7bH3ITkHvDn2yMw83gLedWvWrACeYjAjDz8wt45pmvi9W/dWwURx46IkZnnn5siYSYn/JB9frR1mqYtwTZzpw9g+WlJYG35TJZ4jwB+k62Y3Bwi2n4cLgMIFcoCJhv74hqjC4vL2m8s/FELN9USuMgEKCkqUfF7lQ6LXCIYCjvP8HgcrGEgD+IgD8AD4B8KiWZbYKOXr8XyXRKXnB9A71wOtlgQp/nAkrl/Lps+EaYbuRLv9G8tYGHWt0Fh9MDj78V1boPS7E84pkKnB4/yjUHUpkM8kXmSjOXmJfEFHYA9DCkj2u1VEI2lUK5UBArlHMlJbYu1MTDeVwqFpHNkBVaV6MEJZcz6QwWFxfkl875zPzdPzCgZiKCt2Q60vdW/qwer4BcNvTwPDhvef98Xsba+NYxj7Boz9/zPTknwy1hrXF8Pec9F5FIW5saiXgPHA6+lqPYAP9OJ4EB41sutq0l7W0zb02DAhsF+D4llMtZ5PMpVKs5uNyU5QzB6w3D6QigWqF0cgWZDP17+ZqSlCe6e3r1VdLx8usmSFDDqRMn8bm//Tt5HDJ4zGV37L4Dj7/7cezYsVVrKmXB6WFopKXp10xGHMd1SeALm6IIwNGv8K/++1/jL//yvyMQCMIfCCKZTGNsbCt+5X/9d9h/9z6UywUxb7/8pS/jU088IVnkhx56M97//p/B0NCAmLd1NtmUy0jG4wLqed/oQ+h0u5FiTizwPAJGUtnpQiGfw+T4OOauz2mOkWnb1dGOLX396Iy0I7m6jLnpKSkOtIaaJSFP+wRvIKCcvLSygt6+Qbzp3vvkfXtlYgLJdAbxVBLzS4tYicXk/Udgqr09gtHBLUitxfDK0WPw1ZzojUZRK5aQYpz8HmSrZcwsLwi8zeQyiHZEcOT++3Bg/13wUi7Vw3HiQSBIb2T6D5rGGOO5zVxr8qyRTTaf60xZ5TXL490eL9oDWL736062PI4HhXwFLx49gW996yhmri8gFk/D6eSMN/mR8dPoojKFxRAM+D1obw+jr68TW4Z70dbaJPCWOYXzkL63BOU4lpmbbOatAWXtddjk8XUcd5O3rb3vkvKFpX6xGWy9HcDr7TjG7dyg3xLoegtveEvHuc3gbaFUxdzcMmLxDHp6h3DHHXtBa202IxovbrJX2axS0F6JeYuNRDxXrotrlLanv3a4VSoKbKKjaoTsJ2p15SSNRVoyyG7DAMJknUqSWdLDHuUB2Zp4XAKK2QwVbGrS65iDNzNvNbbqdcxMTWF+bhqFfBpT18axe9cO9PV1i3Frg7fqIXCY/bS9kjnqVMCok6gv8HYz89blog+sD2fOj+PFl86gXGHDDBvsqtrHe30BBJrCaI10weUJwO31wx8wzy7TM9cxO78ogJfNQFzrOFaLeYLQprFGDRX1ugXmGiUHXs/i1c/fwghpvKQRgUYEGhFoRKARgUYEGhFoRKARgUYEblcEGuDt7Ypk4ziNCDQi8EMXgSee+LgK7yyOE0yItEUwMDAgjywyzwhAsVB+4fxFHDt+HO9973t0DSzAEFhjgYdFGrKWyIoieEv2TritVXKQZKmx2HHq+AmU8nkVCFdXluS3SmnGUDgkWWJ647GITtYugSUHwSavVwUiG+hjwYfvyQ+Cdixe8zxe+Pa38b996EP6OaWAWZQi8MriJf1J+3t7MdDXr2I+gUj6bhFYIWi3tLyEttY2tLW3qwg1PzcvObhoR1Rgrrwy63UxlliUIauI50fW5dTUtKQnKZ88PjEhEJyt+5Rn5Ye8OtmVbxm82lJtgiwFAEDsMrFJyeZxOtFBNpDDITD7rrvvokseStUKlteS6Ojuw779h/HCS8cEMm/dOornn39OwF5bUxDLCwtifhFoTGXSsv7ct+9uMR0I3lKa9Z3v/DHsP3A3Xjr6gq5PfqBkZJApVq9jcGgM9x95GNNzC3jymWewZ/cesaI/+ck/xoljR+GhZKxYBizimeKv2ENWKc1mTBqmJMEyU+hW0VlVNTMFNpiZG2CSAXCNpB2BFnnSSuLOxMrpcogBJ0DUa/xt7biZ+x0Uw0hSeA4HYok4llZWDWvCYvoav8cmDA6QvdYpAJ/sE3q42UxSAkli/6oQ6dZxyUQ5dPAgevv6NKYIKvDv/vIv/1IsbkMUNZ6YBnSu6n04Bjm+OLbpNbt77x0CCzujUczNziKVSYpJCHjw4ksnMDy6DclUFpMTEwKnJq5cRigYQLmUR0uoSXOTrLuaiocFAbLyALaZUdZ52J63bkplch5RntvrlX8oPVwFPFjjcN3j18I+jXyyuU+qlYoidiNIL7+9dX/b1wNwbSDV9lB8I9DQBjjeKDW+Puj72ldbbG6xwyjTbYENLC5XLJa7myxWM8bYcEK/XzJAKQXZEe3QeGaBlqA/JV5DTU3yyQuFwgJBKJF+5swZXL9+XUzpVJKMSQJ+DvT1DWDfvv0Cqgh4LS2taIxv3bYd7dEoEvEYJq9NSp2gr69X42Ry8ppyEEHJltZmpLMpsfiZE1tCLRpPiVgM9UoNraEwfC4vytkcCvS+dbuUzygPe41Af5MPe/bthdfHe1cWeFsoZEz+tMaGNfM2Ae4bUXwjoEHgrcMLp6cFxYoHq4k8MgXA6Q2gVHNgLR5XQZ/gkMl3NTHD6c08z/GdiNHxE4VcFqlEQmx/Snc7UUOa4G6RzT9ZseTJyiWwwPFH0DqdTGEttiqGLu8Rm26olEAQiusV5TwZPwGcpqqve81jMDYEuwlSMdeTiU8gQnPU8jwm+M0mH76OaxxZnlRoUAOQNXf9lM71uI00uYtMYLKwCIQYkNbEzTSyGPCL+d4At3V6D5eyiK0tIRZfgMtNGdI+hFu74XI2o1al3HMJmXQWmVwSxVIOwaZmebGL6V2uCNznh9ftlZzwyZOn8dJLx2VhQCD7gSMPYHRsBG431QdMP0y5XNS6zFzY29sHj8ePbK6ALKWl1aThUDxOHH8ZX/77r+DKlXG43B4MD4/i0ccew8MPP6xjydc2X8Bn/+Zv8MlP/gny2Ry2btuGn//5n8e73vkO0B6S9473h+B8PpuVCgFlUxmM2fl5XLl8VWt2V7RT0s9rq6tYmJ3F7Mx1LC0uIpfOoCkQxNjQICItISzMTGPu2iR8brdAXTICo52d6O3vFaCytLyCh97yCIb27MHa9HVcHh9HMpPBytoaFleWkEilNSc5BraOjaGrowNLs3O49OpZVPNFdEe71aDmaGmGu70NyaZl7b8AACAASURBVFwGL7z0Ip78+rOK8+Bgh1Qvdu3YCre7joCf64zDSChb4C3Xa8kjU+6Y67ab7HTnRguK5XNrA7dGmcBe9CzwX8CpUQhg8wpB2kKhjOe/fQzPPfcipmfmkUqz+c2At0bqnyCVWR+5r+B+JBDwoq0thP7+LoyM9qM1zHFvcgPXrabmJo1dW0XFNDsZD/QN8FYJ3kjmW7l/XZFC+Z/NQz848PY7bYr/KYHdWwJbv4sd/C0d77aCty4UilVcn11EIpmVisrY2A6UK2YvpX2pGN/G9GJjRbb8u3X/62L52zYSRiHFNGypGXGzpIYVi5tXdvs1pknP7APsr3bj3mbw1mbeXpsYx9LCHDKZOObnZnDnnjvQ0x2VZQRZ704Xx7zZD2j/YY6s9Mst4obfrQGa+QzhcHoBpw/PfPM4Tr0ygUBTuzyAudePRNoETK/FMyiWayhWa+iIdqG5uQWpdBaLy6tS1uH8tK1V2HPIvRTPw873VBugxzoBXjaKcv+4fPmL38VIaby0EYFGBBoRaESgEYFGBBoRaESgEYFGBL7fCDTA2+83go2/b0SgEYEf2gg88cTH0NJifAYloetwCGji/wlSkalBluL83ALOnTuHnTt3qhDocLlUQGdHP4sXhkEWQKFUVEEkHGmThDKlmI+99BKuXR2XJGVbpFW+j/T0JJDBghB9b0dGx8SC8lvgLQszLFaycCj5WSclC1lApxwsP01nPwvzTz/1FD784Q8bhgA5jLY/ZDCI1nCr8flsa1PRhd6+7/vx96nYyuuIxWJiXRoGbpPAPF5H38AA5q5fF8gj8LUOvY4MAhb6yewhM+zChQt49fSrePnUSSzMzwu8rREssuQNVc63C14s+BtDU/2MxR+eEz8ICBugBZKjI/uYDOOWCFkBEXT29GPfgXuw+879OHX6jIBDetiefvUU1laX0dHagsXr11Xm5f2il2SwuRnbt2/HQP+g2FPLS8u45/AhvOMdj+L06VMC1hkrnmylXlExrK9/BA8+9FbMLi/jq08+jdHRMfT19eGP//gTmL8+Ax8ZGmJwEMAwHl83w2ubJW+ND7AlZWuBswST6AuooqB5wfr84P8FfpKhxFhaPoGG+UZZVeMh65VnphkHkqH1B3TdHCss3NHfj+AHZTRDLWEVK1W0djiwuromoIZAPEFwgu4EgnivOaY3SyvzxAh2btu6DXfv2ycAiIwLNjlQXvv8uXNisxWKBfmgkhXLAp4tq8n4snhOgIvHJbAyOjqMkS3Dij/BILJhWWQk62p063akMlmMX7kq5uXMtUlE2yMoWx6TBJ2jAho5xkyxlcxCyfXRm80CZzh35A3sMYV7sZQ9Hr1XtKND4MY6e1AMcSM1eKMvLev5hsNqM7DWX8N7Z4FVN//NRrHWqrBalNnXl+/9TuCtxZ/9DsTujcT6+uDtOuhgSz0L+OD4MsVseRmLQVmTRDnn89zCgnIVASeXyyPwlgVd5przFy5genoa2UwBC/PLknDla+jvufuOvfK/Xl1ZE7hLxmNrW0RAoJFMTqO7u0tjhODkyuqKiulkPgWafKjUSkhlMxqbvGf0Nc5nsmilVyvcKKRzcFcqCLhcAu+XlxaRymaxElvF8LYxPPjIw/AFXag7KL3MsZy1cujm5ee1YPgbgwwEOl1EauFwh1Asu7EazyNXBBzeAIpVB1ZjMQGBBixik0ERyXgCsbVV+dhmUgmUCpSqLKFSKkltgYoB9O5dXpjH6tqy/obNQvwoFctqpDCsZMofF6UU8NBDD2Hbtm3yTpyjJ3o6LeCW94TnT+Ys5zNBT7Jw7eYF/o6v4/EI8pIlKSlpy7uZ45pzg3OFUvvM7e3t7etsXI/bKb9TNTKFmsTCXZdNtli2HDv8GVM5QU+lVGcV9XpJ3rDzszOYnbuGQNCNvr4x+AMRVMpEWgNaP8m8JXhbKGbF8F4Hb0smrzBbskmF7PFsJo/VlRgSibhe29PTDbeXc7kCJ28VG3GqZTUQME/29vSpoYBs1FSGa1kdTjcZsEUBwPSPLRbLcLh40g7JofKYvG4C7VzL/ttnPoMnnviUcjbVMUbHxnDo0H7s3Lkdh990GMPDwxqLVy5d1Fgne5dfuZZOjk+oQSLg88sDOZtOSzJ+anISK8sraujimt8T7YDP6cTK/CwyiTham5rQ29Wp+zq4ZQhjY2NYWF5EuDWC/Q+/Bcjl5Vm9RO/wWAyLy8solOgdXEGxXNH9o02Cx+lAfGUFV85fRC5J6eoetLZ2YOc9h3DHfYdRqJTlCf/5L3wOL586of3FkSP3Y9voEKIdLQiHgnCgAr+XMttcbwi0bjQl2fL9aoaxwCrLJXaddWt3wgh3Wl/7DWpH5QFuCcgQzGWLUtWwwdt0pqDcQilmjjHmd35wHHMfQtYfwdvW1haxbrdvH0ZLCxvWXMZTO0B/ds4HrkHGAsO2fdgARe2mnNeCt3Ye/1EBb28JTL0NO/Xv6n1uA3irNdnpkmdrvlAWeJvKFLBt+x0YHBrR/GaKMsu1aarTPkvXyn0opf+5kzD2CQRvBdquey0br1zbY/Z1AdxNoK69p7OB2o39gB1cY5lh52FzXjVMXLmCleUFJOIriK0t4+479yAajUjFgKoCNnhryz+b/QfnHf1m2ejHwxgo2IC3bsDlQ6nkxImTV1B3dqDuCMLj9WtdDrc2awd16tUzOHv+IuouJ5ZXVxGJtGtOcqLTEoG5rKu7E109XQiHW9TgI8UIN2QBwPNh4xEl69k8RDuMj37op2/DSGocohGBRgQaEWhEoBGBRgQaEWhEoBGBRgRuNQIN8PZWI9V4XSMCjQj8DxeBl19+VoUcW0bWvgAWs9lBbsvssTZDaWSyHgXeOinRWLXA24oK85RK47E8Ph+clNEEEE8msLK2anm71VUIYd2G/n6UtMzm8pL1lWdkSxguyrqxmd5i2BK8s4tGBOlshiMBXBb3CZKR+UgpUyPpttHtz+PbICrBWxakWNRkUZdSgmJ2VqsqkFNmkoViFmHJ5h0Y6Ec8nliXJ2RRV2BKLq8CP1lA7LZnlYdFcIIK/L9D4G1FP2csyGoUs9Fi3qyzEiyuKgEtAkn0xiVIzIL70tIS4okYPD6PPks8hsOFnv5B3Hn3QZy7eBnnzl/EoUP34OzZVxFbXcH20WEk1lYlm9zV2SnfTh67PdKOkZFRyW1en5nBluFB/OIv/gLGx69gZmZawKfD5UDNkqLriPbioYffhlgqja8+9bRAdYIZ/+V3fltehE1k7gjMNiCYYV/qcteBPxaGBZ4QxagbeU8W02xmLQcAgVfD6rCql9bAE7NI98V43hJg4/fGI9jIJhOotX1ejUytAW8JZhC4IdNLrOtgAPliUX6XBN94AMrZzs5eVyMAWUgc0/RmJiuZUtqpVFrvYctMsrGgt7fXsDM7OtAUbBKwzHtEUMhm6LLQyTgR6G4ONWts835y3BBoS2cyWFxawPnz57Fv313o6+3B3PycJGK3bBmG0+3HS8dOYsvICLL5AsYvXxGokUkl0RzwK965TApdXVGEW0PI0S+0WLAY5n7NvXUTRckDE5DyaJyLeeu2wNuuLjGOxXDkPLPATDPHXsuOtW/PBnPGus8WeEtQYV1uc1P2ExPSsrB9I86t5sJNjN7NwL81aV73vG5MtDYAsVk22XqFBT5TclXNKRbzlu9je1pXKmWxKPn755//Nq5dm8KuXTulBsDza7aYt7lcAWfPnpVcNn0EE/G02HKc3kODwxjaMoyzZ85rTPX3D6GlpRWxeELSsfTRa6M8bzAg4JFMfrsJgTLC9Kj1+MhHdaCpJaR7S2Yioe2to2PwOzzIxVNge0o0FBIz+OUTJxBLxBTCvYcO4C2PvR3egAtVRwnlUg6lYlZgkyTa1z9e2yyxOZZGIHijqaJSJxjshdPdhGLZiViyiGyBE9GPUs2JeCKJTC6n+dcSaja+prOz8kFlc0elXEQ+m4bP65FHNxcC+jy3toQQ9PmwvLSABQJ22azyJ+chlRqYy5nb+/r7pJbAnM05d/HiRTXcGF/XDU9Yrl9iMLe06Fw07+qUcTae7Iwn84LVOqOv8sqm3LrFRrSlQJnfNdebmiyZaw86Otr1GQhyTTFAl0B/rU9yOEetWkatXoTDQb9Zgm2UMC5iaX4RyyuLAoH7+rYi0BSVRG61Sqaw8TnOF4zvbVOwGZ1dXQgGmGdqKBXJ4LXmSZ2+qi55NhJ85ZhiMwvBWoeT72fmIsFwrlOU++/u7oXXG0COssmZnLy/6bHK/Mv8UqkaUMbrD6h5gdLVyrMuJyLtrbIB+JNPfhJ//uefQbS9U3LOZNQWykVEuzvxL3/mZ/Av3v8v4Xa61cTV3tGBtqaQ4psrZpFNJbG6uISrly9j4uo4XAQq4UBsdRX5XBaOWlVS8H3RKFLxGKbHr8LrcmCwpwed7W1av3bs2CEZ5ny5hB33HKa5Ji69eBQT1yaRzuUwt7ikOcWczsYgMvDYIBGSP3QF1WIBU5PXkM/k0NbejZa2LozcdRf2PvQguttbQOg7R/uF+XmcO38Oc7PXUSll4XXX0BNtg9tRg8/j0HkZhjNjTTCJ65jxQ5Ynu9FuUM5YbyVZtwfYZC5g51qlK841rpeUTS7hhReO4+mvP4dr09eRzRbNNZnEbgG4xvdWDHOte16EwyFs3TaMbduGEQpxLSAjl7LJQSmRMM+Rbaw1Tw1wzP0358zXyibr7MS4NY1WdhOPydE3eaO/3iJwG3bD3y/z9rsCUm/xfG/rMW8zeJvJFnF9dgH5YhU7d+1Fd28/uG6pCdJicGtfyv0YVxurAYs52Ulvbw/3K5aHqyX5bd8Dex9ubfY2VpSb2LjfC3jLPfPVy5cQX1vByso8CvkM9u3dg9ZW2pXUNe9s8NY0mtWs5jHnOvPWBm/thgg2pDhcAaTSNfzDV49icjoHjy+CmsOJplAIweYAYsmYxvK2XTukYpHNZ3F9bgbpTBotrS0Y2kKrjAG0RyNoawvr+YVzlTm2VMxJ4YKs/KZm2ihwL1BBvVrD27b23uJoarysEYFGBBoRaESgEYFGBBoRaESgEYFGBG5HBBrg7e2IYuMYjQg0IvBDGYF4YkZd4/xgcZugGIvJLI5LGpBlw2pNjBsjkUtfK+MXZX5PvyoH6pXKOnvX7fWqqEoWmS8YQJ1+cB4PyvTWlOSZzToh6MfCJeVvvXDDCVe1Ao+8MslKtYuWxm9Q/5PkpZHJJNuXIDNB10AgLO9JA/gQ8iCvwLjPAry+gPldPY/E6qqulcCV5A5dDgG2BO1MYasmUIxFeVs+kIxOu9ypWFnSyGICU5LW4zXVWRVrDRNi/cMgm5YZl/XTGwAVy/6VQKhVAKL/YblakZ/l8loMZy9ewFoyiT137seV8UmcePk07jl8HyYmxnF9+hpGhwawNDerYjv9fQlIZvN5dEa7BH585e+/IrnX9kgbPvjBD0h2+PixY2KS8p7XnQRVamhti+Khhx9BvlzBV558Gr19/WLv/t5H/yumxq/AzwI2ATGrAG0A2Q1/X35vs5oJoMorzfIbtRkfLAJuKnVbDCQDqxCsIAuPgDcBNxu8pS8rwytg1e/fxCQy0slsACBoQ29QAjJku5K9zPfv7O7W9yxirq6uGOZSrSZGGEF4SoMSOCKTNrYWE2uX3rYEbgni9PT0qImBUpNko3Pck8lHf1Ix/2o1MVo7O7v0PaXDxf51e5BMxlVc339gv8bts88+i+GRETERJycpo9uGLUPDcLmDeOn4SQwOD+mYVy5dFiiwODeHgM8LJ33VCjkMDPZKWptypQS6CAAab9YN8JbFTeNxa+JARrr8b91uySbTM5RsXQJpAm8lBbuJIW4PXAuQN0V7MydtsJ4v0Tze5Hm7AQhYhX0B+wQnNqaCAaI2p8INwHVzod68tQUo3DxXbsiktn6ixe62zpFz15bp5njkfZFPnoA2w+jV3CdbWfK3ppB9/tx5yRkPDg6hv69PbJ5Qc1gNG5RNPnv2nMDbYrGKtdW4ADimAoK3W7dul6ztzMwsurt60NXdg0QyJfAwHG7V+CC4NDN7XZLlAb9PbM5iqYBUJibmJVniW0ZGsbKyjDOvnoajVseBu+9Gd6QTxVQW1WwWna1hMSJfPX0ayytLyql7Du7HW97xKJpa/Kg5y6hWyFqlj7O5ZvNh8q6VVV9XAlP3gPncksSu1Fyowg2Hk6oKDiQzFRRKBIh9KFZdyORz8tbmveL44q0iMLe4MId0MiHGeNDvVd7x+7xYU3F+GS1NQfR0daFYzGHu+oyaX8h+L5fKykeMV99Avzy7md85Vxh3k0aNTzWVFwi4Ms8QaDUMczPueW/lGWsx3jcDEGoQ4TiU8gFf71XjB8E+2w+bLF6Co1xHCGhwDlNmM2Szb235To0zAskFpDMJxGMLiMcXUCzG4HaXEPA2wVE3TU1cQzxeAvgdaAlR3SIgr0R+cj5zHLA5hOOEwBvXWeNd60NzUwsqlRriawksL60qp/K8Cc5TTr0p6Ee9xnWuJqA6V8jDHwyis7MbTgc9LkvI5Yoocu12exBgY1O1ilQ2hyIZyV4vfAT8/PTiJRs4pWtljnniT/4En/2bv0VbOAJfIIhYIolcpYSW9na8/wMfwLve817JfJO1y/ughqRKCXUygFMpXD53Hi8+/y2sLi2jlbLUXi/y2Yw82j0uJ7aOjmLXtm24fO4czrxyEm2hZmwd3qKvu3btQm9vD1bjCfQNDsEzNIR5KV2c0tqYKxSVw6lcwTnONYyxo6oHWdv0XK5XS1hbXYPH7UVzOIpAqAPR0W0I9PahOdwqj+FIyIGgtWtYqtQxOzOJteU5lAsZuFGBo16BG9z31OBycm9kWM5uemgTxJXfLX9m8uSGTDInHBtZjMzxemq18o3ZU2m3IwntV0+fx/GXT+PS5atYiyXVOJRMJLQP6evvVcPa8sqyJLGbg82SFed9uvPOO9Df3wO/3w2mds41Sibzfpg5wbFiVBgMeGt7ztsg7KZcvgmY3ZBPNn6+N8vg3gzifi+b3O8HoL1hzXgdSd/v5Xze6G9uK2i7aY3dvK+81fO175bZfznEnCfzNpXOSXK75nDjjt13or2jC5ksvcZN44fk3tfjtH4Uo7zhMM0t1kZ2/etmyWOTgG9sx1pvSNy8J7Sa9STPvd4EYPYCYnLLSoNTg88PVFwo4srFi0gnY1hcnAVqZdy59w40N/nlecs8xwYVNvuZprOqJiDzIFUuUCM72P6/JUWuPVsAC4tpfOKTf43LV9KoO0OoU2UhGEBbeyumZq/hx3/yPbjn/sOYnptBaySMU6+8rGYq5tKOaBs6OyNYja2ooVJNYBWH5lFnNIKWFvrjUvY/KeYtm+Ko2vFffv4Dt3orG69rRKARgUYEGhFoRKARgUYEGhFoRKARgdsQgQZ4exuC2DhEIwKNCPxwRuDM2edVsGaBmCwSgloEc20PQRZ9WOzb+LAkzwh6sCAJp9ieHgvcZF2HxdTFlWUsra4IQi1T+pYgqou6kg6o1sKijY7rUuHFBRdC/iB62tsRbWtDwOdTYVSsOEvW1TBbjFCvkWS7MaYCWO2fWQUmFp4IsBrqrwEZbY9PG3hUEclii4qpa4EdrG8K+AGZSsZvzgBKqm7qzc15GGCZH+syrfYxLclYvdaWrluHvMx12ACyzeJkYYqyle6AH8l4HMtrazj68nHMLi5i/8FDmLm+iOMnTuOufQewuLCESxcvoK8zgiUyhspldEQ6kCsUxDJlYfrIg0fw1JNPi2nbGe3AOx57FMMjW/DCCy9IwpqFKOLcBDtawhEceehh1F0efPmrT0p6+YEHjuAf/v6L+MqXvgBnpQy3BX7ZKJyYwxX6PJr7Q/C0KRhEcyikeyUJ4XUPUlPAM0CaAXElnyzgtoh0OoUSJVbLBFgNa5lfbWlbSpySVUSJU3neWhLaBFpYnDcStyH4Aj69ryS0CXA2NQscisXiyOdzkr22mbNk+hIIIoC7FlvT+Rx+05skB8qxxwI6j0V2F8+LV2mYuV6BuGRBUnqchXKyAen1TClUxjOXy4gdtX37NsWc19va2obp6WuSFSXg3NXVA5c7gJdPvor+wT55LpOpxjGXWFuDl16t9F3OptHb14nurigyBC5yOcO8DQblIW0XSjWmOG83gbecAzznzi7+fbfAW+PnbMXWBm/fiCb7mvRl2IcbH/Z8vLEUvVHY3ZDPfr1MeHMB/1bA2w2y8E2JwJpfBpium7m77s9roEtD4bdkJOksLV/luqRcV5aWJWVMyXVOeXnehloEwhK8vX59FvlcCaurCVSrHLcV9A8MCbw9e+YcZmbmxNSORjtRKBSxthbT+OnvH0AoHMbCEiVe88q7/oAPpXIRmWxCQCblHIeGhrEwP4dTp06iVq5g/113YaC7D9VCCbV8Ac1UDahUMDU5gXgyqZy69+B+3PvmI3B5mU4rqNfKYgY5HATmDThNCNdWLrAzFn93A7pu3RyV9Wt1VMm8hRs1hx/5kgOpdBX5ohNVRxCFmhv5Yh7FctHIdaMuv9tSoYCJ8SuYvHoVhVwGAR+lzR2SEK6UCCRAoB3ZuEyKHMuck2yo4fmxYYJy7W3tEc2vhfkFxOIxnSfHOscK5yLnLJm2BNY3cqfly7gujWxAZeZYowBgfk9/b3sckJXIY/CTc9j+ZI5hD05Tk19S5QbcJUBsjyFBHoovGyvyuQyq1QyS8QWsrY3D5UrB72lFvRoAxRg8vgBawt3w+SMC0mQzkC9a4G0e5XJJjRhkxjMv8Po4bvW6YgmTE1OYGJ/G9PQscln64zYh0tqKjkgrtg4PYdvIFrFdk+k44PHA19yMSGu7WLHpRBrFbBGh9gh89G+OxXH96gRmFheRrVbg9fvRFGpGV2cXhoaGzGIFgsUx/N7v/i6+9KUv65yrdaA51Ipte/bgniMP4s2PvA1Do2Pw+YMG2KiWtWbXKiUQ9i/n8rhw+lU8/41vYH5mBgH6EXu98HvcKGRTaA4GcXD/fowODeLksWOYm5lCf08PeqJRDPb2inUbDAbQ1NICRKPIzi/gwqXLWLXWRY4PNmBIMaNUUk6OdnSqASCRiMlrmRL/ZL97PD6U4EG4cwBDu+5CrAwUa3UEW0Lo6IqipZ3S2F74jJOAJNHzmQQ8rjrymSTyuSTKpSzKpQyqlbwYuV7K0ZPFTxCXahPaC3BNs0Auy3/dnmNa62y/WwG4BkTlDojgUzqdw+zcEl46dgJT0zN48MEH8fLxE7q+Q4cOyo/7ueeeU3PJ0OAQjh59QePynnsOag0g0OX1GEauGc/BdRUGgbceqjBwPbYMkm1JfG1pXpv8f9jB23+qXfUPBLjVptBeg777K7Hvlpjbbo/Gz1oihZnZRbi9Aezesw+hlojFvHXBeXMT1Q37aJPJzIe9njq0p7hhlb8ZIOdezlZgsVQu7H2h9rubwFv72Dab2zQ6mqaAXCYj2fVcNo252SlJf+/etR3BAPMtm0ppKWIknm0WugFvjd8tAVxKJmtvKZcTKo94UXf6MDWzio/+3n/D8rIbgVA3HB4PBke2INLZhqtTV/DWxx6GO+BCoVZELLmK1ZUlOB01eFwOdHV1oK+/GzPXpzG/uICJa9ewvLSCAwcO4cCBg5Il5/rFvRxtMLgutbW24S/+jw999ze08ReNCDQi0IhAIwKNCDQi0IhAIwKNCDQi8D1HoAHefs+ha/xhIwKNCPywR+DZZz8vr0B6xNFrkeAUgR4yWfjhcrrXGSPG+tWW1LRYeHXifk545NdqgM58sYRYIo7V2JoKumSQlgkSUcGTxSB+Us6Tx3Z6RI51E7wNNCHS0oIWsqjI7BWThQUku8plcQJYJCL4azFETDe/KTixQE8ggYDzZqaLjqO6lAW8EsS1/EHXgaN15JfetLYcpqWEaDEG7bKWKWgZ4FYsZMvDa/3460UwSztWL98kE8silAAj0nc84vzUiwXkCwVJ4DpqFck0z8zN4/LEOE6dfVVxe/itb8PC8hpefPEkRkd3IJ8v4MwrpzDU243F2RmUiyX0dHcjny8hmc6gp7cXBw8exPPPf0tekd2dUYyNjeLtb38bnn/+eazFYkYG2+GQbGY43Ib7H3wQTk8AX/zKP6Ap1IJ3v+fduHL5Aj78m7+OUi4jb0IbACdwS3DVxN1IcHLMaDyFW9Z9fU1J2y4MbvK6tWQZxZqqlOXlSOYYQVAx5PRp3QvL949yoGTAqhBtMcDJnKNXWUdHp8BbgpNVeZmakiQBZYJD9LSlbPL8/IKYsCz2E1iTt265ouI4h8HBQ/cIsCHgG+2ICmhLJpPGN9NlpJv1Pm63ACYWyw2AVNXv5heWkc8Xxcgj2DMw2If+/l6dn/w8i2TZBVGuVBEMNsPtDuLM2Qvo6esWoH71yhWBEpoHYjW6kIyvoSXchFAoiIzl4enzG29kMmxtT0S70GyYt16BtkYK2o+u7i50i3nrkfQmJ58Bxm8ZtbVS2mvBW3N3zfyyiI0bjF4d/rUg63fKjxvz8nWYPus/2mD22MeymytM7jCSn5p+m97e9vBTYwjlfSsEO4saE6kkgRoDrjJpkQVKAJdA7JkzZwXeEowj0EIQhMVi+tvu2XOnMK9EIiXWG9mIlFJkQZcNIWRZB5tDyJdKKpTzvlCqkmOsWqPsvBM+XxAtzS1IJRNYWlhQzhjqH0C4OYR6pQZXrab5R9nGRDwmyWLCs71DA+jo6UQqk5CELz1QKZ3sEJtqUy5jsVyMY5fGuZQMrOK7ldJuLNbDAm/hk9dtIlVCvmDA22LNK+C2XDMNNsoBlKHP58QYvz49hWR8VUAemZjlUkFAbigYENBLOXHmkWIxL7Y55xYBp5GREbS1t0vG/PrsrGSS7XlHYJW5RU01ltetmLiZzLqvtJ2TCVYZSWQD3hrViIr5JJBrNc74/D4xXgmcCihsbkaouVlsfTbRpiVcowAAIABJREFUkNkY7YyqQcPv5zyz1yMD3DLCuWwKPo8bvd2tWF6axsT4SaAeQ9AfQbHgRDKVR6S9C1u37UWt7sPS8oruP9m0xYLxbudY4ZjriEbVoCL59yCB2wLOn7uIV06dxpmzF5GIZ8FzJqPe43SiLdyCbVsGcO+Bu5VjEuk4yg7AHwoh2tYBZ92BVDwJV90Jf1sbzoxfxeUz55FcXsFyIoFctQqv36f80BHtwOF77sHu3XdIHYByw7//8Y/jy5//soZH/+io1qBDDxzBnoOHMTCyBfkykM7mBJBWKkXU6hWtXx4H/dHrWJtfwKsvv4zx8xewurCAfCopYNftqAuo3bF9OwIeNy5fOCdJ5bHhYXRHozh88KDY1/B5gfZ2YGkZ5y9dxlJsDZlcAbFEQg04XKvZtMQ1v7enB23hVqyurSIeI+BPqfSa8n++WMb49UW0dA3ggbe/G8vZGjLFIrxNAQTCTWhqaUZziFLDvO8uNX2w36xer6BSLqBcygu8LRVTKBVSqBbSQIVwcB1eJ+C1Xr/u4k1w9iZZXK1GVq41jROGiUgAjrnD6fKiWKrghRePCrx96MGHBNaSaXvHHXeIof7FL34Ru3fvlrfwN77xjLyJ33TvYeUuB6pqigj4vRqvXBtMA5sbbo9X88E0uTEvGpUQky9fC97eyLI1TVZqzdnEwP3/m3n7T7G//u7XRkvk5RbX1O9uVdy44tcDb5dXY5iZW4Q/2IK9dx1AIBDSXtCW8n79eG1iXb/eCywA1mxhrXe1fHM5gO1GPDU22ovI+l7PHHBjLG0ec5Z1BhxIJRJqWKPU//WZSXlN79oxJiY5wVsj/2/7PltqEuvgrQFxNYfEvjXPKRzUNbixlijgD/7w/8WZc6twuELwBPwYGB6EN+DB4uoCHnzkQfhCPsQycVRQRSjcpLVxaHAAPT2dkkxeXl1GJke1h7KsFS5duoxtW7fh4YffIml32+6DzX+ca//7jz3yTzE0G+/RiEAjAo0INCLQiEAjAo0INCLQiEAjAlYEGuBtYyg0ItCIwI9sBD73d59WwZgABYuVBDDIRCQgyeIevzd+pQQ5bkRANsA4IxcoYJdAmMMh1pAtLUywi3VCeQOSAaaWfBlzWmxUAlRkRlH4zbCaVHZxG1lTnYvNun0Ne8DIaAqIhSnQG0anJQ9nFZl4VILSKlreUIyyzkmsLwNsEOgSg4h+eTdIzFlgsiUxbdvGGU9bmw18k7Sg9XNDsKDcsOUpSY9ZAR7m/XnNZKcZIJo1YRaKS4gnU5iYuob5lSX09Pfj0R97F+KpLJ597kUMDA5LCu/kiZexc2wEpWwG9UpVoFGOjK5yBZFIBFuGh/H1Z76O+bk5HL7noGLzjne8Q/6rMzPXjTctnAIP6JF65KGH4GsK46lnvgmPzy/w9tq1cfzH//CryKZi8HvdqJY3rpknTCDQjj0nS0u4BZG2iCQ4CaIxrvIxtkA8G0y5gdVBECaXEQuP8qli3lYMMEwglmg+xwR9i30erwFw3R7DVuvqQl//gCRHCViS7U1ZYx6fkso224PSdhcvXhKQzdetj2tCXpWKQBSeW19fvwA4etfST5N/T6arkT91wuVigTwgJiDnjSRYXRzP9HVuRjyeRqi5BT6LqUfmCCVjk8mUrmv37l1iTNEfNeBvgs/XjPMXrqCzu0uszEuXLqJYyCMVW0NNwIRTQFJPb6dkUikvTTCRAA7Pk+CtxqNUiU1TAdlnBIhuAG/JvO3u0e8oFS7v4k2Awq0nupvB2zcoC68zi747ccjvJKVpzve172eDCpu/MihWWG4AbwUw858l70h5Wsqwcy6TScPv/z/23js4zjs9E3w65250N3IiQALMpChKIqkcRtIEzUgzHo9nPMHru7J3z7u2b71e7+7d/XNVV1t1u3W+2jqPd2zXBe+k9WRrgjQzCpSoOCIpMSeABAEid87dX4fv6nl/34duQFTm2nL5a1YXCKC/9P4i3ud9nodtz5mEXtxk3pL9ePrUaczMzKJSqWNlOSVgPcdwPN6Nj370o5ic2CoyqSrJrZikqr/QW5pvNT82W7oA6AQYpV+1CPq74dDJsmY5jC5MPqoaUM6W+s3ic0lNVI4LAZqbqGhVNFpNYZrThzSbScHl4ljTUKsUATuh3cZa0t0QjJY+K2PS8PpVrFSFr4v0qwA7ZKjaoXMdgBuVmo5snjK1hIO9aOhuaM0WGjoEDGUMS4UCsumUMMZzqZTIYPJeyH4kO9Vh0wXAdTL+BI0pOdzQZN0hoEzPVHpGs4hiJbEqHq0saGGMWIzAQiO+CeKyX3OdIcjLogwFSjPWinGv5PQJFMPwI2wKmC/rEeXcjbmZntAEbSm3y89zvPNN9jXHLcGxXgO89QkTbK1HqbXEpgtIbdObGB7sQTazgpnps7DpZQQDIWG+pbMFkaTfPLEdsHuxupqG1xsQxiXZt5Se5nikgkBXNGrIQFNuuYVLly7ixBsncWV6Bldm5qEx4Ha7+Hk3tRqG+nsx0h3DzvFNePihj8j8LrFrtuDQbQh4fCLrHgyHcXFxEY8/dxhXLl9BKV9EtVaHbnfKXMqYMg6bNo3ivnvvxdimTThz+gz+r//0n/Dcs4dx84ED+M0vfQX33P8RBOI9cAQiaDmcWM3kRSreToDQyYKJFnmkcOgsNmiiXiwicW0eudVV5JNJLMxcwbWrl1HMZ9Adi6InHkeZMvTplBSWbB4bw7bJSdx56BA842MQHeClJcxcnkEql8dqOo0VeubWWBTAIgVNmOhDg4MYGhxCLpvB6soK6hrXnpZiervdSKazOHL0DTiCMXz2y/8Mvtgm5KoVaDYqgzRgc9oQCPoQjUVkDWVBEIsr6i21d2HfcTqo3FFFs5ZHtZBCrZCBTSvDhSZcdh0uERch768lRTeyK1oDtQwgy9ibtMFbBTo1G6rQiPPM2XMXkEimMDk5idMnTyEai4k3MAs9jh49Kms619czZ04jFA4K2M49C+dzSiazHVkIwSIAjgnO9wRtCSxZ4O17WOXeJQD7pjOugZvvfK0PBt4qJRzO69xeraYymF9cRTASE/DWbndD07hXa6vDvMVK3fHj9YvrWvHTdbxtpXzFLP4yChXai3P7ya4H3pprEdebTColzFuuFXOzl9HT3YVtE+PweLgf556Y44/Tnpp7Tc9bsm1btC7YAN4KcCsKLzZZw574+Qs4euyyFB8lUkl4/F7lg6438dDHHsb23Tvw4tFXMTg2iqHNYyjWKrLfDkZCCIaD0BqU83fJmDr62lH85z//cxQTCTz6+c9LUUU8zgI/HyqViqy1f/LgPe/c8NYnrAhYEbAiYEXAioAVASsCVgSsCFgRuGERsMDbGxZK60RWBKwIfNgi8JWvfFJARAJ3pj+gSEsSXBBQzybSoKY0mpI5I7hg+CIaiRtRzKUUHxm7HWy3NaaG4uCtsb2EDSnsL35CAbf8CAFfemkqUI3MQOYjTc/GNndPEvVrTFmTyamAU/7crIQ3/R5FxZDXMF48XljABqBsns8ELeiDK+BFi16wCmSQYwzPRcXaVcw18cs08l1rrBSDncJ76fQEa3MTVGKL8r2UyyRyQolDnovAEVlqZMkQPA2EQ/AEfJJMevCjHwdx0yd/+SwGBkcR7YrhVy+/jC2jwyhmMqiUSiL32mjoqGl1+AJ+7N9/C44ceR4zMzP40he/gMvTU7jr7rvE6/XMmbMSfwIn9PSkt+y999+P3v5hPHX4OZG2/vSnP41r12bwb//NH6NazgMtgn6KZalAHwMopxcZY2yDsAy743FVCGBgHUpaWR3H2IvMssRQJeUUC49ADaUpNSWjaqB00nIGC5uMW4/LkGYOBDHQ34exsXEMDAwizmvqEJZETsBbm9wLgRGytMhcmpqawhJZjYbv6RprkAxXt1vOoWSRXfImyMM2kjEiYB09l50C7vX19xsSnRkBY5kYp3chk4of+9gj2LlzBxYW5nH48FM4fvwostkcNm0aw6c/8yh8Pg+WlleE8ebzhXHxwhTiPT2oajWcO38O5XIBs5cvi5Mz+wOZfVu3bRF2XalQQiFfgC8QEKCJHsadkpwKvCXr1rUOvKVsMtlpfK4PBt6yPda4P285rb2dtLFq0veeuparvkVSfeP5zM+SdWt0N3VNAd2Ma+uQfsfEK39cLhVlbLBIgB2UIA4BeYJBZ86cweXLM8jnyrh6dV7GDG+FvpyPPPJJ7N+/3wBk2YdrcDgJnBDKUrKUDrLfvIpVSXltmfdEll0Vl7jtbrS0FhqaBptIHaixJQlyQ4mA44RzM1mZLo9Lzk1fVnp85jNpeFwO8bytVIri0anbhIqkZuCWSvazn5rgrRSpNFRxTicjj2EW8VwBOumb2kA6V0G5yit6BLxt6HZ5sy8RZCWDKrm6glw6hVI+j3IhJ36hLDxo1Guolgpo1msiL8uCBNUESlo9FA4LoE0JymsLCwJocpxxTWCBCcErYcO6XALM8iuLLQjscj5mTHgevvh/FnVwDm1odQG4BSw3fk9lCVnfRDnBIQxFsm8J3jKubHs1fpyIxuhX3GbergNvxTfXhmIhi8TqEtDSZI4sZJPwue1wu+khT4CdILgTDpcXgWAUgWAY/kBEipeoMsBCDLLwyRBlX6McJ4sylhbn8fTTT+PypWmsLq0imcpJW+gOO9w+L7RKSdjY/eEAxnu68cXf+BzGR0dxZXpa5rnzp84i6PXj0c/9OvzRLnz9pz/Ga5enhIW6tLKCVkNXRSYutygZEBiPd8dx26234qGHHhJf5W9+/Rvw+Hz4F3/wB9h3y22wO93IVjSkSjVUmzrKmvLMdgr7n52ILsk67GTg1in1XRGvZltNg5/AuaZhaWEOb7z+GuauzsDv8Ui/pfzwptFRbJ2cxF133IGhbVupWQ597ipefe0oCuUqyvUGri0tYTWZgtZsyhTEMoPuWBw7dmwXoHRh/poUt7BQin2MoGatXhc1kMOvHEdOAz72a7+FW+/+BHSPC00nUKqWUK6VhTnsdjtE3jwSjcMfDMPuchuqIkbNGRpw2xtwtGqo0as6l4StUYWLz21rCqvYzrfeEN76RgDXZCeKDYOxvrEfcJ9Fz17K5idTGQFxCdAmE0lZe7g3YD/hmstiHXol5/JZKcTo6SH7rynjiV7aXIuoDEHQthO85Z7rrcHb9jTeOY92MnDN/dy6ubvDI/f97G/fzxrwfq7zTse8L4btW5307wq8NZRLuN/j/nslmcbiShLhrm7s3nszbDbXW4K35sq7QddirU++u3gZa1PHPl3t2cyzq+/MvXon25vrsVkolEysYurCBZH7n5u9guHBXmzZPCJ1G2qaptqO2iea/vSq+EaBt1L4YDBvReKHf6EYBaJyoM2LesOLSq0FrVFDLp9DLpOVopOBgQHkSiX8/NlnUXc5cPC+e9E/PoYi96DcR3ncYuXBeZpPVSwUkE4k8fJLL8re6/4HPiJrCwvz3B6vXPf/+OKvv1P4rN9bEbAiYEXAioAVASsCVgSsCFgRsCJwAyNggbc3MJjWqawIWBH4cEXgd3/ns3JDndX1BHH5IrtQAav0HlXSquZX5WGqnoXMWPqNMgmuZJUJ4jWNhA2hOsMnVmzg6GGqpDpNeUvFwjTABbmZDlzF8J+V64gsoQJ8TRlkM5nI4wn4MVEkssMd4K4JuorXoeF5KOCjSCIqQFdYo4aMMp+HIIAJBDBJpF5K8lDYeuZPDNbsWqqqQ1JQSTuvZxyawLgAnvROdbtRyOcF6PF6PYpZQHlgguQOOzlzwv5t2XQEI2HccuAQvIEInnr6CPoGhhGLxvGrV17B+NAA5q/OYHVpWWR+a/WmyIiSMXj/Aw/g1KlTOHnyBP673/4tXL48hV07dwmoefToMcV4pi9isSjg1d333IPhTZvxzOHnhb312GOPIpFYwh/9y99HKZ8VL2LFGIawAQn+EISWdjNAfXpRxuMxBUi5XEpWWsDelvJGJCBjAEgERE02BYEzglBk1El7GnRAwkUsCiCDkRKSbpdTvMV6ursxMTGBzZTa7OuH3xeQc2uURiVgQ5DL5xcp4pWVFWG6MnF3efoyMpmMMP6EbS6MWof49DKZRxlRejdTQpesPpH/bjSElc3zEezm/dOfk4lySnSWKyUB+oKBICrlGg4evF2YYEdeOIIzp08gn8sIODM6tgmf+tQn4At4sZpMCngbDIRx8eIlROM9wig7fea0JAbzqRSa9KBGUzxvu3ui6O/vRbFQQqVcFVYxmYoEstYKFYTU7hBmMZP8BHAZB/G87e0ToJEgtWJLE3jpkPZ+z9PT2zNwN7L13/Ppr3OAGo7Xod5e97PtsSoy2oa0t+nwR8CKAJ8qGqjIXFUuKeCVbEQmhOn7zHZlvE6fPoupqWk06kAuVxK2tgLKXbjvvntx0759cj5KJdOn1e9jMpeyspRGJnvcDpuTbeIVIJdzqzAHhb3fgsvmgq1pl7bWqmUZM+xzdsq4upTHM4FMMr5D4ZAw5dnuZKSz6KOYz8HncaNRr4h/IFmQyidQzct8HpuNst+cazhfq/iomHLuUUUVHNN8NomZglflnS1UkEwX0NBdsDv85FdCqwPVel2KRbRKGelkEsuLC8hl0gLWUjbZ6aAvKFVs68IWJTAt7F+i1jJFKrYvAfRsLotStSpy0KpYQheZYAK3JquWMTclkHnn4m3toucnZawVkEvwlqfm+GbMPATNya7n94YHNJPuLrdLzu33+YQ9RWCYY4f3RgnaeLcac11dEWE18pZV9YoqRuJ8WCzmRTrZ73Xh2twMZqbOIRpRcub08XZ7g+iK9cLjC0kceS9kcdUbSmqdDGO+uX4SAFD+ul5MT10SadxrM7NYXVxGPl9BKBRF3+AgfKEgsskECukUok4HhkMhfPLhh7Bv506cP3Uar77wEoq5IkaHRrHj4K3IooW/ffl5nE0sIZHJQWsB4UAI/WSNebwyH3p9AQwODsuc+tijj4l899LSIm47cAC76akLYCVbRqpQQYVqGTYHaoZtMtd2AvS1ehl6vUanZJC77iZvm21Sb8ClA/FgCAG/G3NzV/Ds009hbmYG1VIRvfEYJrdM4MAtt2LP7YdELjl57ix++Yuf49L0ZTg9PqQLRSwnUzJHNlr09gb8Xi8mJyawZ/duYc3znl12MtQh/bxaqSCdy0pBz6tvnMVsIo/9dz6MT3/xd+GPReEMeuD2eVAsF5HOJMWnnOsBC5dCkS509/QiFO6Cy8n1i2OF4HQTDl1DSyuLfHJLK8IJDQ69Dq7a/Gpr1eDQCeQqFm57J6BG1Nq+g+OS/tJNXQB8FkHw+vye6wrl/LkGcU3kvoeetRyj7MsOlzGGZc+gzssiMPYfMqlNeXRV2OCU/dNbgrcm4LYBjH0zeKsm2jXQ9R8wePuBAdv3ANK2Ac0NzNb3uSiqs6jNsvRL2MVSYzWZQay7H9t37YWuO2Re2ci83Vgy1b6jdt98p9tSsTPBW4KnguCad2XsmFWvl6JG6TNKNtm4c1VwBmB1eUWKCluNGhbmZ7F5bBjDQ30y5jrBW7PYRxVOKsC2SeatCd62eBWHuhfD0oRjKRCkjceAFMZ4fcqrnSoHqWQKs1dmcfbCJZyZvozLS8uY2HcTtuzZDX80hhwLCVkkYnOIxH2lVJaiJFoZJBMJ2Stwz8h1gxYGnJA4Lv/sd37rncJn/d6KgBUBKwJWBKwIWBGwImBFwIqAFYEbGAELvL2BwbROZUXAisCHKwL//n/7V5IMZFKPiWyRgDWTK5JoUb5UJvvVTECu+VwZCcNWUyVv2qwussna7Ng1RqqR7KFcGWEDUxZZZXMUK8x8icyw8TMBQjtCpziwRt5fQGGVfhK2qlv5mPKlAGflbyjgbZP+lvSEJNmV4JWSS1bfK/Yv48Gkp/jD8S0sXVOSmUCnApsJcisQun1j7ed8a1ahSnopF1gmZ2dnZ8Unkh6xsWiXYpYRJHA6UdFqyBXyqDfrIpO5Z99+BCIx/OKpIwiGYxgZGcUrL76ECWHepsUnk4AiCX1k7jCxtG/fPkxPT+Ppp5/CP/unvytemXzt2bsXv3r1V8LgYfuXymUBR++5516Mb5nEL596RgCnxx57DInVRfy7f/OvsLAwJ2CsmVw2AXGRR2bMRaqObK4guqJdCki3kVWkgDMRxBYKpPoqYLohy03fUTJctVrVYGGrAgAB17S6JLXZD8iIY4K6u7sHE5MT2L1rF7ZumRCmr9vpFnaSbrMJqMm2ZJvkc3lcuzYnoBrjy2Q4GRQn3jiBS5cuSd8g6y7e0y3SrflCEfQv47kIX/G6HB8EdQh0qKS4HbF4TEBWJi157ypJaUMykcJNe2+ShN+LLxxBiZ6Ybpe0KSUvP/XYIyKpnMll5byxrhguXbiIQCAsbXfi9GmEu6JILC9Bq1QQCniRy6YQDPrQHY8KC5SeupRNJrjIIoDOfsj+T9YVn5XXoVwmwdu+vj4MDg3Kcyjw9v3KJq+N0g4Grjkijd+Z6sbrctXvnWm7ccY0k8bveiY1vG/NACmQ2yaAqDDjmy1Uqsp3lXMFE7QEbwm8kglHdnM4FBGQ7fSZs5i6NAWtpiOVIrBflcIEr8+Dhx5+EDffvE/mHo5nzjUiF08fWFNGnoAplQukfQyvaZF9rSuJZd0OB0VnxQ+2Ln2JfYaSy+KtLd6Vqh+xb5tqBuxbBCkVeOuBViujVMwp7qzN0EOWeVwpHdDXVfqtSDir31N2njfMAh1RGxC/aANkUiU4yOZLWEqkUSzVATuhOTLNGwKmaY0mtGpVJDBXFheQSiRQq5QEvG1oNWHsk5HpdTmFHch75tnrjTqqWl2S3xxvlJL2+H2kIgtwRUCLn2tQIYKxMvx1zXvk92xH9mmOYfZ5AW99PmHHi3ep0yHnIfuewLR8hsUj4gXN45TfLUFxvjmeBCh2ORDw0ws2LkUP/D9VGBQnmVL3yps9mVzFysoyHLYmVlcWkEkuor8nLEAs+43N7oHd4YVuc8Hjo7dqEJFwWPoXPeHJfCazizHm+sWiGxYPXLxwXopzFuauYW5mFnrThv6eQbj9PqSyWbRKZcR8PvT5vJjs7cXW8THxlJ0+fxFz0zMY7BvEHYfugGewD+cSyzi+MINfXZ0SENQTCKO/uxc+pxvpdAalYgmx7l5hnA4ODeGzv/45DA8NSZFMV1cA5UoDyUxOCoMqLaBGxrVuQ01AR/oeE2inYoImrFOvA/A57PA5gIjHC1SqsNcbiPgYX67zDVw8fw5vHD+GSrEgPre7du7EgdsOAN1xaHOzeOHIEZw6eQKpTA65UlmYhaWaYimzv5H1TBB8+9atwtrlGCDbVgqxWsR/PcjmciiUCjIGX33jDOYSeew5+ADufPgxOAN+2H1uDG8aQSTWJUUQXIeWV1fFU5fFFj4f1Q1CiIQiIkPM/kZpZCclmfU6WvUKUC/Drtdga1Vha6q3vcV3HY41Bq7sSNYVnigASu1TyB5kn2Y/J8DKvppOEbytC3DLcamY8Wrm4z6E0t7cCvGeBTgT9QjKuwZlLJiAoclK51ylZMM7PG9lb2Wc9E1ArFmkZxaiKUuKTkD3RvjetvecH3x96FwXPjA4+06LzLsGb82d85vB0fYTdzJW1z1Fxzednzb2kfRdN0DMheUEVlNZ9A2OYMvEdvm5Ini3989tTqw67YYe+R4Lo0wJY2Od4N7OLFQQxQZZoeQ6VFsw1UHWii+N4sb5+Wvikc51a3lpAVsnx9Hbzf0jZZN5nGLeij2zodag9uziIoC6aJvLail/syjJZGXPov424N84XjhJ5bU1xaud62iZRXDFMoqlGpYyOUwvLCLfbCDU24uBTWOwebwoNRqimsCiG9p55FNZBGVtoVqBC/l8Tjy2Y93dYnFAS47v/i9/8k49x/q9FQErAlYErAhYEbAiYEXAioAVASsCNzACFnh7A4NpncqKgBWBD1cE/s8//Z/h9/klWUg2GBPZTIKvyRmTGWTIDTNREQ6FJCnOpJhIVlbK4lHKBLUCW+kLpwCGTjk8grQEk5gcJUAoWodkYgm7ikxfxWhVWAHlDgmsqASjAso2JPUIyrbI9KkrGVsDnFJsTkqpqcSNeRQTOCrp31ByvCZ71/C/VcxbAywWxmz7unJtkS41wWT1vQI92olMuXMj+Wl+vX5rt9kIv/j5L3D8+HG0Wg1hdm3dOikMIsaK90NPy0KxgEwmLTLAu/fdjFC0Gz9/5kW6AmPP7r148fnnMdrXC2ga5q/NYWhoCB6vX5ijTPBu37kTidVV/PVf/zW+8uUvS5J7enoKDz30MA4/dxiVclmSt0xMUZ7x0KHbsXPXbjzxxBPCxv2tr3wFXo8d3/zG/4fXXz8Kr98rcpKwKwYQgV82p7BcvX4BH9hH/IEATp06iQsXL8r52Scq1ZrhXal8Hem1zHsUlh/9ETVNnp33FItF0RWJyLFDQ4PCll1YWISdfpbBAHr7+zE2NobR0VH0dffAR2DV5ZZj+Rmyf8lUFECuUhFmGcFyxrPG+3A6RUZ5emoKr7/xhvSJHTt3IhgOYfrKDErliki3EmBl5rC/v0+AHYJL7KfS5ykgKwxXp7CB2bJ8hkqlKsy/UqEoXsPQm+JNSOYt7/lTj30SwZAfy8vLkgwf6hvEG8ffgF7XEY/14NTFi3D5/Zi6dFFYw5FQAJlMEoMDPRgfG5WkJSV7yT6jNHaA92WwDiVRKrKwBAhN8JZMXMo896n+4fbIeFAe1DeQeUtt344yizf7067//fuZDdvgbQcqbHrbXoeVq0BINbWYxRUE403vU4LYnMsojUiPWTL1CvmctCdl0ylfG4lEZd44ceIkpqevoF7XkU4rb1yCv8FwAHffcxe2bt0inqiUauXxBMzZv8me55uJbDJ5tBo9tQ01A4KP9Mcly76hChYYJZlPpZhGsWbJxONXAXPpVyvtptpQyRD7NfxxAAAgAElEQVQ7RO6X83StSlZwjWcUpqBKmqu5lYnsUCiCYIiFApzflY+zuo7Jjlfy5w7OwbwMpeyhi/9noVRGKl1AoVgRKWX6/5bKVSkWEfZvsYh8JoNsOo1chvLJOWjVCur0GNQ0+FxuxKMRREJBAS5FOr7VQrVOWXUdbo8PvmAADmE+s+CmAa3eRKlSkfWGQJYwcgUsZCw1xUokkBcMibwyxySLLAjAc32j9CXngFw+L/El85Xh4DEEwDhWWXBCUJtjXNZAu018p/mZkdFhDA72IyQ+2FSkUHM/Y04Alx6rF86fQ6mYRb1eAppFRLso7xyCxx2EVrehWNJQKFal6GbT2JgAtASSGQPOUUoal8/vkXWW89Ps5Ss4cfwYrl2bF39yp+7AUO+gxKtYqSDY0BGHA1v7+7C5J45EYhWzc7PQOHcVSlIUcsfBO6H3RPHa7GXMVvM4s7qIYk1DKBKF2+lBpcD2TMuaNzYxCafHi4mtW/GFL34ZXZGYkialtDjjzjXS7kCl3kKl0UKNgLpRfKM8pAkiUi6YQH0TfqcdPZEIPLqO3PIKIh4PRvr6UC7mUKsUpP/So7Zeq6ErHMLoyAjs3T1ALou5qUuYm5tDiZ65qTSuzM5hYXEF2XwBFd4L13G7TfYsE5u3YHBwUJAc9heOSUpB85kymZyoMJSrZbx28hyuJXMY2roPt973CELxGDLFPGI9cfQN9Kl3fx+8Phsy2SoSySTy+YL0M6/bja5IFMEggXW3AktbDdjItm3V5I1WBXqjBF0rwdYoCQPXbTPkkwVcbVs3CHBmyqI32c/VXMxyGo4DFufQBoHrshSWGPsTURIxrCHEr96uFFHExVvXJR7sz8rvWQFmnOu4j2JfboO3RgGcCd5el0H7dwveblwP3rTve5cLxn9z0Na8jxsG3nZWOHXudc2fm1/bIPDabwjM2l2oa7r43SZzBQyNjGN0fEKKx6Qg0gBv1wG3BlZsro2dZTqdYV5bNjb8UGJsrAtSBMb+aXymve9ug7fmusaPKBnl9udnr85gaWFe1CIymQQmJ8YRi4REwpxvu9RiKqUD065EjR/uw1ThA+WSbfp68Fb6DwuSZLp2yHrXAtcOpZjBeYL7V01rIJUtIFsqY2ZxEdVmC1u274Q3FsdypYIqJdg9LNJzYHVpBdlUGl6XC/19vbh48Tyuzs5gy9ZJdPd0SwHGf/mX//xd9lTrY1YErAhYEbAiYEXAioAVASsCVgSsCNyICFjg7Y2IonUOKwJWBD6UEXjyZ19XAJpDVZVTRpQsGo1AHmUwNcpnqoQjk4JkAzGxbbJiyXwhq4mgw5oksSHlJskRw6eRSUMBbgWMoA8jpZMVYMcKeWKoTOg0pIJehUolHttMXJV8JNOpw69W2LNGGksA1/Yxwro1gCn5v+Gdy3NIAonnWmPUGrJvBsCjPqP8aoWTRjaPkWjlVzOBarJmTBnETtC2k4VrNr548QpoRtaAju99/3u4dPGi+LwS9Ll53z48/PDDSkYVurBuc7ks0vSQLJcwuX0nor2D+Mkvn0Ndd+Lmm/bhlRdexPhAPxqVMhYX5gVkJDOpWCrLfdPzlsd+7Wtfw6Of/BQO3HabeN1+/BMfx+FnDwtzwOWgN6MmLNyDtx3A3r17ceb0aZH8vOfuuxAKeJDOJFCrV9GgPCZBJLdH2kIAXMp9OslWU9KMXr9P+tIPfvgDHHv9uDCEeX4CRmS5UYZuZHRUkvXMxlE6WuQiW00BXggCEcAg2y2TzmBoYAC1SlUAVfoX1loN1CiN3GwiHInA7/bA7XDCRWaRzYZItEsYWQT3yTQmYMs+SknmmZmrSKyuSLvu2LFD5O++8c1vCtNp7003CTg2MzcHG8GwYFA8aPOFgsGWdBoMY5sw5Qj4SfGATRcfXoI5vA77AcEXYV2WCThRqpWsOo8AxI99+lHxQp2bnRW5y+GBIRx+6hnkElns2rEbF65ehU5J7VJBWNccH8V8Fn19cQwN9okUYiabE0CFsSZgRSan2Q/ZPwmmK5lnn9wXgdze3l4Bb/kzstNMRvoHSnab3rfXyfIqLHVjYvqDsaveNXgrWV76aCtpbwLqBMgIfLKPEcAz5zKCI2SPs09UyiVhzpJlx89TUrerKyqA4alTZ0Q2WW/ZhXFKVEvmFjTR09uNcJjFC3bxJ6ZfKoE45S1rkzeBLzXnsMBEpc05XsCEcoMy4bq0E4sZCOpxDAlQ21TzBQEeSUAbjKZWg5KqVbQaTSUlHukSuXKfj2NRnZ93Z7YBE92cz4OhLri9Pmj08ZO+Qr9Szncq0b2mrEClZ4GF1JwtzHkC0I0WCsUy0pk8srkCigUW8VQlRmRwZlJJ5NIZJBMryKQSRJ7hdjpQK1fQIHDo9yMc9EPjWlOvw+nxCGhoszvhdHvhIsPR8AsXdm6zJeAw5xAp8mgoNQWOdQV8aiJrzq4obwMYYKwZQ8pLm/MxPW1FQpmguQHecvxwvmDBCSXTBXAnMKzVJK5j46MYGRlGMOBXwJ1RDiDn1G0CQM7PzWFh4SpWl+cRCbsxOtqDYCACh8MjwG0ymUOuUEEk2oMtWyYQ8BO8pnoDC4qoCFGXtYF9k0UrZFCvLi7i/KlTuHbtGi6zoCRTgM/pRb1KlqeOfqcXewdGMDk2gvTqEioNTfzRZ6YvI7WSRMgfxMSmzYhPbsZqU8OVQgbnkksCULh8AWGqsR+y2IcsYbhc6Bsawqc/+znceuAQKhUynW0C8LPdWYDDHqG1mtBaushlE0hWIAklqivit0zQslkrwee0Y6inB55WC0szMwi5XNizdRJupw2J5UWRm6bsNFnP3QRfQ1Egl0Zq4RqymYy0Led4zvuZbAEp9qlURtaAujCglSoI5zmC9Fw/yGJXig0ukUJPp7IyCkrVMo6ePo/Liwl0b9qBgx/5FPpHR5HIpGF3qTUr3BWW+bF/kBKrAVmbKuWK+CoX8lmUy/TC9iMe70Y4GJI9DX1+7S1N3miW0dQoo5yHvVGECwZ4K1LLqtBC+Vi3t4Myf3BcM8ZGURjnHapNyBzdbMpzcGxxvRXvbCnUMce3AsFMewi2kZL+5phWxQXmfkWsJ4R5azJpiW0ZzNv3C96+3c524zll3lpf8PZeNsZvCeYa530v51r/2Y1rUueapYa7aUuwdlxHkU3nuZQCjbF3XCs67GTeyqJo7HE7r9MJ0K4744bHUvfKghp1XwTz2dfpY51CtlDF2MRWsdVgH3LYnYppbSrVyPyoXlJwoZbJNSMCJWTcvi+px3qbV7tPq7Ww8+Oq4FHtnZXVivq/wm5ZdKSY7lcuTyGVWEU+n0GhkBXwtitMRRGuowRveYCaZzaCtwRumw2eTq2rIpvMYSay9ibD3CiA4uImbaPGIscIA8DxXa3VkckVxP92OZFCoCsG3ReAu68fLW8ATZsbxXIN2XQOmVQabqcTAb8PJ0++LnLtgXBQ1F9Y7PU3/9Mfv/+uaB1pRcCKgBUBKwJWBKwIWBGwImBFwIrAe46ABd6+55BZB1gRsCLwDyUCp08+Kwk+5a2omINMJGazOaysJhSg6/YKM4vAHFmFq4lVZDNZ8ZMb3bQJ0WiXMC0JFEoSkuAkA2B4vqqkl/KnU9X3BB+YPCFzkewZlXgUxq7TJcnkYrGEcqksbEG5LwPE5XWZtOzuYWLcJ8nTlt4QII1vYdca8sdmQnljW5jStuuk/9Y+1AZ/OxOF108ammw2xaDhqw3etn2+rt8XVNLsyJEjIptMmVbGg+At/QYJGlDat1bXBFyljx/9uTZPbkPf8BieOPwSCtUGbrn5Frz20ksIu12oFnJYWlqQy+XyBWEMEbT4zS9+UZg4f/G1v8DOXTvxG5/7Dbx+/HXcd+99uDw9jdOnTokspAAgNU08B2+79RYcee45pJIrePSTj8DrcyOXz2J0yxgcHheaNpsAPyqBDNgpo1mpiexptapJkp/94qc/+xlmZ69icuukSBEHwxEMDAwJa5TMsz179ghYlc1mxT+MwAwLBJh94/e7du0SYDmdSMr3wpjTddDdOFssiIctk/tep1sAoYjBvGOCOhAOC5KTTSREyk7kVe12UKKvmC8KSLJt2zZh4/7lX/4lEomEeJYSrF1JJgWU6IrHMDo+Jtc4c+6syHKqzKMCK8wCAJHJrdflXtnHVT/XJcFHD1Iew/Zk3yRwc+j2gwgGA8hmUmBecnhwGE8/+UskF5ax/6b9OH/1KhpOB+J9PbCRyWmAxA67DreLPnYNYRLTv9Pj84kMa5sxb4wnSogb8rEKyFUevaPDI9IfOAZND+a2M+z63rohhX0DprUPBtyaN6AKKcwqj/ZYW+eHy3ZgEYZOwFLJehOolMQ6U7z0xaQnap1FCzUB3VPJBMgCinZ1YWR4WH7HohVh3jaaUvRA8JYJYqfTs8ZqauoNkScmYEoA10epaqcdLq9HigAEp4Vi87MvOGxOYfmKjKmAKywIEYqr4f9tJNANH2lTK5X9kMAVE9Yt3S7FCRxLtUpFgEyCkD3dcfT0xAQ85pxCL1JhRRE0blEmmb6qftgdLA4oSsEGpVYFKGbxhcMt4A+LeEr5styn06XmWUrVkkHMedrp9kg/TCRSqJQMD8FUGqdOnhIJcEq4k3XbrJPl7kCErFWnG01NMu0yNgi2lSplONxuROPd8PqDaFEGlPdqxEqxgxVgLYl3emfLGiMVMAKukmXP/l8tlaUYI5fJoFEnO5Pe35qsa3xGsv0pF01AXvUHm8w3PD4Sicj5eQz9hAmUFws59PV2Y8eO7RgeGTIAMcPbW2nES5tl0kksLS5i6uI5TF+6gMGBPuzcuR2xWBcSK8siZUqJacY9GutG/8CggLeNZl0AXPZPcyyS2RsJhRDwemFrNjBz6SKeevLnuHDmPJx2p/g7trJFdNld2N47iP1jEyjbG6i6ddz78INYSiXwza9/E8VsHnsntuG23fswMD6GZLmEXxx/FS9fOodUtYaayyUS7XWtiUgsjtGxcXiDIdxxz7342COfQqVWR1OAIUqGcpFm4Yohrc2Vm3K9hr84C284F7Fdnax7alaglXNw23R0d0UQdjrRpPx/sYhYwI+RoX40tCoWrpFZm5f49/f2y/GrqyvCkuZ+gQoJBO1lXIAsab/4VlIWn1LbHMvNRl38wq/Nz4uMMmWTOaZY0JBMplDIF+F0O6WvHztzAVMLCQT7xnDwwUexc98+FCtl1BqaqDWwT4j8NsdRXy+Gh4cR6YrIPEFFB64VsgfRdSnoiMfj8LKIiWzjlga9WUaD4G0tC6dehsdWFy9cyis7dRYXGCoHRqGL+rZdzCXet4wppZJlzldqIVxnhegrhV8mIMa7Uux7E2zjHk2sI0xpdYMZLuCtUdgmNhA3CLw15+P3y5C9kZLL729xWl8gaIKuorQixQFrK46BeK5fEUUjYUNxUhu8NdQTNtiBqDOabfbOK6xpCfKmlVlJIsDO8ak7kc2VsbScRlUDtu7cjWh3N6oaC8vUOiN7EllW2gCrgLeigNNRsLMG3La5uLJ6GSo16+5jrf8a/dL4pbLCULsK9jvZGxuetwLgyh6drFebFHxcunRBCn4I3tZqFQFvo5Gg7HVM5m2n3605DlQthF3AWzYX/y8PJH9lqOsrlq8BeG/oJCa2znWMqjCUVieIW6zUkC6UcGVxBbFNm7F9/22owolkJo/EahKlUgUsAuK+fObKlKhdXLp4XhRQtoxvxhN/+u/fX3d8l0dx72e9rAhYEbAiYEXAisD7jUA0Gn2/h1rHWRGwImBF4EMbAQu8/dA2jXVjVgSsCHzQCBx+5nsC6hBUIHiq/FaZlG+iSGCs0RKmJMFbJrbIYCMTkslVj9eDeCwmX8nsYwpIWGHCDFOsvnaSkMlHxSZl0oZMIzIRia0oj1nlA8lkmJIxrQkDTPkXKg9D3qMpYcgkPNk2us7EJhmY9A002L8d8scqcbP+1cnm3Zh0VL8zkk0dSZ+NQO7aaTfIxHZead0xksBq8x1MrkMyncbFCxeE7dfb0y0eg4wlpagJnhBAJFhezOWQy+UxsmkcI5u34YnnXkK2pGH/vv144+hrcDfrCHgcSCYTCPgDkuwlK5NgxO49ewSY+POvfhWxeBx/+Ad/gFdeeVV5C7ZaePqppwXUYMKtoWnYt2cvPnLv3fjT//gfMHt5Cn/0h38gnoArqQQmd++A3ecR6dRCqSTtS3lKJsoJLNRqdWEnsU/wWpcvT+Hs2TPCsiUL5MrMnCThN20aw8DAoNwXGW8ib0zp1GpFmEZM7i0vLWHz+DgG+wdw7uxZSTwODgwoEApAqVoRJhbBK0aWbLVYNCqgLGNND2G7x41muYzLV64gl81KPyLIQAnM7ni3xD2ZSOIH3/+BxHliclKS/CvJBJo2oEo2HAC31yvMYPZT9klJhNttiMfi8Af8KObzIu+pmH9M6LagNxrCwKS3Je+X12VhAgHU/v5+RKMReL1k2YXRE+/GL5/4OWYvTOHuQ3fiwtwsGi4Hegb7JRdJD1SmIwlU6Ozvjab498qz+LzC9hCWp9ExFZuSUs4uKaxQMsouYYaQ7SztbbDRTUb6xnFippXfOb38QWeh9368CXpIUrgDiNj4c84pZkyksMNItFNmnYxXPpt4ShIoaTTFY5Qem5vHN4t8OVlBlPGmOgHnrLNnz2Fq6rL4wxLk5DxJFjk9b6OxLgwO9SEQVMUHbo9LQEl6t7JCxe5wKaY6+3dDh52Jd6NohaAY51j+E1Y+mfcGKCPMWYMl1QRZ701hQxKI5TgnG1XjfMniAbKBApRMJeuOz6ZBq7MwRAGuLpdX3h4vATAnkqkUsnl64xr34vKoYoBgUADFfCYPN49zO9Fo1WV8U0pafMUNr3QBUpstrC6v4pVXXsHxY8ewcG0ehVwOerMBr9uJUMAvPoF6k3NMXQHCUjSkK9lgAJFYDNHuXuj0+6zUoBHxtttEqlckZaWxCSKTyKvmes4Efq9XFRAFAsLqpWRzPpdDpUJ/W8XQ5RohXqWGnDj7BRn2nHtiMeVbzXHNhD8LRLq6uoSJT/B2ZHgQO3buQH9/79o6Z/ZYjmfOPaViAcnEqgC1ZJFRynliyxZ0dYVw4sQxXJmZxcDQKCa3bkM83otoLAa/P6gkoRsmeKsLuMd4M1Z+jxv2VhPp1RWcOXUK586cQ2o1hWqxioDWxEQkjr3jE4g43FjUCth8aB9Gt03gF4efxVM/fQKuJnDf/gO47+YDqLKN3G6cXLiKn776IubzeeRFg9utWLU2ByZ37MLDH38ED3/8E/D4g8jkCwLYNtgVpf+Sza1UK9hmfIv8uIvzPiWhaZ+gKSlhSgg3K/BSbcCmo8vjQn8ohOzKMlKLCxjq78VAX4/4OlNS3u/1yzikjD1l4rkP4NgjeMs1mfMd1UDsdqe0s4tewgQ52d65LKamp2UtIJOOjGUOosXFRRTyBZGIJ4yTzmYEvF3IFOHvG8OeOx7EnltukfFUps+6gJoEfp1wuFzoikXFHzwWj0o/4ZjihFHMk3GekSIlFjkE/UE47bp429rB56cHbh5ulAS4dUIxkfm26/TibdtDdIK3SgVdFZ8J855WAmb/Zf8XQKw9V64Jjij6pSEDbpc5gGOT+zmTZStFLEYxi2JA3hjm7dvN3O8K0L0u2/e9rwfv/wiDdtoRD1WTQRlgJTdvzr1rktcd96yY9wZIa8yhhu3rGth+PQUWhaJex3bDWM/UNQ1ZbePh1qtjmOxYrkQE5j1IJPJIpUsoV1rYs28/gtEuQ6GAa4VSR1nbHxjnFF9Y7i/kWoaFgrmmEgdtGeo1hgoND1s7hxkbst0Nj3QzXmvKDWb01oobjf21ISHOoh5K6p8/fwbpVALZbFrA2s3jmxAJ+eD1Us2Ez8fiJjMqKi6q2IVhpFoE5f6V7D+ljU3g+PrAt/HwtAWQfbn6u4VFIgRxyxVN1B9SuSJeP3Me6UodB+/7CCJ9Q8iWqiLhns7mYHM7sbS8JEUotlYTiaUlbN28GaFAEH/5b//H998lrSOtCFgRsCJgRcCKgBUBKwJWBKwIWBF4zxGwwNv3HDLrACsCVgT+oUTgxSM/WvNUZKKGiRmT6UpwgMAEk9qmVLBK2KsErtNFlqGq2CdLQcA/YYkoSWTzpaSOVZJEPidME5V8UjLHzMmzGl8lJxWrTnmomqAtwQWySpTcsDqeic5Gk7KOvJY6t0oaKbDDlBHk//lzM2kpvKnrgrprwnLG700Qty3dbMq2tdv3euBw+2cmGLz+em1ZOj4fJZHJtA36/SITR2CcDE+Co3A48Mqrr2J1aRFd4S4Mj23Grn234plXX8elqwu4/cAhXDhzGtVMAtvGRwXIUxleJXEpz+1wCID4V3/1VyiWivjX//pPsCAsJQdu2b8fP/rhDwWMYtKXDLodk5P4zCMfx//91T/DGy+/hD/8F/8cO2++CcWmhmB/D6od8RUJzZpmeAgTIHQK2C/MNvHaswkYSpbSaiKJZw8fQTqTxeTkVvT3DwjLiUAiAScyTJnAZ8Je5GCrVcSjMWE20bOXMRro6xegKJ1MSj8kAFMolkReOBgOC6OUTEfGgN6V0UhEvDMLht8tGZbSdx1OlItF6M2myG2+/PLLAuARWNUaDWQKedTYl+02VAwGHwErgqGMK8EssprFW9DrE89GstIlkSoArmLlkVVLaUCC2V4vmeJu1LWGyFFzLA0M9iMYCgiz9off/T4WL17G/XfejemleWgOG0LxLjTtutynjf5ykiRVyX2eg8lG5dnpW2Pesq+Zssm8XzJEJJHvdIqkLj2PA4GgKrIwxtL15iuDS94hoPjhmdWMLr5OolFSu2tMIDUGFNtMeciavteK9GbIrxvyluK53Gzi2tysALhDg0OYnNgqnqec51hkwPmF4O309LSwe8h4UhLD6nw7du3Evpv3wOky2KG6jkq9BodbsVTZLx3MlVMyudEUlrvyqnTA4fIKk5ey3zbxtuXP5YnkGQTndNDBtoGmTc2xSnZZyRqTdauEMZUcJVmyrRZlhmuolkvCkldFMB64XD74AmE0YUcimRIfWBGHp185wS8Ch36/gEfFfEHGH8cmQeBajQU4DmEjc+L2eHhOBy5duIAf//BHmJ66JExzSicT0ORtuxx2hENBRCNhkpORSqRQrVTh83hlDEj7OJzwB0OI9/XD7vYglc0LgEsGLgF3Mm8JGiv/VV3krNn3CfxRxpjzG4sobK2WyKuz3fgmeBWKKFYu1wnOraVyWXmYejzoHxyUMc/zsRiC3ri9vX3oinaJ8kOxlMfAQB+2bBmXzxFs6ARRxLrdZheP5DyLQxx2zM1exaWpC/LMXAdffvlFXL06h80Tk7jn7nsFwOV8SFUJxbJkMQb7nxrfjFnA40XQ64NNbwqLOxCOYDWVwuylK5i9eBmuUgVbe/rgaupYvjaP7m2bsfuBO5As5PCTXz6JIz9+Er1OPz528E6MhbuRLBWxbf8+OAd6cOzaFbx06hQuXluA7vCIfHI42o1bDhzCQx/7BPoGYkhmaqiQIU0WtNAj7QLgyjgimC6MbsVtI6DLMUAmbDGfEyatHXVEQl74XTYkFudhq5axZ2ILoj4PEvPXoJVL6O+JY3R4ELZwkPR3lNgXs1npwmw38TaukzmoihSUqgMLETiu7cKUW00kpMiHfvAci8GgH067XUDgpaVFllgYhSpk9K7i9fOXsFKswR0fxthNt2PvrbfA5XOjXKkJ89bpcEkREsdsIBQSGWUqjFDZgAUC7GdUWm3UWYxTh1ZVRR+k/dltLbgdLCioQa/n4GgW4LIp8NYJA7wlIGgqgxhe1ibz1uxXEt+GknpXPrgc60pWWfmMSqmFUQym9hIm6CvFRca+Se2dlGSyyXDlGP+7Am/N1eJdgbgyJ6tCnL+fV8d1O+w23rxv67g7WVeUwkZ7TmjvIeWBDM1hrt3rH81oNzmW63Db/kNJ/bYL/d5saWD6EBtrnAneruawvJxBtWbDLQduhzcUABcOFmfIOOKe0JDMXmsbbuCFPGz4r5vPbtyXwZ1VzFyDiSw2IsYeY025w2CDmyxbU2ba3OezD0shguHzrvZgNiksK5eKOHvmJDLpBJLJVcTjEYyPjcDvdSnWrU2HQ+TJ1d8Qap2nmgarSrjXYuHfdcBbaQoWQ633mW63IFc9c/zoqoim2TKsYoBaQ8dqKo+ZhRUEoj0IdffB3xVFulDEfGIVFbSwnFhBnUV9zSZu2b0bm/oHcP7MWfzl//rv/n66sXVVKwJWBKwIWBGwImBFwIqAFQErAv9II2CBt/9IG956bCsC/xgi8MLzPzR8oVSClMCTSKzZKSlJEEwxYk0ZNEqBMtEsjBtJDCo/WDOhomKmElJ8y3kMVoPpGWvmpVSCSiVjTCCJgAR/ItJ+PLfBhuHvmVgxk2HttjF85FR6SWRyFdDcZhnwe8rx8mUCyW/Nvt0oo7eeiftuc4vq2dS5zGt1JuRUjNSzExBQUnZMUCsJVIIJxXIZdpcLP/7JT3D46aexa+cu3HrwDtxyx9144fgZnDp/GftvvhlLs3MoJpcwuWlIxUwSaw7FfLbbhalEQObrX/8vmJmZwe/93u+hp6cHy8vLuPOOO/H43z4uLGsyiKrlCraOj+MLn34UP/6b/4rnfvJT/NPf/m3cfNftCPR1w9HXDa1Zh4vtSpCUoDsBKAe9EE3daDNmystTMY595Gshk14RNjf9FQVkJNOZACeLAozCAJ6PEpU8isARk/H0JKWHoSMQQOrqLF44fBjxrhhuufUW+CMRFOlpS5li+ru6nJIoVGCVQwBw0J9WPH1rAjATbXj6qacEBP7UI58UljDocehkZl5Do1wS5q1ut6NhUx7HZvZVWam2jePEw7RJ32bFglEJRTWW1FcWFjAB6QScZAXb0SSw5PUIK7OST2N5cQHf+/a3MXv6Au49dAdmE8sokk0d7/9PVygAACAASURBVBKGhzB5OZ7ELxDCQisWCjImPB4PfD7KixtjTcYmpW4V85ZgOn9H0JlM4dHRTQJoSLGD4QPd6XFnjq02ePv3lVB/8wy8ThbZ6G+dd9cJ3pqpbXPMmkwmk43DwhQZk8b8wGQwmdiJlRXpa5FwRKTECbpHusISr3PnFHjL6US8BClj24Iw0ffu3YeHHn4QXr8XpUoVxUpFGH0sAHB6XEpGvtGC0wBoWaRAxqKcy+mHx+UXlqKNyBA9MsVPnAxqBxxuytaSZNRAy9EwpO4VOZdMb/Y7FgmwPemBq2kVAXAJBnJOadSbMo/b7W6Rwm3qBGNbArgRFOVcz3jArku/YZ/hSxQW3B7lZyry0iwicArjkP3R7/eiUi7iO9/6Fv72+9/H6NAAtm+dkGKLdCoFJ4uB7PQfZeFAFDEWcSyvYuHagng0E8AkUEcvaI7dUFcMLr8f+VIZ2XwRdTK/yLxstoSBq0CsloARVCYQpqpbsY1ZwCAeuPTDpRyxVhOGMItEevt6xMNYVB1qNWF1EvwNhkMi2ZvN5US6nf2Bx7CvUP0gHA5icnICPT1xAXR9lDI2Kgc4f5O5RVCE/qzsO5Rwpuz2xUvnkMkkpcCCAC4Lj3p6e7FlYhKbRscQCkVkXWjp9A+m3zEBHAgQ0NTqiIbDiIUjsibU6zXkKhVhz/aFo4jYPSguLGLmjRN4/fhxpNNpjO3bjZ33HEIw3oUXXn0ZP//mdzDiCeGjB+7EplAMZYcdgzu2oeBzIO9zoeXz48pyAoVKHZF4L7Zs3YGBoU0CoGv0My5XBLglYMt5g3UCSibfAGF0xXwWSW4pJmG/q6PeqAnb2oYGuiI+uNHC2TeOoZbL4sE7bsfE8CDqhRzy6SS8TodIUhOgoYckAX+ef026Vm0qpM1l/TfYt4wVGdW0BlheXhFQlv2DBUPsS/QfJqDL9mHf9Xp8Ys9AWetjZy8gUalDD/dhbO/tuOXQQXiDPpSrNWHGe9xeGUsszAmEQ1L4wr6vxoRHGNohWU/JbvcKkEtMqa5RVrmKVr0i7FtbowhbswgHKnDoZTh0Dc6WBgfncL1pyNe2i00E7JI9gUxq6xi4AnptYN3KZ0zqrQBualxwLqQ8uPKeZ3GTksxVPrNKTpoLiOxO1lQa3s7ztuNz5uc3eNa277s9X3ee3/zp+wZmPyioaxQEvv1+vq22wiZYA73X9rPrjzaZnapyp72XM9uvXSCo9slrTgtri1Un6M72VeCtSGK/6UbfrH1h7p3V/tKBZsMmntqXLs3C5QrhlgMHYXe7hKHOeV71DbXfareD2n9v3NMSb15XpGjKHhsflD1bpyeukkRYk0c2gV1VEKT+HlBDWY1j9Q0lk+k970Q6lcTZs6eRy6awvDyPwcFebBodglvWPkOdx1CmMGMte3r5e+D64K2Mjw0M6Q0tuPZ3CmNPv3sWS7D9qKZRZ8x0Byq1FrL5ClL5Essv4AqEULMBFb2FmtMm1h0sAhzo7kaXx4dCIomLZ8/h6e9+/e27m/VbKwJWBKwIWBGwImBFwIqAFQErAlYEbmgELPD2hobTOpkVASsCH6YIvPj8DyVRRbCHiSDTN1b5QTL5Quk9U35PMWKY+GaykFX8ZlW7KblmJm6Y32n7wJqAqEo4EhgRwMuQPmMSnskT5VWrWDVMHpF5WSgW5P+UhXW63EYeyAR1jcSYWT0vjDMlRcekOoFMk9XAnzORpBJp65m065OLHazZNY8vxaB4M+v2+i3ZmRx7O+atyUqQr4YHGD0qBbxt0IOrKgDp4z9+HP/5q9/DA/fvxn0feRh33Pcgjp27jJePnsCe3XuQT6WwOjeNyU3DkrilFKf4nDkUgEtwgh6O3/nOd3Hy5El8/vO/gZtv3odLly7hvvvuxy9+8UssLiwJsNKqNzE2NITf/MynceTJJ/DMd7+Pz3ziEdz/2CPwjY8C4QC0Sgl2yrA6nOJ9S9CUYDGTaQL8i/exAviZ+Kc0Z1OjS60NTndIQFxKkrLPmawgJbOtAFBJKTLZSDCUXof0tRTmXAt2lxuvHTmCv/izr2KofwC//rnPobe/D1qTcrKtNR9GMnilfzWZiKP0rUuuVy6XlDxqo4lvf+tbWJxfxH/83/8DRvfcBNRryjhNcpGUFKWmN0Fp5QltZB07vopmH0X3FLBK8AscN8pL1ZTGVgC22ed4Pp5LM85rRyE7h6X5efzsRz/C1LETeOCOuzCfSgl46+2KoC5jiQCQAmXl6GpN5KIJ/JDVSyakkiFXCVOOU8aMwC7fBLLJTIyQvT08qjxvJZFqslLabHCzV99I8HZjQvrN6eh3nhXfBNx2HmL2mw7mbec1BJ4wFDKlX6zJOKofyjxhgB+Uba2UyjJPURqWQGU4HJLPXLhwAVNTUwJWCfNWPAcdkiDfMrENe266ScZBOpdDjeBgJAyHx41KvYK6yKbS+dQOn9sLj0vJ0/PzTpsXDpsbTlThsdfhsDXRqlfRaGkIBP3wEHgk2wgamnb697pA6WeyjvSWHbYWZYhZGMACkIoAuOwPZDfRj5lgF4sHXG6feOUWSzWUyjXxDiXrleOXkrT1hgbdposfNZmI7GMEVjmu6cNJgI5rQ0BYpWQa2oWp/P/8xdcwO30Jh27dj4GeuPhKZ1IpuChTTEBVbwkQOjI0IgzX6alpeW6Ph4CbS4o5PF4f3H6fyDbXdSBXIvitQQTDBeSkbDiBWTIT1XpBKXE+I9mRBG9lTRKGF1lZTSla6R8YwKZNmwR4K5N1S7arpsn/Q+GwALiUPKcULkG/+cVFAaoZgx3btwp429UVQbwnLmzhTu1aYTzbbCKbTgYZC3FmrlzGGyeOYX7xKupaFROT4xgeGZH4+XxBjG3ajFisWxhefC5iEOxPehOolirQqlX0xrvRE40JcHtl5jIOv/Qy5paXcWjXXvzaQx9Dbu4afvKNb+Hi1CUl7R70Ir55BAfvuhOFShlPf+cHGAuEcXDHXoRtLqArDHtPHC9Pn0c15MVNd96DwcltcHuDcLiolBCC3Ul5YTukRES3CbOV8sGBYFD6HmXqOWeItGiZktR1mWc4h3PsUBafQAj7ncdtQ1c4gFxiFS8++wwCNuA3H/sUxgf6gGoFLjRRymbQbNTQQkMKUUTaldYMZCLTxNIYp9LmMi+rfYQJsBSLRSwtrWB+fl7WmeGRUeRyOemPLPahfL7H45XiC64hZOK+duYcktU6moEejO46iAN334VILIJSuQrd5pAxSTiecypZt9x3CDorIBf3FVQiYfGCkhYPBkKifOB1QXw3GzWC7xW06iXY9ApsrQLsehHOVlXAW6dOZjUl04351lAZMZmPnbLICihXigCqKEUWpvUT5ZrErwFmEWhm0ZLRLqpgwzzG8GLvlAhW5MQ2kPuWiiQdn1kn7bteynnjLH5DQdy3WiIMX/A3M1TfeU1RUtLKrkNtwxTIzT2MxM1QZjA2Bev2jmtnf0tw2fAvX2PWtqRPmms0116zOJF7HSlSaDZRLhWkzcVChP2eBYnGxdZ4vWvS18qDutHQkU7msLCwip6eQQSCYWgszuI5OMc02E5qny/7LqOoUBU0tYFj85nUPrq9i5F9rHHNNnPbBHmNIk4p5lQFUWKBYsSRzHy+xUva65WxTMYt91osiFhZWcaRI8+iVMpjcXEOu3dtR39ftwC33IJJXxbbFlU/t6YWQqCVXuF8Nq6BNrfy56YZN8eJ7P+VdYuMnHV9u11gqgpDGiKT3ZYt53i2oVrXUak1UKrUkckVUa430fK4oPu8sIcCKGkaAj4ftGIJMxcuYv7yFej1Jo49+8S76HzWR6wIWBGwImBFwIqAFQErAlYErAhYEbhREbDA2xsVSes8VgSsCHzoIvDKC39rJO6VvB4TswQU1EtEIZWUIH3UHGThULpYMZ9MGTOpXO+QX1XsVpVoIRArAB3T7CL7R1aDAhbFc1IkMMnoUSBGZ3KSP2MSvVwqyefj8bgACZJoMXwPVXLQJEUq6WRJjhn+WCopqsA1fk7dS9u3ay2psyEnup6dwPOTX/XuGYgm81advw0WtzuASt4q+dOmgM0Elgl6knVKQJvJfoJHp8+cwQ+/932Mj2/G9l17cfs9D+DMlQW8+vppTE5MoJTLYWH6PLaOj8LlIoCoYsxYsl2YfO/r68MPfvADvPjCi7jr7rvwpS9/Eb/61a9wz733YXZ2Ds8dfk4kim0tG3q6ovgnn/8cTr38Mp78xrfx0fvuxS3334NkrYwdB2+F7nYil8qIxKXD5xGZYQJJBLn4JlgoUprSFnZJdGtMeukQdpQpe0rmnfoc/SxVLMjIEACYkstGotHMXArTze3G6WPH8Z1v/1ckV1cxODwk5zR419QolmID8RCV4+3wExSiR6fDIfEgKCfJ/IVFxKNRfPThj2JgaFgB6EJdIuBssMLZkaWQgS8T4DSuZvo6k2fWVM9KAEwABiZdDTY1wSSOKd4Xk8MN8dIj25G+jPM4evQ1BNxuXDx9Bhd+dRwP3XUP5lYTyFJKuyeGhoP8u5a0LROZTbKIa5q8CRCSvejxkm3VTnDy/2QQknnG9uDzE7Cld+vQ0Aj8/sCG5/lvD96uY8iu4+6887S4Ebg1E/UmA0rAWY570yfQ8IBUzWaKP65vRfOq7AsC7AqzsylAXqVcEeCPYCbjGKIEpa7j0tQULl64KFKUBB3pr8c50uOlh7ADJ06cFrZiVzSG2WvzGBgZwr5b96PaIniridcyvWC7ghEMDQzBYXMJAOuye2DXHQj5mnCigFajDJe9gabekL7i8QeEBa61qiKd7CBr1euD3xcFWh5oFbL53Ab7mp6wdfk/JScJBnA+IXhLLz/Cx/UGPbGb0AiMSYhYJEE4oSlxDAYJ3rqQLxSkaIZ9l2xvAnRcD8RfttFEPpfBc88+iycf/xG8dh037dwOjwPiQ0r2K4swhNVU1wQQ6+/rF0br3Ny8zPduMh3Fa90DL73VWWRBOX6PF9V6Uxi4Na4LZIESWJTzmTKjUuUhbwJqIh3OwgyCXc2msGCj0aj4bQ/QK5sga6kksRD2bb0hz0GAjuMyX8gjm8lieWVZWLgEdimZ3NPdjfHN4+gf6FfFP0IcE76hIVltF7bn6uqKzCFkks1cvYRcIQWXy4bx8VHEu+NYWFoUAGXr5Hb09Q2KDC4BabK8CEBwyqiWyuIpT9nkTSMj8iyvvfYrPP7EE5i6chUPHroDX/7UY7h69ixOvPgiqnoTy9k0riwvINzfjc9/4QuIRmN46jvfR7jewtbhTejyBhAcHcal9Cp+/OLzWG5UcPAjD+OxL/0TxPsGoYOy3n64XAEpCqhpbC9VPESlAl8wKBL0VFxgH+B6XCqXpPCD/sCck8h8ZQw5XbKYxe/zwOW04fyJEzh19BhGu2P43COfwK7NY2iVC7DVNRTSCQFs6s2qtJcMVXoZG/6ZauiqMSlglsjwqzm0VtVQrlQwN3cNFy9eEhnqeHe3ALmUUub6wb7g9VCO3AUCvdfmr+Hy4jJSWhM1TwSD2/bjwF13YWB4SCS6qcLqlgIxm7BqCd5Scpv7CSlSMzwyFZCl/GkZD756u3vQE49JMQPZ03WN4G0NdhRh1wtwowa3gLcNOBU8Lrsrzuud0rNqjVGgE68p3s4iNSs7CbUD6QChTLamAI8yTpQ0rgJtVRGcuf8ygdT1YJZQF98FeNvhkfsewFt11+uBs04QTR6rE7F+E8j2zmvD+/5EJwBqyLGziEJYziJXr/ZtqmhPFQ10qqhIWxjqMPJ1jdVqrHTCyK4jnUlLcQnn43KxINL8oVBQ2S74fLKn5dpMYFdUWMTLlcUQNZmrNsr+rkHxJvBss8tcks8UUKloiEV7kM5mkS3mhTHvchMw5c06YNPVXlwVMxn70jXP3vWRNJUquGeS/T23Z0ZBhWl/In13g7GCufcVLRlRf2FBAYs+uQ/SpECD8eCzco7O57NIphIoFbMolnI4eOBWxKIhsQrgfMJ9mwKAVbGoCcjy7wDOA+lURtZhvz+MQCAs4K20lez3DMWdDUUJ6tna9ivC5K1ra+xnTkcUwOAaWa01ZJ9VLFaQL1dRpp2Gxw3d70epVpO/S9wOFy5fvIjzJ0+LhcYbzz/1vruldaAVASsCVgSsCFgRsCJgRcCKgBUBKwLvPQIWePveY2YdYUXAisA/kAi8+uLjRoJKJfqYKDS91SjH5nQoaUsmN8jmYvKFrBYmlZhsikTCkp0T3zfjJcw/AQ5ouaUq8QnckiXIpLBSmmNSse1pqyRfTTaukgkUpqFxvJlI43kIlHWy6pQ8s0rGSLKNCqNkThryzYpdqCSVO+XeBPRdu+f1AOtG8NWo3e9o1bcHcjeCv9dJi3XESyVlmfQhTMc4MynG5DQZTwQ7EiurIrFabbSw++YDmJpP4MXXXsfklgm06hqunD2BLaND4kGpklv0AaMEqkvaYmRkFE8++SSeffYwNm/ejD/64z/Ca8eOYu+evfL5n/7kZ+KpS8nIrkAIX/rsZ3Dl9Ck8/tdfx1233oa9dx7CC28cw8EH78fg+JiADGxLOMnsICNJgYVktVIilc9PdhuBWvFMBqVPyXhk2yl5wE7ZXptDJUeZqGcshMEtDA72ET6LAvYJvBJYWVldRSaTERBBWFqm+agheyr34XLB7aB0MNkuBvjO3xvMb5cwF3VJwDNZSnCLyT6yOcSqjv2W/wzJYkm1M5lOmVODpcG+zF5l9kk+gyQVyTSWhGdTfEe1Gtnqhk+bXXmF1utVXLxwAUvX5vFrjz6KRrGM14+8iI/eez8WU2lkyhV44xHoHsrzMolpk/ttaPQypYQtPdqaAq55KJXpVKxykQy3K6YLY0BA3QRvw+EIhodHECSjTF7mSPqg4O3bc2lNxpDZ6d98tbeaMNU4M8HbTnbVmnSlmY7uAG/VMRvSyoYspfyOjCozgUtGt6BOOlqNlkiIE7Ty+7yoavS8dYgvMeeLy9MzuHDhkoDxBDGbTTWP+f1dyOfKeObZ50QSd3BoBNNXZtA72ItDdx9Cy9EEXC2JeyaTQsgfxPDAEGwNJ5zwwOPwAI0WouEWmvUE6rUMQn7KJjtl3vL4gyIfXGtW0BLjXLLDnAgGhtCoe1HKa7DpHHuqSIHAqUOYS7rIGtOv1uFyCLvSZnfJVyalS+WKYn1KAt/wP7Tp8PoC8Hj9KFfK0r/Yr8jEJFtU1gUWQOhAOp3Ejx9/HM//4kl0hwLYsWUMPicl+OsCOhO0JXuQIAbjTSlq+nmvrKzK8cLqtTuFgUvwViZyyiz7/KjrNmRyeWHfEiintLPp9bvmYS5+n4rtSUCA/ZwLDE8TZtFK/4DIFXM8cN0yGcim1zYLG2R9krHZkOIkjt1kMmn4cfuE1U72blckImPfZHErcpfyTqZ08cyVKygVCtCqFWj1MtweOzweO7yUKdYpv5mF3xfE6NhmRCJR1DWuc+yNbC8drbry611eXJJ47dy6HUG/D6dPnsDTzxzG/OIyHjhwENsHR3D81ZcR8roxtmcHLi7O4eKVaQyNjeKBu+5Gq6LhpZ/9HI58EdFgGMN9g+jdNoHXrlzE8ydeR05vYtttB/HQZz+HSM8gGlzjXUE4nX5h6ok8crOFaqUifuJevw+hUEjmQ67/lDeu1CpSIMOiLgEYG01hT3u9nGuVFcDK8iKOvvwSqrk8to+O4r4DB7BnYhxaNoVqPgs7wf0WC1BKBlu6zbjl3C9+lcY8a67UymGUxQksIGsK03Z5ZQXVmoal5WWRUVayrmrS8LI4wG5HIkFAfQarxTIKdKV1B9G9ZScO3HkvtmzdhkqtjqpGwN8tayALDQjcUi5dFDwYGVk7lIUE1RyoQMI5hp+NBENSmOFkYZoMJq5JZNAX4bQV4bXV4EEdTp3etw3YxdOan1PgF8/Zlpc1VUsUm7YtNWtuWNRcZYJr5szJviSsSKNgToBbAopSyKUWKgVEtoFY5TPbnrvXsxPVmc290PV+1561O31fO+fy64O+5rmuB96+5Urwbj0r3nHv3bl3U/en1nB6T6tiCpGqFhzdYOZKXzS7VUdbSc9Q+y1TZUVATsNHlgz1leUl9Pf3IxbrkgKP48eOihqCKiijtLUTbrdL5hn2oXAoJHL03d1x8VrnWtQpdd0J3pq2HHpTR6VUk6Kj5cVFLK+uIJVLo0w/VqdL7s/OeZ/zlWHtwPtUCi30elbFlEoNRTFdlcQ2va7bfUBVLbT7pyimiLKI8pSXPZKssywGUsxhu131cXqrJ1YTMv/zelHj2bjf7e6OQatXEIkEceut+8S7Wrly2KQwx+yH0lYGm5ZtVOb6VWOBA/9e8MDt8slzsqBK2Q2/3U5DtbsUPRiSzqZEO2PD/WqlXJO5hese1w6ugTnKu7vccIVCKNcb8n3fwIDMgefPnRe/7We+++137IXWB6wIWBGwImBFwIqAFQErAlYErAhYEbhxEbDA2xsXS+tMVgSsCHzIInDk2e+vyRubbE3ll+k2mAaselcJWspxMmlJ4IiJS2ELeJRUp5lgNJNyiv3aTpKZsswEyghkMUmmEpNYk3elDK/ytm0IgCneujYb+vp65Vq5bF7YQHIcfW1F2s6Ut9Olil8xegn68dpKQlllLRWA25n/Y+pG3qYh2VrbdCQ3haFgeMKta7uNcNSbG1bl/t4K5FXXlbsUxqnhdUYvLXpWEiinx1+DsWoKYJdKpZEtVrB1101YzJTxi8MvYGzTJoT9Plw8cQxjQ/3w+dzSRkzWEfAQv2IAw8PDwrp96aWXhUX1+3/4+1hcXpL/j4+N42c//ZliHTWBoNeHL3zm00hevYpvfPWrOLjvZhx68D78+V//v9i0cxu27d0rrCaCoJVaVQAPJvokoU6ZR95vs2H4FlPST4EUIvvKBKmwqJTXmrBwKbfJFKjKRiumjhEXMj7k80yuEjixMbHugz8YgMvjEelO9k3wMy16G7fbWJiUDbLwFCNJwDyyaoQhphi/zXpdkopkO0sysFqRq/OZeF2CzQrh5zEqac6XmSSX5J8k0hX92wSZCQA3Wkr6U1L/Bsrb1JUENCVkCWodf+01dIXC+B/++99BvVTGsz/5KR64404kcwXkKlWE+rrRctvRoGwywVmy3jXFHGRikc/rcLok+StMS5FNVkUPJoBN5rPyxfUp6dqREQXGmAyvDgB3fX9VLXE9F77OIggjpf32XNoN7CozraqOfftCCPP3G2Ux11hn5hnWzG03yEwaHn0mUCBfpSkVOMKiD8WoVN/nsjmZ4zjn1OplOJw6AgEmhXVcnp7FhQvTItNICVyVKKZUo1N8L1OpDOLxHkRj3VhaXkEwGsDmbZvRtGuwuQF/gB6ENXicbvg9ftTLOnzOEIIeP/RaHV53BbXKElr1LIivExwj0Oz0eKE76JnchMNjQ01Y+ZQuj6Ne86Gu2eCw+YQJqiTeWbjB/kKJWzJva7A7FYvc5vDA5fGjWKqiUCgJSEGpWFNqksUeBG75rohHtEvuoVSiHDPHmwJq+HOuCX/zN9/GMz/9CYaiXdi+ZQxhP9mLlNBVABffLDxhbMOhsMzPyWRafsa+q/ovGfs+AW7pwWtnwZDdgWy+gGKZQKECGZTigmJMyYvgF5nsdsBLiXDKknKO8LgQ7erC4NAw+gcGZWyQfclnpYR8LBZDKBhUyXv2gwYVJzgPqTlEQDlDQYDzAuc79gcBN0x/R2FiKtCG61o+n0OJMv+tlsSeUueaVkKxmEOxVJAimq5YHGEWydi5pirQR4COBplfTdQJHCcSKBWKGBvZhFikC4mlJZw+eQr5bB5bB0eQmp3D6ZOv46ab9uDAQ/fhWjGNS9NTAnjctHUHtFwRZ158Bc1UVmSehwaHEN28CdPpVZxfnEfRBgzt3IXdt9+J6OAomi4fGg3O307Dt1apCBBk4ThwU5KaiglkvNaqBgjeWGMdqvXGjmAwJHH3ed1SsPLaq6/gjaNHMdTTi52bN2Pn2Bi2Dg/AVa+glE5C1+gPyzmdsddEIppy91ynFctOsVsVQ08VEHBOo5oAAUpTeZiM6ZOnzuCNEyekj3JdEu9cFhU5nMLOo7/7wtISilwTfEGU7G54e4dw2533Yve+W1GrN1Gu1eF2sZiA/ceDSFdE3tzH/P/svQeUnOd1JXgr5+ru6hzQQCODIIlEAgRBSCIVSIqSKFJxJNsaB9memfUcnzn2+uyO06xX9kjyyraclSxLtpUtKlCRlJgBAiBBEhloNGI3OlfOac997/uqqkGApCjaluwqsg+6K/z1/++L/7vv3qsysjXxleY5CZPd6UJHRwTd3TFZD7KpjHjGu51uKR6r1ypwO3PwewoIe6rw1vJw0/u2zkILnp8CuFrMpP6d0qVlPVGw1c5xOldftscwPrnNObR136KTnAXg7Ce1JqnF99Ssw5fvXlrXgRcGbV/KhvbKAO5L+eSLvedHPze7ppmKILMvsJ7BwiAn65JFjIreKoDZkK026700hrJ0tbiL7aPHVn9iFiuWkcmkMDc3i9FlIxgaHsLU5EWcHj8lBXns61RI4NxRpX8353mu8QCikRBuuHGbrNX0HbfsX9mDmD5in5PdaQ0o5ApYmJuT75iansJcfE7WCZ3j1BFC1G2ERN5k30qxg9l76bzawsqVbmR3ZKaEUQoEDBvZgrWyx1ZlGwVXVbWHcx7JxARxqdrA+YQAM8dzV2eX/E0LjVhXJ7i8rVmzCivGliEU9EvxkVq6sABBv0/BW0XRbZGik4xiFmQUuLfkC6qGsRS8tYNnKXDf2FtQ/UVUcHQfyjbUIj0tZuUelSpABHLTmZzI+vuiHai63Hjm8FG4/X709PZLsUsyncI/fOTDL9Z126+3I9COQDsC7Qi0I9COQDsC7Qi0I9COwCsYgTZ4+woGs32odgTaEfjJisBDD3xBARp6fRnZVyZW6BVHAIoJFybZrdwwk7IEgZioJStlNnlFqgAAIABJREFUYWEe8UUm4ovyHpVVViamMD/Eh5P+m8oKY3JEk1UqI6vJa036WD9PAQApG1csSkKd3nJM5vIhso1M5judCIVC8JLpQ2MsAf8UELXgrea5loK3zeirxGMzldOa3FmaBL26ZPILA7gWvL0852rPgYk4BRRVYle8A2sVVEpFFApFSSZROo/gYmIxIVX/ZN6u3Xg9ZlJFPPjIEyJDOtzXi+f2PYHRwV6EwwFJnFuvYsEtnU4MD4/g4MGDeOihhyVe73vfz4E+mvR5vOHGG/Gdb31H2rlSqsLv8QrzNjMzg49/+I+xY8sW3H7v3fjzT30MFa8b0d4eYWMTFBRvTWEBuhTUJwDSADhVXlL6gZETph0ZX1fZ4Gb0NUmmXpUqP2hA7RZIUIAT9hkmx90u8fcVqWDBcJrJb5PZ0/4gQKvKMAvIasA6K4HNmBMQ4Os8B/nbMGI0ca6sESbtrey2gu6G+WQSo1ZSUcaA2w2nh+epn6Gn2+JiXMBajp3RkWWIdoQFsHjikcfgcTjxnne8C5nFOO773Oewe/sOJCmfmsmIbLIn7BeGMxUPCahQtpQgmvVL5Tji+CL7UEBmkSkkmOuRawkQiBPw1o9IJIiRkUEBkITp3oDKba80wIFGzgh1XglcbTJaJJaXsdqfN8tdzoJtvMH4Al4mvdj8/PO/ewmj9qrH1SPIpy8DdW2/sMw16/0rfQj0iOX4K8DjdaNUzsDpriIUJgO2gjOnp3Hi2Fm4nH50d/fD4/ELeJtOFRAIROHzBuCnTG04hGwuh2A0iEhXGGVHEQ4fLZQZqxr83gDqFQdK2Tp8zhACLi9QqiLoq6KYnUOlvIigj0ywipy/PxwRQLOMHPKVNOD0wBsIwe3sRKFAOUwvvK4QioUyKuWa+AWKhHq9jEI+jUqtCIeLE62ybv3+KCo1JxYW48jn6Y9rlA+MTzWZtxxnOb7m9gojlsUTlDdm30un0giFI0ink/jYx/4aj3z321jR24OVo0OIBn3C+HU5Vd6YgCTZrCxGCYdC8Ht9SJJRm8uLHDKPz/7JccjvpKw4/UcpDZ3KZATArYh0pymCaMzaZMIbr0JRXyD44RZfRUoHUyp5cHAIoytWCPOND4IIXIN0zdA5hmPEem9Tqp6KB+wjBOwp7W5BMM5zLDASlhoZ0WbesWwwysfTr7ZG5j4oV51BoZAVEJsPgqA6t7DISIFothXrQwSoqxIczaNYIBOVI9MJv9uDdCKNk4cOIxdPwFepInFxUph7Gzasx/A1a3AmMYsjx47A53Xjlht3IBYM49LR40ifvSiFLoMjI3B2deD47DSmchksoIbesVXYfeddGLvmOszT/zhbRj5PqWSC7tZbsukXTuCaJ2wLt0SdgCRpXgdHAAF4UQBwC/CSWFzED3/4A0ycPIWxZaNYPTKCLn8AfZEAhimJWsqjnEnBiTIcdc5lJZRZiFMpCZClNgdOAc3ZnsFAUI7P+FPZgXN5OpMRQH5mZg5Hjx3DtGFz22IrB70+q1Wk0xlMTl1CIplC3RdAxRdAokKErAvbdt6CG3e9CuW6UyRRfV6/7EOoVtDdQ4A/IvO4MjHVE1NUGpxOkb7le8iUzGeziC/EBTimJ3Q2m5Z1OOijL3QBEW8V/jq9fgvwUE6ZcugN8FaBRAvYts6djQIVW3HSMm++WNGLZd5a1uYVd57Cwr3yntQCoz86QHr58S7bT71E2WUFml+ssOfl7Keb+zYFNlkMqAxMmWPoqW2UCEx5n6yTKqdsxqoAiHZ/YFQLoFYVAoZKDU0d2VwGkxcvYNXKMZFwn740hZMnT8geVT4v3ty6B+SaQ1CXr7FfbdiwVuYtPm+9ZK3UsQVIZa/EvbsocpQFoaWEezafFdWISp1FCQUFIcUzXAFnrtlNCXiVtudcyn+1z+nqaYvn2P+lmI0/BDlZ8CLAtew4DOBpGcumGEE8fZttL3sNylPLOuvU2krKm4u9gxd9/b1YNjoswLXX6xbwVveOKpvctB9hGymAKwWnBpimJD2XSxZWvTB4ezmAq32AFyOS7XJonTuk6I7KQrYwsVZHIplGgYWVdcAbiuDIiVOYnl+Eg0VOUvjnwRf/4s9eTsdsf6YdgXYE2hFoR6AdgXYE2hFoR6AdgXYEXmYE2uDtywxc+2PtCLQj8JMfgYcf/JKcZMNTzUFGWVASKkwakclCEIJMPyY0mdhhIpespmg0imQqgVQqJQwsJjiWVsnr9ZP1xKS6gmROAdAswMcki/UKkwS6kTYVZq0BgJm0YXJXwc26AJs8HuUKCRYrcNQim2wSko28H1kwJkNuE+0ND1wBey/3pL1SwvCFGLhXbmfNf7XAw1dgH1o6jTJvlK3DayXTllkjgjfxRFJkOVnxz6TRuo2bgEAUX/vW9yS5vHblShx49Afoj0WFCUSQkOAtmSBMvpFFPTgwiOPHT+D73/++MAjuetNduOfee3D/t7+FW2+9DQeeegoTp8+gXKwg5A/gvW+/F7V0Gp/+yJ9g/dgY3vred+Gr3/82PJ1ReCNhYRiQhUA/WfHqNeCpBUH00m3yjcC8+tDSt1PY0W4ry2feI0wrpbcwOS/tKYkzK2tIsN0lEpDyY+T81LeMDCZlkzSY2MIeUWaceACyOIAAFUVK2ebi4cykoHnN9DXL6JMEpfVClSSrAlECAAszz2goCqhrWIuSTHSK15o1fSZITWnkZ599FhMTE1g2MoI777hDvDTZTl//6teQTiTxjrvvRWYxga99/nO4Zft2JLMZTC8sYGDFCHqGB+H0uZEr5kUymr6chQJBDmW8i0SysM6VlSKypR4Fw8RL1E9AkZKmPkQifgyP9CMa6RTghclUTarqNdSFoS6GcQIeCTCrFJbLHk3wVt8vLfbSJ7xGglgT3wKRm/GhYLC2pz1u83f9CukqDapa8/fW9wnELvLcTelR+Q57bMPe0fPW4g+OFfX1zEn/KZSScLrLCIWZoC7gwvlFjJ+gdynlLXsa4G0qmUcs1oeOaJeASfRNZdHJ2mvWYGCoT8Dbk+dOYH5hFqPLRzAyvByRUCcy8SKeOXAUydkFbNl4LdatHka9kkZ8/gz2730As3Oz2LlzJzZcvwneYAgz8Qt4+PEHEI7GcOOOmxH096FWDcLp8MHniYBkbzINyWLkGKvXS8jlUvIvnFU4XF758foiqNXdSKUzyBdKptDGJQxbjg0Pmb5wiZwsgVxK4jJJz7ma64H1BD53dgJ/89d/gaceewSjvTGMjQyiKxqEVxhkVdQqyiojA4xx5dpBsCuVSiMRT6oEs9cvIB2T3mS5iTeisBurwroloOogSCiy/grg2nHPtiNwwTVAfJ7JzPSxn0cFwKVP7ZZt27Bt6zYp9qGk5ezsrIz7zk6OAZ2PuN6x/Rfii5i6dEnG+sBAPwYGBgVsZVEK5wB+hwVn+DzXtnw2J77f9MgVoLpQEJlNflchlxMQmMVO7OMCdYhEvPFl5BjjWOPfBI2qReTzKZFPzqTSyKVzGD8xjse+/wDmL1xEfzCE/lBIrnn1mjXoWjGMHzy9F3MLc7jppu24dvUaeKs1pM5cwPyJU8gUihhbvx4JhwPfeOIxzFXLiDuBa268Cb/wa/8dI2vW4/zsInJ5soTpg8zCKR1gBCs5hhhPzh2cj7nOUxWCADv9iQlGqyyvAhw+L+VQozg7cQYPPvB9lIslrBlbiaHuHtSLJfhrJawbHUKHz4V6LoN6JY96heCSyukrkl2VNcAfUNCW8vaMOZ/jOZCVzHFx4cIFGWssAmCfFHY3QSqhzql0K33BE4kkZucXpBDNFQyj4vVjkQxyfwjXb9+JW177BlSdHsQzeQHrfR71CW+Atw1FBS34YiEPgVuqF3h9lE6vSFux/fjV8XhCzkf83j01hPx1dAXqCDkL8CIPHwpw1gm0VXTdMrK9jb2AYd22TqatzE99fikb8vKJV14VgFBBQlustOR9DTnc5rNXA0t/fBD1clbwS18qWt/5ygC6up7Z4h3LTBX8TtQ7tB1rZm0UcNLIdeu6o4x/XXXsusW9q7Lo1bZAC5oolX727GlsWL9eZNfPnj2LC+fPqmQy5birVenfBEVZCMf9NJUKli9fhlWrCPh2yD5LCtBE0liZrbZYTK6EYCzXuHJJi8pk7iyhyv+o1MF5WC5Ir09lgs3+TGSDCSDrHkrXYAPeGh9gjimVQrbXakBbmSM0Tho39abWPRKrIwyYa+Kp+CgZrQogCzPX5Za9CaWRacFC33LaFLD4SFSbZX+uHs783YK2DeUFuX6zh6hyv8v9yuXM2+ePDrtTscfRIkrdK6iEOeczLV6xajHW8539o0Q2Lm08gmEBbs+cv4jp+QWRnCdb/xuf/MTL6+DtT7Uj0I5AOwLtCLQj0I5AOwLtCLQj0I7Ay4pAG7x9WWFrf6gdgXYEfhoi8OgPvyLgk5V7FVlan18YLgRvk6m0eIsS6BkdpVdmWBK2fD9Zt0xyM9HZ8A40kpN8niwdJj9E1tYAW/SEE8CM1ezmvXxNWI3W59TIo9EHlQkr5pMI0oqsr8MhMnLqA6aeWJZFZZmSFjRcyhxpAkutjE8rQ2eBJybR5XOX41VXxKVehBWimcamxOdlHcJK1DGRpnlWJtbKKJeKAgIIM6uizCEy1RbjCZF2XL1hI1yRLnzvB4/IaV+7fr2At31dHZLsY7wJHpgcNkLhsDA4CB7ed999AgivXL0SH/jDD+Cb3/gmtm7bhouTkzhw4GnxsQ36/HjP2+6Fv1bFx//ogxjt6cG7f+k/4/tPPIrwUD9CPd3Ik6VbqaIzHBWZSAHo6a9rPYob8o960Q2VU21ow6xVEIaJOZE7FXk8y26jPKVQshsAuICJ8jo93BTwk2PbBKrNrAorRBOHTGQqe0PBW7dhw1pQzwLGysa0LKQWNlIDfDfAi5xPa0Ma2NgwVSxBiklKC9bs2/ckHnvkUfG7W792Le688w709/dKO/zzl7+KxEIc73jr21BMZfCVf/wsdm2/AalcDjOLCxgcG0X3YB9qLiBbzCObySOTySJHIL9QbLDAyBJlMtheq8goe8jy8wj7jmOaPnrRqA9Dw70Ihchmdwsjmp6bZI86+C8LHXS0GjicPrvN69VYG6aYYSX/KKDt5WNTj2XAW+v9aEFc42GrkonNoEuSucW38YWABesnaUFbWyhi+40y3lRqW7sa5XVz4nvLz+QKC3C6SghHOM+UMXMpi8PPnUEqVUYwEFPZ5DoVBDzo7hlET08vDhx4Ck8+uRfXXrsRt7721RhaNoh8JYsv3fcFHHhqvxROvP71dyDW1YtjhybwN3/5d1i8NI1f/vn34TW7tyDoLWFhdhyf+buPYn5hAe985ztx3dZtCEaiOHLyIL7wz/+I9ddci9vvfDOC/iHUqx0i2VwpOtDV2Y2AP4wimY2VEtLpRSST5FoSoKXUrUfAW6crgLrDh1K5hlK5KtfKcVjjfOVwwu31CSO2Chf8Ac75lHuuSKEOwSkm5ylTfOrEMXzp8/+Ewwf2IuJxYnSwD72xKEJ+sm+BSqkgSgJkzhKE5We6u7uRy+bF/5DxpmSyJOeNFK4oMrjcUiCyEI+jTAl29mV6NwpQqEUKWkChgALbj32ezHb+aLFCALHubqzbsAHLR5cjnU7jzJkzMu7GxlZgaGhY1w4H1xeV2k2mkuJ3S8UDelTSHzoQCJlqATMQtKbEeL4a5pfgIQ4Fb4vqkZjLFVAulhEOhdEV64bbS5/gqkjEN6VKucZ5VI5XUFPKc2YxO30JycSiMLTPnj6L+/7p85g/fxFDoTA6DbCwfsN6OKMhPPT0fvQM9OKet92Lka5O1NMZJMbP4PSTT2Eqvoi+sZWo9/bgq3uewPHpS/D19+Fdv/B+3PG2tyNbASYXEiI3Wqs5URaGmbVBICDuUvCWMta1GgpFgrdsz6qC/ARvXa4G0BEOBIR9++zBZ3Dw6acQ64xhxbJRxKJR5FMplNMJrFs2hKGuCKJCDC+gnE9LO7o8bvmsz0eZZC2u4VgnE57fyfiQaXvxwgVMXpxUhmGWcvdWpraCMv13uW5yDSxQkjUv70lncyIZ7gqGUHa6keT6GAhh47bt2P2GO+DwBjGfzMq8J0Cx14POrg7EumLwCfua3u3K6ubfVDFQ0EkVJyjLnElnRYacPtLsp+JF7qkj6AO6Q0Cnt4SAI4+AswBXXRnHOqup9+bzdZFb5t0G2tS6+FxedNayLrUUqDSevQJYu2QlewGW648P3r7QbvjfDtgVRq2sAVoYaAFcC0pa5i0XB/m9sZHRdcNsQIxksmHeyh6XPaYqxTqnJ8axceM16IhGxRebHricB20ho6qGUGa5JNLrxWIOq1etxNp1q2XvlsuxkEgBTAFvDRgqE5dQX1lmQ0EHsrm5h1Tbimq9gpqDZ2HnSCP/3JCdN33J1qEZBZ5Wtrfsihr+8JZRq5ctCiqmbk2jocCnBYBF0t70W1t00yw6UKUdKdEy7NtAwNdgMzucqiAi9wT2fQS7DbBqwWQFrxW8pf882bdLwVvb75bu1W3pWSt4K6xi2UOagIhSgxbtiXKM0yVy2mJjUquL322uVEEqX8RCMo3puTlZszhffu6jH/1puP1rn2M7Au0ItCPQjkA7Au0ItCPQjkA7Av9uItAGb//dNGX7QtoRaEfg8gg89vBX5SlNgKofmnj9OY0MblXBLx9lBLu7l4C0C4sLSCYTwoJlItMCofybP3wwUU6glT8E0/ge9WHTJBMfCpaqp6jINxsWLZP4wrYyAByr7kVK0esRIEAYdEaauZFw4udNYl39CJcmbQQ8apHrbQV4LU9lKRh1BYC2IWH4IggvSQANELOFWbjknFo4MQI4knlbFIYBXymXK+IJRrZlPJlEtlDCijXrEekdwHcefEiAXYK3B594FP1dnegf6FO/tRIlVyWdJoyzWHdMmEpf//rXBWilF9l73vMeXJy8iOuuu14Yb0/s2SOsvaDPh3e+9W4MRML46O/8HmI+H/7Lb/w6nnjuaXSOjmBgbIUkOwnokHlLppJ4c5LlYfxpVZK3hc1gJEqZXGfiX1KbRoLPAqsWUBWGiWVNMoDWl07A/ka+1HgDNqUVbR9otIrxDCQjhJ5lDDv9E1WSWRkqfCj44xAGDBP0Is9J6WMmC60roTDCDLPWsF/Yf8UXzxJPW3x6yf7if2SsTZwex4H9B4Sxtmb1KpE77ezsEInCL37xy5ifmce9d92NSq6AL37m07hlx41I5XOYXpxHtLcb3kgQZbJnHHVpU3rdklHGPkKpQzKJCd5aprqVgiaLzO3xCWuyAd52eDE83CPgg8qZB+F00qOU45UsdkO0FSauSlK3srYa7JsGi7yVgfsi82ujYQw4LgCsYfeaMdEk8Fqmj2GkW9DYMKY04W76QoMOZYF8aVVl0kgCWTqRSQRb8L0J+knaucb+UUcymcbM9KzMh1QWqCMDr6+MUIiSxxUszJfw9IETmJpMwOkgAE7GJhPrPqxctQ69PX3Ys2cv9j65Bzds24bX3/46jIwOIltK4zOf+7Qk8u99+9tw4w03wecJ4vBz4/jcZ7+MFSMjeO87346RwTAc1QQSC2dx/9f/SRhIr3vdregbGoHbH8D5qdN4Yt8jGBwewdZt2+H1DGLqYh7jJ8/j7JkpdHX14Oadt6CntxuVCkHEHLK5FGq1AuAoi2QyAdw6qOEckHMvE7gTRqhbmPEEb+mJ6w0E4XB6CTUKI1NiMzMjMu4uxqxaxumTJ/DYwz/EyeeehqtSwFBPF/piHYiGyZh0oFouyg/BW0rt0md2+fIVIrs8cXpCGN8ERwncEZzw+wLCmA1Ho8hkczh3/rwAuCR/C3ArxRdM+ivTi2NY55GqAG6c6wjekuHLfzmvEUzjWjU/N49AMIC+3j6kM2n5myoE1boWGoWCQWzesgXbd2wXIPeppw/g2LHjyOdUVprjzCpGCMOtXkMoHMKaNWvg9wUxMXHWFBaRfVvG8PAoNm3aImP10OHDIh1NNjS/z/pOshMTs3XWHfBS5twD+AMuhEMB8XrfunkbvC4v7v/yP+PUwUOIOVzoqNWxevUqXHPdtThw9BD2Hz+MnsE+dPV2Y6yvF7s3b0JxchpHHn4cE5em4e6KYXTHdjx54TyePHECG27agXf9/C8itmw5puYWsZgtCGDLAgQCn9azU+TinQa89fsFJBJWMSsFZHbTtZRrCccY3xsOBTE7PY29T+xBKpHA0OAQBvv7EfT7kaK9QjqBZb0xAW75EwsHEKA8qjmO30dPWzIRKeOcE4l48S2v1ZBYjOP8ufOYvHhRPMrVdkD3GOKdTnY3vcbrEJYtGeXsq2x/rldkeDu8PlSdbmR4TF8A67fcgFffeRfcwQ7MJzMyv7JIiLL8ZNf29fYi4PPJtXPfwf7LfuV2qTw++97C4jzmZufFk57fGwxFZAyxGMHlqMHnrmOgw40ufxkRdxFhdxFuFOHgnCP96MXBW53prM+vzmdXlU1+hYHbxh7t32z7/PLB3Rdi6tpCJAVwyR5l31cMXcFbuXJVpjDgbTMES4FMxfsMGMm+LHvMGi5NT+LM2Qls2bJZfKNPj49jfm5WitW8lKNnUYBbbRsq1RLi8UXEEwvCul2/fq3sq1kMohYMTfBWGKIt4K2TxTdkyhuKNsFbmTNZnCL7GGW82j2WLRpQVQ37l/29KZvcYIXbfawoWZiV11glcN2kRLSqzJiCOsvUbZG6b24Z7Pfo+s99ltqiGBUV3iMImV9VRayyiarmGE9ac3xR15A9mIK30gZLmLf6XVeqveRzKpltlRz0Xz5n1Xi4JvV0d6u9CwH+OmQvSSnqbLGM+UQCc/EkPIEgEuk0ZufmZF/1F7/3B/9mo6X9xe0ItCPQjkA7Au0ItCPQjkA7Au0I/EeMQBu8/Y/Y6u1rbkfgP0gEHnv065Kotl5fTJQocKXybEzoU75QPEErVWRzWUlQMznOxBKZmg0JWUXCJHLquanyuBbAbPXVst6DkpJkkpMJYIK0dcjvlKlkLohymwQE+d2saieLKRbrFmaBHrfaAGjFt0qOR7lcrdgXhpM8FKCTdFwLYUWfa/JfFNdtTfVcIUkqCS8Ft5oJVAWxmmwwPReR+DVMYwt8EWhofoP+pqxPoorqtVUt85orcp3ZTEaSegkmogslDCxbjsGxNXjgoUewuJDAqhUrcOLZZxDyuDE4OIDe3l50d1PS1YtSpYz5BTLcgMnJi/jmN+9Xb0kH0BWLCRi/a9cuYd9+9h/+URJh0XAIb77jDVg3MoyP/vbvwlMs4Vf+x6/hmVPH0blsBKs2bkShUBZZ1VCQ3phMVCsToyk7pwlAhdgUxWaykTJ+kugjU0NkiI1XsWG+8POtoLv1ZZW+aJh5ArZaSUjNzppEvvGhNX2wAeiTaWLan8xb8U+T/qFeuDb2KtHnbLSqwIoG6OexpM/WVZZTgVsjsccE5GXzhYU0GedsNoP5+Tnpq2TfRCNhaQPG5Gtf+zounpvEXa+/Hd66A//4iU9gx9YtKKKGk+fOINgZgSccRKku8C1hBWWqklVsJJzFi1MSwApMMhkqwK143vrho+et14cAmbcdHgwPx+DzK0s64I9genoR1YoTwWBUmCXKiFcpZWWEmRFkQG4dTsr4YRuy4EDmEAPGXz51NlO6EBDPyhjbz6jXsUncNhFZyZ5LclXmp6rK6ZL1YkBzYVcbD0pJShvpQzsfKWvGSCY3Msf2WjgGyQYtyg/Zfpw3KOfbE+vBurXXoLenFzUk4fMX4fVRiryAXM6NQ8+ewYnjF1CrBuD1BlAu1xHrHsCOm25BvlDA4UNHpLiEwNXYqlGRTU7l43jy6T2IRMPYeO016Ix2w+30YXE+i+NHT2P96jUYGugHKkmgmkIpP4+zpw/B6Shi7Zpl6Ij1oOZwIVdKI1NIwuP1IULfYnTjyHMXcezYBKamFuH2+HHLLa8SZqlPmJ4VZHNJlU024G3d4UGt7oHDHRQgt1x1CofMSWYr+xH7ji8AtzeASg1IprPCRmZspqdnZP73OB0oZDM4O34SzxzYj4ljh1DOJNDXFcFIbwzBgAduJ+dz+imqDzbbLRgKiYQxx9yjDz8qkvCcqzgXdXR2CiOcEsNBMsPdHmRyWWEfExhLplPi+03wUIp3zJzAFmX/4DzEcUVJUoK4lEXmccgYpuw830PglmDfM888g1OnTgnDVs6tTJY/cMMNm7D7VbtlRXjyyScVdC1QBcHI+Fs2FsdJBQiF3BgbG0M4HMXiYkJAYIItqWQa4XAHtmzZiv6BAeSLBczNzePI0aOIJxPiT1krF8waQT94D+qVOsbGRrH9xm0YHhkSW4DEYhJzM4uYPXsRmekFdNYcGPGHsWnbFkS6OvDdRx9EqLsDm3ZsxclzEwigilu2XI/kxHlh307Hk0jX6nANL8OhhUVcKubxrl95v7BN5zJZzCXTSOfpR8z1UX14FbzSXzgncp3nei/M24JKHMtczGmAsu0Etp0OibnH6cJT+w/gwL79Io89PDSIWGengJ1zMzOolfIY7O1BJbmIzKWLAtwOxDrFC1mKxqSwpoJyqYBSMYdysSBzdLlQRHzOAKSFgs7fpqiH7UlJU651bGsCuIVSRbySU9mcsOQ8ZMwGgnC6vSJ5miXz1uPD6uu34DV3vRnh7n7MJdUKwII9ZBZ3x7rQ19MjQC6LewRso8e4zN81kW+eX1xAsVCU9u+MxRDt7BLGL+c6R70Cr9uBoZgfXf4KurwldHjIvDXSybL+vXTwVqdeUxXWkICwYNrSQhtb3PZiW9mXyqp9qe97se97+a+/PBBXtnQMWTNMS/7WAi2nFFFI378igKtqD81HE6RsPCdoqVW/0AKl8+fP49z5s7hpx3ZRuhg/dRLzszPwuukNHTI7U12zy5UiFhfmUCoVMDa2XJi3nM/owSt7lBbZZEqUSz81zFuBmNnfjIsK6NXzAAAgAElEQVS9XbZ5ltw36OP5hYjKZG1AuZc1jT6vgKkWqTWJx617ZFtI1SxQNHrgLUUGLd63PJ5hy9qiKsaK+6NmXWUNZN/KWRslHj0X/S4pmuOe0RQ5No/XCt6avTvHlx0yjYibwkoWxDX2obbQS+d6vkMLUVlU41WAvwoBwYuVCsr1KtK5HGYXF+H2+ZAtFDA5NSnn+9Hf+d8vv5u3P9mOQDsC7Qi0I9COQDsC7Qi0I9COQDsCP3IE2uDtjxyy9gfaEWhH4KclAo8/8S0BRsmKIjhiq+qZsCBoywcTtgRpCagyUcrkPZMoFsC1zDyRoKxR/q0sSRV6cDIBTaYKE7OspOcxyJDh5/m7sHgEsKXsK707vSJNWCzSQ1eBGq2MVzUzJvgph5nJZsSHl0CcBWua0qgK3gpI1wLeig2ZlVt1aGK6tapfU1WaAGs+riRN2PTVuhy8FTCLySCT4GbCjWC0sgYU0hMwy4CBVvaT2SVhIbDCvwZUGW9JSheRTiflJ5VJI1+sINrdi5UbrsOje/fh4oVJrFq+EuNHDqNWLGJ4eEgS5oNDwxJzxnduflZkJ+nDef837xeQw+ej9HVdktKbN2/Bm978Znz+858X5kBXNIo3veE23HT9dfjT//m7KC4s4hd/7Vdxbn4Gns5ObNy2DYVCBWWylCi1KsBZzYSimSC04KhlCUmSVFgaovGneneanlvyQyBDmA+G/WLltbWtTNtYP2QDwNr2st50mqMzjArD2LXS3NK+IgVo2Jf8U8AAZZoKaGGzuObAlpGhZ90EqVWmWJnCrQ+T2lVWL4cFZUbZH6HsNX4fAYDvfPt7mBifwGt3vwY9kQ586s//AtevX4fOgT48dfQQspUi3KGAkEk8fi+i4YjIdpINSIlWPujp6yGLR4BoJh7Z9zXh6CVw6wsI2Bfw+xDtdGNoqBNeHwFeJ3zeDjz44OM4MzEJgIxMMoAIeGqSkmAImSZSUEDAinKMBFqF9Uj2NAsMdLxrv7d+dsY/z8goWmBfAXDjFVhTQE/9kjVrLn7CBISMV6NlCgloW6EUpPrsKUOQ7M/L/fhMgtegzg0JR9M47JNSVOKiDDJZg2TTVOD3e9DTE0N/Xz/WrV2HDes3ojsWQ62egDdQgMdD8LOAei2MC+cSOHLoDDLpmgDeAV8IY6vX45qNmwTcnJqaRkdHpyTrAyEfOrs7UEERFWcJnZ0EyOl36UQoEIGj5sXCfFralcxOZy0DZz2LYn4RmdQMPM4ierqD6OiKweXxIVtMIVtMwuX2CcPP6+nF+XNJHD0yAbcnjNHlq7BibBWi0QjqVbJlVTa5DvYVZd4SvKVksssTQpUcQDKWKPPq88PjDwqAS1C3Wncimy9iMZ4U6dlMNouF+UVRAwh43CgXcjh55BCe2b8Pk2dOIp9cRGfQi6HuLoQC7JM6Gsmi5CBQT8Qart14HVatXIWDTx/EuXPnRb64r79f5vZgMCTjiesPGeP0VeXncvkC0lnKxyfFSzaRTKiaQ40ylhWjxMA+rZLqBHBjsRhWjK3EstHlUqjA/sJkPOWTp6amkMvnpI2kIKNaEWalrAC1ijDV2UsJCjaYqAI6WMUA9YnkGOY5c3yRscn3c32kDyvH4NDwMDZt2Yzrrr8eE2fO4nvfewAzc/MoF0pIEEydviTnNtDXL+Dnq3fvxlvf+hYpKHj4kYfwqU9+BsePjWNF7xAiTi9ChTKWBULwBPxIl/OYic/hltfuxp13vwkL6QQSc9NIzc3g7HOHECrXkC6WEc+VcKlax8lkGgPXrMPP/8avY3BsJaYW4oins0imc6gIeKvMQQte2gIRrt88N8aIUu18yFpvfTNZ9OJwIBIOIZlI4rGHHxV52OGhIQwODKAjGhEAn8VDPpcTy0eGkJ2bwcmnD+DsqePwO4HOaFRUCngc9luHowaPi/6yFOWow8E5h9rOAqLrmiqeoYZxy71AkV7x1ZqqVRSLSOcKIj/v9vtFBtzppry5WyStM4UyHF4/Vm/aile98c3oHl6GmXha+hnXYJG8dziESdzb043+vj4B2LmOkjXJuZTM4lPjp5DOZIwVhAu9/QMyllLZrJwLWYl+jxvD3QHEAlXEfCV0uHJw1/Pie6vMW7OqXVZgsnQP2bJGNsDe5qonQG3rGtQikfxvD7o21TFemX3xywNxr/Tduk6rJDLxUMFCzb8GF22MB2v9bqV2W6Kv67zBQaV/in0EMD4+Lv3+5pt3yr731IkTSCeTUswQDgaN9LBaf3DPu7jIQrs6ViwfxarVK9VjW1RICPDymLoHshLPDbURGSda/MieYhUCiIY2fr8sANrdWve6+reVJrbXaYskmns1A+Je/lGzlWv0t0ZhpAWBG5VZZp7RQjTzqu4HGx4NVOKxnsIqn2z3a1bSmsVldu9Qp9dto6CSSgBUkLBjRvfwprzS7ugMoEtZaS3us1L8jYJCa+XCuEtxYRPYl8Iw7uUqZSTSKbUFqJRlfeLPn/z+n74yXb19lHYE2hFoR6AdgXYE2hFoR6AdgXYE2hF4SRFog7cvKUztN7Uj0I7AT2MEHt/zXUmAMBHOpKdl3dIDkOAfE0b0f2TiVr1ZlRlKEIQMTybJ+VkyjmwiiYxRJrGFHVsnaEV5VmXi8sHXJeluwFuCxvTY5bHEU87nQyaTlmOKdDIlGV1uAYu9Xp+cJ5lXevwm41VAPmFYGvC2IcdmxO9MQlMl0bS6nqyh5zMPbJLpCqxbuQJlJT6fyfD8bJaAti24nrCMje+qQQqNh6gmsSSRK+CZ/hQKBAIyyGbTmFuYRyKVAdw+bNp+E/Y//RxOnTqN1StXYfLMWSTm5rFyxXJJONOLkAcU0KJeE5ncRCKJr33tPvFQi0Y7VLrP58MIJVvf+zP47ve+ixPHjwvz9q7X3oo7X3ULPvI/fxezZ8/hl3/9v2EyPo+C04kbdr9KmCrMpZPlpM6T6hvaKucokndmUEjSkbGQfB3jREk8058EhNPMJ5Oo7AuMBgsG+JmGv1kL84XvJmOC7yPQw/6hYD19W00i21gXK/BqZHhFqrsp8deQATaAOk9NQH7J9jW9zxqsauN5axnb4pG8NG3eMg0oG9QyoJiUFU86etNRwtnjwYMP/ACHDx3Grht3YtXIcvz9n/8lVo2MYPOu7Xjy0DM4ffE8al4XfEG/SLQKiOB0C4iWzeSkDxNAEqaIFCOoT6UmkFmAQWApIDFqgLfDBG9L8Hgo2RjDn3zkY3jwgceRzyub2IK3WlCgiWMLYAmz2iSIFQTXJresX/5hJam1Rc3f1v/OFE0wWS0MazlvJqgNrUe8h+sC4tjxYAFh7TV6PgRxm8xnPQlRX9fGN4UQypxmopzfR1CbcxClscUj2KNsW7fbCbfHhY0bN2DXzpsx0D8g7DpJ5jpTCAQJepIlmUc+50Em5UR8IY+ZqRQqpToG+4cxtnItYt39mJmZEzYpE8fskx2xDmHeOv1OXJqbRCqVQKy7E73dfVKoUszXMTF+EflsDstGhrFssBOoZzA9dRaT58fREfZg1cohRDs64HA5cHH6LM5NnUYkGsPYqnXo6lyG6ekMvvj5bwC1AN7+rv+EoeFlyOWyKBbyKBSyKJdygPG8VfCW/n1BuDxhlCibTMlsFusEQ/BR8tXpQL5YQyqTRzqTE+at9RmnVy0BWIJw5XwWhw7sx3MH9iExN4VsYh7uWhl9nWF0RgMgFipuxjVVSSBbihLCsa4ukWr3+4Min0ygm2xbTZrrHMhkOQFRj8+roBtBCBmSVZTL9IZMC+ORfuyJZFL8wClLTJYo1zD2WzJv165bj3XrN8jaocC9yvkLy974c8scUyPQnRDv0kQigXAkjMHBIWEKs7CJcwLnFws2SMGQ8dr1CDvLq5635YoUQ7HtO7u60DfQj0AoJPPA7Nw8Tk+cx+JCCplkBidPnMLRI0ekyIL+yFxPV44tx+1veD0Ghrpw5Ogx/D//6w/x8EN7EPOGEHX7MOD1YMjnQb5agi8aRjTWgWUrlqGnvw8z8/My/rlezF68iHq+gHg6j6rTi5zXj5TDjd33vBmve9e9WMznMR1PIJMtIJXKolLm/G1tBkwZk/Gk57ocDAUFgFXwtumtzcIRjn2OK7/Xi/FT43jisSdk7l42MoK+3h6EQkEpPro0NYXOSAjDgwMoxBdw9MA+7H/sUeQScbhdOk7JFvdRut7tEsYq/w34vAhRnp9FBTVdt90cwx63tAH3EWRQ656gKuz3ChwYGh1FtLsb6XweiTSLvUqolKvIpLKIJzKo1J1Yfu31eM1b34ahsdWYXkwgnSHobvYETgd8Pg9CwQB6YjFhSvIcA/6A7IPOnzuLs2fPSr/gnMc5tn9gEMVyBclsFlXjYxwK+DHaF0ZvsI7uQBlRRwYekH1bbKwxiqNdCQ1rXVOtpv0VwN7WwjS75hrJ/58E8PZqe+OXd26vDHhreJ0yblU2WaXAG+CttImuN7LLNJuZVvC2tcUsf5XjgcUF3CefPHkCszMzuGX3bvFrJvO2yIICA96yMEXWT5dDCvXIvKWP8vLly7Bq1SotArSKMabwUMBZs19q2gI03HmNvLbui63lxNL4mwKNJfLHcrEN8Lb1Gm0bNZ9bytS1hYmtr+tnrraPbjJilxQ/inWKPVNd7a209dXBW+PPbWweLIDL/anuJ+0+3YC/cnjdtxhoWAsK7bWzkMcwcTX2TsGTOafbtUmOS6DcyUI3LW5jMSnP2Ppf/7+/3/a8/Wm8H26fczsC7Qi0I9COQDsC7Qi0I9COwE9vBNrg7U9v27XPvB2BdgReJAKP7/meJDwtI1Yz2yr3y6Qt/2Digo9sJivAI3+YQGfCXQBew24VNg75XcIaLUsig56cTIYQIKEnIQELYZ1WFeC1cpQEZQnaibecx4NUOo1UKmnYwDVJhkciEUmkM4EciUYlmapSyQaYs8kikY7VRJCway13osGwVMlcZU0q6PX85JZ5psUTTNI+L8COEclpsiC91jNVPcqY5LGyrsIPoLynmz6ZRrZX4mc8Oc25MPFHxnMmkxJGBkGfCxcvYJ7SnDVgy45deOrZQzh5chxjy8eQWYzj7PhpLF82oqxIgqMul/isMalE7z6C7F/+8lckrmw7MqvZft2xbrz//b+MgwefwSOPPIxYRwS33rwDb77tVnziQ/8fTj77LP7rb/w6FnJpzKYzeNXr34C6040828+C06YdLJPZxqkhS218jW3CjMxbeUqAE2VrCoPVqSxSC/rxGgS4MaCh9ccl6MfEGeMmwC39MA14rGCjgt8C3AobWpNypNeI1630cdPZG/lCw4w2jBSbNG0kNQkAm65CIFChQmts/HwoXyDthnS0lSHVf5msJZD08MOP4LlnnsWuG3Zi7fKV+ORH/hTDsW7cdvedODl5DqcnL6BAfqTXI3EIkBFYqyOVSAkQwWOIZ15LQYAwbwW8dcPrD4m0L8ElAvgdnS4MDXfA6yvA5a4g1jWG/+u3/hDfuv+HqNW9CtZaaU7pk1rgoKzwVha6yWgTgBf2u7KBWtnsGlabqLWpcgXBBLRt8NAlHS3tJOwhptA5Vg3grswhnod6YLPYg23Pf+UVI4/eBLCNFLvLpd6UHjI5Od7MGBPGrQtOgrbiXalS2jtv2oF77rlHCkjmZlW+Es40vP4iXG76ZuaQiAO1cggBTyfOnr6EM+PnMNA7hA0brkf/wAguTc9g8tK0JHojHR3o7O5E/1AfcpUcvvDPX8Dp06dwzz13i3Qw57tyyYFHHtqLC+fPY9fOndhy/Wo4allMnD6Ogwf2IBxwY/sN12NgsF/Od/zsMRw9eQidsV5s3roDsdhyHD58Dl/76rcxeWEBoyvGEAxHpD2WLRvG2rWrEI0ElXXrrMLh8qAGF1yeiIC3VSc9QH2o0++ZLO2QT1jNiRTl1hNYWIwjZ9iWbIdSsSwSseRoVwp5PLt/Lw7t34dCehG55AJK2RRikSB6YmH4vSzeUD9hm/jmusE/Vq9aI/6ynR1dAgbzwfFKr26VxDR+yAQHPQRjnajUKrKecOixT3LdyuZymJ6ZwclTpzA3v4BAIKhArYuepRGsWbtO2LcsGCLzjQUQlC73c14kW6pUlFjFFxdx4sRxAVyGR4ZlbgyFI+IVzmMJG1w8s1mEpJ7u6p9NsIfFISpnW8gXUMwXBXQmcNvT14d8sSj+vbkcJbVP4MiRcWSSOUxNTuPc2fPo7OzCtm1b4fVx3qvjdbe9Bre/8SbEE2n82Z/9Nb74xfuAXBGhmgudtTJiqGF45Sg2btsMfzCAmblpTE5OCeO76nIgEI0IoJCMxxFPZeEJRIBIFENr1+PeX3ofBq5ZjWl6NSZTyKTzyKZzKJdZCKPrla24Ec9ow1b2+b1ynVx/9XkWiXAd80g/5pjhmr//yQMCSHNNGejvF6CeAGh8cQFzszPoiXWht7sLpXQSZ48dxd6HH8bipSkpoqCUOwFgxtXDWPNafF7xYCeg6xIgTecRsUYwPsScZ7nnIPOWAC77hIt2AK95DXbs2oVkNofzkxeRSKZRyOaRWkji4tQMFhZTCA2N4FV334OxDRtxaZ7gbVaYtzLnuVgYw32QG36vTzyRo+Gw+N5yDIyfOoVEIi4qFvSlZzvGenpFrjlTKIr0OOMVDoawoj+CDncRPYEyerxFeIR5m2+Cty8K3Jq5tIEWtkgt22IjqypiihN0X/RKs15f+S11c519/rGvBmfbd9r93fM/afVTLj9Ck+dp1yfrZXpl8NYU1IlqiH6i1SZEdVSaMdYdgRYXlMtFHBbZ9SJ27boZi/E4Tp86KVLg3Cd2dERlPitzTnNy31zC/Dz9cD0YW7EcK1askPmodf/RAHKNDYUtTFNFF503FcDU1fXK+9UXBm9bY7nk8zLHNeN5+a65uT+2r5g1v7FvaJTyGSS89QimEKwB+BrwuXFN9nr0SpUhbYB1zgvc0olyQNPORPdeFsRt1dOxMsq6G+XptYK3qiSjsROrF+O5bfuLKhJw/6ogLlVy8jkWNbEoz4m5uTn81v/9R6/8QGkfsR2BdgTaEWhHoB2BdgTaEWhHoB2BdgSuGoE2eNvuHO0ItCPw7zYCe/Y9IMlYJhmZqFA5X1aVOw3DVoEbJpHSqRQS8QTINOrs6JCkFOWOmTidm52VhDc9aTs6OkQuWYE2W4FvgLHLKvIt2GfBS5G6JUOrTO/AorCSAqGgZNCYIJWkKtNjBpwS6VMBrpRdJ/6nBGlEBpesOsorKkhqmS2q8NsC+DZYWJr0kmOJVJr+bp/j7yrXyO/S67LMTUlqGeljkeFrJIDUl9P68aonrJGfJcgqTEOHSOBSklGlfiknS7YaZTuLmJ2ZxunTJ3Do0HPo6OpBz8AQXnfnm3DmwiT27t2P5aPLEfJ4sH/PHjm3YMDfYAMxwU6Z6ZGRYQFwP/7xT4hPHwGOUDgsTOZIOIJ3vevdAoZ99zvfhtftxI7N1+GeN7we933q03j8wQcFvHUEfDhyegKvvfONcLi9At7WaDEmoaVkH8G7JtPBogA23We9bm2iTBkQ+he5l4w5QXmeE/8WmV4CrsKeVABHbIElfsafzEjjiZypAWmt9LeCt8an1rDImPUTSWTju6vA/RLBySWy2ZLyM1RTbWOTwmvIbzfB26WThGGxGMBfwU0tNJC+Kb60Huzbtw/7n9yHm7Zsx0BHN/7hz/8KHV4vNu3ejryrimSpgDT9H4WtTqliIwssYXEKQ1RkpoVtq/GxPxybXm8Qbg9ly/0C3kY7nBgaJnhVFvA2HBrCR/744/j61x9ApargrZ6nuS7xEzZgBqUD6+pxq2NEgZ6m450BalvlOw14a+UcNfVq09Eysky1iMoWStvYQgCbfDZJWE3aahzZxk05SAMyS6GEsr0lBoZ1S5atMG1dys5lPleAJ59XmX5eryTRt27dgnvvvVfGw9zcrIBRNSTg9uThdOcAZx7puBOoRuF3RVHK1nHhzEWUizWsXbsRo8tXiu/l1PSMFJ8QbI71d2NszZiAt3/21x/F4cPP4V3vfAfecPvtiEQ7xGv4ge8/gonxcdz26ldj6/VrUSulcPHcOE4cexad0SDWrx1Df/8AXB43Js6fxJFjzyDcEcOmrdvhDwzi2WfPYGZqHl5PQObHru5u9Pb1CfhULhfgdBJ4ZLK5CqeLvrZeOFwhONxheEKdcAUiqBEcJZsdQK5QRTyexsJCAsl0GqWqqicwtqVCSVjCFJatlQp49kkFb4uZBArJReTSCQQ9TnR3R9AR5jwkNDFlMRP8K1OCu4KRkWXYunUrBgeHZfRZQFAZ3ipfKn2DwKllnNEDvZgXFQIeR8A7j0d8kKemLuHk+GkB7kIhLUxZMTaGnTfvknmO8qUsPqLftPhOR9V3mkAhe+PZM2fx9IED0mcGhwelAGf5ihXo7ukRn25ZBWwxgZEP53xNBjBBGbLqFhfjKOSLuHnHTtzy6t0oVSvI5fPCaO7q6sb09Dx+8ODjeOrAYaSTBaRTRUxNTomHO8+1q7NT+mJnRxTvfu/duH7TEH7w8H78wR/8b1w8OYH+UAcixSJi9Tp6Rwax49ZbEOuNYd/+J3Hs6DHxJc7VaugYHBTQgt+XzuWRK5UQGR7CW37uZ7H7zteh6AYSuRwSmZx8hgz+SolcVZV7bYIwzSIYrndc94UPZ/y2Of7ppc2CLM5B9BXeu2cvZqZnMNg/IOtNV1entPvC/CzS6ZQAt52RMPLJOE4fOYKDT+5FemFeAFIuHZwX/T4fvE4HHNUy3FzDybRlwZOw5816jCZ4y7FrdhfI5nPI5wtweD3oXzaMdddsxLIVKxCOdqj/fBVwUTGiVMeZMxdwfGYGK2+4Ees3bRXwNpXOmD0Eiztc8ImHMkFljwDJZN2GAgFhjE9enDTgv65FlMimT/Ps/IKMJzJvaS0QjXZiWU8Q3nIcI51ODIVqcNdycNZyMtdpsczVYEo7p16+BbUs3FbQy8xvS956tc833/Ty2K+tX/JiEOvVt886Vy9dfy8/8gsdvQUObPmYKUBqPKNH0JWnGY9mOZGCgQ2ZZLJw+bf9vPndrlxW7cUeswHg2r2jQ4uFCN4ePHhQCj22b98ua8rE6XE46zV0dXWZog8WrHAfTcn1AmZmpkUhY/WqVRgeHtbCyboCuLJXbOCdBoQ2zy1lxTZB0av1K33ersQvdHvTlFHWjbBetem0Sz54Oay71H6ktaWaDHKda3Rf1Hg0JL8bO0fzklEBkb21HkP8n2tUA7LFf+rbLZoPdYeoHtBegHsFFgU5nG7UamQ5lw3GrftGSu/r/MMiQJ0DWRwk+3tj7cC24NwnxYAsHqP9i2ht69qga5t+5r3/+RdfKKjt19oRaEegHYF2BNoRaEegHYF2BNoRaEfgFY5AG7x9hQPaPlw7Au0I/ORE4NCRJ7V6nIkJMgIN804BR03waNLIKeAi2aBM4pLRyYQH5duY5IjHF+FyUtpY/W1tQpC+dKqYy+PYJJSmxfS4KlHI5L0FQoXdS7DOsBvFI7clZJblJyCzSXry/MSLVKQ3FSyV5JFhXwo7qkpJWPXqZLKFYLUw+Kp6HXLNBAYlFoohWdBNwIQG80BS2OKVSXYxWU70+S0WyygV6QVblWMQDCUIXapQrpF+wfQWLgtQS2C6WCpIwkdYzwa8lfeVSwKIktGTSCyiWi0jEg5g+fLlGB4dQ//wMrzlbe/E9NwCHn18D7q7YhgbHsb+PU8Iw4k+tsLupZwuffvCYey8aadc95999KOaIAwGFSj1+ATcvfXW27Bi+Qrcf/83UMplsfXaa/Dee+7GA1/6Cr791X/G+371/Yj29+DIyXHcdscdcHh8KJOJR3CUwJCA0Jo0awVwpU1tas4m/lok6thmImfrciuDUiSTjVcx5epqKrHNpJgFZZVNpMC6tLthiAlALkiwMqp57Ty2Miv07KwcLxNwKrHd5Ks8n0myxEF3aYLRXOsSTewlw9ok1a1fswEdlbGhbFCOo2eefQaPPfIYtl6zGUGHB1/95Kdx3epVuH7XDbiUXhC2c6pI8LaMssRAYyySwwK3OOBxEWDwqoyojCuVYmRM3cK69UsbBym9HAFGRjoRCjORWUIkPIQPffCvcd99D6AOvzKYW8AEG2MFTfhjGM08C8Na1zZWyUl9tEayCY5bAHdpylhf189b8LZVxtCOfBZEqJefgLemyMN+n2XRK/NX21y9f8mec8PnU/DWEpNEtpngtkdZg5xztmzehLe85S2IRKJYXFwQKd1ydREudxZwZeF0F5GJO1EvRxD1dyMbL+LCmUnUKw6sWLFGpJPPnDmH8dMTmJ2fl+taf/0GbN+1HYVaER//zCdw/PhRvPXeu7F1242SJA6FOrHnif04c3oCr9p1C1aN9qFeSqOYjWN++jz8Xgd6uzsQ6eiUsXH42NM4cHAvQh0xXL95O4aGN6JajeDsxDkk40lsu+FGjIytlbCUq3lcmp5EKh1HhSxijlMn/WzdcPk64PV3whfpgsPvRbkGFKtAoQRk8nlkMwXk80WUjbcffT0XFheFuehyOOGjV3CpiLPHj+HwUwewcOkicokFpBbn4axX0BOLoLsrDB+NS6H+sAQhpDClXFZW7Jo1WLFiTCTcWYhQrVimFhPoKnlJ4LZmxrH6mxMQzYqUP+VxuU7Qz5SJ+YV4ApNTl8S3tH9gADt37cKWLVuln54/dw6nTp5COpVAV0cUse4uA9x7UCkXcXZiQpiUBL8J9LOYaWTZMgSCIQFgef5c7wjSsoCJcs3JREJ81+Vczbi8cdsNePc7343BZcNI53iOBGY8qFUdOHduEuOnJnHi+HlcOD+LUt4hzGaOYs719CkmU5Xz9r3veAP+03t245lD5/Hbv/N7OLzvIDo9AcTgQkcNcPo9iPZ1o3egB9Mzl8R31e10Y7FQhLOjA5W6CwnKXZeKKFbL2HTLTrzz/T+Prou819AAACAASURBVMFeJIs58YRNZSkDTjDcgLd1rrut/uwK3nKt4rzF4g8CUZyLRfbdTWsFv8p/F4o4fvw4jhw+InPI0NCQrEv8TCGfw8LCvDAL+7q7EA74kJ6fx+mjR3Dk4EFUCzkBzP1B2iVkZI9Rp39tLod6pSxsfA5dkfn3evUcObqMxL1KorOwBFJsQAC/6gTyXNfrQEcshrGxVRgeGUHEH0LI7UNnZw+KpRqeOXsOfRvW4bptO7CYzouvs8jGizqCS+YHlYT2IBSgf7hX1pD5OTKJ54S5z5Phmss+R/B3IR4Xr/FsoYRytYbevgEMdQVQS09hecyN0S4XPNUsnNW8kYZ9YUWP52s6XD7PLoU3l4Kx/9LgbWN1f1mbWqmleZ7ySfNQL3b051+dAfVM7ZEeqQne6hrVqiChsVTwlntQ/fzzwdvm+raUedvcW9gCRJERd1E2uYIDTz0lgP/mLZsMeHsabif9oSPmIrmeVeFxO5Ev5HBp6qL4S69ZvVrk+6VQqrGDej6MfXVmrbnyqxQFXBW8vYxd+/xGtZB381zsOTTBcLsqt57vZeBtg96v6/7VH0sBa1vYo/txBW9rFcoa676K64EF6PPFEp559hDmF+Oy1tIzniokXq96lDfsNMyXE+zlWuFyeRXEpWKO2VtKwWijiIhqRLSRMeUAhpJtxx3f9z9+87+8rPHwUj/033/nT1EvsyjLLXOMrJP1ApyVEoIsqCWYXaf9gQN1Fmr5OjC6cg1GR0fQ192Jii+Pnv4w4OJc55N7DKczh3K+gORCGfPTDqTOn8H4sW9jzXU9KFY8os6QoJ1NvQN+d0yk8HkPREsF7pU8Hp/8Xi5V4XdXgaJP6g4cnhxqyKO0mMOIvwsbh0fR1e/B/pOTuJDNwxt2Y3HqIg7uPYhXv+41ePvPvB3/8KkvIhD0yfzIIgjeCopdhqw93BOotz33NCyGYFFhrWLuE3ib6WbRGu8HK/D7gqJ6IVYJbsrqZ+BzhxrqPI17JacW3fI7KhVrJVRu2DDoPYj21WpZv4sFF1R8kPs4Flga8H5uYVbug/n+dDqNG7Ztx/r110jRAOtR56ZP4bd/5/9ENELrGg8qxbIwybWP1ZEvqPG2vf9k+7BQwN4jixgW+595T0VqCDiS6OHMf6soFLl+9WDN2puQL3pRqXlQrqr9RK1akPN1+bwocNPHor30Ir5x3z/C760AlaRck9en9/liqeDyNFRSUM/JPoX3zbwHZvEEr5Uxph3G33+m7fn8Usdy+33tCLQj0I5AOwLtCLQj8MpFoA3evnKxbB+pHYF2BH7CIvCtb33JAGAqLasApwJmTGCLNKmR3uONo020aVJDk/HWl5Y3b+I/VyzKvwqG6nvIjmkAq5S/lOr1JoPSAnACwpgkCcEVJmIok8xjtnpviTennF9ZwVZz3gS5CNA2pM1EgrUF8DHZn8ZNupyngq16/cr8IhjA3+WaeHzzmsRGfsoK7lR448q/+X7BipueacIObGFw/Iht73cDoZADkUgQwYAP69evR1dvP9z+EO66+20oVGp4/Im9CAaCWLt8Oc5PjOP8+bPCFCKQx3QZ22Z02SiWLRvF7OwsvvCFL2Bufl4SC8FgSGRGyZ7avGUrdu/eLczbyXNnsXXjBvzyz7wXj3/rW/jSZz+Lt//cezC0cgVOjJ/GLa+5Fa5AELzlL6NKOK8hdWsvUf0Tm4CbJdI1o2FAXaVBGzDS+J8aGVz1olTmrHzeHERZn9b3Tr9DmH1GurcZZib+VBavNQHeygi5UnrRpD0bXJ3Wv5c2oUkdX4kaZHOVBryV02eRRFUTHBa8PXT4CH74g4dww3Vb0R2I4isf/yRu2bIFm3ffiGPnxzEVn0eqkENR5BUZC2WdE6iRZAm9Fp1u8S4muKFEYuMbSzlpD8Fbn7R3IOBFMAwsG+0WBi5QRDg0iA9/iODt9wEEJCFj871SoiBMcZtCV5BEgJJGQzdZtJrDfD4ELs8aLFsh5xb2UyN2lgmvxSLyH1nZLci/TVxZ8FaYkOY8RN5ZddLVp86At/TS9HkJ0pJVqM/z6wn4UIqaEu1MrjOltWXrZrzprjcLU25hYU4YUbV6Am4f5ZMzcHvLyCScqBSC6Az04PypKRzY+zTSiSw2bboRO296FX74w4fw1FMHpa3Ivt24eSN+9hd+FvF8An/zd3+LcxfPYvvNO3D7HXdhaGQ5yqUaDh58Dotzi9h07SasWtYHFxl5xRSc1SxQLcDngYBBJ06O48mnHsa5iyfgDXRiy427sXPnG+FydeP+b9yPI4eP4e6778GWbTcgnklLnyFjslIrSwJUou7ygL633mAXApFeuPx+VF0CryJfBrI5Jg6LMp+JhysBS4Jvi4vCMC3kKPcKhHweOGt1zE9dxHP79+HU0cPILC6gkEmiXi4iGvKhqyOIgN8Dl3gZcizWwGIergUyL42OSkFKV0eXgKQK4rPowmWGugK3nF2sN7EAuKgJWJjL5QVoE2auS0HpTL6ASrWOkdFRrF2/QRi4klCkH+v4OJ7e/yRymaSqE7hFnB0uZx2VUhGpeFz7vwOIxxNSFMLjk/UuzP6qymPm8jnxdOU8xHFHGd2AP4iBgUHccfsd2HT9ZmQLOaTzWSnkIcCQTGQxeXEWJ09O4tTJKczPplEpupAvlJFKZqTggjKqoVBAxvBNuzbhN37rVyUZ/sd//GE89sBDcJbq8JWAQMXRAGX9YT86uqLoisWkGORiPImc042yw4E4gcTEAvqH+vHeX/553Pz6VyNZyCJbKYoUdjZPT+SCgLdkVNO/WyXYOXfrfMXELD3S+XskGkHAx0S/MrHpL+z3BWQ+oGzz/v0HsDC/gJ7ubgwODKCzg/7NNZHpZxESCyTIvPW6HFi8dAmnjxzGqaNH4XHUcd2m6zAwMoR4Io6ZuTkUs1nUiwWAfsOUrKYPthRiGGDFFGapzzVQLNN3MouF+KIADGRsewIB+Di2OV9SQt7rRdjrR39nDH5/GPliFYvVGjbcsgvbdu5CoUyf56x442rxlxZ/cC0V5QK/X+ZYHmthbl6KoBhzsibpr8wiBI6TbC4PXyCEZCYLJtXJ/I0FHagkJzHW7cXymAueWg7uWuElMG8v3zS8OBgr823DJ1XXxxd6/HjM2xeDV1/ku1vInPLOBuvy6qtu6xF/dPC21QO1ZacgbE4rzsKCsMuZt821phUwvfzqJZa1uswjHCdPP/20jINrrrkGly6xeOOU9JloNGpsHeoyLrhG5fIZTF48L0UcK8dWor+/T0BCzplLmKmXhfTqrG37RtsBmrLjDWUNuzi/KGjb/NKljNpm4UGzm5k9gFa0LH00bEgaGySjgnK1ftIaYS2SEaBSLcfV35eAlNmruzl/y1xdx5e+8lV845vfxuxcGh2dHbIXcji98PkCCATDAqSx0IdAZ10k4zm3eKRISqw43C64PRzvVDZxq7e3h1YyHLZ6L8QCD3kv9xYiFKE2Hw9//5Mv3PF/zFd/4b/9FTwhB1x+J1xVDwJuP0p5FhPRa9sha3Mml0Ol6oI7EEGx7oMnEMPQ8jUYGByBI9aBnj4viHU73BX4Q264vEAuC6TTQPXkHLITJ/Dam4bw2HPfwUyugnUbtuC5gyfgrHejXE3KusAH1wi7N6M6EveacBTREewQlYy6IK9eIFXAmpgLXc4F9PSvwIHTl1Cm8oevjsnTJ/HYg4/hrre+BW/7mXvw95/+JgJBv4K3lbwUKXKNVIY1FQ0K8hrXbylW5H0C79Eq5j6ArucOBW/dLlr10I++DDZfpZpDuVSX+0eeuxYhV+V1KcYtl0X6et26dQLc8nHkyBEpLOJDQFpWu9l51sm1if2A64Uq4Mj+ydx3Esx+zWtuxfDwMuSyJdk3zFyaxoc+/FuIdOVRreRRKTjgqAUE+HagImofjcJhawHDoiKjIFSpOmRPLWOfxa11h3xGAVzOFlUUC1zzBrB69Xbkiz6UCd6az1S5J6yW4HR7xaOdc1Y6MYNvfePz8Hor8IAy4FosGggEZK+gc2JdVJvYzqlUSr6ff9Pqhg+9X67gK1/6qx+rh586dQof/OAH8aEPfQixWOzHOtaXvvQl8ab/zd/8zR/rOO0P/+RHoN3WP/lt1D7DdgTaEWhH4F86Am3w9l86wu3jtyPQjsC/WQTufssbJEmhN+EqaUkGglYpq1Rtq6wykyME1IQdY6Rq7Y27lV3mjbDcEFtWLIEYIxkr0q+WFavFwwYg1htTZeg2k00EVC/PAfFVJkgsu1KSKS3+mNavit+5BKgzx7U3vA3GgPkCC1ITeJR7YknqKMOzNQGqMn96i+wgkiEP0jsJKCpoaRmoCmhpAsqyA5mgVDBYfV+Z+CGDR7z+ePNvJF8p6To8Mogtm6+H281EkRPFCpAplLH1pl2ou7zYt+8pCeK6FcuRTSZw7twZqQbntReLBTnvoJ/ee1W52Z6cmjIV1QT0mIz2iTT1qtVr8KY3vRl7n3gczzx1AJvWrsGv/Ox7ceixx/APn/w43vLud+CaLZtwcnwc23bchLrfj7KDoE8NdSEftbJULahpWZVNv7hWwdym4K6kQZSR6qZfMJmkPklqMiFhq9k1zsY/uMHUtp813nQm6dEEHI0nspH6s8zMq2CMLePQtFnjmaslqV9aMp0NYeV+2XfZ1rzO48dP4MEHfoibtm7HysFRfPojf4Id116LG169E0fOnMCF+Rkk8hkUmWgSIFvjxISu9O8avSEVXCA4YUEXkQymnLLbD4+XrzGR40IgCIwup5ypR5ga4dAA/uov/x5f/ep3USwa5krdYSQDDctAkkZkPLB9LENa2ZEy1gRoXZpebknNGllMTTbJyLBKn6YtWxk7llnT5N4qw2bJGLds+iWohCb1mj/Kuhavbbd6V/Jf8U/m2CV71O9DOBQyoHcdW7Zswhvf+CaEQ1GkkglUKkUUy4twefNwuDPw+SvIpb1ILzoQcnfixHPjeOzhJzAzOYfrrt2KN955N77/wA8EjPX6fbg0M42V61bh537pfbgwfwHffOCbyBYz6BvqxxtufxO23rBDkojT03OoV4CuSBd6Il4EXVXU8wvw1rOolihRXEGQ0r8TEzh97lmU6ykUym4ML1+PDetuRibtwf59T+PYkZNYMbYaG6+7Hs6AF66AF/5gUJLdZPxznglGOhGOdsHti6LuCghDkT81ShKX9UeLV4BstowEgbdU0jBMgWK+gEI2Bz8BLacT8dkZPL1nD55+ci8yiTgclRJqpTzcjpoAuJGQX2TYXc4a3CJXzX7LL1Ef7pHhEfFH7ehUAFf8J5mLZSJQta/F4FT/IRuSSXKOJc6hlPuvSvKRPuBOjw+BUAQdXTHEenvh8QeE8ckWX716Nfn82LfnMTz71D4kk3EBbSkn7fU4ESDD0uEQ1hvnQzJrE4kkKkzSN1QgdK6xQCDHF4FBPlj809fTKzLNK1euQrFSFgCXagyFfAmZTBEXL8ziqQPHcf7cIspFN8pFJyqVushTUw6aqhXBoA9ujxNd3QH87PveiTVrVuBTn/pb/PB7P0DA5Yev5oGzSH9M9S92etimQfT19wlD9FIyhXSlhorTgcVMGjMLM3jVbbvxC//H+xHp60C6mEe+WhKAkqxhgsO5bM6A8pRyJ4OfrKYmeEvmEIukoh0R8ZlnMZQWg7DYg8ydIo4dPY5nnn1WAI6hgQH09fWJhUI+n0MyERfJ5EDAh56uTrYw5i9ewMTRo5g4cQKOagWbtm7GmmvWoVKvI8nCg1wOtUIBzmoVHjkZaXDdmzTKPxT44skmk0mMT5zGYjIBB9dQgupdXeju7hFwJUMf2nQa9VIZAacbhWIF8VQOoYEB3PzGO3HjzbsBjw/JVFoAHYK36hve9LGnegElnZnonr40jdnZGWkzxisUCkosyIBm8RhZfrlCCU6PF8Ojo/BU0qhlZrCq14cV3W746nm4ayyosEVML4KwLtkhXrlAZkmB0k8reGuv04C4LwYN/7jgrd2jWiZqQ3K3Ad7qwkbQQlvIFBSZ87Tr1JLmqdVlLSYIdPDgM8KgXbVqFaYmL2Ji4rSMHa474u0te2HI+pzLUYr7AmJdnRgbG5MiiEqlZKTdr36L8ELgu16XOXPbxRpAbesq3Tz+5WBw6/Fbe97l75NvalmTr9ZLn6dWIhYWV3vY829hRDdAdsOi5uIFSicrK5MAWjKZwe//rw9gdi6Bzq5BhKM9qMKLap0FMyXZZ3J/TFZuvlhGJpOHLCLca3APGgxIYaOCwQ6RYuf9EUEqFktKwRfVIkyBqtwBiDqJXsv02ftf4Jp+/Jf+62/ej7J3AWVHCiFXFH2BGOLzk0iXsqh6vKhmcijXeQ/nR6lCEJOsSy/SJS/80T44fFTzoTKCD3AWAG8JDir1ePwyd/nnphCYn8bN13Yh6ZrDwOZt+Oa3H0fiUglBxwB8obLc8wQDUYlDsVAWFiznS2GJeiooi++3F6WqA26E4M7l0FObgr9yEl7/KKZzLmS9YXgDwMSR5/DEDx/D6994B971vnfjU5/9DoIhgrcskC3ofRbvTc09In8XBjwLgeslkbZm37NKTDVQtrwgICbBW66zR48eRjK1iGqtIGuf9FXTX3l4MlsFsKxWpShr06ZNMrezP+3du1fuabW4sY6gPyiNKHCp7IHZ97gPNvewFdoJKRuXP7ff/kYMDiyTtZL9aXoygd//wK8g1pNDtZqGFxEUMk7UygRUyyg3ip6NTYxgtHqPzBsuC1LLNVT5v/FolkJXqlCw4NmHoH8Uy1dsR74UQKnGlZec3KoUuNHWgdYAJQPeLsxewPe+8xX4vVX4PTW5x1cblYrs+4XNWyjg5MmTOHrqBAqpFCLd3VJUzH0TwW362/f09OC+z79w8QILhQmIX+nxt3/7t9i8efNPPXj74Q9/GH/0R1f2vr7tttvwsY997McGpl/uTMJC7vn5eWzYsKFR6PVSj0Xg/tChQ3jwwQdx5syZVwRgt99N8HXPnj34wAc+IPvLH/XxkwDecrwfO3ZMClNZpNV+tCPQjkA7Au0I/OtGoA3e/uvGu/1t7Qi0I/CvGAHenEUjfmXTsYK3VpNKWiYt/n/23gNOsqpMG38q3sqhq3PPdPfkBEMeBIcBliRZQIKA7Gf4dD/d4LquumJadf3rrroqq66fawDExYQSJSjCMIRxgIlMns45V666t+rW93vec293dc8MM4T9/9z9dWHZ0123bnjPueec+z7v8zz+gN9i3TlE/pcPbmo7MlVLAvra35tJ8KiK9OqEzwxj1wbELN9P269U5A+rQdtqIEiBVTbopnxtlbyVDd4qeWX1mpvImpVMqpLnm/nGYdwJe0/TP0XS2UL7ZnJTVZkwdWQrcVWdsrLjoPw8D2dPVG1r+X3S14/MDIJ7BJ/a2hfi+hvegWg4gHQ2g4lUBn1DY1iy6kTkdBNbXnwZ4UAI7U0N2LNzO/r7+yTRTq9cJqeEAV0qoaBbHpFWJbnI7GoaPG5KXDvFe/K6d1yHnq5ObPz977FmyWL8xbtuQfe2bfj+v30Lb7v2Spx57jl4Zc8erDnpZDiDfhQIsTD2yhCyCii3U6oquTZbfNiOt/ppA3eUSq5UuK2KJSW4peqdIGW1z6kAd9bxLJBcAXYEvZXPMZtKEiqSHFVS3XZBQlVHESDv6KyVNw+8VUzTKvCW+UHx2/SIlOvvnvgd1gl4uxD/8S9fw0lLl2H9xedhf28HekeGMJnLoEDmrQDTSt5RigfEi9MBj9MlYLd4BfP+IDjqIjhMIJxME7IMCbwCgYADre31iMV9Ip0WizXiV798BHfffR9SU4Yw1Xj/F3VdgB0ms8h6F5AnVxAZVKm093gs8FYxH+0ktlwr/2e1Udlix4rsoCVYyXOWMcIWhJTwqIIHJrRt/1M7kU7JQ9nELtAQEIftat9TSlrRLo6oBnCZUCOAK9LJ9L1loYqqjhC/VMqdku1IWdST1p6Aq666RuLV292DCiW7Kyk4vQW4tSy0QAlGPojxoRJcZT+Geiawa/su9HX3IxqpxQV/dgm2vLgN+w50wOlxo6e/D23L2nHtTddgqjiB/ok+eP0akpkUlixfhRNOPBXFfBnZjA53xQPNqSHsNRFyl+DSJ2Dmx4TFSoniUDgAp8tEsTIKeMno88OrJeDztqCrM43JsSyGB6YQiSewbOUqVDQHDFcZZYcLRYNtBPEOp2d2KFIjCWrKJDNfTbXisuX5aKnYg9afg0Pj4o9d0AvK19TrgVHUkc/lBFDzEAjPF7D1j5vx5GOPYWp0VORuy0UFOPs8TkSDAQR9HlA92et2CFDqYKqRUqEuJ+pqCeAuRG1dPSLRGHz+oLBI6KfN82I/5ptWrJIblxw++4i6DxTjxCnX4XBrCIYjcNLDmEdxOJBKJ4X1u3rVKixbugyZqTE8t/EP2PbyFjgqZcQjQQGaKb0YFFAlJLK42bxipFasfmKbTSqmFdmpLGqiSgWTpUpGk310zeoTsPakk6U7p3P0k80LMJBOFbB3zyFs33oQ+awbFdMHveBGyTSFQVwsFCAscZ8b+Xwa6cwY3nbZBbjxpmvw4EP34Sd33o2gP4SAOwRnyQXTpLpCAF6fT8ZxAr5MsmYpYeh0wXQ5MJVLA5oD1978Dlx27RXImgVkjYKAt/lCXu7rAu/rDMFb+q8qaWKOS2q+VQlhJusymbQAlJFwWEBNn49y+z4Zj0ZGRrFjxy4MDg4iHoujLlGLutpaYaySdZtKJpHLZuT7iXgUzkoZwz096Nj9CroPHRLwdtmqFVi6agW8fj/EJIGMZV6LXoSDzGeOfaJwoeRR2YtEBV3OExgeGcHuPXsELFixaiXcsh/e5i6Rrcym0yL3TfBWz5Chm0K6oCNS34h1552PdedsgCcQQiqTQTZXkCI2276B10FgluMC52aC3b09PbIeIuOW2zHZz+8Ui7r0V47MRqmCWKIG0Zo4chP90MpJLKn3YVGtB75KEd6K/jrB2yMtEGfDmP9tmbdzLm1uUdDcK1fzSPVrrmyyWnupNUj1ukSV9dnWIDbwrfActd6b9t2mNK8F307PSdYhVeGSzTBlgZKa19hHCxwbt23F0qXL0NzUhIH+fvT0dAvAIYVWoijAYpWyFBdlMkkMDQ3KvbNoUbv44rKog5/NZbtaA+FhTOXDeoalSjJXEeO4QNbjfA456hrKmq9n70a11vQ6/agIr/2tmULOaTlrS9baxt4csnawVEKswpKBwRF8+tOfRyBYi9p6FtN4kdOdyBVNmQ+l3R2cP8rCUOV97/X5pa1Y5HFo/wHEEzUyL7FYR9eVT/vgwCAmRyeQSqbg82rTkv88vqgSWUWFnfvvPc7ovb7NTrvsa1i6Koj6Og8cRScivjCy6Qnk9TyKBtm4FZQqXKO5FUvUdMCrhZAra4jVtyJLa5ayDx4q6JhplE1dWKfF4hCmUh0whnvxjvXrcNmGtdj0yrOIL12JO757D0LuBjgr9I3nsyHnHCcCvqisB9mnOX9NTo1DC2uYHEvL2rDkKoFt5MvncP6aRhzc8gjOuewaPLZpD7LuAGLxIHZt2YR9O1/BRZdehsuuvRJ3/+JxsfmgSXnJyMPhJHCpZIl5z7hNn4C2JlmwZhFgQZhdGCgAvlcVsVqFufz9mWeewfBIH5yusgDVooDD+V3mE6WdbloqS8FwSEBJ2jsQjNm0adP0sZU0MIFl9Rwi/d/BNRbnJusJhsxY65k2m81j6ZIVCARCMMtOKQrgOuer//oZBMNkFetIT6XhYnuV2Q4paTfulzxcFrPxurlGI/Arz0OUdJA1McHVGZaufM5uiDSKBR9CoeVobj4dRYPtDJQdhG4JDrugl3VZB0vRQwXo7zmAp558EH7NhMfBdUlO1Emcbh7fQP9ALzZvfkHY1E2ttXJ9hUJO5kFbp4DrEBanjHQNHVfHnpiYwPvf/3589KMfxVve8pbp7/x3Yd4SoOXrWKzeNwpKHlcwX8NG999/Px566CF87Wtfe00AI58DP/3pT0vbL1iwQO6p1wJCHytebzROfwrg7dTUFP7yL/8St912Gy6++OLX0Crzm85HYD4C8xGYj8CbEYF58PbNiOL8PuYjMB+BP8kIaF7lcccHSj4Uh0JBBENByZQTPJN0l4N+XPTIoS8SvQlVMtVm7MpDszyoKr9ZxUy1H21VUoNvgr5qW5upqfYtYFNVdASsJbCmtp4txTrHH018Tmd919JRPI5oW3y+I0rSKfDP3onaUsnqCRfXqtpW7CQbWBa4z0rezAVqbfDWBhHVd2y/1rLFSKwIoEFpSiZCKH8cjgRx403Xo762BplcBuPJDPqGx3DKW96KssODP/x+IyKhMNavOx3f+eY3sH//PgSCfqmAl8SCxXTmudN7UXkaV4RVTeYYEwpkC4fCEVxxxRVwVir4/WOPYlFjg4C3ya4ufPPL/x/OuuhcXHzlZdi1Zw+WrloFXzyKojSc8lmypXpVxOaCtzYoOxu45ZYC3wqzkh5xTBIwSaM8ltlRphnWBE1EznPGr07AOukrM+C+naJVVerKa1OSHVY7qUSLBaq/itfeNFt6uh/NsKcPSxYfIbVqR8H+ejUArRihBOg9Ijf68IMPYfni5VjWtgh3f/PfcOLiJTj/souwv7cTXYP9mMgp5m1ZZODUtRCQEtYOZcstj2gCbMIGlLhRyk+x6JhMoXwuwdtQyI229kbUJIIwjBxqa5tw/28ew9133YdspoKaRAI18RoBOAnKZLIZYYjzxSQW2QTToKsFzPJ8KBOsbmLLv9pKKBG8VWAzizooj+2E2/YjVoOLYrfDpTzsJAlr7cfyH7QZPdJXLLl2W4Ld4q0pJ0PxuFV9xJbVZjKNoB9BF59PAZBuD+WkPQIUkd1UW5tAKODD8mVLsGHDeeLd1t/bJ97TRnkKTnceHn8OviDN9eIYHdRhZN0oZoBXdu5Cd2c3aKD4nQAAIABJREFUfFoIZ5x+Nvbu78C+/YeQNwwMDA+heVEzrrj2CrgCQNqYgsvrFnZgbX0zli5fjWLeRGoqD5fphubwIWKBt05jHOX8qLBXNLcbidoYQiENJdcUKq4MyhUW3ERQW7Mc3Z1J3PeLh/HCs1txxlvOwrvfR3/qOKaKaeSNMpLZAhxutySj/cGogJym0y1SyQRIDd53ll00mzGbN0U2eDKZRDKVFL9lxpVIHYtB2B+8lLBlvMsmOvbvx1NP/A59nZ2khKJczAtjmN63AY8bAa8bPq8LAY19kUxGMmQocWjAy2uLJ9DY3IzGxmZEyZR0a8jRR5z9gCxKka+knLIF3ApoRwCTCWrSeT3ydnn9wtZNFwrqfuH1lcmWcaGhoQGLF7Wjqa4GudQkDux5BWNDA9AIKpNEXi5Dc7ngtxj/yltZ+ceB4441Hwmzy0k/dlVAxFO0GemxSBR1dfUiy0mZQcomZ9MFTE4kMTaWwr69HejqGIVR9KBc0qAX3cLSdFBukexoSjiWyczRUdQzOOHEFbjhxreju/cgyEYZGx1FNJxAwBuG5o3A7SJ7zyH+fJRALJkqGevyelF2VgSoXXnyGtzw5+9Ey+IFGEmNQyfrxlFBgT7axaK8c5ksspms3FuUEee9wvtHxgyXSzx/pyYnJGFdUxOHn4oNmiZ9goy0gwcPYdeuVyQeZBnGolHx7uXYxERWMjmFfC6LSDiE2poYzJIu4G3n3j3o7exApVRC+5LFWLZ6JXyhEAoEwjmucdyQxLIqVFE/La9LkchUrCZeQ09fDw51dKCppRkbzjsPgUgEg+PjwhrntREc97pcKOULmBwZxfiUBd7W1uOt5/8ZTjt7PTzBELIiI52XcY7XznFa+Yl7LTnWsiS1hwYHpQ+ELO9SSiqz/dhvOLey+MDp8qKxuUn6SH5qAP5KGotqNSxvCsLv0OFlewmwOCPJO2stcxxrmJlNZtZJswvY5qyfjrDPozM3q1dx1V+cy5Q8GnPy1ZC5me9Mn+ERdvPmgrczaxO7oGymGE+dxbHBWzVbTc/r1eCtdbJck3A/6VQGO3bsxKmnnop4LIaenh5h1nIsI0te5OFNU6mueFhkkBRf3Mb6erQvahM5doIjLOQ7cuHfqyOfsxizR1nrHEfvOP5eeESw9vi/fuQt7WtUZ6q8iWd+qppIZXGiQPeKFODQ6/Yzn/sn1NYtguZvhl4JIqu7UHZ4YXJ94GGBBcdbHVpAw+Ili7Fk+TKceOKJ2Lt7D3Zs346uzk5EwvRjd+DCCy7E+eedj4cefAjPPrNJFCh8mg8lg+Ai2ZoVAXlFDcXhQMeue97ohb/q9y/+m18h5k6hJQx46Lkdr8HI1BhyUxk4DRdQ4rzoFrUWt+ZHseRAxRlGRvciGm9GxVUDt88Dd7QCHTl44IWzUIZLH8XU5C54i0lEyjksWdCEpqWt2LJjF4YGkpiYLMAbpLzvJJwOD/J5Foeq9VuhmJM1t+bzIBCKwFXxIl4bBzTKe5io8XjhS/XgugtOwMNbNmNgSkOkYTnKlRw6X9mCLc8+j6uuvRYXXXkZfnnfJgSClOIti2wy17tioWJSDplrTK8Cc00dZpngbWla3YhLY1rdUBKaksr5fBF+XxDPPvsshkf6hZVKRNLpdkOjyg8Varhmtti37EclsyzsTzLnCG4+/fTT0h6cD/i5Dd7Kc51DFT3LakHuAVWMwWcQVZyh1rRUWeHzTTQaRygcRl19DNdffyXWn70WDbVBGHpe7AuKWc4dLKhTwKxSGVFKUAqoVYCuXcyoni1mfqeVSsk5Cb0QRDS6BrX1JyrwlvcOz5XgLdyyrrP3x7m148AuPLfxUfj9ZZRps+FwIOD3IpfLYOMzT6K7pwPhsF++U1PD51O3xIafy35kxaWkw4f6UsfV/+fB2+MK05/MRnafY78mG/2rX/3qPHj7J9M68ycyH4H5CMxHYD4C8qRXOTo1Zz5C8xGYj8B8BP5bR+Bzn/00vvSlL4l8D4FbMmrIInF7veLnpPAVJaMqMlCGYQGYCozhiw+ufClwVjEdbCU0h4tJd75nKpEVyKuqfZmEF+lDSZzZ1cRKYlikdC0wRj00WInOKvlj9dBswbwWmGdLFFfvT85vlsyqpdkswNLsl530soFa9d2Zh2PbL8yeGpS6p5X4Oyp4O8PwlfQfExA229gkAOcQUItpOv70al6RovL5vbjq6ivQ3rZAgBQCMQRvzz7/IvjDMTzy8GPwe31Yv+4MfO/f7sD27dsEpNKNokiUMknIYxFcU95cii1NlqYCEJkgIePLL1WiTQ0NeOSB36ApHsP/edetKI2M4kuf+RROOut0XHPz9Xhl7z4Bb0P1tSiIBytBO7aA8q61eBVVAO7RmLcq5jZ4y0S306E8jsXT1fJeFKadVd0uYIol4Ws3pQB1TJZOyyKr8nu7kED6wPTGM+C77a0nhQJH1FA+CvO2ymdVXYCV9J3TieRX4j705mX/rpZNdkBAVb4nxidw/69/g7YFbVizZDnuvuPbWN7SgouuuBQH+7pxoK8HY9m0yLASmFJQufIQVW+LwUpwnuxjuWfZEJQJJlipAFyyTzXNhUjUh0WLWpCoDaFQzKCluQ0PPvAo7rrr18IEbFm4QMBMSoR2d3dhcGhYQOZgICCJrORUSrwlKcPLn2QX2dLJZBES2GM72UlwMhMFvHWWRaaWLGGRBpdbXqAvdZ+L7LjyM5X9mZQuJxOX8JnNsFXgjc2qlmPwnid4L/2GYL7q37aEoWLkKrlejexbMoeDQQTDYWGi8h5gsQoZgU2NDaiJ18LvV+NgNByGiQxc7iLc/gy8fh0oxTAxYsLUfShmHNi3b68k3DVvAKtWrcXmzS9h+87dcGsaptJptCxagGtueDt8ES+msmPCYE6lU0jUN6Ft8XKUS05kkgRvvQhpYUS8FficBkxjDCV9HHqBSTQn6usbhImll1PIF6dQ1DkmedFQtwRGUcMP/++d+Nm9v8IZZ56Jv/3oR9GypB2Gy4GCWcFEOg2n24NILA63z48SXKgQ/LS6L4HbUllwV2SyRYxPTAobieMG24JtrRuGgFb0vGWCmkAspZMJ3k4Mj+DFFzbj4J59MOgHS7lg9tlcGs5yCT63E+GAhkiAHqkc74WrqiQP6UPncgnDaWFrG2obm6EFw6g4PWBJS8WlGNIeLyX8mdCkvxvHGiKuLgGduZ3D7RXvwslMBhWnCxGCjKGQFCHkCvRsLaOurhaLF7agub4WPpcDw309GB3og9dBD18fPMIIJ9DvEnCSjEulLKD6lmAzlqVAdYER48h7JBqOiJzx1FRKPGUnkkmkk1kkp9IYHU1iz+4D6Dg0jIrpBypkvntR1Om5qCMejSLg9wtYY+j07S0gENLw1vXrsHjJQryyZwf6+ruRSeWQSeag60wKU/qzjKJuyngvPuyKeIiyy4l4fS2uuP4anP+2i5DRcxhNjgmoW6ZEtgC3OgydkqEZYaayXQWopEw01QHcLmE/cd6nzB7j0VBfb0mGEjQuibT0nt170NXdjWg0ivq6etTEYgLgcv+TkxMiUU2GbzgURB3BW0PHSF8Pug7sQ9fBQygVi1i8bCmWr1kFfziMvIC3BNXdIrlNOWsm1+mdLCCN+NGXFQs8nxeJazIau3u6EYlGcebZZ2HhokWYymYwMjom4DOz234yx3N5DPcPYJCFKUUDdc0tOOucc7H29HXQIlFkC0VkMhzfFPOWY6dSF6mgUMgLKMBENY/JsVaBu5YMrlGyGLhlYW4HwhHU1CQEPDZyowg4s2hLaFi1IIqA04CnTNlkK+FvLUGqeIbTs9LRwVV73VJdLGVNPNNLmuOA544I7Nnfq1YmqS6+sufv6rVT9SR49OOqrar3W1WiNwfAPRZ4e2Tg17pXp49TxbCVIowZCV519tYZybGtdVwV81bmGfu/qrWn/VUqAUyvBWTOV/PRyPAY9u7Zi/VvPUck+ru7OkUZxSMFk9asR/Yf50SPC6n0FCbGR9HS1Ij29jZRuaDsOIskD4NprXOdAZLtwKlKyGrmtVzVnDae/nx2aeRMY1btv1rZZs5SWdY1/7Upkuq+XQ3e8t+WB+50wZ8q9iOw9uxzm/HFL/0LIvGFcLgaYLpiMFz0fnXAdALegBuNzTVoaqlDc0sDzjnvHAHUDh3qEOZt68KFmBybwI5t26R46u1XX42Az4ctW7ZIQSTl/sfHJ7B9204cPNiJ/r5B0RWRIliHA3ue+eFhoXoz/3D1Fx+Fe2wKpzbWoVyagDOqYTJfQG4sB02nnLMbbq8DurOMnNOLcqAe2XIAE2N5LGpdArevXmxoTQ/VRbgu82OqfxhGqhtjg7sw1fcyzjphGcxcEVo4iAWtTfjdw78XBjICFfg0NQ4y1uLvaqrCObJ3hYGrBRAPR7Fn3x6kZC0RRnp4DBvW1uGis1tw2sWX4oIr/wLXvetD8DpLGOzYjhc2bsSV11yHcy++GL+5/wWRpKf/q8gmC3hbEnlk3l8szRKwVJ5BuBhiQTGLwtQcnctl4dWUxQLPj/LOz2x6Gr29nSBc7XIruXtNCh7dUixks24pn+z2unHaaafJ3BcKhfCHP/xhWjbZvm62p7gmVClN2feC02nIdzlysPCH862ThQMm1S38MGgPMDmJilnEORvW4uST23HdtVehJtwCI+9GBRkLnLWYtWSLWwWRXBeTeGsDaWIORAUQXr9l3F10pKAX/aitXYtodAWK5YD43Za4mnYYKMOj/H3LCgznMmfPjhex5YXfIxTgzukvzDY28NjjD2N4sA/xmjCKVFVxueB1K6a7qNpIe9OGR5Nz4Hqit++NM28pObxhwwbcc8892LdvH2655RZ84hOfkHUGj0PW55e//GUBES+//HJhhC5fvvyw24xsTG5DlYwf/ehHaG5uxt/+7d/i6quvlrbnOoZM1H/913+VAptrr70W//AP/yAFf3OPw/PhZ8uWLRPG8JNPPinHO5YM8tEYpX19fXINDzzwAFpbW/Hxj39croV9nJ8RHOVn7IMf/OAH8ed//uciJ0xm8j/+4z9i/fr1+MlPfoKBgQE5n2uuuQZ33HGHfIeezYwXz23u+F99PjzOq8X6aOPWkcDbNxqv6vPi2u5jH/sYzj33XPzqV7/Cxo0b8fa3vx1f+MIX0NLSIqdF+Wb6IrO44oILLkB7e7soQ5EJbZ/L17/+dfku2+4jH/kIKNnNePBY27dvF3Y9+xhfn/rUp3DddddJH389/WLdunWyNqxmk/M67rrrLvzgBz/A0NAQrrrqKmkXMpfnX/MRmI/AfATmI/DmR2AevH3zYzq/x/kIzEfgTyQCr7yyE1decaXIrSYSNZKgJDvNHwzCq/nkodBm2DJxWSzkRSapzMS7BaTJQ6UF4PJhVeTDLJlTRaBUDEn5m2jREcxRAbBl5uzt7bAIuGmBpopJOCNBbG9jMyqrQdmZhxQLRK5iaqpjzADEcnz+n9LHm/WaDfSqhN7sly25O/OBApVsgFAdZzYQPLMHi1wof2AcCWAwQU3mK331mBTRfF4BIi9520VYu3aNsCAnUxn0Do1g3frzEa9rwsMP/lYkJK+4+GL84N//Hb///ROIRsMic00pK8rl8kXvRmGIEThzMVnokX8T8KO0LgH7c889D6eetBYP3HcffA4T77/1FkSMMj7z9x/FwhWLcNv734uD3V1oW7oUgUQChpB7bdnAGRDdatk5AO50q81ikdgyhGSK2uCtncpVLFmVHCGgOzeWM2CuXZWv5HMFb7GYY6po4GgZSov5fcR7URUQTH/VAqZnkqKzGSHTuU7pZOq0Zyrj7eIGdZ8QzBXg3KMkOB+8/0E01zfh1BPW4qff+S6awhFccNklONTbhb39vQLeEjwjeKuuhedWEUBS7jVJoPKalXS0xEtATCU9zQdRJofppxmNB9He1oy6hiiKxQzi8Vo89OCjuOcnD6KQd6KhsQGNTY1YuHChgHUvvfQyRkfH0N7WLsDN4OCQ/D0YCktCmkkG7n90bAyHDh0S4IoAuzSdMKIVM9rpLIvsr1uKFJR/KaXwVN2FAm/Z/gKIEBR0e1USnNs4VVGIAsQpcUdwiaCKV2RR+SbQosYYywu7yleYMaAkrfjeaop9S0BQCkN4/k4n/D4vIuGgxKOhoRFNjU0I+DWks6MwK2l4/Fm4vXmYRgT5lIZMklrDAZHmI7jJc4lGE0imMpiaSguDkP6dDo8DLW0t8AZdyBczol7AuNF71unW4GUS0anBaXrgdfrgZ4wqRTidGTgcTODxohlHD3y+oLBQXnp5M7Zu24nauiasO30DYGro7e7Hvt37Rap35ZrVqGlqhCcUgicYhJPevuEoPH4yU90oU5JPxlRlKctEYMlQ4G06k8dkMiXMTEnSkbXtdgtzcWJiUryAyTDU3C743C64KkAhncWurduxc+t2AW81l1PYrROjQyhmM1TuVeCtX4Pf54HXw9ZW4C3p9nRiI2BeV1+PeH0jQvGExMftCwJuFypsW3qPkq1GsMynCWg7OjaBySQlHysC3PI6HF4PIjUJ1Dc3oaGlWUB0MqApnxyLRbGgsQGtzU1orq2Bkc9gfKAfLF+JBoPC8sxlMlIUQZYoQVzOc3wbZUOAQsoNi49duSz3JMdZjkOMFYFQsjZjsRqEozFMpdJITmUwQU/bgompySx27TyI/r4JOJx+OB0+lVyulES2mMcj81Wnn7yzhHg8jDUnrsCll1+Ek089AcGwE5uf34rv/9//QFfXEPI5E8Mjk5KITiTi8Goe+ENBTKaSGJ6YxKlnnolb3vO/0NTeipHJcSRzafEoNyplOVd6OJK1ms2RIUyGfdmS7Of9xWQ8Cz68MufT35XgRnNjk/ydiWn699E3bd/e/SKtXFdXJ7LJDfV14qWezWQs8HYKhlFUzNtYVIG3/T3o2r8PHQcOCHhL1tuKNWuEQaaTlU15ZNFj4FhWkXmRfUXGFqGJMylflvPnOXDsGRsbkXFp5ZpVWLP2JOkLA0ND4ofLrHnI54Oez2OguwedPb3CPl+4eDFOOeNMLDvhRARjNdDLJtLprMjGy53ndMi18vqYgNd8bDOHjHc+v1+uMxgMIch7q1SWeZtrKL1Ulj7AgikWPDhKKfidWbTEPVi1MI6wx4S7XFBevvZcUTUPzcwuVvWJWk1MbzEjo1s9D82dY22W6GHQX9V+Dgf27PmbNgaqEE5WKda8Pdv+YQZcnTPJWkVNamyvfk0bUBzGJj38LGdg3pk9HL5WO9rV2VtO+9ras4isLa1vzdheTgO3AuAeBt5ymVit8qL2LqvZWeCtsvPgupaA3sEDhyT5zPGhs7MDw0ODwljjHE6mJudrkW11Qu4VSicvaG5Ea9tC2Y5rbVXcOPellFtm1lp2O8386VjM21nrm7lhlbXPkY57xMXS7BY+fLF87C8ddYujgLcmwVvFcLYdSficwjUXix6fevoZfOVfvgGXtwYefzPc/jo4/BFMZLIwnSbWnLQKK1ctxYpVSxFPxMTPe3xiQvw8h4eHsf6t67FqxSr09/ZKEYnP68WB/fvR1d2FBS3NUlzZ198vjNPJyeQ0cMsiHo5Fv/2Pz7+Baz72V//y7o3o39KHs9pXoGL0wOEvoFD2YWI4D3fFRNJwIsjCE68PGWcUlVgbhlNJtMTcOO+0ZejLWVLT9IbVAaNgYGR4AKWiju3bdqG3+4/YsKYNPqMET8CLhrYIfn7Xz1BKFaH5y8gWOBemRQLcrBjIZQtoamrG4kXLRbmEYFPYF8K9P/0JsnoOeoELQg3f+KdPIOqeQiXqxvfv+j3WnXcdHGYee198ErtffhFXX38Tzr34EvzqN09I4RDvRM4dAt5WuF6wiokJ2Mr9V4Jj2h9WAcoEMAkq8rzoGS3rYJeGp57+A/r7u+D2sHhSgY0cr8WeRQpDFWDJPkRQ9owzzpC5nv2JQCHnEW6ril/VHMnnlpn7jKsay3vWyFsFhDOqNTymy6k8dOmFLmt4RxkTE31YsKAW55xzNq6+4u1YtnQNMsmh6cIIAWZpI8A50SqWMEwp+1EsXP7kZ4qWDgc9mh1FGLofdfVrEIouRt4IiEpJ2WHCkPI9LwpGUQBcOR9UsOPF57D9pY0IBNUYz2KpBx64D0PD/QgFNYknC4ODAZ/4CEucCKSXSmKpwvmR8eN8WTQopXzs16sxbwmAEUglYEkFD4KmBO+uv/56AWPpi0rgk4DtE088gZ///OegLC/XIdUvgnSU9uX2a9euxY4dO/D5z38en/zkJ3H22WcLMPib3/xGAMxEIoF7771XQEFuTysIAqqf/exnxR+W/YBgIAFSepoeSwbYPo8jgbdct1Au+m1ve5sAht3d3fjMZz4jkrsnnHAC/u7v/k4AyXe84x1SPEdA8tZbb8Wll14q4C3jY8eot7dXAEG2J6+DHuu//e1vBdj99re/jcbGxsNiYnvLErx9tVgfrRWPBN52dHS8oXjNBW95XqtXrxbgmkUCJBrwWhgbts2HPvQh3HDDDQJaMwYE8Fl0wVjZfYQgN/2rX375ZWn322+/XSS6eaxvfetbAoKzHzAeBIL5N4Lzr7dfEAyuBm+///3vS/EBgWEC79/5zndkzco+xWuaf81HYD4C8xGYj8CbG4F58PbNjef83uYjMB+BP6EI7N69EzfddJMAPuJ1KwlrU5KUirXnVcCIsPqUPxeTk+lMGnl69RWLwrhVbNvZLFZboldAAnqBVXnT2jJwCry1AU8rFWWDv0ynTcsnz/nMShCJfKrFvJWHeevvr8ZWmQXg2t6oNtg8zVBQ4KyAyFWJrWoA0T6W/JyWVLYB4hkOjcIfZ1KMiqlokTYtQFukb4WF4RTwljKMBF75vujiCwS8ZZJ9IplG7+AwTjtrA9oWLcf99z8IPV/E1Zddint/8hPc96tfio+nyG6ZJSuBwH8TLHPNALYEyOhdSIDeYpuccvIpuPTii/D7Jx5DenwU//vmm9ASCAl4W9vSgPf/1Qexv7sbzYsWIdbUIJ6C9AxjYtdmRyrQXcVjJtk8w2wRQLOqvSS5K+xXy9CSSVORxrXY1BabVGRbVU+x2kO1iwqrBdhZ8tzSUyyAU5KjAuSyE870IQUMKka4YttYsnvsx3JOVsGA3aesfStG5+wXz0PJhlkJXelTBGpn2DAEAaaTQ+LZquSE0+kMfvf4E4gFIzjtxJPwyE9/iojLhUuuuAyH+rrxCtmBuYyALXJeAogq0E2xei0LVwFblBSjMAEsBjOvm9dIYIdMhmgsiIULm9DUFEehmEZtbR0efPBR3Pmj++B0hFFbV4faBH3i6qRNmXwmu66xscmSee4XphCLO7jNmtWrUVuXwP79B/D0UxvR09MLnxaQhJfLo5LTBGO9GoEpFgoQwCWAXRZgls0i8qQuldjS/AEEgmH4AwRYWXxAYJRsfwXluF0E1fgOw+UKSBKJLG1KgouPsMuNAPcR8EsCj8lUYZxL8xPdU4Uj9BIjuMrzI5jrJRApXZCsAkrCOpHLZjE43AG9NAVfIAenO4uyHkHZiMIoeOCqhFFTW6NYB76gJASdLo8wPfK6LvKvHp8HvqCGiqMECtax/0qCq0y/1IoA0QRvmUzzOLzwMCYVA3DkYFYylsY87wkPvFpQ2NC/uu+XeOnll7F6zQl4+1XXid9uIVvEwQOd6O7vw4K2NnhDIYwmk4jX12PxihWIJWrh9voEsCLIaeX5pr1uZTxSVqMo6vTuLApASQldIgtkD7IfUEqaw3gxl0M+m4GjRA6HAz0d3Xh+0/PITE2Kz62eTYsscXpiDKaeR1DzIB4KIOAj24XS2TxgSbxmKcHMGMbjNfBHosiV6NXrRiBaA184LEA4k8EEy8Rb1DTR1zeAvfsPiCRiLJ6AFgiKZ6EvFEYwEkFNYz1a2tsQr6vD6OSkJOTp4d5UX4f6RA1iQT/clTLcZhkBtwv5dAqTIyNyTUaxIACj8ljVlR9gycDY+CiYbDT0okBZTuoyWgw6XacvdE4YR0uXLMey5StEmnF4ZBwjw+MiL+n1BpFKFvHHzdvR3T2AQCAq9wkTOvTfTU0phir7CBOldfU1OPPMU/G2yy7EyaeuQtAHDI+nJRH5q/seRqnkgtcXQmPjAtQk4lJkFYpHkcrn0Nk7iHVv3YBLLrscxXIZSUo4C8uXfY9sJiWBXuR5izdvRvoli4h4P9re1Wa5pECldEoKOxa0tMhYx7m/UCyir7cP3V308WT7xUVyvampSdYEU5OTSNPzNp1C2TAEvK2JRmAaRWE8dx3Yq8BbQ8fiJUux8oQ1iCXqRMq7qBvSzlxTlEsGyrouCWxJTleN8/xsdGQE+w/sl+R6rCaOZcuWY9UJa6AFg5L0HJ8YF0ZW0OdDLp1G54ED6BsYFL/HtqXLccIpp6J92XKEErVy/9PzlmxdJqW5vmBCNF+gJCiZyR4UCzrGJiYQi8ekYCQaiSqw3+kSZZKpySkZx6LxOAy9JOx5zVmAhiyaYi6saqtBWKvAZeZlXcSCFF6rkpdX859iPaniFilQsRQimOyzmZi236uS+LZAVcu6QoGtFtjIY9iFSEfHcavAVG5EYEzJ9ap6II4Qs+d6WW+pybbqbc2NMl7bqhY2gGuzbW0A+DDEsGpitfdpz/f2R/Y+qr979Iuq4qPKDmSFahUGKgUVmzlqrwPU9RwZvFXHrlZcmV7H2QOoqKy7xGO0t6cXXV09At4SXOnq6JACA8rKch9cW08XNlbKGB8bRckooKW5AQtbW2Ttx0IZG2StBu+nNU5m2Ugc/mBxtHXwLGB3ztfUZ7PB+FdbT1evu9/8R5ujgbcE5xR4a7Ol1VqdcXWjo7ML//69H2JiSodbq0Nj6xKMZ1PoGehDU0sjrrv+HYjGamQe5JqK4yLHcBZI0hZm1eo1qKtrwPj4JCbHJ1EySujtG8Dw8BDyRQJzDrn/V61eJfc8i2dcNwe9AAAgAElEQVT4bMRxb/uO7fjR5z7y5oeiao8/7xjGI3c9h9MWroLf1YuAP49M1oPOrnG4fS4M6g4ktBgqhQAM7wJUIk0oO8bwoZsXYlkNkKcrvGkg4OTszbWrAR1uTBU8uONbm/Gj53biwhVN0Ad7sfaMNRgr9eHu/7gbo7v74EYGJn3VTQJ0BdQ31cvaMxZNYPXqtdCLFUTiQdSEGnHfz3+GIqaQpWJIuoz3vvP96NtzCLd+8Hx88vM/xnU3/xU8TgOdO5/Blmc24pobb8Fbzj0fDz/+EPwBzZJNVhK+NsBKMDaXLU4DjPL8YZoKeC2psZDgKtU2qEhhFzJSNrl/oBNuj1JyIHDLZ14bQLHHXOlDXhdOP/10AWtZuEPgh97pYhtUZpEOQVuXWnxLP1TSxSySVf/meE6WsJIR5rE4n3BMFFZfOSPHFXl+By09fFi6pBUnnbIc69efivaWRbImEOBW5EVMOKRYuiR3ps45Q9YJ1rOLBVor8BbImRCf58amExEMLkSBhYYVl2LeCjDrkuKroqGrAk/TxNYtm7B969MIBxwIBD148cUXsfmPzwEC2nqQz2VEyprn4Av45ToFsC2pOZn2DXzxuhir43m9GnhLEJJgWm1trezKBkrJniSwygLTd7/73fIZj0eW5nve8x4B3atfc31Qed70emU7vO997xOg78Ybb8T5558vXyMoSKCYQCqLnP/qr/5KQFMyWNlfCOwuXrxYgN43At6Szf2zn/1M9kHAjy8ygwlU85hkMHPdK8UFVdfP8z2SJ/Dcc+E2BHQJcBOMnBuTavD2aLF+NS/fI4G3BFDfSLzmgrcEt3kNNqO6+vOnnnpKGNPV8bPb+m/+5m8ElF26dOl0H7Hje/DgQQFO+V0W2hCcZ/+t7otr1qx53f2C+7LB2zPPPFP6JvsR1/l8vR656eO5l+a3mY/AfATmIzAfARWBefB2vifMR2A+Av9jI7Br9zZ56BkYGESY/k7CCiQYQuYegSAlQSpgF5+fzTKKxYKwkHJ5yjfqkuwQTzqmvKxs2Qwgayf/LPnYOZG0tz9agOeCt7O3s5Jp1h+PJd+mpHRtbyzrS9Myx9WSmDMJIxvo5dbV+7cBWzVLqH0Jw2MaxLXTmhY7surE5eG+OlVqJVYJ4LLKX7P8bt3CFHTj3HPPwamnnSwPcykmn7v7cMq69Vi0bCV+++gTSCdTuPySS/Dw/ffjpz+9B6GgX2RG7etV56hYkIptS1CY1eiKdWuzxpYvW45bb3kn/vj8c9i3azve/c4bsaZpAf7x4x+HN+jDX37kb3Cwvw/1ba2INzVBl+uw5LqkIW0WkURrbkvL74pNa8dExVn1LyaoCT5aXrcW2M3ENUESgmk8f1v2mYCc/C6svBlZQf4urDEL2JSkz3TRwAygziSKes1OBpd0sqFI8ipL/2YSRph2BgEPJYVGIJWgB/9GT03FQGfyiB6MrN4vKelg07S2163PmDoheKjOkSCK1+vDwQMHURuJ4axTTsMTv/glvIaOt19/ncgm7+jtxkguKxKhrI+3vVwFhKRXpsUwFhlmJmGcBJRUfNU9qzonGXT+gA/BkB/NzfVoaalBQU8hGAjhUEcXXnrxIGASCGqWRALvO7LPUqm0AD30kSNYw2vnQyhjTv9LPhxTInVsbFwkB1NTKZEODFKyVmSdIckyD9mWLo4RBhwOJqQtz15elYNtSUaDknj2BXzwaCac7gIqjjTgyIIafw6HH25XDG5nFC5nEE5HQPqMYj/MgNbsK4wLM7t2IpoJSjL4FAhhokK/aVvKnQmtsoGSXpT2cDo9GBkextDgAMYn+2A6svD5s3C4MnCYNXA6alExAigbGmLxOGKxuJyDUVKe34WCLsCwx6ehRPm5SgkOJ70wed8pIEaNFWTak6XlgqNCEJfeaxWYRgElMwu4lIemML4c9MEOgZXtTA6T9dnW3o6lS1cgHIxi7579+PnPfok9Bw7ghptvQayuDs+88AJOPv0MnHvhhfCHIuILyz4zLZNcAvQS72AmGHluYjErgG4+V5FiEfZxAmlk3hLQoD8jx3u9QF9bHTpBvHQWY8Oj2L19FwZ6e0Xm1lEqIjk6jKnRYRQyKXhgIhbyIxIKIOj3wu2kTKEBijdrblWwQvDPF45gLJnC0EQSDi2AmvoGJJoaRQ6XrNt0Ko3h4RHxiqakNxm7Cxe2CjhNpqMvGBKGsTcURG1zkzArme4cGh6WBGlDXZ1cA3144+EANN4nhi6gc39XJ0aGBpGcHEcmOYkKgWphh/M+571flLZgGzPZL0lhxs1F7zcC3nl4PPROXomTTj4Fbo8XQ8Pj6OsfQiqVQzgcR6KmCX29w9j4zHPo6x2UAg8mBClTmJwYF/A0UVMjhQ0LW5txxZVvw7p1p6IMHcVSXuL0yCMP496f/RoNTa1YsnQFItEaAbXFdY7n4/dBN51oXbICC9uXYCqdRU4visw9vfw4tnHc4n3N+ZtSzQRwyyVek62SwXuCwGVR5B2zuQyaGc+FC2UMz2bJME+i81CHJL0oDxyhj19dnfj+ppJJTIyPS0wISDM+BDijoQBKhQLGh/pFNrnz4EGUjCIWEbxdvRqx2noprMgX6fvLZDcT80zKl4XlLfe0NY8owJJ9NSuslYmpKZFGJOuE3rf0tCZjeHx8XOQxQ4EAJkbHcGDfXgyPjiFaU4MlK1djycpVaGxtRbS2Hh7Nj3xBl4Q9xzq2e75YEBlOjmdMTFM6nmNhojYhzFt6k9J/t2wo/11m8Rsam+R+4bWbRglBb0UA3LqwAyvbaxHwVmDqGVkvuVzatJ+uKBBY86HyrbcK5ziu096Alha8STmtWfMX24PxFRUA+u6K/yNNEcuyZrPXLRwS1XQwwxqdqUyz50ELxKS6ATgmK4lf7q9SIZit1nqqOMqyf7DZq9yFLSE6i3k77ZI+Z749EgBrA7HWGuywYi/7PKvXGNXg7Wwgt3prNd/bnGW7EGwmFqpAyC40qwJwrVo0e7U5sw60F7tqX+JfXGERFc02nVL4NDw0LKAA2deHDh6UYgaCUlIY41HqEuqrZYyODMr4v2BBExoaakUZnoCgrWQzG7y1l1fVDNyZeB4PaDuzhyMrkMwwe+cs5f5//fVo4K1i3qr6ONurWBU7UIpe8/qwd98hDA5NooQA6ilznJlEz0APmpsbsWzZSimmKRRKyBV0tYZ0QIATFtTQYoCqDql0DqlUBrl8EVOprKyb9ZKOWDyK+oZ6NDTWI5NOIpWaQn9fD+rrElLE8/1PffS/NEpbS0U8/utO1Lo98Jh9IpOMPDAy1Ie8m9LNJZjuNpRCfiQcEYz76xBrzePDZ0Rhuksocb3hyMM0HdCI9vFd8XGqw9a0A9fe/j1c174eocxBfPIL1+JD//xrfO1j18BVqiCTNTA+DKRzBtL6CD77D1/DzhcPYtmyOixsbYXTpcGfcKAuWI/f/vY+DE72oFKIIJvaivfc+lWM63246z+/iETr+/DBD5wBf96Nof09eOapn+LyG96DDeddjYcf+42wegkqw1EWBm1ZJzhOiwKvFCJRMpnrKhbpcVEj65Kikk/2+iESzyw05BwX9Gt4/vln0dvTJfO32xcQNRoCg2VDl3U6iwvlOY7Fy06vsPMIcBZ0XYDMVCYFl5vHc6PiBgIun4C1Ra7t4IA+MYXaSAiBSBBpIwOzWIbm1NR8outw+zh2O4QpTPBbClId9Egm4OnG2PiIMFsJtH35819AJFKGy1FCKedExXCjXCqibOalYLFIBrJL2Urwp4C2BHo5Z5ZNZEtl5IseROtWIl63EhVHCHkdKBTKUqCdzqYEWA4GvBgf6cXExBC2PP8MRoZ7RLkpb6Tw6EMPoFzOQqOpsqMsahIVuKXokM8a0iaWjDVjybhRKYDrGd4zx/N6LZ63NjhJZirZkz/+8Y8PO8Qjjzwi7Vb9mgve8jP7b+9973tnyR/b3yN498Mf/lDagiDonXfeiccff1wkm//iL/5iWnL5jYC3PIcPfOADh10DgWOCluxz3/zmN0Xyl8/+fPGz/wrw9itf+YoA5bTP4ut4rutoIOQbideRZJMJrtrgc/XnDz30kCglMCZ2UbXdrnYfISu3uj+QOf3rX/9awH9+v6urS+LJV3VfJFhcLYv9WvpFKpWaxbxl4SjZz2R3k+XM17Fkto/n3pnfZj4C8xGYj8B8BI4cgXnwdr5nzEdgPgL/YyOwdecL+Na37sDWl3cgGIxYXqMWMMaHVIs1ygc+YY2ZBLIouViUJAmrCplgUuCt5PTkpXKEVoJP6CMEb9TDsf2aYRTM/lv1Nof51M7ag3BGj9o2RwJzCajZ+2SyezZj1krkVfl4Vcvkvho4rPLKFqNW6AB2xq9KeteKpYC31rbV+xeGpNsjEm0ejZ6oKuZnv/UtOPutZ4l8ZXJyCoODI1hx4ilYvfZUPPLo4+Lf97aLLsKmjRvxwx/8AJpGAJhAnrNKzlol+Zgw4N8p2cfkMIF6JqQp+VhfX4/bbrsVXR2H8MKzG3Hj1VfhrBWr8E//cDv0UhEf+fjfo3dyDLHmZjS2tyPPZL+AqFbyck5b2EC5sEss2Ws5/mFvJe0r7KIqD1r2F8VuU/uXanaLzap8VVWc5e8EUEVGU5e+SdlXMuSYuGHinYwKJtWk35JVWDLkp/ybLC9LMo0ALfdre0ES5CCAJf5QJXo+E6BVQC7BDltmTZi3AoqUlTSyJYeoGE+q/0vfE3KnUzyleZwFC1vFQ3J5+yJc+Nb1ePznv0B6eBjXv/NG9I4O4+WuDgzns8KuZoKIzGxhtBMYJRhIZi0lga12tKWw5e8Sc5UcJvPW56cUtwf1DTVY2FoHXU/JDRukpK6rDn5fgyQ9CaSyJ5MNRpCQ1yTnX6E8rFuq7gkSUDKWYBL3z7jQj5L3PPsWk1Flk7KyeVQqRVRQgGmSVaiLzyOBL0oBwwyibHhRLpFxRo/rErw+4owFlCpTMMpDKJmTQCUEByJwIQYnWGTih8Phg5P7IHhLkN+p+rRIOVs+pWoYUiw0kdNmuQHblP1FahosWXFKyBXzItesFw28susVJKcm4fYa8PrL0+AtzDicqIULURTzqvghGI5Ie9P7ksk+Aj+MUTgSQbGkQy8bYCEG31I0QY81jpDsw6IeTOo2YRsC2SyAKUEv8/qZrGPsyeYi+B4WTy5KttIftn3RElDatJfynPs7sPHpZ/Ditm248dZbEUkk8MTTT+P8iy7GeRdeBIM5vYoLlsW1kkrmscnCtQZsm3DFv+eyhjAZs/S5LSr2FxnNAhLyPisUROo3OTqO9GQSer6A0cFhdHd0IDUxCbOQRSGdRG5qArnUFEr5rHjfRiNBxCJB8cx1OUxh3jI3qFHuOBJGOB5HMpND18AwcmXAH42iqa0dtQ31KOhFHNh3ALt375FkFscAAueJRB18PDdfAMFoFLUNDQjRwz2RQHNbuwDZuXxBvP0S8ZgA6AGvBw2JGrh53xJwK+kY7OlC56ED6O/rRnpiHK5KCRyCFYBLIMy0vG+V96oqbFLggvLWK6FQMFBX2yjewwT2+/uHMTg0KlLabrcPi9qXwu+PCHN4eGhEgGgCjMV8HvWJBFatWIFEPI5CIYMFCxpFdSHRGML4WBIjo0Myjm3d9jJe2roDwVAEDU0L4HZrMHmfu1zopUd1MIRTzjwLwXhCQNxcsSTsW8NiJ1F6mOOaPebpLMbK5VEiu1WmQEv60ZIlZnEQ1Tbq6+uUDxwqwtSl13NXV6eMg5w7xPO2vkHUHCgLx7mKxV5k1hKcilBKM0Dp4hwmhgfQc3A/Ogje6jra2hdh2cqVAt4ysV1k0YDBRLwCyymb7BF/c1WUIcxhKRpTkvnpDMf4rEgYtzQ3q+IRpwNjo6Mi9c2CKM57PV09woBkQn5BexuWUTmgsRmJxibUNDTCq/lR0EtSnMYxn/OFPX+4PErWmvcfxxgWGwQDQUlkZ1JpFLJZOQbl5XkeXBuxXR30iPZAANxE2INFCxKIBD1wVHThpnK8FBl9FyXFvfB6NDWnyjjGOZAS8S4BqsTf3SoUErUTWWg5pPiEIDzB8nJJAbiVaRCX5QuUuLSLV9Q4PVsBowq8Fe9xDxwO77Q8JvdJIKVU4lhO/3JLdn26SEiNo7NBQzX3iQKFvSaaWR3O4u1WrRpnWJ8CpkpJwhGKwaZXmdb6bw6Aay0Lqz1z7XObXn9NS6rYa0hL/UNOV8p9rDWG8v6W/2bJsKg1Ls+QW6uuyfbUhIW2Z/de8U+98MILpZCB0oksggkG/bI/j5dqEy7ZB9cjQ4P98GluNDfWob4+AThVAdgMeHukpe5ssPq1gLYz7TWzD1t1ZO6RjsW8nbt9dZxe63dn7+tI4K2tHME1g+oH9lqTAB5bhOsYwA3doKQ+5T08IhdrVJTHq9vFtYdH1DxUgYRbADxaRHD+porD+FQahZKJsckk8noZTg/ViDRREqHiRjAcRi6fxdDQAA7s34OBvm5RdaiJx/G7H//7f+kzIyGAxzZOwE20Nd8Fb0WDJ0uf5X6knH6U9TC0SBsK/gKafQFMhGJoWGzixoUspDORL1Xgd+soIwg3JXhNFipRjaaCHnhw+z170FqIYKl/Eu+88QTc/p8v4e9vPQ3hcgXpiolcUY1HBAS/9sUf485v3YOTT2nD4sVNCIWCqHgdiAVq8IenH8GB7lcQcjdhfPRlfOxjP4EezOPTt9+ElRd9BVecGUJNsYKpoRE88fAPccXN78HZZ52Ph594AiEW+pQpG67W+ByPPW6fgJNG2QGXm5L2RVFNIZCoFwzLq7IMh1uXdT2vie1Kv+LNm59Fd0+nLHr43EOQkexJ3nvsP+ynnBO5X67LyODkPM/1/vObX0Amk4bbwzHChNPrQUAWU0DRYcLUi2iJxtFUWwOn14WCnpd9uB1epDJZjIxPIGcUxeqEBYoyx4kMv5JR5jlkMikpzuHz2M9+cidCoRJKeho+ZwTFLDt6GV5NrdmKBu1qgBItBiymL8FbZ1kVNxlwQjcDiNWuQMVVD6c7Tr4ta0pQ1HPIFyaRSiXxxxc24Z67f4yRoR5UTAOJeBgN9bUwykWMjg6LzUW5VEChSFURDYUiY+qWtmCb8FpYNDTDeue84QABrON5vR7w1mZVnnzyySKhfKzXqzFvCd5yfwRR54K+3C+ZpCzooHQv+xKBSTJ/ydxk/zgekJP7OZJsMmWNKfdMINFmZdrXwuPyOB/+8IdB9ibXB9XHerOZt28WePtG4/VawNs3g3l7NPCW7f16+wWLB23m7amnnioMYPrb3nbbbVIYNM+8PdYdO//5fATmIzAfgTcWgXnw9o3Fb/7b8xGYj8CfcARe2rkJDzzwMO79z1+isaFFwACKeTIhwqTiNFdREn+8EOUly4dlJgv5ACjVtxZ7VJJ0NrBGEIt7swCVGTk2K1U3S0b5aN5rsxmvM6G0mK2zpJqPDeTaibtpRlsVo1bA5Cp5Y5XcYnpVvYSzx2T/ETy97CPbIK4CFRkL9d3p+NisIQu8VZ6s6gg2qMpEswJvVXXzujPPwMUXXyDg0gRlOEfG0LhwMU476614/Mmn0N3bJ74527dtw3e/822RfxUZWAdEHkztXQF5yqOUiWKCXcp7lRLN3IrA1y233CzJiccffQQXnrMeV284D//ymc+hr7sLn/rcZ9AzOY5ywIfFq9fA5H7cTDSrJCf7hTBQBWQtKxm5aSBcfS7bsX9IQBVASNCDAACT8QKUUs6TLE+yXOV3XZLpBBDyBcqT5gVsEEBVtlHMQH6HzCf+pDclq8DJKBOGOMFcgq/yJnAxbTcovb265whDSRGAVeSEvKuYrIydsO0I+tnsYCtpbfcTJmSZ0Bc2rIcMZ3q4qsIFB71C/X5hEhJgIEBNudjVS5bg/DPPwsYHHkTP7r244dabMJ7LYEvHQQxm0yjrlJhVqUZJiPOc3MoHlO1GUIFv8XcVINMhjASbzUxpYFb1E4CorY2hta0OeiklifH6xkZ4PY0oFnwwdEqVOqFRytWSllYsYballDtUqWEreWYmmEsGJd4syTgBsMsC3pbKZHcQuM3ArBDIVeAtgSyvJwivqwYuR1gkOpnwJrMAziLgzMIoT8Ew6Q+ag9MREfCWYC9MMhXJROP4RJ87xcBR5SPqHhUpd2us4r/BN8/fVP6iNig5MTkp/ZL3TD6fRbFgCKNwoH8Ay5YuwfKVCxEKO6EFFPPWNGKolGPwuGLIZZ2IRuk16pfCACYDbR81xo7Sq2Ue06pqkfuC3AUC7WwrSy7cNMga4fkpcJlAoCHAN2Vuydp1wKNpoozA8z1w6BC8WgCLlyyH5g/ij398Gb09fYhEYsLwOP0tZyEQjeJQTy/alixBTV0DMjmdnQ8+n5ME3Fl8c7Yp2biWiigKBSCT0eX8CUYztiJJbcm35QsFpCanMDYyguT4JBwlBa4Z+SLGhoYFkEuNjdJID2X6f2ZSyCanoGczcLkqCAf9qImGEAn64PO4hHlLD92g3ycSyZSbHhifRDKvowgHGtsWYfHSJSgYBnZs244d23cquUGXS8n7u72W9DsHPDdq6urRtnwZmhe1o3FhGxpb2+SGJpuTbPFwJAyvy4WA5oXGYgjOX5SYN0sYGxnAzm0vo7fzIBxlA14Xx1CCVUzEsi2tghGR81XjHZP5HBtUf3PImLh85Uq0trZhfDIlxTaTkylh44XDMUT4jkYRCoWVn2omI2D4skWLsXrlSpGknpwckyRqY/ts/zZmbscmxrBr927sPXAA42Qou7zwBoICLhzo6gYFJS+6/Cr4IjGkcjqMilOAULKElEKAkuRVRS/Koy6f5RipT4N6LIYRX99iEelUSgqHBFy35P04FhO8JfBMVisZTARwOZaxzxCs4tgrY3xJ7TcWDcPv9SKfSWFqZAh9HYfQsX+/qAqQRb542XLE6+rh8GrQTRNFyhaLdDBhNAc8lhw8xxvKWHO+UMUzlkiwWZH7LxGvkUIVzhXj46PIpunNqAqUerp7RUqZxTPtSxdh0dLl0IIhKXbgsTVfAIZhgn2c8eB9TZYxPY+5T84dlGEmaBsMBCymfV4UM3g/RyMR1CYScv0sMCCri2N2NKgh6vegJqJhQVMCdfEwPC7623sRIAAsxVTKe5EALec9Xp/LxTHdK/2XUuv0R+X8aRBM5Zhmr03oY2wVoHDNwHHONA1UTP6bUucsPOC+5W6fJf9rr27U/EwgjAMWjxuCpgVFIYD75P4MgwU4CuBQzFt7jpy9dqpmpyqfxup1UzVYOMOFnbkWhfUqf3geQ9lyHC4bPBu4tM5keq1jr9nUHD57W8WgV+c1+2XLoHKMtDxVqwrzDi8mtPchq0M5NpnUnA937Nglxz3/vPMwMDAg4C3BRcq3c7wg85ay/jw1qtn0dHeJKkHrgibU1lLSl8YUVnyOvrQ97PSrr/XV2LPThYPW2nBOIKy1z5FifKQtj/23o4O4h6+7D7soS8bZrgOwZf/ZfNOFk9Zak/HkfEo/WqofcI2gs7DOQeMCzsFcy3nghle2QYVrCNXneI4vb90Kl4fszhKS2QLKLFD0+OAPx5GnfQWlc00T6VwWff29sm7IZZJoqksgOTEmsvtbH77/2AF5A1tMAnhiewl6xUB56gASrhi8OQdGRoYw6dBQ0L3wBJqhaw7UewKY1FxoWQ5cvbAAzclxOQw4WBwWkvGJgDbXHbSoGICGj965D/VmBCuDo/jADWvx1/+5B393/SrEoCPjdmBMJ9joldjd8U/34uffuAcnnb4Aa1YtgNNVgtsXRzRcg+dfeho7dv8RcU8D0skO3P7FX6CjOIRPfvgyLLr8q7jtzGbUZ6cAM4+ffv+buP59H8Bpp5yEx5/aAs1HgFiH3+9DNpMSeV7eDbSn4PqPoKFZYlFlQaH5HLUoXc+iUi/ZuiVLzrcEv+bF5s3Po7u7U9a8nPNpDxKtiVuS85D1jgJSS/BoXpxyyilSNMPnjOc2PSvgLcFWFsaQRet3uGTNl9FzSERCWNXcArOYlyIBWm9wPxWTA5gLyWwOk5kUCgaL+UooO5Ucs9iLuFwwyKq1/HbHxibxza9+ARs2rIVeSMLnikIvcF1egtjzijyzKmsheGuraYjvbUlZDWR0E0bJD39oMULRdugVTQp70pkxpDMTeO6FJ/D4E49ioK8foHy2XxNGMH/yejmPEoTnMfg91phQ/j/gU9KvmVweuVxOgGbbN9dWKeL1EIg+ntfrAW/JlHzyySfx3e9+V3xr6WfKOZ0SxGRa0rah+nUkz9svfOELwt4lMHrXXXdh06ZN8ntrays6OzuFlUlJZsrqUj6ZABzBYkru2h64/J0yx9yefxNVDGuNPPfajwTeck4gQEtf3yuvvFK+8sADD6C5uRktLS3i60oGLvshz4Mgr+3n+qcK3m7duvUNxeu1gLeTk5Nv2PP2aODtG+kX7EM2eMs+Qq9bArqU3uaa8Ac/+AG2bdsm9ic20/l47pX5beYjMB+B+QjMR+D4IjAP3h5fnOa3mo/AfAT+G0bg+W1P4bFHH8e9996HaCQhIApzgqyuZXU6gSoRkLNl8ogg0b2xTICtoMBbk4kSxTSdFp6zAVwmXoVEouRt+ZrxAn29AeOBqo9Xndl69SzXDHirgKhqMNYGb+0q4tkyyQQ4rIRfVTLQdnWTfKclnWxXQkuiz1SgLBOywh+1QFuJAz03bWhVpH6Z0CPo5xUfTgFMPC6sXLkM5527HpWygZHhEYxPJtG+dCXO+bOL8NvfPYnd+w/g0ssvw4ED+/Cv9PJBBQECCiZBKXUE8vpsj1fFvp0BGG3Qj/G46sorsGBBM+5/4Nc485RTcNMll+Gfb/80uvbtw+c+91kcmhzDH17cgnhzC1yaXwA3vgmQMT62vDDZVsJOJaO1xEQKpYZ16TMKdFUMbgIHBGv5U34XAJfMbnpNWvLDIgs5w3JVsurbk5EAACAASURBVJ8EFsgMPVygmWCseJxa+Cq7ncdNAEoxnJRstJJoln/bss3C1lQtKolGq02lKt/6m7ofrORyleMf21MxjC15Z2u/ZCjxWIw3wR2n24WGxkYsWrxYpPcIMBC8XljfiPWnno7nH3kU+158GTe/+zZkyjqeP7gXA5mUSG+SAEgWl7SntV8BbwniEkifBosJ3iopXN7DlFLmOYhfoseJmkQUbe11MEppmNDh1bxwVBJIJZ0o5A2EQlHEaxJyLTrZbyrVr8Aei0XMfymQXtw/FYOU44YwjBWTiGwwEwQQmCTMwjRzKJfpkc2klgNlUeB0w1Ehg8EtzNtSiV6aGRT1NEpmQaQ6ldSxDzA1mCYT6mQTswiAgH9F5FXJCOBPXSStKfVLsJ6Ag0r8M2lOIEWKJazryGZzGBgclL6VSEQRi4REEo4+lfFYDd5y5josWFgDzVeC1wJv6XdrluJwOSLIpSvwE8QJReQ4TPTx/iUDkWc8Nj6umNgcAxl/to9Xk7eMMSKtrXL+vBYygg09jxwlaVNTIs/I77nJ8ggEhfVIhvGuV3ZjfDKNlWtORDRei77+YWFw+nx+RBK1CEZjCMZr4AkERRY5T+DfxWP7oGlOeL1kXwD5oinju9uj5JLFqrECFIqU1+PYKCLfch/xxYIHysWOT0xgsK8f/b19AjoGffSPJd2jJAzEns5OjPb3o5TPoaIX4aL3XDaLieFhZLNJAZJCfi/qEzE01tYgEqDfLxRQSnBP1zE4mUSuXIHp0VDX0orlq1dJ0nPTpmexc8cu6e8+sqB4o5N5Qias+Bg7YFQgYNyyE9Zg1dqTxdfUrfmQTGcQCAXQ2tam2K25LLLJJDSXC36vC5FgAEGfBx0H9uL5Z57G1PgIQmTGVAzxB3RLctsaw23Qx0FWnppHVBLVlHuuZUErltL3Fk70DwxjYmJSjZPlirDCIpEIIrEYYtGI9EkWFPg8XiSiMfjpocx+FA4iGosgHA6KBHchn4OT7M9AUNpjKjOJF7dux+DwKNIFHabTKz7HhsOFk9edBYcWFNZt3iBryVAsa6vAxpYcZh8ku5SexgQr1Zyn2K3clrK/yamkgLd+JqwpSW0lbMk44/xP5YBEba0kTSlNzaRaeiop9xzXBRwLeI3xWET8jdOTE0iOjmCwswOH9u9HqVDEQgHolyHe0AAX/QHhQNECmnkuMqYrlEa8BGX8FwDXKhDiDCd+136ECIZqlKvMi2QywRW/V5PzyaQzKBZ1lEwTNfV1aGlrE7/kUDSGcCwGTfNDN2gNQdatgVxWFf9IMYzXLWxazlWUivf5NLlXWcSmeTyoicaEdWcUGc+MskMslxEOBrCgqQGNiRhiIR/CfjcCmgsuYbDOsLcl2c8EvAUaSrEVAV2KzVMWlMUxMlYolrcUpViMMY6RpTLPuaDGXZk7Oc4W4UQJLvEXt9i3lnetjOpyj9vgKkFdgrcsUgqgoWERzLJTxlyuGchopCcrHASVVXEQ5x4pCBA/R4Xmiqe3oZhZSnxYSQpznahUKdT8q8Zlzg8KoOd6gXFmHNgnlUKHjDzTdgt2KZq90pwBJ2czb20mpqyzrGVmNavUvmb1UXXpHecXBeCqNZoN4qo4KfBWKYHYyh8zq1jLj9npliKgnbt2IRaN4cwzzkBHZyf2HzggsWGS3y4EY/uzsID9pb+/F6GAhqWL2pCoiUnxk8wrx8BPDwNFLTnrI62u54K5ismuirCqX1xfzPp9Dvj9elfuh3/PrgA4FkisVrEC3ppKJlkBuart7OIAe16121VtR4sJ+n2aYmdAuwQXLQpM+r1y0nMK2C7e4y4XHn3sMbA3e4Nh5DnOkOlYcSBXqiBb1GX9TTWKdJZjSRFNTfVYuWwxTj5hFXo7D6Gvpxs/+8a33rwQHWFPPSbw2AtTCIcCcE91Iu5LwFXWMDjYjzR8KFQKKCMOhz8EzfACNR5EGyq4brkDGiZBBRE4MjBMHzwuloype4yy3QcNDz78g91YHW1DjbEDH33XafjEvQP46DsXw2HmkXWUkXF4kEp54XU58KXb78aDdz+Bk1bFcfLado748LrjCIXDePalp7B771ZEEEE+M4IPf/FObJ3ow5c+fjlWvfc/cFNrBHVjvWhZlMA/f+LTeNdffxirl7bi+e174dXU2kSpNxSRyxZE3YRzqviRG1y7emQe92pulIq6rIFpW8FmVR6z/H5J5tMtWzajs+uAUsUpmwjHoiLzzzUNpU251iIYS1A1UZ/AySefKvvLZ3KgP2iaawWfYpZqwQA07iPgx8jUCK6+9BLoIyNwGUUUTUP6FEFbetJSvp/ryol0ElOFAiazaWRFYr8k86UqolVKPMWiIefy3j9/Bz7ykfcglxuD5giiVOQ4a4j6gczjHKqdDlT4ZrECn4k4x1MBp1RGKk/ZZC9iNUsQr12GiWROQNvnN/8OD9x/L3q6dsKlaQj6AyJHLb6/1vOoGqM8aGhqlmJBfsbrFj0GKR4qIV1Qz2xkpfKcee+owlz1DDSVHDuu/v96wVvOLZQT/sY3viE/CWr+9V//NS6//PJpCV37BAgIbt++XfxjCZgRHCXYam/Le/jBBx/E9773Pbz00kvYsGGDSPGuW7dOdkGp3a9//evTx6mWTSaISjCZKjUE5eiFe6TXkcBbbkclHe6boC3P7+abbxZAkv+mBDS9aAnyXnPNNdI32R8JMtM+5Vhs2dfieXusfR3pmo7EIGUfeCPxei3gLfsc/Ycp9/zwww9Le9LGh3Fim9jnQs9fnivblWD5OeecI/fwXEb23L74evvFXNlkAu+f+9zn5Bx5DhdffLEUH9xxxx2HFRoc100zv9F8BOYjMB+B+Qi8agTmwdv5DjIfgfkI/I+NwNNbHsemTc/jzh/fg1CoBiUW+1eUXC2T0GQ3KSbijOQe2RtMLBVYyZuakgdH+zUtcmYlWpWcnAImbeatnWixWQyHs10trqglkXh48GeSbdNg8TSD1mYIH+FbVmW+LVnMxb3Ikh7hJSCvxVSy2aSS6JRYKOlhkTC0QCTBtOhBZAG4wiiVpKRwXiV5LTGwwFQecpbENJ/FCd6SsUnPW00TiVVuRDB12ZI2qTInIyqTyWPZ6hNx6VXXYOPmP+LF7dtx0SUXY3h4CP/85S+LV2PYp8FFCTCCVUzO2ZLEBP2qpJOZOGQykeAikyQbNpyDdWeuwy/v+zlWLl2K/3X1Nfj2l76Cnc9vxv9j7z3AJKvL7OFTOcfOuacn5wwz5CRBUREFA4vurqt/RfkbVj/123VlF1xWZE2Iu+KKiq4RMRAUFMnDDAyT8/R0zpVzrvqe8/7u7e4ZBkRXefz2qZqnnu7pqrp17/uL9z3vOedfbroJJ+IRfOnbdyOWzSPHRLNBsRZUkkSxutRTsabmJzj1hKr8TfuMJNvEc1QxcCXRJuCkiscsO4TxE3lJgs6UGlPscOHwkrEowKvyoBSgnNctssEKxJS/MdGhKL9zLU6vKO1/J4P1c+xg5U+qSWJrgOV8EF4Sn9pB9HNWLGoF5jHGPC/2H5vdhta2NixbvhTNrS3CDmYCpMnrw7qly3Hkme04uP05vO1d1yNdK+KZo4cwkU6gVirDQEk0kc5UdGABZynHK/7UugS2Yt8yPEywM0kphRhmi2pngrdBL7p7KI2WAowl8TZNxEzIZazI5Yoiw8r+pwBylZSnzCoZ0AJGaidBVinBKMbdZLBIQknJSs8xX6tVfqaASpn+weQEEuTUGNqUnaZPLIcJGf/C+uJ4JESsv4f9iglmJW+omFKKQcansKOY1K0ysctEFtuZ40a479IPWABBkI8gAb0zhUVtMmFyekqq5nmT3regC6tWLkNzUytKxYowu1tbWhAI2mBzlGFzZoV5W8y7UasGYbM0IJUgsG0QoJusRDLCmcRh4oXFF9lsTnqa3r9cbhfcHp+wRXO5AhLJpABmDpsdTkpaW8kmyWFibBSHjhwWkJSAYFr8SMtSvb1k6TLYHE6Y7S64vEHYHG6YLXZJJhOMztP3zGQRuWFqJKeyZP8a4HS6RRJa7+OxeAxT0zMSB4/XJ97HTIyKjLQut62NC4l4DcJIpGwvZWMn6Tk7Pi6UXQEg6Y+ay0sCNRaOYGJoCIlIBCahiZSQTyWRSyaRy6UFoLYYqgh4XWhp8In3rNNqgk2ruqA/60w8iRw9Q6tGBNo6sOnMM2G0mPHYY09g9549cNoccDtcAuxbzWaRm+UcR6A6HI0hWyqL3+3azWdgxdr1aGxrQ1yAOwKF3VjQ2ysFSPFwRMB8h9UMt8OOxoAX5UIWO3dsw75dz6OcS8NhNihgWcAyslbLqmBJ1gL2N5MmMU7ASjFjfP4gli5dDn8giJlwBFNTM4oRRECOAtn0KrRaRPVAAGEqDxQKwrBnQpjXVCuXpF91d3dInyFbnACiy+tGQ1MjWjvbYTU5ECtkse35XTg2OAIHZaQJonobkM5XkC/xWRXfYgLLMidr1gHaKiv+3fQSLhC1F89Obd6lf2ShgEQ8jlwmI+OOc5nyv85hcmJcErhk41J+srGpUfq6AKaZrBQmMUaUr+f48/t9MNWqwk5LhkKYGRkW8LaUz6Orq1d8b4OtbbC4XCgbDCgIKK9Ywgbd009kIqvCaBdJewKZmpy+wWSWJDLlvSXpTm/dSFgYqWQMUZ2BA9Jmswur1+X1obm9DQazWcYU5c85BgiS0i+RAC4T+ZyjOXdSyoJevlyjfT6vyEFzvDImLn6v3S4+0Nl0BgGfFx0d7fB53PB7vfC5XfA47HQMBCoF9VOYsTL5KQork+dSUETbA8qzWqXNcoWCeG7ynLgnUUCbAkTnljKCn0VRmGC/1r2CUSvCZCR4WxMAl+xbAjS616LMicIYZVxZhMfiDjtMJjdi0QKOHRtCgd6NVvqlc47gelOD3UHGsE0AbItVFZzZbSruqvCJ64KUjGmKHGrsaPiuJlHKtYUStkYpXInFokilEiK5r85JL5ZgH1DFMVzndIaaAiJloldsW85bmmqMvmbP39qpvYY2mZ2kPaC/SxWrqOIgJcWrwGz1uTnZZP210xUKqsIvss/37z+Ars4urFyxQpLtx/v7pU9y/8V2ljaXAp6KMLyj0TAaA36sWLYYDUGftCOvW1e8eambkNMxWk/628uBuRIxLY6nfMH8vdf/9AboVDB47ngK3v/9Dw281YBbaZNZ6wy1p5sD1vU9nmo1vYtUCHLJPk4pkhiqmt88ndfpPc7CFJsNn//3f0cslYG/uQVlgxGRZApVixUmhwtGG9/jFGCO+3TuR6go4HHZ0dYUQCI8g1gkjHtu++Lvv6T/wTsOVMu474EBrO/ugzs9Drs9gJLFicHRIZRqDhgdHlRNNlRZXJErw9nmAEwlXL7EAl+lAAusMFqyKMMOs4FlJEU6N1AsHccqZnz0B2NYbPKiCQfxkbdvxL9/bwDvfcdyVIwlUGw5XbIil2fhCfDZT9+N++75NdauaMGqlUtgsZrgsXil6OyJHb/D8f4D8JvcyCSi+MBnvoL+chY3f/RiLHrn53Hdwl4EQsNobHXgazd9EVf/3d9h1aIF2HHkoCjFjI4MYGj4hIBz6r7FgmqJRXssNKpIUWZ//3EM9B8TVtu5Z58jRW6Foir4VEVKVRjMRrywawcGThyHwWSAWytE4rp1+PBh2bOxv3P9YOEovWQpo+sigJ/OYteuXYhHo2o/aTXB7nbBa7agWsxhzdrl8DpsSI+NotUfQK6Uh7lmhsFqRo5FlwYWJgLxbAbhbA5TyRjSBcUMVvOlSdYX9mmut9FIHNdefRn+6TMfRCo1DavJDZKLwZImI5Us1Pok41Pug7TiMRa+sgCIfrdlM8LhPFy+LjQ0LUQuX8LDj/wSd95xK13i4W9wynt5j0+lHeWgbhRlh0wmB7fTDLvLKfcQXOObGxtEyYm2LT6PF+F0Rva7PN/h4VEpgiAQrfboNfHUrT/qEahHoB6BegTqEahHoB6BVzsCdfD21Y54/fvqEahH4FWLwI4DT+LIkeP4/Oe/REEqWEwuAUKYQFSAH38n2KESIgRj+X/eOBeKOYTDM4oBoj0UrqOlFylHqiWO9ETQLIDHJCSPozEWXypRJMDxvGjM/T7nPyapTE02S/yI5rEGZiV6ddarhjQKA2met60OxumMS91Tdbayn5/XGcRMImpgKMFR/Zp4TMrLMplMudO51B4B1Dl2gCTwNVBVsTpVbBlXApO8kRd2HgEnA2B32ISpRoBB5BnNFqxYvQFvvOat2HX0KB5/9llceOEFkky+9bO3IJ9OwcPkL4/NanotOcfEJ1FRxp0AHwFFsgHpsUvwg4ncNWvW4Iorr8BDDz+EgMeDd7/lWnz/a3fhuUcexT986pOYqhRxy1e/gkg6K/KWZDAxwSxpTw2glsSk3h/k4uZaTbGb5wBtlcNU4Lb+0AFf3ZNPGMPiTar5B+tS05rsMttYZ70q0pjOxtD6iNbO8nctST6bxNWA2dnPa+C7SgyeLKk4H3w+yfpOY+nqfVlY5gKukm2pwFsCNXwb406J0TXr1ogPTq6QRyQURsDlxrqly3Di+V3Y8/TTePM73oa8oYpnjx/CeDKOWonSrqo9JVS6f7EmnczENo9ttZKtTbatyutQdpP+ssK6ZFLeYoIv4EZ3TxAAAckqpmZmsHf3MEoFJq7o26mBtMLMMglGIKzbWgWVmiZHLM2qpNUpW2sguMqiD04UwjgQRF2Se/TkFfYsPRqNFZHOZV0CwQRhVZBFUVbyp2xrFi1YLA4YTTT4IujK/kG/XfZbPhlXxWQlY4EMdbPJKoAYvWGNPB+ZeHSgW1JKs36ZHJipdBqPPf4Ynt2+HW6PC6tXLsPmTevQ3tqJXLaAcCgssqgujwFWexk2B6XjCOS4UC66Ybc1IZVUieFAMCgV1BMT4xgcHJAEcGdHh0jjsk0IaPP7eK1miw0+v1/A1ulQGF6PF26nUxhzdpsFjcGAzAWHDh/BwOCQjFE+yAggUHLF616HhYuXioyjyUaGoQPJNCXs8hq7iIxFIF+uIF+piX+n0WJR8s4Wi7AkCMITZB4fH0c6k5Vzonyfg76xVh2QsUsBz1yRgkGAh3giKWyMEBUAImGYDQY5f4JrTBrSSJd9NBNPYKT/BKKhGZTyOVTyeVQpaU5fzlwa5UIGVlMNjT43moJe+Jw2OCwmGM1mYTpOxuIoGYwomm2wNzTijDO3wO3x4je/+S1279mLpmAQjUEqRVQFbGxsaEJbaxsKpQqOHT+BofFx1Ewm9C1Zhk1nn40lK1aiYjAIK9ThdAr7gixJnisBQqfdKj68xloFNrMBuWQMT/z2Ybyw/Rk4LSa0NgZgNdSQyaSEBcSVi6xDp8stBRmhSAQzoZD0Q3rHBxsa0d7RiZbWNpFjJHjLsWUSr2fODZwPCESVZHZksUelVEKFPn21GiKhEGLhEIJBP/r6etHU0ix+sk0tTcgXs+gfGIDVbsPyVWvg8gVwZHAYx4bHEGxrQ6ClFYWqCSWYkWchAj1vi0rVQJjoGugha5DRJP7eZAuQZcpxznFED21K6xPwZMyYGOc45RpFGUsycrn2i+y7349gQ1CAZsosE+CkFDLnBq7F/JvFbBJAE+UyoqFppMIhzIyPYPB4vzBvyVQW8LalDSanBt6yeEqKOSAqEvT0k4IrAW4rKFMqmNekzeu8FvZhu80h4zKXY2EMBUZrcDkdyGYyMhfSjzZXKsHmdKOprRUmzpcEHwn6CgOJJHICauyvlHzXWJcEiMplGUdsf8opc35raAgKSFul/HQ6jXQyKeN486aNWNjXI77JpXxZxgG9Ee2cwwyUt1RMU32tYLzUNKkKxwgi89pKVe61KEHPPYLyMFdqKAqb0r3gqTZAJrySU9bYtMK8pcQ4xwmnZIKl2nxMgNSgvBQF7KVCgNEist6RSBb3fOde7Ny5DyajDR0d3fD7g7DbzSKFr6ST59QtbHYH3C5Kgbvl6SKL3eWE2+URZrawdLX5m+dGNjSLhngdHIcL+xaIDPfuPTtlbWhpoW+wS+IjLGI5N2UHIEVLLFAy0QVe+dGKRYW+k6oqlRRRW5gFcE7eUisg9nReurPlhwq41bB1KcrTPTA0NFABzGp/oyuo6HsPFu4QvF2yeAl6enpAeUYCuCzUEjltypJzvhTw2qR8iqnA0dGGJYsWIBigPD/9WeeDt6cDi1/abuSlbiJUUZtWuqE0/XX9l9PYhrwYWD0dWPzH3LAoQPcPAW/JPlS+wkpWm22o9s4KdFc/1UOp8+i3Aso5WbkTE7xloZdcdU1XWjGK7zotLW780Eex/9ARdPQuRM1sxYq167Byw0aUTWaRWaeI++DgsMyLlGsVtnspj4U9HbCZgMmJCfz0q3f9MSF5xZ85BOCeH+3FJSvXoiEfQs3sRspsw4mxQZTLdvQPhZCvAt5As9hTZA0VeIIFvHFLGxa6Abtsj6iIwiJPoKyIonRwxcFyDe/+zgjW+5uw0HgYH3rTVvz45wfwhqtWI1HKizx/PAWksjWYrBXcfvPduPdbD2Ltum6sW7OaGz54bA6RMN69fyd27X0OzW4XbLDg7e/7EI4mYvjnT74RfW/6ON6yciWs44NoabXih3fcgyvf8U4s7ulBf2gMhw4fwPZtTwloyXH813/916iWOdYhrFwW5RC43fb0Y1JAQtUC9oErr7wSTmdQqWGUy8rSwFTF7t3P4wTBW0rYwIjWpma46T9drmBocACNQR+agg3SruOxOM4953w0N7dKIcbB/QfEx53rJ5moVrsFHkrdV4u4/MpLMH78OGyFAuxc7yirXDHB7LSjwD7Hcy7XkMzmMZXJYCqXRqHMOTAnxyJ4qx4K+CQD8HWXXoBbb/048oUwTKBMNNVpuO7RdsQkbFlZCzVFHH1d1O9R0lkWkBhRrjrR1bscDz/8CP79C/8Gt6ge046jIPOpzpblOVCO2mHn/X8VFmMZhXwG+WwS+VwNl1ywSRiNMrc7PXA1BtHe3okbP/IRfOpjn8Bvf/sYhgZHZB/B4p9UgWtE/VGPQD0C9QjUI1CPQD0C9Qi8uhGog7evbrzr31aPQD0Cr2IExuMDOHq0Hx+44UOo1cxwOQMwwjLLplTybirxpjQ+NcYbpTBLefG8o/SdnjCZ9YgVxEdVvotssgBuOnNuNr2isSPnzNP0z0tiZx6wqYdkTt5tTgxP3fYqRoXOtpzPptSZnjoQMftTcSlmo60DeExIK5BRe2omqJK00rJBTBoxEa8S4EwwVkUKuFAqokBfVbJIBWNTMrpKTpaygyVUKG2l+YOq066K75TIJgvgR+atXSrXVYK6iHQiKl6I7c0twubYsHkrrn7bO3BweAi/evx3OPuss+Bxu3HbrbciNDkJj9UqUqYEVVgtLQk6LVn/IvDWboONvnq1Gtra2/C2d7wdO3c/j2Q8jve9/a/wqx/+BE/+/H588u8/BjQH8Y9fuB1jM0wYWVA7KSaKGarw2nkCh6eR3NOZ2HMypHMtoRFLZ9tGgezKf3iuMEBn72ptqDXjfOB2/jnoST498SgJHQ3EYPzFu1WTkdQlRU8dhqrfqO9lMvlU9rB8nwbayrghyEimMP1oKU0syfYaGoJBbDlrK3p6e5BMpRAhSON0Y92y5Tixcxd2PPYYrn77tahYTNh+jOBtDChVlDGp3sc1/12VyGZ/VZLbTAbpzFuzFF0QQCEz0SGSoEazAV6/Cz09DTCZC6QTIpFIYv++UeSzlOjUGK70hxPJa7KDdDBeTFkFjBWAx2aF2WiWaYFsAAIjTP4L+5Wsfco0C/ioy3IyuUbPuCosZoKxilk1N6+oeYDnbDI7YTY7BAwjc0GYY5Ru1xQAFKuZoK1eZKIKE6o1ozBNBWgWGVuyJClHqjxvhWcksp1mbHt2Gx546EEBFs47dys2b1wHt9OLQqGMVCIpjDCTpQizpQCbIw+jKYti0Y1MhsUOjSjkzRIDn1+BFicG+kVilr9Tjo/jTBiJjY0C4LKdKtWaAKYzZK9Ozwjzkv2BMnUupx2hmRnxPiS7PhpLCAukpbkZw8PDAhK+/o1XYeGSJUjlSuKbZrW7EEumkUylxa8TFguiyTSyxTJoblskmGoiUzAAl8uEYoHAlGpbMiQnJqeEXcj2pOyyFI4QzBIgXP3NQR9QMuPiMYQjUcyEwpienBTPM6/bLdKNxIDIOqT8r9VgQmtTE6bGxrH7+eeRS6VgqFRQyBC4zaCUzyKXiaGUS4kXKOVkg163sFc456WzGUyEoygR0CTTKdCAM7ZsRXdPL555ZptIGBK4bWlskjamdOLCvkVYvmKFAG7bnt2B3Xv3IZZKoaG1DRvP3Ip1mzfD4fUKmEe2CAG8trZW8WkleOS0m4UtWimQdWKDwwTs3bkD9993L7LxKJYs6BGP3lgkhGh4RsYy2ZdsW7ZLIpVENB4Xv1un0yPxo2wkWfZ8cygUEYDdYrJIEQWZigRNKe1L0EZApgqTpkaRJoxFIxgZGpS+SeUFFgQ0NTfj3PPOQUtrM3a+sBPPv/ACLA4XWjq6UDZZYXA44QwEhCFWNpjh9Daw1ArxZAZFsnI4BuYpDegJYwKglAPmk1LBLCAieMv1Kp/NIZlKSltz7eK8zcIJAm/0ACRTiRLCgWBA/FsJ6hIk5dzKtYwPArmcB72UJWcBQHga6VgEM+OjGDh2XPoNwdvevkVoaG2H2eFGyWBAUZtvBVTkeitgpmLdsj8K85ZS4yyUMhiFnUyGOQFYAneUgqasMwtaOCZ5XgTNec5kRDF2gYZGmCxmKXwg+5Z9nw+qBxTyRSlY4DwvTGujUa6RbcT2IWPZ43YJeEvP5gr9gRNxxGMxdHW048ILz0d7SwuK+ZzSHCd7lGu9FLVVxfOWYLjsXwwGlcivAWWRfy+KZD3bhkVcsifRGJtKbl1JEEvSnqxt7j0KBSngYjGCMHpl3qXfMNm3R/PWyQAAIABJREFU2nwrBUTcz7FbUplAgbcEMhlb9l+Xy4cT/eO4/fNfw/RUFMFgE5YvW4HxiQlhhxLAJaBSrfHJuPBY3Avx71pRD73d7YoF7XF7BOAPBLzweN1wONQaNTQ8iHBoBuedex4uuvB8KRAcHR2C1UYmGr0UlaWAkr5XC7zakylWHV+n5ClZ42SlU+6erxM8INDAuZV9gnGVOU32sYq9K6RXbX1gH2IMdUavDiiqr1TMXln7qfQwK5ssOzdti6Apm2j7FH6E57R37z6sWbNWgGjKYx49ekzYxRxLIt0thS6css1SFGkxG7Ggpwt9vT3wed2yZhEgVk+NRfoS9wZqz/RKGKx6DPX3KhDzxZ9/sQ/tKz3+S92+nPbzEl6NEX3SB0+9Fp0NrQG+HJOaUbsUQMraf/I3qxpCrZCPURSlDg28lcIQ5VEsMt6c11gQYDbjpn++BY89thOwG7H57HNxw4c+DF9TszBxPYEgvvOd72LHcztx0UUXY3xsFKOjIwj43Ght8CGfSSGdSuInd/x5wdtRAP/xkwM4f+0qtObjMBmdiBlMGJ4cRb5kxdPbd8MdaIHF0oISvDC67HB481jSXsRVG5rgsAA2Q1nu+cyi8luDwWxABWXszBZx9TcP4YJVS/H6QAzVoX1YtXwdmpe2oZiuoOC2gkIM6XQVVqcRt930X7jv7gewclUbNq1bI/sNSv27THbs378bzzz/NHrbG9Dua8baMzah6nLj7z92LTrP/2u8YdM6ODNJNHqK+OV3f4xzXnM5li1ZgePjCrw9duwwHE6LFMZd/46/EuCW+1ned1Aq+Zknn8DI6CCaGoMCok9OTuKcs85GV/diZeNSKcmYr6CEPXtfwInjh2leD0PZiLbWZjT6fVi6sA+RySm0NjbA73FjsP8Efr17L7ZuORsdHV3IZfPYd2C/gKp6ASbBW1upggWdrShXslja0y3gbYXqI0agkMrCRKTUakYlX0Y5V0I8ncV4Jo20CcjkS7PgrVLrqMqcyDHCfdk1V70e//AP70OpHIOhyn2uE5VqQWPuW2DU7h/peTureKT9zvEwOVWE0WRHMlNGLlfDnf/5dUxPjsFsYPER5b+zMidyzuN8KXOi0Qy7nWxbE2r5NFDJo73Jgy2bVsPBolC7DUazE5F4HBPhMFpbW3H9X70LTzz+NPbvPyjg7949+zEwMIg4/Wzqj3oE6hGoR6AegXoE6hGoR+BVjkAdvH2VA17/unoE6hF49SKwfd8TOHr0OL5x17eQyTA5yxs5Ak16QoeJDTLsFPCq2Ij8Sd+5EiKhGfExlaSqJnurfENZ+K77ndUk+aon38Q3VGdParjQfAauDtDpUZhjf6lEj5K/pWSr8k9TksSUblUJJ3UjOpeQEuBU5I3VSehsNvGw1RgsrEJmkpcsPgH2tLSPLvGse5Tx+Lr3Gd8jkrFMrNKrTfNiFdAIkIS5JIj0WAo0ZtAqxNW5kpFHv7NSIa/Jd1LCmECcBXanAy6PYp90traInCY9ihxMOje24MLLr8DR0WH8+nePYu36dWhpasZXvvBFjA+PwE2JXCbqqxpbR0vu6dLCBL+ENWm1CPjAhD3bLBgM4Nq3XovjA/2YmhjHB975Ljz5y4fw6//+IT50wwfQvn4NPvOlL2D3oUOoyHVr8n9akmwWvNUbb7YfzVGodZnhuT72UklH3Y9PZ9VobXoSUKsJGs5n286mVFXy9eVSmgq0VQC6nqTlp34fgHuyZN9cQlS8aAmYmtgP1bjRwVvxkC0U0NzYhItfcwmWrViGVDKJ0eFhOM1mrFm8FMP7D+CJXz+Mt7zjWhidNuygbHI8JoA/M1fsx6p/q0Q0n/PBW5FG5t80xrwk/inDaXPBZiWb1QC3147eBY3CKM3lM8IyC80UkcsR5LVLYUG5WhJmocXEUn2yd1WCs2bQZTb1MaWkkov03GQINdliAn/CaBOGFAFmMoxqArQ5nQRljSK9zoyrMLI4Jxh1hi+/Q/mFKRKZ8jWd9ZeW+Ud58IoErCYDS+qIwcDEngKMBbwQcELzCdYS8ez3ZMtynG7fsR1TM1PCvO3paketakQ8nkJoekrYvmZrCRZLCTZHEUZjBrWaH/EEe5QPgAcOpx0ul0OONTo6ikwqLcBtZ1eXAHNsD7/fL3OUz+uTuWB0bAwTU1PIl4qwWa0iz9ze3ibz7OOPPYadzz+PVCojvomUKiUAwPjnc3ksWrYMHb29sBEgpOe0wYgEGZOghLZNQKkUE4jUQDRakC+yHc0IBhvh9agxyMQr5bHJSiFTIhaPC/jD9wlr3MhxzfgDbrcXXq9ffKnT9K2NRtF/4gTGx8akX5MhJh6OdLorFJFLZ5CKxeEmaON04uDefRg5MSCJcb6ezyRRLuRQzCZRyCREPpY+oC3BAIJej4Dh2VwGozMhFAmaOF1wNDSJbHJv32KMjY/hwIGDMldyvvP6PBKjYDCI1pY2AcZ37dqLnbt2Y3xqCg63F0tWrsLGM89Ec0eHAHgEazg2ef7dPd1YunQJLGYDZqanYKiU4WV75jNIhmdwYPcLOLxvL/wuh/jzZlIJhKYnRVGiqbFBktQcU2xXeilWCYzTh5lFOizUaGyE3x8QNjvPja/bLXZRTyDwRLnU+bK5nK9ZpJHPZTA1qcAyys1mc3mRYL76zVfjwosuQCQawaOPPYaRiSm0dffCFWgUxmrNakOWHuMGC7zBJthdXmRyRQW+kr0q9RdqzRRmusks4z+hgbeMjwBKJrMwccnQVnNjTY5BoJljtSS+5SVhV/oD87x7c1kBa/ngGsNjEUil5yAZ2plkDOHpSeSScUyPjWB8ZBi1clkYyt29CxFoboPV7UOVUtScbzTVBMaFjGT+n1LiSjKZhU303isK28vhdgkTmn1YJI/TaQGTfV6PzImpVFqAPK/PL566ZrtTAFvJyNOv2kawzyYMy4rme8vjcGJiklvk1ik6mUkLQOr1eeH1uMUzkgbeBGaz6TQcNivWr1uL5cuWIpdOoZDLwU4vewLE9LA2kO1dJP9P+qHsKDSLBkpMc+CxgIvzJ9tIQEezWcAIno/4xEuMVVET2cGUdk4l07IH4pyilA4IrHLuI5hLxQOlekG82GLh+zhqCYzqFgdVOOmRaXPjice347+/91MYjBZ0dvSgsakB2599Ro5LqX6Fy5OlzV/oa6z8xgV0puyo7LU0Sc9KVfoLV3OyG7leOV0OYSa/9nWvxdYtZ8r/S6U8stmUyCaLQIawyipybTkCnvQxL5U0GWbO+yWJB9uVkvEsQiKgR7ZvgH3S75f9DfuheNyLtYBaM/lgXNmuBL3JghMFCPHkVd6qSq9BLSXCspWf8xHCk8Fb9gkpPjIYxOP64IHDOO/cc+W7Cd4eOXpE5s90OiNgMfeuLIig3KihVoHdZhbwtre3By6HXRUbCVCt5KX1/fNJdwezdY+nZ+XOvVed13yFG/X7HHh76l3HyWDri8HcV3KX8koAX7EYftHB5sBlkZ9RdxRam2jnLcWgao83x7rVGMWy51fM6Nm9vEZV5558/j2FAm8N4l/tdLjEo/yO/7gLQxOT+Pg//BPWbNyMGBUqHE784Ec/wYMP/Qo33vh/sWH9RoyNjeHwoYOYHBtGaHIUNrMRixb24Z4v3PlKwvNHvydSBb7y8yPYsHYZWvMxuOFGsgqMRqeQKZjx5LZ9qBhN8PlZ2NMAg92NqqkEQ3YCF/U1Y/16F1objbBTyUfkuQswWJwowYidWeBv7x/C0YPP4uEbrsI6pxV2Vx5pkx22ggkTNiCZoSqBFTBU8JVbvotf3P0ANm7oxsrlfTJ+3cEgvCYHnnniSezctxNrV/ciYPXA67XiTW97J0YmDuM/fvoMlvW0wl7KwWOK4MkHfoWNZ21FsKELZatd7it/8/CDMJoUS/WCCy6AzWKTPWqhotrXbjUikYxi53M7pLBvYmwcZ555Jrq6+6SN6YvOYpVyrYh9+3ejX8BbEoyNaPB5sWH1avR2tCEZDiPotMu+YnpiEg8fPoYNGzagva0biVRalE/iyYSon3D+cHmc8BhMOGP9agwNH4OlUsaKzk4pMMpXy8I8TpYLyFLKPpeHqWAQKe6BeBwpM5CT/TLVEEwyp4lKj8hw14Th+6//fBNe94ZzkMtMwmalqoMJpXJO9uWomQW81ccWSzw4d7FwmMdiMdPUdAmT01FEImkcOHgML7ywGwYW5xiros4Aa0UKgqjuICBurSpFTSzeIfPYbTEhm4iiq8mBd7/zGsSjIbywew927J1EQ7MDPYv6ZD4Nh2JYt3aDMNH37zuEhQsXSzHg3v6hP7pv1z9Yj0A9AvUI1CNQj0A9AvUI/LERqIO3f2zk6p+rR6Aegb/4CLz5+tchk84hEc9geiaOoL9FPBTp6yaJRY11YBZ2gMZ8EU81MkmqmJwcl5tsASyrZG+om0phummiaExaMkEryU/dl1TzVtTTYQSZFPDK5JpK2hKc1SWZRQ6NySdh2qkbdyWJpxirTFrKTw2A0FM/BD2YvFPV+SoBxSSo/C7fKbQXOVcB2chctFgUo6ekMWh10FdAXU0e2KwSq/wM2R0q0UhmrfJDZOKecodMH/F4OoBrqrHwWwPf6JlEmaxIBLUi2bVxZOipJ+CtFU3NTQKMdHd34l3XvQMLursQjSivypGJaazfsgVjoRn86tHfYMnSpVi8aDHu+OKXcfzwEbhtdpg0wEvnTc4xi1VMCHiT6UapOGlvyiibTXjLNdcgV8zj+JHDeN9112P340/ix//5Dbz7ne/Cxtdehpu+/CU8uf1ZYfkRRJxLvM1j3uo9/3TgrZ401KX7XpYxoqfe5jJ8ulewlt5V4Iee3pwH4qr+x8+9PCNFZ9MqVs2cHPepg1cHEqRvzisGmC0YENaoxu4R8FYrfCAIKixUSpQW0dzUhEsvvxyrVq9GPBrB8OAgzJUqVi1ajNDgEB7+xS9w1VvfDJvPjV1HD2M8GtHY2iwE0H02Ne9izQdYZ97Sz1E8cAXkZaGD8sK1WV2wWh0CkLo9dixc3CzgbSIVF4nuVIqAB/2vKJPML1GSjkajTZ7SV0QnU8l1MgHK2EoBgEUxcMUf22IFKLmuMc45btV4I/tLJbf50MEfYZyJ7xenEzIQFZuLAKyMecnsKhl3k3iHVQUcYqJKT7YLMV4YVQQdeY5MzqtCEwVOaL8LeGWQMUrKLxmzfI0swkq5gLwAaUakkhkkEhF4vSyUIMu4AIeDfmNZGIwBAW/LZfrXkhFp1pLsQDqVwsT4hDCpNmzaBHrcjo2NyzzF+YmJ+mw+h0KRbF4rPD6f+OyReUv2HufRGNkdqpFRLJQEcGcxABm90XAUVpcLwZZW2NwekS0vUQI6X5C4G0zK4zaZyQmYSwlpfhfj0tDYBI9bjdVSCchmysgX8gK4pNIpAT8456l+pCSolTQ32bcK4OKxyM5kwnqCfrcGAzwegj1WgWlYYJDPZBCLRBCPxGAzW1ApFMX7VuSJSxVk0wlhXWaTMZTzGdDMzVQrw2O3ojkYUNK75SImwxEUyELkuHF7hD1L6WMCOZOTUzJuuK4QHCXrU/xuRSY3iXAoirGJSYyOj6NQrqKnbyHWbdyErr4FEmMCfuJxZzSID2tbe6uMmWqlJMn3armETCwCu8mARq9XGKJHD+5HPp2EmXUEFUobVwWII7hCkF8Zw2uemzUgT3CzUhGGL0FXjsFkmp7JJVjJJte8O9mfReZf2Py8YHrfFkVeOpGMoZDPCcMwFosLs3rrWVtxyaWvAdfjPXv3YmxqBt6GRtQofR1ogIuyj+wD2SJAqXSyWCtkW3M9ozx5VWQiubYJUG8yyxpFIJQAcSqRQLlIpixZtHmEQyGUy+q9BNAILlICWSAfA6SP+7xeOJn4Rk2BdCyqkmVVHE8FjCR4azWZkIyFEQtPIxkNYWZiFKGpKWGlUma6o6sbDS2dcPgapDBBgbeqoEM8b7W5XdkSlGT8s4BM+q3JDCc9We12mZuY7CfzlmCz1+MRWV2Cz5RG5vsq7OcaeMu5it65lE72+LySyOa1F/MFxVbmpMn5nr7O+by0CX3/mpoa5brIJKfELQHalqZGkQ7t7vKA00k+o/oKE+ccfew/rEhhX6tRDpggdKkoY5Egt5S90erAZJI+6nQ5ZX7heTDZzmumJC+luHmOjDdBQwKCBCHp7ctxSIUDn4+gNeeqogIANfBbsXyNcNjJcOV+ir7BCrh0Ob1in/Ff/3UPdj6/Dx63Dwv6FglY+9xz22S8s8hNsH9RQVB+87pqhTS8BqgRGCC7XMkXlwVwluusVODz+XDBBefjuuveLnPf8MiAeKGzYIh9i9/BQg6uDYotqxXsaewyxYDT7BRqBsXC1Maf6jPs40VhRzNmuvoDgWX2FwIMshesEDRlAY5LfueDryv2rZKoFuarZq8wuyeQZWwOvOX7RVZcK6ianprBsSPHcckll6BQyGFoeBgnBgZEGppjWZh2XKtAD2abgOsuhxW9PV1YQBafzaLAd20dm78XURYSc495LhUveb8xqyIzy16eZ21xSnnb6Vi8LwZh/zgwV/Zkp+z3Tg/eqt2bYj4r0FYp9yhBH+4NdOsSXZVFg7fnAd3qGkVCW1E2tfgo32xViKke/AYq23Av7/c3IhxLYCaRRGt3r9gQhONJPPDwI7jv3p/i+r99N254/w2YGJ8UpYn+48fwi/vuRTQ0hfVrVqKvbwFu/8dbXrIt/hQvHMsXcct/PoxrL389ugm8lkvIWuwYmI4gWzPhd7/7HUzGdtjsLjg93O9YYUE3qmW77AOWdhnwjosJBBYAAy00uIaVEYEFN/96L37zdBjTxw7hwduuQU9HK4qWCpz0Ky9ZkLbmYU3ZES/UULMYcPtnv4affeNeLF20DBs2roTDZ4K1ZofbY8XOndtwaN8RdLUvRGdbJ371yIP49cP348Mf/jSmY8PYsnU5GlxVlMOTeP7pp7Fm7Ua0dHTD5GhBIhnB3t3Pyc9coYR16zejq3shpmYisJrVWB0bH5V7tqOHD0kxIMcgwVve05htdpknHR6rsGO3Pf0kQlNRWE12KdZhEcrivnZ4zFUEbWa4zQ7EowW4vU3YP34QTW1daGztRSqdk8IVUZjimmahhY0B7c0BeKhCUCzCyXu8ahGlchaZbAyGmhvNviCctPUwGqUYKc6CIqMRIzPTqMGJXCGJUjUnBb1mkUY2I1cuIpGK4Wff/zZ6epoAo/KVtZmdqhimyvkrh5rBKnMI91icy2LRhBT0He8fFGB4IpJCNJLC4OAoDh06hGw2KfM195O0ziDLV2YwrRhUV+zhd3Gd5CwsrFybGX6/F9Mzk/J+q5V7Pg/s/gAuOf98LF3ch1IujdDUNPr7B3CifwixWAJjodSfopvXj1GPQD0C9QjUI1CPQD0C9Qj8QRGog7d/ULjqb65HoB6B/z9FgAkMT4sNK1esQ61GqUTlH8nkMAE9gg4qwayYt0yKUZ6KSSX69U1OTkiCTJJ5pjn/KgFXxSPPCKfdJn6IzHHr0nUEWxS5QSW99QSOAsYIumgPnXkjgCdN29Tn5mT0CJBRnlb3FiXwQPBGyRTzqUtS6kAxfRWNZnWcWd9dzVyXCVKRseMNt+apyoSfgHVMBDFJSzlAp1OS2vw8PQDFf5Nyr3JHTJVbyjlWUWPS0WiU5LmwdzRWkzCGGYMqq8dt8LtdOHrgAPoPHUApl5fjkbFFBmVrczNueN970NrchFg8gelwBMMTU9h63vlI5XP41SMPo6e3F+vWrcfX7rgTe17YDRdBaGE/U955jo2gy/nqbGEdfNY9cJlkvuK1V6ClvRX7du/G31z9Fgzu2Ydv3v5FvOn1r8eVf/s3+Levfw33P/wwDAK6Kf+x+dyJk6DS/yF4S6lCSdXpHmVaok1PpipGzB8A3s4hv7PDVAdl9eT2XNc7mQ+iv0/32NOZ3LOguDBiVTJbJXF19i1ZXVYBNwmaMPnxxquuwtazzkJoehqj9DYtlbG0dwHCIyN44L778Lo3vwHOoA/7jx7BVCSsFQWQSapLcSvfYilWkCIEJZusg7dsA2l38Te2wGpxwmK2yzm5vQ4sWqLA21gyDqP0dz8cDsrpuWA2UjqUhRhkKNpgNFBGXSVRRWJay4HqrGWdlStexybF2BTJ5YpKmkpbGRT7S+HjGmuWIK1kYpXvKOcW5UXNn5ACCDKU6BUqY7lSE7Axn80LkCjcLrLeNGa9yOSVqiI3WiQwWSJQp6RE+STQUcgXFIhQJNM4J6AdAaBEIi7fTeZZwB9Ee1sTFi3shstDSdU87A4m5gswmYIIhclmbYDX24EKPcjEj1Ex6sXTMJNBb98CdHR1iK8sZfAcdpvMh2SKUQKXjFaHywW39mSfo8QrY0WZUcaJEsDlUgWVUlUkqenl6Q744fYHUDGbkavUBLhN5vKoEuyt1JDO5cX3lb7ltZpR2L9s/9bWNtjtRpCwx7hRspNAJmVh6cEo8qyzxTPsDwTBqSZAtrRNAAZ+hkBiJBLF8PCQsHbJGiOTmoAQ2dcE98oF5RmcTaXR4A8iSJCaEqYWK5KRCIZP9GNk4LiAd/SWrVDCDzU003OuuUnm1YGxMeSZPPT5YHA4sG7TGVi1fqPMmWSwxiJhROi3XqmKtzDVCHLyvTGEZ6IiY0xJ8lQmi8bmFpyxZQuWrVwhagj0mQ4EArA5bIq9Y7fBH/CipbkRdqsFqWQCmXgcpkoZi3t70OT3Yd/uF7Bn53Mo5jOwkxlIgKdckD4tMI8G5gioyb4rrG+DgAEer2Inp7NZiZGB0t7KvFGAKuXRruZReqoWsjnk89k50E3kDNhPAa/XhyVLFkvhQSKVQCydEfn6Ys2Atq4eNHZ0IVEsoVA1IJbOIVekEKYCh1VfUix5ArHC/BFJdxssNpswcOPRmDDQRDa5UpXCIjJY+SBTmMAlfbztNpvMP/SSJeDO/YLIP5f4bZQ4V0x9DmT2DZsYv5YE4IhFpoWBSxCfzNRKqSiSiw2NzWhs74a3oUUS0RXxztbWegFvFcDN4iiRutWf3J+Q1eqkZy2lwunbrfo2z4Xe1WSOcx13uDwC8JaqNTjdXtCrVcBaeg1brQK0s+3IZi0VCtpeg3irKhphAYbDapWCC/bparmAaqmIgMeNBV2dWLigF63NDlEMyGZrsFsNcNpVrVshV0MmnUSxkNPYthynBByKwhAWqWkWERBgr1YEgCBTlR7QVGxwulzSj9h3+H8m2smMJtuf8y3Xch4jk0oJTtXYGBRQXcZ4il7N3I9xXaK8vhEupwUulx12u0XOgWuTzxdEZCaBf/3X25BIZNDS0opVK1dhYnIMR44cFBl43YdWV0oQ2WTdXHR2b0Zwj7CELkKs2JHscxyrXAO5F7n00ovR0dmOSGQKRqOSpqaPuawtmr87z5egLiWrpdBM8xzm2q+UV9T6J3s2KfhTBVh8XQEubD8F5oYjYUyHZoQBy3WAYA+Z94sXL5b5TeSx9T2NLLZa/9P2pPq+U98jqK2VBizLPplFThaMjo5hZGgEl11+mUgl0wudRSdcD8LhkHbeim3H4j6C/x6nDb293ejt7hL2IsFbKtzoDFK1XT6ZPSvfPg8Mnf+7ziKWv8k2W+3M5o6hHUuAae2K5r1PXdmLwdZXwqY9+R7o9wC9Av6/1EP50uoMW7W3qMl6NR9PV2onas+uW3KoQk5lKaF6odov6MWfyo5DfTP7DfcY3MNz3m5p6wDdRU8Mj8kay2LJB379MBqamvG+//N/1L6E80Olgud37MDxI4cQ9HvRFAyIIsPHP/ixP+ttYBjAv31vO87ZsAU9hhLsJiAFEwYnQojnK3hqx7PIpdyw21zwBoxy39HetBIoGpHNh3DZFZ04p9cKKp0XWAiBHIolO/bFDPh/f/AIPHEvhrbvwic+cg42XrgGNksFFlRRgEnucVJZA5K5GvJFI/7ji9/Cfd/9CVb0LsAZZ26gMyscVg/agm7sfO4pvLDnBZStNnR09WH06DB+c/8DePv11+Ho4EF4/MDb3ngZkqNDeP7Jp7D5rC1SmHZkYBJr167G0MBxHDiwjxW6sgZu2LQZDpcbVVo0kEEKIJaI4/Dhg9KWXNc3b96MdDqJAwcOYWR8BIEGHzZtXoPnGJN0DoV8BTBW0NTYiIZAI1YvWoxMeBrGUh5+rxvxWBITuQw6epegarRhciqEvbt3Iej3wWSziqqG3WbE2WdsQDkdR2xmCpaqCV63E8lMXPbHZjnHMoyFMlj2HGhogsFmQ75aQyKbw6HBCZRQFPCW+1uLwYpa1YR8sYBsIYsnfv1TuD2UNebcXoaF4G2VhZAE20uolVThihQYcywYLEils0hn8kikMxidjCIWTePEiWEBb1mMSPCW0vbcV3Idkbs2DbzVFXt4PO6LqbwhcszVEjIZevMaYLYYpaCI9xBWlw/JeASZZBqLF3ahq7Nd9s5Wqw3Hj5/A87uP/Fn7f/3g9QjUI1CPQD0C9QjUI1CPwOkiUAdv6/2iHoF6BP7XRsDXahW/uYC/CUaDXQBck8kmQJNIzDEhNpvQolQxE45MAjKJUsL09JQwpZi8YxJYT44wYLrMIpOnTHIIYCigJT0xKRqokrGSI9Or4MWXVTHEeHNKQMpitgpzkcAtAVECOCInqCVnmJC02yxyQ8pkuWI5kjVGP86qgCJkZYmfHdmyPJaW6NEBZN07j0lgJhZ5k6ozcCUJrEk48saWwC2lOikxST9aeqsRbHXY7AgQSBAmrqr4J6AwTqZYIiHgjZVypJpHnSQb/AEBNwzlMkYHTuDI3j2ITE1J5TMTsQSlmxuCuOZNb8CqlSsQSyQxHYkgksrgoksvR65Uwv0PPYiWlhZs2boV3/rGt7DtqafhpFzgPPBWv0nXk1wK9CJ7hT5HNmEC8m/MwZ519lasXrsG+3bvwtUXvQaJkTH856234fyzz8U7P/4lBxzBAAAgAElEQVQRfPk738KPfvYzVATsOa3m3dx4eRnw9tTE42kHmUa+UHLMGgitJ4i1BO0ceDuXhJwF909l3mpgsJ64mJVCnOdnqzNwVepSPeYDt/K7hhnrjG6dDcP8KJMbLCCgFJ9i4hpnvUR5LLJ8Ln/ta7Fx40YkojGMjYzAWgWWLejD9NAQ7v/pvbjyLVfB0xjA/iOHMBkOKQYTE9OMucZOYl+lX6MA75T9JAvcphi+uiCi8qg1ifyx1UxWrhEerwMLl7TC5igjmooKE83hbIXD0QxTzYJqiUnNkrCxyAZQhCQmPZUXtC4lzmQ4E95Mlgs7rEymU0mSWxyjBEoJssp5k3klsm6K0U5246zkMWWPNbYeU+7lKhl1FC+lZKQmFUrGVKmMTJJemxlkyYArFLSiCMWk4Xnw/QJSkW1WpXyn5ufIa2FyXdikZmEaEvBgvKRQxWpGsKEBSxYvQ3tbJzweOxoaPHC6CIAr8NZiLaNcdqK/PwS7vQVeXyfKJYLBOWFAsAiDrE5eQ2tHOzx+n/hfEiggyMU5grligqmc9wiWsZ3IvmWbpSn/maX/rFl8UdmmBKPpOevzBuDz+uHy+ZHmnBIKg6lLK5OEZquAUdkCJfMIrpOhRwCqKF6QBFg72jtgtZqQSGalfZitVwBXQY17kZotSJLb4XDKfKAD6GTi8klQlQk9zuuDg4OYnp4Whhz7M8dmNpMTf0+myTPpLKJhMmQsaGtuFoljenJXKO8ai2HkxHFhsybCM+ITmIzMwGKooau7U0Cn8VAIU5EIeEYVswmrN2zC2o1nKKBDWCEl8Rucnp6Rfh8INMDn86NYKGPwxDAmJicFsKM/L+fis845Bxs2bYSRPuLVqjAaKXlNQI9jorWtGd3dXSKxS89CAW+rVQS9XvHCyzEZvG+3Oud4BMZqGXazQdiWukS58iFVRUqi6qBJyot/ucUsIJoA8SxCEnagcMsFUFMswKqSns5mBCRngZQyjOd7VfKayVEmqIONQeVbnEoikc0iX6lh6YpVWLJmHaKUzTZYkMgWlf9xoaiUmeVANeQzWWFaE7wnQM/2o9ww+40wvCMRGSsWo0nWuGg4rNjzRiOyWcVmdbvc4vlL4J4AFC+VSWYCvqKCMQveknEKWE1GFLNphGcmkU5GUcwkYTMCbS1NwngbGByC1xdAG+UuzQ6Re7Y43DIPCEgjYLeah9l+3IOIrzz3IzVK+VoEgGa8CDKT4U6AhwVoLJxgX6AMu4uFEUYTipUqnG6PgLc8Tjqb48BEsLFJ9gbif6wBf5x3OGexgMjjciPg88o1EcCnYnaDz4Perk709XTD46L3rQIp7VYlz8taMk4/BMGTCUrgqz6ndjmc+zi3K2Ys+wP3B0p+3yTHyedzklBnDIQVWqup9cRqRTadEWCWexKeI5md/HxjQxA+v1e+nwAvPVi5nxBlE3plWwky1uBy28WL1u0ms6sKj9uPp5/cga/e8TU4nC40BBuwfPlyAUdisYjIlKu1UJ2j+NGqFVIxX7VCGlkTNOlsvXhMraRk/Lrg8/sRjUawefNGbNq8HtlsnEYTWlEDQQmuK6rtlew+fTTdIlUtChCaj7oqDpqrHZN9mqwDOuipwH6uxSxkmZyalLlBZMTLCvhYtWo1Vq5cqRUDcLHT1n0WK0mn0/yD5xUNnrxXUXRjKWwStrkRQ0PDmJ6axmWXXoZwJISjR4/IXDU5MSGypBzH/B4pwJJ9ahletx19C3rR1dkhvtKUUpYxJccVFPVk2eNZFu3cPuWlwFt9/yfnrduL6O2lzUPzAfjT7c1eKWj7yt6nZJyl6V5WGEUvGlM1ehwh9KPOswCLzHhhmSslFL2oQzGn1bwqYDr92/m72ST2IJyLlUqHLiWtQH+lJmAUlrvBbBZVi1AsgTDBvJmQFAItWboMK1askDFHJQBKoh85dEjaK+D3iYQ6izve93c3/lnvGZP0vP3VUSzqWYpOYwEuC5mdVUxH4sgXa3jk6WeQSVoR8LfCai2hWiyg2d8Jt90Jq7WAv31nN9y0pjAAuVoJjmoWBZMP392Tw/3P7IVhLInQrgFc955zsGJdJ1Yv8itvbJRQy9sRtwGJOBCaquAH3/4Rvv9f38Da5Yuxef1mWGxOuK1GuH1eHDy4H4cPvAC3pYZUPCLz89+857340pe/Bm+DF6HwOM7euAYBswmPP/IwLr7sNUjms3jm+b1YsGABPC4Xjh8/iir9uU1GFEp5NNFmoqFT9nB8hEIhHD56RMZ8z4IFWLhwIZKxaezcuUvu06KxGWw8cx2GB/sRmYnD5fKiWEzCTCUa2LD1jM2wlXLoCHqQiExJgdKRiRgWLFkBqyeAsdFxKa6wWA3I5HJyP+e0GgS8jU4OwkVlG7A40y7SyvQGNwdd8LmcCHp9NB2BWYpmbKL8wKXs0GQYU7EpxOgty/tcWFHMVRCNhXHWOVtx1x03IZdPoFxRMvpmE+cLzosFWU9qRaXOIPcfRjOqBjN279uHaCKD4bFxjI3NYHxsBpOTIW0epUIF99BVKZTivKePU/7UfcEZQ+4LqTohqgQOq8yVXG+o0MD7Yr5uMNtE2SGTTsBkVIXcvG+mbHI8kcKO7Xtetv+fe+65OHjw4Gnf8/Wvfx3XXHPNn3X8/KkPTvbzd7/7Xdx9993o7+/Heeedh49+9KPgdb6y+fBPfUZ/2PG4vzh69CiWLl0q8tmnPn7f63/Yt538bh77nnvuwTe/+U1MTU3h4osvxqc+9SksWbJE3sj18qtf/Sq+9a1vSf+77rrr8MEPflD2rXww9vv378ejjz4q9yW33Xab2KjoD77Gvz344IMyd7///e/HW9/61ln2+f/k3OufrUegHoF6BOoR+MuLQB28/ctrk/oZ1SNQj8CfKAKfv/NmkVJ65pnnMDQ0AafdJ7LJBA8kdaUlkAgwiDeXAeI9RtAil88iFA4JyNPW3iYydyoR7BK/MbJXxsdHMUkw0kwGm2K7Uk6SjFQmUxToRf9Bgoh2eDxeScIwIc9jeP0+uL0+SboazRaEo1FMTE2L1KfI3IlHo1HJMop/qx1WASMtkryZvRkV+VD1XiaLhKUnXpkExNT/+TsTPZRDJJBDBh0TogSghL1BwKVYkkSpw+mQZCwZezxvJtna2zvQ1dkpYDO9DOnBRkZNaCYkcqipeBx0hzRWIcdmQrWnuxtrVq5ENpHE1OgIThw6hOOHDgnrh3f5BHtbm5rw+isuxdlnbUEoGkU0mcR0LIkt550n8rIPPPSQ+PhdfPEl+P53v4dHH/kN7ExUMTmnJ+Z0L2ANPCe4yMSkeC0JgGWRNmAyYNnypbjqzW/C89uexUUbN8GSzuOrt9yK9avX4v/echO+/J278Z0f/hBVyvIqc7qXfmjgrf4GnQVy0v9Pke2bf7A5UskccKtLeetuZjr7VrFt5iUyTyebrIG3irmruNgCDCjh61kWL89hjpCipCwVU0NjaSjC6Ely3CoZqHsU6uCtStAyOUIfQ8aZ7NglS5cIW5rjKkmPUIsF65YtR3R0Aj/70Y/w2jddiUBrI/ZRNjk0JWw5SUrzxDSwTeQk6aHIhCTb22Kd9eQSRqsGfBO8pVQcwVuLxSSyyX1L2mB31ZAiU8BswPRMEVNTOWSTeZQL9JLMyRg3GAna0QOQVftqvEoClVKfZKcJKFIVVlQiERM2JscLk/eU/aVEG9mbKtis5FegKaXkGEAmSumxq0AsVdjB8+VYJ0OOSW6CWgQwWIQRj8SFaUZASnxFywo8ULLOilUm8TZT0pnACUEQzXuYUpxWBUTaHWS/Ukpa+YyR4U1W2XnnXYS+BYuRySZE1s5oYmEK5VbLsDkqkrDcseMIxsaSsFgC4k3IJC5lVNtbW2Tu4dzV0NwEXyAg44sML/pQcn4SGXezWUnkakkzSYzBIMwwgkz8POV2CbLQ+5dPh80p/5+JxtA/NIxIOg0nZYYbmmGw2VGuGYR1S9CDksfEGwjMMrHB43d2dAqTI5EoIhKLaiC6Ats5/tmulERm2ymfYvYlhyQbRSGAo6PCxB9ZeiUMDQ5ihsCp1QKHXSV7mEwv5PLSruwbZN8yuc01gUlYArkeuwMBjwe1UhGhiTFMjY8iPDWJydEhzEyOw+tzY8uWM9DR3S1FC0cHh8RvcMHSpVi4bIUCRziHGQ2S6JmYGJdEJH0uW5pbROZ1amIGw8PDIpnIxA/n9lVrVmPl6tVw++l3CtjsVml/yrjy6fd50NHRhuamRkm0MoFrt1jgttvgcdrhcQHpRB7HDh/C3t07MTkyBLOxJr559PclOlcp5qVfC0NQvPGULDHBAp4LWdksaCCwyUIIpQ6h+q74cFKxoVhALpORtZXAGOdpfl71AzIQTXA6nNJ/OZYSuRwmwiEkswWccda5OOuiizERiyNdoOqDHel8AbFkWoqIxI+TDNw8PXAzUtBEkJjjxuP1we3xyvpGNQCCgiwcqhAQnJ6RIgAWZ3GdIyvY4XSisbFREn1qXeUaWhHPQMJXAmjLoqnkgg3VinjFxiMzSCeiyCWj8DjMWLpoIcqU6D9+AouXLENTezdGJsOwODywu30KvJ1V0VAe6DpQw7Gv/EANqojFQm5YTa41k6MMeEXOj2OPRSYiH+90IV+qSJGDy+MTAJRMXbKiuSehDDf3KlzbxcOUkGKhIH2fxQEsQqDnbz6dEkC6q60VSxb2wut2wUycnWs2FRcIvXOPUVaFLGT9S/ED1ToMVQETTZQdliogTVmA7E6yoY1GmZd0/1gpmMhkkEgmkKQHMYsPnFT/cCmVByncMSMWj4nsNcFSJjnJjiaQzfmH8zHHCducKgrCTgQL6mrwBzxizRAM+kQ2+Z5v/wD33nsfAoEg2lpb0djYgP0H9ikpY6tFgPO5tVcBaic9tGI8YTxKoZNaV/m97Pdut0/ObSY0jXPO2YLzzj8b8fgMyhUlZcyiE7Irs1nOZ1R/MMp44j6ru7tbFeHJQ7RTNFWYmsyrepGVqD4I8Kk84gkupFJJjIyOYoqypXI+SlGGrNvFixcpWXHKL5/0UGuX/DvVkkGzf1AL7Rx4y/8fO3ocyXhCEtGRSAiHDx+W+YrMWxbycQyzP+qqHQRvydxc2NeL1pYmYWCTeSvy2hoD+SSGrdgSzANz5wG5p7KD5++1ZgEb7fN8Tfyv5z1OBRt+3/9fya3ISwMYLNZ8WfRWK9pQ+y3FvIWsk1zrOAdwXiMwTx9wqlykeW8gwJ4q99OLzqRwgZLvUlTDvyvVHloDcG0VgE3UfQwosWiC6hTlCiKxhBTOcN4JBIMIBuhhnpc1n+ORRQj8m9frlrmBY+tDH/h/XklY/uj3RMs1fP/pMbQ0d6HVkIfLakYyx2LaEKo1C3771ONIxHhP1QS7wyzFGRtWb8CBvbvQ2RnA37ytSXxyDQYWwlrEZz1nNuCL20fxwG/3wh5JI3ZkBh+68Vosa7Ng7fpGpDhflE14el8cX7nrKwhNx3Bo72G0+PxoC/hQzeexaMEidHf1oVwro7mzG7t27cKxvc+hwVpGMRdH1eXAa9/+Vvzmhz+isTqGR4ewfvlKtLiceOqxR3HmOWcgmU9j575jslZZrVQGsAuTtoIK8uUcLFYTgu4OAQvZVgRxh4dGkKOkv80q+x27qSIMU+41o9EQVqzqw+joCK3JkckUpLi1arAgnU2jt6cTDpTgqFXQQPn0UhkjySR8wRY0tHbJviqTiglImUqncXxwBJ/48PuwfFEn9u3chunBITR4G5HL0MPWhrHxCSRKSVXwU62hsSEAvzcg6gsBX1D2u5OlKl44uAdpgrNWCzJxShWzWCqF97//PfjwjW+Rwr/5lHiuqCLNzr1tUanbUBo6kUyLfQLZ4dORKPbu24/JiRDKJQPSac733I+lJW6VMqXu1XHmCk55/632xmJLQnuPdGYW4FXFoZyDef9vEDDX6fIJkzedpu2KES6XQ9qC7cVjHT104hX1bRY2vve978XHPvYxbNmy5RV95i/tTQQfP/OZz8h6zevgvmjv3r245ZZb8MlPfhJnn332X9opY/v27bj99ttx1113CdBJ0PMjH/kIbr75ZqxevRqf//zn5Zw//vGPy89TX/9TXRD78J133omBgQGJFQsTf/zjHwsQ+6UvfUnG+Oc+9znp6wTD2TcZV4LM73nPe6So7dOf/rT0y87OTjz11FOz18RzpNc8r+vGG28UQH1iYkKA4euvvx6XXnrpn+oy6sepR6AegXoE6hH4C4pAHbz9C2qM+qnUI1CPwJ82AgcGXhCm2qO/fQLf//698Hmb4GDi1M6kLJN8KjFFeU+v1wsjwRAjxAMnFo9KwnDlqpW48MILBNAky5YP3ujxZm5sfAw/+dl9MBAkoUSpJidpdVBLUCWfhLVL5iqlNYW9q5hITBabKStH7zO7QyQeU5mMVD+TxURmjZKwVeCbJCS1xIzurclzEdlkzUOX/2cynMlNVmWHIhFJBInknnhzKmYuv1uX+eP36PJ54lUm4IZJVShTJrRSlvNua2vDokWLhRnYf7xfGFT0eaxqN/FmnkO2AHONXot+uJwudHV0isfg8cOHYadkYKWKRx56CCeOHZWkt8fhRMDrwbVXvxGbNm5AIp1CJJHE6PQM1m0+Ex6/H/c/+JAANlde+Xr87Kc/xf0//zlsTADrspVal9FlURVAphJYit1sEe9bXhcTzK1tLbjunX8l53TGkuUIGM244+Zbsai7Fx+65Sb87He/xe1fvQMlzZvv5XrkaRN/vydXd7rjqeMoSVLpkbN0G5U0VaLWfJwM3qoE3vwv1JKxmmSeyseqpLlIFL7oyxU4rdR+2deYjNZ+znuz3o8V89YoyVcF3ijmrYC3VpWAZrLQ5XFJMrIhEJBnSyCA9ctXIB+J4yf//X1c9oYr0NzZIuDt6PQkipTGrdRQEX9NVYSgyyZLoYIG3urM29nL0NrYbLTBbiUYaoHTacXCpR1weExI56PI5FL4wQ8exp49g4iHUyKdHGzwwet1IRxNYGJiRkBRgp68fmGEimyhkpjkmPD7PVi7do2wMVnpzMQ7GZwsDDGaKNusiisIOrGgIRGPSzxFatxEpqlNAAklA01GsRV2MtxdbokTpSZnZqaRz+SUZCHZ6wRuJbGtEqZMQjMhTiDDSp9hba4SJrS0gZKIVZLwJmkLgo+8BjLoWShy+aWvw6LFSxGPR5DKJGAw5lCtpWF3luBwVJFKGnDvvb/Btm37xSPYYbOhpakJTQ0NAsSLT6PNItJ+PH8p9GBRitstT0qhE4Dw+v2qgKRMieeCgCr03NXnNYJWBL7zhTIyWfrxlpDL5jE2NY1AUzPWb90Cb1MzTHanyObS2zWZyohvKT0cCRpyfuJcxH7S3dWNYIMdmSwQjkQFaBVwQ1M/ILDIpJybqgMej4AnZHpwLtT9vzlPcN7kfDk0MCDgLec99m1hLJWUFDOZf7wuAvl8MuPO+ZKsJ4/DgUZfAEEmulFDIhbFxMgwxoYHMNh/FKHQFBYtWohLr7gM3X0LEE4kEYonYHG6RE6RjCuCOxzvkXBYmHQEvQmICkPZ4yeUJ6AtE/k+rw+rVq+SeLBoyOnzIZHJSLu3NDeJ1D8llqkD4fG4EPQHZG72uF3ydNhMcFgBh4YXFfNVxMIhjAyewPjIEDLJBBwWM7wuBxwWkxRv0DfcYbdKQRGLiXjtZD/SJ5jnVKYMuCwoyt+TgD77v8jBGmriozgTmkEux/Ok6gRZL5SxVusOgSz2M7K8Z2JRiU+2VMb6M7bgkivfIMzb6XAShbJJ5JST2RxilNellx1l+4WdqPoex2IuS1lEGxqbmgXo5LnGI1EBXhlXehhTbpZrJOczrnn8fgIZ7N+i5iCepBWZKAlLE7g1aYx8QVvIlC3kEA1NI5tKwGU1wkYP7Ap9Fyvo6OjC6jXrkMwVsffQccBshyfYKGxZcdDVPMY1GE3mYPG81RhETNrzPIpk0eayApazB7vdHjlXUbFgjG0OpER2vQynh6/ZZRwS7C2UyyJHzaIRykpTKUPZLpD9bofPo6lqcJ0olYRxu2ndWrQ0+pFKJFHIZWHlXobxpW2CVvjFY4hdgfjMq4IStU3hlVVVeYaRkphlmdu4F+JD2LaUdM7nkUwkhZUvgHJNFVGo/kLGdlmKwximZpECDQpYzMQ4Jc45fzJBy3NIJlLIc/yIrUVR/Fg9HgcWL+5DW3uLzDOfu/WLGBkZlcTpggW9UkRA5mgwGNBsQxVcK17Dmr2E2oPpeOopYKD2d54HZTsdTrdcQyabxkUXnYvXvOZCRGNTKJczcg1UDWDhDwH3ZDKlijPoZ2xVxYF88nedecY+yVgND4/INXMNZhEgC1ZcLkpmF+W9BG/7T5zA9My0FG5w7WBfJrO4r69Pku+6PO/cxXDDoSq1TgVv1W6D6hqqEIOgtqrJMWDf3gMy75177jmybh09dkwsRsZGx2ROZF9kERdPlsUTBG9bmxsEvA36/bCYKRVMJr9ikYry8Xx55Hng7azKiG6PoX1gPoirA7Q64KuK6E6WMz51rzYf1H0l7LFX8h51avP6xynn8OK937x9ndg2MKyKfSuFX9rY4voZjkYwMzODeDwmRUscf7LGaTV5SmFCs2vRzkO1HVnwRph0ZRG2pQGiZiHWJ3yN1iya1Cz3yHywGI9FMGx7zvP63o9z4Z1fvvtPe6N2ytGSlRp+uH0agWArmkAw0oxcqYLBY/2o1Ux4cttTiEUBu6sdRqsDsVQKGzZswuT4CCyWCi4/vx2vP2sBzFQnYdFDxYh4FbhzxxDue3wP3IMjmDwwhH/69EextMmGtZvcmDFZsOdIAte+5xbYEyl4nDVYailUCynxandZXMimczj3nLOwqLcb02OTOLhvN8z2CmqWLOKpGFw2Py4+73L88pffg8PnxcTUFM47Ywt8Zhse+sW9OPuisxDJJXD82LS0IcexsWYSJQWyb70BN/xBAsV2KcLlnMZ+MDE9JXMC7Wo41m2skK0ZkcmmEIuG0NzixzSLIAv09jbCaXGiQLY11xmXDd1NXlipopJJwmlzIm+1oVwzAVaH7BvoDVytFFCpVTA0NoZ//PsPYOWyBSI37bHZMHZiDCeOjmB4aALlYglpKkvYbLLmcp7m/Mulzul0w1QzIlys4eDAEZSsRkTTKfR09kmh24ED+3HvffdgSZ8X6VRW7n/5YF/WlRgExOVrZjMKpRpy+RJGp6YwMDyO3QcPIBqPCcM4mykJeCsFhMUsYKiikKffrZo7lRWSppCgFZiq9aQiewDujzmv8m+8Z5G9n1YEzXOgpDL3K6VKUd1Dkf1Otq7djliE3PDf//jfAN4+8cQTAjQShGxvb5+9aDJFeS/02c9+9rRs1t8fnT/fO04Fb0/9plPB2z/XmfC+44YbbhCAlXLnfExOTuITn/iEgLLsc3yNv1Mdg49t27YJU5fnyNf1Aq3TXdPjjz8ugC5BdZ1R/Gpd258rZvXj1iNQj0A9AvUIvHwE6uBtvYfUI1CPwP/aCDx/8GkYjWbs2P4CvnHXtxHwt8Dl9gszQN3gKSCWN59+n1cYDJT8O3BwH473HxNWxjXXvAXnnXeuJKGYXCRLRDz9TEZMRUO476EHULXZYHI5YPe4QeCWCWt1s8ckZ1kx8rQEoIAp9CjjawQ3SiVhxVDKjMlCYfDOY3dIQkZjUiiWxJzMrSQMNXYvf2cikFKKHZ2d6O7qwoGDB0UuVBjBkrxT4ByTmwTF5LOSa9I89zSgWFKVTNRTujDLG2ODsJHa2zqEwcZKVeb8bASjKjW0BIJYvnAxqtkcktG4+C21tbbBZbdjz65diM2E0dXShlQ0iid/9yj27noB+UwaDqtFpDtfpzFvk5SMLRTQPzKClevWo7N3Ae77xS9RKJUFvH30kUdw349/IsCIzrydn7hTTBXFVBKm6DzwlkkGJmqdLoeAt+HpaSzv6EKXN4Cv/sstaPD48JGb/xk7jhzCv9z2OZHrJLigknHztAu10SKgqW6Qqv9N81/7oweUJsc493md1anaXdpL8yeWROWLWL2aH94seDsvMatLJ590cvNZt3rfUOCtMHHJbNbk/yTJwdiajYqBQdYcE/ZmJXeqA10cV06PWzqQAH/BBjR6PFje1wdDroQffOceXHTFxWjracfB/qMYmRhDPksBWY1rpCVelD+zJgNIFjtBUM2LUiez6Oxqi9kGm8UmIKrDacPCpV1wes1I58Mo1Qr4whe+jW3bDsFQNsP9/7H3HlCWXeWV/345x8o5dc5St0Kr1QotCQUUEAiwTfQfbIyxsQfbeDDBYcaGtYwlkkkGWQmDQCAjywYFJBGUO6pTdeXUVfVSvZzTrP2de6uqS43UAua/Blxvud2iq+rVu+eee+653+/be9u9WLOmTxToBIeR6AIWYgtIMVuxUpNzKpalzJ6ssEBaxYaN63DrrW8QRdXhQ4dx5MhLkpXFtYWd/hwPwlPabrJgPj87JxazyiLYKioy/hHAYTbDQqtZqw0ut0vef3pqCtFoWGxnCUMIb5WlKhsuxBB2UdUqSmRabRLa6kpo7bzIeFHVayPEVnbFSllalezO17/+Zgz0rxVHASp4YCIEysDhqMDprIP/9MC3f4jnnj+BckXZy7e1tMLrocWrUrhJFiebAXTrdwH5Kt+QYJVAmueKawbXPhaeuQYJjJI1ryprHlWxpQoFG1RM0Ia+iOaOTrz17W/Hnn37UDaakGeGaYU5v1WkMjmBsgQTHHf+NwugHJ+e7h40NDiQKwC5fEmAsQJcynKWsJO2nrxc/LTlDTbAbnfKGswCCwESrYYJn/mzY4Qg8yENIjEXWWUP08aSzSg8dhb6qB4R+3xa/1kIb53wOJSlIBW4NqtZYOjw4HGMnDqOoVODWIiFsW7TRlx/443YsGULjFYbsiyIilVmQY1trS65u/PzIbHFlSzjQgFetxceN20RS2pIlhgAACAASURBVNJIwOO46aabYTCZMTY2DqPNhtlIWL7OZptgQ1AU91Tacj7yHLHIEwz40d7eBp9XFeUJAGh3a7UY4XObQbwWjSYQmp1BOZ+F1QhYDXVUywXUq2UYqeojIKuqrFXa8DL7kvCMYFx0qVR5scZMSKpd0xy7Uqkg1sWpdFKUz7yvEN4aDArYMceUTRpU507Pzcs6XKzVsW7TZlz3hjeharNhciaCRLok8DZdqgjUCEciMFRrohRmkxXBK1XjC/G4QH7m6QaZ+VqtIBqJSGYxr2cWcGeYQVwsyO9lAZufl1nDtE8meCYEl+We6zOBCoG9/DdtpJn1XkOpkEM8EkKtXERL0CcF9mh4HuViHrsuuAitbR04cnwQI5On4fAG0NbVCxOV91q4pWqw0SIWRLVfEaWwKNipHmdDVamEFMeDdtjSbOCRphPeAwlbGL2QSGclF9tDGMvs+npNVFvZQkF+hhn2LJYz45a/kDmrfp9ffp5KZM6TWqWEtqZGnLd1iyizM6kkqlStM4pA+TwrNaZmBy82+iyQWwjgyQP59ao0aIm9vlhjqwxwflYBv9yXEHJmM3IdCwCmipTNZNo9jnsNnisqD7l++X1K1crsZGZZF/JFWe/YeMd1IJlIIZ3JiqsK7a8Jb9nssmHDOmleGB+fwgPf/ndZ67nnW7d2DWZmpkU9Ggj6VU6y3O+UKwtPOjOD9XMj9yiNty1iN7mA1P6J4MDt8UmuciaTxFve+iZcffXlCEdOo1LNaw10VL6rhhYeH695ggrOV8lZ1hoJea1yztHemnvAiakphMMR1YTidqOjg/b3bhlX3hfp3HDi5EmBt3wvzvNiqYjzduxAX3+fAGNl96zBRQPv7fpddwW8XWwiUwpOtQdS1v3ccxw8eFgcCS6+6EKcnj2N4eFhRMJhUQJRvafse5U7jLJNLqOroxVrBvpExc2GI5V5S8Cv9hgvg6tak+PKvZT+fXqkg/71lQBXtrDLFLj69y3/Pa+myn21fdyrAd3Fr/9ciKvvKzUbkUWAS17I/QezjDmP1VyJJ2gRzkaHnMpfr1Kdy/vxEgRePj76s4LEQmjZuuo3GiT7Vrk8qOcLsbvnWdaeVQR86U2FBGRis66smO+767uvNjS/1NeZQn7/cxG4PU0I1vIw18swWGwYHx5CvWbAc8+9gLlQDlZXOyKJvNxDaSnMxiA2FZmKRbT2+fCe2zZhTSMQhw3375/CNx4/jNBkFI25COInxvD+j/wJmj0evPmqZoSMNvzVl57AvV/4Dvr9XpjrcRjL8zBUM6jVaT3NpjkLsumkWJs+/dTPOIURjs6hbEzDjBy6gl7cfPVV+NI3vwcrXRBKRZQyGezethVHDx3A1l2bkcgn8dwLp6SJymQwi5tGIpUSR4SNm7cgyYawql3WR4vNLGvlXJhNXGV4/V75m85DJPCEg8VCCsEGD+bDc5IvS6Wxj7b8Ni9sDj+cFhtKyQVYalmE58ewdqAfFk8rIoksGF4gGa/mOgrFNJweJ146dhyfuf3jsNl53RfgclhhLBtQSpcQcPnkHAweGZT5yHWIaw3naalIxwS3NGGOTs1jIZ9GQ0crTodC0rxUKuZQMxTw2S/8I0q5kChnrRbVDF2o5GSqqblogImNVyXuW7hXrOGFg0cwPj2NoYkJhHivn4/AZGSDtHIjoPKW8Jb7DqpjuaeW5xat+Vma67geaVb9vN+IQ4zWHME9vA56WQ8QhxVxXqqL+4+6LvS9uAHRKFOZX/318+AtARv3w1w3OQ8IQGlHfPvtt4sqkw2QhHq33HKLfM7vfOc7mJiYWFSKrnxfHdjRkeWhhx7Cli1bBAhSiXnHHXfI37/1W78lP0/1J3/397//fXz5y1/GgQMH8PrXvx4f/vCHRZW68vXFL35RjvejH/2oclDRXmzUo6J027Ztsq8kROTn/8lPfvIyW2V+fsJHHiuhLyEwlai68vTYsWO49tpr8YlPfAJdXV0yLn/7t3+LSy+9FPfdd598/ve+972iMBVFOiB7tk996lNyvBwvAlEexz/90z/hk5/85OLn/K//+i9xHeLv4x8qXZ944gn5+r59+0TJymPh1/h+dKrg8wJhNVWyfL3lLW/BBz7wARk7jj3H6vLLL8d3v/tdOd43vOENourt6Oh41UnBY+P38nNwD8PPSttjKpr5Ghoaks9B5fBye+RXA9KcvzwfHDcC419XpferDuDqN6yOwOoIrI7Af/MRWIW3/80nwOrhr47Ab/IIPH3gR7DZHDh5cgRf+fKdMJtZoG+Ey+VRiiojRHXb3NwsGWpGQx2zszM4fOSgKAmuumofbrzxBrGLJPzk94pdIAscBiBXLeGJ555GDnU4WPwzm+BvaFi0vmORJZVOScGNNqiiLDEYpUBMW2O+pOzCQopJS4kTtZ2uHFCFM90uj0VEgTn8XvWDWtFF7/ZXSkFmzdIik/lnLBSyGEl7QRZnVY4rlTpWKbgq1QXVQyqvkA++PD4WjJuamqW4SEtDPqBrWgxUymUpkrsdDhSzOfhdbgx0dcNmMiMdTwrsoJqHyr3hwUF0NLfCWK1h8OhRTI2N4fD+FzE3Mw2v0wmPy4ELd52HN9/2Rik+pLJZjE5PoaOnFzt2XYAH/v0hJNJpXH/DDXjx2efw7X/7JgzMGCZA4OP6csWGbp8smYzK0lcBQKVYtDuoRjTj1jfeKsXoFrcHmzq78YW/+3sYyhV8+O//Nw4OD+FTn/0MoumUyg+WvDutjqWdsEVthcDbMzPZlLmxKvbr9sXnfI3pleHFHzgTGit4qxC+grcvf8lc4aeW7EQFglgkXf46o+i4aJn8cnhLdY2oF7Xfx+I6VZ1scBB4q40vgRAhAJWmBCAD62ib3CPWe+k47bSBtV3dMJWquPtrX8clV+5Bz7o+nBobwfjUpKjjeDRyXJKlqyxUFxVYWmPDErzVjl0ybwkymclKSzOzwIn+dV1weS3Il2MoVbP4zGfuwf79ozBWbQj4mjAw0CeZVnaHS5Quktc3N49CnrmEymI6k82Imok26pdeugfXXXetHA9zM5n5R7AWicSQSKTE9pi/WymeagjPzynbSunqp5rQIUokHg/HiVbpVK5yphBMTIyPidJSzpWAc5UZWtML3KLq4nsp22TJ7BYLQy3XThRvS7Cb46SUvgquc9q4XU5cd/3r0d+/BgsLBFppGExcGzJwOCuw26soF614/NGncfDgCAoFZlLW4SUEclhFicD1S4rK1aqMu023IxcFnyo0E86K/aOm4CZ6phqYkIXrjXIPoL27EZU6/5hgd7gRCDbh4r17sfeqq2F2uhBNpVEolVEo0cq2hHQmJ9cTFb4qG7Aq4JDrV1dXN7xeK9JZ3bqaUCgr8IJKW65rtPScnpmWz9jUzAzYHplrtBllRiqhCYtLLIbze2mLzMmvcjR1CFEXJSztR/lZWHyh0ozWtISVLpsdTrsddqpwXU40NQRhMZkwOTaMweNHMDU1gdGRYSTjMfRv3IArr74GvWvWwGC2SAahFOOFCVYxPjYmUJ/Fqlq5glQiIfBWvwcROrJpgnby3T29mJicQiSeEJUKC7zNLc3yx2KzCPglzNKVJ5yrdCBoam4SS3JlX8r5ShUxs24tcHOtNNSRyySRWYggSzgbj0g+rqFaQp25y5WSqDAVvOJ1S2BDxaRZCqksQBOGUxlO2L4Q45iqpgReW7wWqLxlwdZiVtCWjQe8TmhfPBsKI5ZKiT1yc3snbnrzW9Hc04eJ6RCS2QqypQoyxQqisRimp6cl75af3ef1SsHO5XCKtS5zA3P5omSnez0eJOMJJBZoFanur1Q4h8Pzsmbz/kBQyngEKpt53So7UtpAM8O1Kvcy/qFdMlXNbI8o5jJIxWOiTvW57LCKEiiHaCQkuX0Wq10yG0s1A5raO9HVv0aaOGhhKuu4rNMKqHENoPJYqSUJWGnvbRSLyzTzTGs1AbNiP85riipyOkvU6kim0nIf5ddcnPtmk1gtp/NsMqgtWqnz3ikW5m6XNL5wris1blUAfXPQj7X9fWgKBsQOmXCfilwCa+5UVBayauQRhaXcC5T6VsFdZSmtCD6bG5hzSvvxggK0YMMG1fQ52S9wX8I9CqEUX5zfPK/M3wwEA/IehP7ch/Ga4O8mAOXaSljPuZZIJFX+L9ci2ttXK3I/2LRpo6jRZ6ZnMT09h5GRUVGt9vX24qUjR2R9dLpUPIQYLkuOLD+93sSkh8DTYl9zqVgU4qrmLv5/q9kKl9ON2EIETpcNv/vud+C887didm6K7XNSJD569Lg0jHBPqBoHGwRM85h0xxTCaCrQOSb8LAQlvM+wsUPlWFsW3Rx4XLzH8D1PDp6Uxhz+XLFYknvSeeefh97eXgHdupODble6Et7qsE9QohadsLS/0fKZ63Xsf/EgGhsacd6O7ZiYGMfo2JicG66vuSxVcyr/XJqVxDK9it7uDgz098h9iI1H3G/KvoSARIOby8Ej9zo/D37qe+KVe5ozG/lUI8RrBbhqO/7a7VN+3s+86ntJ1IWC5GrTyHPOjFu6B6gGMp7zXC4vcSTMjudcJ9Dlv/N+pCyx1fqhN4nqzxYK1/N4+MwgqHzZPNAsscU9Qo0330v2rdJ0wZWNn0fLJ9fO079+/YFz3tL+It+YrtfxrWdDsNlb0IwcUMrC4nBifGxY4hIOvHBMoG2+ZEfV6BQlcXt7K6q0UC/X0eLrwKy1iN0bLfjLt5yHo8Ua3vGpb6E0l0WP2YNKaQbZuVnc9u734sFvPooff/tPMV8DLn7LP6A6O4NWdw3leAzIp2C3GVAx1JDjGlgRc3+0dnVjbmICHpNZnIMsTjuypTRstiquu/ZK3HPvd1E31kVNm2P29ZYNGBs8iS07tyCeS+HxJ55HT0+XuJlkM3kYTQ6s27AV4TBtep3iksC1SNS25SJiCyGEQvPo7umUc8NsV6vJImtjuURFfxmRWBjFYhUubwA9HWsAow3GmhUOkwXJ8CwKiQiuu/4qTJ+ewdRcGjWTHblSRfYHZnOZibOoGJj1bcT7//xtGBw+Bk/QCYvdBEvdgIDVCWMhj+7mJtTKRnHaGD56AqHZEAJurs9mlEtUjBvg9QaY8I3J0zOYC4cFTB0fPIJ//eZX0NQZgKVSRLVmlUxerr3co9fqSjVbr/KZtIxkMivvlc6UcODgEbx08iTmIlGxZed6WK1wPiuXHIOBe1JGr1BZqzLT9TVi0b1CGhsV7OXfqulONZapuAxltSw29JWSihwoVeRZmI4K4nzDLOlaHZHELw9vCeP+7M/+TEAr95CEtQSEtL8dHBwUQEgL3R07dpwTvD18+LCAwKamJnzrW9+S9+bP00KXSuO/+Zu/EeDI//3oo49Khi2/nyD1gQcewA9+8AN89rOflUao5a9zUXLyWAigCQ63b98uduJ/93d/J8CXEJHwlpCUcJeWwI8//rh8vttuu02Om2PO38M9OCEsISTtpt/97nfjjW98ozTn8b2uuOIKvO9975P7KNWm1113Hd70pjdJjAjBL7NiL7nkkpfZJhOYLoezK49p+ddpT0ybaIJTwmI+1xBgE9ry+Lgv4WdjviwhKa/Rf/iHf0Bra6sc0yut95xj+jnicRDYE+Iuz7HlZ1n5bzwfrwRvOb58P15nBL+Eybpt+C+y/q7+zOoIrI7A6gisjsD/uyOwCm//3z03q59sdQRWR+CXHIHDg89LZ/PIyATuuOOfkc9W0NDYAg+Lu42NUtIgePIFaKPqEQgzPTWBkeFTosS95Zab0dHRLgVNZv2xpsMOdCpZaiYjysY6nnjmZ5hPxdHQ1oYSs6gInmxWUeZ6A34pyBPg0iKPkEC617Vcz0UlpcAA1fUuBSfyQlHUagUozb6Vta5FCz+9c16ztZNijWRmKcArBWfdcpWFGa1ATDVSXbI4+VDKojltIam2VDatelYloYeX8C2dFkhR5oNsRRU1HVbbIry10laS1pgsvJuVJSL/NzOBCXnLhSIavD6EpmcQJhSZm8WJl17C6clJOGgbbQQuufgCvOmNt0pRiurbsclJNLS2Ys8VV+DhHz4idqqvu/ZanHjpKL5xzz2oFoqivuVRqVFaGidREEjhyaAsZDULRv43C7k8l9de+zq0NjfBaTDivHXr8cX//UmUMzn8yUf/Cj96/jnc/uUvoWI2ajmIVaW80lCpFBrPMi91oYJ6eFNKEl0doneA8zPxnAiYY0FMK4YtwnlaNWsFR/2YpIipHZ+gVCmqKuWT/tLP2/LPxYLboorpZVBY/eRKuMx8V2WbrOAUC4LyfZr9Nwt8y22TpfAhylKnZplskgfwPXsvw+5LdosCZ+jESZQzafS2tgm8vedrd2LXnguwbssGnBofwdjkhDwQcz4qBQiBrKZQ1bKqCHOpSFe5uiqjSo6VjNzEOcwssKW8177+Tnj8dlQRR7mawec/9w089+wp1Co2uFwN6O3tgt/vFeDG61Of25xRajIBC4kFAUIEuW9965uxYcN61Co1UceqDv66wNvTM3OYpMVsJi3jwLGbmZkU9RWnAhW5DodLxkdBVZfYDtPilEAonkhgdGREVJxqbrHAClHlC0zQAK2FY6AVtDlHeN0SnEgOsQbSCc9ZzOfvsWn2s5KhWGNuqgvXXnc9BtauFXhLxZvBWEStnoPDVYHZUkKtYsHzzxzBiy+eQmJB2bbT2s/tccoawTEnyFTnhyoHC2wWqwb0KbnTC8QqO1hvQuGAyk9LJjWvT7oLGFGuGZCl1Z3Vga07zseeK/fBYLVjbOa0qCp5zqlCZiYy4Z9YG7uoNqMyUYEMzpvOTp5PB1IZ5WRA9TMzt2lFz7xTfg6eFxbJmB3I884il8lqxtTMtIwHlWQBv1/eXyyLZ2e1tZRgXMESvg9/J9cpZVtZVSq6IouRdfAciRqdZUmrRSzDgwGfqC+pYp2bOy2Zq8zCC0fDaO/oxI7zd0oGLu3zy1TAKoIiMGR4aFiaTAis85ms5NV5XG65VxG6EoRt27Yd5+3chdn5MIZGRhGOLci48R5H+3IqivV5wqmtivt1mR9sWOLfpWJBjoWqekYH8GzRVcFpt8BuMaKay2DkxHGMnToOc62CpoAbbodZa6BRa4ZSHtJG3K5ZF1oExhHQ8Z5EWMtxdTrsAiSSqYRcLwTQ/EhWC/P/rJLXy2NjQ0ckHhcb6IVUGnWjCVe//hbsufpaxNNFnJ6PI5ZII5UryLnmPZb2vplUSuBRc3OTKG1p00vF2lwoJL+ro61DxpfwVtRNtAfNZzE9ra5Zrm8EZoS2TS0tcHmoJOfc1qKtufYSPsqfsihvCTKz6RSSsSg8dis6WppgM0PyIk/PTIvS00Y7XZNFGhYaW9vR0d0Hk9WCEsed6kZhnrRKpUKVanMqyBW8ZaxC3WiU7NpsvqjOr88n9ydl68xmJZOAl0QyJTm0NrtTwKyy26yKNWeBiiLqlegIoFmCc13iuAi8FRtW2j1XRHHb29mBvu5OWRVLBeaEl0RlbGJeo8kIp92mrds1ySqUvYQ6kEVVp4LRVGbROj0vMN/Hz261ikqTTTIErSymM4uQ9yzOD85/KtdaWlulKSYSjkjRlspbZnBK3nO1KueYaxEL1ARcLJCq91BNBWzIaG9rlbnGHNFSqSrFYcIv7mVOnjghCla7wyp20vz8orSvK6WpHiUg1tncf/H+qzXSyLUk93C1d+NayPl2emYSW7ZukHxHQtyFOFX/NbFE/N6DDyIWjS1ad27cuAnnn38+WlqaJSee90/JK+d+02iQOXn4yBE8//wLiC/E0dDYgP7+Aaxbt06aEZS9NOdaHKeGTokyjWsd76mEwSxmt7W3yfWkq8eWlK56c5jm2KHtCZbD20U1uOa2QOvrF198EX29/Vi3di3Gxkel0YTnhipcngO1r1XOJ8pO24CBvi7J3yS8FcCvrUO8v0pDor4X0jay/LnlkHapoVHtclYqb/Wiuf4+y/eEKy2U9a8t38atVOGeZYt3xj+9KpRdAYFf8fu1jFpts6U1P2nNUOJWwPz2oowt13z+YdMDryWq8yUfW/Z72t9sMtHiMPT9uNyDNXirjl+6LLS97NJecnFfqG+EaLOs5yFr437n3Q+92vD8Ul9PoYZv/GwOJmMQfXaGpedgtNtx7PgR2ZOdPDmHXKEKk9WHZK4i69mavi7U8kVYDFZk6xX4Wzox0GzB+9+zBT+MZvChj92FK/3NWAiFsLY5iEQljnX9u/CxD30Bxwc/jUBfK9ov+ABamnJozs6iulCGMUfL7xqMrjpydVr7mrEQSeOqtQ7c8ad/gOnnn8Lnv/o1nCwBljVbUTA04i1veBe++rU74G3y8lEQhXQc2/t7MXLyOLZdsA2heATPvnBEYguUCpJrI7DrwiswORnG3PyC2CfX6qrxhO4BuXwKsQghaBCBgE+OndEdlTzV13kUSxluqRAKR7Bh0zYYqs2yNrKxqsXvxOjxl3DD1a+D2xPA40/9DE53s4Bbo82JbD4DpgBVq1kUywWs3bgBe27egVg2CmfAjngmieHjx7G2tRVeQxUBmwV2lx8uiw2WigGmQg2ZWBqRUAI2qxP5QglTEzPML8D+Qwe1+3sV73jPb+OGN1+DAtKwV9kkzP1BXRpMKqCbRE6amVCzoI4yMmlaItswNDyJwVMjODE0ioV0UuCtNL9k2XCmmo0tFgOKpTzowEMLZF1RK43IWqOQrrxV85v5tUrVzO9xOLgHURb+ygFCYpLlxf0YYbmF1uImwuUaYpnYOc3vV1LeUmFKNSxfqjkjp6KbpCkpL7By9+7dePOb33xO8JYNOvxevlbCSv7bcmDJ53m+eH/4ed+vH+CrwVt+dkLNNWvW4Hd/93cXx4UKW8JJglCqfF9JOcwfIoB89tlnBQJTVbsSYPLe+bnPfU7UwocOHcL9998vx6Qrcfn7OC8Ig1eCztcCb9n0Sej9+c9/Xtxr+KLVMUHuxz72MVH5EhwTBvMevPKz6/bFKycI5yE/I5W1BOm8z58N1P4i8FZfs7mv4bx55zvfiRtuuOGc5ujqN62OwOoIrI7A6gj8eo3AKrz99Tpfq592dQRWR+A1jMAzB56E3x+ULt47v3YvBgfH0NzSjmCwEb19vVIAInxyuBxSFJuensLo8DCaGwPoaGtFT283fF6PFOZY4BPLwVpFLAhLtEu0mfHswf04NjIEX3MjCuyUZ16ayYCa0YBAU6MAF8mlrTHnsSSd44RkVG+xSC55llQemZQtF4uaomgTqKqyaqkwEZXZYmc+30+pIlnA5QMDi13MZRQbZkIwKmEIeCyWxQxAUf6KekgpTFhodDkdMFsUBFJwRRXcWMLn7yCcIIglQGERh0Vtt90hCjMW+KUIp1k7UgUkAFlUA8z7A1LxOBLhKMrZHCzVKiaGhjB2akjUSswLpApj7Zo+vOW2N0nRmYCFQM8TCODyq67BY08+iZHJKey7+mpMjo3jrn/5Goq0vRJ1yCJuW7TeW4K3VPwxi1IBXB4rQQWVQBfsPB/n79iBerGI89ZvwD2f/QIiUzP44w9/GP/51JP453vvgsXrFiDIc0ZguLz4pgp9S4po/eFJ9A3L7P70AqP8rEZ3WRheLLRVlVJQYJhkw2md4BoEFwivgQPJJ9RVWgbN5nCZylYKlBpi5pxZUt0qGMs5p6Dy0gUkn2+Z+bIOmXmepfij2yyKnbdSR7EQK6pPKl5lfhEEELzYNbtJ4OLdu7H3sstFfT07PYNqNoue1hbYKsB9d96FLTu3YevO7RieHMPI5LiyIpdiuwJLOrzVIQMzj3lelS2wUsbJkC7mGisYoYPLnr5O+ANOgbeVWgb/8tUH8NwzJ5EvmOGwB9DZ1SpAkp3+ohg2W8WKl/CTx85rgIWsxx57FH0DfQJvWXROJ7PwewNobW2TY47HaWOYwSOP/BATk+MCl70+L0Lzs6KmZWGa2c+iqKJ1sov2yU4BK2ZmzBmMovAcHDypYKPWsCHqCqr7qWokMBWVmypm88XzwPm8CHC1IrneqMA1gXNdYBihtsmEoM+PPZddhs7ubgFpLBCZzRVU6znYnVVYbCVUi0bsf+ElvPjCEKLhgihKCW89Xir/1PXG+ahUtFT/KqtUq6a64zjSwhcGlbVH+CAoULMdpsqZa1ZVCsIGMVbNFErwNTRjz2VXYu3mrchXawgtJBBPZyQDlgVT2lmz+MGCB+E3107aLhMGsQDX1taBlpYAyhVCb1WEI9yxSMa4Wf6b70M1MotktCakcrGppRnxVALT0zOyxjpsdlFmEuLQSlu3rebYO3nOzGZZX9nkQwtlfZ3j5yQY0pssJE9V5qtJ1DUNAVrwOpFMLCAcmhdwOT4xhtOnZwVObdy8WTKJK3UDzDa7zCOqasJzcygXizLuyYWE5Mbx3sD8dZ/PK7+vq7sLO3ddhPlwBMcHh5DO5GEwGyUvnA04tInn2q5GXmvYMPC+Z4HVboPJQmWcUmwpxZWaX7zGHTYzXHYrAi4HQlMT+P63v4lSKo59ey9CS4MbRjo2VMsC3Zh1C4MNddCa2S0ZswThXNNpqUpb41QygUqpiEIxLzmmBMtS7OJxW2xwOngv43UBgVuxREKyGStUbJar6F6zEa+76VYEGtsxH01jLhRFJErraoLJPLKZjLwv1Wmcp4SELc3NsDkcmKOKNxpDa0urqE34mWmpzHsm7wlU3tJtg+9Dy2K6NLR3dcLt80pmOoEpX2z2oAKV7g+GWkVgJmFnKZ+XvFtTrYqgzwOr2aCspJkByvul2yNzOl8qC7ht6+hSDQzavZj3FOaK0hKYfxMsMyNaCtEmiwDDbL4g4xFoaIAvEJRCNuEzmxR46jjWVGiy8cNGtb/dLtcox5MglGsMzzHHnOuQvp5yfeV85drLvQHBtMUItDU3Ym1fr1gOU71NVSzbMuwmExyE+4yIoOq4yDErSROHEhKqfY267A2SIAzjHAAAIABJREFUb6zOS1quBxZAeX+hYobrEK/hVDIpew02fDHXk2sU4x86OjsQjyfEJpzzneeTx0BYyDlMy2c6g/DcCujWog4ErNZqcvwEuNKEVzeIip/zjg0ew0NDSMbjsrfjMeRzWZlDnMvSRGUwyjpASCbqYeYpMm6C42WxyhXFeaHu00ZpCOP7zZ6exM23XI8/+qP3YXpmEqkU70MlybL72tfOVC1u3NguCiKqZqjmodU51zneV+m8wILsF7/4z9i//5CAa9p/UzHPwj7jPBobm2SNjcWiODF4UgrNBP8cU67dtKOkCp2wTzVIqfu/Uua8MrxVexxtvyB5rCpH94XnX8DmTVvQ2dEuERoTkxOLGd28FlX7h4K3HBu3046Bvm50drTKfpO22mo9Upm7Z4O3ZyhvtY9wVgB6lmzbs2bg8j3OYl+88j1fK8TVd1Nn+2zL/+1cYK/qEFGwlPtCsU0mvNXWAq4H0jhEq3r+t1yTJfV8UVVrOBs1+PNKIb7U1EgB/GITlWz11V6C95aVryWnlqV9rv49vMa+fOf3X8NT2Gv/1tkq8P0fnEC55kPA70ZLALCZCvj0HV/E7FwWXmcABqMFmQybTSxw2JzieNDR3gyzsY5KKo5UPoXuDf1o7enD9GwEJwaHcXpqWmzIHdkq3nnrPiTrKXz7/ntw66W7ccsf/ymuePv7sNHVAkM5hGqpjDotzY3MVi/JlqZW57nIoz06hIc+80E4cjNw+gYQnSvj9ocfwtd/ehB/8/F/wZ9/8ZNobXMAsSS6mrvgbfVibnAcu9ZuQLw6ix89Nwx/g0ueD6PxPBobBtDY1IP5+XmcGjqO3nWdCHjc8hn4+7hnCcUiaGhqhK8xiBRjB+IFFLJl0NXXYMhLg21L8xo0N61BMlOFwxgEKnMIthTQY/KjccMGfOd7D6E3uBEZqxVzcCBXyaPZmICllEKUv2N+CHt3deKyN+7BsLmMSrIEu9WBrp521BMxpHMRWFCCveJGIV9FU7ANyFZRiaUwcXwY+QyboRwIumw4Nnca5jKwMDWDy2/Zh/f/5R8hk47L/ZNxEvVKFeaaEVZ6V/AZt8qG6LpE3kgOb9WIfK6CFw8cRSZfwn8+8gisbg8i8RhCkayMCx+TSsxit1lk/huZl1vh3ks19qnscIvkA9M9qFgsy/M+M7eXGljU/FxsWNXcrZY31KqlY2k9I5Q9l9crwdvlsJW/m2pYgkna8Oqvr3zlK/9X4C0bsu+880584xvfEMDKFzNX+W+0DV7++nm2yTpw5hgTatJaeLlVL22UH3zwQYGxDz/88C8Nb5dDTVpLU2m68vWRj3xErKF/GXjLfQXtkpdn+RLoUhH89re/XYAtVdH83/pYLQfPZ4O3nEu0WCbEpq0znd744jH9qmyT9bGg6ppZxITmEr2w+lodgdURWB2B1RH4jRqBVXj7G3U6Vw9mdQRWR2D5CDy9/wnJ4alWDLjvvvtx6OBxtLZ2oLOzGxs3bZKCKPOGWED1+f2Yn5sVW8sLzz9PCu60e2Mh2+G0w+1xw+31wO60o1KrSJYcLCaMTIzhuUMH4Az4UDGbUDYaUGZdjJCJyk95gDSJsoBqMRb6qXojjKBKy0h7OYNRigSEtwQIBKOiYtVgjYh9tAINH/R0azSlbCCcJKi1CCiWh04t74sKJqXM0QpC7MyvKgWtKPa0rE5CTgIr+X0Gg9grq5zFkrJdrtakw5/FZmWPaJbiplLZ1KUgQvs22rrRppKFO5WPyUzAOoylCmpU/WRzCE1NITQzg0qxCCstZZl72+DH1i2blJLWYEAml0VLWxuuuvZ6/Oz5F3D05CAuv3IfFiIRfPWLXxIrXqtAbzGBk1OuP4wT8ul5tzx+/iHk4oMM8xT5eft6e3D9ta+T3N1dm7fi/i9/FcOHj+LPPvpRPH3wIO6486uoOWyiLCSokXzgFfbMS3aCS3ltK2Eti2g892L3q+WA6koeOY88F2JBq5SmLHyrc8IcwyXlNcEri7EE4lKA1Y5ZLzjodtq6YkZvDlBfp8034a02LzSAK6CGWZ1iY6vAr57tx5w/mW9i5SlSai2vlfNJB7jKxlfZjlHVrKw9CQ4uung39u27Srruo6EwiqkkWv0BeM02/Nu/3o31WzfgvIt2YnhqfAne0pJTirosiNOWWYPuVGebLDJGau4x/1F9ZsmG1kAms0H1vNeung74g27UkITRXMadd34Xjz/2AuKJMuw2P3actxkdnS0wGpkPS3irFGy8JjlKBJ8EbM888zQu2n0hLrv0EpnvwWATGhtaNbvcDGxWu6hv7/vGvZidPS1QiIX3mZkpjI2NCmSkPSdVr4SCooZkjqbdAbPVKopE2jWPjo4JNJCzoI+9nltMmK3ZiuoFJV73ovKy8rqnLfISTCewEZBNJTxVv3ab5LAye/iKq/YJkIrHY4gn4kC9CBhKsLsIb8uoluo4dOAYDh+YQDRSErUeQaHb7RTlmA5lFPRRUFg1R/BvNn5wDWKjA4tjS3+4bsgf5Q6LKsFt3SBWwWabE+u3bMOGrdvh8AWQq9SQzOaQobKEhTizWSw/ORf9fp9Ap2KBa01OFa/LZQGFBOq8NjjPuQ5SqURYk05nMB8KCXQlvKXNKq8PAu5gYwN4NcWiC6JYKxWKAsW55rGhQFSQBFEGk1jw8rrkdcE1geuhFMmp3K4w27wsIFBlRdOC3ijXBc8BG4CamxsFvCYSBHpJBTBjC4hEojKf/cEgHG6PgEau5SzKm3nvsVoRC0cwMz0tylLCLYJVwkWuFd3dXdh31TWiePnpM88hFF6A3eVCZ2+PzDdxcKhXFtdqpdJXcd201NX/6JabBHm0bLU5bKK8tVlNcHENrVex/ydP4cTBF7BtfQ962wMw1iuoV0tIJVIqJw52lJgr7fZhy7btaGpslmtlZvo0RkdHBd4yT5VKV6ok2PDBBg+Vb83MZDZhUEloQJRzNJlS/gomC4qlCjzBVuy96nqs37QDlboFsVgKoVAMqURy0YGB6kSOFfNBeW5o79rW2SHsgpmcbMZZMzAgDRW6GwaVoZl0SmxfQ+F5yb/l+LZ1dcDDfQCblOheoUUbiOqW0JWFXq6x1TJqZTY/5FEp5MV2sZjPyXrNfQVBK8FreGEBDq8PA2vWweXxyZyRe4bEyFLBTOcNlbFKZaioUrlPsNhk75DK5mBzONHbPyDZ8LQJ9vr9su4xF5pFfs53Zt5abXaBt2L3aDGjWC5JEwNfbCThdUB1J9dorn28ODnfJT5BoHwFPrcTa3p7JB9Z8o0LBcm9dVktcJrN0shjAO9NRZRKeTkH3MdIk4+W/85rjfsdZtfyPtqp5cLNnZ6VNZNNELoqnmugbkXe1taK/oF++Rptr3muqIThZ49EwnIvYAMJ1wBm8kWjMbkXMdOa6x+vT6WkNUiOXltrq2QGcx41NTfK2nmMMQ4TE7I2O+ws6luUardEOE+rZAh0thCe16qyd6Ntdalal0Y9sYbX3E24NjU1BBAJMe+8iPe855244oo9GBsbQqVWRrVWwpNPPYW777pL1pDpqSToULlz107sPH+nzMftO7ZLM4fesMW14/DhQ6LymZspoKXdSddqNDY24Pff916Bvcx45D4ythDFiZMnJCqDQJzrH+f+jTfeKOokNrToKrQlELHk4qHvG1VDl7JNPgPeao0fdI85eOAAdp2/S5RiExNjmJpmbnAM8/NzovCVxh25Z6nGxcYGv8DblqYGadDgPU6xQy2BVRxJluXeigPHMtvks6hYZR1b/u/Lfn6lCvdlFpLnAHFf7UnqlSDvuULblUBXHdPL4a0o0/NKdcv1S7LXJdO5iHKR55XZt9yz8Q+tXtX7nIllz+YXo45y+VdULrJ66Z9n6b/Vv3/p6/934e0f/6+HMTMTxZYt29HW5obREEcqPo//ePhxBAJdaG1pkqadZIJKfjoX0CXCLM0BFjPgrNhQqGZh95oRWghjcjoEj7dZNTYZTIjMjeKDb7sezz/xMM7r68Sl2zbjU//27zgYr8NSdcDjNCIeC8NUzcNkrsJssyBDVWbdjGKmgHW1Kj52/Vast4fhsRthtbhgHViDoVINP35pGvf9+GlkcjHMnU6iq38tejeswcjhQZy/eTsiudN47Gf70dbRgsa2JsRTZfT1bkOhqNwDJqdG0Rh0yb6Ox0JnIu6VFuJJ2S81S+NRGvFYEvFoHD3d7ejr7cCTTz0Ji9mDaoXuND0wlG1wIoOtWxsRL3BvaYXFHUDO6EexUEPeWEU8PY/c3CDMxdO4ZnMPfu/N16DJY8DjY+OYaw+gob0HJ0amcHp2Fhs7OtHcGUA6FQcWcvJ+TZ5WBG0+HH/meZwemkCDJwiT0QZbuYp8uQS4TfC0efAXH/tz5Ko51AtV2ItA1pGAqWqGscx11YgCXSPMdJyqwlqi40wJTOkplwwYHZ8R+L7/0EtI5/OYjYRkraGjh81qRC5XhFXyeemiY5C9odvpEXi7lNGqnou5FnG9VI88Z645y2GtrvjXn6845/X1iF/7VcNbWh5TvUr7XdoK87peqbzl/onAUP/9tO6lApTAlArU16K8JZBlNAhBJxubzqbU1deAH//4x6J4ZQYsrYH1F1WkhIRUkVIl+/+H8pbWy/wsTz/9NB577LEzAOvy9fqXgbfnorx9LfCW84og++6775asWz4j6i82WlEpzHxiwnO+qDBmk9dyVTH//Wy2yczzpQqZds3cS/NFeEt178qM4le7n61+fXUEVkdgdQRWR+DXYwRW4e2vx3la/ZSrI7A6Ar/ACBDeMgfH6fTiwQcfxrPP7EdDQwv6egdw3s6dkkNLy8tipYx0NitKmeFTp9AU8KO9tRnNTQ1i48gCpMfrgdfvlcIfAS4rlXWTEeGFKH76wrOoWy3Io74IcPk1eUpkQVPUGUYBF8yy48OZ3t2uW/+ygGI2KIBLgEA1m642pBJLrGO1ws7Sg+cyWKtZ2ypooufiKkC3+NIApFJmEjRocE8KPgo88AGXBUxaLLIgT3DLz0XQxKKw2LkSXovllLJZ1MtEkntZIfBQtmxUDLgcDjgMJuQX4qim0shEo0gvxDE9MSGWoCzmUSHocjngZe6kzyfqk02bt2Df667FgSNH8cKhw7jsyitRKRTx+c98FvFQWLINWTh/JXir8lmpEKTlrkXsCFkwbAgGxKaZtmLb1q3H9++8F8de2I8//fO/QMlsxMdv/0cMz07L51LWmgoo6C/9v/XcYf3BX6+WSd3ayKKOFS63W1M5mTXbRa0wKQRFt5ZVqhDJ2eP4SyFft2RUlppU0yQTCflbqWpri+oJsduWlEml8BUFLd+nqhS3papSCarzsmRRSHCrGRCr45N5QaWbUnAsKm/5Nc2KWilvmXGog3yVUcmCObvmWUi88OKLceWV+2C12JBciCOXiKPJ44HfYsc377oHazatxQWXXIjh6UkMTYwil6bylhakWuajZvvN8SNkI/jmeLK4LiBdMo3ZTa8sLNkAQAtPfj/VWJ3d7Qg2elCuxWF3GvD1r38HD/3HU4hGmKfowOtvvAYX794lReZ0liCOTRp6k0NV7EZPDp6Qgvjrrr0GHa0tUkzz+Vh8ppV4VlRuXo8fx4+fwN333I18PoeOjg5Ruk5NTWJ0dETOE+e12+kSdZffHxB4SzBEuEIoOTU9o/I6tWtNrN4WAb3KAZZMUd1GXSskEWraNDgoKn0N+jP/UQCg1SLgmBa7QbdX4C0t8QKNQVFP5XIZsdwzGMpweeowW4sUUeLYkZM4fmwW0YhSwdOWmmugbqcrOZc8D2al/KWdPNW3Ys0rMF+ppHUVEQEqredE36gtRwS5TMTMl6to7+7F7suugM3jQ4EiRpMF+WIJpYpSivMay2RyApiouuP5j8UWREXI9YrrEMe1qblFPi8LoISsBJfMCqVqj3CHs19lD9tESUlVGi3wowsLmpLbKHCUwEdlZrIhpSjXG+EtVaSE+uKgQCcCKp6oktSuN34/54RSx6sMUI4bzwPXII4RYQeVZ4S3BFrMBOd7sThKJRXPG1WaXKsIWmxmE5qCQRRyeUyOjyM0Py9KQE4FukDwsqTd6lVXv07soX/802cxNj4Fh8eDgXXr4Qv4tfmj8mz1zFZdol/XAa5uC8wGIptNFLtsVKLytlopoJLLIuB0wlDIYOSlgzAUk2j0mGBEBbVyXuUw5gowmflzzXB7/GhpaUNzSyuMBpOcr9GRUUxPToj6OJlMIJ1JiR00mx2Uap5NGrSbNsu5or11IpkW+0LVEGCGw8M5vAObt+5CW0c7inlgejIssJbAjeCQCkOOESGuqG+4JtAi2EGgp7Ij2QCgspCNosahHTBVpeFoRNw3kpmkfIbG1ma4Al5UDCIEkjVQ7NvFGptMvCx/2OQl9yJCXALCAtVSGbmXUlFNIM44AKPVitauLjQ1t0pTAm3YtbwELWaAzQNKAUsIwyYB3nNFVVuuytxYt3695GUfPnpMbCap6KVlMkEirTRp0SyKdbNlUV1LO2zCPO5veB2x0YbXr7Lodcu/SbOWKExrsJgMoih2MBu5uVGanQh6q6WiHLeLucSMkCjkJAOXILRSKUo2Lu9B6j6mrJ8LpcKiulYyh71eHD92TDITeV/mi/OHSlsBz6WSqGRZzCSMphqNkJvXHXOqCSZZPCeQ5DoWjoQlhzxJ0F/neutWLhBsnDIaEfAH0NvbI400Md6HWlrR0BAUVevE2KhY1hNKSywGPwx78owmOKx2NBH8t7aJ/Tkty8ORKEKxmDSXJLN5cQ7gOsXP7vW4YTLUMXLqBLq7W/HXn/if8PtdmJoeFWcTZupSPRyJqrzEp5/+mVwX3V1d4sjQ1NiI9Rs2yH5B2WDT2tMi1ttf+tKX8eyzz8Fud0kMSHdPN977nncLqCa04z0iEglhaOgUIrGoWMwT1BNa33TTTfI+hH7ipiH3kqU9gA5QlVu7BkQ1eKvvbxY3PnUgnUnj4IGD2HPJpdKcMj4+Jtcfr1eeK2n2U11V0nTEc9Te1oK1Az1oCPrl+uZdjevR0t5tmUJUQ7qSP3kWVe3S3kspds/Yk60AMiuzdPm9ZwDTXwHEXf5YshLGyj5d+4ZzU95qecqaE4LsBRgDQOUtgTzvi7zHaHs79TXei9jYp5S64uoie72V8Hbp/J7Lo5R6PtG9XM782c99+Xvn8ha/8Pe8/UOPITY/A3M1jfZOFwqlmDTBDJ4cR6VghtPNVcbCu6wo6dlQSKcDj9sOh80ES9GGGrLweIF0NoGxiVk4nUGkc3VZR9PlGXzqf7wLxuFBbHU4EJqbwgMHR/HETBlZpx+5UhymWgXVYgZWmwH5Yk6aNOplwFAFgkkTPrLvPKypjsFjCKG30Y9y3YBKZxsKTY2Imd146skf47nhCA5HE+jp68H0yAwuuvgKzMfn8OhTT6G5rQFdfd2YDaWwfdulGBo+DavNjKGhk1jb3YxyKQ+zsYJQeA51gwkOpx9mhw/Vmhm5Qlaun9mZCXz0r/4Sf/2Jj8t+ges+nRci0yNIJ4qYmBiE31jHvY8+g8Fnx2FsaUDUYYQrmUNl8iDedtVO7Nm0BtubbOgyJxGNzWBkIYMTBgeOBS04kS/B29KLjQOb4YcFU3NTGJsYRqPDDi79Ax0DcFRMeOT+76HN5ScehsPqRjydRpvHgaK9hDe85VrsXr9BnKpSVhPoHxUzZOAtm+CsWFCAAXmJIanBVK7BXK7AQEVtuYJkpoSFVA7T0yGcODkq+bkT41OIR6ZgMluRZbOc0Sj7ZWaURsIhlbtudsk9Q5ZzzVFEi5ZezHxfavZdapLV1z/+3CspbwmPz+V1rspb2tAT3hLY0ZXiwIEDAvoIaGmF/OSTT4IqXEJSHieVrMyUJUD9ReDtHXfcIXtiwl8e5/e+9z1R4RKOrlTeEmZSxck90x/8wR+IiwNhM62F2VS0Z88eAYuvlnn7Wm2TP/jBD8rx8/7Fz8os1w0bNojiltDzQx/6kOTh8ut8PfTQQwJG9+7di+PHj8v4MEuWwJlNe8szbzludIwgDOfek/+tf/1cMm9fC7wlaOZn//SnPy1gfvmL6zjPKf/m8XCN57ju3LlTsomXv84Gb0+ePAmOE0Etj5tjvGqbfC5X5ur3rI7A6gisjsCv7wiswttf33O3+slXR2B1BF5lBPYffRrVal2Ay48e/zF+8MPHEfA3YdOmraJ+IbAtlMuw2G1S9JLMsPk5xJld53ahv78XrS0tAjpdbicCAT82b92E9s52GC2EDwVkigXsP3IEoWQcFVo+sXBpMaMqNohaMUz4Sx1VvdBfpdqEOEOzjpNCCaTwqRd8+P2SYakpEMU2Vc+OFB9MVRZioUZXVbLYpncY82G+xvZlFaYr36s/kLKQqX6/ssKjRZv+t7xfVSkjWPxiAdTC4jmLE9LZT7hblmIwfwcLeIQdkq2p2UqyaCfdy/w95QrsLOQVSyhEY8jGFhCdm8PU+LgUnhy0dTUbpbBH0MusYRYdu3p6ccPNt2BwZBRPPf0s9l5+OexmCz77T7djdmoaDtpF8jP+HOUtC8MESpJBaSb4M0uxmp+Xdo+Et/z58zduxqPf+i5+/F+P4A/+6I9w0eV78cd//VE88sxPBX5JrqYUqC0CQwll+N/q3Cq4JIViTV2tjylhDruaCZF8Pr+ACo4ti5u0PtSBZzQWQzaXQZG/hwo+gUaq8MAHS7Hz1fItqcSi+kKgkfaZ+DfBD6Gd2+lENp2R7DMW/Fik5ecs1SoKxmqKFpXrZISZSmqeK83elko+aTIwAGVaXxPWy2cxiDqdlW2Op4Vd8gbVlECgRRhAYEbFLu1nL9q9G9deex3cLo/YSGZiMTS43WiwO/Gtu+9Fz0AvLtxzEcbnZjA0PopsKi1FSr5EAczistkkOaNifaZZiBPccfxlbsn3KYhrp/W5piLj1zu7WtDY5BV46/FZce9938fd9zyIhVgZBqMb1123D9df/zq4vV5ks3mxP6btLQFlqVwUu22qZxubGrB121axfWRThcXiRCHPcTCKHbvPF8D93/oOHn74P+Rng8GAKAnDkRBGRobF/pRqT557n9cLr8cnhXqCN4JFQuDhkRFMT00LWCJI5/gT3LBJQjIXpcFCs5LmHGNRWwAq7YqV6nnRGlyzUKd1l81hl/lLW1EP7U2Zo1mtwhOghWgbfD6PZIUxX8ztqcFsLYgKYvD4EI4dmxHlLdVunLNU7pksyh1Aridmuwq8VU0RSgFMgKwaTpRKgUUxA53R5brh2kesKe0WBpV5WzGYsGPXRdi68wKkCiVk6XtspcqwLvbHLEBTzcqiBudYQ0OjqBljsbjMcV5zvB5opUx4m06lMDc/L/OImbY+f0CscWMLCwJ9CW8FKphNYpdNWDRzekbWNBaHJWuUChsWasWuPicAjcfEuUwHBha1y1JEJ/BTmaQ8VsIzPUNN5rE0ICj1OK+VSqUkBbAmWukbIDanpNmNQYKkmoC1bK4g48RFhUWzdDKJBr8PbS2tch1NTkwI9OIx83rnPOW82nf1NWhta8fjTzyFwaER+IIN6Orpgz8YgMVmUWCdCh4qtlgclVxp/j8DDLS6NakmAVrBOpwuuKhEdLpgNtJxIYdqLguX2YwmjwPp0GlEpodhRx4WYxW1ck5UyrlMDmaLB53d69DW1sV3U+psi1XmUTwWF8A0OzMlym/eOwjZCLf1+cyPRIDLOcfs1jQzUOU2ySYlI+xOP1raetDfvxktLb1IxjOYnphBaD6s1JLafoD3TVrMioWuWNkb4XA5BUAyR5bKWp4vzkt9jSNkEgAVDmEuMo9UPg13wIdAUwNqFhNyhJOMB3AQEFjF+aFGWCvwtqauDYkCUGsznShEGcc1nc01JhO8gQDauroF0PE803WDkQls2GG2aSpBi968lo1NOM97Lud/QQDt5k2bReHy4oEDmJieQSPhuEVZg5erdaSyWWSyeSni8/ZElSqV9zx+uoVQ7cx1g9cL3Qw4H2khzOtUoBCdB2pVmLjOG2gsYoDf60ZPT48AT6pRqcq18djLBaSTcZqPSH447bDZ+GCRPHIqoAqijqKCmCeBNuW0sSZUfOnIEdkzcG1igTus5bQSJBPwDgwMyLljUTUUmpdsSN5L+ZqdnZOCPK8rji/fn5CX70G4xTnFdYGNZVSebtu6FU2NTRgeGRaw3dbZKREZXp9bGsW4fuWzWSQWFsQyW9qZ6kbMTExjcnwCl1y8W/YxVMmzUSidywuoIaZmHnexUlWW3ZK5vIBaJY+dO7fg93/vnSgUUqhUaX1dRg1VuY9zD8Jrm5bRbNrgmsXz09Lcgs4u2v0HZL3J5rKy1nFdJaB+4omnMDw0CrvDjR07tmHHjq2yHvK+xf3Y3PwshoeHEE8mBN4SMAwM9OPmm2/WsroV9FsJb7kqr4QWAjo0FaiK6uD/EYabxKL6yOEj2HvpXmnuov07MwqprA6FQ8qhhfCWOzM2jpVK6OnuwNqBXgT8XmlO4F1AV96KwfIK6Crrp6a8XZlh+/O2/Doc1X9OX4PPBnD1ry2+11kg7jk/XC3PoVjxQ4v2zSuh8au8udqL05llCd5yrvO8yr6gyigMrjFlVCQTl9eueg7QnwcWIa48c6ivnfl6uV2y/vXl80GPatGfH/j3Z7743XMenl/kG3/7f3wfrR4zgvYaGgN2sdR1ePx45ukDmB2fgcfnluaNbFbl//Iemi8kkcumYLEaEHRxb1OFua6cEErFGqZmwyjV2WxRRW+fH+++6TL4T4ygIRxH3lLHoYUa7j80gymPHSZrGvl0FoaqaoQUp6VKQRwsSrks+j2d2Nvagqt6PQgWp9DndqCQLqDid8Dc7oKvpRETo/P43A+ex4iVjUJWzI3NY932i6Qx6PlDh9De2QqH1414soyeni048tKQgtA2A7zmPHaevwW1agFj48MYH5+A19eGQo158m6lNaFxAAAgAElEQVRRtZqMFUxNDeE973kXrr76anF7sNst8Ae8cHlN8FlNaLFZEPT346vffQEf/8RX4DHm0ebI4OM3bkebIY6t6zoxeeQ4bHQXivMeakKs4sGBhipG+4IYDnpxajaOuZMz6LT7sHnzJmzcuhGz0XkUs3RTApDMY3T/EfgNVpjKbL5yob2zDfMLU3B1urF9XQ/60nVcvHY9al1+ZJodmDE1wJWpwMyGN0tdHHQsxSoMpSoqJjqCsCnTiFS+gkyhgpnZCI4dG0Q6lcPzz76AVGgG2VINyVIVdbpSSKNfBa0tjcgmF+Tf5FlXnsHpjKGedXlnYjwRG5WXw9uV689K5e3yr/O/f9Xwlnuhe++9F4SqfN12223S6LNr1y7JkeX9ghmshKu8R/LrVHMS8P4i8JYwlJCQ0JZAkQCUgJj/pitAl1+3y22W2aBz2WWX4f3vf7/kqetjxc9DSEnIyK8TRhIo8uu0FX6t8JYwe9u2bXjggQcE3hLkMneW90++CGRvv/12gbYck9/5nd/BBz7wAW1dyIodMRWsn/nMZ7B169Yz4C2VxlQds9Hz61//uqyzy+Eu9yhf+MIXBI7zvWkJzffmPoT7lXOFt3p28V133fWyZVC3eF75u/7wD/8Q73rXu1ScyLLX2eAt5/j+/fvFipm224S+BOy33HKL7PNWX6sjsDoCqyOwOgK/eSOwCm9/887p6hGtjsDqCGgjcODYM/B6/XA4PHjkh0/gwe/9h6iCNqzfhC1bdyCeTEqGHAvYI2OjOHL0iGSfURnEohLt9KgCJaxjwdvjdeOi3Rdj/aZ1MNlMSOezKKOOg0dfwkImA6PDgSrzMgkrpNqhCpkCMZlhqf9BVR4gVaai+rAsmCncQTGLZr+5LItQHkYVg1X2o5IXphQOCr5q78MPqlnfmWjDqylhqGok8FBqWS0zVRsnld2mgMuSAoPqCKosTWLrzOPQoaz+KVh0FwVatSaASv03f4dS77KgXmFmbKUqtsmZUBipSBjphQXEo1GBqF4vwZYbawb6EKBajoVxAl2rDddc/3rMhMJ45IkncfHuS9DoDwi8HR8egZ1ghDBL6Ulf9jAu8JbqUO1vFkhZ0JesP7MJN990oyhqNvT24emHfoj//PZ38bZ3vgM3vONt+NBH/gIPPv6IAB0+vNHKkw+NHDvaBvL4BNZKrqVV2X8SmFltiw+zfCAPBhvQ3t4hBVkWiXm+qLBkETsQCErh6Sc//YlYHVLlJwVv2sGWigLuqSJy00rVZpMCNYvv+UJeCuycT7SNVBDXiu3btolS+uSx46IE4jlmgZvzpqjBWxYyxKqb51SgPM+tGjueS/04LHa7wAZ+f47KVJ5LqnflT1l+v7IUpzUsc2PtkmXIjNRsLocLL7wIN99yC3xePxYiUcTDIYG3zS4Pvn3vfWjtbMPFey/BTGQeQ2MjAqnKRV5JCoQRHi+Htzx3er4ugZg20wWm8H8T3iobYcIii1giNzV7UaxE4Q/a8PDDP8FnP38XwqECzGYv9u3bi5tvuQGNTS0CiWibzP6GdCaJfCEnxXYeJ/NuqbgnkKD6kvAWdYJLq+Rm0zL5K1/+Ko4dPyrWyAE2ILicYo176tSgrCXM8KTajKCC59LpcKrsVsLbTBYnTg5ianJS2eRq6npCcM5qyVitVLS8a/W/qT7meVcAXmuuEIDKfFsFrAjU+Tt4Xmy0C7daUK+UZE3yBxvQ09uFpqYGOJwscpXgcFZgsRXBgR88OYxjR6mkqgh0Izxl84MAXM4XUWAru2zJkZbfS7BNcKtyunV1N1cfUd4SlGnwVvJumXMGI4Itbdi993I0d/Ugmsogx/WJFnpiAanWKyojy+WKwFsq51mwZhFb1qpaXWza7TY7WlrbZHxYXKH9KhWkdAGIRGMCR3i9mXl9asCfzQgEeSxMEfBShcs5bLdS6W2S85HJpAXeElbz3BG6iypSU0MR/HHOynGzUKg5F0jjDNdwWdhVowOvU44NzwvvIwQ5JVoN1+qSKcrzxiaMZCqDVDolMCQaDomifNOGjfA4XZgYGxfow+IhP4M6z05cfc016B9Yg+//x3/i+MlTaOvsQlNLuzhFeHxcPyxynYtbgg5v6cfIRgA2Q4iS3SAKVZfXK5nMYkteLcFQL8Nar8FuNMBlrCMXDSEVnoS1loPVRMVpXuZJPpuH0eRAU0s3+vvXw+sNCkTk+aM1dCaVlvWYlo9U3ephmgR8LE5KJne9Jg01vKelxEI3p+6hlOLUCKDtokBy2oMwwIFKsYZSscI7k8xN3mf545z3XDvZSMH1gPMmEAxIYY9Qg3OGKm2OI38trxtmT58aPiWgLJ5NIpnPwGA1wenzwGi3oMikZtrDu12i9DfrGbU1ZnUrladY0GvrpMAVgttKWeY+x9bj9yHY1ASnyy3gnJJ0upGLgrdakbGhMpmbAa7FkmttMUvTgd8XwIb16xENh/GfP/whmlrb0NzWDqPVJs0Q6VwByXQGOd5D8iWl1KUjAdcAZr0bqHBNSxMD71Vct/V7Ftd5qvb4N/NIeXXyPFBJSjvh9rY2aahy2qyiLEaljHw6gUwqDqfNjIDfJzbRzGTm9cP3KeRyAiB5vYp9u9Mh97uZmdPiIMHmA44Pi7A8/1QUERLzd/GaZFMTGxqYLU77ZO4/WAAmpOXY6IoquW7yhLcRWSd5vnmf4vqwccMG7Ni+XdYjuhvk8gVpUOA10djcKJmtVLyyaYpq6SrXOqMZQV8Dpsan8LV/+Rq2bd0uCtzDBw+hu6dXAHkskUJTawcGh0fkXPJ9xkZHEA3Pwuu24eqr9+LWN1yPXC4Of8CFbC6NcqUkMJZqZF4vc7OzUpTmNc/joatAc0uL7Dl4LbDwK7mkVEJbLJKtPnhyCLl8Ue5JDQ1Ut7fI/OV6Mz0zhaHhIclB5ppFxwEqlahOEreXQvFV4a1AOw3cCuTV/qfepMa5yPX16EtHcfllV8h6Mjk5IWp12s7TzpprtkpkMMh/87gH+nqwfm0/vFznNHirZ96qPsSl/Zt8BskQVqps/bUS4i6qhM/iiCIgV9vTrFTvqiX5TAvhV1PjvtIDldZ+ecbnXP79y3/T2ayWV34W3clhyQVH3f8UvGXGLfdg6kGAawzvQSo+QKluVd6t+ltFrShgL88NZwDcs8Nb3RFoCfYuqW/147r982fmNv+qHzjf9Rf/hhaPFV4j3SfqMNAtw2lHPpvB88/8FMWiSeae2+WVpo58IYtMJgGf341MNgGbzYyg24FcIgGPzYF52ibTAcFhwnxkFvt2bcL6ZjdaJhOwnE4gbiljLAc8NZPAC5U4jOYicsk8bCYrClxLK0VYbSaYakWUcjls6FsrTai/fdEWtEdHsTEYQKFgQNlpgbXBBAeK2NC1GX/8+XtwyuNGoMWHyZNj6N+4E7lSBi+dmkagwQuT3Y580YT+/q2YmAwjFD6NQjGNP3nPmzA7O4Gx0aMwmeiowM9gRSRWgtXpR0kcdZiJnsBAfyduvfVW1GtsTKSFdAWwtaOSW4DbCjib27H/ySHcc9e38PHbrsMb17vRHjuMTDKFRLqEutUPs8mGSioNY5HPbFXMBMwY7HBjYlM3Do7PwBQro8nplbGdjczB6gnC6wqgo7EdhfkE8qdDKEUS2LJuE+hJMZqYQs1Zg8Naxzv2XYsvfPDv8Y/vfRcaBwIorPPB0LIFOaMRGVoj100w102wMa6nVpGx5jnnfqxUMyBbqCIaS2PmdBhWiwOPPfojvHjwEKrFAi7YdR7Kxaw4/Tj9QXzif/093P6AfE2a5qRpSa2PBLjK5YpOMOr6WQlldXt1/v2rUN7+qq+L/y7vtzzflvuC1dfqCKyOwOoIrI7A6gisjoBW/ayfuZtfHZfVEVgdgdUR+I0ZAcJbFjWovH3uuf147LGnYDRY0dvTj63bz5OcQLPdLrbJ+w8ewMjYkBSbWBRhAYwPfU63C+0dbdIdnMykEGxqQGdfJ8x2Kwr1Clw+L2JUO7ALngSVFoRiHcxMVoJUwKypEGr1Cmqs1pqNqJuU6pUAQnLi6rS91bPGVDey9BOzEEPYuljgUoh3sSCjqWcJeaTwUmNGo0Gsjk0E0/xDGEQwIsorZjWyq58KW2W1ppS7SvXH95WikEDemhSlWThVWgpVJJf/1qz9HHaHWFUuFu1qKp+VqkNRBTBrLZtHJZtFJZNBIZVCKZcRUE0lMwF5e3szXnf1PnS0tUixkgqO+XAY+665DolsDg//8FFsP/989HZ2CbwdPnFSbJOV7a92MxO1r/pci9BZg7e00uLXCL4IOwhOrrn6KvT39aKDqpxnD+CBf70Xb/6tt+Kmt/0OPvn52/HQjx5DU0szunq60dnZgcaGBgHSLCAfOnxYlLJdXd1SVKe6lg+ZLMIq22pm19JK1iyqWyqtWIjXu5QJFggSWLimBdbo+JgUuPm5WYiWvM06RDFE8Mv3YWGahWsWullVlSzbSkmA1YUXXIDt27fjwAsv4uiRl2TuUj0tSkIWQXieNQWnQFCqJDX7ZDm7AgGVipZwico7AgOqRAVaWq0CqfK5rDQ2RKNhxBdiknHMY+PYyM9RUVatYvPWraK8JaAMz80jFppDkKoqtw8P3PcNBFubcMllezAfC2N4bFRUhQRpUk5k4YR/iSWwArJKmWcSu1tlyasgL68JwqcleKtyb9s6m9DY7EOxNI9Agw1Hj07in//5Xhw5MoFa3YErr9iDG2+6TuxLCW87O3qk2BwKMS8wiyxVd24nurq7BXrYab1qpoqP9tA8To/YcT74vX/HXXfdLces1CAu+HxeJOILODV4Us4l4S0tevnvVG8SAno9XhlfWrgODp6SfFyVectoTZPYTxPwUzlKiBUJh5FKp2WiS96sxaKyhnnsdpvASwIo9ccqajr+PjYqENy57TZiVLS0t6Gjq0sUm7z2aeepw1uzpSB5iqdODuH48RnE41WkNHtowk+Bs5oNpDofBLf83TYBuBYr57vK3VbrA9cTs4K30oSirJMrWt4tc9w2bNuO8y64iLRNlLcl2sprCv9yhZCUgJVKLh63yvAVlauWwU0Ix2uSGcItLa0yD1nkZsYtbXMJbqk4b+9oR1t7h6gXCXDY7MIMUF4jHM94IiGWubxGPS63wFsWxDnXVea1VWyTOda8tqUxRWzjVQ4wPxPPBa8rAik2aIi9uZYzzbEQBQ+bPswmaQhh0wrX/XKhKKpYquZNFgsKpbKAW64N4fl5AWm9Xd3o6+kRe9mx0VEBYMw7ZRMKld27L7kEm7ZswcM/eBQHjxxFV3cvGlva4PN74fWzYcAu0J3rv6hQuD5xTdSs/dm8xIYZl9cHl8crsJvgtVouiPrSa7fBSev/fBrR6QnkF2bhs9UE3tbKWYGCnMu1Oi3NHWhqasfadRvhcrPgm8dCNIpUMimfQSm1lS00c5dj0SjiiZiMM8eVjUK8pmkBTFU8Fbe0x2SWnhE2VMtGVEsmOB0B+L0NsFmcSsFrphsC75XKRpZriLgbSDODXe41tErmv1MdSNvqdDIt88ppd2B2dhZHjx/F5PQk0oWcKG1L9QpMdgtMDivqVqOobp2yltOJggV0AvqqzHlxBzDUUSPYF7eGmtzDpbWITS42q6h/fcEAvD6fqGUFNnNy81qki0ZFWeMXpIGkJpnGvD+2NrWIfW/Q78fQ4ElMn55FS0enNJ4l6cZQriFXoEUxFZ4GsRKlHTzvN06XQ9YSNl9w/nCt57rANYPqc73pQPJQBdipKAKBt0alvm0QsNqFoM/P3AcBt+lEDMV8Bm6HDQ1+v+THVyWP2SQKXAWceA0lZc5zPSKUpeVhgCr3eh0TU1PydV4PtDxsbmqStXR4aEhgLM/i1m3bBBzzvjs2NiZjy2uc48Of4x82NvFapQKRCmqeU4Jggls2ZIRDYQHJkuZKhbTNIpbijQ1BWYtFmS5OI2wuyMPpcGN8ZBzf+ub9+N3/7z3obOsURdHuiy/B9MxphKMxdPX240dPPCFZ2r093Rg8cQyJRBQmYxXv+/1344KdW+FwGhEMugXeZrJpWcMJ4HjMzPul9TsbDTh3gw1UA3vlb64jXDN5vTCLmbbp9YpyL6D1Ns8j70908GBGMPcEzEQcHBwUZSzvy4S/VBzdcsvNmkL55bbJ0qAhIENr5tNcRMT9QgO5Ep0g31eX+wuVV4MnBxfh7cTEOGZmpjE3P4cIc6YFIIqbtpxL7iXXre0X5a3bRUt4pbw9G7xd/uAhIOVstsmKuqi5+nMgLK83HcQsNRKdCW1fEeCeyxOQ9tlWwtvlPyr3wWWf8ZVycvWf05snV8Jb3m+oLOd1xXEVGMuIC7lHKvWtNNhp8RgK3qo8aR0In3lY6tlj5Us9V6j95XLb5OXf94+f/fa5jNAv/D2//2d3wYoqrMYyTIYqHG4rTNY6wtFpnBw8DEPNJ/sPn8crTXepVAJ9fb3YdeFOTM9MYv+BQ7CyIYnAeyEDQ82A1tZm+BucqFSzuGx9OwqhGTRGyrCkayh5jDh6OgRD5wAeC5/A8VNhUeza6A3PtZC247k8EuEYrrrsCnmGmIzOYr29gj21LNa67YimSjA2BNCxrgf509PocDYgZgngfV//F2y9cjemBsfR17sJaWRw9FQELW2N0uTr9jFawIdMriwq27b2IHqbLYiET6O52SufgQ4t85GUQOtS1YwK1H64hjLMljr27dsjqmDmrpdLBbiSVhgtQN5qQMaWxZpoDNeu2Yxt3APMH0WskkM+z2ZWLwr5LErcR3v9yGUSyCdDcBqaERpowbPdHvzopeNoNvtRN0u6OcwuM2pFGywGG7w2H0oLKSTGpnDhpi1YmI+KbbPHAkQtWfSt60QhmcSpp/fjElcDfm/vpejs9CLf7kDq/7D3HkBy3eeV7+nu2znH6YkYzCAOCBJgzqQYRYkSkyQqWrK1tvW8JftZWsnyrp+DyrX7tHb5udb2ypZlr4JFBVuiJZFizgRAAAQIIgcOJoee6emc+3b3q/P978UMYJK7em+pKrt6WFNDDAY93f/7D7e/33fOWdePfHQAjboXjaYdNZcDTauOTrkET8ewBtct8p66WGogWyjBZvfi8JGj+M5Xv4eLhuK454ZL4NXz4pIzfPFlmK/Y8Nff/SGKVh0uj1vcr3jPVeG9TKPJd6/Kjcq4HzMn6IUqXN5bq/fBq64EazNvzez4/88TvPsP33YEuvC2O0G6I9Adge4IdEegOwJvPgJd5W13ZnRHoDsC/2ZH4LFn/xk/e/Rx2GxO2GwuLC9n0W5RhRXDwOA6sRpUrowWjE+MY25hVtRyLABS4UjFgtvrxaatmxGMhERpm68URZHDTysVTVSJMm+T9q4ES2LxqFAniwa04FPwswMLpbDWjlguyxtIGXkqWm1iS0wLW1a++B8BQ7OtMhWVEk1BVlW7UupasX2kukfUPuqNJoEdC/QsDJOYqCy+trxppcKEz4wwjrmeAZ9fiiCkBxZamRq2zqKwJAwWmKQsdk3lreBSUfES0Hak6J3L5zA+fvacGo6FHwILFkSb9RrqzLIrldGuV2Ft6QKSWBwmDGEhn7Z6/+5XPomR4SFks2nML8xjnvZM77oNNb2Nnz7+BMa2bce2LVsl8/b44cNwEnircuwa5a0qlglcWqu8tVOpaBFYQthBgHDJjosFevZHY1g8ehrf+Muv4r13340Hf+VT+Odnn8Srp44j1pPAyIZRsaoMBvwyBsePH8O3/+E7ouQhvCXgJJQjPGIhVtStmoZgIKjyYw1FkwkgHQ6nQAWzu5uQ5ujxY3IdCYzKVF/l81KMYyGXhXZedhYU5O/LZbH2JUhldibz72gZReXzzx55BBPjZxWglwKfRVS8lUZdIBaLFAL/DBtimStGkZbjo1SbLqX6cjolS5TWjFQnEUbrLeY51lAqFUQ1RJhMpQ8fk5ZSfL78t1u2bMb1N9wogCC1sIjlhXmEfV70BsP44XceQjgewXWEt+klnJ2cEDUPQZyIbqj45bwjUDKUtIQYYkFLeGsUVligJbwViEiwRyhkd8rPJfsTiCdDaLaW4AsAhTzw3e8+in9++Fnkck3cciuVUe9DJBqTGeRy+cS0nNCE6ttGo4p4IopQOHQOwss6tlCtRlgdl0L817/2dTz7zLMCSHx+Ql2qat0oFvKixGJhnXOC14aQgXalBLl+UVO7RNU8PTWN+YU5US1VKwQuQCKRwGWXX45kby/SKxnMzc3JeC8vL8vcoPJUrOY0TeAOrXO5plWus0+BYr+CjS4n87O5Vtq49PLLJTOT149zR5yNoSvlraMuKtsTJ87g+LFZrKw0pRBXbzQF3LJYqGzUaUNO+2SlAiYocTpU5jH/n/NUhE+yLJXdrSoHW4m55LPdUf8/tmOnfOo2Oyp6G01me1IpIZa23GOUrS31EnwsgduiCKfiVkEcfjDXlNeyv69fwCOthaemp8UWOZ5MYmR0VEBVqVSWHNVaoy7WuVxjVB9yTlHpR/jE+cvX2azXBTbV6kp5SwtagnGlom0b1uXKYp4fhNicn1zHVOcru1jTVkEpyYgVuYdzPoultd8vdtyiOOU+S6AHi8ybmdkZLM7NidqI+9bw0BD6+/owMz2NUydPIZVaknXOfXzHpTuxc+dOPP/ybry4ey96+wcxMDSMcJSNIx54CW+pbOFYstpto2JdNQmQ0GlUZ/t9CATDcLhcUvSngpPP2ONyIEiHBNrvVstYnDiDQmoKQSeNkRvQGyVUDIBEeAsLFc8dRKI92LJlTGAwVZhs9qCameCO60CsbpdTYou7uDgv+z6Vjxxnu8OFYqkiANfKKnSb7U8OWNoOWDsO+Dxh9MQH4PeHGDwvhFQU+ZIQYGSuE+CQPhp8Qin32VxgUeptrjVYRBHP60lgPjM3i/Gzb2A5l0FFb6DeaqBt7aAtHsJWePxe+INBaYjgA7c6LXQsbWk0EQtqAlgqusVOm2eguuacB9xP3dwnAn4EgiEB9TyjZQlSFSTqVyokq2KhzPnJeSjNEWxI6enFZTt3IBwMCdxOpdN4/KmnRP0Jmx02hxsut1fOIzalZXJ5uWeQeRYKylrlWSCwmnbJdKDgc+CclN9NeKuUy2YeKV82bayZ08wGpr5EAtBbyKVTKBcysLZbCHjciISCaEoDF8+wuowlh52vh1m03Ieofubexd/F3DwCP645AnX+mfsW5z2twbnPce/vSSbFQplz5eSpkwLdOZZsbuK5xfOGr4E/z+YXgiv+efOmzRjdMCr3PHSr4PPi2cfMYDYs1KjQdTlEtcdYDHEpcDoQCoRkX85nC/jRDx/GP/7TD/Gxj35CVNwnjp3A1q1jmJ2ZQywelz3lqaefQm8yKcv8tQP7UauWMDo6jN/7T1+E20XLzhqcTsDpUtbpjD3gB18nIaiyfPfInOT5yfnJ6857HwLYaCQsTR20+mQTHpuGApGwgAnzPieXzanGgyNHcPzEcVH1MpeWQO/qa67Gu9/9bvk93CuVbTK3UqV0PRfbYYDA1V5uBfY4o7m/yVnb6ch5TojOe5brr7te5jkzbwnkCaOpXhdYyL2bt58tXc6NjbyHGlkHj1vlWpvw1hDIGve0xp2csWcqoCKeKucgrnxP3QAb8NZs3VNvYc5ZJ/Pnzr3G1e+fszFe8zveTsH7P31jJM0ZqxEmF/78hZrVC4HxWpi76nijHmUV3qp7ca5PNgrwjOY9pbrrZcOHofA38tbVv2PuLb/PxicF5uXx5Zoa8SnydTVO5cLnbv6dij9Q+6r58Z//9KH/6dD8//mBT37qz6XJdTm7wFYUtFsVbNgwBJfPgbNTE5ibTSMZT8Bus6OQZ062jlZHRygakftqNq80KkW4NUiGqkdzwcH3W+0mNm0awVXDIUwe2ItY1Y5arggtaMdspoiC24tijxPffmIP3FTw6w1EIiFZb4wjobI0HgijXK1gqrAE2/wkPjw6iJ52DY1SDU2rDYmto8icnUQPrIgPbMafvPAcZnxAcbGCsdHtSGsFPP/CMWzeugEVRoVYeV/Yg1odmJw6jYGhOHwuHW4773dq0OtV2dOqNe5lzN7VYHF4oDctqNWb8Hjt2LAhCZuthY0jo8hnyrCEXQg0WyjNziOgreAj147APZODc1GHvVlEiQ1ybea9lyU/OFPJwxGMIbeUgaVcRsDZh/moH4c2J5Bq22DJ69DCQdicFugWHaU07eU1pGbS2Ll5DJZiEa8+/yJsbSv6+gagdSyw+uk8ZIfbCpw4cAQDDi96q2V84s5b4HUvotmfhD4wjKa3BwWrHyt2F0qwS/Ne0Lh/bNcZS9BBvdFCy6LBG03gtcNH8JWvfBXLk6fwwWs3Yee6MII+N46cncX2G9+NF149gb2HXofD7RE4Xqa7Sqksc0Kz2uUeiPc9Jpw15+laFS7vFd4O3vIc6368cyPQhbfv3Nh2H7k7At0R6I5AdwT+dY9AF97+675+3WffHYHuCLzNCDzz0mN4/z33oifRh5tvug02zY1mk5aEXnh8fnnTz/IFs2+zhZxkj1IxJRa2BsBlsS8ci2JgeB0C0ZDYKNahI1vKo9aswcXiGywCZNwOJ1p1wkna0WqwWewCHlgSZaG3WqPyoixZd8r6ti1whLaHqglepKOq6MIiuyhjqWBR1sQsyJwDvlarFDhpU0hoI/mYekvBPV2Hw0UVIgvaLLJbBPKwcM6v0rXdZnHZKuoNZiRSCUhFB6EnVVjyZlbsl1Vxl4W6WrUuIIEggMXvYqmEQ4degz8QlIL4K6/slQITVR9UYxHe0vbT63TASUiAjli4lvM5FEQpU5NiXm8yjgc/9ACuvvJSLC8tSu4glbc33nwLmMD3k8cex/rRjbjy8ivx93/7dex58SU4aavH7KK1tsmigjNVryrzVjJB7comWNSlTmZfOhGLRXH3e+/GSP8gSpNz+PM//i+488478fHP/Bqe278bNRyW0rwAACAASURBVM2K5OAAEr1JURKZhTgqbr/z0EM4+Npr0u0/0D8oitN4PCHghx/8SkWPumaqME41nlJzK1tpKvSSPUmBXkeOHhGYRnUa37iycMuivVj/2Wyi0iUMzuWyWFxg0bcqc5U2pA8++CBisZhk3B49fATjp8+IEpqPy6Iri7blGnMQlVpJrHcNFTCfGz/MDFz+POcLCxf8Oa+HIDAkhWWqObdu2YzrrrvWKMTnpCjC57PnlT3Yv38/FlOL8lpZVGe25+DAIBKxBPxeDzYMr8NIsg8/+cE/olIt4X3vvxuFSkmKcelsRuwjFeewiG0yIa7YhjpY8CUwJHxhrqpNKYGkOYC23prAO74mggkqZHv64oj3RtBop2B3ETC5seulw/ja33wPszMZ3HHHu/DRjz4oCmOq++x2N9xurzRu1OoVOBw2seBzOJXtqqhuO1Q7uMUOlmPy+GOP4+Ef/QgsnrNng2pWn5cqQGZwNQVOcC3yOhCgsEhP0Ez7XwJcrmPmhAoIbOkCb2l3zWtMmMHcKCp/ua4IgWw2u8xDKsgIJObm5jEzMyVAhKCQ84q/h+uZFs5UcVH1yxw1WlxzPl111VXYuGmjQLR8IYc2lTkdHR5vC3YHbT1bOHjwEF7ZcwKpxSoqzIC02sSmU+ajYQ9LS3OB6Ta7WNNyv+BeROUt545SdRMSqOtFcCufIo2nOrUNzenC2I5LMbRxM+odoEbVLbM3mecnPEsBXNr4qTm6mvcr36cCyVhbvO5sNCCM4f7G71MdQRtZNt/0JGOga3kur2ASi69UNBOeE6pxfnN9CHSixa1mE5DLfYzngFjxUqlIBbPNalwzZQ2vmiSUYppzl2tbiuyEYaaizbD35pgJVGAjiWYTK+SQWMWrsRW4Iq+9Jba+M5MTmJuZETt0Kggv2rYNPo8Xp0+dEmBDaML5c9nll+Gaa6/BoaMn8NhTz8LucqNvcAj9A/2Se0uLeSo7eb05uMy4tWhWWWMEj+FoBPFkD2wa4VFTgDUBLlWXXrcTIa8HYWZq24CpE0dw6tBexHwaQn4XGtUiSsW8NJPAynxqD2p1HUvLWdhsDgwNDSMei8Dp0BDwBdDb2yfjNDk1hfGz41hOL2ElvYRKpQDNSrU991CbPI9Gg80lNmgWp0BbtOywU9kb7ZVPu8NtZCqrbHcCadkDxMJ7tRlJLGANYCOKNHGp6MDtdMm/I0QkqKd6M5PLyL1AjpbZOk/6NqrNOnRLS5o5CF+51i0aC+C6uGjQ4p17Fs94PrZSHCroRSAnZ7HRNMN9lABY5bIqS9MWFXW1OhpsGKNi28ig5z0Cm6QIeb0ut5wXtPClApPZzqfHx5EtFODxUTEdEgtfXkOC70wuZ1gWK1jL84EuGZwTMkYSBaEUlRLnwHlMeCv7v2GLj44o2Die8VgU6wcHZS5llxZRKxXgsAIe5ioG/Ogw/7fVxuL8gqjCuacxq1cUx26XuBCwKc6MAKCtL62sCbL5PPj82MQzPT0jUInK2fXr18seRGtergdeQ7GJZZ67xYJoLCZ7zezcnHyl7fDAwIDMscxKRgCpNHxomjQdOd1uUT2zQaHaoNVsUyztaT8ci8fg8/gwNDQENli9vGs3nnziKaTTGWmWIRTldeDP8F6Ctvrc5y+7dCdSi4ty30K3kRtvuA6/9mu/goX5abictA6uwMKGPTZM0MZTV5n2utH0YSpa2QDEc20htYjdr7yC+cUFuQdkw9qWjRvFwpgNKY8//RSCPI89HmnyYePO+uFhgd5Hj1L9mxd4y2tx13vuwrXXXSfw24y0EFhpNLipW2fDUpf3j5yzphqXP2Y4vIibCH0n7HbJK+a5xrOEUJi5xGzi4nm3ks4Y+xjnlFpnzAnfODqC9esG4WLToyjVuV8qeKwAroLJ5jo1HVTkjti4L1aOJorqKIhrAujVNwBr4e0qlDFe4xob5bXA5sK3Dz+XItdQ1r+5AbG6PznfoPl89e+FSty1ANeEtzxfBN5K/q0uytu1ikACWd5Lmpm3SsjflvcQKpOdGz4bphS0NZ8Pv38O3r6JAvfCceHcNj/+4L988x193/nA+34XK5UibH4nYnE/qvkV1CtlUV7afWx46qCQK0KvN1Eu1cVdiWcZ7+cavKepViC34npeGo+GenpRyuSRnlvE/ffdB3tpEbkTRxFv22C32FCur6Cm25DWXDhTTWFcayPkDaFebaNc4h6mYaA/iUTAw25UFEtVnF6ag71UwbXRGHoaNaxzOOV9Tc/OLWhklxGoFOCyBvByvYqHF95AMdXENduvwYyWxqnjC9DbTVSbOqKJdWjpbOqJIpNNoVReQTY9h/XDA7B2GrC2aQ/tRiabR1Pn+0jeI2moN3ivYRel7m23X4HHHnsYl++4Cpa2C7pPg7O2gkvQxofibrQqx2HPsZEzhGq7hLxeh1fzopyrwBsMYqVcBRwarFyzpTI8oRDegI6/nD2Fa++6H66qHelmFR0Lc9ULcDrdCAYiaJSbWJqYQadUlPzaoCcgERKZVBGDg15Ek1aE7DYsHj6LYyffwMbRJLb6A/jULZuASgVtvwPtTYPQewaR1wNIIYwljx9u3kM2m3Db7LBDQ7FSQUdzo6Fp+P0//mPsfeZVxBxWbB+MIuZsYXQggUqjiYENm3Hi7BQOzWWhuZwoNerIlqpyH1itNGC3OQTe0sFnLZxd3XfUnmLCW7PxQfYhY//gV55F3Y/uCHRHoDsC3RHojkB3BLoj8IsegS68/UWPePf3dUegOwK/sBHYfeAFfOYzv4FarYnrr70ZGjMrwQK6Bo/HJ0WPKrMNK1TcFVFvEIIwp64BvcmcoabAElrO+kJBRHviCIQDcPk9aLSb8nOqWOwUdcTi/LwUAzq6RTqGm02CGcCi2ZWlWacGvVmDpcUKi1KJsMDb6lihs7hiYUYPv++QIhiRB9W4BCAEVFQSiW0ooSVVlJom1rSqCC1mytKxb6Ua0e2SorJYjtJelSBK01CrMqMwj9TSosAJ5kISUrGoSRtUURDz9xjd9uzsl6w2WjLqVPUqtRCLSlTCsKd/bGwMN9x4IyYnp7Bnzytih0mrV1pW0trYoVnhkeK9B2g1UchksLyUQno5hXKlgIDfg49/9EO48YarsTA3IxmU86kULr/iKgTCMVHeJpJ9uPH6G/Gtb3wTzz7+pMBbKoRUELCR2yrFMirbCLtssJvw1mHk49K+UtNEQef3+0Rpe+m27SicncH//R9/HzfdfCN+/fO/jR8/+RiWqmXsuPJy9A704+z4WVEUsWhG+83jJ07g2eeew00334Qtm7eIWofKPpWDq9ReLNAS9FJVzcEkvKVCSJROhDO0PvR65bnTNpdqHF4PqphVlq5ditssYg8PD8v1PnniBE6fPo2FhXkpvN155+1ijfjkE0+IOpOFCXmsYumcdSgLEIT5fD4CmYznKJDUALVimyw5uEo1KXm5ml0gYygcEeVoIODH9ddfh4u2XyTPTZR7NmafaqLGeeaZp3Hs+DEp0BOIETYRNgyvWyfKLyr+BiJRPPPoo8ivpHHfPe9HoVrG2ZlJLGcyKFWZb6kgi7JDpi0w4S0tglXGqglvO4ZlN4ufvJ4KsFJRTPWpA4neBOJ9UbRtabQ6ebRbPsxO5fHXX30Izz2zD7fffjM++9nfkOL/SjaLTtsCvz8ozQTMvHU6CCypAGT+MpsjqMbU0GlbEQxGpInh61//exw8cMBQmtLi1CJQ21RnEsTSSpbXkvBCwVsiNOqOCMftxppUNrIEr1Ttcvy4B1GxS0hAJTRfEwtmhPgKINpUU0ejhpX0ssCLpVQKS0spWTu8jlSTUQ3M8SGx4/W48sorsHHjJnmdhMQCidqm8rYhe8tzz72IJ5/cj1yurdSjnY40B1DJy12B4+ymHbPLLeBcLJONzF1eJ5Uqppo+lCqJcItKc83I4eug3mRziQfbdl6OkS1bUWm1UW110KTitaP+NeGGrisVF5+XPLZRQGOjCovVBE4ECPw7zlMT3rJZgx+Fcg3Ts3Oo1KoCaMKRqBS/84WCNAxkMlkpdMfjcYHQtE9m5jShGS3Jub8JYOOerGlyHTkfOSYcf1PhvqpYU4VzlQ3NsTUsKA3rXFl7olpWc9nndovVM4EzYQvH21S68d/PzUzjzMmTWEotolquCMy64vIrxEGBClzayHLdj24cxa233opSvYmXX3lV9s6WxYr+/n6xfve5XPA6aPtNJV2L5hBylhA4Oj0eDAwNShYym0bYkEMnB146t1NDkHmxPi+CHiecrSZOHtyPAy8/g2TIgw3rB9Gql7GSTqFeq8Bic8pnUwdyubLYPbpcHkTCbChwi6rW7fJIowbhI5W3+WJezloHbYk1J5p1HQ6nB33969BsdDA/t4ROywa71Y1GjVbNHvT2DCASiht579xPFSgVm2TDPlydrSp304Sk5o0H9z0FMTpiXcs917TgptU0Ve3TczNYSC2gWCkhncvKec+xZCMD1bYQWSobTTpoWTpoSNSAyrKX/F4qPR1OWStiTyxNDCrLlsCQTgc8H7gvU+XdFJtq5ZigdHJKWWdmgkpjVqmEbEbZAxMix+IJAXkOJ/PGlctDo0k76pwo9k1lOecrzwSu461btxg2+FT30YpXgWZpDJPMYGVpy69Ou00s6dnM4Pd50Z9Qc6mSz6JZKcLOTFyuC6cdOt0daO2/qCze2WDEV8EMV3F/qJRVdIDVouCursv+y8YPwlE6CzCDmOdnb18vhtcNy7+jHTCzpwV2swlKrGObsscFQ0E5V7nnsZFq29g2sf6n5fLMzKyoT/n7CHt5fnM/j8SiAnlphUowzLVLJW0i2SMNV8zi7e3rk7El1KdFOX8H10YhV5CsyHIhj0atDLfLKTalJUZBNOqy51577bUYGuqX+zyf14FGowy7nWCSoN7IHz2Xj92WdajGRTkV0BVgYmZaAD+z4PVaHRtHN8ie9MwLz+Nr3/qmAHE+99RcCh/54AP44P0PYGpiAocPH5YxZEMP98oHP/xhaewgbFD5p8pWXPUIKkWlCS545svfGeuCF0/t5MrpxWzw2rd3n1yLS3fulHuWySmllJ6dnRWrejqz8GF4z8E9kvdZmzaOYqAvCYfdinaL2e68p12Ftxfm0pqqWfm+2dRoxHqsBbjmGnk74Kp6NlaBtfmzb2VhbILktW9S1j7+2r1edvdz5gqrUSbnILK6M33bjN23AriiXGd0iRFvogCt2mN49q1VzSp3FzZdqBGR9zCMSBHlrQHkz3nUGMpbiWMxr/fqq137+szvmtba5nz50h9+7R19D/fA/b+HfD4LzW5BNpOWvd3rD0vTitsTQDjsx8T0JJpt3rO0ZB7SwcJpxIt42m6E4lV4rS2ULE44Og0MRaJYLGbxa++9F8efewyhbA6VahENpwZPo41QwIOz5QZePjYBz7Y+9HqjcMR88CaDcLc9SC0XsHvvs4g7G7jo2jvwwtHX4Gp2EGMTWseGi20uNH0aAr1xdBj1MDOBiN2Cal8Mf7V7H5bKFoxdtAOnios49fpZcSQplXS0LA7Ek4MIRKIoNyqydzpsJbR1F+zSvJlHq1GEw+JCJBRFvZpDCy7UG0C23ITLF8UvfeqX8bdf+++wgk4cDkzNTeOBTf34wtWbsK6TA5g9XrWiWLPxwJd7fL3ZQa3agm7pQG830HEyqsSBXKEEl82DCYuGP3/jOPzr1mM4FEexWVWNvuE4qrUmZqenoWeL8LUg97WukB+VlRzWh5J4+sXHce/974OjWoC9XYRWbqDUsOLk9AQ+NrYDt29xw2utouKrwx6JwB5NQO+JIeMfwJlGCC1XD8KtKnStg4rVgWoqh77eHvzZ33wdf/8/foSB9UMoLszjvptvxIk9u9AbCaCnPwlPJIiF3Apm5rOIxhKYnl9AKptDR3OiSFvxtlWiBuxgQ6RqBuF811uqYVVFAfE+XzUqvHkziEVF13Q/uiPQHYHuCHRHoDsC3RHojsAveAS68PYXPODdX9cdge4I/OJGYP/ru/H97/8AM7MLiEWTaDQIH1xoNFvwURlJ5WuzKZ29tLSjOoMFNhbfWVBmwZH2ycsraVFrmVmBoTBVrEGBLj09vejvXydFyhdfeh6Tk9Og6IoqX74ptGlOsX6kOs/hou0oRAHDLFEW7WOxBKyaA0vLGUqiVLatAe+kiMoisKgK7VKwNDvmTXhL6MCiOHPtzOI1lV+0syWgoWrXalPKXKphqSymHRg781k8pk0fx0Gy12xKqcs/q+7+tsrstdvhcrhEGSWVOf685FwqCMri6NjYVmzevEWKrRNTU1LwZJGa/57ZiY1qBWQq1XIRxVwGxXwOS0uLWErNQ7O18YmPP4jbb7sJucwK0pkVyZbbMnYRhkc34MePPAaPL4B3vesWfP+738PTP3sMDoGkfH6r8FbZO6u8zQvhreTjWqxi8cp8TkLq9997L66+7HJUpxfxn7/0n3D5pTvxm7/zH/CDR3+KwxPjuOL6azG8YVRZ9xEqtduiQKVq7GePP4bRkRGxZySQIFhjoZ42rKZ1qqibCW+Bc1l9MrekAKfAEwutBDBUCvKa8nGohGPhn2NLJREBIgEElZcEvNlsRqDbtrExsR19+aWXpHjKx+O4U0XG30N2RNikoKH64Bjxesp8MhStAkA5LpIR6RTAwE83lYG0To5EBDQPDg2KCosNBmK16vYqsOiiXTRhfkMUNSxEi02pFNMII5s4deIEHO0WXnziSazMzuKB978fxWYNb8xMIpVZkTXIeSXFU8PylIDThLeEXgK/aMvL5gLJtbPATkhvvB7NppS38WQCPQMJdLRlNDtZtHUfahUnHvnxC3jmqb3YufNifPrTn0I8EcMimxgqdYGpfK587j4fFbfKVlaaM2xO2DUnPB5m1gawf/8BfP1v/06yFDkGVFZREMy1KHBVs8pjEeQJpOUaFTjrk/FjEZJqPKfdKfOVwCEaDSORiMHnYxZuRQAH1Wq0mGWDRrVC5XbtXK4zFU3MPSQ0lkaBehUTE5M4ePCgqEtpQ8pcXl4bXnM+B4KboaFBeVzOIVV35tpvQtNqoo596aXdePmlo2g03LBYOrIHSo4tC/40y+N4O5yrUNmAt2IFTvt3NgCYuXlUkco1VaBfqadsYO8KgdP2Sy/H1ot3ogYLyoRsFpuob/n3zBCnwpZ7F8eQ/05smw1Lu2ZD2dNyf+bvJbjlHkhlM3+ecJQv8MTpcZw4eULsWQcGhyRzuNVpY2k5jUVaD7dasg9z3fHxCZKaDdoxK7cBQh+uPc41Xl/mx7LIxz2W0I2wTVwPBIQr23r+vGQPGjnT8n2OrmQFq2YDQkbOFcIi2tKqzFZDAQmeE1bJuzxz6iRmjP2Uz+/SHTtFgTs3O4vjx4+LGo97922334rB4VHMLi5jfHIKE9MzBqyKIeB2i/sBf4fYPrMwKZl5rOW60dvfD5fHi0KxIK+LQInNGW6XHQGvW+CtW7Ohmc/gyN5dOPDys+iLeHHxts1wahYsS1Z0SeIJLFa7FElrjbYom8uliuwJVN+zkYFW1oRihE/MjCUo5pnIHNlOqwOnw42rrroOO3dciSNHTuHgq0dg19xo61YU8hU4NDd64n0I+mh3rM4qFl55NnKvkPxnt8qAFtvkNfmdAoWMWc9rxAaLlZW0PAbVODyrIpGwrFUC3fTKEtKZNBaWl5ArFmClytZuE/jNgPoOj0MmHViZ5cwIBibgqtxuPh7nIl0Z+JV7Fs8FXvuA3ydrS+xsJaeVZ7KumqN4vhoOBGL1z9x2jXu1gmJsZhDrbZlHKg9cgI0UoGlV3AJVrcvLaTnfOR488wl++/sHsHXrVtmDxNK/Yyj6DBcQAkIyNclSdjvgdbvFqYJnp8uuIcA9jPnnjSostGC2dODkmNJVhHn2tRoyK1nJXSV4ZRY8nycz7HkPw/x2yfSt12Tucyy4R0rm9PKyrI3NmzeL+pXnHO8lqDCX3Embyrrm+jTHkWc4my34lY4CvOYLVP7m8+D+YCpJCcH42LSUZhONZLp7PXKummdNOBJBX7+yXee5x+fRHw+goS41aJRd7QDFXEUsWbW2Uqbnsysytnx+bAjkLjk5MYGengSCQeY5ltCmKrnDa68AvjR1UKVPG1txj2CbnnTfoVqvYy61iHhfr+Q0FlcyWDc0JNf51RNHse/kMazftBEL8/M4c+QY7rrhZuzcth27XnhBXDuWDXt9XuNf+uSncMkllyDD+wVmOK6BtxcCT/76VaUZ/2DAW0VvVSQIgD27dyESjmDr2Jjcu/C18nfOzEyjWKDFu2rS4bzmuc/GrQ2jI+hLJmDXlHUtX69AVcv5ylv5lplzK5nL1vPgrdmktxasmEpc+d4a4GLe75yzZl6jnDP/vekSIXuE2ijOQZ23epey1mZ5Lby98OeVOtiID+got4XV57T6/28Hb+U8MGI3eM6Y4JZg1tzXlEqf+4K6D1YW6Cpr2HQAUD1UyolAkLmxZ651JLjw+au5oO7HznnPG3vpb//uX7yjb+Luf+C3DFcLuSRYTK3AYnPB7vSKW5Ld0UKz00BdL8trZCZ6vdpAOMAzvINKvgxXsIxEyI9UtoSkpiHu8EL32vGhW2/AsaceQX+zjVq9hILegrvVQl9PDIcWF7HY0DCnV9ATisHiscEf92Pm1DSWJzOIxvyIJ90IjWzC7tMn4GEESrOJHU4vRhtAwdFEfNM6DIUiWNizG0M2B+rJKH40OYsDJ+dx0aVXYqFdwv59R+FwelGpdlCutxAIxRBJJORMrnOvLizD2vbIvjq/cBxOexPDgyOIBIJYTM2gVrOibrXDYnfTVAXbt24RK3OX04OF6XlcHLXj83ddjXjuOJwV5nB7YLeEJa6C2bW2RkuafZpNC+p8H9iqoW3VYdMckpXu9IXw0koGP67ksFCtI1ADwpEgGppNgK/TSit/TeyRk8EI7Mxn19uweVwYn5tGwm6BKxpEn9+OuaOv4pYtOxGNDeG5g3txQ7IP7xkdQMBdQ9mWhjvhR4cuIIO9KIfXI+8bwlInAKuF7kRttH1BdBrAMz97Cn/4X/8brrj0Muw7cAB3XHc1IjxTM2lUcln0DPWiabei1NJx5vSkxCKlc3ks5wtodKwosDmqY5MmaaqZ16r9zX3P/N7apoYLAS7/3IW37+jy7z54dwS6I9Adge4IdEegOwJvMQJdeNudGt0R6I7Av9kROHB0ryhVisUK8rkyDh48ikKxKkCK+X7MPqP1a6FUFOBF4KLUEW2xLyQso7qKKqH0SlpsDQcG+7BxZBhjWzaJmmvTps0YWrcB/lAYr+zfjcefehpnJ+fgC0Tg8gREfcsMXFGzWnVVDKUdlKjpnAgGQgJtacVFeCJwg8V+sf9VVpznFImGTSifoyr6MRfULsoe5lxKfqPVJnCGCgyqiVUuLq3VWkauorL887iVypZFVr5WFo+lW1+kwoZNFIv4VNdRSenySHd7u8ns3OY5dS5/npCBBWKqXyKRKBYWU/JYVKRSMURgm11ZRqWUh8YMQZ0WzGWUCjlMTZ1Fu1XFBz9wD+69571oNqpidzg5PY2R0Y0Y234JfvSTR6DZXXj3Xe/BP33/H/HsE0+oHF+xamQhS6kbCMRZ8FbWyQRNVNrSKplFbtrYWcVKloVQgoP33H037njXrahOzeOPPvdF7LxkO77wpd/BIy89j5cOHcRNd96BUDwqBXDTnpewZZ7AdNcuUWmyGBzwB8XqlsobsfnVaA/IQhq7uqmoq4stpIB4Wl27XFKQJ0CnKobKgZzAW6vYDbOQzFxDFrxZIOS/5Qf/LQvQfE287pWKys7jYyjQVJOCNH+eBW7On9XcWGUdLSpJqkmpKjXAGwvbplqZXwXcut1SxOY1lHko+WosQrdhsztkjnKgaeXHv1eZpwRs4lcn8EuVvPlZxMsvvQBbo4G9LzyP2ZOn8ZH7H0Cp1cCZmUksrKQFjpjFU4FHVNuKDapdxoLXjABX7HPlqwJcHGvCZ7EltSr1LXNO+waTaNuWaHAu8LZRc2N+poTUQlEKUVdffQV8AR8mJidEfUe7VipZ+RwCAa9Yo/J1uZkvaCXUdmOgb0iK0t/61j/gySefht5gHiuvsy7NGaLo9ilAy3VFNZOokGk5a2TREshHYjHJ0KbSUNnlKotdr9clil+uXz4nQiX+fCwak6I496HUYkr2J7+f+ZZumQdicwqC1qpkMfMroS/3OQU+ldKKz4/qYFpuE6IoUVILbjfXakNyCvftO4iDByfRaPJ18zHZ1MJ9kYBMARTZS2x2eN3KJppzhWuElq28PmK3LgVjI+9WrJRp8+6U+ST7nFXDyOatGN28DW1aDjLzluDWYkODe0q1hnbHAjvXnuTCKstMXhPup5x33HvYMMDfQ/tQwnEFbhUc9fpsSKWrOPT6ISyl0wJu4z09skYXUylkc3lxHXBQOeJyGTnVLQHWbArh7yCQIvzhdWYuJtV2XC/8nk5AQRtLgbWm+knZH/OaSlHQULSZBUFpKnFQbc2sYJ4BfEwF9wnpeZ342CzGEyJPT5zF1OSUrGlmffJnb7j+elG1v37okGRdsrGIqvgtF12MQqki2cHlWkMUx8z51Ws12CVjnJBYE9BI1S1XKJswOB8Jb6tU/gIy55kN7nZp8LqZeesE5bSps2ew9/lncPK1vYh6NOzYvgXDg73I5zJi+U7Qzs+6FMZbaFCB1IGoNmkPzWvDPOAVKu0rZQEMXOME4gS81XIdA/1DuOuu98Nh9+Lhhx/F1MQ8HHYPinla8VeFmPo9AbidzAI3M8UJ163n4C3PQ+6TXBtyLhhuA6KsMdSE3B/pEEG1OsEKm694nvJnuO/yWrORg3v8cmYFs/PzSKWXUKqWJQe3Y6PatomWtQ2rQ4OFQJQ2xFRSUmnv9UnDAL9yDxCwKhDRLmcvla08I6mO5V6hHC7YNNaS3HvulJCHcgAAIABJREFUe4T6clawEUE+FKjlvkClMJWlbNzgOSMqeJdLfs9Kmq9rSX7GVOlzra8bHpZmIINTKZtnNquxycg4L9mUFfB7EQz45JzhWc+GJyqwqbLtNOuw6A24LB3Y2i3JsG+z0Y05q8zazVDRnpHGF6/fJ01JvN6xWFzm+MLCojS38P/5XKk0S6VS0OwOyZbnJ+/Dzp6dEBt+qt8lwqJaUYrChqHoDKjccF5fnr3cJ3nPoyybWzK2bGQyG3641ng9uDfw/HB5vaLC5T7JfaWu0z7ei2RvUq5XT7IHkWhEth3OI37PKhexKdap7VpZ7mNcbARjxADPZbsLy0sZnDx5Uu4NuX5KpSyaelXOCAJ7aejiGUunDu7NhsMJzzGOWblalWaBmt5EkE0lTirWqZaz4MDpEzgw+QZuvvUWsXifPnUGt111LcJuL5578imxU8/m82LBz7H51C9/Clu2jkmjDu8j3hbeyqRQed7yPwa8NR11JbO71ZJGsZGRUQHKvM4Tk5PqucxMS4MR5yGHieck7ysJb5l529sTPwdvpcHrPHjLX76acSsNCdzrjbxVE4MqkLKqZD0HoI371XNw9DzVnIrIld9gqO3k/81vXvDu50IV8Fu9OeK/F+cSZY5/3o+tVfcKnH0bePtWjy/Xi2eKAdxN62TJgRc3CMPu2sy0lYYpqm5pr0xbbqXylgYi7hzsLjNsqM99X0l1zxuLf6m8Va/Q/OBr/s0v/Pk7+p7xltvuk4adZoNxBYwLqUFz+NDm/b2modnMItEbweT0KdSqVCRrsLQYN9NAwO+E3qmh2crJPuBwO9ELKxL2INaPjWBsXQDLB/cCMwvwu13QHU54OddQxxvFApqRJA6ensb2bdtRKWcQ7/Xj2OGT2BTeIPEF4Y0xTBcKOLmcQsuuwWm3YkxzY2Pbgp6tQ4hdvAH2ehWdo6dhHZ9F0xfAs7kSXjo+ge2XXo20XsWpmbSckfUWob4LHasdNe5zzRY0B+Ng6JBhk/dHv/6rH8JDD31dmon7k72Yn5tCq+lArqPDHwoCJTo5teGNRtCs6BjrG8WDvTbsTFrRa08jtTgLl6cfbktM9u2OtSqgtdWyodmximNETa9JAyLfqzVrbVR8PjyyPIuDdEmo61hn97L7FIfnZxGLJGDV7WKxzPgQ3ic4mx1R16ZrBeyeGsfvf+yD+MZPf4gbr7gY/c0aLnJEMdA/ip/seg5Jrx2f2HY1wloVFescHAFAc2tohTywRAdR8fWgHB/BDNdX0wV7JIqZxSwevOdj8AZ9eO8tN6FZryFot6O+koaXtvnTM3BHgqg7NcymlyW7d8PGzag2W0hlsyjWmshWqgJudTHNUBneZvOCODgZH2utkteujbX7BZsrux/dEeiOQHcEuiPQHYHuCHRH4Bc9Al14+4se8e7v645AdwR+YSPw8r4XkUz2ChCtVht4+Ec/w8TEDK665hrpVp+bX0C+UESprJS31WpZKW/bLYFhLJizqEoly9LiohQyd2wfw3VXXY47br8FGzduFEtQzelFs9NBvlLAxMwsfvTjR5Er1hCN9qLVJmhQuVUWS1sKlwRBLFDREo0fzDEiEKOVlqY50aadkzFK0nnf0g3bOmbjtiV7SGwOpTNeFaVoQ8f/+H2VJaaKSyqvlrDXKtmK9VoVOVqRtXUM9PVhoLdXYAUVM80Wi+l2eAI++IIBOJxUg1FBVUGDCjTmTBKaNBvSvU8oyd+VTPYIwOHvZNZmPl+ULFBCn2K+gBYzhCslVMsF6PUqQNWKZkW+kMHxY6+j1ari/Xe/Gx/+0P0Cb6kmnZ6dxejGLdhmwFuO0QMPfBA/fvjHeOwnP6XECHqTgIzjoOAUAZEqvhnwlqolgZEOpeKwWJT1qaahUqvghptvxgfuuReW5Tz+4Lc+h80bRvGF3/kivvHPP8RjL7+If/fvfwPheEwV/QwVBZWp2UIee/fvF/tiuY5UUhoqKIFAzN4MBOD3BaRYLEoHQIqwtKdWCkHTapk2XW1pHuBzJeijLaJkIRvKMhaelS0elSG0UrOo12slUF3NQJPCA/8jMOLcMKG25P0qtarYDxvqPxPYmhaKvNarXedSEVWQlso0w/aTUAFW2o8TJEiJ0Zipq+pe9X3Ow5oU3Y8dO4pjRw5jw+AAju7bj+P7X8XHP/ghVNHGGzNTWFhZRqaQl2KlvC6CBBPIsthuKm6NvzOfN+G8QHrjZwkU+RlP9GBwqA8d2zLaljw6rQDauhcWhFAsELS2MTIyBLvDhcmpaVGKqYxiBe68Po+sFVEfUhVpIzT3IRYeRDqzgL/4i7/CmdPjAiwJCAg4OQ4EcVTaEWiy6Noi1DVUr/w+IQjh6XpmAI6OCvQncGdxnWPWatURDPrl9xLMcBw43i6nW7KmV1YyAkNo3Ur1nlnkVqpPtQ547WWeGNbhZuWazQos6rIezrVJ1SGL6FThu91NuF0s+Hawd99B7N13BrWaExrriG0CSjZ0qOYICt35c9xTOUaEFDsuuUSsRpV6lHO5INfdBJWSky2vhY0NzNNm/q0VLn8IwWgCddiQrzZQp90mLKg1dRSrzF2lQpkqylVLcq5hFqgl546jbqiJCEOkIYL27h2CcC+SfT0yTc+8MY03xsfFUpb2yoQkzLwltOJ8IYSVHOwo1zrVdFkUCjnZ+/khDQvMy6aa0lAMSiYhi+RiT0lQS9WkWndSQGejg+lgYChzxU3XSstkI8+ZXx2EeVTu+xAKhmT+8EJyby0V8jg7/gbmZmZlz+LrJXRPJnpw8003iTrx2WefFdX99ou3Y2j9CPLlCmKJJPzhqDTvzC8soMzmjgpVsCXZB9yci4RWVKZarQhHo0j09kpuIBWxVIJznrpoKem2w011aa0pebcvPP4IZk4fg6tTx/BgEpft2CZq/Vwmg2qdSuiaNCP5/CFEo3Ek4klRiHPsCPbFBpsqNKuylpeGFjoDULHcBPr7hpAcTOL1187i0Z8+KQV8fr+QK6NaYbOORZo0lD2roXKW3GE15wnFeRYRDkrTjajn+bsVuJU5I5akbRkfKj75OGyuIBhX14ZWwGxw4d5jFavedCaDpZVlLC4vir0lQ4RZ9K40Kmgxw9PlgJ0Z0y6ngMFAOIRgiFnhXlhtVCOaYMywQjay5Ll/VyvM2makAueNsi9ms5Q08oRC8rpEdSewtyHqaGX3qNwY5KyQTFKHrE/aCC8vpeUx2VTF86U3mRR4S4DJf8sGD6q8CG8JMwOhoNhbh4JB+Dx02bBKjjGhbCQUxGBfEi6e2SvLaNeq0BjdQLDLY4KNDLWa3C+tpJkfrLKmeS8yPTMj64zK+HKlIueVh/byHqeA/EVpRumI0pXxANzD5ubnxY2CkRW8bvlcXqIeqCTm/OH+KG4Qfp9hKe+UE4d7qZxZuo7U0rKsD65bng/SqMRICM41nhl2B6LxuNhP856H+wFBck9vLxI9cawbHsLwyHqZGzZmHPPcVYGi0GsVNEp5LM7P4vSJ4xJFwfOec93h8Mgcu+iiMXEaSS8z4oDNOdwnmCtO5SAdJRR4lufD/YVnGdXnVP83G+IIwyYCqvtsFos0enz/kZ/g//nm32HT1i0o5PIIuz34zKd+BQPxBPbt2iOxClS1UxHL+4hf/dVflWtORb0JbyXb+G3gpYJ3bw5veX1fevFFXHbpZWLBTatrZt6yEYZ7EPfetfCWc5UxExs3jKAnHhWlcqdDy2vev3CbU6DYtElWz0vdp5nNdso6XDUtnP+8/1cgrroPXpuryz+8FbhdC13fbozMNzAmvDWe2rn3NT8PvH3zvFz1UG+mvDX3CPOXrYVQ/H+zIcQEU+dgrKH85f2xeY+wFtSaz/l8eGugablO6oN//+8//2fv6Hu4u+76IEpFNqew+S1Mbih2/BXeE9nZ7KTD7tRRrRWQzRRg6XjknKAtNxNnqHZ32RjD0EHD0kCAc6wEfPT+98Fbm0Jj4iy0TB7tmo6mZkciGoJeXsF8vYxaOIrJdA1epwcJh4Z4rxupUg6ukhO1XB2RiwZxdPw05umC4/XAHfRhSAcudnlg99ngWN8Di6eFLboDhRcPweGLYHe5gudPTGDT2GXItOrYc2wcmsMNvWNFvUFrI6e8JyRc5LnvdgdRKTHSpoqR9XG8+9034bsP/Q9cf+11+N73voewO4Fr7roe5UIWE6+fQkW3YrlWwW1XXYl7d+zA8NLrsKan0OvWVYNuzQ5vxwcHHQzsDXE0aegWVBjrQwvldhN2hw0dZsy3gKw/gL86sR/lnj4szC/iomAPYm4vjqQXkF0uouMPwAU7fG6vnH0W3u8U80jPz2NoeAg3XXoJ/vrHP8atN16MnU4XerI6dlx8Db789b/C9svX42PrdmDADuSb84BWRdDnQctjhS0ahu5xAyM7cNwfAJphWMMx/OiZFzF9aBLf/qfv4vmffBevPP8clmbnUV5egsuqSSOYJxbHyfk5zKykUU9nMLJhE3SLBUvZPApV2jbXBVYz1qBRX33PxHnP96L8yrlt5kmv3SNMRa456bvw9h1d/t0H745AdwS6I9Adge4IdEfgLUagC2+7U6M7At0R+Dc7Ak8896RABaqzqJ578snnMTU9j23btkOzO8XuTSlvmc9XFHhLtQAVMnwTzeI9bYdZICW8bVTLuOn6a3DrTdfhorHNWLduSArWlUYLNubFepywOpyYmFnAN7/9Pbg8QdhsBIdKASQ9+mKlyUKDskylwpBKKBb1+RwJLKTQa3TNs+aiCveGupS2q2Dhlra4CuLSepJFQWXXSVCrYKYUwQhxLLQ0tUoRNxoJIRryY2piHPFwGNvHxtDb0yNF1EAojI7VhkqzLkVdFkeLhYLAVALcZl1ZhdYqVVFhUjXU19+HWCwqSrdKtWIoSSsol8rymc9moLPYawXs1g6K+RWUaUFpaaNQyOLEiSNot+p473tux8c/9iHUKiUsp5eQSi1hcN16jF10CR55/EkUyhU88MCH8Nyzz+EH//Ad2ARU6efgrbxWQ6nB4qCCegpWKnjLv7fI8yQ45Zv4zWNj+PiDH4a/quPLn/sCosEgvvQffxdf+Zv/jh8/+xQ++x8+h6uvv16ADCEdi8O0VyUEnZiewvTUtMoW9SmVlalY5Z/V/3tE2cPfeQ6aGhaYfAyDvKuiGFXEApM0gLlLHUNlJCo+VXDlh1xjvamuOxXTAvaVEpUFTvkqNWaVnShAe41dqFmc41iYgO/cXBEArqCtAsFSWhUFjKle5nMg5BeAxjnAdSIqQ0iBXbJ35flaRAk1MXEWp0+fwvDQIO66+WacPnwYu59+Bh/7wAdEuXB2dhpz6WVkilRMscFBKeVM6CJKKdMq2bBUZsFbckPlGqvivPo5QhrC24SCt5YUOpY80A6ipfvQavmQzzfhdFoxvH5AlFKLqWUUivlVgK5pUpjmdVMNEfywyJ+pzt29+xU8+eQzsh5tVk0Uh4SVVFaJ0tnpUNattKmlnTOVWVRXejyIx6IyLwlzhobXqVzHWh2Liwvy807CMs9qrqpSYaqcaQWJq+caJAioxBaRYy0MjjCLmZpU4zpkPxB4yIRdgVxUQtEe2bZGeduRZgmXow6Hg8rbDva/+hr2vHJK4C3ZHtXtYk0rUYmsuFO1ziIum1KaGFm/Hh968EGMjW2Ta8J9iQpRrhnVdNAWuE0QpDJg2VTCOdSB1eFGIJqAze3DYraAfKWOpsUm6rNSrS5QhYpQXl/OL9OKWxTtBKtycSwyDtwjqexlNiCBKtdf32A/lxImp1MChAiVJPuRANhca5zPjSYCPh8SiYTMe2ZsclwJ8mk1z9cvmbe0xXYSACllvYyrNNesVd4S3q7ux1IMNKxwlaWBarRRynFliS/OBoZalM0CfJ0EUMzSnJ2ewsLcvIwl1cUEsLlMFlu3bMGVV14pUPrAq69idGQUmssleZmBcBRE28yv5T7jdjiQz+QwMT4uiu6hkVGMbt4k9t1V2tsGQ1g3MirgivsilY6S4exxw++zwtYCSis5HNm3B7uffhzllQX4bG343Rq2bhrGQP8AivmiQCPO8/XrN2D9yCgi0bjMmUq5JA0/3KeYlRwMB+H18bqq/OBSoYhCLge0mbHqRa5Qxa49B/DG6Um4nH7UqzoK+TL0BjXbdK5QDS+EQ4QV5j7I12quPzYWcP2pOaMUtZLdaSiOdcYIlJkxWJA5RLU8x1hdY7vYsfM6symHZ7M4KOgNzC7M4uzMBBweu0Bmu1tDvdWEbmmjZaNyvAM7lbcBpbq1sXnHoiyPTYWe5Npyz2RzTlMXm3RR6oOQjtbcHnjdyi6dr4d7smRcyxlUl2xkKtD4wflA4K5cU1XGL7OceW/D73M7Jzjt7+uTc4pjxMgIqtRpAU2fZMkLdhq52x63aJMZc8BGL45XJBRAbyIOrdNCLr2Eci4Dq96El2cr7zW4b1PtWq/Lfsj7Aq5dKm4JvdmQYHc6RalJcElg2my3kFpaQoHzcXAQI6OjMhfYKJfN5+QrG+r4WITsZuY89yi+jmQyIYCecJbrn+uU853QkvOM9w+8hzPPCskvZ+4zs3NpGmElsA4hGosKzM/mCyhVKpJ/u3nLJgyPrMPg0JDkk8v5w2Y4dhG0WtDQgdthk+zbgwf2YWL8rNwT1ak0b1vQl+zB7bfdgtHhQWRXFtFqNcSKn5nmsmNZLRLdwUYHsTFvU4VdlyYByaM2rOHZaMHGEo2/W2/h8JlTePqVXcgyszuVQn9PEu97912IBUM4+vphHHn9sER88Aym9fSnP/1p9Pb3iXuA3E9yvv0c8HatlTLXEnOTd728CzfeeKNcg+WlJcm8nZudkyYRzj2J3mB2b70h4x+OhLB54wZEw0E4NDa6Ed6qaAvJhlbJ6Ocszk1owuuqGvLMlovz4e0qXDkfxsr3DSWuslFW900mgDkP3F6g2DXvsS6EuG/2Bmmt8vat4C3/nWoZWatuPd9CWblSr9oo8zrJ/aBhuS+Zt+eskJVa/0LAZN7T8XFEyc95JO4Xa8bGsHFWj32+avfN8n9VsyCzxNWrX6v0/T9++0/e0feM73vvL8taoqrWarEjEI5gfmlZmlYYN2EBYSPdhCooF2nL70K9zvvhOkkirO0WIu0OCvUqSlodAxv6cer4BL76pd/DyquPw1Mqo801tJCBzRdBx9qCz1JFqV1DKRjCG8UqfBY3RjweOF012GIejJ+YQcKfhNYTQHp+DtlaC7N2K+oeBxJ1HXcOjGL61FFELloPbVMQFzsjKO86hkbNgr2lAo4sZdG3bguWy2W8fPSMwGhmbbQ6drkf0jRGddhhIWDsGPcInTYWU9O47767sHnLMB79yaM4c2YCEU8cgxsiWJcM4amfPg9bbB0yjTK8uXH8wf23Y9hSQaTRgreuw0PXAJ6X9SY0NutpqvmpVK6hWKPqtgmPzy0OLFbY0Kq3UYjF8UcvP4Z2OI4Bfwxj4ShyqRSsyTheeGoX2qPr4OB72mpL1meumoOGNrSlDL7w4Y9i3/gp7Js7i0t3bsV1/iiKh8fRO7wZ3/rZw7jyzsuxo9HA1YkhZEop1SBGV5agB5q3A3hbqCeHkdq6Ha1OAhmrCz947Fmc3XcG93/0HtxwyQZ85ct/iIDLhUaxDCcdAegI4/Li+OwMZpbS8Fts6O0fQLWpi6tPodZEmdEiLWbC872Lavoy14jpcHV+8+q/zLw112kX3r6jy7/74N0R6I5AdwS6I9Adge4IvMUIdOFtd2p0R6A7Av9mR+CRp59EX29S7FAJS/fseRVHjp5AKBxDMBgRy0wWcHP5guSkUS1mFoTFFrPZlMIXi2z5XBa5lSXc9q4bcM/ddyIWCYhiKB5LoFJrSsHNxTf7hDweP3762JPYt/819jqLcozFEBaZWUSUQq5Ex6qMLSpfBIiImpHARmUssshFm2UW0fmGkZaB/GaTQIcWjRabgAgFetXjyRtQqr/E6pPg1w6vyyvZYfxzIh7Ftm2b4LLbEAr4MT89g3AwJHOAOZPlel3yR4vlkkAeAgyqCCXT1elS2a8Ed5LVp8AOVWtU+DT0pkBwFqCZCyQFdtqO1qtS7PQ4rchnl0X5Wy7m5fFX0kuiSrn6yktx3713o63XRYnIonowFMVlV16Nx55+FksrWdx77/048voR/N1X/4bCJwVvaXNtevsRFQisVJbJCt4y79Nh2CizCAuBt1S/eoNB/PLHP4ERfxhf/twX0Wk08PkvfgFnV1JiUXjRZTuwcWyrwBWxqLYrKMZiN9VDLBIz/xNWB81GDU0XC5JNgGobqcwZ1S/5aqhV2wQOVDoqYEuVJWENn5yydKY1LYt0yn6WY81xNu3r1hbfVEOAuv4sLvB5ikU3S/BGkc4sXpqd5TJHCLGMTnPjHxtFOqNYKIWOpsz9lXQa1XJF4CpVXblCATWxGO+IuomAn+ojgRB1FqSVXS6L5cvpZeQzGXzw/vtx77vvxKlDh/DET36Cj37gg3D4vJiYncFcegmZUsHIR1UFR8IUlc2rnQdvKdlRdsmEMga8FUjqEHhLRSgtOgeHqCRcQgdZWBBBpxVEpxNENkuA2Ra4y/W/kskin+dnDuVySZTRsWhCLIcJ2QjyqBBbPzwqeWsPPfRdHDjwmoyvj3DGalVZw6Kca0qOH4E+QRuhCSEVAS6zkuOxmGQHM3MxzIYHO5XwdRQNcO10UTWomjoIhAkY/D6/XBcqrbg3EXhR3c6cU6Xw1MXak5RFrL0dtGjlXsPMWCrprZJPTeC/wnVXLsnmw3XD/UXgrbMBu1YXm+JXD7yGV/acQqVKEE5WQcik9haqMiRm2thzuMZ7Ej345Cc/hbGxMWluoAqTRUjCKCoYWRir0CKdAI9zXGkkBd7S1s4TCCOY6EWuUke2XENNBwrlsuxxVO/RuptTn2uA0EOB3I7sPVz3kqXL9eh2IxqLIRCgxTlzuiFfM0VgaiYldqKEt9znK9WaqNtMS3iCAtr68npxDnMvY64jLXOXUotyjVikJNgj4DObHqiI4x5nNs6Y2bfK3pXjrwCdub5Uk4XNCGfsiL20yjXV5FOKiLTdtSsb57auY3Z6WmwBqYSkKpJgOpNOyxhQfbt+ZASHDx2SNVOu1XH89GlYpCFIkQuqtFm8nZ2ZwdTkNByaA5u3XYSegQFU6jU5Rwhvo/EEkv19AsupGKfqNOAjxAQquRIWZ6Zx4sB+nDx0AO1yFo5WFXq1iMFkFFs2bxEVNpXDzFTlWuFex72C+cu1WlXGgnOTSlSX1y0qQ8lQ7wD5bE5eU62iA20Ny+k8jh0fR7WqIxxKoFlvoZAtyVc2Qkkzk1izqsx2abRi9iH3P0NlKfbZAm3VfmICXGke4IkjkLoha1plo7KhSuW88rXL3kKLa7Fs53VhU41VoOj0/JTA2+GNw4glI4DThkaniXpbfXZsFqXEpa0vHQsIb2XvN0BdvaHORYIYKm0NiKTiDyLiAmC32WVfkWxgzicqsYtUwpblbKc7A8E/LYYrFVp7K9tujoXknqbTAnGYjd2b7BVrYbO5hPC2J9kr2eq8Ftw7+O/5uNIYRAjS0eGU9WuFz+2G3+tGq1ZFtVhAq1qCXi7By7+jUpJrSQXyiksIwV2xWMbi8rI0hHBPZYNZnu4SbGTxepHJZUWxmeztxabNm6UJiOpN7ilUnVJNzLOFc4hQViz1bTwTHKKMTfQkBCzLPDDOKMYPsHmF15j3D5INbFxDlZ9OYML9gtBaE1cFKmY5H5g1y2vFBobh9cPYtHWTQGfJd9dUfAFfW4fws82xscHrdorFdI1NALkcysWyQNwO7Vu9bgT9LjRqbAThXsAzXu0JPNd49nAP5x5E9xC+EJ75hNoEziZspdpX7IP5PJwO9A0Oyv0iVcxcN9xDqMbnHnDgwAGB5RzDvr4+3HPPPfL6+Ljq/mFV/f3mN/3qPkL5J6tGG/4/1wf39MxKBvv37cftt98h64J218zcnpmelmvJvY7wVqI76g2Zv2zs27xpA4J+n+wlnFccfq7Lc8pbA96acERBR3XOm/CWfzY/LlTFqe+vUeIaa/58aKoanN7sMdaOxVoVsPo+G+BW4ep542acgxfCW/N+i1//V+DtWvWtGhMjf1ju59X4M66ASlwT3spjGw2aZrYzv8dzkWuJ54M0GRlK5rXP21RXi8uK4dTx5spb9frX3kdyXv76b37lzafP/6bv3nzzRyUWgs4WpVIBZ86OS3MkVbe8z/PTGcXuQLFUQC6zgmqtKOe2y8WM8QCsjRZGbUAgHMAbyzNY0vOIDwzi/3rwl5B68Qk4eB5V66hWgEJbw2IuhdGIC1ZbB0sOO06hgU6lg82hGLytHJJDUSznyuhYnaLmdeRK8LqjeGxqAp3hXljLZVzticC9uAJL1Avt8jh64cXl/gEc2PsaXi9mcXB2AdGedSi2gN3HTsPt9cHt80s2fJHvlXQrHDaHAv1y36vmaq3WQHZlAZ/7/Gfxla/8CYYGNqNTAwLBFgI+YGZ6GTndgVajiC9//HZsrc2ikV3GOkcMUXhht/C9YBVujx3FZg2FTgdBzYViic0i3Pdq6OlNYDmzDLvDI+d1OhTHXx58EfZAFDcOb0Gw3cZLu17GfR/7CF5+di9OoAGry4lqqQFbvYF2vYpWrYCP3nIzru1fh//6+GOoeZ3YtmUE2+FEdT6D8XQe9VYD6y5dj8GVKdzctxWFUk6eX8QZhM3phNNege7IoZ1MIje6BZ3oJpRC/fjuPz6KEy+9iptuvwZ9ERcOHngVFTaKsRnXqsHqdCLP80LT8MzLu7GhdwjegF+iN5YLJVR1XbLLG3wPziasWmPVtcPIiVZOFmqtvdn+snZv6sLb/00Lvfsw3RHojkB3BLoj0B2B7gj8XCPQhbc/13B1f7g7At0R+Nc0At/43vfFvk7X61LoGB+fxK5de+WNa7J3UAp1LOQT4DA3lMo2VbyySOHQk8nHAAAgAElEQVSJRTDmKLGoSci4vDCH973ndnzkwXvRYk5Qu4W+ZB8sVrsUKZk5pzHX0RtAqVrHt//hIczNL8Lt9iIUjooqiQVEWn4KwFXudPJmkcU1ZknyubAgS4tdn88NS6cNh0MTgMTCrNfPYqOyFs2XKqKwkmIkrEohRyBnZE6y4M/ikUtzIuD1IyYFXIgKZNu2LYhHImK11yIYsViQJpgrliQHicVtwkW+UWXxioVspcRgnVGpO2nhViG4qlYF5pn5exxrAUdWixSAO3odmqWNdrOCaikLvVFFLpsWtQxzUmknHYsEcd21V8Bht4nSWexm3V7cdMttePrFlzG7kML7338vFucX8d/+9E/pe4l2i2/ClfJNvblWBQ+lyqRySkFcQjFR4xoFQyorN27ahLnFRXzswQdxcd86/Nkf/BHSC4v47G/9Jra9507AGwVQQiGTgj8QkMIkVdXyQQWOjVmuHBMSLWNViIxG2VlKhiEL4maOsAFK+T2zqEj7a36IetJQW7DQKh3hJsSV7DhlkymWxZJrZqrNVMGeBWGCPVFbEux3CGdXLUVVR7lS8PLT/Pcs7vOxBSSLFS1zc+sqg1GK+VTXsqCvS5FcshbZzMBCN6GTKNtohdpGZmVFwG0kEsbw8HoZMxaOmYV36vgJXLFzB9576204e+wYHvnRw/j4hz8Mb9CPszPTmF1OIct8ZrEBV3l3ytpZfUpem1mQFXirVHHnAAtVrg6nrAPC22g0hqGhPljtzLPMwYoo0AkDiKBcYrNDHb19CSnKc71ls2lkMisy5gR4gUBIIICC0xV5vN7efuzdux9/9/W/l1xFWqKyeYPqOI4trZc5n1mUTiTiYicsimwfYS3XfxBOevrBgr6BPoFYLLR6XG5UawTfKgNU5SUDS8spubbMkOafOe5SHKdS0+USRR6vAa8JFZQs+XJPoZItl8sJiGIeWSgYQDgYQL1WwcHXDmD87BsIBf0Y6O+VXEtdr8Fpb0CzUfkHvErl7Z6TqFXtKrPWyAbj/Gg1WQhUxWX+HZ8TFcn33Xc/+vr6BaIMDQwJlDh18pRAQGZshsIByZjmHFXNJVaxMBbHApcHNk8AVQJaaKjqHRTLFYFlVGkS2JiNCdIUIHnkar6r5heVTcwGi3A4LDmVXg9tUWWLQKkK5Apl5ApFaTKgNWo2p1R2nFcyz2w2ZRfr84tVK68j54bYX7eVMpIFcUIUQgvJjWa2NcGcqIDpeqDWHhXxan0RgikwyA9l30pbbyrTlGOCKM2J9QyVGS80bXoJ/7mOCIonz57F+Okzskfzz5KRbMBhWupeedVVCAWCaNRrOHjodby0Zw/8oRB8hgWzqdBeXKB7Qg1Dg+sQSSSwUsij2W5jaGQ9YokeAWbNdgf+YFB+dzjskDW/tJjGyuICipk0Slyn87PIp2ZRSM2gUcpi+5YNuO6aazDYP4BoJAqfxytNRrkcoW1N1qmZh226DRA+UZHKRhtRVuZyWFlKo1JuwO30I50u4OixcehNC4KBmNgc5gXe6tKgIDDLAPgmvFXW1aZdPsdZZXwLADI+xTKVSm1alHOPFMWjmktclwTmXKO8xjwrTKtqaYyS/U+5Ynj8VIz74fBoEundtndgdVrh8DqguR3o8FigypDnoJzxqtGKv59zhOdltVyWph0+HwIJt5d2+cx35u93yPPiOqbaUSdk5r5crYGZl3KuGTm4hL9sslHNXwpk0jqXqlbu35zXbGrg2uB14Jhz7Hmdae3sC/ok95j3DHQooULfZu0gEQ2LhXu9WpFmAq6RerkkYDLkdqGSXYGez4OtJR6e88zwZWaynHktZPNUwlKBDwGSzJTleJDg8Z4hnc1Is9vWrWMCos+cOY10ekWALfcG5UBhxUqGNsAFw05fk+fNXFq6gkhkQquFleVlUfyygYDXMU+b8GbTUF4r9TXXrI1uJ4S3hMBGIwEBLfcBybZ1u+WecNOWzfI72IzG1cs9SPYes+tO9iA2p9gESobY2KZZeDcgCuh6uYxiNo1yIQO0arB0dLx+6CB27XoJS8tL6BVgvUViNyKRiNzv8ZOgmEpfUY97PHBwE5MGuDo8Lpc0RzCL1+ePyZ7CTE5mWvMxaWHMz1whL4pnzv/LLrtMvvKMkPsOUfmuosJVSGE2gClgKzGt5j7POSsuBTZwDzl29BjuuP0OmcsLCwvSFDI5NSUZy7zXZLMgx0rgLcFQTwJbNm2Ex8X9kltf6xy8VTN2VXm7FpCYylsTm1LB/+bQVt17rYWUpvr2wvzatY//L9/HXGDDrAxI5MNwHH6Tf6LiTS7MvFXPR90jc31fCH/PvQ5DGmxekfOb8lRGsYLu3DdW78VMwMSzQt0/UiGrGv9MeHue0vgChbHZ7CgKXuN+0Xxx59smr75kFceiFLif+T/fWeXtHXd/HM16GV6PE3qjIut3YmpG3re1dAsi0QDcjgDyGTYN5uDy6rjq6p1YWMjg1f1HEA+GcdtAFNGgF52ODftO7MeWq3fgPduvwPy+3WitZNCyaKhUrUg1LchUC1jvs8HarAH9cRzVdKzk6oi5PLgs5IF1YRrDF2/H2WJO4hS22QKoZTt4ppDBTMyHNlq43BNBZGIJ/ngItWE7ksEE/OWOND6dKKxg35kzGBzdikITeO3slOx5drcHlUYTK+kcmrUmbBZ15rK5hfeods2JSrmDG/5f9t4ESrLzrvK88WLft4zc96zMrFWqKm1VpaWsfbUlWWIMNgZj2g1uoM3Q0wzTMM2Yobthmh5ohp4Bt2kPRoYey7sMlmXJkiypSlVS7XtV7nvGvu/LnPv/3stMLXZ7GGTOwRE6ebKUGRnx4nvf+957/9//3nv7rVhbX8TKcgy1sh1a0wSX34SOHg9W1xaxNDONJw/diI/tHYdr/iJq5gIiLQe6bAG5PeFc4L2jPeTDWjnHsx8aBLf5qtxLdnR1YCm6BrPTiVSugNO5El5Jr8Pf0YXbggOwNSu4tDqLxEoKH3joSfzxX/01PNsGkScYXk+ir1jHIwduwIHbr8fJ6dP4/NkZNOw2bOvqQSSWwdkzF7FaB/ywYHCyBw8OduHWyCjiyUXUyhn0eLsAONDht8LsysDaE0Ax0oPCwE7E3L24cHIKL3zlaezcO4GBnggWo6uYvnQJ9Ihwmpmt7kXTZkPNbseXvvE32LdjH0wWMzKFApL5PCqMoWBjExucxAuEV13qPqpcpf12Re6na3V1//yD4C2PAZ6j2o/2CLRHoD0C7RFoj0B7BNoj8KMegTa8/VGPePv92iPQHoEf2Qj86eeewg037pWMS2Y3Li4u4+WXjyCbrSIU7kZndw/K1ZrYDCqLQQIhqyhWaNVHqEKgVSznkc+mBN4++fgjePiBO9FqsJivlF+0YHa6PKByxqQROrhEMTY9O4+XX/4eorEEBgaH0NXTKxBBo2KWqkpduUlwTCjC1xIrZCmAEqgCHrdLgA63gzeZ3T29yBZKmJmblxtOZu6yY5hqNirieOMpahOq8CwW2Jlha6cNIzMAbWKdZXcwe9Mptre0Q6aykuA6k2UOZAtmu03sFBWIYM6gghAEkaJMJshh0adJ9QRVO8o+VEBPkzCChTalLGOekIYazK0aWrU8KsUsqsyWKuURi62LYoWWmh63A/29nQgFfXA6XAL/gqEOvP/xJ/DKsTdwbWYOjz32GDLJFP7w939fMvZU3i0hJVWuqvBogBCOmbJOVlmVBH0CNZsNUfscOHAAFy5fwsP33Y/D1+3DH/+b38PVc+fxqV/9FPa97zaY+7oEsiSjaypbsEQLSaot3aKMIYjgOBBqKYCqbvy5DQLldVirIKrxZaibWCiooS62z+z2VoolqvWYQ0jwI4VjdoGLByCL8lRYlVAqlaXQa4BypcYgfKWqURXwNvI3JWuXyh1VkJXim55pJ0UKY7xo5WsADv05onzRVWdsJNjImaXykYCcdmw2QhJNtvvUqVNYW10VBeS+/fuwbXybFBSvXLmKU2+8iZ0TE7jn9jswe/kKnvnKV/BTP/ETAg9m5uelGJMq5KRwbWzo94O33E5ui/FdFNHMp3SwcK+sUTvCEQwO9QDmVUBLQUMIZi0MsxZBq+lFpVpEIOgVoEZAkkwlRJFKZaDb4xV4xn3O3/GzToxPwuP24bOf/XM888w34fUR9Plk3vL9CUYIrpPJOAIBP/oH+iSvkrCEX7TmpBKX2zw7Oyf7ZGhE2c3yvRKJuIAuyWrWK8U8Jtns4XYR8lIhqBpQlILMKsCFymBaWBPCcW+y3r6+FkM8Gpf3pa0olfY9nZ2olos4ffYk1taXEQz6xD6dyrF6vQS7lZZ6tFokvD2JI0cvoly2QdMssh4o22Ue400BDFJzlnlGyG7FQw89jP6+AYGctO8NhkI4fvy4NMTs3r0LHRGOj3I1kHVEGhwgGWQsotbMNjQsdjQ0m+SwcV3jGsrPxPnOuWq3O1QWMBsZuA26TbQcfzz20BKwR9tU5sfSstxss8Eua7JZZVpms8hl80hSfUsrUb3xgfPAT9tzp1M/zgqy1lExzfxjfk6CX6ofua5ybAn6CPekqM4scFkj1bEsueA8vjcsLgmAqOJU2avcWlE5NtiUwTxdHn9CNgT+E4gzK5JrDRXXVNXNXJuSLFdml7L4SNDG9c/v82NoaAi93d2S33zqzGk0NbPkrnI+U6nI44PjxHMTlZ2lWhWr0Sg6e3ux78YbYXc5sRaNI8e8Z58P3V2d8HhNSCeKkuvZqpVho+KI620pj8TSPGIL0/A7LDiwbw8mx8cFNNH+OL4elf1FkMvsb44TlbdUScn+ZyFVt79kc4fT4RRHh3QihbW1OMywYWZmGafevIBa3QS/P4Ia1UkZ5TxBq3Kuw00j/1WskznWqsGFQGPjHMAxJ7TT12u1/qkmFDYnGQ02YqHI8yYBu0Zwq22smRxrWQdNVBNWBOSNbx/H+I5tcHiZcWtCuVFCMp9AoVpA09wUeMucAGKXqkAXzlcCQFqN07WiIpCVr8vGLjmWdbVlpVrXVafKJp126Zx3pMDcLoJdrhMcU74GP680vOi20FxH4okkorG4jAsblai6JejnPBBgw89qtcLpcYqak7nScjxT9alBVLbbxobR0xURy2sCHq4/5UIeFhPQEwqilEkiQ4vuZhOdHhecRBgEkAIiG8jlSwIWed7KU2XMbXe7UGzUEI0nxDGkt68PmtWClZUVrK6vSlMbryW49qrzjUVcHqiQlmYKpwsdnZ0IBANyvJeLRYG26VRS4LLP65WGO2PdNpolVA4yr8k8sNBFg40X+rHB/SkWAzzuvB5s37kLO3btkOdQmc5tEatzvWFAzp/So6UsQwlXrWZlTe52MJ+Wzq1VaI0arKYGTI0y8rkU4uurss7HYlFZJ7p7ujA6OopAMKgssTl2PIdLvCuvqWibnpN8cips6XbC44Vf3I/iPlCpKOeLfF7+nw10VBzHE3FZB/ffcIPezEcIqFw8tphxbIEUW+Gtfnmuu8IIHNTVaAsLC5iZmhF4y2OGSuml5SXMzc5JRALXX65xfC8qp3m89/f3YWJ8TJTKjMogvDVblG282PJutTXeosDdqrwVGPo2eLsBSPXN/WHg7Tv/Zqui9t3grfr9JnzV84D19xTouoXsvgN8tlRerxF5Ytz4bIVD0sCnD4LhoGJAUqNxShxStsBbAzBJdrgOb43PphT4dO7hIrT1mm/ztsu4PjSu1w177M3nb6p/jc7EDXjbauEXP/UH7+k93IHD96Mj4ofPy6gCK9AAXnv1OEplOnAAnV1hoMac9Txia9N49Ik7cN3+SRw7dg6vvXIKXqcT/+zw9ejyOtFhCWJ5fQ5pWwV7eocxdfJNaNk8zG4PoskaYg07ZmILuH18AA6ucUEPjjRyyJocaNSreCAcxvZMEbZIAJmIG9HYGkYSLSBvwUu1Et6wN9DwOtCXraBnKoaBkQFUgk10dndjvHMYZ06cRMFlxvfOnsXAyHbUbU6cmp9Htd6AZqM9iA25bAGlfEWgrLmpwR2gs4oZiXgWVnMAZbnvC2N9NQ2rFoHWAuxhJ4rmLKKxa/Dkovhfn3wUY5ksBuoNFHxpdFpscNdNsJhcMDecaJZNSJRSsHe6sVROwdKyIrackPOP3eNAspiH1etBsd7En3/vDVSGOtDZ3Y9bbCE0GwWkHS0014uoluhq4sGLC1cwXcth2O7Fbx56APu9blyoLuALi6/iXCUAk9mGIV8AyZdPwxUOY2D/jRg0e3Dy9BHcOziE+wYnsZ64wlYbeE0emM0B9Pi98PWYkWklYQl3orb3ZixYetDKABePvYzVxLw4hBSaNVw4dQo+3oOAzcgeFJtN2INBvHz0KHo7huUaK1cqI1sqocLzsK68lXtuw72l1kChVEaG5yreV9XUPey7KfS3HrM/KnjLhphnn30WTzzxhNwnvP3x7W9/W87vbNLhtS3Pme/2vPf0YN2yxjAWgY5WbBT48pe/jAceeECiSP6ht+1H8fnb79EegfYItEegPQLtEfhRjEAb3v4oRrn9Hu0RaI/AP8gI/MGffAa333EIXq9NbOuWl1fw4ouvIV9owuH0IxzpEmVINp+TjnVmYLLgV8gXkUqnpaBWpdVULoVMKo5aMYcnHnsYh2+7CWZTHeVSQRXwW7SnZI6fVwCw5NxaCEi9OHP2HF747oti17R9xy4BF4SwXq9PrLNo9UV4zO2gUoVKDObRsWhLKMFCDEEoC3tUF45PTMprTM/OYWF5WfJyS+UqKgIKWKDTbYP1ArRAXAIHK9WnVEkyn5GFtYpYEgoklOIslUsqk5FKvqpkZColDr1SqTEwbmDF0k8UBUrpKOBYMmiV6lMUZFJX4m8asGktaMyTSsdQKWVE+9SoV5BkMTO6jkQsika9JfmK/T3dGB4aEevb3v5BPPzo4zh+9hzOXriExx59FM1qFf/2058WdQuBLKEnFcJGNulWeMubcCp7qViT57aUSpe5dvfddx9OnT2DO2+/A/fedAD/+Q//I04eOYpPfepTCI8MoGRpIRAJI51XN8ViVSkqQGVJy/3BAoxYR+t2WypvrIJmg8o6XflK0C25lzqUF2tK2hgqkCsQV4cP/Dktk+VvRS1rAGHoOZoKFClbYaUuMz4vC9RUqbLgzcKoAfoIWCW/cQPQqjxgFv4IQgwoa+Q+Gdm8Ui6V7FkCf7OAOQHhtM4Wq1eleOTA07bx+eefx9nTZ2Qb3nfX+3DzzTeJMvfCufM4duQotm8bx5233YaFqWl8/ekv4UNPPIFgOIzZxXksrK8iU2TjAOcOZ1prQ3lLa1BayUpxVs92NeAt31xUl06HqFHlOTAhHI5geLgPmo3gPQqL1gGbtRM2azfM5pDAW+bL8rmpFFX3GSnSi02zzSbHLec+c/w4V27YfxPOnjmH//HXfwMXL12WgruPAJfHr90u1pD83IlEDA6nHUODAwiFA7IPOFdYXOJxzXlx8dIl2e/btm3DxOQEetnQkUkL7JNjVN9PzJlmoZ5/SxtfBadUXiKhD/c/LW/LzKdmoZ1F8wYQi6WQjCfhsDsFQAUJk3u70KiWMDV7FY1mFT6vCxqbK8CGASrrarCaeQyZ8OYbJ3HkyAWUKzbJXpbGELHZpmJWP+7FflJZW/L7XXfdjZHhUVnHqFDevn0Sly9fljzWHTu2o7+/G81WTea92KtXaa1aR50Za5oVRYp6HC6Bt9kS7ZEtcPv8YhlI1R3nmAALGpJTBU4lq8UiQLJS0i1zJeea+dYOsWllEYkAhmpGgZfNBkrFkti50qYwL40QtPNVoIjW0mp/qUYQcUNo1EXlyJ+zyYVWt1zv+R6cl1xPxTZZYK06drk+CLyl8lbPuzXWSpXzSHCrGjOUNEtBOWm60NdYHrNUBFI1yfmVTiZx8dx5TE9NS3OE1+MRG2WC/XQqJY4KXBs5hznuxUoFq+tRsVGGySyNRMxftVFNDg3La6tYTySwffdu3HzggKz3zNE0MfeVTT4Oi+QWry0voVIqIOh1o8PvhYvNMMx3zWeglfPoDQfQ6XOJMjQVT0gjjt1iQXdXl1iEc15zvs/Pz4mynBbgHJ/V6Lo0AVChzmNnbGQM4WBImoHqlRZOn7qIo6+eQK1mQijUjVq1hWy2hEZN2SYr9XFD3lfWTj1jWFiK3twha4Sse2YBk0qNR3ql9oGobqlg1tdiaX9oCaoVWCN7Q7fHYBMDJyEhIsczGAmgsyeCnsEuTO4eR99ID6xODdliBpliGpl8FqlcBplcVmzni2UCTZXFXC6WkUglJBqAdtWjY9vEqppNZEYjlmQ+F4oCb5kzz+1x0NGD64NJk8/L8ZRoghakmYPrgrTjmDSZ49z/nNvhcEjcBGQu0YpbzzJvkjtyPeU+ZyMCVb/MYLZo8Hlc2LlzEoP9vbJPuT7yuKhXynDarAi4ncjHoyiuLsFbr2Jbdyc8FNUSVzcbKBZKck1SKpYFPqYLRbRsdrHajGWziKVScHJ+h8KYX1rEzOwsqvo6ZrWrzGd+DomaYHMGAH/Aj1C4Q/6Givj16Lo0CzEXmue3YNAvKtxYLC4W7dLkwsYFNnDYaUcdlGYCxlpwXaD8U7LbGQ/A+dNqCXA5cOigyn7maFJtXFMKf5X3rWeFSkCCsk4RsNlqydgRbJvZjNGsw9Kqw8IVrlmRayC3wypNZFy72OjDdZDnDL4H56ZcO5kUROW5IJPOCBDlmsWHxaTOJYYzB8G9ykKlcqwkNsx8PX52Xs/yczMTW65HjAL7Js7bcDPYAHa6PfKG1fAWeGtAyWtXryEWjeOuu+4S9fji4qKA97m5OZVnrDsLcLxonc35NzI6jJGhQYG3KkqC6nmV6SmqWwHKm/ms4p9iNGDwONQbEv/b8Fa2fDPn9V3ybI3P9u4K3O//t29Vzm4C3P82vFUxHhvq4S32y+rc2VL7fMvdkQHXeb1ouOgY4280CUneu6x16jqPD4JyZR2v4irkob+w4f6gMobfmnlr2Carn7/t93ru7dt//olf+d/e0/u5T/7aE/DYXHBrdlRzFVjMLjz91b8FHF5Y7E60eC3Pptt4HAcO3owXXnxO3ALK+SJ8DitundiD+26dhN9UAqrrArhKeTscmgULl9flnmctV0CjbhY7/qvz07j9hr3ocVmRzEQx7+vBXCMn11f7nUFMWB2oFGNoNDIY6vDDtNaAMxTBS6tLeKGYgHliGJaahsqFWYx7IxjqsMHZamFibAj9103gqe8+j6Pnr2HH8PWwVqx4YXFKbKAF4FosKJUqSEZjcDs9KKRz2Ld9F8wRO5ZS8+iI5vB7/9Pv4D9+6ev43pHzcHt7pPHNYm2g3IyjEJ3Hpz/0EG60WJCbuwZvpxeuQgP+sAueug3hphmatYiEqYlMzYJKtYRa04uFQg4XVxZwYGQHtEJZmr0W42nMukz43JmzCO0exp66DaMeB0paHhGTGe6GDaV0EUlLBUeW5uD0hfCx6+7EcN2BV3KLOFqKIb4YR8KrwRKMwFK2oHxpBvfv2IGdXr+4v6w0Krh66TI++uADcGVSsJby0FpVeH02dHR44LQqR59SyIbi5DYkOncgaw7jO996Djft2Y6ZqWnE0nHMXbyALqcH5kYLJosdZqcdxUYZ84uzqFtd6LC5xf0j3aygabfB63BLVEamzJiFGkb8QYStFriCHry5MIsT0wuoli2wNRwoNfKgsQWjHXhIiLsVeC3B/HqIlfcPetC+/umnn8bHP/5xTExMvOWpBJlf+MIXpKHq8ccf192U3v3Vflh4u3fvXoG8bCI9dOjQD31scjunp6c3toPrzMmTJ+VnDz/88A8EwTwXffWrX8VNN92EkZERaZj60pe+hAcffFCuNwx4y8/5d9m2H/pDtJ/YHoH2CLRHoD0C7RH4MRqBNrz9MdrZ7Y/aHoEftxH47d/7IzzyyP2wO5oolXIoFEt49tkXEY+XEQz1wOPzC2RlUYPfCT+oMEunMqK8ZYGNuYfpTALpZAxas4qPfOiDuPmG3UCzjFIhJ4UoFhjdbi9C4U4FMpvKao/FahbNn/32c3j5lVdx3d792LvvBswtLCKZSgvwJaigooiqkJnZBVitdnR1dgsYYhGM6gpmw7ISw4I+LWklqzOVwmosilgyIf+mVSDhqypMKztBBV0aUvBlCclQ/LJQKnmBYpFbE4tYpRpTqiVRj4lNGqEti5QKIEvGnFTAFMQRlWmTij/CSv5MB7xS52Txibe9DTjMLZgaFeST66BfVzadRLlM20gWJltiy2gxmxAJ+TDQ14OxkW1SXKw2Wrjz3vtxfmoKb5w6jfc//Ahcdjt+91//NnJU24hlr1K5GcBYbFTlSylH+dqGQpQ2rixkEaQ98sgjOHXmDHZMTuKnHno/vvjnn8O3vvJV/Nqv/vewRvw4fuGsZBm2NFUMY5GUReViqSgFVcm+FQtUtb85b3hnL/mIUlRT4EApYRW4NRSCWwumhm2gYXMnqmV9oFVxziTwidCUWcK01RQguwFvNZXJy4xHi3o/ZZOsgLHkmyrjTnlbUYFoyl7UAL8qU42KDWWPaLw2i998XUIQZvnRqpNqPo41x1YpmZvSWf3KK6/gzOlTon665eAt2Llrp/zuwvnzeOn572J8ZAz333UXlmZn8eW//q/4iccel9zC+eVFgbepYl4K6UZplGMt0F3Uv5uFVRkTAceqwM9to82k3a6Uopw3LBiMjAxAs66hibiAWwJci7kTNlsHqtUirDYWk5tSdCgUSgLauAYYtrW0S2YW9vDICPp7B/HFLz6NP/vTz0jxnI0XVJd2hDtEOagU3pocp1Tj+v0e+AM+Ga9UMiFzgxm6HM/Ll68KUBmfGJei4uDgoMxVIyuYc41fzOBlXiWV98rqmsBPNQWIPSyrS7RJbNRQoaqSDgAWO9bXE1hbicLjUpncXrcLPV0h1Cp5LK0swB/0wuO2ixqMdvK0Jbz2dJsAACAASURBVLRZarCYq+AqcfLN0zhy9BzKZcJhixyDLfF+ZaF5c16rIjOBQhMHDx7Crl27sbiwKJ/z4KFDWF1ZwZlz59DX14uhoT6YLVwPVHGYjRqFQhkl2jATNlUbqLTMMDs8qLR43NrhDQSlyYXKW8J5FjkJIrhuKetl2olWRd2nlBAqJ5mNLxzXDiqf3S7VgECIa7MKPGehlPCW+5agQ4AcFcRy3OkKdJOyzU+nU7IOEphytSN8ZiMDwa2yZleKTK6XLKiLokmHt9KIIYpoddSp3GAFi8QumceQWRXfDeBoHPdiG241i9KWwC3ETPJmC0defRVnTp4SZTGtkrnOcU04eOBmjI2O4sUXX5QcynAkItbTxXJVZXu6vdIoxPNGqVrDwtIy0vkcdu7ZI/DW7raiWKmr/HRadIuiMYlUIi4W8X1dnRjs7YaHxUwCPFMDbq2JVqmAIu2Us1lRwjKbfaivV8bn1MkTePGlF3H+/DmxVKV96uTkpMzla1NT0hzVEQnDF6Ctt18Az64dexAKRjBzdRFHX3kDpVITwWA3uLynMyXUq1QpM+9W2Q9LE4ye+8zX5Y4U9ayetazW0i3gVj9nGQBDVOsEd3Q+kO4jBXflP91FQp3luFZQ5V4XG2SYm4CF1LSBUHcA+2+6Hjuvm0CkO4Tu/gjsTouoeWgryyzQIh08xHa8LnbJUzMzWFhaRLXRhI2w3OWV1yVAZcMELYZ5TAukaanoAYJbAjyqYFk4ZXMXM16lmcGsiYsDlatsBuM1BZ1EuI4z350NAJxL/H9+Hu5nSmwJJ7iWWmkX7XRJRIO51UBHOIihoX4MDQzI9U08FhN1JxXAbpcTtlYD2dg6KmuLsOVSuH50CH1BnwBLB6GcKAV5rFWRSCp4W261kC6WsZpISiC1ZnMgmUljeXVVjkdCTG5XSxSDav9yvaF1Or94/PqDIbGw5+e/du2aNDVQKUx7eIJRrpmxWEyOQTbg8Njg+syMX58/KHmYVBlzLWFTSqlaRpUNVMyTtVkxODyMnbv3wOZyCtRmRAWV09LwJs4a6sxtnKOUWb1qVJOU93odGs8jzTpQLaNRyQO0fdVacNq5Vig3Eir6uAt4rhEYq1urU/nMBjPOaTYVMW+dZ24eTwSjvPYgpBPYSzcCaThhkwKb1GyyVlHdS4UsG38OHDwoERRyrSYuvpvw+e33AvKZ9A+oX+KplUsHjvx+/tx5sfq+7bbb5Jw/NzePWDSq4G0qJeshv7jW0dmAj/GJbRiUNcGMljgN0JabDUg8LvV+CjkvqHO8wFodSop1sg5vVXrs5vZs3bbNf28BsMYH3AJxt/69cb2lnvb9Vbdbx+ntClxjHhgK2Hcqb/W15Ptst/i08FpZ3wZjXZLv+rleRaar62oD0PIaQBpM9GtcvguvV9hsymZFHu/GnFLnHnXu5fwQ1wKjCUGPRNjY78Z7cY14G8jdum0f/+S/fU9vJX/pUz8JjQ2R1TqssPMIwDN/8zw0pxc1WeaZO807LSAQDqJWK2GwrxMO1HHiyGt4/J77sG8iADeKqBZWUGuxKa4HPo8Xa3NxzM/PI0nHhmITsfU4kvks/rsHH0QpGkWxWsCy24fLxTjKaCBSbODwju3o6vEjm1/HwuXzGPcPwm734/jCMi6YWnDt2Aaf0wtEU1i/OoM9jKSgXXk5j0B/GNauML74zLPYOboHWgk4lkhsqP15hcDz9NLSikAvXjPs2bMHi+lF1LQiBostDPt6sFCuY2ExC83ikwxXE2qIRS/jnzxyH+4e7IZ1+hq6rTxT1eC0aXA7TPC27LDTOMBWQobZ8g0r1lIJmLUQZjMpTMXWcMvwOErJtKx1+aYJbxQTeH5uCd6xXlxvcmA8HECqmUKnxYpgxQx/y41YPomMww63LwhLvIip1UWsDXmxUC3CHKsg7XOgZnEiuxDDuMOD2wb60FOuyZo0Vcrh6tWr+ODtt8HP6+VEFL2dQQSCbsntDQXcElXR6HSjumMSy6ExNILDuHjmgoxnvVLFtenzKMZjqCbTcJjoQGOHPxxBOpOT+2HGb/A8lU4nUa1X4He7YKs3YGlCHJ0iFtU0HU2ncXJ5HpdzSSyzka8J1MuA1aHu99jgw3OFNG/xl00VH5QrpH/g/CcUfeqpp3D77bfjAx/4gNzDGI+zZ8/ic5/7HA4ePPj3Bm+pvP27PLbCW24jz6lHjx6V7eK++kGPt8Pbrc9lU9lW5e3fZdvaf9MegfYItEegPQLtEWiPwDtHoA1v27OiPQLtEfhHOwK//Ov/M5588lGYLVS/2aUA9+yzL2F+PgW3p0MsAwmhqNSiVSXtDbPZPNbW1pDL5fTMT1rRpZFKRGE3N/HzP/th7N0ziVIhhXqlJMVNdvISgHZ09iiFhq6AIcDt7OyS4tl3XngRZ89fxI7duyXPbD0al/tBFqUI5KhESyQyyOWKUvhk7mZ3V48AOdq6EoSy8EKQR4UOC8/pfAaJVBL5YkGK4nxfQ+1FqMni9kZ2mRSkaTlLy1/dbk2yVWnJTNUdIaOy/FXlJGVpJ+JKqf2xeKnbFEtqoHoouzqqb1lnVj9VylFaDRfRrFfhcdiwa3IMI71dkn177fIlHHn1FSwszMHtcmBkZBiTE9vwkz/xQbFyzWfzWF2N4ur0DPbfcgDza2t47dhx3HfPvWIB+zu/9VuIra7BYbeiUafylZbB3F69oCVFP44rLU4JAFWBU2yWCcHdbrmpXo/FJKful37m5/DcV76Gp/70M/jFT3wCPTvH8bXnv4W1ZAylWlnl7xKe6ja4HD8FelQeq7JnpI2wQ2y3RQUlhTBlIa2AMnMKdejDvEeBpyxiqnxeyXLUFabCEMQCVBVunS6nwHwqw/me3B9UYRhZuKqYq6xt1T5jbqoqom9AdNnl6nnyvmZN5XbqzQu0PhYLVyq1xRKZBS+VsUsoJiBY1IhqDLmnjfxcwjOqoGZmpsU2mGobL3OoWi3Mzc3ib77+DEYGhnDXHXdgcXoaX/zLLwi87erpwuLyEubXV5EsEETUNgrN3HeiJpbiiVKXSMFbV56KOkvPCmVhnwCX48w5TDg/MjoAs3UdLVMSDluX2CYz99ZqDaNWLcFqU0oq2kzmmR3doHqV4EdZQRMEiEXq+ISo/Z599tuIxxKyVrBQ7va4pTnD6/EhGl3D9Mw0mo2a2Oy6CEycdni9bllHCK9Ynyf4pkKJa8LExLjMQ0Npq8Af85otMidUFrRhd63b8bLBgpSHcI+We8ydrVYly8sklrxWzM4sYPraHHzeIPq6exAK+BH2u5DPxrGwPIe+wV6Bt6kk1e7MkCvBZqnCorGobhF4e/ToWZTLFjRNOryVCrIMvg4aCcmVZTqB0fDQMG677XasrUdlnrK4T6X2qdOnxTK6r79LCqwE1JyPZpMVxWIFxWodJqtN4O16KgdPqBN2T0CyKb2+gLgJcJ2jnSn3C0ErAS7BqjSflCqiPGXOL+cFFYS0C1XZt2HJjuMazwxeWTd1K8l8oYRUOiP5t1w7axUFcJVqyS7zP5fLCnjj2sKGBIIS5otyJorittWE0+6UdUGOCe4/o+CuA0VRPMkxqHIjJXNat3rnWs7mE+5rUd6KUlQTiCUrsFgoK/Do83owNDAo8OzF51+QPGEqW5mBya+Jbdtw+tQpUUJwO/v6B9DZ1QWXLyBw0OZ0yzmDSp9YMoW1aFTmzNj4NpWZ2xESVYoqJFdQyGWBZl2AFBVzkWAAYb8XdqoLW024TE2UU3FEF+dhbdYl89PtdMKmmZDLpHDijeP49re+Jcd+sZiXxqJdO3fhlgO3yBicu3AeS0vL8Pk98mWS7MUaQoEQrtt9PXo7h3Dp3DVE1zPw+yKo1kzIF6jcpps/s3JV1jD3hwHWDNhgOAcYTScb8FatIPqXOncR2nF+cd1UmJ1nQaXe5+vrWlYdFhP2VVBvNeENeOALe1BpltCyNOD20va4gUDYi/7BLgyPjsDj8wpgJXAhTKYFOuE21zOqOZmvOjU7j69945vIlyqwOlyo1ltiGd7iHGAzDrOV9QxeWmWKSq6uIgqovMxkczKfmO9HuCoAzcL57pIcQDaJEN6yEM15azTraFzjbFZVmOZaY3fIsUKoRlP8SEcIHrdT7LP5lclkBETTOtzjcsFBlVs6iez8FGKXzgi8vXnXJLx2CzxOq6ivRWVfJRxvCbzNliqIpTNYTaTArWG24noirjIIrRZp1GCrV13yGasolipyPIc7IrJOEn7T6plrbzwew8ryspw3/T6vrJXVallyfqnU5xzg9RMBrt+nMswJcAmoW3QWYXY7M1npaMAtMGvwh4K48eZbMDA0jBJVjGwE0BW6hosGm2dUMoKCoaotSkEkueqj7bT+ZarROrkMS6smyluTicCpDo0uJmIXrFS7qmFKgUk2/vAfzK9eX1tHoVjcuCbg+Y5rH+fT1tgAyW0sl+U8w9x1Nm/Mzsxi7769eP8j7xfgq9YTBXyNPNi3qD23gNuNo2TrE3RF+6mTp2C32XHTjTfJXJuZmZHz2dzsrBzjXNN4DuGhxHWE69f2HZPo7ozIOsJjHNz7+trG6xvFhtWxZ4BidX2iruEUvN28pt7qAKOuCTatj9W/3wZit9zdyHXbVnXu2+D01tczrpHf7eZIQVy1741hkrF9eziu0Qiyca381m2Vv92wTdabIQ1oqp9LjJxtvp9yeVHOKzyWN5r1Wi1xSuDvbDZ1/UaVP68llIJdWSlzreRjK7zlz7c+ZHPeNh+M5xvP+9gv/O67Dcvf288+/OR98Hr90tTqcHhQLNfw/POvwOZwAyYrLKYGzLDIdVswHEAo5MHkUDf6gg6UkjE0y0X0hYsIOZuwW5soNnxwB3fI2n3y+FkcefUYeseGUCtWsTSzio9+/GcQn19BM5VHrlzEbDWHdWcTtz78AD5wx52Y6O1BNLsKb8Aq57xnnnoa1VQDJmsQl4tlOAaH5LyWWV3B6TeOYdQXQY/bhZDdApffgUS1gEyphJ5QN5rZGk6kctJ8ZzLTq4D2vkWsxNZRM7Wwe88eZCtZlFFFIrsG71oWDx+8C+cXV7G+WkSzZUeBLgWVPPaO9OLu7WOIlHLo0ZoY8TjhqtYQ8tThdWgoZSuSwV5p5VBumJCvO7GcScBkDuH41UuoOWzot3vgtdmQKhcQ6h/C05dO4nymJNfmN9m82NUVwVJ5FR6rCd11J3rMPrSaZlTMFsRjKcyloogPezBjqyG7lka4YseCk/cVLpRW49ju8+O23m4E4kn0dPfhYjWDE6dP4eEDN6Of55tsGt2RMEytGlx2DV4X75/qqAcsqIyPIzF0HRarbnRHuvDy88+hWm/C3ixj8dpVZONRcXow2+3wBDuwtBJDtdKEpWWByaEhE19Fr8sDV6mCkNeN/v5+WT/XV0r43olTWKo3UA6E4RroQ6FRRrmcRzIRRY1NuPpxQBtr4zCVxrwWG8F/cOYtoeiVK1dkXaYSlRnnfHD95jWa2DwXiwJJaT3/xhtvbIDcreCTf/Otb31L1LtsjuXr3XPPPRL5w7V1q23y1n/zNV566SUcOXJE7lm3/s3Wg3QrvGVDA9/j0UcflfsnuT6q1QTm8rW47YTRd955p1wPfP7zn8fy8rI8j/bIvOY3gC3P11vh7dZt+3tbJNov1B6B9gi0R6A9Au0R+DEcgTa8/THc6e2P3B6BH5cR+MSn/gc89tgj8AVs8Hpdkjf3ne+8gulpZkL6RX3CAqkv4EdnV7cUcROJFJZXVpBOZwSeVSolUdQlYmtwWE34xM/9NMaGe9Cql6Uo16QsCBoczA6i9aCF9rVUQbRE2UorZb72WjSGzz/1V2JnOLFjB0ZGx8T2MB5PIRpLIpMtQNNsNIwF5Z7soWbRVzp9s2kpTvLmjTaMVKhYnXZoVpVLu6FY0AtdrCEZqgXp0NftZEXNolv9ERhsKB9oAqhIslI56moAUWyaFegjWOAdrbJ5a7EJWf97k0A2t9upbPDE/lMV3FjMikej0BpN3H3H7bjt5htRLxVFNXv54gW89NKLePr/+a9wuRzYe90e/MInfh6D/X2IrkfFgnVheRU7du9BqlTES6+8igO3HMDePdfh07/5W5ibmhJVIseF0Ezs90R5pTJRRU2n51MayltRDBMeaRoefuQRyc9MxuL4lZ//BI58+zv4i//jP+FnPvIRXH/4EI5fOoeVxDrMNqX8pGpJCukEr7oalBaaqiBOCEPoR6WvXSljxHZTjYdh38gCrIy7DiMVS2DxVylOZIyJybmP9Dw4tT8UUCAL4nvwOWKhKLnIm3m2HHN+VlHh0jJU38dK9UtbV6XAMOCt5DVbFCRUFQpBvvJQ8FkpQGglLKMrf68snKUQSpirgyraDLMwws9DYGC120S5zkLyN7/+dYwNDePuw+/D0uwc/vpzf4EnPvAo+vp7sby6grm1FR3eKutZbgePSzth9xZ4a8AssWwWlbFujUrQa1fjT1BGy9zRsUFY7XFAS8Pl6IbD3oVqmblRXjQaFdhsZjl2eAwSHHBsZf+IGqomqkuXy4Ph0VEk4glMT81Izi3V7yqPV6mfCXBj8Ziojyg5ouKWWbMs7ctx4XFjYX4B8/ML6OnpRXe3ashQsNaA+wqKK/W7yj1VIN9YqZW9pAGf2HBCNSrXAa4HZe4PmX82TE/N4fy5Swj6O7Br+3aEAwF4HGasrcxhLbaK4bFBeFwOpFKEt2X5smj8Yn6vFadPncGRI+dQKpvRYh6tWIIrxTYXBgXMlTpO8q7rTRnvRx99DG6XR6w+xycmBC5evnwJ5VIR4Y4ArHZVjKfFZyFPiKtBs9rRMGlYiadxZW4Rkb4hdPYOi1LUTZu9OlXFdVHLEcJyjFhEop2sgIxKFflcTkAu5yjVhcom1S7AlsDM5XZLli1/TwtwHj4UNBLgMk+TsIeWyEqppI5XNkxQpU9VNuc0lUxinU7VGxWSumUy7VoNK3XD4lwgrWTgKtcD5YSgoLtSHqt9STcEKm/Z/GNkshLgSlOIrLVqTtQahOqEVD4MDw6K8vfMqVOYn5uX7bBb7ZIDfvTIa9JAMTI8jEAwJJa8gVAHLA4XLHYHasxDjsUxOz+PTD4Pl8cj8JaQJ9zZIcpN1XTDaVyTrHK/1wMf1ctELuUSWrUq7FoLjUIOuXgU9lYDXUE/AszKy+cwO30Nr79GdfAJVIq0JrfKcbS6tiYFSMJbzptLly9jZnZGjsHe7k74PMwaLqBeqcn6ftft9yKdKOCNY2eQTBRQoSVllc1HVC/aVP6oKJkJzHWHAd1fQJppJIdeWchTkS7nR85XKlcNN1Fm37ZMonhVe0WHt7rNqajRdMUa9x2bW6igraOBQCSAvpE+DIz0YWh0ALVGEcnUOuwsmJezqNWZ7duUXGLCWs5Jh4Pz0wGfzyNrwM5duzE7v4g/++x/QSyZhdXpEahZoSKUds5oieqac5rb3iSAbWmwmBTcZ/E3nkzKPqOyPF8syjjzvMn87+7eHvT09spxyPxkNhmoJh+TPDeTy0mGL59rZWODWA8H0NvdJZm30ojidKGvt0fm/vLKsqgsHTYrIj4PrM0qZk8cx+wbR7C9rwv7Jkbhc1jgd9vl791cn1omKbaXaZPOrN+WhkyxjGQmh/VkGrliUeyKeYynszlZx6g4VqDWJg0coqqlMwggDgmMlsizuQBNaZLh73lcEVzG4wmxa2bTDcFtIBAS5xOCIBaUORcIMfn6pQqjJqqoNalcNqN/aAC3H34ffIGQWHqLAl23U1YATTWHyUooUlvlqKFcLTg3eXnUENtkS6sBK6FYvYJKIYNCPi2KU5tVEyU7jycrVfe6wlLO8WiqKAKN21fDyvKK5PkaD+4D7nNCWs4prmd0h+F1Kr9z3aXilopdbuPjjz+GB+5/QK4ZCYiULbuCnbLdcr307g9DebsBe/W/O/HmCWkWuW7PdQJtaa/J77Ozs6IC52ubTcT/kHMqz5M7dm5HZ0cYNmmeY145bfGZT66uD/nZ1ZqoK+T1jFkV66CyhpVlslKv8dB/O8BVly7qZPmO7NsNe/+NS5x3AN+t6uJNGPwuo/M2K2a+pXH9vXUkNyDu/094y54pnj/E1YZOEzq8VY196tpNnFaYd1wuiQJcrk/ZWNCgk4ieD67HrxjX/4YDBrd5U2GrsuxV08rm4x1qYgAf/cTvvKe3kB968D5R4JcZOREIolCq4dTpc9K4yEY6rVVDpVxDrlARlw2X04SRLg8GA3aUYssY6vFj/x4/On0aHC4HSqZezCccWE2sYnp2EblYDkFGSeRLWFtYQd/QKMrJEmqpEqaXljB84xg+8MmPo3PHOGqlIpbn58Rhwe1zyH1f2OHBseeO4o/+4LPYceguaP4AUskkZq5eRLVSwLaOTnSxWUdU5A3QuHxlfQ2dwQjq+SKOr2dUQyLXcqsZdQ2YXVvGjut3oVCl40sMmegqBnZN4PDIDvQHu/H7/9dnYGk6YXN40dRaKKWT+Mj996C7WoW9nENiaRpDXi/unLwOY84CnK0aqnUTcqYa4KyjlKPDgB/xWhFrhSZeP38B3u5O9Du9DK9Ans0kDie+du0srjWauK5/FLe03NjmdCDtKKDULMFfMqHXwriQEGaXV1AzaZizlJEb9SO+Fkeo7kA2X8FFqxUdwQ4kLk/j1uFB7A+64VmJoau3D2crWRw99Sbuv2E/hi1mRJgNX67AH3DT6AhOiwabvQF7tx/xUACZ7TdizcqMY3asVnHm4iV02pzIJ5M4fvR7MGk1lOolcVVIJnJo1jW4rR6ULTW0Cjn400Xcve9GNFxWnJibwskLl3GtAdgjHYC/Ay2zC5V8BY1cAflUHGZzC8laQa7rrGx2pouW7EcNdRObveooF9gs/P0fhKLxOGsMdnnS4cOHZc0h7KQ7Cm2OL168+EPBWyp4aYV84403ShPoN77xDXzwgx+ULNnvB28N2Hr33XfL/Q1BKuHq2y2cDXhLFfBzzz0nVsnd3d0bH+z1118Xa/z3v//98rOvf/3rEvdCpe/blbdboXMb3r6ny2P7xdsj0B6B9gi0R+DHeATa8PbHeOe3P3p7BP6xj8DPfvKX8dGP/hSqNRa3YgIhZmdXMT+XgtniFvULlScs8Hd1dwv0iseTmF9YRKFYkMIc1RC5QhaJ+BrcNgseuv8uDPV3QWtWxArPS3WXhcVPKuaosHGLCtfpdKFaq+PK1atYXV8XqLu0uoaFpSX09PWJ7SoLrVSr0V6wWmOrrwWNBov6BBUq95RFLtqEUaXFqgoVI1QMWe1W2BxUfiqbXBZspCgn9sWqmMXimQJNVDDqVrt60VHlbdF+tCGWhPx/yW2TnFNasuoWwLpCVIAu6w3MgKQqUM8tk+KRbgUq2bgCLhUIrFeZqVlFo1TGnsnt2DM+gWa5LBCAVpuz01N46qm/xLGjRxHwefHTH/5J3HLzTZKhSkUfYcPI+AQaFg0vvPQy9l63F7cePIR/9+nfwYUzZxEM+FAq5VGrVTZsgY0MVxagFEy1iSpTjZ+yLyaBfN+dd8o+P3/mDH71n34SU2fO4T//+/+ADzzwIA4+fC+Wc0lkywWYHcqykDBN7JgFdiq4IhbJYPFMfV4FaanwM5Si+nNEQbL5M8l11e2MDatVo5IqcB1GZi6LBEYxjXDXIlmmhAGSiSuKP3UUqyKbkUus4B8BEeEGC4xipa3bHPM7C39KMUwYoFRACg6q15IsPz0/2chMUwoY9RBwKzCtrENPFhJVMbZYLkquKwseLFh8/ctfwVD/AO6+4zBiK6v4/Gf/HI8++JAorlfX1wTeJnJZyR404K2C5e+Et8pilqpqgq53wlt+Bqp+qbzVLDFYbHm4nT1Ay4dKiXmKIWhaAxaLAuyEn8yj1ON25bWVyoV5oSwk2TE7S3vIGAYHh0TRyaKMqC/1ncaiKh/G33J8CbM5ttxXp0+flnGgtfD27dvldxw3Q71jqAfFfpxWsJLDqjch6AVrFpBkJrRMAlz4GVuahkK5hGKlquCtZsXVK9M4dfIsOkIR3H7oVnQEg5I3ffniGSTSMezYtR1ejwupZAz1egnNRhlmrQSzAFwrTp8+i6NHzqFYMjMQU2XeqgNan/f6/NfhrbI4bUjhZ8+e6wUWsHOfqr/lpUUpanp8Lnh9hKgOpJIpTE3NiSovFOmG0+PDxek5nDx/CQOj2zE8vhOBcAc8voAUb4vVqrLJtip7+2qlJsoH2g+rlgYFIQR+68oylXVtFfWhy+0S0MH9SHhrNKYwJ5gwKJvPizU9VZxs5iAQ5poohXnmYVar6thi1nWlCqumiaUc1fBUQVINa1gmi60110LC242saypuVeODAW6lRUNUappS3+rQlmsKjxmBuZLR3ZQGCL4m1+RIuAOD/f2SI/qd557D3MwsgoGgjMPC7JzA286OCPoGBgRYUXWrWW2UaSORyWFmfh7xZEpgXYiK6L5ejG4bQ09vN8xWs4Ah2lDTzr5eK0tmMmEdrefphuuyWhDyeeCyaLDUq3AzA9vUQiaZwNXLF3Dm1AnMz87QXxoeJwFgHcxuZi7m6MgI9t2wX6AX7fnm5ucF5ETCAfT1dMLltGKorx93HDqEHeO7US+38NJ3j+CVl4+jVObI2dFsmKGB81yp+6ThaENNyJmwaX0t5wEL87JZ8GfjAJsRNIF3qvEAkkPP+S2qW8L0LY0sdKzgGkY1m+xLAr9aCdVmDV4qbEf7Mb5jHF09HWg0K2g1q+Lu4fFYBYKyiYaWtblsRuxvK+WSNBo1GlTi2rB9+05pjnjuhRcxM7+MalNDhdsEDVz1G7qtrjSo6Cuz3WKHzWKXbaeiMsnmAto7mkxIZzJIJJNyrPT09WLbxDhGR0fR398nzRVUTBpZpASgiWQK84uLmFuYF4jLY4br8XV7dsNmMaOUz8px3dfbKzb0VLVGV1fQatTRHwnBYzFh+sRxFBZm7Flx2wAAIABJREFUMN7bJRnIqdgKXDYNvV0RgfLMBhdrdaqFGy1RFtOGPV+uIJkrIFsoSC4zM5q5TWXaw/P6RTPD6w9KLqQBj7jGUt3JayqdncrxI9dojYasO4Uis2QbMDNaQKyg3bDxfGm3C/AkpCWwFygm+dk1gbdsxurp78We6/eJGs5GKMys8UZDto0wV80nBcOUSl65jciaI/BWrgRgRlOyfy0839YqyGfiWFqcw+rqItCsodmogn/JfFyLqO/VsWW3WQRE0+WCFvl0fykQiBq2t2ghn6MjyYq4xEQiEfnMdA5g4ZzwlM0mvKbk2kJV1+HDdwjwNdYV49ytL+d6BsZb7wI2rIX1zFUD4PIa4PWjr2NoYEggAGExlbf8zsYlUQkTtioDaRSLZVFOM/M8HArAKheoKvOW8FauFTZiOFRWtQFeN6yTZY3kNRavUTbdN3gdtwFctyhtjeuSTQCrNxFusX5WZzKVHW88X33fvD7b2jT1rvdIGxB3K9R/5zPl8+jnqK3vZfx7q1uNoS7eyJeVhgE1v+T0I8rsmpwPON95bWusV/w5r+/oMsN9sHk9qMCTXM/pANfI0uVzlAvEpvLWUNzqBjpqfN6uJgbwkY//L+/preNDt96BpkmTRg6xW89kkcnm5d6En6VcLaJSZlwKEAj44PFY4DFVsKPXD6+pgfsO7cRQdxWopuV8WnONIVXvwuCucXE0+N1/9W/gj4TFUriWr+DMpSsoZSrwmD346Cf+CXa/bzeskSCWcmlxNhro7oU/7EM8uY6OgB80banEy/jbZ17CiyfOIhDpxdrsAmz1Gjq7QnChKFmsrUpNrv/ojDA9v4CJ0TGYag0cXVgVxwFpEjFpyNdLsDLKolaELxxAxO3A5Pg2uIJ+7B8cx9riGj79R3+IRqEBzeGGuVVHX2cY91y3F+58HqgXUChl0eVyw52r4IAPmOzsQMQTRDydwnp6Hj5fN3ItN9YaZZyfX8fc6hoCPd3od/uRymcQHunHiSvX8FpqGa3eXnSWgLuDgxgya0jZ8siiiK6mDR0VG0otIFEoIWqqwbxrAMvJKEbyFnT6u/E3q1OYBa+PrRj3+jDSqGOHwwx/JodgZzfOlrJYTMcRMQEHB/rgKpdgqtXh93vRrJXQ3xmBxVaD5tKQDoeQ3HMjVmxhOMxO2KAhWS7hyrHXgVoLJ48fg9tthT/gwmBPH66enUFyKY26WUPZXIfV1MSw04ud2ybxzTdex4szM3B1hWDvDCJbrWJxfQ3NUg1hmxcoN5AtFsEreScPCd7n2uwwMWOZ1361mmrM0cxiGf+DHgYUpUL21VdfxWOPPSZNWC+//LI0ZFF5+8PCW+bFPvHEE8p94m05s98P3hK6ck2+99575Vqc17DGNfHW7eZ28rkEtrympkJ3K7xlg+TWv6NCmM06999/fxvevqcrYPvF2yPQHoH2CLRHoD0C7z4CbXjbnhntEWiPwD/aEfjpf/qL+PjHfwax6BL+5D/9MSa370J39zDS6QbKlZbYBVK1QpUfsxoJXZlFu7K2LgoxFkSoosnmM8imU6iXCnBaTegIurBtZABDvPl0OBEKMWOxE3anU6AaYTCLLsy3uXrtmih5+XNmtjFfj8VC3ojxwQxGdmBTf0nrZH7x33WqZKnCozqL0FRyRgkgafunikbMRXQ4lGpGVJYGyBBLP8bnKehBK1Fm/dBOlDeOfH+C2AYasLscWFlbgT/gF9s/FoJYcBLLOt26Too5phbqrQaaBL5UX7UaqLL4WaujSgBWqQi0UOBPwQ+nwwG/x4NGoYSJoRHcsGMXismUSN/ymYxYvb303e/ir7/wFCqlIj760z+F+++5V4qRVJTEU2kMjY7C7vXguRdfxOT4JO696x7877/3+3jz9dcRDPiRz2VQq1dE9WgAawOeUoEl0FoyYll41QtWzSb27tsnHcSvv3YEv/Cxn0NqcQV/9K8/jQfvvhv3f/hJpFsVFOsVmB02KRop2KLgrWI5utWfwPCtuWWqKCjKOz2fVN0AK9UugalkAuowxwCnxrgZ0YtiSUyfUCp6dFDMv+fNPwv6CizVxGKSIJDfDSUnC0bM+hPr441intKXKXttY6yUilJUyxtCE36ezQxczgNpItjIuFUQiiBAfU49a1LGSBX7qFqUbTeZxHr2ma98Fd2RTtx5+x3IxhP4i898FvffdTcmJsexHovq8DYjc4kFLVHdULGmNx8YiltlF7gJbwmzCXC5TwzlrQFvB4d6YXOkYbbk0Gp6sbZahNvVh1BoUPJXFbxV9tNUjzbqRDhUq5hFdchx4zzkfrpy+SoWFhYFvo6Njck+4L5l8V8gum6nyXEzCr9iU9hqwWqx4fjxY1heXsHk5IT8veTt6kpm5nupqaCAktofSk1t5NSJtaHMGaWc4zrl9fsEhBG80GpVs1CRaMalS1dx8sQpRMJduOfOO+HzuFEtpHHi2KvIFnO45dDNkgeWiEfRbBE6VWDWCgJwlfL2HI68dh6lEhXmVoHaSmEmpVzJAdO1TzrQZd5eCdfvuU6OJzZKqAcLxiqPmp+X+4evQsiwtLiGpaU15EtV2J1eNCx21ExWDG3bjp7BMfiCYcm8LVSrKFZrsj5zLZP3bbKQpizDeaRRFctjiuu1YWcnOcg2m6zDFptd5hLhJ6es2MrzYxivRxWTZpa/JfygqlcpcGlfWhX4IbbsLKRXqZ6zCpj2eNyiFC3mmUNZ0Y8DNVYC+2q041VzQCzHOY7QjxWCQlEwU6nGY0aT7RGFvf5vQ9mn1LBK6cGGBb/PD5fThSuXL+P468cla7anqwuZVAq0NeUc2LFjJ7q6umFxOCTztlxvYnk9jlW6IFit0jgUDIcQDgXR3d2Fjo6QNCsRqGazGXGTKBQyKBcLop7tCAXR1RlBVziMnkgEvbTVtVnQrJQQXVzEudMncO3SBaQSMdRrFflM1VIJpWIByWQC0fV1jI2OCbxttFqYmrqGaCymME+rjg5mnfd3Y++u3di9fRJ2swM2zY4rF2fxvZdeR7HQhNnklMYmzcQMRDNMLVXI50PspuX8Z7g+6Ao8rknMJRbFFhuSqLxUylUeszzH8ovbJMec7nzAecpxr9erMn8JOTgHqIqqterwdfgQ7A7C43fD5rKLipJ/6nHZsO/6Hdi7dw86u/y6OljlofL8lk4nkM2kkMuX0BTfDjPOX7qCN06fQyJblDxiqtEdHjesDrvMHWai8pPJeczC97LJ9vK4L5SKKJRKckxxLg0MDWDbxATGto2hf3AAgWBA1jEWb5kdzXx7XmsQHvNzE8henbqG2bk5AUJ7du/G5MS4wPtkPIpSvoBwkHOkW94jurKEZrWCgUgILhOwevUSwmYNQ11hrC3OYurKBdQrBbgdNvREwujv65O8aJ6LeB7JZfNih1ypNVBuNlEolpDKZKVJgy4CDZ6rKI2XWAhCm4w0s/CYazUaAgMJohUUTyt75WJZxoJg1mpzQDPbYHe5YXE6BNbLPtePe9V0pTf9EMTSZYEASzOhozOCkfFx2BwuuY5j4wczIwj4uQ+MpjAD4m6u0ZyDyjhZLJF1gMtCv6lRRaNalMiNxYUZRNdXUCzmYLdqojCTFU0U3g2BuSpvXsFb5jUKlJO8cdq52+TzLi0viTW9WFuyQU7sqSvSdMG831QqKXP7iSefxP79++S43pzbuvLWgHIG1DQUubJs62B0C7zlOZeg+NVXXhXVLZuYolFlz8yGgYX5eYG3EnEgsBCyb3ndybWITXYE1SaaUbfoFqKsoo1mFgOmqjE1sm9V3ARhiQKbSpmrwOymKnYTur41n1fOVrq9sHGDY0BdUa5yrulWx4ad/lYFrnF+3myI23Kb9COCt3JtoTugqMgKdd4TkGS2IJVOyT6IRDowPDIk16m8LuFaoU7Byk1Hzkm6645yT1HXgqr5T+XH62f3Lapb1eRinMu3jvmHf+69hbeTvSNwuJzIMdeb84qxB5z/taqcA4u1EmplZoI3JZrCaTPBZa5gsq8TLlMNPc4KDu3vQ5fbjmqzjJwpgjS6sfeOW2B1+fE3X/w6Xj/5Jrq9QbgsDlxbWIJZs+Ff/otfR7ZeR8doCKu835P7LpUz3mJTXbMm64/DaUEhnofN5sOpqWn83r/7A3RoDuweHpVjwGXlNYQGq2aHyxeUBhleW4Q8Pgz0dGO+Cbx56jQcbg+K1QqqrRqCnUF53YGhfgyGwtg2OIpyq4lj330VX/vGczB5bXCa7WjZLSisp3D/4UPo8bjRyqZh1njl2oDXbEHY7kRvLYteq4Zd3h50WKxIpRaxkMqhEe7HGir47tGTcPh8GNm2Ha1MDqvpBNwDPTh++QoWXCZE+vtQubyIO4Ym0M01xl1HupnBUM2OMWsY8VIGls4OrHg0TBcTMC2ncNDZh9V6E3+dnUNV8yOWTeBf/ezPI/rcc9imteCu1+Dv7MeFdAZdO8Zw+oVv49Gb9iG/MI+w3y/3uF6XE2G/B02UYDe3UOzrRHTXfqx7O+HUnACbfyxmrM1exHe+/SKCwW40tDqyhSRS8RgamRbquSaCLTPSlSxqKGNkoB/XZhdwlU0tXb1I1Rso8LzO+/t8Hv464KsD9pYNgY5OuDrCogZeTmcwnU0i1mhCczjhMFthqTZgKtcQL8Z+YM3EgLePPPKIqGN37WLdoVuUqw899JCAVboW/DC2yX8XeMtzwoULF3Ds2DFR695xxx2Sscv7x60PbufJkyfxoQ99SJ5Hi2SCZjaG8sH7HwLnN998U3d0UBbJbXj7A3d/+5ftEWiPQHsE2iPQHoH3bATa8PY9G9r2C7dHoD0C/9Aj8LFP/jJ+9mMfQSGfwK/+6qcwOjaBvv4x2GwhtNjHy5xIsUq1SKGftsf5YgnRWBxFKkRbLO7WkC9kkc+mUcplsTBzDaZGGTsnx3Dj/r3yHNqrujxe9A70Y9eePQJVTp0+hfMXLkjua6FQVIUHZlE1m5K1uPlQiqF6kzaOVAPRptaO7q5uAa3Md1tfXxUFKy2bBAhZ7QJbQ8GgWLQSVhBQ8jsJZYuFMf5bvmuitGIhzeNlbqpN2ehZzVKIDnaEsLq+KkURUaARwKqWf7R0T0nZQpGyKuBbrVdFXUnbURaGbczZc6g8P7GxpH2gWYODAMVmQzGVwb6J7bhp1x6YylVUCkWU8wXJ7Zu6elWsk69euYyf/ehP4/Btt4nChsU/qsQGR0bgDYfw7PPfwcjQKB6493782Z/8Cb73wgtim0xA0JAsNQUkVXFV2SYTkGzCWwW4CRVZwJqcmJD8ntePHMWHn/wJtHJF/MFv/CYOHziA93/8IyhYWqjRJpr1Xh1wiipOUzDTUKZKcUfA2kaJUEFbKX0pBSDHXBUe1XOlUPaWPFMqNWui4FNqTKXk3bQwVso94315cy45hixumlV+rihVJcNWKc2UtauhvFXby+IfC8OG2sLIztssam4qUFROmgK1Wx98LvPU3m4XyGIo55C8vmBQBTWZj/S1L39ZcjHvuv0wqoUiPvenn8H7Dt2KXbt3YT0exfzaKuK5jKhKBHZxfhLAWRU4//8Kb2mZOTDYDY+vAJjSaNQ9uHplDaHQKPp6JwXealLwaqkxb1I9SrBXk+2mAt3I1+WacPrUaUxNTWPnzp0YGR3RLY6bso2EHtzT3Df8zsxRZQepyThxHzF7igpEqpCGhgZFtamKwxxjUj1lSSzfRcFLwKAUrWwe4X5TRVcNfDsqSZm9y/WEyrs61bh2p2RPX7xwGSdPnEQkHMFthw7Camb2WRLHXn1Jjve7779XlJSry8vQzISCVZi1PMzmooCh0yfP4bXXLqBYUvNWAWO9CCzz0gBkSjYlqoRqVWx9qQbjHFBZzDqE5+eQor2yw+Zzi8Uq8nlClyYcLj+ahFIeP3btuwm9Q2Nwerxwef0oN5oo1xvK7lRU5WZREHIOEiZwvTLU2UbzArdZwL/dLrbJBPxGThmtYglinG4XPD6fgGb197Sfrgug4nTnWkogQrV1MpWU4i33DNW5XOO8hGvMgSb4ox1stbqpXNcL5QS4ai3U3RAEgrOppaVnOVIZr5pyJBdbzkPK0UDALRtwdNWVykVUz+O+t1ttAmuuXLqElaVlscaulct4/egxZNMZbNs2joGBIbh9flH2pHJFxNJZQcc2l1vUyFRFBoM+dHV2iPr30sULWF5egt8fQGckBLvdAlOrIYrAEOFtVwdC/iC8BGPNBir5DJqVMqJLi3jz9dewNDstSlqC32q5hFqljFq1gkQ8hmQigeGhIVy3d680FV2bmkI2k4XDYUWxkKNzJEaG+nDdzp3oDAZEoBfwBJBJFHDm5AUU83VYLW5UyrR/58CoY4Xja+SGC/zW/Rc2rD5NNkCjXTBBHbP0bKJ2lWYLPZudDg+EoWJvra92hBlssuJ6wH0mzSitBmhmbHZY4A56RH1rcViRLxfkc7LwvHvHOA4fukkyY5l5HfT7EFTOiRsPzsV8sSyNCyvrcbzwvVfx6rETqDU12TcE7lTUM5+Rc1UpO1UEAB0+eELi9hI6FkslgWdsTLj11kPYc/0egbZevxcWC5WlEOVvKp1GgefbKo93s6hSCTp5nuT6lcll5TstltnYUS7mEY+uIZOi5bxD1N2EqOl4FK1KCd3MP27UkFlewkDAj0jAi2wqjnQyJor+RrUMrVGXyw82jzB32+N0yTVFlhCBxwhXnnpd4LNSuFZRrNVQqFSRzuURT2fEGr1erYkCvK+nG9snJuS4q5RKMs+SiRQSibQo82o8V1lskvPs6+iAxeWSn/G6imprrsUcSa4HsoYRlupNIczcjfR0YdvkJLq6e2X8ufF8SW4bj2VDdctrAHVOUk4oegiujCstjxWxr1MmKXjeYmLGbR21chFra0tYWpqH1dyCy0rYq6AtwaYmzQI1sefO5jLIZtMyXkoJy4Ylq2pqy6TRGenUc4CVUwDXQtolM5eY37mNTz75pFiiF0sF1WQjNvxbDHG3gFIlRt903VBqX3U9Ja4umiaq/NdefQ2HDh5CR7hDlMGE/ol4HPMLC8qBg81UOmzkfiXo2rljB7xsGOT6JXm3qnlMXGMFrm5m8arPaWTcqjmv3E10Vb1urfx2B5C3wFwdTG8FsVv/vWkFrSt/tyhwN+HwJghWDVlbjYT1Q1lfu5X6ms437/IcvQly48rwHfm8KttcXe4pff3blbdG3rIRV2E0ffLYvXjhIr761a/g+uv34tHHPiBNEnT1kHHVlcRbX89YFw1gy8axt2Te6jmfuib5HfBWnY9a+PDP/fZ7emvX39kLm9UhTVpsgOLaXqyU5N4jEA6IOl9rtMShZ+fO7VhfW4LT3IDPbsEglZu1OHaP+DAW6YRJq2Al24BnYB/e98gDqLTsqKTi+LXf+HVsHxiHXbMh16zjlz71z3Hm3FmYQ16Ee8NYW1mV+7Lunj50hMIo53NyvZjMJMX5ZKR3AOvrMaTKJdAb4eR3XsWZI29iYGAA1VxO1rFzl65J09SePbsQsNvQFfAj6HRi2enEN599Fv0jo0iX8nA67Rga7MFtB2+G1+NAIBDAuddO4v/8L0/BVFenOzitsNZbqJma2DUwgH2T29Eq8TxbYAclPBYLQh4P3Gza1CrwNIoIpqq4MdILSyuH2WQKKc2NtUIOJ6Zm4Q93wB/qQDmaQcOuoRLw4NT0DKJhD4Y7I8ifn8ee3n6MOV1oWEtI1NPYYwtjyOyHyWvCYr2ENY+GqakpHA4Mw5xpYtpjxTczy6gWAHtvB/7lh34Ki3/1NEZMTRk/d9cQLqzFcM+HHsff/uX/jYNDfTBlE3DZLGID7LKZUSkWpH8n5LSg1teJxA03Yc7ug6Vmgc1kRrbZxPDoGKauLuOf/8q/wLbJQbRMaThQQY8riPnzM+irtDDc14Pubj88QQ80uxOlpgWXltZxanoeL0yvgAEqNAi+fXgU13cPYrJ/CNlMHi2Lhngtjmi5JMD3YjSG1XwRjZYGp80Om2bBlXT0B87/rVmytJQnSB0cHBRASvB56tSp9wze7t+/X84HqlHYIs2HzzzzjLgl7Nu37y3bvXU7+Vxm3nJ94X0xHwTPrBvQtpmvZ9hBt+Hte7r8tV+8PQLtEWiPQHsE2iPwfUegDW/bk6M9Au0R+Ec7Ah/9xD/DAw/ei76+MP7yqb9APl9CtWaCP9gPm90rKhQpGNE62eUWaMrMtEQqLUVFCioa9RqKxbzA22Iug+jKIlLxNXSGmQ/XKQos2m2yUNi0mDG+Y7tYFi4sL+GNE29KscNQAAgs0lVcAhFpn0c1pVPBX0ILZmqOj09g185dYle4uDgvRTtWxQgoqHAQaEdQKuVmCBBmPmSNXfR6IY7vRUUJi8UsRIrNsahOdFtjqRW1xC6TryNAjqCEZUhmdTHrRw9G489ZxDNblKqSCJcFKxY3CUtYKGKhRVxddeWtFNWp2MjnsT6/gDtvPoi7b/l/2XvPIEnO80zwyaqszCzfZdr7nh4/A2BmgIF3BB3oCRIURZFyJ512SUriaXVa7elCF3d7q9BpJa20cowVRZldUVpRgAwpkFqCMARA+AEGGIux7W15l1lVWXXxvF9mdwMERfFC/HGM6omO7umursr8fL2PuxmtUgVOrSEgMTMkG7Uqnnv2GfzZn/wx3nLXnfjExz8hIAozgzbyeYxOTqB/dBRf+spXMJAdxPve/V78xZ/9Gb76pS8JMKWyXAk4q+xfpZChQktZFvPaJBvSJIBKxZUrhUoyoT/wvvfjuWeexbve9nakzTD+/U//HG45ehT3f+p/ghu34HTbcNkQOz6UQ7Jf6PSLnp4iRABXVvWkHCfgrW8HKAIbsTpWSgdfQaIUlsqmeBt02Fag7CwJisrU60P2P/N1OWZZTPY/pF8IKlG5S9XYjuzNbZWvylv1AeU3rTv6VsyeJbQUSD0c17dhVkXH7Sv0laditceCudsWReOX//bvEdI0Ud5qbgef//3P4sYjx3Dk6BGsrK9hbn0VG+WiXC/bjvmbYjlM8JbWp68rNKucUMl785S3oRCVnYYUuPm6tBgbHx9CLFlDB3kEtRTOnllGX2ISY2P7wYchsJ3/jE5QiAoc2wQaqQKQHELP1vLFEyfEIvLAgf2SKSogOkiiIGBues2i7ApFFU+wT9NkXeAceOqpp7CZ28S+vXswMzMt9sG+YlmpY6gcJPGhK7agBCVJGhFgQOy4lRqXqls6xVI5l+ijNauBFvuZWZghE4ZhYXlpBS88/zwS0RhuOHYUXbeFRqWAF555ElpIx2133SGEBqohadLa7dAyuSLqW1qyvvzyKTz55CnUG8oCnCiHUuZskwqEWOCRC1jQ9TPBVBahX/NVwL9vFyy5r6JM4wfvh5a2FtodHbVWB+G+DI7eeCtm9x9G0DDhuB00Wcz2ckv5l1yrJQNZIzDegs01uquyQQnqig24B4L61sNECbg2EaAi2CVrfTwu4C3JJQRuPa4KKExgvDOf9tLFK5LlyH7iGs8HkWxiyHiEAJSci7Qxl/tnjqWQDWh978KxHQG8BN8hMUcyxSU8WOVjyt+w7RRYLwAuvxKEpD2kgLeqLQUg8MAUAsu07eZrsQ9fPXkSbccRO+dzp85g/uqcOEFMTc9I5i0He9VuSZYqr8YNBDE0PIih4SFEwgYsM4RyqYjV5UUhC+2enRVANxYNI0mL5DCvTTk5dFoETzto1WuoFwvQ2k2UNtbw9BOP4/ypVwS0om0smRBth7nENnK5TSlaTk1N4ciRo/I8r124iEq1Ks4JzFYtFTZg6Bp2T09hdnoSIwPDCHaDKGyUsbmSRwAGNOhoUGVZt+E0bFFi0nWCoHImSyvzEJymLbayBNw5JrpIol430dWo+uZnEJ0u1fqKgMD2Zf4pQVJfgUu+El0lOuC+QmC3LZ/dQAd6JIRoMgo9YoDemSRAdQNdab+wEcJ7730r7r3nDhkbtElOJ5PShrIykNAk9rhBNFsdASivLCzj0SeeFvA2FE4imc2KbWO+VELNsXfklPqEDu77howTKkKrNaq/QrjrLXdLrh7XNaeprLapoCZxho8hgUz27yAJGZaym6canZbYYifOtoHkZhIUNWn5XK1iY22NM1VZ1HcBMwDonTYMOlLYdehNB2nTlJ+7LVs5lYja1EGlmJds+4hlIJ2IiyrVDIbEalxcOuh5SmIH17VAAOV6A6ubm1jL51Ft2GKXLmebVguZZB+uPXgIEea5a0A8HBHVKmMZSoUyllbWUChVUaILBdeLaBTBWAxBOquEuD4z71ide5RdtqtyzjkiQjoSqT7M7JnF3v0HkB0cUmCvd74RK3tR0CtyjjiSiGreU4LKVarMerVGc/1vyrlEaau7Qk6Ihk2Uips4f/40Ap0mwkGCth2YegAmyWZenAOJOhsb6ygW8qLKlfMY9wbPzUPs4r0IB74WAW6el6hwZ+ZxpVyR39//4ftx6PAhNBzb26N9NwfljuFfv39u8PdY5QiiziT+/fD/tMskienWW24V5T/dZBYXFrC2toaFxUXpJ65jso9K+9oYHBjE/gP7JZuYFB62B8Fbfi8uHZIlqU5KfkSDH0/B/UKR5djWzLtVGwsJPMpe2Qej1T6jjr07lLk7vH9fr6j1zywKvEVAoc07CWI7zzXbYO8b3iZ51+97UrzZm6hvBZnVo3ygV5H0vs3bLzkvKsIeHyTEHjkLhKRv2O88k9CWde/evTh29JjMY7aXuEx4Nsl+X24BtqLA3f4UJ4odyltxevFIhjvB3p1X+QM/8kvf5qL/ZX48PjQGxyH5gerVoMxFK24hnoqjWClCDxpo1hvYWFnGL/1vv4jPfvYPsH/vLiESjQ0OoC/WRdZqYjY7hMGBGDYdF6np63D9XbejE0gi5BbxPx5/DI986WuYHJnADW+9ExoDV0MaosNpXJlfQH8yhYgZwUD/kEQ/EBQt0o2i3UIinUGfZcEOiHZWAAAgAElEQVRuVBBLJxFodzFspvHUw0/gD/7wD6E7JnKVGlwqobUAUok4wm4LE5kkurUa3AP78Pk//QLGd08hkoyLQv7gnmmY3Q4quQ388YNfxMrZHKykAR0hlVnPPqrVUbYdfOhtd0K3W+CqYERD6NQbGI0kxKoZhg5EQwiHmoiXm+iv1jGaDqHsAnMrNbRsBydyq4gl0tBDFuyNMsJDGVyqFrFYqqA2MYQ+HegvtpENGNgfiSMc7WCutoq9kSxGQzE09QZW0MRcu4bgZg13J2dgh0x8tbSC1+wG5ldyuO0j78Yn3/M+PPZL/zcORaMoVMtAPIsLq0V87NP/Mx74o9/Hfua/h3Xomot4PCZ5wQlmnJNs3HZQH0qhcMMNWM8Mw+paaFXqaEXCcGPT2DN1AD/9E/8Kdn4RqF7G/oyOO3fvQxZhDEcjGCDe3aiiG2yjzogSKncjKTjhMDYLNnJLqxjpS6HLbO4QxGa5ZQBlt4Fa2UYnaMIOGFhptHE5V8RFkqhrZTQ6bbywXv0nB/pOUJRg6F/91V8J2eVjH/uYgLg7f0+yzYMPPiiKVwLYtFN++OGH5bH8+G6VtwRoCbryPRBBV5J8qfj9TuAt1xWuKXws3YGuvfZafPnLX8bIyIjk7XKP4bWQkLMTvD106JCQWnuZt/8ya1/vWXot0GuBXgv0WqDXAv9UC/TA29746LVArwW+b1vg/k/8JG655TiOHjuARqOC1bUNLCyu48zZqwhHU5KNRotigl8ETQmE1e0miuWKKG9ZWGExrVGvoFouwWnUUMyto5zfgGUEEbZUnmq5VkEnGMRaoYBm10X/8BDifUkEDeY0dsU+mJk3BHOo8GXxdWx8DKZlKCDWsNCXSiMomYwEHDUBG0dHRwX8iSViYmVEQIIFdpaqqLKYn5+D03REkSvZl01HCh1i0Ek7QD6SNr8BAmlUv3W9jFNlyUrmPTN9WdakYjBEaygChFpQ2OSiomB2k4jmNBhGUMBsKl2Z+zg4PCxF8rXVdSyvLAtIwsIhi0cE4qjKqFeqcGt13Hb0etx88Bq0ylVorgsjqItijU++trqM//qnfyoKmw/dd58Ui6lOJoDel81ibNcu/P0/PISwFcGHP3gf/vHL/4AvfuHPBfylSpJIs6ja+E9ye1XRz88cI8jFIrfAIBqUtVk0gg/f92GcPXMGRw9fi/0T0/i1n/sFzIyM4kd/4WfQSZCt3UT7DeCtTBapPPrTRuWQbhX8diKh8vMtNOv1AK38xZsrW7ee2UPCxDKb+b2GAm22C69UZ6psZGWNp2yv2dcsGrBArlQhiqAgwJdno7yFxG5Z4n43y4CnKJSip7o/VejzQD4fcBLr7w7+8aGHYNfquPPW2xAOGfjc7/wejhw4hBtuuhGLK8uY31jDJtVf7aYCb92WUt7yfj3wlm3uZ+HpnsqX4C0/Bbw1CGpQVaXJXBsbH0Kir4Z2ZwN6MIPzZ1eQiBG83QfdJHijCAmCj1La0GGBn2rarijGAhpzbxWA8OKJF7FA2+RDB7Fn9yxCYg2sxoBYcgogr1pULJg9y3M+P9v8mWeeFlBp3/59YktqhcPKElMKs2xDZf+sHDSFdrEFjoqFq2RvUgGoFN6GaQl4y7WD6jWn6YqikAQUZsqeeOEFUbrdePwYIqYBp17Gs089gbnlJYxNTSLdl5b2os2r69bR7RSU+jag45WTp/Hkk0p5a1LN69mxs2+pmFMDfYdFpTcfdkD43u93jKdt3N8DOTg3dbRcOg7osDlPjDAOHT2OQ0euR8iKoMnCNduEazRztQVECqmxzJ+TsGIzQ9QVkD9MgCAQhN1QFsYc5yJo9gFRr6hN5arODGzmFlMJTBCYCl6TOcIhcNk/e/asfLKPWFCjEoaAU61SVfOLObTtNqLhiFiYMluac5QW2f78bNRqaNQJ8CqwR/rPVXby26sCdx8PTBHSCQvvIVmziZj6RBshfXhqfrYBAVyuuwQxz549g7XlJbGiZ+7t3KUrsMIRUd5mBphla0ELmWi0XKxs5qGFDBy65iDGJ8bQatmolAoCKs5MTWDf3r3IpJRhgyyrnuMCRymxpWazi6bTRoeAUSGPVr2KSn5DxtbZV16GziI7kSrZM6toNW1RCnLsj42O4cjRo7LfMkqgWqsjm0nJ3K1RaVjMCwC6e2YKs1O7qGNEvdxAt8V6tCnzky4LzAFtOzbCpoF0iu4TSWWdGTbRbDtYWJwXy33mpQIZ5HJBMJmAolO3w3nPfUABt+J0QTCxTYt6qm2p1Oyg3SWJQxE5GBNA4JYi3lhfDOnBDDQCsITCaX3LfNh6FWYoiPe982248+br4dRqaDeVfbQVUvbvnNzMEaZ9cq1hoxMIolCu45FvPIVXz1xEMjMsatGNYhHFSgVaSKk7uZYrEE0p14WIRWcFw0Cmvx9HjlyH62+8UfYARj44zSZK5ZLY7qpcbZKoaENPQhPV3QqslTlAtw7uC7RR7rjY3FhH07ExMjRE5AgLc3OwazUZB2HTQtwy0LXr6FSKSBlBJEmgsR0B7DvtppxFqFDm65khXdSmtFkO8zxgNxA1Ldn3aanttpoSu8DzCud3pVbDej6PYrWKkGVJXjPJGTwjDPcPIG6FYZOAQRVxuSzA+PjoOKJWDGsbeWzmS9hsNLBeq6PBORdPIJHOijWpUEa0gJy/SH6zm4waIOHOhRk2MTw2iomZaWQHBuXMxsdGE4rgwT2IY4UkJPaDvwYJ2cJbG30iiyJoUamrMki7zNNlBm5QExCbCtzNjVVUCuvQWg1YIQ2mTlpCF5o4MCjgfX1tVYG3BG5FjaoynmWf99dbqmK9rF+elQiu8kzIPEaCHx/5yP1CAmS/7vwQy2Avy94nWfnA587TyE7QkmsPQVoqPe+68y75+4WFBclxX11dw/z8vFyXuJKQfCTt6whQwcI+SRZU8dPeVRMKScdTKXuqU2lLZbmsy5wKCZGJ+6giKobUHimW56QTqLb3z1zqyEW3jm0rZjnfEnT3yHpvBKv9YxzPjhyv2wDvNiisuFPbO9vrlcvbFtSvP6+9+Tnqdc/zJjmyWxvr6zpLnS0IrBA0EbcNIaxREc34ANoIE3Rpol6ri+U/1wV++A4x3KcU2Y7kTH7PvUQ5Yfj5t8rVwwPtPbW3D+j6l6NUt4rI+AM//IvfzWHxu37sJ3/sLbJ28proMlSvd1CutmQdv3RlEZVWDW47gFqljl3TM1hcuIQj116DtZUV2Z+Go0B/KoHrDu6TnHjaLy+XavjN//KXcHXgg++8E6+eegmT0+O47yMfQCQRlTV53/6DeOGFE8gOZgWsuu7oEbkGrk3cmyVDAkCJed3lIjKpJKYmJqFzVDtdxMIxyZz+3V/7HJ57/gSGBkdQr5WQSpgwui1MjYygsL6JXTfeiF/57T+E0TeC0cFB3HB4GpMjaWzUivjjv/witCpBXxeRWFS5JARCcOlmUStjdCiNG645DDgNREIaMlS1MwO91kRXMxCN9aGOmpxDBtwAOsUikol+nDxzEYVWDgdnMrh0cR4xM45Kp4Nco4loJIGz66tw0hGEohFZ6ycCEXRfW8bt11yLcqeKWj0vNtSJLrBs8LzZRrDdxrAegdkAWpEkHl1bwmm3gXzLxeyBWXxs7yF0v/4M+sM61uwabM1CKN6PmX0H8cpLj2Ao0saIYSDuBJDQTYQtDV3DgWHFYRkdlBImGkePYyM7jlbHRLhroFprIbznGiSMSTz/N1/Fl37jF/ET79iHg6Nh9DWrSDQbQL2i3pN1mXFOBwVFeiSQLutfwJJ+5JlO1rkAoyVaslbqYRMVp4Jgl8nlJiqajlWtg7VWExW6HDgOfv7RM//kmN4JznLuMleWRMD77rtP1uadv+e4onXxQw89JM95/PhxWVff+973yv+/W/CW0SV0SXjkkUfw3HPPyevdeuutuO222+T7nR9vvE7+jiDzAw88IAAt1xyqdl999VVcd911QngmGHzvvffK+nvy5EkBewkS05aZf0dbZQLH/vc8P+/M5v2uF4PeH/RaoNcCvRbotUCvBXotsNUCPfC2Nxh6LdBrge/bFvj4T/4cZmbG8I533IrBwYwo086ev4wHHvwKS2rQAgRXNSlmEvggKGKLbV1dVFpU4EjWXbUsAC4zABvVErptG9GIiXA0jFanhUbTgUZAJxJGQAqPFnTLQJbK3HgciURSLM2ofqUylsVXkwUtghIes15M5drKapbgAItRtu0I6BgnczsaQbKvD+lMWopnVPJRZUHwmAAP86+qjZrkcCo7VqUW4Wvww1dUiCJVKoEuuiwyMnuXOVm0jjYtxKJxUbEpuReB5wiikZiAxmHTlIJquVqRAlImm0W5UsbiwiI21tel0EUGNdUstmNL3ilVYSYC2M/M2737gboj+VEE4FhQoiqoXiljaVGpOPbv2y8FfRajaFkYMAxM7t6DB/7u7wW0+dhHfxAvPP00/uRznxN1UOhNwFvJRfVUGwR0lZ0wlZrK2pBZwWyHd7373SjmChhIZ3HHseP47P/5H2C4Lj71y7+IUH8S5VYDTTF4fP2HFOL+GeCt19KvK5K9/pm+1ZJ45+9Vwe912lvPXk9ZqPrgtFh+sj+9P1bFON8E1FO27ChQ+q+xpfR9w/29/uc7X98v73pqFy+Dln8urylKSwU+yvChArXbxWNffwT1chm33XQLIoYp4O3e6RncfNutWF5fE/A2Vy17Y5dW5W2VY/ttwVvaRSv1mFiGvwG8ZTbi+NggkhkbbXcdeoDK2yXEoxMYHz+AkEW4oS1WyT54KzaDGucMi8wEvJWKlPf17HPPSoF6//79mJmZEaBPAayqWEzgR6kkVZ+wcMT+ESV7QBPbZPX3e3HwwAHJn1b5dV6msQB3LAGq/GQfWOf6ww+CIsx5JPjA52ceY186LXObRSlmSLquJqrQSqmMc2fPCGHkxhuOiYIyHApice4q/v6rX0GpWpWC49jIGFLJKJpOGZpWQUBj7m0AZ06fxTefPotylSpXFoKZuOmpaDW/Z9UVbqmd5Cp3jBNPiSqjwJcX+eC7p1yjirjdIbQRhAMddkfD6PQuXHPsRlG/6VYEHRamO7QuJaDWVRbhbGMP1GD/+NnSLMRVKlXYTlPmO4tmbB9m58UTqvBNgg6XNgq5uA7bDSrKmLXclD7hfKMN4Lmz56TfaCMrNszBAJq2g831DdTrNVk7WOBkG1ORw69+tjTHLIFVgk6lUlnIL7weFr1aLUeBDJ7qlsVzybz0QGaOaVFPMZ/bG9tig+8V17k3cLxLlrfY4gUle/LiuXMo5XPIr+ewOLcggPTAwBAGR8YQNCPQOC4aDpbWNkQ1dN3R65BMJwQwbTl1TIyP4th112JkiFbQAC+TwshWS9mLm2ZAFMm8VMfpSvZvo1IREtP6Em2Tv4nXzryKSDCAuGWK2ptkJ94v9yIqhEk+OnDwoMyNi5cvo1qrIZvNCOjKvahClWipKEX7TF8amVQalhFGEDosI4RoJAKD/eA0xJI2HrWQSfXBMg0ByFhbJ4i1tr4mIGc6k0UwOISl5RaWVgqo1kksMsXlQmUfd9FyAbvZRpPW18zTowJXVPWuRAQgSCteSqq70EwN4XgEiXQSkWQMelgpfbnfcj+1DB133XIcd958g9gG02EgxqxGKubobdFuo1qpYHlpEZuFAlLcO6s2vvbwY1jPV2DFUpLvnCuXUXccuQeOAf94IGpJPYBYMo7+wUGMjI9jdvce+dpwmtjM5eXswnvg2YV7KwlZJNdQBUpQkOsLsx393Odkuk8slgloMoN4YWFe9sdDBw7I+spIg9z6hpAcBvqzSFoGGqU82qUCprIpxDQgv7CAsABGHYmGsJu8dsjciUcj0leNalkA/zijG8IRIcE1bYKojoDN/KzbDQFVCbQyc5ZnpWq5DLteR4xzjErhTheXXzuPM6++KoD4zMwu7J7dK3bSxVIV9Q5Qp4pXvuqI9qXFfp3Zt1yjq/UacoUC6g1b+pnANbPDCdyOTozDIKmGNvqMfIhEEI5EJQ5CHA4YUxCkbbslhBw5V/mZy55NLZf+LQKVALi0u6ctvyvnFGbdcucpba7CruRhBKm85VBTanWCmiSkUanODGtf0S/nAHFAUPuqrzAlgYW2mFSxb+ZyQpIQ4kIsJuDtxOTkm1r+ispVSV9lnZPV21cO7zhD+IAn167FxUVcungRd991t+xbCrxdxsryGuYXFjyihyYAIc90tJ2fnZ3dAd4SJCV4q+5TcFbvxCLnGE/JLOdTsXgOolyuiCMM90bLikAn8UCPyP9VZq66blGG77CgF9sYiW1QMRTi2OBZ7yvg0lcVUwHM9ZeEre1M3Z3WykrtK/4J33oO9Fxs+BtfTfs6gHfHX/yzwVuPCOj/qU8AS4rNfcpTfau8dO5NqVRa3iew3/mV9yqqdu9MxrMUyQRtKuIlNkPdv8SiiOOLAsklVoNkPw+g9DFrIRCR0CLPQ4eCNj76w7/wPX3P+OkP3YlEgorbHNwOIwks1O0QLl3axPzCKty+LEpFqh91la9uV3HNtQeRSqZx5sxZtOoFTA4N4cCuaSxfncOtt9+OpVwBC5slOVO8dv4FjE+M4gc+9hFowQ7ifXGMTEzg+edelNxxw6BFvS7kA4K4dEAigYsEDiolmdst74csQwgTzAYnuSCb7hcC14Gpw/jsf/kcvvBfvyDnyMP796BN4DU7ICTG6RuO4dd/73OIZIbgNCqY6E/g4L7d+NrjTyEUzUBzOtCNIOxmAwHdgNbREIKLRjGPu+84jj7LQKjbQdTQkJT9TxMAv91mVI4Ol2QRM4o8rZNDBs6eu4SnTp7DkeEBvOstN2DutSvyvqce0pHneAgY2LTrqAVcpKMJ7JqcRqjsYMrqg9510ejU0UUDMe6JPIeGVOQHAeRdiSyibR2VkImvLFzGSsJCI2CgE2jjtngGt3YtdGoF1E0NS8UGdh24Fu1VB5XcJewaDCPqtpEIhpGMxtB2azAsF3E9jlQ0iGI8go1rrsXSwAi6egRhhFAp20iNHMGElcbqI/8Diw/9EW6ajSLCPbrVhUmWVrsEdBmXwfMxz9QeWYundpnKJMSoeA/GJnAx4qrU5BqsB1FBA3qXbhQGGloIJWgoMKagyWibNj7xD89+T8d/78l7LdBrgV4L9Fqg1wK9Fui1wJu1QA+87Y2LXgv0WuD7tgXu/5Gfxf79u/C2t96EZDKMVCqDjY0CPv+n/x11m/ZzKtORitdwJCYZiSz+V6qKxS7Zd25LcvkI4PIrrbLCRhD9/SlE4sxOjKFG9SuBBMuERYtAWtrS/inGzMWAZMJK7qmXQ0srY4WNdj3AStnGsbjqg7d+MY0FNLFvFOWdsmMloEuAgAVMFslqtaoUiFmIZaGRNsIstLCwzL9RwJSqNdJuMkAFLuvSVItpAVihkOT5pJIppFO00wrJ/VM9kc1m0ZdISYGAhUWxIK1WxBaPICjtklh4l/xB2g0yx46FABbw+OZYwFsN2VgCM0MjrJbDrtRQKuSxvrEmqltT1zE5MY6wZYramHamBKPXNnJgeN+hY9dLRhRtEj/6kR/A2VdfwWd/9/ekKMy8OJUl6dvwKeBMFG8eYERARVSnzIalrarON/Vt3H47LWQN6F0N77z9TnzhN38Hdr6AT//yv4U1mELFdeC8CXj7+gnj2/m90f/uW1W328VKX6m6bU+4bfm3Q8MoxWG/aOj/zXaxVXL3PNBsJ+DqW9Wq69wuOn67wqJ/P75Nol/UU5ViBZapQqkYL3sFUdXeyvJVFU+lMOq9nq8EJvrwxGOPo7C5iVuO34R0PIE/+p3fx0i2H3fdcw+WN9axsLmGjWpJioz8e47b7wzeEuBS+cYs3nJOUEnPeURCw5gH3na6m9CDKZw5tYCwOYzx8YMwLBZ2CISy/Zg9qHxhuxoVBZ6tI+kdtB/sunj+uedx5cpVsSfcvXtWwFuq3TmhpOjsq2Y9dRSbgGpQ1Q8aHvn613Hh4gVMTk7i8OFDoubkeFSZwl4veSofZcCriupSSBUL54AU6UXJGQwi3pcQcIoABwtTJKEQAuA8b9TqAugx13ZibFTAt3AoJMq4KwuLKNfriEdikpvabtawubGEgEb71aYUxE+9ehpPPnUatTrnCe9Bgbf8ZD6f5BkLJqtASFW03hoh38YH0rsnvxDu24vTRlXTmboL29VgJVK49vobMbtvv4AuLS2Aik11Hi1/lbCbAK4SIAakjVlQ3djYkOI1f0FLT3+wklzCtk4k+xBLGDAtJchgvc5pEuyjvWxFxjHXU6rWLly4IMoF2sX1JZOSLUtguFwqYX5uXhSpBBaZlUtQi0pCKhos0xSAkRlh7DcCYswZ5RihepyFQq7VKm+aDcgBpyyUfYG+ZFXTGpaAsXzVZc/Yof3aykbkPRpmSIC5S6+9hrnLl1ArVZBb2xD1TzyewOjENMKxJOxWG6sbOazm8hibmsbBaw6KSjWfW0cyHsXB/XuxZ9cMUsmYYJatJhX8tPV3YZgETuhcoHqZuECXBd+2i1q5iMuvncMTjzyMK6+dRSoaQYJkIreFYiEn4C2VsVTMEqgeHhkV8IB2n7V6Dal0StZjtiXbgRb65WIRLgvoVBjrIQVUBzUM9mcwNjKkFIydlhASEvGo2EWT7ET1ay6XF6UqiQ20jg4GB3Dlag1nzl1BpdZCgNnKRkRUzYxM6GrKwph5x1SvO5IfTVAvgJAVQpAKfQqudAZNAyHLgBUNI5ZKIJFKSF/xfEBAueU0cHjvLO579zsxM5gU0kG31ZE9lnsuwXyqsalurdm2qDqff+FlvHjipKiCi9U6CuUq7HZTgEYqfCLRGMYmppDpzyqFrBHCyNgIpmZ3I5FOy/U3CHw2SDHSRGVKZbUPstD+mO1LckKtXhVVGj8bTkPWrUQqKWDMCpWepRLqtarkyNManmORQPP66ppYHmczaYQ6bVQ214FaGdP9aWj1GjauXkV/JiOKSafZgtNuytmAAOxgfxZRy0StzHxkKnTJb7NEhSnBxkJ8cYWcwjFAQlvTUepYnmlKxQKato1EJIrBVBpmMIiFK1ewJGBhF8lkClPTu6QAv7K8jnbIQHxoGDUEUOkGEDAtIYe0qNJvuajW6yiWy2hQccU5H4kgOziAodFhxFN0YmF+PFXv/OS6ynOEjlg8JsQPzsst9a0H9qlDldobCXgrQokrYDnHv+SV005cgyjLaZPcrJUFvO206giRKMTVjW4TAt46sp5xHvDDJ6vICuxnknpIJfu53qgLwLSxuSlAEgkjyWQCH/7w/RgZHVF27N7jBZTcAmrVmdBfK99MmSqv7xEML126hNWVFdxx+x1yNlxeXsHC/CKWl1cxP78gT8P753rEmBGOOe6Xe/fuEeUtL554607w1gvwkDb1M4SlfYM6arU6Lly8hFq1LnsK+zoeT8snSUXS1n60QYhgmwI0xXZZVxbRZKLwzOefB/nc6izN7F31GPlUOLBn37xThbvzbLetPN16NM+enssIf+YTeP45AK683rcocH0XF79jPICVakE6kVC5bpgwTUvOAfyqrJJ5/7RT9vkESpVNIp2vuuW+owh9BGPVmCW5jvOPJDOSE1Q8Cglsys7fP1PzWrnOSQZ1q4X33//J1x+B/4X/98s/+IsImGvo6POo1ldg29zr+xGyMjh39iJemF+AacRQLFaRTMahEXRM98n455lOHCzctpBNRjNp3HP3W3Dq3Dm4wRDmFldw5Jb9uPHm45icGsOlqxdgxSKicM3lCsj2D8IMBuQswOfp7++X8cl7p6Kc+3ulVJf1eW19ReYeybprqxuyptD1ZTg9jF0zu/HNJ7+J/PoGHv/aw+hPJARQ3lhexeSRG/A3D/0jCo6NkA40ywWYIQszu69DvuIiGnJRqVVQqhQFTA5xhWhUMZCK4vojB2B1XEQNHXEzgHCgS7dndOlMYdMi2EHYjaDb1wfb1HFu7jU8+cxpWEEDptvEj91zFyqVAuxqA5ttB7lABzWCkuKW1EaiqeHa2f2o5EpIxOJYXl1Cp+tgdGxAcoUjAcDiesY5U6lgLJyA5erIBXX83ZWzqI32Y6PaQl88ghsTWVzbDiIdDeJqaQNz63ncctc9OPPsOUS6VRxiJi3aMEm0MS1Eg0DM1BA1oghqTTQySVSPHseVWBqOFhQCR9VxsDe5H6NOAyf+8D/isF5A2LBlTLdaIdBoutNR+2G3QwIAo4PEqF1Gqbx7cR0hvzHqyHZa6hxNMJdzAl2Ugk3oXbod6GhrIdhaAA7fl0imAvDWBx/5Fx7xvafrtUCvBXot0GuBXgv0WqDXAt+5BXrg7Xduo94jei3Qa4H/n7bABz7+aUxPj+Gtd9+EwcE+KRa2Wh387Ze+ho3NCrRgSN7YEcRlIY+WxixmbClvxXatDbtRR6VcRLVWQq1aQqovioGBjFjujU9PCHOXdoelpoMAM+CowKX9nqeoM1lsYoFasmeZgqbeJLLww+KKqH2knqIKVywsCXAjGZEKdWUxkIVv2hET7KSqJc7rbTrQgxqSVOeGw1JQZvGQ4CkLDPxegLS2sl3VulTo6ejzMh/5HPFwVH7m58Ty2nwrXgFDyNKXrKyuqIcWl5exvLos2Z3RaERylCQ/0stjzZWKqDsNpTZzmug2HARZKKrTX6st4G2lVES1VEKjVoFTr4mqanJ8DLOzMyrTkgVvt4N4Ko0bbrsNj3zjG6iUKvjA+9+PxStz+K3f+A0061UpirLgxAKcFDo95QbvRQG4zLH8VvCWAOGx4zdiZGQUC5ev4Ec//AP4u89+DvNnz+Fn/vd/i8zUKMrdJhwCev/k+P/O4K2y5/VzbneoXKTYRmtAX/Xhg+yquLZtZ8cinrqIb1HLbikaFQFg59/4l/3PLSb6f7v1HATuPBtvUYLx8qTo6StsVZtLgdQrhqqCobIsVGrDFp596v0+0M0AACAASURBVJui4Dp+9BhG+ofwx7//B4gbFt7xrndho5DD3OYa1qgCpG0yC9gkGOgs2Hk20b5KSNSw7NegADsEbgWQpzWpgF2kCdC2O4TR8UGkMja6yMM0Mjh9eh56IIuJsQMwLFqiKUtGWolKFKkUYjs7wFv1Wpw/zz33PC5duoz9+/dhz569MMPKdk0UwiwgB4Nyzyzukdwgdo0u1UVqrjPT6uzZc5iZnpbcTyo6EsnElg00lUR+LjMzVCWH0rOA9hUwbEvfDpggjoC7W3navJ8AOrSAFctK5mUqu1RmWGq0Bw3pcGkd2ukgFomixWzvzSXkCN6iiqDOQmIIZ86ex6OPvYRKlUBi2LOpVIVcImxbdAJNqY0E2hcwVgyAPUtatVYoIFqtayrX0FOR+gA/ATTQgjYgtr4Eb1nc23foGrH6bXaAit1Eg1bFtIzm+qUFROkasaiSayOXz6FULEtfsg1ZTKXykJmu+/YdEOs3hxbVVK0xm7vTkRxIAkx8PpJqCHDxHmjDTPUmxywBWboltJok7xB028DC3LyATKMjIwjpQbGEpzKQkzObyWB0dEyugZmrBJWV+p+6TGXBzcI3s7m5p4gqzANTfCtUrgPs9yCVP1xP+SnFeY+M4pEEONaolmL/cv0t53OiRtxcW4ddrQuIybYeHp2AGYmhVG1geW0D6/kCZvbuxcHDB7FZoHNDAZMTY5I1Oz46JGAblYBU13KfIfhEFSrvVXKXaZ9MNTmzzql4DwDLi/P40oN/jVdffB4DqST6k3FxdMhvrMFx6hgfHVGF0mZTWT17WY0kIyglmXfPQV3UqS7nEBWYbkvNI+YGax3Jjp2ZGMPYyKDk4+paVyzzuf/VKxVRKtIKN5PpRyqTFYCnWtOxuFSTvT4QDMNpdbG4vAqn7SKe7INpRaUg22gQvO2IdSKzBY0wXTXonhGCy2zsYEfAW4KLBPECRlD2+IGhARhUo9arWFtZRqdRxTvuvhPvf8+9GIrokl/bbnXEEpfEJxIAaEvMAvKJl17CyydfkfWCINWly1dkTBIcTvalsGt2F/YdOIRdu/diYGgQmq7DcV3JP7SicQQMC3WnhWK5hnypjGrDQTieRP/wGNLZkPQVLcBtm/u+K+ORr6X4OLRRDopac25BWd6GeWZhJm8ohEQ8LvOXOaprq6uwa1UMZNLQOy7K66tobK4hwzW0UkFlZQXTkxOyj+WLRQGZ2Ta0hmdWtKwPVO3RdrxakXEUooVzQGUWkyAxONAv87laKWN9ZRWlYhGNBm3Ha8r9I2TAIMlMD4ninWcVrnGKDKcLgHj50lW0gyEkhodhpDJomxHU7CZqtQaqdQdtzzaT/avs3zWEYzH0ZTJCtOMuL6pfKyLrOwlAXIdJ7uK90PWE5D5Z0TzHCarJSdjw1bYksPmAtLS5XVdRACSX0TmAwCRBXgJpbRudZg1wbQQIZHeaCDDGotmQrGESSPzX8klAPtrKtZTEQsmWbTRkzdv0wdtyWQh3H/zgB+UrSUICKu60//UAXP5M2Yh6FtBvYhEsgGeng3PnzsFu2Dh+ww2oVGpYXlrG3NyCtD0VuLw2xlX44C3XOO6X09NTsIQ1Q/BWRVwQSpFceblBdbARApiAr0FBU8ulCk6ceBnlMolFjB2Joa8vg3gipbLtvf1EFLPiLsP93HMWD/J5aJWqwEiuueLOEdIF2KY7zNbrboG4yvr+9WcldQbwTl7fegr0wFv/WvzH+ipcNVR2UG92fC+/+yfBWwXcKkcTRfRUdukWIpGYxH4w5oUEJjr2iD26KJJ1T2XMW/TzbLl3UgXOCBR1lvTPkepn6v8SwSFgLu2V1R7lO7jwK887fMw97/yh7+k7wt/9dw9jYfkpnDz3N2h3NxnqgmYzBMcFwlEDK+slNJsdVMoNxJIJmGYQ1XpFKeTpQtIJwLVrMHlebDfxb/6Xn8bf/N3fiSXuu977PoztHkI6ncIrp07CadmY2T2DfL4ohLz+7CAunT+H0eER7JqZ2QJtSbwjUZVrgqGZ2CzkhUxD0sTQ6AiK5ZLY7586cxrZRFLasT+dxd5de/HAF/4aD/75X+G6fftRK+RQDaWQGRnBXz7wIFLpJMK8/lIVAebJujoCbg1aUJ1HJQyG57pGGbdffw3ikSDSloWYoSMa0mBpPNupbGA6QFVrDTjdJKrhKOqNFv7+G19DhySjRhDtpo0P3HAUgx0XhhvAXGETOQOoal00mOmOLga7Jg6kJ/DKmbMIZOLYrJWRCYeRTYSRSlqIuB1MRE0EOi4CdRspSeU1sOg28dWly2hODiJv64h0gNuHJjFermMoaeHi+iKGJidgGnFcOH0ae/r7MB0OIYyWuD6JXX8iipFkH/KdOiJhHY1MCuU912EtOoBOyBRHkpLbxO1WEqe+9NcYr6xgoF2C22ogYHFtDsKtVNENhMXVhet8S9xdtsFbWc/ajrxnJ3GbeyojDLqMthBiooZalw4pXCF4ZibdRIcr5zjSTQK4/YsPf0/Hf+/Jey3Qa4FeC/RaoNcCvRbotcCbtUAPvO2Ni14L9Frg+7YF3v/DP4PpyVEBb8dGsuh0qOwL4CtffRxzi2tod8TATYAPKxL18mh11Oq2FM9Y/KFykG8sS+UCymUWiGsYGEghk02hE+hgcHhIgNoC1ai01jMN6JYpBVqNOaUhAwRvxZ6MeWge4KKAXE1smliYVYCpAu2kgM/fC61fqSVUfhdBsQ6CWheRsCl2gmOjwxjIZhCxLAENqFph4YAWhKVSSYAw/h2/MsMyk8qIupYFWhajpexF9YvtoFIuy337oC9BC9qF1kplKaLzuvjctEckGMGCbyIRR7lQhF1ncbglBRCqb5jZRzCIf9es1tB1WqI8attNtBu22Em6to16uYTc2gqKuQ0MZNPYNTMtRV0WoWLJFMYmp3DnO96O5196GVcuXcb73vNeVEtl/Pqv/qrKa9yCk1QR8o3gLQuGyvpUAX0sZlKlwXyjyV2zuPuee/Di08/gI/e+B8/87Zdx4vFv4Kf/3c9j4sAsqlobDS/z1nd/9d7Vqzmjqqtbmbc7J5Ky1FW/3wZUvZ/4FoU+IuspXKTQt6PAx2KwUmf6BTcva1YqC6oArQqv6uv2a+2wTN56vm3F7lYR+HWqSQUkS16rp9CgFZyfOavUMVQj+fegyhtSuCYxgIW9LZtC9Vo+iHvyxEvYXF3DNQcPY2ZsAn/8e58VIP8D992HYq2CuY1VLOc3YNtUhClQVBTrb8j4JWgsqktN5eCJ/bUH3hIgYj6aKC90fQu87XRziIT7cfbMAtDtw/jYfiEdKMyRSilK61SRlTljVBtKYXMHqP7440+I7fGuXbswO7tbCBJ+BpwPZ/L/SmWl5C+cU3xOts3CwqJYgxL4nZ7etTX3BHD21FoCgMo1EQhXfekX6AmYsU0EwPUKq1JIVV7NUnAibtD0bN1EkcQx4/UH5wjXhw6BMsuCFTJx4dx5AW+NUAdhi9ddFvvRi5ev4tHHTqJU1mCYVLEqe1BVRCbJRMm/tqBZ+Z03HD0JqRSC/XVOAIIth1FvLjBvz0Vbckc1NF0F0g6NT+He930Qu/YfEBWE3e6i3nRFTULQWY13Zo1bAuow55HAhQCwIUPWO/5/eHQU1x05gsHBKF3+kMuXhczC12sJEUblQrOVJEM2xExFRXxgG3O95OtwnBGopAowv5kTS2r2cSIeE9CJ2Z35XE76a2x0VKwViyTxlEpbSkL2KfuKIDAVeJwjBCeZG/5m4K2sU1yjhIwQkq9UoQqpx5vjHBdUSnGWUcnoNh2xTr5y8bKsrwS2CLREYkmEzLCAt+v5Igq0zJ6dxd4D+1CslEQBefDgfkyMDks2Mu2Ju5x7bONwWMCnaq0sc4GgDPuMLhKRCK2iw4hYIYkSePihL+PRr/0jEpaBoXQf0G4iv74Ku1HD+NiIZAPznrn2UilIIgTVzKl0WvY59p2QFVRoqAK43Ra0Lu2QCVxzzgN9iRjGR4aQSSUkc57ALe2ZS8x6pZo1Gpfiu2GGUa7UsLZWRaOhw7AI2KTR6QaxupHHei6HGsG/AAlVBsqVBur1JnSCdpEwQrR+DnTRJJhGK3XJve2KEjoeiyMSp16oI9nX/YP96EvGJYd36eolrM5fxfTYiAC4t950E6KmKQQKZt3S+jy/uYmXT57EK6+clHV2Y2MN586exfDwIG6/41bEJd+eitsxUdeb4QjMaBRBw0TT7aLmuCjVmnA6Aegm81x1VO0WNksVrOaKqDXbYgWcSaclboFtznWY44XAuVIfdkSltri0KAgaFeoEPmSv9PLiOc6ZnUsVfymfl/ERIyHNbqC4vIDi0jxyc3MwWk0c2LtXyDOcU+wozlSeLTiWfYU6oxLKpaJHtOoiGOxiYmIMB/bvFeVuOV/E3OXLqJfKaDSqqAvQqwshjHOd8QvNhiN27zPTU2JfTvtp5uQuLa2iQPCFis0O4JoWtEgcTSGzUGncEgvNkBWGFYvJuYyAXzgeQySWQIckAI41ntXMiPSrOtskBazxs6iZ5edboHMuJhIJUeLxHrney7wmqEElF4AqowDEKl3pvqjApvrYCGgwGFTpOtA6DoIMdnabAug6tTJyG2sST+Fn3Krzg9ob1K6rrG5JBmGf+spbxk5QMTgxPi6ZibR25V6o9pht8owPKPpkGv8M4Z8n5NTiAbs+eHv69GkEtCCOXHcExUJJxs/VuQUsLixhbW1drkuIKkIUqMn6dujQAYyNjwrgrqIE3gjeKuB2a98jSYUKUtqUFkp49tnn1R5N83TdQjTGeZwUBZ6fR8t+lOf1zoG+VTXPCsViQRT+JDcSQKc6/Ppjx5BKJWXu+UpZRTxT5zSxJ38dyKrOHG/6sQXeqnOe38b83/83APeNylul4maOLeNXItE4o82ljXjfbAOunYwLKBSKctbguZmuCxybpqnm9M78X77H2AZx/eiHbYMWRaYJyt8oAg/3SkWkUQCui7vu+dD39D3j3pG3wW7PY3SKpCoHQT0K29FQqOQRinRgb9IuvAm70RbVazwZEeCetvG0xKU6Mh62UMyvIqRr+MxnPo1f+61fw6c+80mMjI8hk07h1VdPCkkjEqHidVYIXbFoQuzBD+3bKw4muc1NIR0yN9fgeyW2eUBD3EoIKaxUriCe6kMqk8ZGMQcrGoFtk4zRQSG/rggz9Q7qeQe/9n/8Co7s24/1lXk8/uoF/NSn/hV+63c/K4NfD1F438XYxCDece870aoH8Ozzz+Dy1SvQg3QqADr1Km676TCyyTAiAQ1WEKK6jekaIoYixPA9JIlqc0UNjZaJL3z9EXl/53D8WjqMRgd333QM41UbSSOM0/NXsdyxERpMwTZIbG5hIpLAeCuMl0+dxl0f/wgeO/EsjFIdo8k4UjEDsUYTw1Fd9rNkyEAyyP0yjFP5DTxd3oQ7MYi1mo50M4Abs+OYJSmjnEOhnscnfvxH8ed/9GcYGUoi0WkhHYSyOzaD0E0N2XgMnUoNURPIxqOoJNNY2XctlvvHEEAI4boNsw0kL78MXD2PMTSg1eroBnQE6bJARwnbkXxc8hmourXlLKq8Y8SAimBsi+dp2kUH0fUsk3neZN9yvemQKK3R7YUJ3Sorl8THTkCXveKuLz76PR3/vSfvtUCvBXot0GuBXgv0WqDXAm/WAj3wtjcuei3Qa4Hv2xZ41w99EpPjw3j7PbdianwQnZYtVmMPP/o0Tp+7hGaH9P+QgLhinUzbx0QStt0S60lRAorKqYVqpYQy827RxsTUCJJ9MXSYlWWFQEiYb/JYdA+ZJgK0syRMTPCLRXe+iSQjWnLnKMhVCksCuBLWp1NBElS5mZ5VnrIkpW5FKUj5S/U9VTOaqI6opuvrS4plp4AELWZSUYWqMt5YSPQBQapueD0sNhIQULl3tKhV6kgFELEA2RIbSiqFXKcJ13bgNhyxFg6bYVFPxWJxUe7wdVlcYt4tC4hUrZVrVTQ7tKgMSj2t2WBBsiY2m7wblwBv3YbWcmFXKyhtrKNeyqPVqCAWtTA6Miz3RKvTMIvxwyO4421vw7lLF3Hy5Vdw79vfIfaJv/6r/w9WlhalHdiEtMOT9uL/JVdz2z7ZB28l+yxEQFKXvjOiMXzyU5/Cs08+hVuvPYKF51/CV774RXzq3/wMDt14FGW0UddU7qhAqDuKeFt2px54+8b6niqQespDD/zaWTR946RThT8lHdlZXJMMWR882yri+sXKbfB2+/V8ez+W0LdVvkod6YPDXpHQy4KSoqUPRHt/42fq+oVNBS6qAeqrMSQnTcBbVeRTKmICYiQfUEGjCqFnT53C/JWr2DUxjT3Tu/AXn/8T1PJFfOgj96NUq2JuYwULG2tS9FWK0g4CQT4P7VqZ2+hZx1LtySkrxVwdIcOzwmafvgG8HRkbQHagjZa7jrCVwflzC+i6CUyMHxIllVLreLnBgkcSvO1KzrUopTsdKXzz49Tp05J1lkz2YXRsDCziK3BSAZkCQPF6dF1y0Jg1yTlLYJAANBVbSi2kbI5pE8o2Nwg+S06imoNUg4t6t6my6RRAq8BkIW54IDkBRimoeuCtSzs3gtZb9s3ulgqJ9pUEGSV3U9QFGjbW1rE0P4++hIXBwSQScSrzywJcXL66iEcfewW5QlfAXD6vgHcknnSoyFEKfsUpUCC12/bV1oqAIo/xlPr+tW8px1k89vK4+RiVNQZUGjZ27TuEH/yRH8fuAwfR9MBbglFU4NM6mWOc/d60myjkC9JWVMjyUhoNB8w63r17N/bsnZBs21KJzn51KcyyqEmbvFaHtsltlQfu/VOkBFUM97gSSl2q6wI8kiyytLgoY4JAKoFMArhKoej3fwi1alVyu9mfBDh5bVzjxcaWluDSLrSutcUi3Advff9OXwGn7MBpW60+JQvXsyeXAvJWhnlXFLAE1jZWVvHS8y9gY3VVCARcd1mctCIxNDsaNotlVG0HQ+NjGJucgEv753SfgGcERZt2Q+x/+ZWK97RkKlO5WZdxznEqr0UAzDRlXtCK29AD2Fxdwdce+gfMXzgvyttgt43N1UU0G3VM+MrbFrOITbFcvXr1qtiqUnkrJCVvbeIaRBxGCEVUihG4kH3GEPCW5elELIpsOolYJCwW1I7dkPa1DFOK71RK1mo2NjZyKJdsRKMZ9A+MIhLlnpLFwPCYgH4nTr6MHHMimXcrgIgJ3TRlnDluGxXa0dp1uIQi5cWVKpD7H106+FhamVoRC9lMCoPZtOQSnn7pRQGu33vv23Hf+9+HGG20CYAwWsFx8Nq58/jKQ19GrVZBMhHF5uYqDh7cg/e8550YnZkF0ES3RtCpghYtmUUNrAl4GwhF4LQ15MotbFZaaLq0cc7AiKfQChpYL5Qxv7IiCjESW0hSYZtTLRylpbKmye8IvFGpSZCS6sxojA4eTTUmfYv0rspTJUGCVs8Ep6MhHRbXOmYZ18poFwqYzmZx3aGDAsBG41HkCnmce+08NjY3ZE1jn9I+nA4cnAMEZjmmUuk+XHP4EKYmxlAuFDB36Qqa9RoielAUt1RtExQVq9a2K+Qwfp2Z3oVdu6ZF8Ta/uIDFlVVRm3ENbHQAm5bJzTbqbhcmM2vDURVyremS/RxgO3Jdp+16OCxnDJLtrGgUsVhClLdsF+4RPCsx85ZnHd/1gGQmdR4g2NEWYgfPXdznqOwk8YztQPIDiQqlctEjv3D9bks+Ml1GaJ/M1TiINnVd0NoOuq0GnFoRG2srssZIzij3Is9xQ1knK/CN18P2JemO+dHsTwLtlXJFsmbvvfdeuQYhrHluLor8sf2xE6Dl2N4JPu48q3CdfuXkKzKGDh86jHwuj8WlZbFNnpub95T+XryCjBvmkZIYcgCjY8OvA2+pJvSVtwrmVwAi9y72STBIf/YAVlfW8cKLJxDiHiQZlSEBL/uYhU3w1iO8CeAs6K8X2yAy0g6cZgPrVInbdbF9b7cdWUvuvO02sdjl2qHaQ5H+/I/tKAD/JzujK95wauNZTQ5ZClh/4/nuzXJwX6/sfYP6Vg6YvoOFei32Nc82zLmPxRMIBOn6oWTL7BeOQWbdMvOU5wESuOq1uqxNVIUTwCUJQvrXU/r6SltffeuT/uS9RyAg5xeJF5HIFs9lxVPxcg5ef+NbvqfvGW88cgztVgnxBM9RFmwnJOve0uocjHAHWkuTNbtSdoQwZYZJKiVBQ9kHBwjOtRl/U8DMzCRuv+tmFKqbePcH78Xq+grsEl03OnIOIIEkXypiYmIKzzz7rNgkD/Rn4NpNiZbhewm6EbRIfg1b0E0DA6lBiVWgcwH3knK1jJXVVdQbVQSNINwmbdOrGBoaRFhPYOG1VXzlwa9i9/gwnHoJH/vZH8Yrp04jnsxgfGqX5H3/+//wf6EvGcPi0lUU1oJoOG2YliHWv3w+KmyvOzCD8ZEM4lTaouuBtwHETMaG6KJMZf+dv1LFcqWNuz90P068+jwWNldw4eJV1K+u4d4bjqO5toT+VBZPnn0V5bCGkdlp1AMdFKtFZAIWbkgO4aknn8HIbTcg17IxaSRQnJ/D7OgA4sUqtHZVsnyzyRSCXFfDYZxcX8dpt45KwkLBMTBkh/BDt70VtdcuIOE2sbhyCVfnruBtt9yGQKeCuKZhLBlHRIcAt522jUC7DVMLYigVgcUz8dAoFq+/Hq8woqDlYnqjhoHNOjqLpzHQriBQLwG1FhAKq7dauo623RZXmSbnQqcLpwvQb0IRNenzookDB/dVouZ8ry7kJr5XFi/oAMJtDc1AF06gK3FIJHwLkBvgaq3hnr/ugbff0wWg9+S9Fui1QK8Fei3Qa4FeC7xpC/TA297A6LVArwW+b1vgLR/5CYyPDOId99yKXZPDQNsRcPaJp1/E8y+dVuBt0FCWerQTNk0MD6tcPhaoWHwTxVG3IwXHUjkveZlTM+MIxyxoIWblaHBFQatUinxzrxksFAZhGhaitCSmqsglAEMLt64U7xuNOur86jhSLO5IIcjP21IFKd92VAr3niKPBU3mWLLQzpoVf6cy1lryGN6D5HBKMUmBlQRUpKhTb4gyl2AG37zybwTE8NRPLPbFozGxQDaoLGGhPhhCJpoQ8JZAtNNgsbCq1Gl8I8z8OIIapolCqSh2YlQsEQRjUZPFRbtWF3tRFoMIKjRrDdRLFdjlEoob67ACLjKJKLKZPkxPjSOdyYjagIVVhEI4evNNWFxbwzNPP4Pbb7kNqVgMv/Of/hOuXL4s4K2uE/BjAdXLufUyWPl/Afk8ZZ0UCSWjMiSFwobbxoc+fD/WlpZw23VHUTx/EX/1R5/Hv/7Mp3D97TehiBZYvmeW1U7g1i96+erCb0F2/cKih1j5j39j4W6rPOgBUwrc22GVJ2rD7SKe79+sVLAKqPYLfAqA9dWbfpimr2zxbRG3AUtfMSyZqV7mnF8E3VnM9JW//nOrsrUC80RlKsVP5oypQiiBRVp8s99F6QUNly5cwOL8PHZPTWPf9C588c/+Gyq5PO7/6Eclg/Xq+grmWVQjUCTqHBUiqMBPlWOrXl8RGHh9nGs7wVs+jmAvizS0XB4ZHcDAUBcNexmW1Ye5qxvouHFMjh+ScaXRLlkKv55am0iVkCqUapQfLHhynKv8665cC4kAShHMPFJaRitCBS0jWbznpyhnqdpjhpynjmFhkQCjzU/bljkrNsReFh2Lj02nKXNSgE+xCVa2j2JlKFbMnrJXVPpU0rXU87Fwy34kGO/SEJoKf1fs3ku0Jy+XpHDtakGUqShZWxeV5fEbrsXISAbRSBum0YQesnD67EX8w0PPYXWtKapNgczELlGBCSx4CnjrWfeKHbtcH4F8D2T2wAXf6llV1hThQNk2qrEjrRwIoNXluuDg8M234qd++jOY3L0HVaeFeqstilwZZh6Az9el0qhRt9W8ppKiC1FxHth/APtGLDrcYsUFVtdsKWzTlp5OBLTLpYqC3Uvlvaq7b+dPc8y1CES32B4msqk0YhET+Y0Czpw6Jda8gwODSPUlZe2lbSoBSM492jczH7RWoX1jCOGwhSCVszpJOcpGXNTGBOOatqjmeCG8/m3bZKUsZuGdAK7KU1ZKKLUHKJBZzX21VrBVY+GwhNGeeP55vPD003DqdUStMAwrDN2w0EIQuZJyhkgPDCI7OIhkOo2pqQkMDvWLIpjX1Go6AuLR5pRqTFrxm1ZI1ksxHqT1Ka2nmbPKfaRWFVVbKhaV7NunH38U9UIOwU4LmysLAviNDQ/J2sBxSeBTwNu5OXmOdCYta4m/PgoxifOfDgAyD1pSOGdbipJclItdeU3L0BGJEmCzxAY8GolCD4Qk05XZhcViGZFwAoMDo0gkM6K6TfZlsXvvQdmfXjr5Ml67fAWVegPReB/6h0ZQazSwtLKCtXweZTpJcI0LMlZB9YVYktKqXVdgCmMWOIJ4LVQCcw/bPTWBscF+jA8PiCOGOENwHedcbrdw/sxZPPy1f4TbdjA0mMb42CDuvfceBOJJwN4U+9xuowLbrgq5ijuA3e7AaXfR7hLu01F3DZQcDaVaF422AVh9CETTgGHBlsxRnlVKqFQraAppS6mbCeJyrpL4wLFLNR/3cva5mESK6lCBYATPJb++xnz6AipcQzQgaVkYzaQwOzqMkXgMo4kEMomYAJKc0e1OW/LqV1aXUWbWLWMoSnT0qMoaQjUqzz7sU/ZdvVZB23ZgcNxT9e1lxMrru23Jf23YjigumV89ODQs+wsB6GKlimq9gYbdRKvtouF20eQa13DQ1gKIJvqQ6EvDsCJoE9xt8pwVQIBW5AaJdmFE40mxT44nEghHY8qKltbMJkFE1fcEs3iOEKt115V9gHOWam/ucSQPcHyzDcMEgsMWYomYnBvFycRWltVUk5MHoEted1BZf4t2ui3gbcB10KyXsLbMTF+6HCinA/mUHAX2jVpjmfAdLgAAIABJREFUhWjHHG0qb2s1IdCxrUiiY9bs29/+dqWm9sgfEiHhgZSyGntyUnVuUL8TEounQt0JRHIfe/HFE8hmsti/bz/yuQLmFxaxtLiEy5evSG64OiCp9ahSKYlt8eHDBzA0NCBkD7V28YVVnirBH3G38M8yQlzjWsfzq46FhSW88sqprVx67tcEbgdpi01L/ZakoG9l+ArIKApzRUIoFHKo1JhbquIe6LpDwsfNNx6XHG6xbxZjG//cpBwmtshq6mS1JUnd2WZbhzJ/7fYuZPucsk3l+04A7uusk98A3rKf1RleRUTQUcAwowgEVTYz1yMVlUGikSHjpE0yikfI5Njc6Ybin3XUnalrlDOOuISo+Atx9vBcQ0w6WtD5QQh0SjnNff7aI7d8T98z3nJ0rzpHOi3oQRIh0gKSluolaIEWbKdGJ3aEjJgQFLhWcI+qkxRKEpuc6brilnTo0H5ksnF84EPvwpWrr2FschgXzl0WkJZgrORlk/BiN2R9GR0dFcv84kYO+Y1NjA+NyHuXeDKJsYlxyaK3Kw08++yzePTRx3H7HXfgPe95DxLJGJaXF9HXl4AWNBHUXZw6fRJRM43SqoPf+JXfxKHZaTQbeXzh638uDh0vvfwyDlxzBIUqXTJSOP3KaTz29Yfx8onzQvQdG5+GZUZx8dxl/NSPfAJPPfZVLFw5i6FUUtbbWDCAaEBD2KAbia5cAnQNp5dreOLiEm678604uXAaTzzxJA5MTODqqXl8/ObjqOZz0CNhfOPSGWQP7Mbw8LCQEzfWVzFghHF9MoviRgnfWLiE0OAAYtU2ZocHsGsoi4Gig83Nq+LuwIz1utOGbYRwKp/HXKCDdToKBCNIbzi4e8+1qK+uINKs4uKlM5icGcTRXXsRr9lo1WoY6UshxgzdQBthuY8QImYEnT4NZruJ7ugYlg7ux3kjiGzbxq6VDVgXlxB0KzCrObW3tg1QcE3CWDdooOoGEaLjAnPOu13YLkRF679n4nvWmsMYDhcBQycjTb5XBLWAjP1IN4RmqAuHvEU5y9NFKCDxHi1Nw1se6IG339MFoPfkvRbotUCvBXot0GuBXgu8aQv0wNvewOi1QK8Fvm9b4PYP/xgmxoZw1y3HcGD3FIKdpoC3L756Hk8+cwJNyo8CCrxlcY9FkUwmA+a8UsFQLBWlEESwgUWhUqWITreFsYkRxFNx1Jo1WPGoWJHSalEKPyzu8nuDRW9LCk0Eb01m9gggS1dJRwqYxVJJspIkk1G0ChKEtQW8it0Z32RK5iEN91ijp4UZgUpf16nysFQBnCCmUuCymMlCH4s0Aq7RPpGAkVeOYgHU//9OBQZtCmOmhbAeQiRkIKIb8v9usw2NGZF6SOzAWDysV2pShCegTAY87ZILpZIUvAlssejHom29SrCljnpNZUTWS1VR9DZKRdiVEpLhEIb705iaGMGNx49hZteMtMfaZg6leh17Dh8Ue8RvPvVN3HrTzZgeG8fv//Z/xtnTp6XIyeIc+0ipRxSAK4pI2usyT9QIye/YRCzCshgbIKhN0NowEA+H8dH3vx/dlXV8/rf/M/71Zz6N43fcgjJaqHSaAs6LKoRQD4Ep79MzIvbmjwecekUxKX5KfVL1zU5Vy84JJ9nG3odvLytfPatkperwbIi9/uN48P9OKU5DWwCIKpIqgFV0HJ6qkJaHvk2wKtZSqekBjb7iUFpdfYgywR9HMg6VAl2sGgnytJlLSdUli2kczw2xeiQwye9Z6G7UqYhyJeuQxfljhw7h4OxuPPDf/hzlzTw+/NEfRKnRwNW1ZSzQZpXgrWR9KSUwleK0HVcqWXUvLECyL6kM8W2TCZaxDajOYS5cUA9gaDiDweEAbGcFhhHH5kYVYWsII8N7EYmweBvybChpq01CRFBel8Avv1cTRRXMBUAjS99TPYpSRdqIICmVPgRmmHdL1awjII2yvFbFd9b1ub6wPQm4KlBXnsGzqubPlHqZyne2IT+pVqNSUwF+SrmmVLCqeM/nccQqmc9D1EWtLy71gl0Xa2urWFpepLRXrAKndu2WzEy7WkPENDEzM4Z0KoporI1wxBX14clXzuGLf/0YLl8t0lTYs2RWilHeE+9XgFp+L/foryg+QLtNKFDKUoHdtjKbZYnzFEUKlKCwinZ0Idz99nvx8R//SaQGBpEjQEvFnbyWoLcyJhRIrNqVylsWsCenprBn7yT6LYgtqU3L0g5QLgOVKseiI3lwAt766nNPGe8JiFU/UJnLNm3Ywh8YzGaRiieR21jHyZdO4OzpMwIUHqLSMJuVtvDBD14L1zmu7RyPBCp1UYZz3qn5pOyAVX/S3UABuh6I7dmSC3Drq6TESYDzlOQAFuup1Fbjf9smHQix8GkauHrhAr704AOYv3gRg5k0+geHEInFhaTEAnHNaSKciGNkfAIzu/difHJMCBBOk0pgZvI2BeRPpzOe7W5M2VEyf7RWQ7VcFnUxgSCC22JtDBcJWg2ji4VLF3DmpRdRWFuWT7dpY3x0WFn3UrlkmEIeovKWxXnmDlJERpXvQP8AwmEPJPbypNmezFvlXCBAZDB7N6BJ8T4YoPVuUOx5U4kkBvr7EbaiaNQJLFNpHhAluR5kDiLtUHUMDY9jenafzN3V9TU8++KLuHh1DpNTM9iz7wA2C0WcpWq0WEKDLhYcv9IfVDQptb+AHdAEGKd9N/c+FtLZDul4FIf37cHM5Bj6U0kM9mcE8HTsOgLdLirFAl47exZLi3MIaB2Jctg9O4HRkX6WhcVC13WqaDUbCIVUP3Ov4dxwNQM1AnW2jaZmQgsnUWuHsJy3ka8H0LUGYCWS0EK6kI1I6GBblyplbHAfLZXFMYBKW4Jw/QP9AiyurdKit+blV3eVOpR7jgBeygqY1rOMVGDMAYkRfZaB6/btwbF9e2EQvKxXEXCbMs5DpiLVsBjebNqyXnENICGCQCPXeALGBAsWFxewuryEsGGgvy8FjQQVqnrFFryJXC4npIh0NouJ6RkBnzkOVpnt7BFWnFYbdRI03A6azCtsuyiUq4gkkmIbzsznYMj0VPdc30OitDXDBMIUwUHl3KqscZ4HpL95XvAUtrIXeGc3AQFk/ilynWSu+nu9kFKU+0RQXBUCAu5yPHLOi+uKl/UqOdYEb7UO9G4bcarsnBpKuRUUcusCbnK98FX2PqHIdzKQvVlsk20BbFdXV0V9W6vVsXfvHrzzne/0IiIUgWSnslbOBW8Ab31y1k4AV+25Adm3mPs+NjqG3bO7Bbyl4nZ5eQXnz78mFu0EbznHeX0E+qPRsIC36UwSkYgp961Utuq1ldqeZBAfMOYDeJ3cZ0O4fHkOp5i7GWASJ/fkELIE77mmRaOo1hgPohwyeI1cT5j/zfbIbW5gbX1VgGLLouV8QMiOdHa5+WYF3ipA1yPweMRIBdD6ziLqCPCmoO1WYoZHvPHOTAQ/fftkNWS2LZh3Eve+HYlv+0Sv9lASsjgWBaQlUYznNZ0RILTUV44kfF/As4nKulU/53mGG64QwSRmwYuC8Pdd2edUPAD3IP+9BR+n3HuUJT/noX9u3VLvahpuuvmenUfYf/Hvj183A3SDAqwGNENs6+t2TcBbF00kolmsLG8ibMUlD5kW7G23iYCmSxYu39ZZIQPrG6sYHRnA//rzP4tiYQW790yIspUkGO4p4+PjOPfaBQwODkqb7d63V42lTguLV+bQdpo4vO8ABvv75ZzyzHPP4olvPiU/n53dg2sPXyfW5HTYMEOKJBAOm8gXbVRrm0ilae+fQnmtiR/60Cdw5y3XY3PtKv7i/2XvPYAsu87zwO/lHPt1znl6ZnpmgBkMiJwIgCRyjoRJyrIcVC7v2qr1ale1rt0qu0py1XplWTIpQgwmZYBBBEAQgQgkiDRIM8Dknu7pnF7OOW19/7m3uwGCJNYUa8Xie6zHHnS/cO+5J93/Sy99Fza7Ea+88jLeOvY+/vY7P8L580k0yuyyvNZU3QJlGj/VAIfVji6/F9ZmCRNj/XDZzPDYbHDTlQINOMxGuOiyYFd71IWiAQcv+xxObm7AaCwh1O7BQw8+CG+yhj/9N/8W5+bPIW8EjmY30bN/NzxmBxrFIlZnzmPYG8QQ753KwLlqCWmbGeZkAUwFv3DXKIaKtDRfg5exEQAytMM3mHE6ncaG1YCc3QJDw4CerBFT/l6Y6kU0Eht44JE7EU2F8c6PX0IXPEIeavN54TA34XeYYDPRxcqKptEq64vD3EAp4EV+eAQNmwvB+AYcc6fgzKRkX4VCBrRnKTQ8Mh5sJmYgp1Ei2F81i+q2QAU+98raHGPWQH0Ss7jI8R69IX2nKpnYnCO59+O9StViRMWibJSNdaBZM6p+A+CaJ1vg7d/7oG99YKsFWi3QaoFWC7RaoNUCv7IFWuDtr2yi1gtaLdBqgd/WFrj83i+ize/GpQencfnhC2FpVsWOd3Z5A8+99DMU6alktKDRMEg+GosjvBHsaA8JiMIMWQIySgVSQaGYx0Z4DcOjQxidGEE8E4fV5YCVWWhiUcgia1PAvrqWd0mwhugNVasmyY9UgI0Cx6oC3LLYqldMlfpW2ZXpyjuFI2kqSg3howpJmPkaGMviDQE6FrGIJ/G/WRknGEGgiypgBaKoXCTmMhJwEHDZahW7PwKwTpsduUQKhXRawFu/yw2/x4tUIik/BwYG4A8EBMQ78cEJUe243S5Rl2yGw6IYC3W0w+vziiKOxVYqVAhWr6+tYXVlGdlEGvlUCo1yCY1SEQ6zATZzEx1tfjzwwN3Yt38f1jc3kExnkCrkMDk9jWQ2g5defAmfuuhiXLh3Gn/1n/8C773zthQ4FbanmNMqL1QVzqSwxdxhgrcE5Pg7LUuV1tFNCwvxTbjsdtxxw43ogBl/+id/gt//F3+Aaz93PbKoIdsoo8KCHvMAWeTTbLgUVL5tjax/pz5WVHGSucWafkO/fpo6VsWqKgBMXV89N3Tb6lj6xc48XN0GWSsYE0yg8oBAka4uZqGWNoFiR0oIV5Sd0u1EVVguqaJ+LpsXFTULryyEsphVEVBWWWiz8EcANk+1di4nBXxmINOGkHmDvJ4EbglG6cevgEYqNxgiK7pWOS5aanZ1tuPwvn2YHhvH3337bxFeWcP9j/wj5MoVLGysYZW2yeWCKGKUjSwLxyZ5v571p9QfCrgVWz8SJbYyb6mKUypdo9mAzq4AOrpYKacKyAmnww+bpR0mox/1Bse5Q8aIblUrimd+p1bE0bPf2G/0AinPk6CpFKkJktbrKJaLoh6joowAR5lZhVqeKRteqeLrAjYUiiV5EnBVSlqVI0fiAdtOsrg05Yv0DQ3ck781akIcYG6fstNl0ZbXmfaGLNqZVX9jCZx50zYz3nnnbZw6fVLG9NjoCC65/Ap4fAEUMhkBGgN+F7xeOxxOqmzLsNlcOPb+afzN15/C2ZmopnraBrL1+UPl3ioVqK6IVf1+ezzoqlDV/z8M3qrXKutlifU2mNE0WnDjLbfjvs9/AU5/AHlakparSOWZn9iQAjXHFMcLwWoqU5xOF6ampjA5FADTeYtUw9F4tgHk8lQ6a3nforSlIpkOqiQDUGFbk+tAO0SxjOe8KePLJG0T3tyUsd4VCoF5nefPncOJ48fFRWB8YlzyiwkiiDpOJzqUi2hUa/L5LOhSvUeCga6SFTBGA3BpkS2FdQHyNYtzzTFBCov8t2aVLBbczCL9CHir22QTdCW4Wyvk8NxTT+L5p56Ey2LC4PAIQu0dsLl8KFQaSOcLsLndGNu1G7v27oMv6Ee9qSnlNdC5q6MdbaE2mTeZ10l7X+aPMgeOxysAHC2ZGwRjLXDYFHjptllRK2Rx5v1jWDh7CvGNVTRrFfTTNtlskvbmfEWgieAt24zrhsPtxLXXXIPDhy+CzWoWhRzXFqpHSfYhYByJRHFWMpojsJAYJKpERZDg/ODzeKXA7nR4UC5TLaoBO4wrKHAOK8FssWF4ZALT+y8UdSUt/s/OzeGDk6fQ3tmJ4dFxbIQjWFhZQYLEAbFTZtatRnLhWiLKeqtcFw4BWjXbzGa4XQ6EAn54nDZMDg9i7+5JhPxeuJ12lPM5pJMJye+Nbq5jbXkRNit9/ivwemzo721HX08HrE4rUMwgEV0XsJefSete9ltm3VJxW2nUkS0VkCyUYXT6YPZ0YDVRxlKkjFTZiYbJCpvbCYfTJYBkpV4TNTHbo1AsypzZ1dUlmZjc13A+53wlWa0aoYCKZyHmNJgRyvnXLGQcKsXKzK6nSrdUQrvXjSsvOoRDu3fBUCminE6IrbUseDxasxFmsbhXexSZHbin0bJ32Q9o88v9QD6ThdNqFZU13QJKGiBJBW9vfz8Gh4cFtKYqOhKLCqGBGaiFYlnU/hUCt/WGWK9HuK8wGNHW3ingbZluAATyHS6xRqbDCRXx6mmTOZSAF/9bAbZq7ZGzEPJNQ8YvQXqutRzzknvsdCjQViNncf4gcUds6vms0JpVqVqFXMUGEBCNRvEKJbQYIeBtvVxEyOuGy2rA5uo8ErGIqMs574uzAIkfuu88501t78j9G9dtguHr6+uIhCOyp7zkkktw+PBhlRetqcX1tU72EzqoqM3NOpi4bSOsiGhsCI5ZjvcjR97C6Og4xkZHEY3EsLCwiM3NCJiFy3WLh6dns1NxTSvx/QemBbh1u0ls5Byn1K5KAapIduTFCQwuvyM9jnnEFszOzeP0mRmx7qf6jeN3enqf9AdaZmdzal0QNT4jGgABb7mezs6eQzKZkH2hzca13iDuAm1tflx4wT54va6tPaO2FG25tnw031aaQfZmav+tk+n0a6jWDNVnPqny9qN7RX3PuP1THzFcAxQhTTmScA/LJ1WySnXLPT/XAUXI416X7e3WLL/tQi7gnoUkAvYXIX6xrxK85d6D1sv8/Q6XGEXmVL/nyXO/sUUgrNVw9TU3/fwh/z3+Zt+eMdn7cAxw7FBZn0hl5L6FJJxdE1NCRDl58uQWYYAzjdVil3OjDS9VsDyl//P/+mPUG1VFIDA3kM1HJQOd58O24D0Nbb6pVmf7zM3N4eJDFyCbpR1/E067Fal0DKdOnBASw0WHLkGbzy8uKiSX9PTSkt8Of5tf5rxsNgOvp036bK3aRDDQgXOnZ/BPv/B7mB6blMiYP/3On+FnP/kZjh09jhdfeB35bEPmqkQqhvFdI5hZWOPygI5QJ6LrEYwM9CO8topaJY+J0RF4HCVxQHBzXmo04XXY4XO7ZO7lHHU2VkLT5cR9v/9PUKw2cGh6WtYWv9+BR//vP8ORJ17GcjWPpMuK0PAAUkW65FRRXI+hw2DHpNEJD8zI1ypYamQQLqcQqptwYVsvhjwBrEWXpP2ZGx8tF7BSK8HQ3YmU2YSVWBzVRBw+swMHhsbhKJcRdJhxyeH9uOGGT+NvH3sc9XPLaLg8MFrcqGSrqFtNSDXyMFvr8BlNsHo86DM5MD49ima/FcbkJrrOrsBXaSJvbMBVKKHZNKNRVyRWKmcVEYHj3IxGuY6KyYgMiTN0r+AYqDbgcbuRiqeE4Sf3ZyRDcJ9l5n0hiddaFEqJkRNWmB0+FBoGlDn2eD/N+1S7BYcefeLvsbe3PqrVAq0WaLVAqwVaLdBqgVYLfLIWaIG3n6ydWq9qtUCrBX4LW+DSex5BR9CPQ/t24epLDsFuaEou4mo8jR+98BOUyoQVqC6jPaqylGWhI9TWJoUvApwEJVnMrNaoLsxjM7IuN+u7p3cjW8wi2BmCi6Cnz4tyvYIKc/gI9uo5lST312n5yOqWAn7EslPLOCVAJ3ZnOpijKWWVelQVjMSeVysg0ZyQWUwK+VCgHB/KqpWqXto8N+F0uISJT+sxFmGKRaXkU9aGCiDzev2SoxVqD4l1lsNmx+bqGlKRKMyNJoI+n9zwSkZuvYHenh4pvlEBwwIZlZVkO7NKQntWFvpGR0cFaIiEw1II9XppI2aSDLxEIo4k1TSRGHLJlOTnVYt5VAsZFHMpNGpF3H7bTbjiisvEejGTzyOeTmF0agrVRgPP//jHuGDfAVz5qUvxl3/+53jzjdcFRFCFpaYUqnaCt7piWWwPt6wvFSAoBSmrsic1Gwy47tJLMe5rw6P/6f/BZ275DG655w5kUEG2UUWVTUsbX+X6R4GjylxjwbGpLJU/pKbQVH2SWKwBVPrwUUoGXTmrIGC9KmjU8s4UoKhAH6X6UkUs5u8RiJaCw067QQHCaJnHTMEiygQUC3kkaB2YTSOXo3KKSvIMUskMUqm0KLFIUKiWqd5h0ZkW2gpB5k8hFlSUja+ofAlu0pBXy2HdyqfUiryqIEkrOyscdocUdwYHh8SejoVu9tuRrm7sHRvFk499BytzC3joS19CvlrVwNtNGV/MxNuZAapICcoiWp23ssJmMZ0/Cd7Sqljssc1WBambgfZOHzq6zag1EjCabPD5OlAtOVDM0cbWArvTq8gKBDq0jNqmTAFKKcpCPjNmRTGeK4hyjO3FwnSCNqK5LLL5nFiQK8BbB+Noj6lAOoJLSrqrFPFU0oiKiBajYoFJSr9GOuC5sRHFxnqnypjFZ2VpSWEPC5rMbBTbRFqNSgGKbaSB3Jo9JdXHR468jldf+xlCgTYcuvAgDl58MdxeL3JU/MepXLHA5bLCaivC7qjC7vDg6LGTePRrT2DmXEzyB/nZclha3rL8Wy72TlPJrd69oz9rp74FOnx4AdFVbZwjGlRXGS246fa7cNcDD8Pm8cJgs8NgtWEtEhWVHhX/fE8mzSzQGto7OjG1ewoT/X4BbvMaeFuqELhtClhFNTLBNoZic/4geUFAXAFcqYhuCLDOc1OZgKKtF8vvaCSMZCwmSl7O24lwFLPnzok9Ka0Vp3bvlnmToDI/T8BfqpPFZl8p/K2iQlSWl4rooSZsITlQpU2gTCypVa6l6veaRbhcc6Xe2868pQMD+4/6vcx1JONQ7d1owGMx44N33sLj3/wakuvL6OzuRQdtnkNdMFqdSBeKsLhcmNg9jbGpPbC7nag12QYVAa/6+vj6kKxR7Oe0UiagxgK2UQUlyrEQzKG6rVigbTIdCWj92pT1NbK8hDPvv4e187NEc9Db0ykgIM+VbUwb3qWlJQGB3V4P9u2fxsMPPSTfTdCyVle24rT5r5TKsnZxDiJY9O67byOZjMkYIBjDOYDEFZfDAS8tb802lEo1IZ0Q4Oc1yaazSGWysFhs6B8YxujYBIJt7bDbHGIxvB4OI5XJyPmHYwlxe6BVd4EK+ArXaqW01FW3/El3CoLbbBu33YHO9pA8SUKaHBnCJYcvhNVsQCaVFNDb7/VIv1hZmkellBeb3JWlWVTKOezfvxsDk8y6raORiCIWWZdYhUDALwrWfCGnrhH7DNV0jQaimTxKMMEe7Eeq6sBSpIJkyYlUviTkMVoF02KWubwb4TCyJGoEAkIoILBDe1CuH9l0WtZvccYo5iVXluAt9zxUMDpoSe12yZrCvRDdMhxmK5qlErKxODr8Hlx/5aXYPzkKS6OMWjEvrgNo1mAw1GFs1GBqqjlOHENqyr2D8yqBec6tHAvMuN1YXVNOD/WG2ADHUwn4/AHsO3AA0UQC5xcXJWaClte8lmCPa1LZWkWxUkUqm8d6JIpCpYLu/n4EQx1iGV6qMhbCIipbRltwO8Y5gPsugyhsNfCWAKDM/dr8ps1xunU551qlqHfA4VR5uFRe88lxKEBqsSCkpmKJDhRFGZNct/laEjmEWGNS1vZU3As4ZWwiHY+gms9ianwI2VQE4c11WRt4NBxfBNi4lqj1QWWKc94QtX9JXRtav9I2ma+99dZbMTQ8pIF6SrUv/VcIbBpwoZHPxJtFQyx14HKn+pbHn8lk8N57xzA5MYn+vgFsbmyKXXI4HBXwVtYsZkIKuaOCXD6Lvr4eUd5aLAYBzowG7tMUeKtn3CrwVhF+FKBrRrNhFKeKmXNzWFhcFhICVdUEb3fv3iP2tYlkSlwSeD6iHDWbEPAHMDDQL4SAt946gkQ8IvMOc0O5btJOtq+3C3t271LkCYNSSMs+S8vN/Wi8xRYVSdumfUg9q83XGqSr9uAfUd6ql2gRKB9BhX+x+nZ7LRUip1wzHbAlWU2BufI7rd3ooCL2yWqKlvmKhEz2O9rJO13MvrUp5xDNsYJzJPuPEDc0C27uH9nvZL0iaaBWl3PSnV50Fe5FF131G70b3LdnQgiznGd5bKVKGYVSVc49GGpDrVIXlTn7PfeZqi3VnpprTCwegdttwZ/9x/8gryPRq6OjHatr5zEy1oeTp89henpavd9ukzZxuR1YWFiQtWfX2IQoeuPhJAJBRiQwa3sQLpcHc7OLKBdSsFkduPiSS/HB+6cQ6ujEzMysjBN+f39/rzhebISj2FzbRDGbw0s/eg49gRCsRgPiziqOvvMu/P4ALvnUVXj5xTdkP8p7kZW1Rfgddtm7EPz1uT2SXZxPJmA21NHVGZIE1oDHhYDTLrbJdsYIOJjjTXKaGblyE4H+PviHRzB96CKZE8zVGjoCHnzj0a8icmoOL548ij3XXI4KM8br3BcB62fm0G5wottkR5fFAVO9iaVcDJlGAdZyFRf2j6DN5kI5uglYrUhUy1gpZVDze9E/vRu+9g7pF6VcCstnFpBZ2MCQLwCv3YQzM2fQ3tsNu9uNc4kEwqU6nD1DCAS6UM2mEXRbYbI3UbPUkS7m0emxoHdzDZ/v6scuAtOWOqokIFV4kmWgQbtj1T8YEaKiPIyoN0lYBqrNhtxbFEiCNJBM55A9AUlDBNlVX9busWRPRZIOu1ET6WYdFt4/u32oMWvbH0QknRDScraQw6f//PHfaP////rh3FN961vfkjWecz/3RL/Nj/feew8//vGPcfvttws58+MeHKfPPPMMrrrqKnFLaz1aLdBqgVYLtFqg1QK/Cy3QAm9/F65y6xxbLfAb6bENAAAgAElEQVQ72gJXPPBF+FwOXH7oAK697GLUi1kp0GVqwJPP/Bi1mgn1Bm/gCPrwRlDZWxJsYiabKFYKOVFR1OtUORTEiiuXzyDU0YbxXePoGexDiUVKhw012noamijUmLOocqR4g0gfr2qpKipVFn11VQdBTd4xippMFGC0K1PgHgsKQvglqMOCjK5rIwpUZ/6gKtKwkKnn4VpMqrjIIg4BJxY2RdnFm3PaoTEXVxRdRjhdbgSDIcmKJADB4nosEkGjUkXA5cJATw9275oUYOKDkydhsdnEHpcqD4IFKysrUhyTwqDRAI/HjanJXVIcPnf2DDLpFEKhDnlPJBoVoIuFQxbbitk8KsUigh43KoUc4uFVZJNRZFIRXHH5p3DdddcgX8xL0XkzGkHfyAjcPj+effY5jI2M4rorr8LXvvLXeOWnP5E2YxGOD9qLKsXrdo4r248ADosqomCzqGxitgGlLxYWVet1HNyzB5eOT+Hxr/4N9h/cj/seeRBFC5BpVFCm0ovXoqGuA23ZBLzVipa6UlQOQrcj5PHsAHd1hYa0v5azqatb9HxiPeVYt0Yke18U1AL8KQs7Aq0sQPBJUItPqqL4ZPE2HA5LAZOZbyzA036S17bOLE9VR1cFPi031irqTc2OlfaKkl/LwiBBfhaJtxXeLG4IiGgigMprz+MjgMRurABmp4PArVuA0X379guAy9ekEnEE7DZR3j77/R9gfuYcHv7il1Co17GwvorV6AZyBfYRpYCVwqRmVSoglVYE1YEUsYvWQEwq+6yiRtXB24aAt20d1H2lpUDv9YZgt3ShWXOhUqN2j0Vb1qCsUkhnO5Zo82mEAH8Et0lAIFiXTqY0K12lXGfxfCuHkIUzu00KbCyQUmG/nVGtxi+LoSbaLlMlayZYShXIdtFYACEev1hb78we1LMIVYYbj5qgsNggytygq28JslJdrtn0asXqpaUFvPLKT6SfXnDgAoxOTEg/pn1rOhGH3WaGy2mD1V6C1VaB3eHG8RNn8OjXnsSZs2EYBBBWqiZl76sK/TvVaTuL12qZ0ckIvxq8FQBYkGqLgLc333kP7rr/YRhpYerxItjZJdmjnGviiQTKYiPdEJvDfQf2o9+r6A5U3BK8zReAfF5lALOYR1tpgoBFAgqFImKJBOIs/Gu5lcwBJdmA183hoGKR19AuJBbOU1RMMvcuwwzUeEIytsMbYbR3dQhJRSz2XS6ZU9gmvDZU18lcpAEmVN7y74pIoiBcFsh1m2zOXxxjAo5rWYRCBtGs8lk8F7BQs+yVuV5IDFr7ampwApwBpwO5eARPPP5tHHnlRXlfwOdHZ3cfgqEu0GiCgPjA2CTGd0/D5fehyCzgeg1dPd0YGxtEqVzD2tqqqPC9HhdCgQAsJqPYF3PicLtcAljxuDOZFFKJGPKZtKhsXSYjyukkzr5/DDPH3xfwtq+nS4qlYhtrMMi8RfCWBcfu7i7cfsdtuOvOO2WdTaeTojBnYY7EERIm2GIsRhJgffVnP8X8/JxYHDYbVbluooK02QVIpfKGytuSKNuVQpEgcTabF9JEINCGtvYO9PT0oaO9C3a3S/JPF5aWsLC0iHg6g3Quj0rDgEK1IcrOKklXes421w6xSVYArs1kRld7CP09PXA7GDVgxNToMC48MI16tYTwxrqAoeOjQzD7PIjPz6KQSyOfjeH87Ck062VceeWn4B0eAnIpVOJRRMObQgTp7e0R+/dYIoZipYBKraxiFUxGxLMFRDI5NJxdKJlD2EgbkSg6UINJlLmc5+0O5QZCa0jOcWwrtjkBG4K3VOByJGdSKZQKeeRyWXFYkP4oKnS1D2I/SCWTQmig7aTTbIPLakO1WMDK/CzavA585qrLcGDXKNxWkzhp1GtUnVZgatRhpTUwQSMZGw0YSZrgmKTqt1SEzWaVPvHSSy9hYWkZdpdHlLPsj+O7psR94/0TH8h86/C4ZH9Fp5R6nUV6RchIZ/NYWd/EZiyOUFcXxiZ3weZwokknEnKBTBa5jgRx5HJyDWNuudWu7GdlvaPClUCARivRJzZZ7xThS+YL6QMqA5ekHxII+He2K9db3b1CMuGbBB1V+3N9kOxmCRVWfZOEJqvJgEwyjpmT72N0qA9uhxm5bFq9l8CZztAjosmNHd+rEUBIuuBaRaIbLYyTiYSoWe+55150dfP6qv2sRAyI/e6OfPePEs7ULC//v7Wf0kBAAmAnTpySvNv2tnasrq5heXkFGxubOH36rCIRaYQ0uqyQcDAyMoTJyTEBTZ0OZpMrMFrtIRQJi8At90gq0oEgJwF5E3L5ImbOzSIaTRCNkrmcOcQ+X0DsrTlHE8CkypSgtg7eEqA7c+Y0lpcWkcvRcYP27hYBam02E0ZHhzE+NiIqYNGy07mDQCj3Q5q16rbCeXsl0y2mdzTRFgiudxOl5FP7zk9inay2ijvWyo+9R1NkL0Ug0Nd22uqat8BbgzDOqJRlpIpy6+CeX6YK9lGbTe3J3Cofln1RJ+ep6cQov+O9AcFH7u/VmqRIoDpgu6XiNplwyaWf/o3eUU5PTSjb9poiZpKsxf0a905CVtDWcD0uRCcz6nvjiy+exh/90b9GOLIu+/xEPAWTxQi3x4b5hXOY3L0Hy8vL2LNnCtHwhrRLOLyBXbsmpT3ee/sYRoYn0N/TL0RdEhAk471YxvpqGHv3DMLj9uPsuUW8/NKrOHN6DufnloR44rA7kUxuwOVxC4mGx+ZzOeE0mOCzW2Gu1/H4a0cRDNpAl4sbrv8snn3mZeSLBM0tyv0FBlEb0/WB5AWSmlx0BqhWZL3xmatCjOkJ+cBEe7oWOZ1W0n/g9DiQKeTRNTaC8YMXotI04dDBS2GoAD3DY3js0Ufx7W/8JebTcRy67koUyhVY7G5sRqNIb8ZhzFQQhBXBhgVeswWxbAJ1DpFyGb3MHfcGZK3KVWrIGoBYsw5bZxD5ahlTu8dx8aGD6OxuR3w5jLeefxXxpQ3YzSY0LRbE8wXMr2yg4rUiI/EoVkx29cPlcaHiMghBzF2qI11pwrJ4Er9/eBeu7PbBls6iUaoJeM97EjOJQE3O7QZ1j0K3DrlHIo3MJPcUQnaiK0ONufUmODxexBMp+T33D2r8qXlHPbk5UvdYOd4n2uwwOTyA1QZ/V5fch7oDPkTiEdz61ad+af/nnMv7sTNnzoiS+7Of/aysuR99cLw9/vjjuPDCC3Hw4MFfa0xxbednXX755ZiYmPi1Puvv482cO2ZnZ/H8889jbW0N+/fvl3bgfeGvevC9H3zwgbTfnXfeKXPYx7UdX0OXCa7FrUerBVot0GqBVgu0WuB3oQVa4O3vwlVunWOrBX5HW+Cah38fdrMRFx/Yi89ddxU+eOdNzM3PAU43Kk0LcrmqWKgSvCX4obIjm6KwYKGNRUwqGEvlgljilUt5YXVHIhvI5FL41GWXYM++vTDarbA47FI4raIOg9UsSi+CsixI1StN1Mo1NKoNWAkc0t6zWhVFkVKCKUBNKRyVMoGFCZvZArvZKjlzLHrKv00mpYalnRiVF0UqPFgUM4m6tru7B+Njkzh/fgFJFjlqDZhFWUgAQIFDLMRS5UJQl0VHnmcsGhUW/mB/HwZ7ezDQ242hoUHE4nGEaVVoMoltYbAthPPz57ER3hSbOgJntEM8eMEFUqRloZdFR4fNhnQmKwU+WlSyXMY8UVFhGowoZLOoU6WSSQlwW6/kkEmGsXf3BK659iopAFLBEqE1Wf8AOrp78ORTP0RXRydu+9zN+N5jj+FHP3xKivPbtsnqJpz2sQrkUFmFLE4pUNKoWe5ug7dWMu9rVewbm8Ctl1yBx776N+gZ6MODX3wElqAPRcYr1VlIMcDKzxTljlJOi1aSRTPJH6W1rZZhKj91uz1IG/NaK3Ur7b1Uu+ttr1vZsegmKukCC7IpUcqWSmUBywlosICUy+aQyWbkNSy0Mbcwny+CDndaJC54L8vYMy2KT0gAbCMCwVJ41jIcFei/s4ChFzIUBic5t9I/WQxUJ6SDt0q1ooAkXm8CVDxpAjtUKPh8frmxZiGB6iqCEn6bDXtHx/Dy08/g3KlTeOgLX5BCy/m1FaxGN+WaC3jL/0kxVyncRIGsK40lf5bFdFVAV/m3fFKJq6x1DaYm2jq96OyyoNZMioK00TBhdamAfJY5kiwINqUtmXHFa8V2LHCc11mE57VRGYUsfBMY3rJqFjCWqkorLHar9C3J3CVAYrXBzpxrAuLaMYsmROyFFQAtvZNEArMCnwkCqXqvBlbLteEcoanApICqFFss5Bvp5asBCmLzSTC5pjBDFrlVHi3BF3XNBMQvlKR9SDooVcti5VopFRDwuQW8tdkrcLiacDjdOHrsBL7y1z/AzGwUJhOJIcoyUaBFTf2vJyMrkH2HUu0j64yc1s+ju1vvEViM+c3sgyYrbr/nAdxx3wNoME/VakWosxt2Ft2SSQHXaPnd3t6B8YkRdDvUl9HYsQAgkW4KwKfymOsoFErIpDNIptICAGXzeSRSaYQjEcnh5nUj0US3QBW1uNsDr9+PULBN+nGzpgG4kSii65uivI1FY6K4HRgcRFsoKNlvBHA5/9JCnDaeOshNoIfglFLfElxnP1ZZgkp9S9tkBd7qhAAxVRCQXAPuNbtkjgNRmosaV6m5lB26auBKpQan2YCg24FjR17FY1//KjaWFuH3uEWB29M7AIcvAKPdiUBHN4Ynd8MTbBOlIgG+4bExtHd6sLYRRzQagdfrQXswIFm6NJMl1YAKd0WMoQJcgRucl2Kb64hHwjCRKJLNYOaD93HqvXdhbNQFvLVaSIyqynFynC0uLQlgNzQ4gHvvvQef+eyNSGfSQvhh/hzXMQJTCrdqCHjLue/IkTdw6tQJOnXLcOJayuvndroFvK3VgGKJjgFUkHGs8HsJ4FbQJGvBaITD4RIr6c6ubvgCAVgdDlmLl1dXsbC8gmgyjbrBhHLdgGy+gCLXFyUXlPFKIITgLVFBv9uFkYFBhPw+mA1NuJmbODiAiw5eIKrVyPoqVpaX0NEeRH9/D+ZmTmJu9jRKhRQqxQx2T41i7+ELAKcdSKeQXlvB2uoyAj4fukdH0chnsRkNS95j00gLZ6UajWWyCKcyyBuDyBrbsJk2IVf3webyiJVlOp2VwjVPuXdgQJTiJKfMz88LgMv+29/fJ04aBM9ojU3QUVfiEQzzeN3St+bPn0ckvAmbxSo5kjRGYMwAy9/xzTVsrCygm9EUF+zFwb1T6GnziVVyrVqCoVaFpVkXZwvOcwIzsb8SXKJytFSUvkQF3JM/fArPv/xT+Ns7MTU9jZGJCSm8Hz95UkAlEmSsDhtokFKpkkBjRLlaF4CdiumllVXAbJX39gwMCvBBpwPO84yOKNGBhKA0506zBVa7XQBes5WFYWVRvDUONWWsgHEmo8zpHOOcL9wetwBhHItUhjPnXbldKMtklaOq5myesIovMIiCme/nQ7hm4jNcl35raNSweH4WG2tLcDutCAX9QtQhaYLEOAkW14khQhxShKpKTdkmJxJJxGJxucZc0++44w4huKic+rqMW66RKiN1p4sF5xBtgpbpXSlj+eCcL5nSNpsAXdxP7pveB7/Xj+WVFSwvrQiAe+7crMpaFZJZU9ohX8hifHwUw8ODMNNq1MbvVTObrOO0KNVsk81i+6tZJsucZ0UikcaZs+eQyeS2wFuCWFQqcp0l6KLWYLuMSZ3sJkSDdEpiDGrV8ta6Satqqn+npiZEQUkiJlXAWznAmpW0DlZqLaARAT+8qMlcsEOJ+yHlrazxOiirA7n/4+pbdW20thJnCAK4fHL/qgO4RjRoq07gViy8tXsJ7knFzUftSbnOyl6G+xTmsRMM1N0+SEjkGCkVZYyQPML5V0h/zL81cN4kaG4TYtqNn7nzN3pHuVeyZxWwzLElbSz7QKuoH/dNT+FrX/uaFpNhgN/vlX5HRfbnP38/rrv6Yvj8HqyH18VphrnWPP9KNQ+DsS7kEJ/PI58tobKE/IwGjIyMyFzY1z2A7u5eRCNJ1Col2UN1drUjFk0gFOpCNp3CCy/8BN/73lOIRdPo6RkQMLdUYr+i1ThQrJSxGdlEOpXHQI8fe0ZH4DQZYGo28Z1XPsDFhw+gI+STcXXN1TfgmedeRiyeEnCLwCyvb7leFfcA5keD8TrVElw2K/xWM7wOCwIOC7wWwGZkVE4VTjejQEzIWxsI5zJw0fXGF0IxV8epYzM4dXwGo2NTMLflYOsIINjVgUwqDbcngI1oAoaaAbmNBPwlIzqcbpSTKdkPy7xbqsBdN8JntqNszZMFhmypDksgAH9vO/K1HHw+BxqVPILtfhy+4DA6g32YO3MemxsxvPzKG+jsHsL4rv34T//5K+jb14O3z5xAe78TY8N7YCpZUVxPoN1iRyO1gj/41AHcMdmJWmIFzXId1qaD7ATU7ICxQMtvI6okRTOXneAtST1N7pDNyPG/K5yHjbL+c7w0rVZEE0nJhBeutpAedtihf6RHm6x2WBxOlOtAlYTHYgENuiY0m7j76dd+af8/evSoAI/j4+MCQt52220/B95ybiZh6dVXX5W//7rgLQ/oyJEjkn1+8803//8OaJJwSfUslcChUAhU0xLI5tr0cWDsRxtUB7aZ3c5s6taj1QKtFmi1QKsFWi3QagGJIPoFnnat1mm1QKsFWi3wW94CN3zpX8BQr2LfxCjuve0mPPfU9/C9v/s+bP4gBsem4PV1UvtA/Z1YtukKKGHsUx1noh0egbMCKuWiMKAJ3EZjm1hbX4Ev4MUVV1+FobERUfHkSwUw6I1ALit04XAMsVgSjZoBzTpVBixgananBHBo/WqlmoPqDZW5JrawAkhZpeAZ8gfQFWyHz+kS5Yuh0RDgiEWi84sLoiZjLmmxVJYnFbVdXT1SzFOZa8oOlP8WRWWzKRa6BAmpBKZSggU+1ghZvBgZHkIsvIH2NtosWsXCsK29HclMRgrY+y64AK+/+SZOnDyJwUEWLVxiD3n40CFsrq2L+oQKCKoWl5aWBVBj0ZIK10BbAC63S5jzJ48fR5IK0eim3PAbm2Xk0lHsmhjG9ddfK1bV2XwW4UgU/UPD6B0YxJNP/lCK5w/ddx+e/9Ez+O7jj4laSKutSwGGaJG081YOmOlDylsBzKiCpHUWi5o2q4C3430DuO/aG/HM49+FwWLCI//4SzD43ajZLagwx5jAGYExgq41ZhVXUCszn7EmGX0E0VURtyJKAZVpqjJm2YYEXFk4l+wxyT+lqrugCuaSM6iAH76PbShMf7LvNS2jgHQaSMwTVkpipZBlQUG3FubvWaxV+XVKsasJanTttjaqBeJWf9JAOV0JwmKfbvcrVpJasVgvSivgVn9qKlwWhw0EeGwCfNGO+9Of/rTY07GoTRWardHEnpFRvPHSyzjzwXHc9/BDAr7Nri5hNbIpamsBirUMOZVBra7lR8FbXsOtnF8ZL6qALOdgbiDU4cPgsAfVWlwKYcw/ffPVGUQjVaWu0orGlDrws0ThTICE7HtN6eiiGpNW1QThNAWbsLw1lY0q1CpwVq6HqG5VvrKU7DUHaJGRCKisXTd+nxyvBtxqFtxKgcv5yCjFWFVIZRFKWTyyoM9xwf5GkJJ9ScB9sb6uocQMY/Y/Kv/rLMAq21naoVKJT+C2YWiISrCrvQ2DAz0IBtyw2Wuw2uuw212ivP2rL38Pp8+GJUOOBWOlFFcd5UO2olpPktzaj1krfhl4ywlMCB20p+acaLHj9nsfwK1334e62YKK0QhvsA0mu11yadkj7VLAd8FnU8Ah+06+AsQSeSGq5Ap5cUvQM51JHqF6n/mIeQEEazJOCSCyeEblHK8v7SUFlLPZYXc44XG5RN3F0cVM0FwyjcjauihGC7k8/MEA+gcG0N7RDn9QWc8TTJA5tcocToIrTQGcOPfZmIfO9YRjUgugJlDS0Kx9qXLS8zX5U3Kw2a/Y9zXSAj9f+qmMCfY3Kn018JbZruUy6uUCejuCqOWS+PbffBlv/ORluC1Gscfv7OpBqKsHDm8ArrYO9I9OwNPWjhqMCHa0o294SK5HJB6V4wyF2uBxkmAAOKwAjfjY5mI7W1NP5QwBFLJ5yeTLU4Ubj+HMsWM4c+yoKGn6Cd5qWbacw9j2uvKWOcz33nM3rrjyCmSyabFqFvCdSistdoDMJo4nzvPvvvc2ZmbOCHjLHicAvMst4K2DtojVJjJZ5ruWVC6kvFBzYiCQRyWXUblO0Ha7u7dXADwH8/tKRbxz9H2cX1yCweJAw2gR4Lag2YtyXqGqnmui3WyBw2IRd4qxwUGxjEa1DLfFiq5AAFOTE+hob0OOFuuJmKgOG/UKFudnMD93BhZTDYP9nbju2sthHOoD8hnU19cwc+a0WN7vnpqCrb0dmbVVrG+sSyYf3cs5Chq0pk5lML+2iXjViYZnCOmqG8miXZS3BA3Y74vFCowWMzp6uoVgQFtdKig5x/i8XnT3dGF0eBjBYFBAGxmrYqvaUOo8NLCxvo5zMzMyBuTcCZaTmOPxoFouIbK+grXlBeSiG+hvD+CyQweEKNfb2SHgPtVaRrp9SOyDSKPU/sVogp0dS6yBFVnh7ffewQ+efgZVowl9g0PIFos4ffasnEvAzzxJEjxoiW9CpUYVbQOlal1UmizKZ3MF9A+PYJx24C63WGVSZcu5keOe5CkSZxgBQQtlgrcC3ArAXxNCmzgaqIq+jAG6mHj9Png8HnEWIbnD4/UIkEVQgKBzMpFU/bZc2sowF5KTAJSKvcK+IwCw06FIZMwtFxCQexWDtEWtVMKx997C8vI8Bvp6BMDlPC2v04Bbg/aTRAhRCfO4y2U5jng8Ie4EdBn5zGc/I3EFnOM45kQtrJFAZG3SFbiaje721L09uysQSoF958+fx/Lyqrg3uBwuLCwuYX1tXazMaZ/MOUmyoOmCQMvoYh7jE6NinWyzkVTFMahskxXhSwMkaX4t5C/N+l/IdhYBb0+eOoNMNq+AF6hrQRttGdOy/prkmgphym7XHEkUCYHtU6uURUnHuZIWvG63HdPTezDQ3yt/V+Ct2iPp65TsHTQlnmoTtapt2UpvkZH0a7vttKJep4DxD71H+zxdvcvX7Hz8QvWtCotX64VsNFSEhkQZkKQmRB6hdWqOQbqjirqHUN1YOYXIvwXY1bKT1aZFGflrkRicb3kd2Fdk78g9b72OXDYr+1eSEtj2HAe33HL/b/TOcM/khIC3ksXLPqxlVhOETaYy6Oluw/vvvy/7Ae6dqaQkaP+Hf/gHuPa6q1EoRJHLZWRPTfviRDyNerOBjc1l7J3eJfm5XPNJZunp6pA88jvvukPWdgJFjJSYnZ3H6VPnkCvm4HTaxcHm4sOX4sTxM/jm17+Ho0ePC0HCanHIvMjv4rFyzJBMmcpmMDI2LPdIxWxKcsFdJgP8Lhf+5uk30T/QiWo1jxrt6e1eXH/9ZxGNJ/HKqz+T8dzT2y8qUbknRAM2qkXrNYQCQbRZ63BZTfBZTPBZTQg4rWhUa6LuZ1sVrCacWpxHrlGDKxBCPFnAkbfOCnkvGOzGRTcOwdMVRK6Yh6FUlX3FejSFgLcdM0dPo9fsQZvTDXutgWw0LNbjbK9ypgBrtQm0GYR/kynVkSqVcMPNn4HV1sTESDdOvPsWUCsjU6hiaGQSVrcfk7v24uzZZRw/dg5Wsw/fff5FRHMrePuD7+F/+d/+d5ydSSBo7UZHpY7czEn88f1X4/rhfjg2l2Aok8RlAxrs62XZiFSJudeNqDQgriFVUqYJ3grNzIyS5LdXuasUS3ejxYoUXbSYh2y3o2ZSyvStsdFUoOwWj8XMf3OtsImil7b8ZrsNhUoJDocNtzzx+ifq/7zf+/73vw8CkB9V3hLIpOU8xz/JVR8Fb2nh/dhjj+GWW27B3r17pX/RJpj36MPDwx/7uTMzM/KaRx555BNZCVMV+9xzz/3cufB4+Bk8ZoKofA0Baf6exzM0NCTvobr42WefFYCaY+G6666T+z2eE8Fa7jduvPFGeW0kEpHPueuuu8Tq/Je9l68nKYltx++kNbI+T3KMEaR+5ZVX5DP5fTfccAP6+vrke1ZXVwU0PnHixM/97RNdtNaLWi3QaoFWC7RaoNUC/4BboAXe/gO+OK1Da7VAqwV+vRa4+3/+Y8TDm5geH8H9d9yMU8fewhNP/AAGhwueQAecnhCMJpcAuFQt6oAbi1ss0iqwk2CaKkjxSfC2WMxibX0V5WoJ+y/Yj4MXXYTO7k4p3BBYpV0hCy6RaAJHjryLapWFMLsAM8xSstldogDyBfzyU+xWKZWkZoWFTs3urlatIxgIYrhvCB3BAII+YHOjhI2NdVEpJtMpASoIJLJASRCXYA4tQFnckkKZgEpWUaMplZ9BclBZFKQiioVBgsJdnR3YvWe35M+xQN7V2amUm6JEtiGXL8DrD6BvcBAzc3OiyJUb+mJRLBQvPnyRqKk2Nzek8MubLxY4+V5aC/J7HS4y4A3YWFvD+dlZpOJxRDfXUMjGYGgUkU6EMTU5jNtvvQk2mxnJdBKRWBTtXT0YHhnDj370jBSAv/DQQ3jj1VfxrW/+N8naVapFZoIqO1GlJmV9SlkAi22ypjwQ+0ACjawu09qUtnq1GoY6e/DwZ27Gz370HJKZFL74z/4Jjp6fwVomIZZgZHgzA4pFEuacEgSicrNUKEnBkkVUAWY1cJfKZra5KL8I0NLqSyumspDGf6uCwQ61i1ZMo2Ur7VapMqFCQoqborTTCnGaukJZRKtM5J2qEV2JImDbjgKeQoK1nDfN3m+nzS0LedvfQfWrOkY9f29bVUIigFLeUnGrMvWUdaIoVE1mKXDfdPMtOHTokBSaN9fXgEIBU0PDePfV13H83fdw94MPoGE2YnZlCeuxsIBvNSohtCKqun6qmCi2igKSKitpjucFQskAACAASURBVBelRFS2skp5q1S69LcOdXjRP+hBuRoTyJHFnrmZNHIZAveK0KDnh7J9OS7NkoWn5ZWKWpuWjSq7VlcuCwDHa8F6qqhqNZWSFOVV7i7ty6UQys/lcfGzdKmiQkmkXWmpqvpMWUB2gnFU/BaYJZ3NCxkgn+NPZoEqRQxzRpm3yz5HhSJfS6CG2dZUHJIYQItVArcsUit7TiPMBjPautowOj6CkcEB+D1Osdrzemyw2WqwWquwabbJX/7K9yXzlraiBLkJ8yvh7S8Cb9Xv1WPbCvIXg7fKWlIsAk0m1EFrYYK394t1MlW3RRaTbXYUWKB3ODE8Oooep/r0LJ9lIJ0pIry5uZWBSLCbpAfOgQLYMIOR5IoKyRaquMr+TZIOwRqq9umoQJIFrysBW4tV2dCziM1+VSbwnc4gvrGJSDgir6XVfDfzYbs6NfDWI9eY14fzIYEcArAsUhFwoGqP64Ku2lL6azU2WZQT5T5zB5mbLDaAqrioj2/2aQH2RTXPfq7GgdT3tZxDgva5VBwehwV9HX4cPfIqnvrv30Jmc02cGngcgVAHXP4gAl39GJjYA2+oA7A50NnbB39HO9K5DPLFArwet4CidjpQWAywUcmveCJqaGoYtG7nb2wAKar/VlcQXlrCyXffxpn3jwqoSSCK2a2NOsGzphQDlxeXpG/v2bMbDz74AA4duhDxeEwILgRvRfFIUK1WE4cIivYy6TTee+9tnJs7q6n/maXplrZ12p1w2JyoVupSmKfqmmQotpkocMWi1STgLecOKs/4HBoZRUdXl4C37CvvHHsfH5w6A5HmmKwy5xPAZX/aLvY2Rc3c0x5CX2cXejva4eXnEciu12GoVGBnFq7DLsQmn9eNarWEzY01bKzNIx3fhN9rwxWXH0L3pw4ChjoQ2cTGubNYmD+PwcF+9O7ZA5QqWJw5K5EDbR1tMJoNKFSKqDZqWI3EcXJ2HomqC86u3aiY2xHNmpEncaNRQyyeRDyRFlVxe08n7E6nrEEkEhAI5XzO+ZprfH9f35btr7LCN4vqjqDx+fOzSMTjqJbLAr4GvH4MDw5Lv1hZXsbK4nkkY2GUs0mYG1V0+j3YOzGG6V2TmJoYR19nh1DjauUymrUGTE2IatlptwF8sjNVSijlsphfWsTrb7+NU+dmscL9wfwCEqmUALskfJFAw/mVwBXtkKsNI0qao0WpWpO9yZ59B9DV24cyc3NJZCH4I+uXUrKTLEeCBp8cS+zItDoVu+MywT4D6MRBMJDOIW6PB8G2NgFvuddRezTlmsJ5hgp+5vbKeCf5SsAxRXxS40T7qa0pynpZ2Swra32GdUCUyTazCTNnTuGN119Fd1c7+nu70eb3yx6NJAgjM2/p2sF9hAbekhTFtUGOJZ+X/QgnyOs/fb2AzJxb+OD+yyJzhqa+1XJMfx44/HjwdnZ2DpubYQFv2T/mzy/If/PnyuqqrA92q03mKzrVEOgaHx9BZ2e7ljnL+Y4EQYLa27EAhA918JbkSe7bCNYmkxl8cPykAPMShWAwyZ7W6/PL+OU1pdMAwWqvzwuf17dFehP1aIUq6JK4sHAeJ/nM63VJBm83wTpSgbT8XbaPWCZrjjdC9lDS6K3nh8FbDZzVX7PD+lhAUz1TWPv91ns/lH2r1j99jv/QXY5YVey4DmJvocBuEg1EfSvkQ/YjRTpV0QYaUWWLtKI+VcWv6I4qipwh65+2J+V+WqmhTSo/3OnUrL6V5TL3JyTccB7gvoPX4aab7vn1bsx+xbunp3YJSY1jivMWBxPHeDSWkjXc6+NxepBMpmU88f7sn/3zf4zLr/iU3Bs1TVT0k8iTQk93n4CwPLeJyRGsrS8h1NEj6xBBX7ocbK5vIBqOyHpNC/5sLoXVlQ3JoaWane+79NJLcfS94/ja1/8bzp2JYXJyXPogc+EJILvdDtQb3G8RRPWL7Tvnj2QiLmCmlyTRIlW4XXj06dcQDHhgsShHi3yuJCrzg4cP4vDhi7Cwti4gHO81OJ3IOksb6QbAaevweDc8dgs6PB64zGYEXR5YzHb4vG3IF6so0MGH2fSmJrL1Ot46+gFOzy1JTMzQ9DQuvWoYJRP3iwVU0jne4iKZK6HN04n4SkysjkmyHG/rgDWXl3kjkkujRGJZmRSiImLJFGpWK5K1CjxBN4JOG7rdVoyGOlDJJlGsG1C3WLESieP5F0+gq9uD3s5xnDl5HoVOLxLlFTz0jz6Hd155G/EYYG9aYF/cwH+841O4fawH2AiTOYci9012Lyy5BozNGsrmChplC+oNkrEaKDdqqDSqspesS0yRRdZy5qvLVCyKbTMiqRQM/Cw6JhiUCwjXFj7oxKO4RcpOuVBXJFshUpvVvYzd6ZbsZRI/b3/27U/U/38ReMu+R9Dz2muvFVCUytSPU96ur6/jhRdeELUqP+snP/mJ5MByTH8UFOa44Ge++OKLePjhhz+xkpcArv79enYuwVACxOzXTzzxhPyb1s6Li4uiFiYAy/H03e9+F7t375bv4jh58sknBWhlpMhO8JbHy//m+Xzuc5+TMf3L3svGpdXyN77xDTm2Bx98cMu1gsfAc7z77rvh8/lAwPr111/HfffdJ3PDd77zHVx55ZWieqZt89tvvy3Hy2vYerRaoNUCrRZotUCrBX7bW6AF3v62X8HW8bdaoNUCv7AFfu/f/XucnzmLyaEB3HzDNegKunH69CnAakcsVcDM3CrMVjfqdTOqYsWnsgdFZcPivYBDENVtMZ+VLDLm8lXKeSRTcXR0tmPP3t04cMEF6OnulttBAbIEWLKiUm3gmWdfQLlMIMKJppFKT4eAtwRGqCwUsEl8SJVNqlZxkaJ1sVQSAIlWdQFfAL3d3WJpGYuGlVpWADQFBfBGlEx0Km6V8sggyjIBqUwWqQfxv3kjToDWbrfCYbNIIdVptWJwoB+BoBdvvHEE5UoJ42PjCAYDAljwZpOfwwynFO1lS2X429okt45FXGbG0gKTxR7mr1VE2QABQ3ijlk1nBNgtV1kIykghnkBHPptFNhVDMrYO1PPIJCMYH+3HfffeAa/HIVaakVgMHn8QE7t24+kfPo1qqYwvPPwwzp48ha/+9V9LUUlAIN1aV3JiFQinciYJ3iqVo3oSBGFumAlNze6XltQ9wRC+cPMdePeVVzG/uIB//q/+Jf7Lt7+O148fRaZUFMDPxuJiE1IckEwwDYSVPGGqxWhRp19DKZixWKbZYUvem6YyYQFTU88KuK5ZEPNKigKXxVopDqocPn4IP0dsl1nE5fXW1EEEx9lP2W+3/i4qTcMWWKUAyO38Mt3uWM9W1gFePQtXgGU+2atYMG6q/D6VPatsX1WWqypucKxsZQqzWCIFYyvuvOtuXHrZZZJ3uLK0iHo+j93Dwzj62ht4780juOuB+2F22jG7vICVyIYARwSudDtdVTzR7P008FZXuergrSiZNJBX1D8UnZgaaGv3YGDQi1IlDrPFKEqB8HoDlaJbVJAE1zjOpf1MZlH2mKhQsqqiJYFjjkECNwQ7FGisVC0s7koWqRAj2MeUUp+KPqeDVuKa7XFNKbjoFJov5BFPxBGNR6XoHItFEY1EkUomUCjmt9TXlVJFFPSiqBVVLS2clRpRKbMJbtNNUgGqiiRAm9K6AJW0UDRZaA26fXwEtghwje0aw6dvvA4jQwMIk3xSzMDjZh5mFRZrDQ6nBx8cP4P/KuBtVIG3etq2JgTSQdftSZcgrA7rbhel1Yy246ERD5S6SSmDaPMoxXiCy1YnbrvnXtx0+12U2Ap4S9lnzWCEn2Bpbxd8VqW23YgUxLqTGc8EAamWZdsLKUNTW3JK5ZwlQLkU6FT/5/eRWELWfopq3UxGXYdEQsAhAoK0weZ1pKVpPpNDOhZDfDOCeDQm4yjYHkJPXx/aOkLw+L1SpCUYKLahpYJYmrN/EVjUwVvVp5REWexj2WZbavq6qPkJ3lIxXavLyJMxrCtvOf8otblV5TvLZ1F9S+U927KBciGLajmHkMeOSi6J1579IVbPnhAQkTEADrcXNqcHrrYudA9Pwt/ZA4vHD197O8wOB0rVimSbU4UsVuQEApi9aTSINbrYg5ulHkrei8yFPB8mjpXyZURXV7B49iyOHXlTlLfM8xzs7xXlLXWj7A/JZAJLC4tiN7tv/zTuv+9e7J3eK+OANvDs50KCsFlRpy1uviBEI16ft94+gsXleaX6Nxnh8fhkLNttDjisDlSrdaQJqBUrsubxepMMwTa0WWwC4kkh1uEU0lNnTw96+wYkn5CKzrn5JRw7fhLFSh01AxXhtN2tC0lC2ZNT6WdBf3engLY+hxM+pwNtXjfafV7YDUaUMmnk0xkBLNmGLqcDzWYNiUQUqfgGnFZg/94JTF9+CGjzAckwShtrWFw4L7nAe/ftA1xO5DbDonhkW9DGP5NLI55OihXyRjyNoydnECvZ4O2bRtXchs0MUKZav1HHRjiKcCQGp8eNsald6O3vQ1sohPZQSK6tUmumBLAkmOvz+7T4AUWM4TVaXF4Uu2QqnrPptIAMw4NDGOjrRywawbmZs0hEw6iVi6L4rhVzaFRK0hZUIx+Y3otDB/ajt7NTcpcdVptYL8ucRbv/TEa+h2DLyvoq1sIbWFxewvsffIDFhSUBJBVJhpbGVP2RGGeT/mm2OgCTKtITiLLY7Ojq7ZWsW48/gHJNgfgEWSUjnVm1dDLhPoAECK4TBip4qVytCPmNB8a+IbbITlocuwS05dgmcMu5hXsZKvtJ3CIhhOoutiXXB4IFQnISpa1GvCBYqbg+mjODRqjTyEiSGa8pb21mM5aXFvDm668KSEuQsbuzA35+P7MyNeC2STcGknKY61ilxX9RnBiovOc+jesxHS+4VnE+EeWtkIoUkU1AY40Exblym3aj71wUeVBX3rLNZs7OiDXzgf0XyJw0NzuHSJTqxDmENyOy/rJ9eZ7MrqYGjqr6tja/7DMNRo4k7h+UInmLjKXn3oq7g1pbCUgym5IZu7S6lr0rs5apsKfDgYAxal7n3K/2HwpU57wuTjnFAqq0TabdOx1WDE34fW5M79sting0aypqQ4BSTZmvuV9sK2NVPu9OTwnZ/zQVYU4pqj+ivN2hut0J2irwVc3lO9fNj6pwdwLG8vn8LjkIPWeewLICb8URQ0hiJH7aNQBX7TflqElaEDt+ZdEvFshaFq7s4YQg2hRQiO3HeUHWMaoNaxW5RnaHyn5X7UqiANe1Om679YHf6F0nM28VcS2r+i/3aDa7WMGzb3i9zDo2iMKV4+8P/unvIZtNYWr3GLp72pGtpqQfdnd34vzsPALeNkVQKWdhd1hgdfkkLoOZ9dlUFq/97FW5jwkwz1UiCCqwWZ2IJTI4cGAfbr/jVhx56y18+cuPIpnIoKtrBBaLDStLy3LPF2oPChHPZFakRrfbLxEUVPvShpnOPj3BAEzVMga6uvDlH7wsVs9WiwHVUlXuA/mdDqdZHI4OjPlw43WfBkpl9IY6pc8OjY3C7rYjnkriv/zFVxAPh8Wuv72tA5l0EcdPzaHatCOVLSHg8wjQ+m//jz/B6bNnEE0mcPzMCbx/6hQOXXkRAn0OeDp9yJfSMHPPWDNgM5pCyNuDYjSPYjqPtZUFTPX2o8tslYzyqtOGmtmMtaVVOC02pHg/12zC3e6Hy+eGsVrEHz7yeXzn619Dd0dA7KKZSUv7+vVoFKl8GbAQDC8jHc+ha1c/ZlLzlOrDkwZuC7bh3915HUYcFRQSy3BZ7OBiRytkRnegpNY2ficYRVQzoFIDSnUCqjVRFQu5ASRc1mTdlkgiEvDqdGmowcBohS2CjdpjCegrdstG1JsmWW8qUHO7JJQ0G1vOWLIHaDRw+0+PfqL+/3HgLe+rqBol8EhAdCd4+tEP5Wv59+7ubnHOoBKWQOnHfW48HhegddeuXaBl8Se1J/5l4C331wSE+VlcC3lv+vTTT2NsbEzA1DfeeEMyaQnk8nH8+HH5bmbbHjt2TJS3F1xwAb75zW/K/HfPPfeIsp3OK7/svXwt24hzABW6PGc9x5ef/9prr4kCWI8h0Nvt5MmTYs2s20ZzbqBCf2pqCl6v9xNds9aLWi3QaoFWC7RaoNUC/5BboAXe/kO+Oq1ja7VAqwV+rRb4X//8L/Hm669JsfWmG67F/qlRhNr8sDq9eOvd43ji6RdhtnpFGVupKOCNxQkpIrFgbaEizywFeapus5kUysU8igUCkElMTIzhsssuEcug8bEx+Jh9SKUqi/75IiKxJI688z42Ikl4AyEUmXNbb0q+I9UEDbKHKzUpWKmCC20dlZpKB9bEypmlLbFM0yyVaRMrGYgsqFul0B0MhjC5awynT80hGo8JWMpiDQtr/CyCPFQ58EZLcmrRgMNukxv9oM8naisWvqjoq7GIT/WQxyPFY9EhCGjZEPvRPFWmomSrq9zGSlXUiZJ9ajZL0YLWwfw82icT9Eilkqgy95BqFK0cJZak6QRKuTgsxhosxiq6Ovy49JKD8PlUgZ2KEtLN9+zdhzdeexNL8wv4/S9+CYtzc/jrL38Z0UhE/DuVSk0Vx+SYtVzIneDtlvqWSuAd4K2pAbS5PHj45tuwdPqsFGr+1R/9a3z1u/8d3332adSZdcQCbIP6BgXiiZpTs5zTO6leaJNrKco6FXDHQpjY1okiZ4flsaZs1sptaNa1IqfYGvK3WksRvNXARvks9QXyUPbIyjpZ/52eq6t/n26LrI5JgUJKyaoUyrraVn5nMknhQvqdrhTeysLTFCkswvK1BAg15a3KnlVqU544+8FnP3sTrr3uOik90ja5lE5hangYp989hueefAr3Pfwg/B0hzCydx9LmGnIsDrLoSLWI1m9FLSR5byo3UbWfAnUFNBYCBAFcWjfSjpivrSEYcmNwOIBKLalyYmFEMe+BEVQDqcw33eqYqjwdUGTBh2CByi/W1b56ViDHDYFR5igTVFaW0rq6mvaCupVmkuq3WBypZFoKELF4DGvra0ikEjJmpL9K8VhTXmtKXkUI0IrKGmCtTQ7qggspQZE2tOqxpohUbSDqfdB2lkono4BNFpPKOe7q68ad99yFyfFhZFIxFKiYM1LlXYLZUhXw9sSpcwLeim2yVSsKa9aNqjCsFLM7v3sneKsXj/WcUEU82IYIVM6eGqc1AW8tAt7aHS7cds99uOGmW2Fw2MGkuyZtO10usa/jfEMgLs0c22RSLKVZkBkcHBQ7U7oOsFjD75J522aTAip/2hwkrijL33oDyGWBmZlZLC4syrWolEpYW1mVz2Xx2uthZrNPlC/hjTA2V1cRD0dRLZVgM1vFZrinvw/+UBA2l8rK5VzJ+Y+gJIEnsZ+1UeFpg93hEGBILNupgtPs66VtGkoJrMDbmgAu/EkSg9QjxS5TWQCz3/H4hIQjlqdqreB8y+tiNjZQymVECWkzVFGOrSM6fxbZdEJsbI1mK5oGMxzBLoT6R+Bp74bdH4LTH5BMOCo1XR6vFC05wxFQatZrcl4Esml/KjgJ50KqcUX1rzRfqAHJzU0ce+sI3nj5ZazMzYkd7FB/D+wEYusVURqmknEszs+LmvOiw4dw7z33SA4lrWfF+lnsOXluTQFNuW4RrN5YW8Xrb7yOSDSs8qYls9gj5AuXi4CbGxnJA89LX6hUlMqWBUe2IbNx2Z4EK6nkZn477XNpKdzWHhIL7Gg8hXeOHkeBiiraqltssDtdQrxgIdLrcmJqchy9oRCquSwszYaAlSGfF11tQfSE2tDu96FWKmPh/HmcPXMa4Y1NTUVWhhkVDA904rM3XA3rxCBDY1GMbmJxaV7AprHxUTjb21FJJYWckEqn0dc/AF8wgNmFOayur8HhciNbaeLoyVmE80b4uqeQhweb6Qbsbq8UuDcjUSFG0Ap7ZHISdqdDCr52mw1+n0/6ItcuWqJynQ8EA6LEZV9MJhKYnT2HldXlrTWH2c/dHR0I+gOS4Ts3e04sTaulgmTbNqtloFYBgUXUq3BYrejv6cbw0BB6e2nNHpB1oVIsIRmPIx4lcSWiHAd4HKW8KswXC1g6P4fw2oZYLXMdFzKTJvmWnHCCrzYbmiYW6WWFg9vnw8DQELp6+mCyWFEgkEmrV2awO12w0fre6lA25GLbS7KTQdSHqs81BKjyeL0K3CehzemU3Geq8diPBBQUFXZJSA4CDnCccv9DUhXJNQJQKuBTqR0Vu0HZBG/b6/O3JRICGg0EfR55DwkSzNJ87513hJzH/RiVtyNDg2jz+yQHkyBQo1YRoFgyesVZoCJj58TJ41IUpxKKKiSuj0L0oZGoED8UGVGyh7mWCtFFt9fdSjHfXmPENplrpBFHjx6T9to3PS0kIebckiR4bkb91AlU/K5KuQST2YCR0WEBqGibTNWtrnTlvlr2ZkK2U+Q6meMEwFUgyvm5Bayursv1JchOu2CPxyvKW671bD8Cepx72Ia6owLjGghi5LIZaRfuO8SRxQR0doZw+KILYbZww0OCyNauTYNv1VyrA636nky3vVZg7PYec0tdvQXIEuzdVtOq9V0Ha7f//WEAd9uSeftotlW3mreHfK+4q7CFJPPWKlEQvG8wWxR4KyQogmUC2jLnuSqAoBALuE+XPqOiPGR/JaQzk7KiNhkVQVPOvynEJgX0qlgDnain95dHHv6DX+u+7Fe9eXr3uBwPbYz5nU63C02DEal0VmzU29p8sJht2NyM4Nprr5aYiHBkFTfceA327dsNa9CORDIimdQdbR1IxlOS1223s581EEnm0d/bJ3mj7cF2bK6HUa82kEtnUMjntYR3Cw4dvBiHLj6Ml19+EX/xl18WIkJ7qEfcYQr5osritjrgD3jlvsrpsMraT5tlHnM0FhNSn8vuQLvHjXouj8Gebjz+02NCZCjksvA4fXIPRzekXCGFy68+hE8fGsWFu3ej3enFkZ/+DFazEYGOkESLhHq70axb8bff+haCgRBW18Mo1U3wdwxhI1mGweaB22cVIsxVV12NxXOz8NgsCAbdePOtn+HA4QOI2csI9LShXMvDUqdbSA3FigHmhh2lWAnGYhWJfELmHCezY5t1VHgfXG3CVKqj0rSIWxNjRepUtbd5UCkXxMp5fXkJe/ZOoJDOY2JoTNaXhZVlvHX8FKKlOowOH5xlA8rWJmrJJA4aDfjT++7EZZM9qC8cg6mcBuxBbmpkk0F3q3qlDAvMqDYsMNhdcl3rdYOQo0kUrqGiyHkcF+L3QTVuQ9knG43Ikkhlc8h8wX2kmYRYQ0MAXwFtjbTY57zCpxE5E+f1qtzvkZhMEhuvL+cZri+3PP8/bptMO2TaDBPgZN/4ZeAtxwnzxv/u7/5OgMp7771X9rwfB94SOKUN+DXXXIMf/OAHuP7668Vy+Fc9fhl4+1GrY36W/nrGLbzzzjsC7OrkGZ6b/jsez07bZILPVOYy35dr6C97L4kmVOZSmcxjYI4v24tzAecwKm15jnzsVBl/1Kr5V5176++tFmi1QKsFWi3QaoHfthZogbe/bVesdbytFmi1wCdugX//1Ufx/HPPoiMUwo3XXYW9k8Ow2ywIBNpx5twinnnhVZgsblSqRpTLSvGn29my7qIUWDZUKiUU8lkBcQneZlIsQG6is70Nn//8w5jatUty4FhwtGoFMYIo4WgCJ8/M4uzsIjJFMo8tqMEgjGQWWlRB3io5oSzE1ySrUrPK2lJuMm9V4XJiEUsbYC0PVwqvfr9YQbHwMjY2LqqSpeVlAZGoLGOBhmBQtULmfRUBv0+KqSyq0UrPSctHq0WeWxmcDQW+EeBkxbsuua7M/yujUK6gRMUJ2dhV9WR2oyhJtXMvlItIJBOIRDYFzKAFoQjFjLq6uS6FXgIDNVp35dOwmeso5ZPwuEyY2jUKq82EgihezfAEgth34CDeeesdzJyewUP33Y9sKoVHv/JlbK6vKzBph86PAImyT1agtyjVJDuK11QpcAQQ1IuaMMBpMuP+m25Fcm0TL7z4Av6nP/o3ePfsSfzVN7+GSDqFJgueTWYOKwCWAOlODGursKdl2Yldo7DEt9UWOnClZ77xA8TWVs9Bk8/Ui71a/hp1ehp6vmWp/REwl9+xDSQr8E+KdpoFtyiYdoC7uqW0ZN/taDcBYC0WUfKwv2zn5aqCoiofKpxTPoMFQE3tyGIw30v7RAHJLRbcdNMtUkzgsSwtzKOQTGDP6Bjmjp/Aj77/A9x5793oGxnE6flZLGysIFOg8lYdv8rm0/P5lNpVFYmVhfJOC0oWfs1SyFQEB6OxDn/AgaGREJrGPJrNslLRN7thtXRJ3qzYstLSmpmIHBsswjcIKGrgrbSx6lcs6BFE4nFRdZXP58QeskhCRy6LVCotStpwJCIFi1QipSy1Keja8eAYcLqo7nRKP1TW01pbqrqpoHHq+imQ/cPyVUXq0C2r2SY6aE/LSZWHyuKVUk3z6kp+t4XqYgs6e7txx913YnJCgbelXBpmQx0mAW/LsDs9OHVmVmXenvl/2XsTIMnKOz/wl/f18s6su6rr6OqqvumGhu6mGxowAgmBQAKBhCTPKNaxM+MJx+zYjvXuxuw6vOuJcKzX47XXGqFj0IjRCAl0MCMQAoFEI6Bp6Kbvo+67MiurKu/72vj9v/eqClkKz+wEspfJ7Mio6qqszPe+913v/7tiAt6SZGKQAljA3+jPhu02C+iG8la3n5NWE/mZfvJ6pjL/p/L01GihkobzH4/Uo/nw4KcfxR33fBQmpxMl2om6XXD7/QLeFssVybXNZLKSqdzR0YFINAq7HUilS1hdW5cPY5FNLIpJJGAeossEJxW7DSCRKCKZTusq9hrWV9exmlhVVsfFkoDtzKLWCPjQEnAticW5BazG4yhksqKS87o94jrQ2dMFfyQMs8MqSk5aKROkJBDMAq4o5g2lOq+l2ST2nrSBo8qJWBws/AAAIABJREFURSiFvjYlu1FyfRsq55j/F+tkg2ihZ0TK3O+w6+CtssmUvsLXcXxAV9/m0jDXiqisLyEXm0WtlIfNwvcmqQZwBdsR7hmAJ9wOqzcAhy8AK22S3bR/dqJaKkrB0kP7/wZXrCY0jxuaxrlUKYcVHUKZRvBUmP+dWlnB+XdO4/Trr2PyyhWYG3WMbB8ShweunyxCF/I5zExNyB/deutRfPrhT6Gjox3ZTFqBMCaug7S1VtbTHLf8/tqVy1Lw4/VxuV1S+CR4S4DJ5STQ5hObVV7fbJ4242qsUClJK/EgIwoctNt0iU0iX8e5hgB7d083RnaOIJcv4bXXTyHLgWtzwkzLf6db+ixdIJxWM27YvRNhlwu1TBqa3YqOcFCeYZ8PUVFha6IAokV8PpMRhSndJgqFLIr5JCJBN7bfsAsIawBJKzOTSGWS6OxqR9vgIFAsYmFuFrH4MvzBELq7e7CeSeHaxBjSuTy8vgBKTTvOXZ3G5akELFoXIn07YfV3omG2YnE5jlQmjc7ebnT398PB/NdGA4lVqsuTMj5olxyNtukAeVGsbSN00igUcP3aNSwszAtgTWCMihuCiE67HYl4XKydCY4x85a5ojYSm6jwJDGLhINmU17r9yk1OjOnU8mkZMMS8OUka8zfbdEIOrs6wUxoWEwo5zKYH7uO2PwC6qWSTB9Gn+C8I+Ats6MJ3NHVAmaxvG7v7EKkvV3UmeyPtLqmqlacEMSynMpZxTpQpCtOs7TdVCQlrjMeTVN2yW5FtKBSnRm16hg4RhlNwdfXBCjg+BTwliA2QTICpTIO1b5DVlaZ/zYBXFkv9Wx0grccCx4XM+Id0mbcn71z+m0szM0JYYLzRE9nBwb6euGyWVCvlFCvVsSBQakq65InT0IDHWUYWbFv3z48+ulPb068ovrVbdepvJU8d/V8nxB0i/G9/LGJ21Xuo8w48+67AoLvGt0luerXrl1X4O0YbbXXxe6YazPPlUpgp9OG7cOD8PnoYkCUlDnyqh22grdqPaddsiKncH3htbl+bRxLS8tC7GH2O+2ug6GwPGl9zutBECaZSklmMy3eSdzhdaOTAi3Y2S56+oKQTgb6e7B//15xACC4I1tbHWiXXEyd/CfOGu9vGGXjvgWIVY27aUdsXOMNte2vVeCqviFrtv6Qz9Vfr+b7zZxaA7wVZx2dOCUxBluAW1GSW2lZra8HdaUOVAQ8BfJzHLOfKxBXrTPGGBRig+6Qw0NiX+Yeh/sb7o8UMK4IZsb5/d7v/OHf+B7s/8sLd/R1S2Ys6bS89gTuOdZii0tyjTlXuTXu95o4fuIOXLs2g1wuj6mZMfzBH/4unD6S+niP0UCtqFYpm62EYNCH5HoOwXAblpZWEI8l0NnZIwAZ93TMMyUQy7bq7e5DV1cvfvLiz/DUN5+GyeRCKNwBh8uDlfUZWGoWlHMl+PwaKs0SNJ8HZRKvSlUhXETb2+D00AlpRfLgR/sHkIrF0d/TjZ9fmkQmn4PD6UYlX0Z6dQW7e6J4+N6j6Io6YS4VEI8npJ8H/CHxrDhw0404/d4ZLMdiGL3hEF45fQqx1RSK6yXUzU40wyHEVtfhMbmwth6Dy6thbnYBj3ziHpizeTjQQCabRFt3O1L2JjxhNxZTS0gy79zqQrNsRaPYhLlaRzNPtwKgWQEyySmYqxbUKkGULUXAaZW9lGZtwlrJ49ZDh3Dt6hTmV5MweTVMLyygLVdFmsfUKOHe40No2us4+94aVvIOVDU7UMqhLZ/Bv7z1MP7RTaOwZuNo5tfRINnY6kSZtvZyr1GHWayoAUbt8nPrDbOQEwgklysNAWkJ7NOTn3OMGYwXMaFCEhizsJvAWionViHcb9IRiw/ez/L+j247zBYWe3ELd1BNJutKvxeyA+/PiCMzSoNzt8mMh1478zfq1r8MsvJemQAmwcdffhw5cuR9QKjxeyP7lTmztO7mGPzl9+XcR4CX+a+7d+8W1SofW7Nif90B/23AW8OauaurC8Fg8FeqZwkgU/lKgHoreMv2ZeYt1cNUvP8q5a3xt/zK35OExL00FcW0i+bfMSeYzwceeEDWa74v24j7wStXrmBsbEx+x31j69FqgVYLtFqg1QKtFviwtUALvP2wXdHW+bRaoNUCGy3w5A9/gGe/96yw1Y/ecgh7R4fgsNFG14FCqY5XT74jLOJa3YZqjbXHhrIZE/WPSQq9BHAb9YrYcOVzGVjNTZTyWYxfu4KgT8M//6d/iJGRESkMV4oFsYhlUZCFZWazXRubwumz57GezkELhuDUvEgyQzGZ0hmrJikUsnhFJQitgqiAUQoAFpJUMcn4nmoUFrwIxohVHS3rbHYprrFW2N8/INZPtF6dmpoWBr0ouiplKa66nHZR39ASWYrgkgfLAiwLO8qOj+3A17PAyOORHEla80l2pAIW+BkCNuigFo9ZWdrRzqqCQqkg9n4WFjMbTfnexOBEUxMWomI12lI1gEYVpVwKsYVprCzPwtQsoaMjBK/PI1l9HV3d6B0YxIGbbsa5s+dx9cpVPHT/A7CZzfjKl76E+dlZBTJuQblU0VFXwOi2ycryVgf9dPtoFlNFLUobwUYTD97zUTTLVfzg+9/D7/3+7yPY2Y4//J//Ba7PzYDSNRs1ZrRGNrJneavPyoJuU8evRoHLwEole/iXQFJDVWvYBxrgrFgb60XUTeXGZuHwffm1eq6eAsMM+1RVoJPCLpWzulXsViCNhVLaNytlkFKa8MH3MfL4mD252Q91Cz4W5s3KTlwBpFSBUH2rKzOYJWmnBa9SBjI77cYbb8LevfsE4M2kkmiUitg1NIjY+DSe+8538fEHH8DAju24NjuB6eUFsWIT8LZO22hdcSsqZH6eUsOzeGJkgIp1smTi8phsOiDK9qjC67Ojrz8KmJmbVxGVemrdjlLBgwrtWItlAXaymZwU/gjeVYyMYsnarEvhmOAu2d+5THYDvKW9K5VYVB2wOMriCQuerN/b7GYpxgv5QScPGBbsJEMohbiSTPIfx4OotaQTqf4kBBKx4N4s8vIVcu30fGfpU2KZrvABVQDndaX1G0kDLGQplbeb4IWZyttuafPdO7cjuRZDIZcRMI6FTQXearhybRxf+vIzuHwlJkVdFoVZRDRUt+IIoLMWaOsopyLKOEFxpeBr9DtDqbN1XBh9jX2Wds9UEVFkEQxH8anPfBa33fUPULfZULWa4fL5YRM7ZGWdSUiE7ap5HWANkKSWlbWyALcsYlMty6xswxaSdTra/NJeLx7PippxbT0pij7ayNJKmpbJBG0JJDBjjxbvtIqlMnBqfBIrSzFliQiTzBVupwuBUFAsdwPRECxUgTrsAt4SsCIQTOt4FpsN615l/WhHwOdDgECY06mPQQWDGkpbIwOXhUWCT7IO6G2vrFeV08JGHjuvsA4Qy5JRr6BWKqJeysJUKaCeSSATm0EulYCDwbSSqQ64Q+0IdvTB6gvA5PHBE4zA7NLQNFEFbRElrdflQijgg8thF2CKbg3+gAUeHbRVK5SCLfiVf5OrAefPnMHJl17GpTNn0KiWBbylupB9jdnoadomT00K0enOE7fh0YcfRigYEBKE9BPd/YL9SOztqdZNp0TtSRCJ89qO4WEBwlm0W02sSf+MRKIC7CzGYgL001qUAA/HOAF/qoRIsOL7iWsEVRwkKdkd2Nbfh127diKdLeLUO2exls6jZrKiabbBzciCYFDmVYepif7OdvRQLZlOw25qIOh1I+jxIECigd0KO6+T2SwggzkUArxeIJ9FNRHH+MQVNJsl7L5hJ9iB0zPjiMWXoHk96B7sJ7MIialpTM9MSUMMDA7J+j42NYHY6go05idrAczHUzj13lW8d2UeTUcYHYN70Dm0BzWYpYBPNTiJGhaHA7lSRcaF3x9AYiWO2ZlZmUMIdnPfQeUoP4v9kt/Pzc7IteD8zvmV8zhVa7xuczMzMo/XawQsS6KTtJCAJMClDvCA9sZ2IZVR1cw3j8XjompX5B72X6dkZ3LMcA9CoI3W0tVsBhOXzmNpehqNYknIElK55yZCcuqpOiR7wKoK9lYbwtE2DAxthzcQUKp1ATV5Xe3w+fwSJcG/4Wy4Ad7WqXZXRAk+CDLzWN0eN5zMxKVbgU5m43UnkYmv5b6Qc76QpcC9T0VUYAS8xBnDIDeR2KTvBYz9wCZJR5GcOD8wD5PEhHAwIGp/vvb8ubNil12rVAVoDfp9GNjWi0jAR42YKJsJ3iqHhrqAbCTJjY1fFYeHI0cO495775V9qHISpVWyUu+Lzb8oj03iUqGiGTaJNrIyGcCi5PRy71vHu2fOIByKiCVnOpnG2NgEVlZWceXyFSEuGQpayVOtVeDxODG8Ywh+P3M9OTMo8FYR6jiV644WorpVURZybYT8Y8L1a2NYWorJz6n0pXtCOBIV22QCl1yn09ms5O4OD+8QggHJUlRMkySwvraqAEczlNW5w4LtQ/3YvXunWDjzeAwLZ2Ox0FtCt91XIKuxN/ple2NjP6X2UPoCvGXvJ2scB8aWn22Cv1vXdONzVJu8H7zVXVcUnU/6tGI9bQVvlQU47wOowtW5QLJ3kAx1WiWzv8h1UUCUEA5ItmD/IZmRdsS1uswFnOf4vQGIULnLJ/c47GsGi+u3vvC7H+hd5tFDBzFBy3i7GieianU4ZX3mnsKjWdEwVfDxj39MQLzXT56GPxCWSIpDN+/HjYd3olbPI+gNYHkhgZA/gGRyUcD7esUk1vqTk9OolGtivV+vN2XMcU/A3FpmdkbCbXj66Wdw8rU3Ua5yGg/D6dTEyjtPW+Z0Ee3hTlHXV+p5FEo5sXJ944230B4Jy3sl0ykh0dotZnSGgzCVK9CcDrx5fRlrsXlUixUMtWu497bbsGuoB/VSGrVqBqZaBaUi274qRCOOZNr+Rjqj+Nh99+Hp7z2PosmEv/zej9DR2SfgbbS3V+bVt3/xJmxyf1ZDV3e7kIwevPtuuJsm5AtZrCXXkarWMBabxP7bD+PwnSdw6vQ5vPvOedhsLrnP1UwkTdTQqJpRrdEmvoI6XNKnatyS1JIIef3oi3ZiW/cAzp+/iNnFWSSyWfz+P/0iegI++Mw+rGcZNTGFyxcmMBuzY2ZqGTmksaMJ/Nt/9CncwaiBxWlYbRU0UEFZn+etFbfcG5ok55ufyf7c3ABvyzLHE8xlrIFyHhGyotwKca9qkr+BzYF8tYq1dA5mu10IO1TOcgrnnl3mRmbgGuAt3ScYfWFR4C3vc4XoIJnDZtjFtcCMh19992/U/39d5u3WP/4vKW/pJEDbYc6999xzj3w+9z0ENAnm9vX1iaXy888/L7bEXOtpLUy7Y4Kf/D/fg+fJ73/5sfXzec/3ne98B8ePH5cxwPsegsJUvfJzSHKgbTKtkvleW3Nr2c+phj127JhYHFMFSyD1vvvuk/mZebc8ZipvSbj5dX9LS2YeE9+f52dYNdPd7PDhwwLcXrx4UQBiqpH5GQSree48R2YB042Hf8t70daj1QKtFmi1QKsFWi3wYWqBFnj7YbqarXNptUCrBd7XAi++8Rr+7MlvIJnL48gtt+DO40dg4w1eo4liuY5XTr6NTIHFQQ9qdZMAkSyQMHeQRRmCt1SlEPQs5JVVcndnO0J+DWNXL0NzOfDfffGLoixlnhyVKMViQSxLqfpgYYXWyRcuX8fM/BLsHg3t3T2o1BuiDmLhLZFYFUCMN0e0XV1l8dXOTCeVf8piirLeU8x6VRakgsMmN+u0D/N4vVKolAwwsvJtdlEQLi4sCSBMFj6LcLxrZXFNFZdptaasOFkkZYGSRR2+VgBfFm5oj1wuqyIQWfuiOhFPZ72QpFQDhn2nAMxUl9hop0v7WroplsUOkQVe3mBTNei0mOVJEJdqplo5h3NnTmN6/Aqa9SI0rxPRaAiDw8Po7OlFW1cP9uy7AWMTk3jvzDncd++9CPr8At5OT05ssfdVl1+sdnXLWUNNuhW8ZTFQVDAms56HaxZ7rDuPHUdHOIKn/vyb+PznP4/Dtx3DF3/nv8eZq5cFBbLTwk9OXxXtRMUjSkmllpSina6S42uUYoLgnALaJMNSz7IVRrf+WkPhKr/ayOY0lHWqmEYwg9eAhTll2aegE8POTxVd9YxaQz3Kay5KWXpxv79oKMCi1aYXq3XQVW8XqmlYCBb74HodZdpb1puw2Zg955YiKYEsgoR8b0PZw5tlsWYUC2XVPwliRKMRyVRmLuTeHcNYn13Ad//8KXz8E/djZM8uXJudxExsEWuZjBTfWVUUIJLs6S1KTckspvJWV6ATEDPAWxaaCWyprknyhB39g50wW8qwO2gjXMX3n3kdY9dXlXVuvizZpARuc9m8kB3kGuqECWXJqBSiZhlzSoEloLiJbWGVuUFAWv2aqqKtQbYwLB2V2pzjT9SKlPzo10nUkgTADVWPgLeqYMRiqQJC+VT9epPMofczAdFV5q4U0PVMXgNM5c8IANjFNtkmNqoEb0e29yO1voJ8Lg07rXDtJQFwXZqGq9cndPB2GVabS/ow20GBxO8f96Ivk5qyUgu5xJ7UocBsqk/rtKDXLTJ1u05RiOtkAcm8tTnEzrdvYBCfePgRHDx8BGWCI7S1drnR2JJxyPdmoVquBZXtQpQhSGoV8orLRdtslcfKJwt76UxDLNtJPiHATqCXX/2BANqj7XJ8ZboiyPBhZm1JrN4vnr+Ic2fOYmlhCY1cTn7nFOVsGOFoVIqz3lAALq9bgFmCPwE/FUJVpFMpmUeFuGG2ylxL+1WSGjYy0W0kHSj5lzoXBXqzzXiszDsneWAjM1tsZC0C3Mo4k3ZR151jhO/B/FGqZpk/Z22UgWIaqdgM1pbnUC9m5Vx5jbRwO7yRTsDlgcmtQQu1wez0MrEddqcHXoKRXi+CAWYlM/OdzyocLhv8LoAJZwZwS3E5NY0aABczbQFcuTqOiStXUCuXMNDbLeBtbGEel947i8vnz2F2clKUNR+580489sgjotDL5bJq3jZbUCoV5fxpT8m5h0+SJWjzS1BwsL9fwK3lxSVcu3IVE+OTyro6EMDC8jIy+YLk20necRPIZHLSTiQtCVGJfZJKRwn5tmBwsF+KlfMLy7g6NoVMgcpbF6piSW1GKBwR1YfbakLE7cRAwAtfpQR7owZbowbNZoHf7YSLc4Geh85zoV2x1WFHNp/DanINkzPXUShlMLi9F9G2AGwOKj5d8AUD4uudiccxPjYuIOS2AWbIOzE+MYlUnsQvPzzeIErVJi5en8Xrb59HIl1DsGMIs4ksrL4oega3w+HxIhgNw+nVUGO/ojrV5UJnV5f0yYW5BbEh5JggUY1AIvulAIpV2oHm5fO5fstYLhaRTiYVaMvrwD1BqSCxC3wSSJR1SAgcOpHEYoHL7UYgGJTs6PX1dRQKRTUGmDdeb8CtedHe2QGH2410al0iKeqivL2K5clJNAtFWGVs1IkioiEhy9xTEFTndTXDI3bJA+jq7ZV5ldbjBBhURipza5WtthBQlD2HmkuZoyv7q7qAtFTdejSPOCIIkKhb0/OcuBcqU2UsGYoq1oLXlnIsKrplniMIbDhxCNTGmdEgj6n1URlyqImcn8E1gapsqpjZL72aJmN/YnJC7NzFAp7HZ7WgLRJCR1sYPg/JdgxuIOeNY6Mk4yYeW8Lk5HWJvGCB/9YjR2S/JbAf1wg9asCI3VD57QbZRycG6vsT5eSglPwCbFSqonjv7enF0NB2JFZWMTkxhZX4qqiraO3NNUZOTQD8poxngre0TSZpSnKAdeWt7Ms21i1lmfzL4C2VvczSlfWuSTKAE21t7bI3qNabAraXqBAtlOTnXPd5nMwp5pzALGW1Z6bAn+CtFcPDgxjZMST9Wq2/jBTZvC5byWyGfbCKl9gkuOmrsL7/U3u5reDt1psPQ/W71UpZreFsXsOmetNi2/jbTeWt2j8qrxM1j7FnbVonc7+j4h8M8Jb9XGVzc6/OSBOVoW6Qgti/1D2FnoGruzaww/NvuLcjqYNKZpIq6NwjTkCyx90kBH764S98oHeadxw/JuCPzcmx25Rxqbld8GleOKw2JDLz2Ldvt1iE0+r+wvnrotjknrW9I4zjd9yAUMQlbipuhw8zE5P46L0nUMzmkU2W4NDcYnnMWBb2oWKxjLXVJNyaH+FAWD7vpVdexV//6EUhvQXD7aLe51pOEkrNVEcxW4bHpSlSgpltXBMLV2ZsxpaX5V5udi6GAwd3w+t2oc3nRWolJlnpT//oJG6/aRfuvmUPun12mEtFIYGUKiU0rWZk8xmZC2rVJsxWJ4qlCgLtEen/JMDm8sy7Bp4/eRortQasdg8cTTMK6SRqjSoCAPbtH0V/Xye81ibslRrcJis8Tg+yuQKq+SYe+u1H4R3sRrZew3IiiVh8Dd/6/jOYWZpBvlKCzxuRebRWNWNphRb6WWQSQG9XG3o6e9AW7UQhX5Os9qmpCbS3A//Xn/yP6O7yIz2dwsJKEXtG9uC1n7+I65en8dqZcays53GHGXjynz2CkNmKenxJ9ikmuwmlBuMZHKhX6mLfrG4qacPfkLieKonCvEdvAoVGVdaAJoMI+DNdVc6+YhAGxZnBZkW2UEGCALpbkzVALPNpK85MW7nHIDlR3cMZf1ux6spbgsb6WBXXK50g+dhPfzPgLcftqVOnsLi4KOsMgVDuQ/hzZsoSqKRtMdcK9mcD3OW5EWTlV/6e4Cb3fnfdddd/Nm63grdb35cALfNpCd4SbOVcT0CVQO6ePXvk/TjeCBLzdwRX+f5U//J3HL8cC/yeYCvrG8xi/y/9LUHgZ599Vs6VWb980I756aefxmOPPYaenh689dZbol4muEyl8Uc+8hF5fz6y2azYoZ89e1ZeyzYx3ucDnbRab95qgVYLtFqg1QKtFvgNtEALvP0NNHLrI1ot0GqB/zot8MbZN/Efv/RlJNIFHDt+HHefOA47CzqVEj188bNfvIPYag6welGpm0WNIZlQDRZ2CGpQTch8tDoqpQJiS4u45+47cfTwIWRT6/C6HOju6JCbGBbg9AqW3NDzhlJyx2ifvJrCm2+/i5VkCgPDO+APhmG22ZFIrGFpcUluGnkTQjCJ1qDBAG2N7VKMo5UhAWECsyygs6AvhUgTi6ss5FNZYpFCJAtYytqvob7qbHsD8CODnkqEKnPTyM5usi7Kgg8toljsU6ohybcl6Ev1l6rK6ba5CjiUx1ZbVF29KYJaFtj4/goNEQtXFngl/61Zg5sWjV4NPW1RAXCpVKqXC5iZuI7F+WloHgfC4QD6tnXD7nRJkZ02loM7RhBLrOEXb7yFO46fwPDgEL7ypf+EKxfOSwacKLb0ArKoNnUbZwO8NZSQLFJvBW8lh9JiFuvHQwcO4MCevfj6l7+C+z9+P+75+Mfwe3/wT/DiyZ9DCwZgZ9lUlHA6aKrbwiqGtvqZAaaqJnp/4U9+L2C3AuYFQJWCtPpKDJDFcWX5p4PiTVVoIHhRobUvFeJ67W/zyvz68SWlP13xQiyUuV1GBidVRsw7ZOGYAFR7WzuGhgaluE4bORYFWOASC+BySQrNc/NzcjzsJLQcI4BkqAJZ9CJQQOCf4EqpUkYmmwVttm46eBCjA9uwe2gIxcQqvv1nT+Kej34U+w8ewLX5GVHeJlIpYcGLipTnr+e6Gupz9k1DPSQAsa6gJpGBYLGhuIapBrfbhoHBHthsDdidVKCU8Mf/+gm8+tPrenFerpAUQ5WyV2XrKXWrAtvNVCGKzaTKx5WfS6/mGOT42QTSlQJSAXFimasX6pUltrJB5rDlWOffy1izEkDXP09q35uqacOuUH2G6gtK5qjAa0UG0O1yDVUyAT29T0rRmPZ2Hk1sk/k2HT09+OQjD2N4aBtWV5ZQKGTAWrbdWYLdURFLwGtjE2KbfOnyMixWh8oBk2xJBWTzJFTfbAog06jU4fFr6OzsQE93j8xdnA+Zv8jcbXXsm+Ak+zavXUdXB9o7uhAMR8Satq2jC/sP3Yyubf2oM0/Y5UaK82E+T/2wUs7R/p2gRZXgEpUEAfj9PlFaEMR1OplhSutagoDA8nIO84uLAgYSOGKmpeiZmxBgzWl3KrtPFgRzBZlr6aBgt9qwuLCI6ckpxJZiGB8bw9l3z6AeiwGRCPq3D4n9m8PtFHUQ5xavzyvALvttsZBX+WgW2rMr8Nbr1VSepsMh8zbnbAHzDQB3I19azb1UbZBQYCiZ+b4s1AvQJnnLOvgi84eeA8lrzgy4fFqepewq8utxLM2MY3HquoBMUVo+bxtET/8QzG4NFZMFNrcfVo8fdocHmi8oxTq/zwe324pqpY50OiVABcHpiN8q4C1pTlWZczeVtywa+3QrZepos9kcLM06Ql5NLJRfe/kl/MXXv4ar588j7PXh05/6JL7w2c/KGpTPZ2W9SiRWkFhdE9te2k5G2trgDwVEnUoylTsQUHbUyRTSa+tILMdx8fJlTM/MYnpxERevXxNb3cEdO+DzB5HLFbAcXxHLaLpN0EKf84qZbcgxbbGiq6sTnZ3tmF+II76SRKZQRg0kjtgkToHq3HBbFD6bBW7UsT2gYUhzw2dqwFGrwGVqIkwQ1suzN6FRLIDq/HyV+fAlpAtZ5EpFZMtZlGoFeAJuRLui6OnrlnFAcDKbXMfkxKSMKSqB3R4XFghEpdPoHehHtLMTK2tpxFfTyFfMWEkVYXdHUTVpeOKp72A6vo7DJ+7A6N796B0agJ2WvyaLvB+tiwlQ0qGDIM3SMsG+SQFnDOCW8xsJJipnmErYpvRD2lkXsjnJWyWJTRRZDc7/CgDjnCUDSAgcak411PgKdPHI3oX92e32yBjlnNvV04OBkR0wOe1IMWIhtoR0bBGxiTHEJidhLhRkLJEs1qQClE+CsHxSBe9wYWTnTgwMDQnJhyQ1ZVVuEoCYa5zk41rtuiV3OYLOAAAgAElEQVSvInzIEepEOCrw+Tq+nmsHQUWOTX6vLGapUGT8gCJWqK9qzheSRamIHO1lZf/RFCKLzOv63kOtvWq+lDmTY1wfL0oFqbJyDUcQXiuqpCanppUqmGShWhUel10A3EjIj4DPK0q+cqmMYj4nltyJlRjmZqfkeD718Kdw8MANaJCAKNa+CgLkflaIPqLEJWnPIPvopDKJlTAsfRUIwmc+l8fZ984KcNu/rR9Li8uYmZ5DbHkFZ997D4V8Qa1pNaVoNZkaaGuLYHBwABqJLTa+j6HuVXskBR4bezRDeavWwVKpjHPnzkumqFpvzfD7g2IfnsnlZO/rcLlkbuRrOb55zQgskNhBJRb7rxAKzLRJVdnDu0aHMTCwDTa72u/yoTLr1VqsgBvlbrGxM5DvN3Nw1V5YxZ0IKUkn8Rn9g+dlPAzwVu0DuV83iHb8iVrMN9W4mwpc+a3+OVvB203lLdtJqdAdDpKllG2yuI8QENP3pxzLBF6NvFvZk4kaV+U00wZcyKpmi6yN3OvNzs7JWOjr2yZz7eraqqxZ/AyhKurt9ugjHyx4e9/d9+DSlcuiAmUbeb0e2G1WaC63RL2sZuM4dPONouymCnFuISYgLJXDV65eRXdvAP/wtz8tKuv0eh5elxtuuxn1YgXmmhOOkAfFcgk9fX3iTsQs3XgsidGRvZJ9++Mfv4SXXn4V7NLdfdvEIaRJIl2jhlwuI3t3h1OD2e5CtVSG22VBtZrHbbcdkxz1n774YyHoksDC4wv4vbj1xoPIrcbQqFZxbP9+jA51APkEatlVWOpNZLJFlKoNUYoy/5vzFmMfSDK22Z2oNOuIdLSLJX4uW4at6cLbY/N4bXoKTYsd5rUMnPUqfO0aBiNheDU77NYKIpoL3cEAbj14FCdfeR12iwN2VwC9e7fjlnvuRMPhwHM/fB6nz76HXbfcgFQ1i3LZhOdffQNVSx1TF6fwza/9Ce65fQjPfOP7eO77P4ZN68PsQgxryYyA5x+79yB+73c+iaC3ivXYFDJjGuYm59H021BaSaBp1fDEd17E50Y68cf3nIC1lECtUITFbkFVv1N02F1AsQ6UGqhbFcGBblACYjcaKIua3CT7jmK9ogg8sIoqmapctpl6KO8QWiLDbkM6V8JqJgu72yOqYSqZ6RMizii6M43M7bVNomHDpuJTOFuLqlfftxtExM++/M5vpKBBQJZAJgHT69eviwKd6tPf1ONXZd7+TT/7v3b+LK/p22+/LfcgBI1bj1YLtFqg1QKtFmi1wIehBVrg7YfhKrbOodUCrRb4lS3wszd+imd+8ByuzSzhwI034cSxo/C67DDVymID99Ofn8LMwipg96PasKrCBhVy9feDt41GDZVSHuurCXzs3rtx7OgtorqN+hxYS2ZVNg6z3GjBR5tJsXlilpqy+Ks2zLhyfRLnLl+Bxx+AS/PB4WRRs6QA1npdbPNYGGLhMBwKSRGFylwqK8hGpUqDhbJSmUUXKhAU0KxsnhtSyOKTAJ/Y20pRh0V+xSw2CkbCoBfg1rBlVUUZ42mUliRbU8+wVRZ0mwCuUcQR0NdQCUphV6lD5f1ZMNQzGq0EmpoN2KwmNCol9EQiuPXgQbhtVslJLGRS8vNrVy8hl03hgQfuw7ZtvZILNbu4hKXEGnoGhpDKF/DyKz/D0ZuP4PBNN+Nrf/olnHn7lBRARY2i6sY6KKorEml3pYN8vPnm9wRvFXBKq2AF3tIadXTHMO687XZ844mv4ujhI3jo0w/jj/73f4kfvfIy7MwpNVthYpvLk0piBZ4p8MRQ9ihFoFLZskhqk98YgJcUxWm3WCY4rtqJD6pPFFFAFYYNNrgqMio1J0EiKTLr4CIBS1pUCgBNZbDdIcU29kG7zS52VVQgKdtegpv8qr5XmXdKiUdWN4ue+/fvF8tF5jayuEHbbB6rKDlqVZw7fw7PPvOM2Gfxb6WwLgoXtrFNigtt0Si6u7ulIMj3iUajonIUq8dSAdva2yh7xdN/9g3ceuwYbjl6BGOLc5hcWkB8fU3ylKVky3MWz23DMlxZAxvqW7FM5lO3EacNpFLusbVrcLntGBjohdNF8LWIai2PP/l3f46f/+yCWKSzPkrFphT3LczAVYVao0CjVDm6snTDwlwH5036eNLHjZFHJz8VW0gF8m46Kuo5djrhQWEcVEUpK1wBfmlHx3Ej40hdf9U3FCiyAYwYx6Jk2nK+YietF+dVoVipwwhOhsMRAVB8Xj98oRAOHz2KkR2DSK0nkE6twmyuifKWADeL4tfGJ/HEV76Pi5eXYLEwU2ozO0rgYlF+E3hWQDc/rKu7EwcOHMC23j7pd5xHCSSUmY/N4urcLCbGJyQ3lHMU++fOXaO46dDNYovOHO1ipYrOvn70DA4i0NGJYEcnZpeWcX1qRmXjElinAon5ZySVMD/YTdUrx5dZ+hsdCDjv8cHCVyweE1BHxjytvL1eKfJrPq/0nUpJKefKor4pwW6xor2tDdGIR5xa81na69Ult/vypct48Scv4tTbbwtY093bi2h7FMzr5Bjk/E3wgOrYYj4vwBfnf6W+VRb8tKblmCSAqwAmt2R4CuAnQZxqLiAJhwoCgm6cz6W7COhBy38921knfSiQhVbZZrjsLHA7YGtWkU+uYjU2B4ephraQBku9hKWFBYxfuy5t3dbZA6cvIFaEDi0ATyAMp0uDNxBGe0eHtBOL/ysrcSniezwu9HR3o68nLNbJRpwze0ABQDqVhsNiQZtXQ0Tv+1OrCSRX4hgZHECb04O5hWk88e//PU699hpG+gfwwH334a47Tsj8yz5Cuz/2m0AwJKrMto4OODraARtB0a0PtpNyyVBgYQlYSeCt06fxl9/9Di5dvYbB7cNo7+xGvlDCcmIV+WJZHAOY7W53OcWSn3bXfCe5frS8LjeQzZWRLVZQpMSnSWDJjipBNJjgt5ngRg1Dmgv7OyJoc1jgqpVhq5bgt1nluOHSGByJZj6HTDGHtUwK6WIexUYVJocZke4o2rd1wRPywmQ1I1fMi3oxHoujUqlJG4cjYcRXYiiUShjeMQJnMIRMOoPZxbgojbq27UB7zzDMgU4sTC/j337pq3j19Bls2zGKUKfKYu4bGkRPV49kkHPPQCIYuxfHJkH1lcQK4ssx2VOo3HKzkG5oMU2wlQ/2cyrRSY5SEQcNsUyme4fY8zfoaLB1Ltycq9jnuaaxvxK05HsTKKWNsdXhREd3N/pHhtF02LC+vobY0jxik+NYnZ5AYnoa1lJJ5nax0ScJzmJDw2yD2eaE2+sVxe3g0BDcmkcIRhzn4iRiswpAzPVIgWxG9ASVWsr5QOWlcxypNUQBtzpRx8Y11ipjlOQ97i0IbHE9VC4bBMBISmKWMYEO9TuqkGUF4b6JY1Un+hhrv/o7gt6b0QpGTq5aKEziCLCyksDs/LwiaLFrk0hoAvxeN8JBP6KhoPRhKqLzWV6rApJrK1hcmEWlXMLnHn9c2QMLaY4LnSLOqTVCZdRzDZXIAx3MVWseoQwS9xQCLYAzTFhPruPihYuicuzq7BY3l+npWSwtxnDp0mU5fz4IfkifaFbQ29uDgYF+2O3M6CaouBn9IMpl/XPV2kWXDs7ZysKU/ZyKLc6BPKZ6rSl9hmOL/3drmpB1xELZrMgJzL7l+k+l99zsrBDPeH783Fq9DI/bgb17d6Ork04Lxg5XR9r1+AkhcAkgq0BlI9pCct4NAFbPdBfHA31PxgvK89kgBui8RgOsNQDaDVKVEJ/0MWO08y9l7L4fvN2IRt8gmpG8Qlcf1c8diiRk5l5IZRRLtEGzKeOuUqV7TknWYgO4Vesz93YkctbF5eCWW26RvnnhwkX5OfOe2Q5U4Cr75DI8HresuY986vEP9I5zW7hdFKS8h7K7VUwAxyiJnzyWapPkwizuuPN23HjTPjz33PeRK+YkvuYjH7kXybU4Tr75Mj7zuccwNbmAoObDudO/QNjjR3/3MFwdXswvLaNhtki/Wo6tw+nwolyo45lnvofLF6dgtdsQaeuSOYtuBCSYptfWsH/XkOwtlldTcPjDslfXHFaJftmzbzfCHW1487XXuUESi2WSJZvVCm65YS+a5TyalTL+8X1Hsb6+BIedbk9VFPJ0NrLIusO+xXPlfoSAvMlik/cpVyso1ipo62xDo9qAqWjDbLqMr736ijiU3BDthgtVrJaT8HssGB7oxa0334CbD+xFLx0OTDYsTC3h8rkrWJ1cgt3vQiK3LhE+VPi6NR/mEvPYfdM+FBwuREZ34/TEBbz28lv4v/+XP8CePguS8SK+9NVv4PL4PCwOD4Z37satx49gZLgPHmsN5nIFy7OL+METL+BMIoPe3n7Ui8u4xW/BbU0rbtkzilw5A0clL/tI7jeorOX+ywbuJ1UsjeTY6vdBJF1Rbc99CveBvMuuNSsStcEluq5nnxv3S7wenHtpm29xOJEtVbGaSsHsdKMoyv0GYHUoO2SJ+qGTAfe1yuFIkXzrQgTmDrxmkJX1OYyv/czP/maZt3/XQULVLZXeVI/G43G88MILYllMksJv4vH/Z/CW88TPfvYzmde47249Wi3QaoFWC7RaoNUCH4YWaIG3H4ar2DqHVgu0WuBXtsCrr7+Il3/+Ot65NI5de/bh2JGbEfK64bYA4WBYMm/HZuIC3taaNrmxE7tLuUVUwAht3xq1CupV2qxmMbpjCHt2j8JhtyAaDkKjPaDkxVWlUCr5hbWaqHVKpSpSmRwasCFfqmBidh6pbB7pHMGkptgjezWvFNhYYGEhRgAJPXuH4K3KnM0rII3Za2TNizWjYtEzH9EAYpWKUKk7pSBnUWCfKgIqIEjsNevKBrneoLJWKWcMBaDkY9EqTS9YsdDHQpQqzFHZwqIXi5iqmEmASdKzdAtdh9MBzbBH1D+TRnXVYhEWUxO1YgFtmoZDe/bCRiAzX4C10UTI78Ps1AS+9rUncPvtx3DixG1I5/NYjMVRrNUxvHsPkrkiXnzppziwbz/uPnEn/vxrX8Nbr59ElflFIkbeVDEaahcW2QiUGMW2DeWtFJepXibox/zNGnq6unDfvR/Fd7/5FHYOj+DRz30GX37y63j2+b9SmbdNWj0rJSFBa+OclRLSooOHhvpCB29pYy0WX1sslTfAGKsq+jWZO0qFHpWrTgFBVfFYgU7sEwJOeTxwOZ0CnLHIwNfx9aoYTSWGUvUZFtGqkGdk1jKjrypgFZ9U01K1w7zPRCKB1dVVHD5yGHecOCGKARZu2SdVpjGVpg2Mj4/h29/+S1w4f0H6FI+d58VjYTtKO5tMiLZFMTQ4iAMHD+LEiduheb2YnBjH/MQ4gi4nTPkCnvrKV3HLLTfjthMnMBVbxMTSAmKrqyiwCK8Xkw3JsHHtRHlLJaxuy0zAWtk0WwXAVoprFuhZ8LWKgs3psgo4Walk8P/8h7/AyZPnYTJxTLDtCQaaJL9ZwHchLCiwzcjX5f+NnykQlWOBOZE6XK9biLOrG1D8Rqaw1IlVIUqJZjkmldJarvtG3u0meKvU8RxbVOZstcXmZysLRSkui5xJN1XUvyrxr7JzFFtdAnpOJ9rbOrBn9154fD74gwFEwgFYzBy7VdiszGMtw+GqCZg1PjmNr379hzh3YR5ms4sJlgqQlgvO+VHlznW0t2PP3n0YHd0pyhiCPLVKDdUyFXDMFFQEEh7xxMSEFOTXk0llpWxmhpwX4WgEFpsN8cQaXF4fHn388zh6+wmYPR5Y3B4sxhOYWVwWAMdCkF23jOf7S2ZltSLn2tHRgUgkIkBngQrHXFbZfjcaOnDLArdSRsscYabLAm0JlYydoIXm1tDb04OujgjsDmW7XC4BmTRJJ2aEI0AyCfz85JsYGx9HIBhAV083NL9X+iMvMNVBBCJFsZ7LoVBURXNR5vGzdYCefUsAdar5nTQbVnMF+zYfBLqoPM0XilK45XkawA+Vkhz3yg5Vt/PmH7Hoa4bksEcDXjTKeRRzKWzrbsf+bV2iiC0BGFuYwtun38H8/KIAmlQX0VKQoK3DTcJFAO1dndB8flHNLy4vifqS59vX14vuri74NHVd+emE9gm9EMBlhqe12URnOCLq3Gtj17CyMI/RoUGMbOvHwsQYfvj0t3H57HvwOZzwaR60RyMC9ggIlUwi2taG0Z07sX37MBDwy7wrwcUkTHBwW/nOBLxVW/3yoxafxmsnf4Gz585jYSmGfLmCbKGIIuexZl36pdfvk7FAm1DmUHOeozLV5wsinS4gX65JgdfUtMBmdkjG5sraGjRTHW0eO/a2h3Ggsw1BSwP2cha2cgnOeg0umwNwuNUxkwhWzCOdzyLPvUOjBpPLiuE9IzDdtA8wV1GZncHE9BSWY3Hpz4ODQ9IHqXSmrfH2HSOwDAyiOD2LC1euoVhrom9wBzp7h2H3hGHxtyGTzOPbP/wRnvzu91DgumSzi8UwnSK2dfdh945RIXDkS0WxXlWZ5CQvmWXun52blT0G24UFT4JnknNJ4KdSEeBWkMQGPUQICCkiD901qAoVEpMORqncV105aFgosyAvikYTHE6qYR3S5zVaHu/YDi0aQjy+jOWFOaSX5rEycR2xiQnJaGQfJ0RP0LZOgM/igNPjw/aREew/cAPKFe6v0pvEJlqKO0mmcOhKWSpP1bqs7P2VLTfBelrxGuukkHh08o/uqixkC86d5TKzzGsSK2E4LtCFgteIIA7HpZH5q9N/ZL2nvb80uK6+ZTsRMFOKfK4pCrhUKl6Vv0tiCzObl5aXZe+2YeeJJlwOmwC4zMDlsYmdc6mIUiGP9PoqYktzorb9wuc/j+HtgzBxb8drJr72KqKBe1khP+lW/8b5GypbBd4q0FgcAZpNxFfiovq6Yf8N0o/mZxcEvF1YWMLExKQCe5uMxzBA/SoGBreJmp1NwMxbI0pA2WvTbULP4dXnPNmnWpTSMB6P4fLlK3JNxU2GoGOFVvLMXm3C5w/ItaRlsNfv1/+v1LScNwk48LhV8yuVONenWw4dRChkFPG3uMkIMVHfLxvrv54tr0BbNc9IRqys/xu0rA1VtWG3qkiOCvhV+b6be3H1Xrotxq9Q3srctqG6VZ9nZMsbxC3dnFwukERSyL0CleXc+xC4Vfsh9mdFFuQYJqmT61BZKW4rfFbl/wRt+aQt6+233457P/oxZNJZnDlzFrHYkqwzvBfg/pCuK3RpoRXpgw888oHecQ5qfiEGVho12D0umGwmIV6JZSzozpCWPW+9UcFDn/wYGsjjxy/+NfbvOyB7u4M37AeFnF//5jdw/PjdZKHA7wQahTwGe4dRtNdRbTaRKVRRa9qRz1UwOT6HHz33AioV7tOsiIhNt5ovNZsVsxNjODDSh9/+3KN4+/RZPP3XryDYxdc04UQDhWwKu/bugtOn4eKZ94QQ2NRtrJ02E47dfCOyqzFUixn80SO3IVvKI5VLo9wESmVGBVC1blFzLsFLMW8huGhTP0MdpUpRcoq9HicirggSxSb+j289j8HRTty59yAifg8iQ+1oooK2gB9eJ90UKgiE/LBbnfA7fAh7g9Asbvz0peehaVaZ++lqUqxUsG//fly6cgnTi1OYymWx/dZDWFxawYkD+3DTyDZYbV6s50vIpXJwEAyVv63A67WhWigjsZjFxfcm8U/+zycR9jvRrzmwt1rAb912ALcN9AGT42i0OWEmBYoW0TohlcRZ/j35wQ6LA8WqicuN7PsqfNaaumqWrgskCNXFoUdIVRJ9wCgEWqQr0qNVn/NtTg2FahWJVEbcXJgbTGDYZCUpUZEbOHZtZqXEJaDMfsX7VD54Fyx7+l8iWTz+2gcP3vIejbbIJ06cEPtiw9KYlsGPP/74bwSQ/LuAtx/oBNF681YLtFqg1QKtFmi1wN/TFmiBt39PL3zrtFst8PehBV49+TwuXB3Hj187je5t/Th6803oCPvhaFahuTSMT8dw6focyjRDNFGFo7KfLCYqK8n8VooKVQRrQHM7EY8toFTMYXVlGZFICDcePChqre6ublEm8F4yTUVGpSYZeplsQeydKozyZJ5ftY5sjkWTqhRZWFChMpUgjwJkq6K2lTq1nr/GGzdDRcLrpuycFJiqLNvqyopOMkIVuChgra4O2ACP9IIOM+2q9aoUt8hw52caCkopRNECcYuiksU2Ft4Ilol9pYcAIq1KCQJTgVqHyaKKVnyNKg6bkE5lRFVcZ2GvVIbHYUc+mUR3KIg7jxyFy2xFJZeHy2JDIZMR8OOlF59HsZjDDQdvENBvLZ1GKl9E57Z+WF0evPiTl7F9YAj33nU3nn7qKZz82auiODFs7Hj8SrmwqVZTdroK8DKATmVDStDRLsA1wfdQOIRHHvokXnj2++hp68CnPvsoXn/nLTz/ysuSfWRpmGA3WTeAEylKWhQwS/BWgGFaWVP1TDWPqOPMUoBkAYaFIAL9zBVjYYzwB4+VwCcVsAS+lQ2eVYFl+jmobFSVDydQ+RaVnir40YKxpq4HGeQsNOq5t5JTbOTkCiVBt54tlaR4YVgSs1A9MDiASCQqx8n3ZHGG9oyiLDKbUMjncOrUWxgbGxdwgYonZs+xuG0odgwFF/+G+UcPfvIhtLW3SW7ienwZIbcLXpjxzS9/GTtHR3Hn3XdhbnVFwNvlRGIDvDXyk9mfFXjLwrPKKRaw2FASi3pWZeyqvqticpl/SutGm51qaxbECnjiT/8SL/3kLckLU7nQVOaIHEuULFRjqXZW4YjKplmBZIb9sbIEVQosI+eYRSixTN40FdeVS+p9pKjL96BVJceoXsQV0oPqqkp5Wycpg9dLVzHJ9ZFeIE8W9zaVZAodEdtSXQEs449toSuS2SZGJp7LSQvaqChpAgEvBgf6EG0LwkVlMpW3jqoAqdOz83jyG3+Fd89Ow2Rioc2hish0BdCtVWntHY224dChQ+ju6VE2yTPTyGfzYtXM42DhnTbEzH4TJR8t2m0qk0+U5wS02LcoqQDQtq0P/+KP/giHj9+OyYUF1AheWGxIZotSuOM1spiUhbUoj6gyMhMQcsDjdgu4QitEvj+tTNOZjK7eUPakCuxWqmTje15fh80Oj0dDW7QN/X098GlAqQKUKywGApWSsjoNBM0IMP5cV53yZ7QNLrHIWFH4lu7UBzvxRr0vEHzia4sFYHUlg3gshmw6LdfMQnBb1PlWNf7tTrnSnI/5JJhDAJjtR/s3AiScNzRNkzEqa4Fu78ejdFjMos4L+T1oVkvQ3A6MDHWDyWEEWA1aCY8p0axiamIa01MzSOfyYh/c5DhwuBCKROD0aEIMSqwmBOBjG/b29Ymt+rZtfYjaLKA+cz2XQUjzSc7efHIV8cVFdLe3oz/agfXUKmbGrgtJx9ao49q5c5i6cgVuswVhr1dAKC8B3PaoADpUgfJ8CKT6A0EEw2F4AwHJ+TPZbRCPbyEPmQGng5JZiQ8A3FvOTg2n7MwYXnv9Dbx34aIob9OFAiw2C8LhENra2+UcHS6HWHAz95pAkNutYWpqFuupHJpWhxSSXXa3qNMSa2to5FLoCXhw++4R7AoH4K4XYC/nxDrZRKtWIuE8Hj4J6hULKFfLKFQrkiNYNtXRNdQHz8E9QDmLudlpLK7ExcqxraMTg/0DyKTSuHbtqigXO++8C8gVMf3OWZy/chU2lxc333obon3DvNqAzY1yw4pfnD2HLz/1LVyhSp0Wwo0GciR1VWoIef3o6upW2fG0oA4E9LVGWXizXzEDd31tTQAdqszZ76qci4TIxjFQkg4uThtVBdjK/kgHb5VrB9edhlwe2TuIspMAIAky+nrMsr3LAzsV504nOgf60Ds8hOXlRSzMzSC/EsPitctIzMzASayeeYQmM6ok2lhscPuC2DY0jKHhYQFzCsWCjBOOHwKyYn8sY0qRM0RFSaCUBKoN0JKqRQVyiXuEKK7U/CYwp25nXK2UZbpwOR1wu0iwoCiMyi3mhVYkn5KEFX4+QWwh+3HLRUKDDhSzPahI5XrCeZ2qcraFuEToinmCqjxOAmpcT+cW5xFfSYhjh7iqcIFqNuByWCX3U/O44Kd63+UU0lqeBKyVZSSWF8S54/OfexzdnR0C3irLZN3OWLJ61f6Ha4RBiBLgVnfyUHsOYw1VgCiBPVpsU8FEC35aJs/Nzgt4Oz+3sLEXYlsUi3mxTd6xY7sApdyfSraubjsqa7OezU4geZMYRfKVcoqh/fkUM4/1eZD7D1ri1qrM+VRqe9WduJ5aJTtZXWNF6uI1FXW9w4pAwA+rhfvhGg4fPiTXUmVbqr2qig5R649SGlMVrPqF4cCh+rCKA2nUSXzk2q+cNPiZ7Dvt7W2Sr0ySpfGeG640kltvLPL6Um8ob8XWWs+02Ng7qNfqXVLFJOgEMaOPyj7WSqcTt6zvBG2bDbMcH49NOb6o9thQi9dICuP9BYmi3I8qAJdzPPeNbGfO7w9+4iFRfb7zzmmsriXEWj2byyhHhEAA/du24ZMPPfaB3j4+etNhzC0vIl3Momxuwuy0w+ywwUJXI1FMMsqB/JgK7I46Pvu5hxCLL+DK5QlR0B7YswN33nMCP3rpZUxNLWFxYR73f/QoCmsraA9EER3shD/Qjn/z7/4UR4/djQsXx/HKS6+BnLyA34lMviT7Da8vAIfFilQ8juMHRnF03yhGB7px/vosnvj2j+BuD8v9nNtihstmxg2HbkRsfVViAWirTC2+zE+o4fDB/WgUGWWwjv/hoX8AzcdYiDUhrlUqZtQbNtRryoFDQNFmEw6bU6ya1Vito1Irw+f3wmFvopEnsuzHf3r2OfxP/9v/inIqjaX4EtIoIuTT0B4KIqRpcGsuNO1WIX5aGmasLccR8bdhR1cbFsYuYG5uCnC7kC6WsDy3hAO792OtlMSrb78BZ1sUHYOd2LFjByK+LlqCwK/5USzU4PUEhHBbraaRTC6jXKDszvcAACAASURBVKkjk7Xhj//1n+LNyTn4nA3cbrPhj+/7CAYsedTKKW4AYS/bAY+d2UWcKAUepVW1qWZCtUw3Kc6zdPWBALcE0GsNknjM4n6xMUc36ijXa6g0DeNlfQzTdUb2BGZR3pa4dqcyqFltYknd5LpEw2R97udXG+/DOT6o9GakhUHE1J2ctnZ2jtfPv/7eB9r/W2/eaoFWC7RaoNUCrRZotUCrBX5VC7TA21a/aLVAqwU+tC3w8qs/xNRCDM/99A34w204cvONOLB7BM5mBQGvH2MTizj51jkUanaY7Zrk4lERwZwsFqKSqaQAKvU6gTebZI8lV1ewEl/EzMwkatWysGK3Dw1L1qNXC0hu5HoyjWy+iFKlKvXcRoOFJipHyMa2SkFSMfppr2eFlcx5k7JeE6BV1LCbTP2NHE7emFp5E8siYgUNEwuXLDmR8a9APCn8NFSRySg4qUKQrgIwmwS4rUgubU0BSix82cjeNwswQItMfo6yGLRuKiXkdSxOKzs2svprVBSx3scimV6kJCDNp4q5baCUL6BZqcJls6FWKGCwqxM3798PS7WGai4Pv1NDrVgWhdtaYgWx+KKoJWi7m8xkkEin0d7TBy0QxvMvvIiezm48+PH78cNnn8VPXiDYq/LxlOLiPwdvleJGAa2qiKv+byhGWQBjWzGX8rGHH8Gpn7wMr8OJhx5/FGeuXMRrp94QEMFjd8n5sNAlubQsolG5S+BQ8s4UcL5R/NNzWcXWtNFU1m/M3tQ0Kb6KrbXJLKC1UsyyAEdFNAkDLBJS8fr+bDQFzm7+TilBFWAroB/7gF4rFAheFCN8D2Wla6hEWDil0leB2TbJI1TX3i3HxeNgwY7XUQpmJgipIJ/LSjGcBf/xiXGxeuTfsxDIvEparEoeX6kkOXkPPvgJRKIRJJPryKytIuxxQ4NJwNvtg4P4+P33Y3Y1jsnlRSwlVpCjQlu3JRTLZF3RLKpV3cqbxXF+JoE3ZQOtwFueny6gFbu6ocF+aJoTdnsVLocZp964gNdfO4OLV65hLZ2FmfZpTVozW1RRVvgOShWkCBscb8pGUUBb/booK2Olvpa6LAkThjG5ztIXe0z9n1g568QJjpGtQILkCZdUG/LnLADTjrNa5TVWeCPF8yz4M/uMOcXKKlGNTadYCqqsW76G4AztewnS+nx+UcGzf3Jwcqwzm7WvrxvtbRHUagQF11CpJWG1K3vhhcVlPPWtF/Du2SlUqyQ1sKCo5FgCFwtxQAEBXq9vo9goRS+YUK0QyFcFa5bJeH1I5lDWh5xLqHzV8ydlriWIDthcLjz0yKdx4OabEU+mUGmaYHF5UGmaUWtSWaHyDwmwu1weIUCEwmEZf5l0WkAo/o6fvZ5MIZNTlqbsn7SMZRagEFxsNrEWZ/uw/7B9qCgLBsNw2Kg+pCWjTkqoqmKejUV/owCv5/1S8VEhgCXuBU1dkWwScDAatIm1MGdxAryEfvjk7JxpAivxEpJra1hdXxflIFVUtCkuF8so5EvSVgSi2DYkXrB4zj7ksjvFLpVKUZXRrJTctHeVeaFeFetkgsgkIHW0R9Dd3QGv2ymfT5UsVx0CuSrFUKlxM6WKgN0pWjUXisJ+oHMEVYwE389fOI/ZuTl0dnVi9749CAX9amxIRndJ3jcaDKJRqWA9HkPUH8Bw7wBoaE17yJnrY8itJ+GxWtEe8KM9GIRN0xQA67CrpxCEIJbqyGTEPlHkzy43QDti9r5SVjJ9qWot5rICbLjcHvU6h0upXuXM9EcphzNvvonxqWk0LFZ0dnWht3+bWCR7NI+M21yhgEwuj0qNIG4RCwvLSKazKFZqKDP7tlRFJpsTW15zKY++cADHdg1j0K/BWcvDUc0D5aJYJYsfu2BlRBZYda7Jk4BnoVzEeiEDi+aAOxLAWikHk8uBjoFt0AJBAV4yyTTee/cMpiYncOzYMYzceAhzk9M4/d4FzC2vwObxYsfufegZHIE7EIXDG4TJoWF8MYYfn3wdk4tLWMvlsRBfERIMKUA1iWZoiCV6Z3c3Ojo74KWFus+PAAFrZpRXq2LLuJpIoFgoqpxlXQUodr/MWy8TQKuiztz1LeAt90dq36FsvyVdQQgSinDE/0jMA0EMsw1et1eUtw2zGb5oCKP79wjIR9V2bHoKb7/yUxTiKzDzGDjtEphzeeDxh9A/PILuvgHpl1TmCfApSnqq/BUgaxCmCBqrqVmBtxxjtFRuikOIshDmuDWcJTi8pYAvmb6KvMf5KhwKCvBBQIVWyUKcMptk/8Q9gFjci7LeAG+bimQkObAEehUArlwv8mpt0wFMAQZ1pI6zK/dUC4uLWIrFhEzBtqOFLdcih9UCn+aG2+WU/tvR3oFiIYd8Jo3Y4jxWlufg92r4h1/4HEJ+v8RUUEFmIuRBMp6Jil+1boqTBEFVndzH/0tGuli0qH2iituoi535wsICjhw5LMDm1OSM5N4SvF1eXhbQlfsdseEtFyVndOfoiBxjpVpSZKqNfFgFitIlQ9YCyZjnZ6koB37mSjyB9fWUuIPw+ohCtFhERRwIaqK2JojL9VryXZXHs4qpkPOjm4pdMqyPH7tV+u7Y2FXcdOhGaTtjf8a5UymBlcOO4YAi+yUhu3HdUxEGEqWiS5Jr1Yb0MwKg3MNxn0MS0/bt2+WYuSemlTP3SoYqmeelyDglmaflc2W7SrBK7dkkm1YnjKrYEaNvK+KBij4h4VA5LyjSH1X0tE52yj1Gmfa6ZaXcJCGQT15L2SMKOUxFfqjxqOzAjexbjm0qebu7eqRfJFbjss5wT0fiIe9JuCaNjo7gwQc+WPD2d++4E/PLSyg2a1hKrsLsdqNJRpTVAsYUMB/cblNuNA4nsG2gTeI5Ll8Yx9xsHMMDYdx6563oHx7FUjyDSxfOYfzaW7hp93bYGhbsP7QPyUwFz3z/ZdicYSwuruP6tUl0tIdRzGdQM1UBE/ujFblUEXcfuxFHd21Hem4ctx7ci6IzhG+/8BP85NQVuH0umKo13HnsKLoHt+G7z/2AWQswme0SmcO+UsqncfzQQVgaJWTWYvjsXXfB4zXDaW+gUsqhVKwjV6gjS0BWNogmIWrxookbhzi91GB1kCxQh99vhqliQblmwYXZBRy/+yOYmppBtpyHPRrAQHs72gMhOEwW1Kl+92swMZKlXMbK/CIWC1Xs72vHaFcQdVTQOTIEmz+ERrEOS9MmU3kxn8LJ197EcnEakf4+aM5eeBtl2ItVuDujqBWAerEKh4Uk3iLShSbGprL4x//sX8HnsONw0Ix/9em7sKtSAlI5AWyLXK+r/FqChXvEQhEOC2luDlSzJeQYi+F0wdLIy56QvJUKAfCmGXWZz+VGEyU6R3HP1aiiVCfRSIU4qHsB7n+4n2/KPXe51sBKOo2q2YoySZQ2O0xVlW8rLjCcj2w2RcKpqz4urkpGDI8hlufo0++rvviL8x/amknrxFot0GqBVgu0WqDVAq0W+G+3BVrg7X+716Z1ZK0WaLXA37EFfvijbyFfaeAvfvATODU/br3lJhy+cT9yq0sYHhjC9EwMr548jWzZjEpDqWAVMEOVRGEjL4qFQWJzHpcThXwWhXwGq4m4ZAiysNI/MIiBgSEUWOxlDZMALSxoitrLooBb+WqDxeZQX5lTpSv6aBlnZe6mFLJUMZJFREOFR6s2FrkEpKMqmMdXKaBYZVG5iFq9Iix0AivCuJcMMRZtWNciOEXFHwFGBeBI4c5qgsvjFPURQVIWbqiU480rlbVKe6vyVgnYCjgjVnY15ApZsdwl6MRCkwCXArSpgq0oWySj0iRul3XK2MhQt9uRXl1FZziIE0eO0C8M1XwBHosdufU0WwyNWhXFUg61WhmlSlmK62vZLCIdndD8Ybzw4xfREWnH448+huf/6q/w3aeflmslABmLx3ph1CjSbVgDbgVwCRrpx8ivVOuweEf16Rc+81lcevMUTJUq7v3kA7g8PYE3z74jVqJ9nT0oZHKYnZkVwIgFZAHltihkFcZDm1ey3TVRDwf8AVFm8GcqZ1cpdPm5VIlIW7GvyPsZMJnq/CwoqIxiFhUVsGsob8X6WpQdm4CtUmJvAv+GokQKnLryRX2vsmSV1bDqd8y6jIQjUlhlwU6scHXwlu3L//O6M9+ToBHtI2kdyb9lLvM7756W7NxyiRmLJQwMDuL+++9HJBqW4nwhnYLf5YTXZMbX/8N/RH9fHx597DFMx5dEebso4G1hQ5W01WZYbC9FfakK7wIKUi0rNoG62tQAb00mOF0OjIwMobe7A5qbeaBm1Co2JNeLuHj1Ok69+x7iq+soletYT6WwtByXY5b8YsksVuqxDZNEQTPIxFAjQxVE1Rgh1GF8b6hqN/qiXqAXVX2NancFchAMYk4oxapbdTlOYlnEtBx2aJpH7IWpeAmFwtKPCM6yX7FwS9A/4PPB69PkGqo+RxDeu2GzLUAvC/EEO1jctrOvKXVyoZDCwsIk0tklON0NATVZlP+Lb72ACxeZa+xArUr1CAENZdEsWY4bFo+qjxIUkEIylcu62lyOx2KV3F0Wm4XkYIhfOVcwk5DzIIkCBE4aQEdvL3bsovWgH3WzFRaXhqaNpoRm1HU1BdVWBAz4noFAEL6AX/oELTOpGJR88FxO+qZYI0u7U5VOu3mVo2dkcdPm3uvR4PX55Xom19fFTpzXkqAJ308ssC0WKRayn9OSVZT8FgKcVH55ZC5h0d8f8KG3rxc+twnZHC2X09Jf/D4fgn6zWAmLCrcM5HM1rK2tSaYki+h8rq8lkc8VxCY9FAohHArLtVRqrjpymaysORxzBAJ4QVwele9JFSTBEwI2SoBeFyKG1+uG3cZzaMIk86MJNoLqYkJtgtWk5iSZawjmVhUAQItbyao2QWxc5+bnYHPa0T84IGBQKrkKl90OzemEz+3Gzu1D6Al3oNEow2kyw2Hi2fJRBgo5gCCrtMCve+ion8jcssDKCurrSVGIuZiT3d2zBXKu0YdflEAClLIArCQ5KiCSY07z63D1334TkSqWkM0VBEzPZ/KILS9jamoKa4vzaNPcOLJzGMPRoJDAQPC2wmMpidpWAFvp0IIG6oCu0uTX6diRS2Itn0Uim0RbXy923nE7oHmRH5vE5NgYFmfnsDC/IGNRC4SQzBeRr9RRqDXFshJOF0Jdfdh14yH0bh+FJxRFIlfES2+cwtXJKbj8AbEanltcQiqZhFNXcGapaub1Zxa2yy3gbSQURigYlLUol81ifX0dVNVz3BIY5+zG9adG224StapVWQ/Y1yQ2gZbJkquq52AL7qDWGTVL6qCa7mxAa/LOaLvYUC+trKBhNWHHnl3o6++TdfTSmbN47skngdyarqZuwOLzo394B7r7B+EPhSXzlmpBzs3cu6j9iSKvGHOvzMUNBUBKFAXnSxbtua+SeVspLgnM1WsqEkDUuwQUTYqQRVCbGckEAwnKcazm83npZtxjMYOS4C3XZCH6iGqTZDz1lesH261eVVaeotYtFnU/Dd1SV88Ml3MQ9VdVxlksHhc7b65FHIs8NZvFBA9JJy7OewGJJchlUijnc1icn8bS/Aw62iL4/Oc/J9nTNu4jaRNuJvGKgLOav7Yqb5Vd+xYbfn2/qKx/SSSrYWJyQvoFIw6ofp2ZnkVsOY6F+UWsJFZlHebcx/mVecj8vF07R+FyOxW4zbVUB29lTWD7Gln1OjFK9iDytCpgscI+pgD/cqUkrgqq3yl7aYK3nBdIjqQqngCkWAIza1riPRo4dOgm3PORu+X/85y7bBaZD7daF3PaU4C/AnJkDuTn6msJHSVI/OFFJ7HN6/PBblPkKarWeW7JdAo33ngTRkdHJUtaCHS6Dba43+igqeynqHLV20SBwcZTV7XX66LU59pVrpQFqFZgNQH8prQJxy2JSwYxgjbkTqcHVqtD+rwBNEsfFFKZHp6sqxb5sdwzKiWzysGV/Z/FjN6eXszMzmFtdRVuj0sIrFxnFChdQnd3NwYGBnDvRz7xt59U/xZ/8eiOPQh1RmH2WHHu+iXMrMQQ7u5Elc4jZjucdreMFc1LFwo3RkZ3yLp/6dIlXLs2gY/ethc9g4NCcqmZbIhG2zF57QIs9XU0KikEgyG4Q3348pM/QC7XxMp8DD6XQ1SqJocF2fUKyqYGCtU8zIUy/vkXfwvOfAKd/ia8viayjQhKdh++8cOX8M6FMXH15z2N1WTD+v/L3ntAWXaW14L75hzqVk5dHapzViuiHEEgCRCIYKJABjkyY3u9ZcbGD/Ps8cyAE/ZbGNsE2dgMD2xLJCHJMghJKHRLnUN1VYfK+eYcZ+39n1Pd9sPvrVkPLXvhe3vdVdVVt+495z9/Ont/e+9UHqEILXddqLUcCHhcSC2l8PrbroSz1dJxvuXAEHxyjmHRYw1NhxvlugPJXEGW/Yzo8QR4T+hCzOFVFIHD3QBqGQz3xuBwc951ah9Rggc9m0ZxcWlZNr8OtwtDnT1IxPrgdHgRDLng8TMjlu/rx6GDp9Hw1tDbwwI4N0ZGRpTtfnFyFrfcfgfm5lZw6swY1nV1IuJyyfmo6vNoXx4L+nHlju0ol9Mo5ZiD7sfUhVndKyAQxV89+hS+/PXv4fUAvvI7v4jo0nm4GgXZPddped/0A8UK3NwTaJGg/J191oGyxrapeSIZW3e0UOO9VZPWz7z3hf5PL6wCC8a85pjcfp8y2B3Olu4fybB63EHN87RJ9oaCWMnkpeLNl8uye2bR9SVlvVG2GztmyyHCw6zzBhws5rbuJ3l/y/s9OjB96Nnj/z96c/ul7RZot0C7Bdot0G6Bdgu0W+An0wJt8vYn047td2m3QLsF/h22wF9/7c8Rjnfjka99Ew2HGze+7lrs27kFR178IYq5LLLZKlZSJTi8EeXgUFFCsMftccIfIFkJAXkkNwlw03Ztfm4O42fHBGTy+3Qqg45EAnv2XQE3lVEE61hpT98npxseH4kLn0gKB4EiKQzcIgUIpivfyMr2uqQUMxlVJHhEuli5rVQcktCJdURFvGbyKWQLGRRLBZGn/kDAZNr5/Hryc3lszAsjIMRzkcKWBK7bCW/Ag3CUWX9MRHRgbnbWsrijEsEQg0aRYMBZEWWWIsMGicxNsG6bLdWwUWkSXOVrabXqajnhaDThpQXZygoSkRBuvf46+PjCSgXelgv1YglB5lhVK1hZXsDq6hJyhbxA0pVsFvGubiS6evH00z9A0BfAB977Pjz9xJP488//mcA2ZVpaVrfKPxVpfZn9nZQmLv3MZIIau1IqPkjI2MrU97/rXUhemMTSzCzuffcDOL8whyOnTyHW2YGoP4hGpSZQnMQMQTXe9JvMWwMC2KSxlKG8Fsz3C4VFyFzK2DO2XXzYalhbEav+cLl61gIUjArXAIxGhWEBDZZCw2SdGaWTsdm2M3cvqW0vt+8zx2qBlfW6iNl169bJBpfHIuWtVFtUDhmQl/l/VGjxyKl6JIhMcJPqTwK833viezh8+LAhb0tlEVlvfvObpdjLZFLIp1OIeD3oDgRF3ibicTz44IO4sDSPszNTmFtZRq5UEGBiFFRGVWNyYi/ZJv848lbnbyl2SXx2dnZgy+aN6OlOIOBpwUWA3R8HnAHk01kcP3MWp8+ew2oqi9NjZ3HuwqTIW5F7VuatDJKV92iAHdIZVjKdgFuj/qFCzPQzgTsEsXUNzWvtan3+fGEpjTKlmJYCkuJDgrEsnCA5SztaZsr19fUoM5DqJdoCU7lK8oH9lPa6tAg1FD9tSq3Psa4newYLQzTfqOBDQX3muB1NeP3s7x7kcxnMzFxAMslM2TRCYYfef3Z2Ho8++gOMjy/B748o89YUCBgLaI4rKp1Fy0g5y+IDM/6VH2uRtlRpkQSyFdGmWMDkZdsZi+LbSLQ4nMo3o4JyYGQEwxtH4Q1HZV3bdPk0dzfgklqPV8EUL0CkkyyEadPeotVxxRCbtIy1xqWU+FS+qeikKGtl21K8WafCnQpqk63IOZcP5mHaVpyaUwnWBwOaSxMENSNREafM1y3XKiq0IbDf198rwieXzSOVTGlMUTlDdW8oGBKhQtCfpGkmnRaczr7KnEcCz8vLKyKmabtO0n6gr19jjOqnU6dOirglUMnzVoEGC4os8piqPf5Oili5ANCqOYdSkYQTCSQCvswrbaDJ/MhyBQ15+Vv9Yy1H2WQ/87qyuIRqRT64XsQTHejq7ZYrwsBAHzatW4doICCLxg2JQSXR/o8fpBX5fmYeMyazvDpGjWb+3wBySSCd4QUGKnU0Mxk4u7qA/nX/StatXf5Qlz91OW2ylUM9fYCXpPH/+qOQq2BmYgIrM9OIOVsYiAQR8TrgcZKsrRkbSD5tBS5RaCr4JHkTgwPUiLYXkMmlMbeyJNvHrr5ekUGpZBpuhxNhFlBMz+LVQ69iMZmCJxxBz9AI3MEoppMpnFtcRteGDXjjO9+FTbv2oO7yYiGdx/m5Rc1pS6tJdHR1q0WZSUprYWaKprIZKdILyrd1ynKVDhAsxOH6pIISKQPrmj/UuVSYQpKTThokyGgRTHKKcxxJy7rxFmexkkVaamYwJhTmytYbKibr7x/AltFRdHUkZA98enwc8yvL6Bnsx8bRzYh3JLA4v4i/+LPPo3pxDPB3oWdoELv27MbQyAi40mbyRbmj0E6ZexkV1ZEAZHGFCFJT8MaxzPFBZwmOWRZn0JWA6zVJP0M0mnNQBqvLqfzjaCQq0pbjT44UVKs1mLG5hGw2p/fmg3sSKixF3tYNecv5lRa9fC8pXWmvXOXcYJwyuEdh+4oUWOOZTWkQ1zp+Ht9ncvIilldWdE6miITkmilcYnEZCzVIuDPXk6Yrp08cxdLCHBbnp7F+ZBjvfMcD8LKAzromtFsVecuiDh2fUaaZIkGzZ7H3HspolY2KKdojKcO8W5Ko11x9tezFz42fw8rKqop8OIfpGrOoTIRgVQL6HTu2aY1R+1h7R0Pcmix2O5eVn+Gy7LX5M45/BwyJy9/JNlp7cptYMe0lM2gVQJlrKYcZZTTTuaCgPe7ePXuwfcd2RMNhHef5C+e0J7IjNKxqD9OPFGUArC6vYGVlRdeMRQyc35mzyrmd8zH7SrFQ0mdwfWGRG/mnK644gJ6eXmSzeWXK8lpx3xcJRUzBmaVyVgEH24lFRHbUhCmR0HVgkaSKEC0y2bZ0LxRKIv3YB7kP4DGrf/CyyimEa0ZA49x+cC+0VkQh5xX7ehuHH0Mwm/GsmdjlVHb8zMysXFLY/lzD7GJBOkpccQVzgzuxcf3m//UJ9X/wDg/s2gdvyAdnwCXnG2fQB6cvgEqDJHoUXr8f2VxasTXc5yU6O3Dx4kUcOviK2nEokcD+q/eiWCvimuuvVSHMS889CzSKGOhJINqRwOmJOXz1756BxxNCwOFFLORHKBKELxxEPplGplKQqjO3XMAvvPNe7OiOopqZQizURMsfgyMaxj8ePIsfvDiNQsOJdG5ZZxQMdyDkrKDIfuANwONsoVnM4vpr9sLRaGhM3bm5V04hLZcTNbcLuSr3JhVE/FHU8lU4PE04azVEo2HkykWEfX6tNb1dQbz5XW/CM995TMtMy+FH1eWHIxrDTDIFp9enoq94NAKvJ4R4vEuZtMFwC4VCDs16AN///suYmUph46ZO9PaE0ai3cO78GIq1JD7525/CN/7ucfznT3wFv/ZLD2D76Dq4fU5dh2hHAJ1RPy6On8bs2Wk0nQFcc8Ntuh6Hnnse2dkFlJcLSC9mcGPEj+u3bYQ7u6QlnY4gcpoqV8wzGNBekYUzVfVDupg4RHY3Ww40mjUR0STAuYTytqdJK2U6SdCNgGfFjHBF9rCooaa51+t0IOj1oNEy2bi0TPaEgljNFvR9oVKxyFsej1W4Yu0Pee2M65UhwB2cc6wYAN2juc0aw7nuwR8de037f/vN2y3QboF2C7RboN0C7RZot8CPa4E2edvuF+0WaLfAT20LfOZPfhf7r7wOf/W1b2I1ncPNN16Pa67Ygy/92R/h8KGD2Lp1N9Zv3IZQtAvBUGSNdAwEvUjQLi8cEhBJUF9kEoDzE+fx1FP/KCCLN5+zs3NSABCAJMjYYEYbb/xo10clGj1PSYbRoq/VRM0C0AU6CcSpoUWSVBZ7Rj1AgMdYwHmkLiHxFwwEBdqHwkF0dMSR6Eqg6TLZt7LutHPFLPKOpA0J3J27dslC9NSpU7L640nSutTjIxnk0fsRPCaoSOWZUWHxhrguMko3tBZZQtCPZIzFBAkgJS4tQFdZcUZhwip9WwlMUoWgtJN2fGwX5gjXKhjo7oSbpEk+j0axDG+Lai0HcskkwiE/du/aYXLlqlWs5rLwhSLYOLoFP3zmORTzBfzMu96NV156GX/wmc/oMwXAMZeXQKhFZIq4uewm3VgsEkwzCmGThUdLRZ+xg2428bb77kMMThw99Aoe+OD7sVzI4sLcDHLFAuampkVCD/T3y+aUD1Z421ma/L9txyXFUp2ApgGUjUWzV+Abj0OAJ9uNCiDre+MAaHKvDAlGFfVlylLZA1uZu5ZaTtbbsoPm6y5ZN/NYTP7pJWtho24x5BdJHCoqCAjyK5VXW7ZulbLCVutSic1jFLDITMpSEbOzMwKTCWoSOOdnkvxfXVnGo48+ihMnTlpZfU309fXi3vvuw9DwEFKpVaSXlxDxeTEU78Ajn/ucyKwPf/ghTK0uYWxqUnlhWSpvLXtkmwAw5LjJpjKZtMZ6kUpP5QdaVtjKw3W5RHpuWL9etrGOZg2NcgHNWgWtloeQq+xHC9U6jhw/hem5JdmqUm2QSqeNxTSaAmYJ2Aboy0cSgySFZR9NJST7ODNbCSDzODnOeYwiS0VkuAQAs+04fqma7enrFZnA9urv68O6kRFs3LgR/X39IgR5rWV/CxaQGEC5USOpWJX9L1UwGosiRcz8wa9WaKNRy3Ei1mkY9QAAIABJREFUsLJhea05jjlICfo3W8y25rFXMDFxFhcvjqOzM4yOLtr00oLdg3Qqi2efPYapyRQ8Hj+cTq/sigWoG3G7ISQshTf7tjkmK6VZhQOmOMX8zBAERq2rtG5LiWVIAqkBOafQXrXZQiASwdCGTejqH4LTF0TD6UXd4VbuJfVttE82hIhRkskCXWPAWJBSpWVy/Gg1aMaTIf+NKklUk+xSa3ot34djktfIqINdIm9pzar5l8o9y4I6GAnD66eaz7QDifhiiX2gomvHz2NO4MpKUr/3WRal9jEGfD709/TqWJcWFmVtSsKFmPvxYydw9OhRFT3Y2cJ8E6qgxsbOSD3G9+nv7UVnV5dIVfZDKqRCkZDmIPYH285dNufZjJTytIAluct+RFvcUi6PaqGIOlU/Uh8aMktzvQoWrAxmKc2bcAf86O3tRf9gPxLdneju6cK2rZtx1f79GOzpAdPig263ydhzRf6V/QRbnm9sMXtrhK2Vs6m/IhVUBbJpo6pNdALOEFBMAnMLQCQM9A78c2vkf233UkqjUSjCRTvlSMdPdI/Tmp5HfnkBjnoJATfHOpWNRJlpk0yAumyO3/Z+JEFCVS4JXD64Dheymm+4NrMPdsQTiHX1oJpKY3xsQrniy6speIIhxLp6EezoxGQyhdOzc9h14w34mV/4eQS7urFcLKHYcEjZVKzU8eqRY8pMpc3//NISxiYmUCgVsZxMyhqbc5bJDDUqSPZ9FoRRha7iF14Fqi4VvcC9hbF05bpNwkdKU8vmVfMhVatWsYuSBmXVa6pWDKFW1VqzdctW3HrzLXAzO71cwvTcLE6OjYnA3rh5K9Zv2oJQOIZDBw/j+JFj6OnsxtbNmzE0NIB8qYBzkxewvLJqsq+tNZDkKgtOGHsgRa0VHcCxzbmBcyqzk6lW5bFQ5WZsY41FJsc3iy1ko84iGRZxWXsfzfciucz8yjZiMQOVlktLi5qLZXmrJ3MpbeKWp842qyuT1igxSeRWZYVqv69dvGXsfk1xEl/PfE4SdXJzsGyBlWPqcMHvD+gYgn4frrnqKlx79QF851uP4uSJo1hdXsCuXTtwz5veiKDPC1ejwUhJkxRp2ybLgcWsoWvRBJeRt/a6b9sps+DvzOkzKiAiccdcZJK3q6tJkbcslFFRGZ8NkqllBHwebN+x1WTKsgCQGbOXKW+5P/vvyVuzfxFxDB6bOUZDplhri1VcsuYWwtdb9s/mb23nF7O/Yb4z5+7ORAIFqpNnZ3TNOL+TtOQaSGKY14X7Me4ZZmdmsLKyrGmIJD4z4hlzwbWDhWw832ya82ld7xmNRbFx0wbs3btPVv7ZbEH2zsrbZPEU17RKTS4RJOLsrHK7fRW9oOxoOkNUtU/k+dJdwmQ4c/01ezafL6D+kEyuYnl5GblCQfcL+VxBBQ12DIvslD0+xQKYvSLVi1bsgQr6jP2FTVTZX3kMnI+4F+Tf5fI5fTb7HNuTRWUbN2zU9LVn9/6f6Hz6L9/s/iuvRCQRRbqQxdmL55ErldDV3a9cX7Zt3VWTCnhkZBiFYk4W1adPnzEOLG4fSrkirr1uP7p7ophdnMSV+69AJpvG2JljeOFHp7Bj10Zc9bo78Fd/+xiqZQeq+bKIP84HkVgUEb8T+WoRuWoBq/Mp3H/bDRgJexFuZhDzt7Bp63Y03E0cOjWLhUIC/+3p55Asr1jB8l4EWMvTYnaBG9y1xAMO7N+2CV6XA9lsGndu3gCqups+N1bqFVxIJxEKRtHlCKPLGUSmuoqoz6c5t+5qao6K+B3o64vhoV/7CP7+T/4IaHlQd/hQhh9ltwfJUk2WwLSPDkZJ5kc0/7Fwo1LLIh6PynnmW998Eu5qDPMLU9i3d6cyb53uKn75Vx7CutFNQMOLesWBH73wLA69/ByuPLBPjh9U8Z89dQyNRhGdzPN1+lAqNbB+YAD9Pg/K585jT7wHqYlJ9CUiKsb1896XBGzZOCU4HJxLK2g1qcrnGKzjmcUsvjqfxYWyybM2xRnG0cYyMTLdw4jYzc9YKGkVTcriWIWVpiiX9xTGBcdYhXNeVQECx5pVxGDvl0397CVfZPOpl5yPom4nbowFsTlMdxPucrisV/HhF0+8pv2//ebtFmi3QLsF2i3QboF2C7Rb4Me1QJu8bfeLdgu0W+CntgU++Xsfx+13vQlf+pt/wNziCnZt34Y3vf52nDj8As6Pj2HDhs16BkMxgRQEIWlLzExYqeisDCo7+7OYL2F+bhHP/+hFLK+kVMW7ynyucgVxqrJ6ulRNXWFumm1TRuCKFr1eD1FeukRJzUJQtM4sM69PJHEkHBHIaIhaKmhNBipJHBIJBIAIvBF4op0wj495RuFYVH9vACmSEYZwrdNyrVIWMEnwjYrJ1WTSEEzWTapsQJkB6feDql7eUCurVnZr9i205HFSTBA4M7ZrxoqUykNbi2jUbCZDjkBUg9aKVt5fgwQXf1etwut0opBNYfrcOIqZFFokpMo1EbjlTBblXBl7dm7Gr/xvvyybu2wuh+V0WqTO5i078OLLhzA7PY33vPtnMH5mDJ/65CdFpBFwIlHMNpN9qwWI2ioS5atRASHS1gBiyjd1MzfUWNCS+HjTXXdhKBrHqy+9hHd+6IPI1so4fvoUJqensLywCL+Xqk6jOqX6lGoeo8I0pJRNvhJoM08rI9TKZrXz5uTuaaljRYTRltZpq+YMEGFASaOCWbMGVl4c1dsWObZGTl+yPzbEmSGujEUzCU6jyjAArQE/CCAtLS5J6UNSZ9/+fRjdNKp2IkhRKpC8ZZ6feZ9SuYiZ6Sn1np7ubqPkdrkEFC4tLeFb3/oWJicnjRK7CXR1deHOu+7Epk0bBVotz8/B1aijNxTG1770JdQrVTz0sz+L+UwK47NTmF9dQZqgoUgAQ/pJQWIpqG3Vjshkl0vkGIsJPCp0YHa0UScxD5CWoLVyEdnUChqVkoBstyx4XaiTXPQFcGF6DlNzi5hfXMb4uQvI5HMW2NxCPB5TjjXHncBnWsxSrW4Dohx/Vp4wSewA1ZUkr4JBKfVJ0FJtSfUNvydp29vXi3hnt2UJevm0a2VGNovKCyahT3CZqmZZQrLIg2OThR7sJxbBz/6q/GX93GTkmnxaozblWC7k80bl0WqiVMrLkpxKpPn5WXQkIti7dxu6un3weklAuJDJ5PHSi6cxPZWSCtTYuTMD2FaVm+M2oP0ltYKIDhV6mCxgAWe2BM94gUtLwdnPLjIwHdKy7iZYz6fDhVC0A/3D69HR0y8Ct+rwoOIgQUP1hU3+GSt55UtaY9r+PFOcQO0Gr7lb5M4lZbql8SThr0IAY8HNIgdT2GC5Iagow/RDAYEkrqTgNfbXHEO0TRZI7vVKTbi8uox8ISfHg1A4YghhK9eRfTUajiAcDGlMkdhnn4yGQ/D5nJrnjh45gldfeUUW43zOzc4hk0ppLWC+IskfnnNvfx8GBgc0X5CYI5HrDfiN8p/aZOUD0zDBqP44P9UaJuOQJEStVFYGuQg5FgxVqso05e/Zz0iesO+SuOC58bM55wUjITQdzKEsI5/LIhGLYnhgAA6SUuUyhnq68bqrrsK+vQcuI1jNNb+ksrXtkW3gdA2StYBUM3eZh63GbQKZJWB11ah2+gatFOHL3+tf2cY0q4DTFAf8RB/lKpBcNjm8VN4SmCYhTWK2UjQ2ylz3FHrfMt+T0KU3JHN7qVrlPC0vcReY0YrlVcxOXFSW6OrKqhwMGKngDYXhj3VgNpvD8elp7L/9Vtz/sV8C+nrlilGstZAt8f08KJarmJmbV45vMpvFiwcP4vzUJEoVE0FQoJtCjYVFxppWjiI+v/JAuRehOtKon4yrgK28s9cos78wewwrhXDNkYCnwr/nMVGFyX0TrVfZ8vv37sNNN95oZQrWZBd+5MRxzC8vYf3oNmzctgvReDdC4Tgq5ZrIQBYPcRxwXE1OXdTxR1k0ZWWRswCNcy7Hm1Tiyjs0xTwq2jBeyjpXW1Vvk4Qc8/Z+i0pbvrbRpB1vRQrZCiMhmGvfaiLEOT0U1J5nmfb/xaLek0Qs9zRSHivnlva7xkqaNufKz5VSme1NC2VTJMH2MauwIQpowc65M5fJYJXRAfm8RoyIT5fbFOSAamOfcVfxujEyNIgPfuC9OHP6BP7+77+O8YkzuPrKA3jDG16PWDCgwjgHC+WanNeNkNrY45o9j622tbNi7f+v7REYMV0qYezsGDo6OrBz5w4sLizi3MQ5JJMpzU0sYGS7imRusXCmgnAogG3bNmvvrH2mroPR1NokLtdxEbR0gJF7gymkY9GP1SJWfr3ZT5mpwJrbLItl2UprbrbUy7LuN/m7nKtIfDKWgPtaXatWU5b4LI5hhi73sLyOJEM5nw0ODshNgNdqeWnRWCT7vGtZxyR+edzcK6oYR2SfG9F4VOrDUCiiNcTlYmWP7WrCNdIcIfcOKhKQHbexv1Z0Bou+HHRYNxbRduGRZjZ9BovvaOMdlP03c5NZMEolIG2aeT5F7p3pdlKkcp6FZ3QLimhMm+tqK2+tWBZ7byWVuBnrhkyj/SxdITI6bxYzcI/LfUGpZBfyOfGB93/oJzqV/ss329XfjV17dqJYrWBpdQXJVAZDAyMqNpIKM9jEq68ex/7920UqpzNJBANhncOzz/4It958AxIdEQwN9uHCxDiSyRV85OEHceW1uzE5M47f/T8/j1C0B52dQ/j857+CdcP9unfIZwoaa/09MXgjIVQbVRVPxd0e7B8ZxKbuEMKOCvbu3qKsaW+oA+dX63ju9Az+7vvPawr3el1wNFxw0Maa+5laDe5aAa+/6Wo0KwVZ9u4b6ketQNeOOlqJCI7OTSujtb6UxZ6+DWh5aqg2K4jHQnBVa/C4XQgmvOjpieDuO27AKz/4HtyuAEp1N0otH4puH5JlqkpDUt4Ggk4kuvrkoFAoZkD1PeM0XPDhB08/h/TyNE6eHMNb3nw/YvEAjp04CIerhc7ubtx37/3oSvSge6Ab3/3ed+B1eBB0+HHkhUNya+nsisPrqKCazqELHqwPRzDM904lkZ+ZxXBnD8rFkvqS3xeW5bGK+TwOOAIuVFFHLcMCZWOL/tHj81iiA4iG+CXy1l79LUsn645VPVmvkxuM5ltTacasdRK33NNxv7P297aC39qfao9ouRn9d1sCiyA2zghm3ul0O/Duvg5T2ONwoFKv4WdfaJO3r+kE0H7zdgu0W6DdAu0WaLdAuwV+bAu0ydt2x2i3QLsFfmpb4Nd+42N469vfhW889iTOjJ3D+pF1eNMbboejXkQmtYLOzm44qeiqt0SeOp0tgXfVZk03aVJn1Y1FHomQTCqPpaVVnDx1BguLK/B4g8iXynB6PEj0dMPhcaFCVR7BO+U6umTxFaS1ZzAAh4c5iR5ZUBK0pVqPxIKxOjagkFGN2sCjIUKUVSabQGOdyhtfErhU8hL4s3PLjOVua01VwfeimpZkEgEYqkZIMtqEI++IlcFqEQwiPQQ82pXPJDKoujGEEUkBqVssa1gigsaCzdhxrjksi4ysy9JVNorErwliEqyg3VUxh2ohh0aZIHcV9XwJK3PzSC4sgTD71tGNeOBt90s1kUqnsEqFh8OF/QeuwvETp2Tl9/b734bkygp+/T/9JxFUBOl4LgRRReiRzLWIP5v8lGLHyrA0ylZj6+r3UWHnQSGfw+tvvQ27N2zC9598Eu/52Q+j6mjhq9/4mpQOJKN5rgTTYvGYMiFFdIuIta6RZVdrFA0WTmApV3VcAutsa2Pr2lkZrrKAFHdhAE2+1oCajjWgzwCvl8jny0lg2R5KBWWsJIWjS0lqyDPlyFVNzhkVzcz0pDKvUCgqz2/Xrl0Cw/hg3+f5Cqy3LLMJHE7PTIu46+rslCLAVt4uLCzgsW9+EzMzMwLA+Lk839vvuB3DQ4PIZjOGRAUtRyN47Kv/L1KrSXz0Ix/BSimP8dlpLCRXkcxmrGxOk8Vn9237GvL8/zl564ZX44aqSSfCwSA6YnGpvDPJVZTyOXhJ3DodylqknV3d4ULd5UauXEO+XBXhsbSSRK3ZEDhuiic8shOl5S2/RiJhREjQhoL6HUlBgq9uC4D1BfwGnA0GNUYFzDJ7WqS5bQ/LAGhaTBrFtdq5WhOILMvmulFwUVmaL+RV3EGiRKocqnOqJNkqUhDxSeKWqk+pukTGGBCWX/kgIU+1FJU6vB7dXR0IR4IqdqDiZ8OGIYxuHoHTWUQoBBHVqVQGL71wCjPTaUNqWqA6yVtjoW4AeUMKkqy1sHUrM0wqn8tBdSplBZzR49GoiqW15NgUEMe/t8JwpabywBsIoat3AD2D6xCMxFFxelGigsN6rgH2IveN6pYgNy2lWejC/s/zpdUxyR3lNdM6vmyAe86da7RgvalxwCcffC+pn6kqVIGH8X8lGJnN5ZFKUZ1U0DxI8oHOBQTKOY97/V5EohFE4x2a99l/SYglOuLo7IjA55FrLjKZNHKZLCrMVS+XMDM7hcmLFzA7M4WF+VlZHXMuymWzSHQksGPnDgHxE+MTmJ+bRbwjjpENI0h0JkSmFtl3qJCVLb7Hsh23SWkWrVAVbJFYJFppM8+CHItYofMDi31sFwhec5/X9GcSZPa6wv5YUt+p69jSyVURXJrDSyWEPB5ce+AKvPW+e3DlVVcDuNyymIq0y+2SbcWtaGaL4DUk1SWila/n31l2oKVVIJUGaBve2QkgbI2tf8MtTLkAlPJArQjUykZ5az+ptlUObgMg2ZsvANkcwHWPBC4V536/ycdNZbG6sISFuWUp/DgnuEjYOdxo8XpEoliuVHBwfBzbr78Ob3/4Z+HcuF77iFLTgUyxhnyxDKfbRDSQpL0wPYMXXzmE8fPnsUDrX5FtljKdRVoWVcY+z6IkuRhIuWS5aatuy3Lf0Ng31ukCxrXPMOpdWiZTcctqDhYY1CollDmnlehOQhDfh2uvuUbkLfcx3BCUK0UcPXEcZ8YnsG50G7buOYBS1QGnOwiH0w1axXKuYxHY5OQFzM5Nq6iItuUkIuKJuKxp2d+5L9JXFWAY4pbzkLHRZV4nbZTpPsB8UCrqud+ispGZuVw7qPbkmtVQLnazXtM5cc0Q+VetqOBleXVFUQ6m8MtpHR9Je0Pe8qvJwTUErchbW53LLFbum+TgcMnKXtfAUkOuLC9hdWlJpLesczlG5UpAC2VD3nr9Pq1P0WgI73jgbRgY7MVLL/0Ir77ysuzMd9IqmGuY2wW/2wkXlZw8Pisuwj52zmva01nWyXbhme1WwOtMwu7M2JiIzS1bNmN2dhbjY+PK5l5cXNKaxX5qrHc5v1QRYQbpVkPesmDEfn+jmbTna4u8lRL4n7ugGGWtmXe15uv4zF+bB0lcqzDIZqW1X3KrfXge3MOwLywuLOgace7P5XKa/ycvTmmNVISGtWZxnxQI+EBr4E0bNyjjWgV5Vka9ipJaLdlps6iFxKsskJWva/a9xv6a7hRUhrOozezTPC5TaMf9nF2EoxgEL4vqTL81NtYmd9asncaRQk4RKgbgWmNcYrKZLNKZjPYpcpfQXq1hxrVcIFhM4JCiXvEGa+4Tl9rS7IFNzrLZcxpnChPHARV5krSkwwOjNEjQs9CPX3kt3vPu97+mE+6O4W7s3rcXyUxae5fZ6TlsWrdR86TX6UErZshw5hhzP0NFM9cqsqePPPKo5rXbbt2L/Xt2ol4u4St/8w+45fZ9uPve2/GOn3krDh+bxFNP/gClchOnxybw8sGDaDQ5j/lQKxvnELfXhWA0ov1AZnkVvloJ1+/agoF4ADs2RUHNayzoQ90ZRD04gFMzKXzhkW9gOVNGib3D5UHLybUY8DaKuG7fdsSCXhQLOYwOdqGaKqBVbaAR8GEik0S4sxPnjp3CgQ3b4In4sJpZhrtVwzraIAdDaLkrGB0dxFvuuR3PP/EYiuWGyNuyM4Bcy4X5TBa9fYMqWgz4GUPB/b6xFZaCl2SqJ4Rnvv8sXK0GVpPzeOe734GuniE888zTGFrfg21bd2F4aBThoA/VVgWvHH0VyaVljPavx+N//23lArscDayLxoHlJVzV1Yl1gQDqqbSsuycmLiAYjqK/4Ua51UCF94QqznDLArlMJySvH9VSek35/d5j82t6V0PealSuqW71nVXfZZd5yapd96hWIbKibpvwsT+r+Mjcs8iExtp/2lEmlpf4pf57WU2XGcdWUrsK4bjONfHwkCFv2RfYph/5UZu8fU0ngPabt1ug3QLtFmi3QLsF2i3wY1ugTd62O0a7Bdot8FPbAvc+cA8+/hu/hWdfeBU/fPYFRCMh3HP3Xdi5bYMARoL887PzypujuoBgHYkSZt4QDGclvFQb1bKyrioVqpQaWFhYwsuHXoXT5UWlbmwlE3098ESC+r7ldqJFgISAIrNnCeQzDMwS2CgHSHmeluqMX3XjqrtQy5rQtowj9muUMna1MoFC2vzZtn68qSSgSWBJIJClJiMwQ2BT1f9U1jbqyr8lCGNbIouQsUAb3uzKXkrKOfOUbV3DKM/4ecq9o3qIypvL1Gu0+iSBJoK3XlVWHKuh3QTsWk5VzefSGRRyWWRSJNWyIvOqhQICVGE0WlhZWIBPGV5ObNk8im3btxqFMRzwBUPYd8VVOD02jmNHj+Lee+4VsPq/f+xjyKTSshoVgeoh4WTAKGOlZ6wC7YxbG7jiTT1/RpDL76UFr0fqs+uuugo3HbgaT3z723j7e96FUCKOv3jky8gUcrKW5HmbTFlDxDNXT+pWKVxtxa8h4GSbbNkv8jp0xOOy4jX5bgY1sMlyZRHLWtZW2hpFoVEH06rVqDT4M11Pi3xW5qhlGU1SlteLwKUhGf0iq0gWGbWJsWg2VpamP/FcqNjmazdv3iyVKEFnqgZJ3EtF1CSQW0Iun1cmH78nqBcMGmVHX2+v1CBffuTLOHbsmGXfa8AjkrxDQ4Po7Ihj3WA/ejo6sG14CE899k2cOn5C5G22UcW5uRnMriwhmckYcs9Shxjy1vzfVk9K9cg2kXWyW23Pvsf/E7whEcW+Fvb7MdjXh/6eblmWTpy/iEyxiEAsDk8ojAJtZOtN2Zu7fX64vT7EOuKIWKQtARu2O8kHXnuv1+5bl/gl28aNRRS2ApTjQiARwaVa3SIHLbVPqShilsA3wVKeE0FlZu0RCJcSpkGLz7KKLEiYUdFk8ukMGSCbbduu0raNs20lcUmtw/e9cP48zp07r/a7+abrsWl0A4rFPKq1MsLhADo7Y/B4SmDsJUm7dDqDl148henplJTMRnFvJi6l80npYEFstEK3KCDNG7QiVX/0iOikqjuXL2juo4oz3hFBPB7RXKd+JV6UxC6JE8npRNw4PT5E4gn0DaxDR1cfGl4/yjAAIPNvqVuTmabEsRyLHCNmHJivHI9eWc7bbgVsWxYokPDmmJNzQNUo41SkU6sJhLczIVVkYavfaH9Zq4lU43sog1FzpmVpGIvKYrO7pxsh5s2pL3mk2EvEO9AZNZbOM7NpTIyNqcBhdZX5iktYWlzA9PSkLI5ZFBAJhxDwe5DLZqTA6+7uws6dO6WoOTc+jhPHj8sCuau7E+vWr0f/4IBsNrPsU8ozpSLYK6KKxICIIYH1bvUlKbvKZeXvcX52sB/RLYGgf7NpilnY16m6tuxp2VYkt0VUMAO1QRV3EcuLC1KpVQpFOKgOr1QQDfpx5b69eOD+t+KNd90JX6jf6i8kYUk2XCJhLlko22rqf7kVsRTpZkYwRG4ta/JwSUgneiwF7r/1FoaByyRl80ClAFRLQN2yTq5WGJIKVOtALg+srACFHKqlIoq5PCqFEmrVOmrluiy4c7mSUd8zOsFh1IVN9m9fACvVCg6fP4fQ8CDe9fM/h3U33wgEfCiVa8iWqrJNpjKdqm9aypK8PXT4CC5OT2NsYhwT586jXGXEgNkTSJVnAdaynpci0rJ+t+1VrbGu3G+pug0gbgg1i8zlPoHKwXIJhWxWBVrsV7TaZBEXldskb6973XWmsMwt92NMXLyAw8eOwxuKY8uuK1CDF4VyE9Ua1d3MMXSJeFhdXUKlVlRUAa1qI7GYijK4v1EPsfcvVm2J1OVa30whmrFT5fpM0tYoHtfWagcLo6hspPKYtvpGUcx1hJ/N/cry4iJmpqc1Zrk35NrKPQrXUc7Nsrq1FI6y45UTQkN7JWMzbe3pZC9s9lF88jO0X1KcRg3zs7NIJ1OG/OVeTPs2FxxUc5IIoguCZSfMyIv3f+C9uPrqA2g0qpiaPI9sJi0SuVzIo5BOoiMcQgdjMUjUyXHDOHsol9eiTNiGNnHLc1Cxl7UX5Zx5dnxMaz3jFKanpjE+PiHbZJK3PD7GLdj5rdw7M29z8+ZNKipiu/B4VVR2GXlriE1jwy93GbuojkVn7PN2LY8K8QwJSssak8fLPZ1F0NNBhIpfFROaogJe5w0bN8r1Q/s0h0PXiSpVFt4wGzWTyer/JMm5htASm1Ekvb09+p6Zr9rjOqDcY86hl/qRKdrS9dE6bCJD+Hue1z9X+Jv10RSh2UUq7PtGtauCM+1NzXtyj8gn53Nea10PK1OY7cJiBb4f7Y3pAGHiNcz9AQlcxriouHJtPNiOLsbBxC5skNKZ1sxcI7m38ftNrIEKfBpYWV3RdeX6wf0gX8M2tPNx3/qWB17TCffGA9ux/8AVOHTksBxdSvkiwl4/fA4X4qEIqgHaOA/A43Wiu7tTcwn31eyvakcE4XSxoKCMfDYplxyeQzK1jG07t+ADDz+Mwy8fxhPf+0flpr5y4hQOnxyDqxVEucACFJfuYaimjsYT2v+UsqtITU/h1mv34JYDu9ERyCDsyiMaiJqoHG8TrnAnjh6dxxceexEXFtJa7fiI+z24Zv92eB1NOFst9PSEkZ1dgg8eNFwepBo1xPt7cOLwMQwmutG/cQRjR15BIujDzh3BKzKdAAAgAElEQVRb4Hc6EPMCA0NxvOODD+CFb/0DFpZSyFdaKMKHdLOFQoNFC+sQ9PnhQguZXFb3ctzX0uGGE2UiEsPBlw6hJzGCamMO73nwAYys34X5hRXEEz7tbbzuOCIxB06cPioXnWqliWq2gUPPvIQtzF5v1tG5uIibd2xCZ6MCrCxpv990BXH2wgz8gTBGPEEUmw0UnHVUUUWxWkSr6UG1zCK7KCrN1FoBzEMn540rizhac/+zZesW3Pfm+7D/iis0Th/68EMaX3y84e678YEHH0Sis0u5twcPHsTv/s7vqFjIx8JOu4gQwCd+6xO47fY71u5puZ/648/+CZ568kncfffd+NCHPqQCBdpuf+Mbf4dHHnlEn6GjsIhkzs0PDXZcWi9awEefP/qa9v/2m7dboN0C7RZot0C7Bdot0G6BH9cCbfK23S/aLdBugZ/aFrjp9bfi9/6v/weHj53Gk0/+o9Rzt9x0Pa66YpdsC0ne0v4tm85IzUBKgICfLxAQyMmcSVqX8j6O4HU+TyuxAPK5osjb1VQG5VoD7lAAsZ4uhLsT8IQCcBAEJMkmoNItcogKGXIgIm5Jguhm1LJ8E3krJHQtT87YElpZkcyfk7LO2L8RFCMYE6StWaJDAItNUBKQIaCkTDapdl2qxpcK1eEUacT/830I+tjApz7dIm/tyn++RuSIOGWjopUGwiBKAvlIelKdaMjPCgoExYoF1MoVlKj0KZZQzhWxMDOHuZkZVKnWyOdQmlo0IisPsGHjeuzcug0dkaje5/jxY0inU+jp6ULfwAAGhoYR7+rClVdfh/MXp/DSiy/hDW94A7o7O/HzH30YK0vLsj0WeWPluRnuzFJv8GfuS3aBRq1MVQTJW5IVHn1urVLGpvUjeMtdd+PJ73wH97z1zRjcMIJ/+O53kMymBcIRHKJacpG5d9WqSBWjWjL2ojwGAmh2piYJVbYxLfiooiPIRNWDrYg1JLkBmPlzA64aMsq2MrQtk0ko8drLMozXhiqPy1QT6h/NplQI0Yix/bNVgySsbAUubVLZD2hLSeCT/YLHNTo6qq88dqoLaT9NApdqIhJDPK8zZ5i/OY3RTZtELPEzCO6SkPrSl76EixcnZW1JcD1OsD0SRUdHDF2dCfR2dcJVr2MokcAz33scLz73Izz88MOouBw4NzeNmeVFrEp5ayyl9c8CuJVza6tUSN7q2pnrp6dF3FZKZaRWV0VIXX/ttTiwb7+OpVmuKPexVK+tkbcVgp4CatyoNZpwuN0Isw8y38rKT1TxwlruMwFap7KiBf4TWGY2rUiQpgBf2ZqXysqXTCVTUvywv/DnBI/SmbTmFY1BqXsMiW4AYCuj1QKLpWq3pK2yvbQUXwJirT7Mdri83yv7mG3hNCqB48eP4/jR47quN910A0ZHN8DjdSGdWkW5UkIsFobHU0YwyAxIt6wlDx08g4sXl+FyGjWbsUy2VBFWYYcWjZZR4xI05sPOkM5lc5iYOIdMJqesVM6BC0uLIjuH1w2ir7dbpDvnQylDSJcImHfrK9W3vkAQ3b1D6OkfhiscQYUOCXw6md1L+2Rj52776clOT3OqmVdlE+4wxTicu2k/TbBdudcOpyHGSaiRTLEyio0aywGvRQTz9cZCtbxW8MC3pzU3QX7OObSk7+ruQkcn7QoDUkTxSQVuwO9FNpMTYXB2bAxjp07J8p39QP2kXBRwyPfp6epEJBJUniVV0VOTF6R2YmHEnj17NMYWFxdw5NVXMTc/K0Vs/8CAft430G+B0ymRvmxD5a1zHaKSyyL2BWezHWo1KVVa9YbmZ87TpUJB/dzPvF+PFx5aHcoG3ti3suBHa5LLIZCcxQa0ec3ns8opR70mxXnI70NnRwd2bduKe9/4Btz/5vsQjw9ba90l4t+ocMtGgeryAaCazVaom3XRPC7X2/D3daCUBlIpIBIFIiRwLWXuv/lOpmRUuKUcUMoCJG5lldywyNuCFEv15Cqyq6tSXzMTsyrL0woKhTIKtD6tG+trguIiSjkGXW5MJpM4cvE81u3ZjYf/j19HYv8+qR2ThRLylYZIBJHaTkP05ApFvHLkGCbOn5c1/tT0DBaXl1HkmlyqqJ/aOds2gcdWV+63keytgdi2rQavvyk04xbAkP6VUklrZ0O5rpU18lbqVZdTmdGvu/4GXH31VWa8O6hqb2FucQlHjp9AyxPAwMhmlGoOZIssMCDp6tD6RCIzkYihszOqwhoWFWldk8LKzI9r+5iWIbK4vnFOta0v6TxC0tYQuCZLlGuJ1hNl0XsQZHQEyeBmQ2pyngf79zxzUJeX1N+pxKTqkuu8yT2vqOBLjgkW4amoDcVPkOyqg6p2rfFWkQ33URZTob8xLgFN2UjPzc6imM/r93LNUDGfC2S7XZ6AxrTD5ZZFOwtFPvjgB7Bx03oEqZSr0KKaDgokax2YOHMamZVlxIM+BLk/UQGUIYtZWyRakPnEsns2cRL2eDPHRJF4BuPjZ5XLPjIygqmpaZwdOyvy1uR6t7S+8dxMAUwFHfEYtmwZNcSopV5T37JITNncW9bHtrOGsSG2stGVd89+Z/a49mt5xKagyxoX2jA7tI4yvmNhcUlrDq+/KRgbkn0y9zTDw+sQCoV1rXmctBpOKrd3RhnDnIu5Z+I+gg+uqZp5SMpb0SVr9s2WpaoIabvgcs3U1azf9jpkliMTJWAXZqrojnsb8dBUiHO4mn2cyXI26zdz4E2hnu2mY+9N/CKqta+0MnMVVVKz7g/IZlsPWzGstVkuNCZbWEWdbuP4w77MNd6cr1ET5+kyYxVpmX3GpRgOHs+b733bazrTxt0OvOXtb9Se4cz4WWzbvAWtSkUFns1yFblmSRbXLndLBWEeDwveGgiFjS11NJhAucJipoKiMKKhqEjeVrOC6anz2HPNFbj5dTcqgvxb//gUDp49jfPzSSzM5lEvOtGqOJQLH/YGQd26yx9EojOG5PwklmeX8BsPP4RWfQZxZwEj0SjC/gaangIc0S60/APIezfg+UNH8eQzLyGZSqOUz2D/ri0iPv0BH9yuBprFGkqFKlzM6GVG89AAVpcXZWEfcPvhrpWRiHjh87Pwoo6OoBc33HwA177zTXjpz/4c80sp5MpNpJsOlFgIEQzD6/UjGgrDwWJZ2qa7HSgUK6iUqmhVgYDHjcXZGQT8LpwefwV/+hf/N+aX5hGPjSCXdWN4cAjVegbZUhovPf8c4tEYxiemMDO9jEahiWjNgWATuD3owraeDtQXLopYLrOwwh/F4lJS2cF+WcwzJMOBcquCQjWveaxWcaNV96HRLJriV6cTHz01u9aX5NgD4PN//nmz7liFyB/84Af1msGhIfzO7/4uVlaT+IM//EMcuPIqvPe978Fjjz6Gr/z1IypS4fxqtoUt/P7v/77W0F/51V8190ya85zYumULfvM3f1OFAZ/97Gfx4YcewrZt2/CZz3wGL774orX2mcPiGPrQUIeOV84ULhd+7odHXtP+337zdgu0W6DdAu0WaLdAuwXaLfDjWqBN3rb7RbsF2i3wU9sCu67cj9//wz9COpPH177+dREGN95wHfbt3g6X01TK0/4xm0qLvJPSkHf0zLaR/ahRuFXrVKuS8KoKYCUZc/LkaczMLSAYi6HlcSPW1w1vLAJPJIwKg5lY3S7SlkAMn0TMTI6i/TAEHjE0Aj4kSgmyOIzagAoq5tHRdpnAoov5ikEBmCQJlFNF2zQjU9T3BPVYqUzVng0oKpvSAmJIvvE8TE6blWtrH4MFntk3zbb6VgoRWg46nPASgGu2QE0abWmpsCFoS3KDOUckzTKpJDKZjNo1l84q889N0I131LQcdrrQmejA0MAABvv70N2Z0E35uuFhdMRiUhR/57vfwZNPPqGMVZI/GzaNoqu3F7v3HsDcwhKefe55XH/99di4fr1F3i6KcLOzYNl2alvLQliKSBJaFkgoQMrOTSWYS/Wm2yXQdqCnBz9z/9vx1OOP46Zbb8bWnTvw7MEXkSnkdV1MnmYDq6mkbvJ5LUj22GpcGxA22UpUZ5AcsjI/LXWiyYizcgOpKPV4BHAzN5UWcLFYVIpeG9CUckeZwsbKz5B9l+wr7d9bvNVlmb4GeLPbha9jv6CKguQ+SST2B54HLZBpmxyLxQVwHn71VYHP0UhEaj32g1i8QzZ2zGPs6e1BV1cnYh0xqdapFqOlMvsp7aRJFlJ5KJtjAv3MVCsWcGHsDDoDAbzw/e/jqSeewMMf/SgcQT/Gp6dE3q5kM1YmIAFsK7tQ6luOC4/GBN+PZC3tLqW+pRU5INKJFfhTkxfRlUjg9ptvRU9nFxrVusYRxyTJWpcvgDLBHI8b/lBYSs4y7U0JWtsAt0UOUGFpZ6vado6yDZZtW0skeCabUZ/PpFMibGk7SLUzLQ45V9iqb15nArVSrEupbQoOLuUZa4StzQ9rhK0yAY0C2xD8Jq91TVFuqc75hwYoN1gxj/H06dOYGD+na7J3zy6R6CQNmQPHuS4cYeZqGf5gQ2OA4/bgwdOYvLgMt5vqTb8A5iYBOuWokojgHGnSCe2+yLxrk5mbk0Ir4A/i1ltvw9VXXyMr47PjZ/HU00/h4sXz6EzEMNDXA2/Aa8hptbvJ/uRXp5P2v15EYl3o7h9GqLMLTa9f5C3zik0mJ9VsloWzBbLxnM0YMYo7wnX2/wnq6zpyHiapy/xJOQhYbSas0ALRRRJAxAsJHF5buRsEggiQoAyHpQDkfEwwNkiVu5822YYQojUsx+m5cxP44Q+fwaGDBzXWglT+scDEUuhzDvD5Peju7EIsGoWHZHajqsKV6alJ2cFzbA0ODgqULlJRl8+J/Ge7CVDk8dAm1R9QwYPmFZLQ/By/H17m7vq8RqFGG25asKsIpIUaVbh0YhD5RvvtGsrFsr638zmZA6p+ZZEv/FwWcqRTKVmh8/O4PjETNBoJy7I8FPBrvHvcTlx/3TV49wNvw5aRbaZSRxU7fFSAZs6oUgO0V7bJWzsf11aqXU7imiMR8ZtbAZaWgWgU6F532fv+W29nikCFClw+rdxbZvqVKkCxDCSTqF44j/mpKanT2S/p6EHVbT5flIJONrk0vBBx4xBxy5Tlsfl5nFtdxuvufj0+9snfknX0wuoysuUqmk4Pai0HyvWaGTuRGMKxKM6dn8Jjj30Ti0tL6Ojs1No1Nz+P+bl5uYtoj6OxYcgdrVnsQ5bdqhw6NAdaPK7Ufvy7Kgo546TBa60cVz75WhbfcL6mAwYTvoNB3HjjTdh/4IBRzas6Bzg/OYVnf/QCvKEY+kdGUaq2UCg1pCTmebOfkqRZv34dIpHAJSLNsnOWwtCKCjDqVpN1vWbVS5Vqk+p4v5xJlF9u5Vwrr50RB3Ba7hKmSCmXz6JsFTPQ0pwkrO0UIDIWTRU2MW5A+55ySZ9rLfH6Pce+sbJnuxjiTipJasts53lr3iGpxrmIhRkLc3Pau4nUtHMXHS44aQft8cFF5w+psH143Y3X48CVV4p4pl0y15JCIafj6O/tQV9XJy6On8XFs2cQoIWy3tOorTkuZTjaqiuig+uIufZmP2rayKVCo7GxM9i8dTMGBwYxNTWF8bEJqW5pr882ZyEHz43FHbTjZ0HX6KaNaiOujyZj2C5SNHtau7jIvk6KCdH+89JczHY0e2CufSZ3XZbKtpuKyxQlkqDdsmWr1p6pqRntTy5cuKDj4drK+Yl7mr6+fu1JNm4cVcHj4MCQog+KhYLJmF5dxblz51CulFXkoz2j4iestcAiNzkP2pnKLIhjvzcW1Na8Y52DrrnU86bYQUV3Gs9mHaLlvt0uVn3Yml2ySNe1NzQOJnxyPxQK0r0iIat+QxQ35ZxiigStCBO6vVjHayupTXGG5UJjucTIWcSygzWvpwVzXXOSsau2CrZk4cwxaYo67rvn/td0kh2MODGwbhjDG4YVXxMJBcy9R72JIIstwkF0JCLo6IhiZXUBTldLLjB8NJt1dHQwrz2KlZU8pqaXEY0mEA0zHqUCt6uKdLGCob4h3HXXXZheXcZXvvttHDo5gZWVOipZB+q5EprFClrFmuzKi80mhjeuh8tRwcTpE/jwA7cju7yM0a4uDPmc6PY7EelIoB7uwg8On8UPjxzE5GIKmYoTuVIT64a6MDoyiIDH7N0K2TRmZuYR7+xSUUY6k8Xw8DCOHjmMa665Bjt7BlFpluCo5xHzuFCtFdA53Intu9djZKgPF559Fpl8GaW6E1m4UOJ9poeRFylsGR2F0+HD9NyM9ifdfX04fXwcA919KBcKmJ08j+mL4+ju2oiP//YvIlMdRzGXwLvv+wNs3LgF/etyeMf734zxE8fQqpfQdDqwkk0jt7qK9eEYvIyWCSXQ63Mi1qigUaqg4fbDGQwhyxiFch517mVqHqDCauA6Sq0Sis0KnJ4gGk0vciVT2EHL/Z87NWP1VbO2GycW9n/g05/+jDKXH/zgB9U3eZ/4xje9EcdOnMSzzz2H/fv349d//eN46cUX8Cef/WM5Z/EdjPC8hS988Yu4ODmFT33qUxZ5a7rtnXfeiY985CP44he/iMe/9ziuvfY6fOxjH8MTT3wPX/zily71eyt25sHhDv2dito8HvzcM4df0/7ffvN2C7RboN0C7RZot0C7Bdot8ONaoE3etvtFuwXaLfBT2wLb9u3Dp/7Lf0E0HscXvvgFqSRueN21uObK/QKwCHwRgGPOGG/6aBvKR002ZHXZMvEmkyANs9CyWWbeLkudxkr/dDYvayxfNCLVbbAzAWcogCJt81ixT0KRNlYE30gYWiCVARksFZJlgSsySvavJHSMKlRKT1rgBgIiwqiUkVVgixF6FWRyOWXCyjKzUjG5mBZ4aVv5EoSRxacIGKMOJNhKYsLYjhqg1SZ8TO4WyREr667ZEHnrJonLyndmI5aNuiafyaDMDMlSSZlKBBz5eQTFCHyxijwcDKGrI4Gh/n5VdlMVQUUmyQqC/iTeSJRncznZ/vHcxyfO4vTpU0ilkyIQ/bQm9vmxZftuJNMZfP8HP8QVVx7Avt178Gu/8quYODum9yEYJQjAUkXo3Cy1gUgv67h4HXSca1l/bngIVrWaiAQDePA978FzP3gGB666Erv27sGLhw9hJZ0SQaybeJIiBL1I5spKumoyMh3GttnYM/qs/mTy26RmZiFArSZg0aiinXpPgcsihGIC5UwWnyFejbLRXFcDHptMJtum1mTY1i6zjjS2ziKtaOtn5aLZVIjIWxI1VBfpfUmyeGRJuWnTJoTCIf391OSUAOoIVavK3nMjHu8QqWzUSrT4oy2rAf0I0LtcBNDYr3kMRlHK3FWeLwmh9PISpibGMZhI4OiLL+Gbjz6Khx56COHOBCZmpjC5tICldFKWk1LcXmb1x3P2/UvylupbKrtoeUmLv3AY2XQaE+PjIm8H+/rhc3P8MKs2hAaLMpp1eIIhuKhwiEQRisWUPU05EjNxaUcoW2J9NW1uMp1rIr1pLcfMOSprqTqilW42l5WKlWOKuXZsC2VYO12yXKY6k0QBs/D8/oByC5V1J1L2kmWsrCT1NHl0AoWtLDxjA26L4S5VgAgWt5Qx9kRuoHKjVCagt7Kyqnmkp6db44QE6sLivK4tCXi3t4QAyVuPQ4TcwZdOYWoyCa8vJGVIq0Ww3yKVCRCzOAVGTcb2IQFE9RPVg4sLSzrHm264ETfccBM6E13Kf+WYoQ3fywdfxrmJ08jn0vD6aStPG2S5YsLhoBqXcwdV5x40HR64fCF0D69DR98gnLQAdHD+s8hbiqJlbWysItVGIpRpo2nUzJfcBQyJImXhZcp4EtEiZ1gMU6U1tcm7JQJIZSrnSqOWcsnmlCQpr52UvFwzfF4z37gcmutYfEPbTZ4riY+l5UX1vaHBQRWnVOXgkJedKB0L6AahAdRsCqRu1MqYm5vTe3CO4vwgurJusoKpNie5YqwymYHMjNGKCDMqEqniZT+n84OLhT/RqMkJjUTgoaW/i6ockwlnxC2mGKJRrYksTiZTyCRTyLNfZzJSL/E4lKHIPOAmM4LLVv4hpPSjqqmnu0u58ZxLmD3Mfr26sizb3H27d+CKfbuxdcN67BrdAgcSAFhAVDLKZ80bRvVm5g9beWsrde3Zyx4rPPoysLhgsmSHhgFX5N/RPobFLnmA2aW0rKTCO18ymbfJJPIXLuDCxDnMLy2hSMUic5eZQ15jn3UoApdqSzYNbcwzhSJqzRaWabkO4E0PvB0PfeyXUHE5cZEZqVR3Otyo0t6+StKKLhABdHX3aj77+n/7usDu0U2bReCSfFteWZYCMV8weds2MWOTxhzjUuBK/UinA6ccKvg9+2hyZQGL83TSKGjvpNeQsLXWVc4XIq2atKWN4JZbb8POvfvQYEGOitmcGDt3Dt9/9jm4/SGs37QNDrcfhaLJ7iTpR8Xk5s2jCNLNxGEU8peTfFLKWmudvedgJzD2zraK2+RYS81oW2EqEoM5thmpSEngGaUsSTBGPhgSmuccj0ZlZS6SjK4hpYKKK7jv4t5RRTw26ak1yxS4KA5Bezxjsc725H7L/N8ed4Z8436S+awkEKm6t2dbc9xeeP0B5SPz+nKd2rZzJ66/5WbEOxKy2eW8zuIrzuskTWORCK6/9hr4XE4cO/QykvNz8LQa8FJRKrtmXi9D3pLEJZHItYJz4aV9jBeryVWcP38eW7dtFUlKB4ELE+cxO7eAdCqredSOYKCVO5XIw0NDGFk/onXEkIswcQ8iYY3CVoray6ItjHWyyX01RW12YRvnXRZpWXbEUnLTetUophcWFtT2w0PDUgcPDAxpPmS8A/cduXwO09NT6ucmasKJaDSmvQ7J3L6+PqwbXqc1mwUxC/MLpjAlndbxG1LU5CXb56IcXO31uGbQRt4uxDM/07m5WRBg9hGKF1nL7jXzGNcmqXotQlWqZ8vFgjOzHVliK2ft9+KaSHVlOBTRPo1zLedjOl+YvZ6x6LYf9vc2cSuFr8ttFY55tYeVTbPl9KGCzYYVC6LCB3NuJqKBa75579daeXvvnVfAwT4qP11+bl2FTT4vi5VciIW5zvnh9wfhC1B5a9ZgqeZbdfhCLeSLTtSo8qzWEPK30BEze1MS4JVSHrlKCevXr8dt19yEiXwO3/3OP+EHx05iMpuFtwoUF3LwV92o1puouWuoO2oYiMfRKpRx23VX4uCzT+Ou112FqKeFkN+PeN8gXj5+Ft9+6iCWfZCTU09XHzqiHdi7cweOv/IKPM4GKqUiduzdhbGxs0il8/D4Izh19hze/b73Ysv27egfGkR1OQ13PQdno4BKrYqO/kFEw0HMjx9B6uIpbN88hJWZOfg9PpybWwU6+pAYWo+xE6ewe/MmuOJxpLMr8PldaDacmJteQW9XD6qVPM6cPY6Xnx7DHXdfjY/+0tvQdDjx5b94Bj/4pzkVz23d2YGbb9qOIydfgNvhR6VYAVxhuFyr6Kq10Jmv4Jp4AHtCMTjLGcDrlMW9xx9FtlhGhffEgZhcURxWTAsL+2q0hqezFedmrx+1prk/+Llj02uZt6bf0grdZN5++tOf1rzz4IMPrhXjmR5o5pWHPvIR3PWG1+OrX34E3338O/jiF/5S+5KPfvQXEAz58bnP/Vf09PQgEAjJ0YLk7B/84R/gzjvvWiNvv/v44yKBP/7xj+Pll1/Gpz/zac2/Jg7FHBHJWx4r9/O87/ml54//O9prtA+l3QLtFmi3QLsF2i3QboH/KC3QJm//o1zp9nm2W+A/YAts2rkLv/yxX8aevbvx11/5a6mZdu/agTfccZvUQca+tok5WqeVKwKomc1IopY4GcEbggIkuIqlohRYy8srArgIetRIcs3OotSso3fdOtRJvBJUCQcZvqXMW6luCVTZqoE1uzUrO86qcDdEos8AXVYOGeUutg0bsxlpx0dwqlAsCEAnaScQv1E3lJnxXRWpRvJHwBKB3Totop3wOFwCV6lT9FDxyZdTgVhvSBXLh3LmLKUnwUbZ01K5QcCMgCiB/zXbXqNCIFhP8JBkLUELqlFJNgcDwTVLYYGuJE/WFHsmb5LWiGxbqihIKpJ4eeGF5/V+u3fvFKHANqfSY92GzShVa/j+D5/FptFR3HjDDfjt//xJvPziC6q6DgZDVn6SAcxMXioBVWObTPWzsXY1IBsJcpFrPDf9nxZlLTz4vvfjlZdfwuYtm3HVNVfjpVcPYXF1RSAirw+JVr/sG0ng0oLO5JeRuCVIaXLEAvqZrYa1CVWbvLVJdkPuGbtlAnh2hqoq0KW2NXZfxj7XCocSKG4pcW2Q0Mp6shWXUlzzNcoetDJ67Yxinb/J+lPuqsdtss285nwIUJj8NkMCG9s8k6XK1xB8Z6YxVXk8NpLABD8JgJNAq1s5r0ZhbMBsqvvGT59CemkRe0c349zJU/j6176G97z3vegbGcH5uRmcm53CokXeGjWLAXn52QTjeZ1IoBHUIxDt4/lQne71SFHKJ625T544qYKH9cMjGN00iv7ePiRXU5hamIUvEhahRQUu8yFJlFCRyEKNcrWmIggB0lSgiOCmioqEe9UCqjnmjBWmcpNFyppCEBYjUN1DS12R9+xvNgFNNaSlQJKdtwVCs8/Irle4Lucjc65G/WTsFc3jkvXi5VO5xvwlJ85LylvrRfa1E6HZqKu/X7hwHqdOn0KiowPrR9bB5SkhEKBatYp8IYsXXziJibMLiEQ7EQzGRN7yaec9N1skJqj0MeQ2wXGO0UKhhERHF26+6RZcfdXV8PsCqDOLT13XJWBtYXERyZV5LMxPIZleEaDacDbh9HKOtPJ1pTx0oNJwIJktwh+NY9u+A0j09ILUBi2uK1UzR5MQVw6kpVbjfG47KJhsYAM6cxw1WVRjqfM43xSKeeX/yvq1Qjv3gogcZWZWKioWiIUjKgTgGKfNLQkejikWm/uv8pcAACAASURBVLCvMH9RRKgUrbRtp5KuJgWz1+/F8LphWR/zmvJnVLNVq3WtM5wjWfiSXk3q/YM+Ksc5t5c0pvjgrGnb1a+RypaVMUF9k0ltxrpdECQinOOG81LAh47OLkTjMcR7upDo7UGVtvpUSwqgtIokHEZ1xfmWThTLC4tYXJgXiWGvHyomUVYqlfpeFZtEolH1fRIwXD+Zp8pzI3lYYvsW8vB5nIhFQhjp78Pdt9+GG/e/zsqq5bWxrJC1gumArJ/ZhK0hwC7l49rkBOeFMrC8qvNER++/I/Utz4PkNNXFVUPcMu82myMbi6W5OYxNTODcxSmk8nk5AbiCQcDlYcgmPIEgfKGI1rqLk9PqayyAKNebcHi9uOGWW3DrHXegWK/r7+sOzmMG9Ja+kznmtbrIdCq3n376n/DIlx8Rqdvd3aMCIq1DdGDgvGb1BWsqWcsI5P5IhUgsjFK+OAuyvKhV8hg/fQzzsxdRLeXgdjnkbMD5Wfb1VsEYey6vZzgax2133IXNO/ei4fKpsMDt82I1ncaZ8XHNw129gyrKyKSzyGZz2lMMDQ7J7pZji/au7GeGrKrrZ9w70G6Y69XAwICKJGxHBI7Fyx0reK58Pe2Pl5aXjHKcxWflsuY1umfYa6KU7NzH+LwiQjmmSQSyL9OWn4U6JH//WeTEWoat3T8NCSYl82VkHccqf0xlK39PsnB1ZUVPqlj5B4qmsGzotTfwBcDSjVoL6Oztxbbdu7Bj9x54/AHFeNA6nWORBW+M+eCczmI52aROT2FqYgyoVeBxwGRiOlpwOzmuaqhVigjQPSBIhwXTtnamOsnRhcUF7NixQ+4CJHKnJ6cwNTmDpMhbs0dm7q+KWZoNbN1qiN6VlWXtIYzDhFGs2bnKWjc91p5MRC4dEczcyYcKpqwMWa6NhtQ1RChfa+IjTFEbrwmLqNwuD7q7ulUowLlelsP2PtZB6+6w9jEqymQkSrGE3p5eRGNxETz8nkVXJOSTVBBa6lv7GvOacU6uVEr6ez5VlGZl0dukM/cFdtYy987cQ9v/twvS1qY5a1lXn5VNtlG9m2gUs3bJ0cUieUk8sriLbcX9hcmd5h9yff6f3eCZghiPlfvMgkG6OXBPrLgUEm0WeWvIMTMf2wSwIZKNi89b3vza2iZ/5H23SJVp9vCA28kCALoQueH1ucE7G54z926MdNAqad1X0ZK9XC2gXOOrgjr+jrALibgPDvZ5OggxhsblkEPKlqH12HP77Th5bBxTyRT+5Mt/DV8ohnqqhEqyiFa1DoffJeedWDgGn8uHt959M/7yTx/B1Tu7ceXurSraOnzyFE6en0X/uk24kM1jcnIeQb8XG0c2oofRNn4fcukVrBsaRK5CHwUXcoUyTp4Zx0MPP4zp+QUsLi/hxltuRjgSQ1fIjYDHFHu+fOwkdu3cgd6gE3/5h7+Ht11/HdLZBWQLSbx64gz2HrgDm3dfgW9979vYvmMjIuE4PB6f3i8UCiCZTKrorFVv4dChV3HwmbP4/c/+KgY3MMLFi1/72OfgaG2R3bEvmEMo0EKqOIflpRRqJarpB7FxYxDrvX6EkgXckIhjG8nzWhGtgAOVckNrWL3lQr1QQpL3kyRvGbdh3YNwt0ECV3cMlh04rZ1/8eSs2dlelnmrO54WRKR2JjrxIZK3VlEOvz744Ifwzne9W6V4T3//n/C5P/pj1OsV7N+3T0r4Q68exdDwIN7+tvuRTKXwxBNP4sMffkgZun/6X/8U8/ML+MQnPqEiuU9/5jN43/veJzXuE088of9fKo00w+vB4c5/Qd62M2//Z7NN+/ftFmi3QLsF2i3QboF2C/zkW6BN3v7k27T9ju0WaLfAv5MW2LB9Bz7wgffjtttvwd9+9W9lY7lty2bc84bXIx6LCCQhwUK7quNHjwrspMUagTCSsyIGqEJtkJwqWhahDVn7EhR1er04dPgwZleWMbRxI6oEzP1euAkiup1wWpmDvAEk0EUQyoBRhpwh+SBAx2JoRLRKFWWQGCqkbABKNnwkLAhcWiSesjStPFsStnwfgUm0CgyQSA0aIo7KKZcbXn52y9gee2kR2qQlMsyTgI2UuYYgJuFHe2OqZKlsFJjpvaQIlaUasyKtan4b2CFYQoJNZK2FKNkkIm31CJZSvUiSgKAb7Xb5f7YvCUC+54+efw79/b247957dCO9tLCIpaUVrNswKiDzyaefRm9/P+695x585tOfxuPf/rY+izmTa6pb+xgEglq2ybYCx8rtY5v4fbRN9ol88HvdRA7xgfe+FyePH8PQ0ABuuulGHDpyGNOzsyJbCHRRxcNcZAKaVKJSWSn7VerHLCUtSU6SGXYm7do1tqrKpX2zco8J0tmgIqvUbYURrz2VHyR6L9NTrNlC2mCoUXAaxTaVUnYem01+Sq1CcpmFBMqKo+pXOJbhDEX6G7WmUZlQPULy0IBiJNJNVB+JWh4rLcWNapegrdS8PE4rV5SvZTW+yZcrIZ/NIZ1MYn5mCtRGX7//CsyeO4+//Zu/xdsfeAAbtm7FhflZjE9PYim9KhDYkLcG1CU4x3a0c21pxEzyNkDVSKuFcCCADSPrEItGcOzIEbxy6JCA/9ffcSfWj6yX3Vk+X8D56Unkq2XkKhUsp1LI0fJN0a0Oqe1JytYErhtilipHgqTMSFT72qofO++WFpbKkKMVpbFv5lM2lLJNtNQ36otGUavsWMuDVFa0Vn6t0b5TJW9UBbyOBLONaptgllHr2HODPcXaucBrMgHrFwLgLeLdKLUNqcn2JJg3NTUpG+De3m40mhn4A3U4Xby2JfzwmSN4/rnjcDr9iHf0IhyijXfIKgZgi1EZTTvVhoB7KvkqZeY/d6GvbxAb1m9AX2+/gPRoJAa/P6T+QFUnc8aa9SKCfhey2RTm52eQrxbQdLZQqtQEJnq9AVSrTWQKZWW75WsNbN+zD3sPXAVvMIxCqWQybx1O6/opEFjNSoWbCBK1v7EtZRtLVbq8LLUdsyE5D5UrzHyuoCWFdc1k29IGvvT/sfce0JFd15XorpwLlZCBDoiNzs3YjGIUSZEUFUlRMhUsW99jK8yX07f9bdme7780tr9n7LEt+StQ0njssRWsSEqiKObUbLKbnRMaQCMDhUKhcq6/9jn3oUGZY3t5ifq2VtVaxQaBqlev7jv33vPOPnvvknh3k30X8Oq6x/WF6zPBdu4PPb296O7ukcYLeuqSvahrZwmr6bTIZ9Nvl2sD5V95Dpw7LDhSwprNHZTVTpFtJ2s68ZWynIPIdq6DYPQcb0Iiimx9zlIjna1Kp+rJzIclrU4Qj8BbuVZDppDDyOg2jO3cgXQhD/KFw7EofG1h8Wtm8w+bgVRWWlUXKHFPdQUCt5SNpo8ufeG5RrN4z70lEo0gkVBQWHxx6altY+OHR/Y2goKlooJRBG/J8Kvmcxjo78M77robN+y/Gm5bxEQrgWo+NzJsBRLfkElYoK71K9PVUF4TNiva2gB//N9I5mGdRgXg+RG0zWRRThMsLAoom8rlsMT/bzThCbfBG4nAHQzBF44gEI3CQfC7XEMqnZG9gcAk2ay1mgJTXIuoWFHhPBf2ufrzWfR8MuhkX7Db8cLzB/CVr3xVWKYE2yT3MLYLBK/oD8qGJJWt1E2Bay+vpTby2CXvqNcqbKtAvUIP+wnMTJ3FyiJ9WrOy57AxREFHZXgy12FDhj8Yxi233YGxPZcB7gCRGDi9HthcTmkiyOTyyOSK2iRTLGNhfl7mJ/3SxY+T52LkXYVpb9RFeJ7Mf/h5ff196GhvlzGQOUSgoFYVwFbyi0LBgL30Ic/IWiF2AsY+gSx45gLMXfRn7umaD/H1qZWkHtf4lHNuWw8FHnSeyghu8EO1mLmqRkHZZKuhidesLjkQJawJJHPeq5yoMp255xBsIwu7KgR1L7YMD2PL8BDae3rFF7wtEsPmzVvQFo7g+MkTsm4MDmyVvdHrtCOzsozluRlkU8tYWVpAtVCC095EOOhFLBKC3+dEtVKAz+NCV2eH5ABUayDjj+AGwe7de3YLWH7+3DhmZ2ZxfnwSyZW0grf0bGYcVkqyT+7YsV3Oe3p6ej0XY26qfsMaT6Jc4qX3sAF1ncq8FdUZuzJr1ZeYrFBlVLJRSPZlYy+iYy/onQCkFrOW7FPGOMeWDVdUyGDcW7lQLBYXBRGOc8AflPWYjQdsNqEaDD9fY9/4I/OcPW4BOpkHiVqKR9mqzHt4fDKxc1nK2edlrWQu1BYmu7dTwf5SWYBea0+2fGwtWWJpIjXAbVPo2crUlu9NFrhpAOPPOsUtX10rZ+BWyPsKKx/ReS8jZHJM/f5sPuS4E6wPSJMl1YG4X1hqI7wnkfPbYO3B4yiwq4zyd7zt3td1nf34z924Ll2rTUmUQhfyuey/freXbixgrsx8SaTAqVrkcUt+Mze/hHLNBbsrKA0Z8bANiZiHnarSROYjyGhviv97NVNAYvswdgzsxAsvvYJQIoFP/c3fYXjzIGyVBg4dOIxkchVOVxCptSzsTi/ue/sb8dwTj6K0uoT9+/ZIk8dLR4/D4Q2jq38Lnn75sOS99J7tau/AwKZ+WTeXZy/gkr17cPjkFFxuL06cOoVbbr8D23buwiOP/gBXXn2l3Fd6IwE0ylmsLMzgkkuvRLFuw0svvojbr7sK//PBT2MT9+CwE2emTiOVSuP222/D9l2X4okXD4jy01hfP2wOL6YuzCHWThbuPJyU6a57cfCFIzh99Dj+6E9+C55ADZkc8PGP/Dl6u6+WPWCtcAE+pw2OQBWzC4uoFgvw+9qwc3sU8UodQx4/9rnc2O0Pw1cvodyk3UIDTn9IFG2Ka3nM5tbUIUjuGZh7sk2kIeAtG3QqzarcR7EZ5eMn5y0LcHmdTGmT5RK8pVITwVoz281fpA0Yb3/7O3Dfu+7D49/7Hh78wue1sZixbHFnbboWM0/cu3efeN8+/sTj+PSn/wrve9/78Pa3v11sauYXFiR+HnroITz44IOvju0N4C0bCrh+ffTZI69r/LcO3hqB1gi0RqA1Aq0RaI1AawReawRa4G0rLloj0BqBn9oRGNi+Hffe+07cffed+Na3v4nDhw9jx/Yx3PSG60XmkWATZSmPHT2CM6dPCdhJkJKypixuBENhI9/KznRlcLHI5BXwRsHXydlZjE/PIJiIo+Fxo8wbRrIYXE7Y2NUu4IuyYtaFx0wnvSUPyZtCKbaQUVZS5p8UJqXTn3LIyrBiqzlLMgQFhS1KBoOdrAI/IuE2KfASKGAxkzel/D1vNhWUrSG/lkGBQNpqCtn0GurlqvrVsUuaZ0lJVHpn1WpyvD27d6G7s1OATZ4fC1hWwdOSJeWYEOxdZwIT1CuVhVFmsRT4HQjMUtKPEoGrqZRI8lESUt5H5nCTHfNkwxVw5sxpXHLJXtz3zndKEZXHW1xcxJbBESkEf/M7DyGeSOBd992HP/uvf4q/+9u/lRt3epmpvOzFpzJvjc+aAd+0o18lHnktWSBl0cdLtk6jjgfe/S6cP3cWne0J3HzzjXjhwAFMz8wIUEEGD2sMfjKs5b0qpSzgB49nJHKFsewi+1L95Fi8JNuB14RFJhbQBQSVwqcCoeJjy+KZQYJV8tmwMJ1amLP8euX8DSi7zjIWhooCOVo0VjqHyu0adoLyEOU1rLHz+CLNa7FCWahjcchLqUqV7SUTkdeQoNfaWkYY6MJeKRUF0GGBnOCNJfFMVqSwF8X3ry7xxO9JJlA0GMC+bWNYnLqA//7FL+HOO+/CyM6duLC4gHMzkyKbrIxeAszqvceCMr+7JZvMUieBdz8L+jYbutoT2NrfL+Dugeeex4sHD2Lnjh247JJLjJStQwDctUIO5XoNK7kc5laSKLDIKyxYjoEDHjLIAwFhIus4kulD6VqvFpMpYWsYMpZ8GwEVF0FeFss9KoXMMV/3XrV8GYU1o0w08cw1cLxV3Be/OmnwcErcEKzgqxgXBCEUvDUVMbNiGxdaPZIB119rMVfGpIIZ0gxSb0jBmexiAhVATmST6w2Cc2VMTa3h5ZfP4fz5OeQLNfEHTCTa5TtRGrPZrMJmZ2EMspbMzMyJx2Yi0YG2cFRAvfZEB2LxhEhZRsJR5HMFKXRTMriUXUHI54TX7cD83DROjJ/G3MoiPIEwoolO2OwehEJRLCyv4qVDR3BhbhGJrh4pdI5s34FCqYwCm1a4BlPWnoVm4yOoxW9I8Z0yr1yHFudmMT01heXFRRTyBfHr5Cxj/LvcZG/Tk7liGmOa8i89vCkLX+B6RW/VfAOBRBB3vulNuPWWWzA6tg2JeEKk0QkWCHjQbArgOTs7J7LjJ0+dwpEjRzBx/ryAu5s2bcbgwBD8waDMC66Jq2S5JpeFuUwGM9cI9WrUgrowryhbbvwfhaHGtcD4HxNv5TogErIE5IwaA+duNk851mXc8eY34cMf/SguLMzjkScfR7FeQ2dfLzxBP2rNJvIEFOn1KPFnl3lGFQUel/se2cipZBLp1bQcX/bHYBChcFDA6XVpd8rxU8KaAJrIw5dk/rSFgqKMkEuvol4uY3NXF667/Eq8+dZb0R6hX62soOpluy6bzN9ZMsmWjLLll7sxyqtAJqndURGyb9X64N/OowxUybzNorK6KrHi4r4c8KPu8cIeCKJpJ7PSvu52Tc6bBWeXzKiw6YXfnnD4WhNILqZUupqwuIB+hqBs5EMZX4wV/o2enuPnxoXVKr66tZpIwxLUZBPC5VdcIVKyHELuGQRqCD5wjSeTmoAJWevlUgE1xkm1iFo5h0ohh+xqEhPnzmJmehrzs7PI5/Lyeq41BPPJ9g2E2vDGO+7E7kuvgMsXRpMy9ZIfUeq5LszifEHBWzaoLSzMY3F+QdbAWDQu/zJHIBgn+xXVRVwuYWWR5c0ch6AHx2J5eVHWGJ479yQCrpbUreRwZL1y7zR+46qa4ZQGNc5lgqbcu9mEsZZOS9NRLpeVRgS+nwCi7tUXmYnrYJwAt2pDIT1SRppc13aVPVeZcrU94FpEJYLlpSVzLSGMQzYUWg1ZBJvqDRsK5Sq6N2/C4PYxJHp60BaPi197KBRBb2+fKGJw3QlFIuhsbxcWP1VE8mtpFLNpVEtZXBgfx/jpM7DVq4hHQxjY0oeQ343DLx/AzAV6kUfRnkigs7MLkWgUyZWk5F2XXnopqvUqzp05i4W5eZw5M46l5ZT4M1cq6jHOWIxE2rBjx05pkDk/MaHrF9cu4wMuwK1HJfQF0KVCDNUKqFgiHrM2UZ8hkzEUblMVi4Affr8Pbo+qbrAhR2wkCLwZtRbuZwSGRQKYLHSjWsC188TJkzh65IgoZHDuDQ0Pi7+oqKKwaauic4FsPFEUcHtkLjBPY7Me44Txxv+nzDIZ3nw/paqpVsL8iM0GnGOZ7JrMg6mpSQFumYOz6YyAsuR2Ji9Tn3hLaUBllAmKMu8R1q0kbQbJ4nvkvdrUZckuW0CueGIrhq1mCcYbmDEkUvcce7Fj0ZyT40DQludOO5LmujWHgt5cGxQwZs6l7GU+ONZsgGPs/8y73/u6Lq8f/+DVsnYISN3gvROZ9k3Js7im2dd90zVf0u+ljGTG0fJyUcBbyvHbbXXEQjYk4rT4EL1y2CpNaa51MAbrwMHpc7h6z5Vwg77SbvSMDODQ0RNYzRTxzBMHcfzwOZSKdfGQXU6ncN+73obHv/9dRAM+OOraIBIIRuD00ZrDjhdfPgKfjyo1ZO+7sKmnGzZ6v2bTuOryy/DIM4fR1duDm26+Bcurabxy9Ai6+7oxODggceEPc8vI6/1gpY54ohtetw+PPfxt7B0bweTLB5DLlBAJReBw5rDrkj70D23BqXNLWFxu4rorx6QZZj65hERHApMXzkrjTSTUjlcOn0B/RwRvfedt8Pjd+ObXn8HX/+EIgr4hOOibXZrH2NZexLeE8dd/8/fine22BzA8GES3w41YuYGr/W5cEUsgUCsjX8nJNaranHBSLYJrGm0h5L5DGwgI2BKo5ZPRXawVmN2LmsBvnl2U+2hVFzLC3Ob///iP/1hY/B/8WQVvqQBwy623Sn7/zDPPyj0X7ZDKaxn8+q//mty7idqCzY4rr7wCV+3fj0cf/QFOnDy1Abx9Ap/+9KfX45fRTRD33nvvxV/+xV/g8Sef0OZoSyTcBvxsP73i1UudCg3/8fljr2v8tw7eGoHWCLRGoDUCrRFojUBrBF5rBFrgbSsuWiPQGoGf2hHoHx7Etddei1/4Dx/C8889h8cffxzdXV246013oL+vV4p7vJ1k8YxFO/6N4ClBSileVutSxFDWhPogskqixDkFZWcXFgS8rbtcqDptaFDaj13OZMKKbLIWQMjsk672DcCixSxykPfKYn3VAJ8sOFaVQctihLCA7Q6RvGNhKRaNIRwKIeT3I+j1q2yvYbtQipgAKP3TyJygNJjFdE0nV1AqFLSwSbaX0asSGWiHExEyj4NBYdv2dvdgbHQE8XhsHUjQglFD5I0J5LGQz+Ioj0/mCD+XDJdClkzLVaysLGMts4YiwdxSaf0962AvC7xG3pit9TpGDeTzOVxx+WV473vfKyBdrVpGcnkZnd39SHR24xvf+jZ8/gDe8573CHD7V5/6lBRWea5a3L0IVjK4halkCjvyr5GqtmSTWfjjazwE7eo1vOvedyC1vCQSpvfd9w4cOnRYWNvBtrBcExYNWFBmYYyFI4uNy8+yCnMiV8suc+NFzOOzYEZgKxaPC/tOfN8M89pumLPCVjLMTBYTrcKmNUmVUaRMQfGnM6CdysXyaXmwacFP2R1ajFDZPv2dFLBdZLkoIMwCocWgzWXzAiZR+lDB2rSRRdYiLQE8+RwbC2pagOUcydM/sVCQv5F1yUYI8YDjk4xlAG1+H/aMjCK7vILPf/ZzuOGGG7F93z4BlsZnlHlbaxBk5DyzinXqASvSliKPS5lLgn9u8RuLhcNoCwak+WBpfgHj4+MCSsajMSn+igSfzY4YC66xKNYqZWTKJfGRpOSqFJB5bDY+sNnBME04pjL/+B0dyp4URrkwYpXJItfLFO2NRqYUY9V/zvLv1M+XFgkWlwxDjuPO76VsaT0emWr8s8gych0ge1SAbGW6W75zplR7schkGF2vXswvFow1LrQgzJ8JMtYqKqPcaGbg97OInIfNTnn2AFZWqpicXMDx4+MCMPLcfAQ4xHNVlWq5Zq2sJFEqVhS4bYuis7MbnR1dyiDx+dWftVzF6soqSuWyxFs5s4J8egmORh3RcBCFRgUnJsYBjx92XxDxRBcGB0dx9PhpPPX085iZXxSgfcfuPbjuxpsQTSSEVcq1VJpjWCSUeUhkhgwd8lRtyKRXcWFyAtOTk8hnMuue3Bazyc6CsJtFbhbYK2hUq3A5yOp2SmMMG1wWZmeloWXX2Hbc8+Y346YbbkD/pk1wwPJ3JiBEOUZ6tlq+rbISoFrI4ezZc/jOd76NL3/5Kzh/fkJ8+jj3+STr0RcIIJfPY3JqCgvLy+LN1iyXtcjMdZ9rF6W0OX9FbpXNBpSrV3a8w8VmIpWrtRoG+OlcY5eSK9i+fRs++rGPoW9TP1L5HAr1Kg68chjzK8uwk1EWDsEfDokXLsEYFu9FmpyNQVwTeQ5kOIvnc3VdUlViXDwGdU/g3mB5ZtJntcB1okz/VYfsVVxr65UytUdhr9VkpPZt24b3vPVt2Nq/w4QtY133ZF0trOfFNey1k5U8sJpiRw3gif4bzmcs/YRXCTOun6+6O5KlJILQyANIs7VCMUcE6Pto/k4b3WqJTQZ58WLlXCT4xYcFDFlMP2XV0TqBa5iCSbofF2UfY4GcwITYCzhUkpaysgRrCJgyF+F2xhhkk0O1QqnhGrwu9RwnQ53gDhskTp04KfK9uh81kVpNo2/TJtx0863o6u1HlTKnDifqZFTabNI4wD2GoBD3M8ZaQawSllDIF4UlGQhR8pbNCcpMVfZtXdYTNgkx/+AcEpC1VBQAMk6fZ8rC2gnQKUtW3isa7k14vGy24XpGuWT19RVgjP7xbFIpF5HNqFSyeLAzPyPIVlW5XAsglPEmSGl5SBtfbcsiQmXrNS/gi/hZHBeOL3Oa5eVl+Vn2GmOtwRyF6yQZY/RD5tPrD2Foxw4wp/W3tSEYaYNPvE9DIglMEJLH7d+8ReTweZ3qVDop5ARsb4+F4Ww2kVpaQmp5EfVyAQ7U4EQd6dQips6fxakTx2WMd+3ahcsvv1yAZe79l1x6ibDzz5w+g6X5RZw5c07A23KZQJ8yiZn3JdrbMTY2hunpGZw7e05yJWt/k54lozjDfY8MYVEpoWSzz7/esMJxliY1sSTQcWBDHL21mZd2JBJijxAI+oVfJ5LEDZU0VsC+vm5fwfhgw+bU5KTsuQT1x7Ztx969e+U1IqXfbOLgiwclZ2DjDBm0kbYI3vKWe2QPY8Ph7OyM5NJsWuODTZLMwTs620UmenR0RIBd3jdwK6IkNz3Ljx49gsmJKbkuBKKp6sNjS3MYfdeN5HK5WhYwui4+01T90H1eG64oY808hMCkNmFZksZMCKQxgGot2n657t1uNc+JEo4BbRXgdonlB3NRnk8gFJb/5w4j1hDi/ayS/dZD5L3NesF1/n3v/cDrusZ+/P1XC9uca5H1EGltNlq57NJYJQx1Uf1xrOdjYjBgs6FYdqNYoZ2BG2hWEQ1CwFsqi/B+jOBvmQ0YNiAabMP/fOIRhG0e3P+2+zFxZhw333oVJhYX8ck//TS8wV5Eg314+YWX0ayTtV7H9Tffgc995ovYu3NImKnlorL/tw4OYS2bl7l56NAhaQJjvhTyecXaI+j1YvvoCP7hB4/iY//x4zjw0kHJX0KRNoyMDCGXy6BS4n1nThoYkktUobHD6wlh66atiLeFcebECTRqazj0w5ewJdqBaLyJob0xDOwcwMJ8GS8+fRb7r98Dm9uG2cU5PLM2uQAAIABJREFUuPxeLC6tylzpiEXwwvNP4v33vwcuP3MfD/7sv34V87NU1mmDy2PDyuoM/rcPvhU9QzH80f/zp5g5t4C+zn4MDoSRcPnhShdwQ8SOa9t74C1mUUUFTocHi6tZlMT33IlUqaxNBGDzMu9/Cd42pcmOjOlCJSvrfx1O/MHE0rrUvwXiSvQ3myB4y/uln/3Az8qc4Fz7nU98AnPz8/jkJ/8zrrrqajzwwM/g+SeewF9+6i+wd88eed/Bw4ex/4or8Su/8ss4evQoPvOZz+CDP/dz2LfvEvy3P/8L/PDRRyWsuOfdfvvtuP/++zExMYFf/bVfuxjXG7boD/Ql1sFbrkm/fKAF3r6uC0Dr4K0RaI1AawRaI9AagdYIvOYItMDbVmC0RqA1Aj+1I7Bl24h0M//OJ34bZ8+cwUMPP4RwMIQ33nILhocG5YawWMwjmVwSdtTg1gFhrrJjng/1VCSgosUUEZzlDbl4wVHOz47llRRmFhcxPj2NtXIRTbIJeLMeCgp4YTFFCL4SjBLwRzqSjc4uPQSFQeuA205AyitsWkv600dpXn9ACl8s3FigMdkkZSmw5kTScnVlRSUus1l90r+RbBEBFgxgZ6NvlFfksda9acWX1iNAGOVB+SSgI+ctfqYqfUtGTZ7HzSjzkv+SnUJmGz+PRT4WUIuForBn1GPTKmoapqGRfCM4IBKCBgRjYZYAKOX3tLDVwO6dO/CBD3xACrD5LL2GlxFLdKJ381Z89/uPolJr4L777pUb8f/yJ38iRdVopE2lZo13mha0CDRpVz7BiIvgrcrSkmEm7ATx9HNJ0fNtb3mzyCdPX5jE/ffdiyeeegLHjx9HLJGQ8WQhjcVhyiZLtc6wgfRzdazX5Xal6NwQcDAUCgpoI1LUgYAUjvmwClEEuqzCxUaZZEuSWIqNRkpPAXhlujE+LSBYmKHG682SQLZYfFrg1MIznwTg9d8iMua68riUtiXor0V7i+WnsoZkpPN7qxdtUwAkfheO68zMtABUbIAgwLVtZAQBv0/FUAn0lCtw2WwY3bQZlWwOn/1/P4P9V+7Hviv348LiPM5OTayDt+LeSGlvM2/YXHARvCVxS32YPW6n+Dd7eC3dHmHjMjYp78iGAr6HhTAWWzcPDiCSiCNNT1FKHXu9cJB1TeaPywGikiw2caZbTQUidS6FKC0+WxLcZlFQrzgWAslWsV30hVMgy0hlCovEyBhaUrCmwUAK2UZSmb0hlBcWiUX6WxKIlHjmiy0mzkU52VcxBCwV7let5v8YvFUwv4lsNodqWZUHao0MPJ4aavWsFDh93i64nQlUqnacPjOFp596BhcuTAsQxyK6x8vrApRLRWHwRiIxAW3b2mIil0xGHIvULBSTTUfmJivsy0uLOHHsKHzOBgIuG2prWbSHggh0tqNgB/I2JwgpbNk6hHBbDI899jSef+ElLCwlsbK6hlA0ijfcfAuuuOpKePw+VNh8Y1fpZPoVU+qTUoi8/vRrnJ+bRTGfE4ltxgoBRF4/SzqcMcbLQR89rotupx2VUgHVYhkhnw/t0RiioTAu2b0bt998C3zemBldZe6y0WMdT+dQ0yfaTlD3Hz8WJ8fxzW99C4888ihmZ2flGvPcPb6ANIXwSd/lhcVlYbxRhcDynxTPW8YSi59VZWg1qUvISOXyQ7aekdIVP3JhjDswtm0b7n/X/RLfD37+QRQaNVx3680o1GuYSyVRYmMA/aK7OuFvC0vcs4HGaHgaMFbZLCJhLhLhygqWIj+BE+OFKL67dVUQoGQyG3a4fnAfoTw3mYF1gmj1mlyPMsG25Ar2jIzgQ/e/G9u3X2pYs/xeFnhggbY/Kpn8o+NbB0opbiBAmOCt799tTsNvTnYtgdssWbbFKtLZvDAv4XTAFwyiLeSWb0iQt5irSYzXKmUjESmVb/n+bK4iGK8AlyXXq9IBwug2DV98NcEs+iQKM5JSvWQlVjl3qZih+wSBIjYuCRhsYowAKHOJ9ngckbAL2XQFk5MTct0JYJ06dRLBUAhbtm6VtZwMfAIoIu3tdAjbnIx87hkiS1ytqfcpAWSqd4gsshM+v1f2b3415l48FzImKfE7MzMjexbPk3Oa8reJ9rgwJ5nEcf1kTsP/578qgasMdzKUmcNUq2UBbmXO1Si3zvWb3DCVJWcsUwKXbHKOi+RiBA9F0lcbp5RZq0+ryUZzR33wGnCfYI7E/ZXnTCBKmbrKmjQJgXjC1htksNdFdn5kbLvYC4TicTi8HvhCAVEhcXu8wpYmgBSJxtC/eavImjM3Y1w06hW47A0kImFEqBZit2N1eRHL8zMo5TPwuexw25so59NE5o3kdB2BYEAADcbG7l27sJpexelTp7G0sISzZ84hlaKMOpu4mF+5JIegn/LIyAjOnjmL8fPnVTqb4Jphd8qKZWRMpXHJeLdKg8jG3MfYhxivBrPGsDnBjlAgKI1ZkSibGKPypLw2Y4LHZCwaLwi5tkeOHpH44B5Of+RdO3eJDLRYTFCdIJvF008/jZmZWXR2dKjqQrmM2974RmH8LszPSYzxdQRl2RTJ78pY5Tzw+r1ob2/Hzp07BfAeGhpCWyQsewzXaja8EEjle4TVanJ4fhfxtTc2KuyMYK5NOW5rvqqiQV3mgJUnalPERnCV81nzFWWqaqMA93Z+ptqUqDKK+EUbKxbJaZjbiYRycF1ZhDkp5waZydw3GJfqd2spWrjxwHve97qur5RNtnIixoDVdEbpX4dT/Y+lAZHyvhsaMwn2chxSq2we4v2SE41mDZEg0JFgjBETdiAQpCR9VcYlGori20cO4sKpCfTEOnHXbXcCxQXcctcdODuziL/43N9zRUEkEMUTj3wXpVwKt77p7fgf//2r6O2Ji1gEVV2oDkRGNhtJto4MST79xBPPgurrW/p6UczmEW0LYee2MTx79BAuu+JyUR2Id3bJ94nGIhgdGsTM9BTypSaSyRR83iBy2RJq5Romxiflulx22WWYmTuH1TPnUZufwT1vuh55WwrX33ETjhw6gUPPvYI9112Dhr2GdCGLQLgdC/MrqJUraAs2sbo6jRuueQMCIYLjQfzKL/85vM5hNG1uwFFBqZaBp7GAX/zVn8O3vvkQTrx4FGF3OwJtdXTFOuCrAdd4yrh9YBiutTRqzTJcTg8W0lmsmnWxSpMHxiIb2mwO1MjMZbOCaTTI1QuoN22owY7/Mp3c4HmrejSSUwAGvI3jgwRvTd58zz334D0P/IzkmJynBw4cwJ/90R+JZPlnP/tZaTL5xY98RNLl97/v/aK8xUYF7jEPPfxd/Nl/+3M50r59+/Abv/Eb0ojxypEjwsadmpp6dVzL2m3D+/oNeNtUqf1febEF3r6uC0Dr4K0RaI1AawRaI9AagdYIvOYItMDbVmC0RqA1Aj+1I7D90r1S3CF4ywLMN7/xDSkoveG66zA0OKASp2hgdm4W33v4YQFN+Xr+noWo9s5OkY+lBGcwGBCQU2T1xPvGBTKMMmSd5umnOY3Z5BJcZBsSAPX7hFEgfloskHgooeWVG30WMS0wRjvjCSy64KRkqtMlhSEWibLZNRTow1itiawlmTDptTRW19ak2KlSzsrm4JMAMAvofD2BE3rZtdE/zxTGpOAh/lo2kWljIVbeT8YHARB60WZzAs4SlCEAQg8vFp/o+1bKF6XAKYVMyh1TctmgjOyoth4+t8oaCiuVBU1hoRp/RvP/LArJW1l7MiCXw8jV8jtsHxvDz7zn3WiPJ5BZS2FpcQmRRAc2DwzjB489KQXtd76TrNhD+KM//KSwjwgUCiONYJeB21kQZcFG/NREmo+sSS3cCWDr8ciYi6Qf2Wu1Km6+4Q2IR9vE9/b+d92LHz72Q5yfOI+Ekcoj+B2LxYRBK/7I9Lw1/qwsgiuz1S4eoPRS08+0PleLayzKiVRejT5cypbi9Vgv8Cnf2/hY8nVa+BPARsBvgobKqGJxTYHZkrBPrKcAdCJlqgwTlb1ViWvxHM5ltcBvnhaIzLGzpCjJGBHPV5FtVg9Ygt0i8y04ANm3bvGFY4PEk08+KXLYLGLedOMNiEaiqNJHlNKsuTyalSo2d3WjXijiC5//Avbu2Yur3vAGTC8u4PTkOBZTSdQb9MQy3ruGheOyE1xXT0LOYZWldsBDIIAMPwDhQABd7e1ScJy+cAGzF6bFb5cFfM7nwZFhdPX3weH3wRdpg9vnFfYXC/CsuDcZr/K9yC7lEZXJsl6Yt2uxUGSPTVFRmS8KYikuqqCaxPQGyWTlTuqfVRrxYpGKzBkWVVXSk8xwLXgLQCivJYhgmj2U46VNAuszzkgqmgLrxgWdr7ZkPa0CMN8r0qLlqsyBSnUVXm8dTRsZLVWEgv3weToFvF1aWsPc3DxOnTotDCQWmJ1OFosbUswmY6irq0dinc9oNCaS62xUYLGRp8s1M+j3IZ1K4jvf/DqCXie29nYhS0ZtahUI+NE9PISi041kuYLOrj6kVtfw3LMv4tz4lPycYQG6VsWmbWO4+567MTA0iGJFvWZzbD5gc0mxgFQ6jSUyWPM5iZFwKIhIKCTMVGmIMddJmiBYBJZYdwooTRYhG0W8dieuvXI/rr78Cmzu7UPbq7xULXlfS6eW14mxwrnJp8bN//JRLODc+DmcOH4Cx0+dxJFjxzC/uCgSjg6XR6Rkec1ULlsbYMgoZwxzzc+uZbC6topiuSjgKj+KOG48GsXo8IiszZzfe/ftxeWXXoZ8LouvfvkrOHHsOIqU5XQ7MbBjDEM7t8MV8CNfrcAbCgpbiNVtyihb8c7vIJKzwvyymOHanEKQTNYw+nHzPGSB13jlvsjCqjTx1AjGOeH3BkR6lkxRStTSuzK/sgpPE7j2kkvx3re/A1sHdplh03Xu4uOfA2/5yjVgOQn4AkCw6991TkPWrcgjlxpI5fNI5wvIFEvIkP3GQn80JjLmAY8DLhtQKlaFdWrFA2NFmrsq9CFno46u8c26eoNazTxqMqg5gexPli8mVQjEH51giUtAKF7PIsE6eT0lSeniqC1tjBc214QCAQHq1ePZhmwug+npKQEypJmJzUqiJmKXNVDWnkpV8g2yTysE/CsVeT8bYXiuloQz3yN7q/EJJ2ClMvI6DxnzlrQ/VQUq1bKsuMy/xAqD3vZsUPN6BbzlOdOLlJ8tahGcZ6qNIMAtmbjMlJoNlfyntzePT1BMWbSmMcZaX41ho7iXSmOO/n39fMmGr1SlCY62EfQdZ07FlxEoE2l7UWXQyOc1IWPN7nRh6+AwxrbvRDiRgJe+rF4PXGQOS1OfQzzJmUO6PT6EI8z3nMJAJiDdbFTh8zgRCwcQDYVEqQK1CnLpFFLLC5ifnkRqaQ61QgaJaBvC4ZDIH5crJZw4cRwBfwCj20Yl/zoj4O0ixscnsLqWQbFACX3mem4Z/46OTgwODgrIOzk1aaR+1bPVAm6pkrDehmSUBC6yQ5Vdyv1P8lk2i6ixt+7DddO8IrLDvEb6N8nFYjE5d+47zD15TMY8c1iGCBnm/HnXzp3Ytm1U1ilKIfM6vPD88wLO9vb2SkzOzc7KtbNkshk3ZABGqJaywUaizEa4ek3YuWwcYLyqL65NQCECusPDw3IPoXPuYlOK+vp6RImBMtIE6zknpCHPeJarqoddmyLJ8CwTLFdFD3mauWwBq5ZkMvMfjqFI67MZzYwF308pfeaFvJfI5gvI0Qua9xKNprH20MYG3t/wvW5RVbHJ73gPROWfj3zkf39d19dffOCadaUc3pvoPQ5VaLRJkXOlaaMaiU5/SwVF1CrgQCZXFeZto+mT+RsJ2hGP8H5EZZMbdcr5u9CoAsFADF89/BzKmSqmzk1gbGAUd912DS7btx2BoAeTcyn8w/eeRWqtIvcEP/zet7B3z/V47tkDWFvLipyxT+7t3IhxD9WsTcbrlVdewWWXXIpmvY7jR48hEghheGgIc2sLGB4dFRWYqdk5+HwevPmuu1AtFXDm5CmsZCoIhCLwB9qQSq6iSVuVahUvv/wyGnY7egZ70OXx4JVHv48bL98Jl7uG8Qvjcm23bd+JzWO7EI134ZnnD2F+aVWakffuGkExu4hmPYvbb7sZ2VwSyeUK/uD/+lu0x3ZJM06lvoamo4Krd2/BFTfuxsc++kn8Hx+6Dx604fDpp5ErFhD1B7GrkMa9uy6FI51EpVaC3eZCoWHHcoWNvDmd73KPy/s/B6pNOyo1Ms0bwr7NN8qyttWawKdmV9Y9bq2gYmOP3r8ZtSCZBfqwsgL+K+swmgiIL7oq2mhurbmxRIOxyFHFpIt/23gs63MtKxOjU2TSOAVvOf6cjWw4+dWDx1/X+G8dvDUCrRFojUBrBFoj0BqB1gi81gi0wNtWXLRGoDUCP7UjsPOyfXJj/4d/+IcolUv4xje+jkIuiysuuxw7d2zH2bNnpIDGG8DUygqWFxcE+GEhv4O+X5GIeKuyc5eFCx99QAV9YeHArkURw0LhjWidd30ElaRQ6VG5VRZPalqAt7PQZQpSyrTQOj8Loiza8caW4F1qdVUAZUoHEsQl0MKHFno8Wlg1QJqAaQQdKblMtpbx/bHucnmDK8zKbEYKh/QpJcO1VCkLyJYrKFuWxT76FckxjO+VFINNUZLfmyABgWtlIqpsrjCyeD6qVSznuS6FbDAMAbrE902ZowKWbQCaLKjDwF7C1tu9ayfe/973ItIWRjabRnI5CV+oDUOj2/HUcy9iZn4Bb7rzTgHp/vMn/28UC3n4ODYOlQReB4cNW1Ik+OQ8DYgqnl5OAdZZLCbzWGR+bcAOMra3bsGB55/D+977gBQyWdxLdHSgf3M/fD6/yiZK9z+BPgX0pHAjLFsF39aZNFbhgcwHArRkz9Ej1gCDluSfMGJZmLTYTSLTSDaGAuYsIJPxRlYNC3EsmJJJqwV6LdK/SipTGCxa7hCpaDMWyv420qsCyjgErGXBSVgXjFsjayjyhqKRq8USKayuf1+9/nwNC5wnT57EY489iuVkEkNDw7j5ppsRj8UEsMmk0yJDaas30RvvgLPRxBcf/AIGBgZw4xtvxezSIk5NnMPyagrVuvoKK6hAmTv6AKrnLQsoAt7KeTngsDVRyRdEhrW7ox09nR3yWs6HtdVVpJIrmJqcEr/O3v4+jOwYEwZTrLMDdqdTmJp8Nh022LQ6iGaTVUGnyOop21k7EyxwVmULDfCxLuepyKzIPZtztMAFaSBgIctUnhSL0+Oao+jBST9X2tDFzxMAlyDdRkCLZan1EtM/Wr/lc01nhMwpq8hrwGP+Lp8nQ74m41guryAQ4rkXCTEg6O9DvRbEaroIu92LRHsHMmsZHDr0Ms5PjKNQyGF1LSXMZrKOenr7BOThvGCROxqJyFrJuaWADWVHGwj4PJg8fxalTAZ+pwPppUWkl5aRqzXgi8bgikWxXCxhOZnCwsIyZucWsZYpIF8sikdagdfJ6RDWyt5L9si8o+Rqho0IlGunzDTXZvr9GaBGgCSutRwlFndNMY9rhDBnKVNJj0+CX5WKSIvuHh3Dh973fgxu3va6742nTx7FQw8/jJdefhnLbNgpFAQoo4R3iIwyl1uVETweme9kGy4sLWKJsu6lkuxFXJu7O7tw3bXXYmRoWAAUzp2nn3gCLx44gIW5OYQDQZQadSymVuCPR7Dtkr3o3boFNYdNCsI2lwtlrs1G3tRiNIlagZF+JUuS6w7XNzYHMWTJWuT+JH5wLpUQ18KqzgORqW1CwFuqM3Af4jpNwAPVqhSD+xPtePMtt+Kum+8yPrcbh90q1/4TgLi8vAZkF1FbTMKZ6AQi/74B3HQJWE6vIlcuI1+ro0gmar2OpUwaqfSayOV2t3fIk76cq2tp2RtIiVe1jIKwWimffXE9uLgWyEpDcNA0FslrhGSqoCmvGRt2xEeUktfMTaoNUKGVwAd/z7nGvYexxtyCsUDQKhxuk/ewOYgSl2wUIhuWzVVOqkSIdD9BSzLjmvJeytVanreMDe51bOYisHWR3U7rCs0j1AdUwRyeJ9dY2d9F/pte6+oHbDVtSVOB+Mur7DHnjgK+3E+pdFCD3abS004mAWKTUdOGhLrKJVsWCLIfWIxA8ZU3YIO1L3BNMY0+/BOPLcBtPi/5HMHbcpHwvDK5ZF8WoEPzQIIXlCMnK79v0xYMjYyid9NmYfY3HU6EoxFpPHJS/cXuEDCaACqBXJfbq0otwpiswetmQ6ADQb8HQZ8Xdp57vQo7wU80MH7mBCZOH0d6aR5N7ruNBoaHB4XZevSVw8JG3bJlMxbmF6Q5a3FuAefPT2ItlxPmItUx6KdKywx6o5N9SJWSpcWFdQbdOlhrrEas/7eakDbOds2LNS657sj6Y+wJxHpgg+27gDWSS2quwByE+bGC/2wqqAtTuqu7W3JC5pBiCdLbIyAr83rKJZ86eVJigX9jgxjtN2KxqNwHMJ65r3H95Xu8nossYeZDZPoxpphDi71EIa8NN2Zn5zzxeNzawCj2K8qAZ1xTtjgai69LgrPBoL2dfvEJWV+tpi5L3YDjIJYA5rsxT2Rex0ZL7gtkGstDJNQ1/2TjBWOcbGzeK+hc5v2LU6TtubcyFyDolslQsScr30cUHpjjMkel2pDbLcBtMBDEn/3lRc/Q12OD/PkH9ksjq+ShkjtxzWBeTc9R2qvYiAvK/xPsl7EVujvnoh2FUgOlKtV8/DJ3w34bomGCudro6HSU4XH44La54XKG8OUjL7KfASePnMLdd9yNUmkVewY7cf1l2+Hw+bBSdePvH3oS+VwZPpcT6aUcDh46jNVUTsDiYq4gqj+be3vEY5cgZTKZlHXK5/FLDrS8kITP5UZneyeWi8u48qr98ASCOHHmrIzrjtERpFMrovgRCARRh1vY7R6nB41KEUvMlbJZTM8tIdnIYKh3M7o9QUSaBfTFnTg3fhzJQhGbhrYL8/fwK1P4xneeRiLRi3x+Bdddsxt7tg+gqz2KLVvi8PiAl18ax4OfeQrh0CjqtjJqWIUv5MbWeAQDO7rw15//H/iF+96F1bks7JEifvjc0+jp7sQVdeCdOy+BM5UEbFwjnai6PEhWKhKHHGcu8A27S8DbCpm3NVURqNebyEHvfcjI/ey8Mm814dV/RAXcNK/KWvAj4K38WW7DmT9TxcWNhlFRkSZIczARbhaGuzZo1mqi5/OarXUWcGudhgUcW8xb7h1y/+t04tdeOvF6hH3rmK0RaI1AawRaI9AagdYItEbgnxyBFnjbCpDWCLRG4Kd2BAbGRqRQ8fu///vo7OrEt7/1LczPz2L3zp245aab8LnPfU6kXlmkueaq/VK4o98au/hFWjjgF3Yli2NSGHJ7BSzLGZk/FnbcXg88Xh+cLNAIW+WijykLjGQn0UuxUSVIoH5eBJ0EQDMwDQt2BIEJ3hYrFWTJ5s1kkE6npDhEBpP6XykzkwAfWTUEYFVilcAti4NkzWakiEowj+xYi2nJAjufBLHFd9dIC4uUmik+WiCH3PDyNSLprECoSDubm2j1WeXtsrIq1MdNWW0XC3PaNb3xoYwtFq9UUnYdpDIvYmHFYsSykPbhD/+SgKj02BM2XbmCbTv34LkXD+HU2XHcfscd8l1/l8zqVFIYXQQWpDgsDBiyhBRIJVuUhUBhFxEQNBKqlIgkK48Flq7ODsSiEYSDflyz/0r89Ze+iF/40Iewd98ekRHk+S0ll5UNVCjCRTYPpXfFM1WLTVJ0NKwlfkO5VpQwpIRdoShFdS0cq3wxQVxeO7lOlKEmu0rAdDKu9dryGMoaZNFaWSeW95mAnAJIW4V4BVfJnHCSEetyr4Oxlnw0C50K0CrDRZUM9ToK4GwumwXCW2AuL5MWyyx5Z5Xxtnz9yAqfmDgv3623pwfxeEIkFVkAPHn8OJYXl9EeS2BLdy+c9Sa++IUvoqOjA3e8+S4sJJM4TfA2nRLpQJGnpmS5OSeyoz1sfDDwEK8h5xEIhhcL8Nrt6IzHEKUEbSAg8xX1BsrFovitHjt2DOVaRdi3uy/Zh+GxMSl+p7MZZAs58eBysznD6UK9aRdZNxaRrELSRlYtwRGZH9LAoZWk9eth5DQ3xr40O2x4csDVM1TnzHoRW8Bbq/akLDCVYiYvwgJv9fX/FHirlS++76JcuRaOybjnvLCjVGKBVpmnleoKIlEnqtUcavWiMG+rZR/WMmUEQwl0dXYJm4vSdGvpVZw5dwaPP/4YlpPLGB3dhr7+fgGTWIQk+E8QiTHaFgojEg4Lo52la/rJCu+f8sDTM5ifnkbQ50MwGkPT5cZatYoLyWW8dPgVHDl6HLl8UbzvKgQAOV/dLmG5R+JRxNoTUrAXhielw9lUwJj2uJW1Y5jiEi9cV5QOJ0VeggKMHWEt5nJYmplBOZvDlt4e7Nu1G7defz0uveyqH/Gwff22yXIxg/MTE5idm8OF2Vk8/8ILwshV3zgKtzbFT5JgAxtvxM98fh6FfEHWLmEDVqvo7urG1fv3484775RmpL/69KcwNTEhwC1fxzGsNGri+eyPRzG6eye6NvWhbrejWK0hVy6iJFLU2pDBuCXzirLjZAcq8FXSNZyNO8abmeCbMCONkgUbFYTRyWstzGuXfA8WtCusktuAmelp2JtNDPRvxmBfP8YGB3HnDW/AYO/ohoFmzFucG+vX1nx5reuRBcYn0CxUYRvZDqlQ/zt95AvA5Mw0VjJrsPl8YFtFjgxaux1T09PiQ00J2a39m7Bpy2YUqmUBcMlC5z5SqykAwzm/vp8bpqL0mHEOyHXR9V+WDPqXMmcRb3vTQGL8STm/yJbik40awlwjIEqgymaTecjYYAMK557PF5C4XUmtCrOVV5HgPv2ZibOIggnXd+6RZPYK0FxeB8HYVMeCuYegE706zRpCWWX+XllXlo+7Hov7nlg1kDnrVPCPaYDsscJI577KfZdMZP2d1ZhD1JShuYdLAAAgAElEQVQpEWX4CXhSmpYAK32aZQ+mnK1Illt7sQLcFtAtzWumwUeBO90TuLdTsnMtnZb8S+RzRQbX8iLlXOGea/ZVu13WM5fHi57+TRgYGkE4GjU5JmX+vfBQGtiuTX/MOUV+3U31CzImvWiL8PVeAfXbEzEBo6kOId+FwFy5hIDXha72GCqFDA6/+DyWp6fgcREotaM9EcfqahLnz53B4MBWbOrvw9zsHM6dOYeZC9MioZ8rUO2A6gbMI1zCPN28eQui0TiOvHJY8leB09Ylk3UH4/c0/GZro/tHOaIFhnPN4DUUb3lr/zScOuva61anYKWC+NqUJkoqBjglG5e/n52dk2YyWqmMbRuV3509exbnz5/H0sKCyNnz2nR1duK6668VIJpAsDbZNcXzvY3M5LY2uSfgqVAi3rKyUJUCZWpbzQFk5vL9jMGi2AykTS6vzQQ2u1PyO+YzbBCNxeiH3qZMbGEKUhmCjVE+kf32UTXEKProfYlL5cDN38km5hwge3j83DgWF5akmY5xx2PSY729ox3t7Z1wuj2wiWesU1QdyEJn42hqJSWWK2TBV4v0TS4KOK9WHTV84+Hvva6r6s/fv0/XBjY01BW09XoYZ4wdAs9e0zSoc0iZt9zp1YakaHMgn6kgGIiiWCRjsol4xAOfn00YOVXicZD1X4Hd68czh04gU7ajUvdiy6ZR/O3ffg779+7CvXffjpHNnejb3IFkMYtvPfYUnnrhEHrDYUxOJDF+Oies2XyuCrenhOGBUTREMaOB85Pj2LRpkwDm01MX4IITbaE2+D1+rBSyGB3bhs6+LtlHL8zMYPfO7fB53XKdvJ6gNHt8/etfx66de9DT04OFhSWRWec551NsHqlh22g/3PYiAl5gavwYutrbkE6l0L9jPxzuEP7uK99GpWIT5m1XVxQ+dwP333sPBgadmDi3gldenMUjDx9CONwt3uPRRACzCxdwy/V7sbqcRNjVwGBPAE//8FHsu+JanJ1bQMXbRH8+j6t7enBZMAxHahVk06/yOkWiWFhaRqFZ02tid6JaA3L5EupsJLA7RS2FzFttbHTga8kccpJkM6vQph6xJd/AshXdDTYaMYXjH2Q9s+6BdF5a+4Gw5Y2SlIL+llKITWwp9H7pR5RqzNqt96Z6D2o94m4X7umJyHzWpokGPnGEqgKtR2sEWiPQGoHWCLRGoDUCrRH4yY5AC7z9yY5369NaI9AagZ/gCGwaGhAGxC99+MPic/X9R74vTM2+nh7xvX366SeRSiYFxNq1cwc6EnH5O4sYZIv0b94sLKZINKLgJYtIwkRSCVkWlXh8CxzUIo16wmnhjgVCFnO0gGOxRQTkrKtsH9mIlHTmZ9K3sVAsSaGETE8WGwVwpRccJW8pV1wm+7IqwE9VJJK1kCmybMbL9CJzljJs6nWlHmPKUqE0LG9iCUZKVdXy4xTGHgvuTZGnlYIZgRFh6ehL2X1sMQH0ZtfIym644RWPLFNUk/fKvbABT9a9O41y9IZ4UNZPQwBUema+851vx9DQIHuxRfIumc7gsv1X49jpczjw0mHccMONIvH327/1m5i5MKnSpwRSRU3PAhYdUuC0pH4JiFgAJIuOBCXITOH3ZaFyy+Z+5LMZ3PiG6/D9hx/C7bfdhp07d8h3SGfWpBBLYIPAvT8YFJDfYkPz/Hl9yLDhkwVNMhn4M4vRco2LLKyrV63FRLbiQuLHgLQCzwkwatiCBiQVppHD8vpSD18tXKvkoDBVea1NfBJ41feQHcxiBn+2AFsD+BoWOGNZCtJG+leLGIZZLT6ElvS1Sm1qieOiH5olgcl4ZBGRBVR65FZKFTz2w8elmLhzbDvGtg7Ba3fgS1/6EijL/Oa3vhVLqys4MzGO5fSKgn+8fnKeyvQmCE3wVqAcYX+ppB/Zk5V8Hj6HA5FQUGSUpehLJo743fqlc59Fd/r2zS8tYvuOHdh36SWIxuOoNurIlgrIUzqQQLGTXfyUj7WJWLHhslwEOMhitb6z8XAWFqdhAcl5r/clGBa4AXnXgVrz+ovgrTUJXg1UEbhV6E6lEuWLS+fEPwPemvl38droHKa0OTEPu9ONYoFsoZKsaY16CqEwiZAEb0sC3rpd7ag33WjCI3FKQK6tLYy1tVUcPnwIp0+fEk9KAor0gqZkJhUHGOv0AYzGo8LYoQx7yO9Hd0engNGUQYyFIyIjT8YrGW3leh2r+bwwQzPlEh5/6ik8+sTjyBVL4utIViiLzGySICPJ4XHB4VbQgo0n/JvL7RHwliCTwWh1aTMsZMYA122R32aM8DOXFpFLraAnFscNV+7H9Vdfg4FNm4AQ5Q89P8Gd6uJH1WpFnDx9Cl/58ldw8OWXpKA5t7SITCEvftnReEJACVlT1jJo1OoS32TzrSST8Ht94jVNuXLuZdzf6DFLP2juXTWOMRmaXje2jo1g8/AgGnYHsmwsqVdR59pCqUyzFgiLy2YXL2mCBVxHWUAX2X3ubQQYqCxhiqIce9n7CIzV68qeczrlXOnzGQyHpAA9MTkBn9uL7SOjsh/nM2ugW/Bb3ngrbn/DTf8L31pLmlo+bYM8NSdcFcivArPz6juc6AbCbf8Y+/3/5ar+6z40na0KMytbrWC1VMTiahpBMgKDIayspDB5/ryAg2O7dmDT0CBqzQbml5ckn1AJb14MlZ/nfqB7MYvqKqtKAENVNAx7VBSDVarYUg0QT27mOWKBwHXOLmAPG1/oX0qfaeYgzIEYDwTyGWdc/xkbPBZzKbL0KS0aCvg0l5K40L2IDzamUVo/R9uGdFpALrK0CWZYzWkEkxhrVr4jjV4uF+LxODo7O2UvYdzl81mUy5QNrqp0N2PVNEpJ04zIfWuOxj0qHArJU/MABXEL+SxSK0lUSpZVhPGgFolwbZ9RfFvbaCzwVhqsxHOUeUBOWJFZgrYFNtQZr1yLWbouAatjStljyiTz50g8gU1btiKaaJex5pgS0LW7PPL/BNDZwEf2M9dE5iGU5+XvyXz2BwOyR4ZDysLlnsrxrZaKaNQqcKIuUsojA5swM3EOx156ETH64kbahJGbWV3B0VcOYXhwK3q6uzE9PY3xs+OYPD+F6ZkZFMtlyU1l3bWrTPPgICWCvTh48CX5/lyImVNoPqF+t7ITWd6+rzEt1BJC96v1RjvxvVdPYFUzMZmHyAdrM8dFBrnmfbQoCYVDwvJnfsb3z88vIBGLYXh4SKSgE/G4rEWcG5TTvnDhAk6cOCE+zXwfY9gCjXmqjFf64LI5jM18zG3YXEDwlKotZOfyGwpz1cgfE/Rl0xPzecosW+CQ5Ot1Sxrc2CygIefi9XlkjRdrDIlXbRpQyWTN4cjAZe7Khhnas/T29mFkdBSb+jcJy512HnCFZR2o5tQXms+F5SXM0w4lm5drFySbNhhSkL2uY8eGUd5zcMUg2E/wluov0ojabOI/ffIP/3UL2r/wXR9891UKyhJ2FVsZXk9tNiSr0+1TJrOo7GgfIeo1azwb6NsyKHvVieMnUSk74LYF4HYA4TDgD9RRLHFf0ryWgOL3nnwOqYId27dfjlMnJpCtraBWKGC0rwd3v/F6bBvuQ6S9DdlyGY8+9aygi35vAr/9f/45unq6sZLMIhBoorerX2TjuSaeP38O3d3duPaaq/DMk0/BYXPCXrch2hbBYj6H3k39iMYjwmheTacEtKfdRL6QRUd7jzTnfPe730VXZw+2bNkiTGleP41XxpwbdlsVsbAPLkcDl+7bje72hDT7ff/xg3j8yWdQhwfBcEy+5+T5MyjlUyiXm/jYR96M66+9A5/79N/j9Ml5hENxVGplVBp5ZHMp3HHzNfjm338ND7z9NqCwgEomjSoCCHR145WJUxiqOtDXbOKukVHY11YljpL0urfbka1UkDFrK3OxWt2GfLmGKuPdpk1iqmhgF2Wb6UoVR3IFpC3WuLlvXE+hjVuIeImbtVYyYcvewUZFKq/MEZUT151PpMOlV0/XID4qNTZB6h64UY1CRG/MvQx7imVHstngt9twVTyKzT7vq8HbY6f/hZHcellrBFoj0BqB1gi0RqA1Aq0R+PGNQAu8/fGNZetIrRFojcC/sRHYMjwoSqTvuv9+3PrGW/Hk00+KRBpvksVjqFwSHzWXw47V1Ip01FOqeH5uTooD9MCi5BoLfGSj8MGCiXioUTaQjBEjW0vQrkBZYiOjRkCOsoXszCcYK0BeNiuMBJEny2alGJLLks2Wlt+XK8oIYee2uX9clwWzuoHl5lMAPQXpLBBWABYyMIzfnCVVrEUzi1lJNiHlqsiZFcMxKXwJO8Cw00QSk56f8kYFmaXkRgYVGbnmZlqARjICheGnRR+rX1m9h/R22JLBk8OZ+GD9TcAoRXiNwJyyaHg8y6duZHREJFpZkGiLtiHR1YPb73wzzk/P4bGnnsVVV12Nga0D+N3f/i2Mnz0Dr9ctBVh26BtHXePbR4BTPXgtX1eCnOIT51LwlkDT6Mgw9uzeiamJ88K8XVqYx6a+XuzZs1uLV+IxqSC00+2S4jTZFCzOEhhkwUWA+LT+m8ur5yzBPWWBeORpMVkVYNUnmUXyexcLcvqzsgrMOYv8l0rE8frzmOKV7DIeqRZb1sgOyvUQNo+ycq3vLWxao0MpMWV+1sutRVP+h0VL63f81/JNlsI5yMhWT1aVLlNmI5kSMk8EC9BmBZ4/5f+effo5nD59GsMDQ9izbQxBjxcPfu5B6Zp/6zveLnKu56YmsLy6InNKokKUhBV02wje8rg8H0oY1lmUzuYQ8LjRRl9q+ihyLuZz8Hu8At4mYnGRSmTx9PiJE+jobMfY2JiAt5SghMctrLXUWlYKTBSUBJllLD4Z5pYVzxvHQguw9XXmMYdTGJ+sKFqejIZNYDV2WONF0FHY1K9aM3U+Wg+bTefevw681XmpoK+hMtjISPUgX6jgwvQcbE07OhLtaDZW4fNWYLMzxsuo18Ow26Pw+WOA3ScsEPoeU/760R88gnPnzkgBvLOrCzOzM8IeIjuEDCIW9H0BrzAsl5eWBFzc1NeP/t5eZXA6XAj5gvC6KJ2bw4njx/HCoZdwfmoKwWgU7b09SOeyyFXK6sFK/InFNgI+TsPuJLrC0GWjBmUs7fSJvVjApxQyARQbpUEN+OhmDNFPmABVpYpmpYyg04k9Y9tw8zXXoHtwCGKqt7yC5tqqHBt+P0AfO1/EeNmayfET2OdOHj+Er3ztazgzfg6ZQgEzC/PCYhSPSwIzjDE2EpAtyTW9SmnWCrKZDFaWk6hXquugAoFbNj6IbDQBNxtQc9oR6+4AG5xcXh+yhRIqbFVwO+EiCCFjbJOiaKlQkCYeAvW0EvB4KdFK9ospltZqIrnPPY2sMxakCSRxbnPtKeTzSC4tCyM03BYR2efl5WUB9IcHh4QNNzk5gUPPP4et3d348Pvfjwfe+lbYfYkfGemN4K01V6QtAViewoUnn4GnUEbn9r0St6hVgcEBIKZehP8eH+enlzExM4tkNoOJ2Vm4/X6RpKcU6tGjx4SBHY7HMLxjTPy8K2xKSKdUxaHIpi+zNxvQ1vIRVf93s3dYHoHau2UK22ZVt5qHBGQ189DtgS8QlGaJNc7VQkFlMusNkdIVz0wXQYk03G6PqJWsrCSFZR8KEBAzgKdIFGsDEtdOSjyTpUvgiPmSxVRlTLM5Ibu2hlqZAKiyX/kmygVT4rbDgLciZZvPisKFyiGr9QAbCcSh13ip8zN5ngR8o9GogHVkr1dKBQE5s2tkICZFuYHrCQFgql6suz1Y42TWa91G1faC8yWbTst3Xl1NSQ6n39FiOWvzk4JwLpGkdnl88AdDcLjdCLVFEO/oQiSWkMYVUQ1hXkDwls1F3HcaVPXQvI1ALdl1VNrg6+hT6wv4Za7XGzVtdPJ4hFVK2xB6a5YKa6iVctjS1w2f04bvfO2rSK8ksWfPLuzdtQOl3BqOvXIIO8e2yfhOTExg4tx5TE5MYXZ2XqwG2LzDec69jqxrxiVzkpcOvmTyuot5oKR6Brz9UTuJjfPSygE1d7R8by1biov7o+adF3dPaXQzQA2vO3PItnAbgqGA5OvM/+jZzjhgzsdYIOhNgK2vp1dYklQL4f79yuHDOHb8mKxpzOt1L9e9lDngOlBvlFWYqxHApV1APBYVcJeqPcz1GMfMAZk/srFL83prj391EwqPL6x0UXIxDXbMxUTGW2OL857nxH8Z11TX4bzjfQYbH7gHdHV14ZJ9+3DppZfJz2PbxtDW3rc+zBcmT+PUydNYy2aN7bVdwH1hAnOnMyo1PG6Nn8V1hIoiJrf80C995HVdSj/wHoK3xiLD5J4uFxtPtXfN5tRzUdlkzZ/VCkRz5eRyGjfedI0A1WdOzQKVII6+fASVahJ33X0NPD4/bHWOZQmVpg0VpxfPHjyJLYO78eDn/gbuWBsclPdNprF7uBc//4F3YM+uAfh8Lrg9Tvzg2WdQKLjwu7/zWfT2dyOfqyEcYQMAlUa0gYRs7qGhLdg+Nornnn5G7pvaaBHQ3YcD585j//794ttLP+Nwm65BtJfgtSV7/fnnX5CmFPpZs3GCljlUrpC57KOKiRORaFjuXcbGdqhKkt2Js6fP4at/9zV09faho6cX2VxBGOVcvqk0wpwouZrCf/q9T+B7Dz2OxbllaSJwuclMpWVDVhRsxk+dxfvvvgE9oTpK6VU0XGHYox04eOoYIrAjUsjjqo44tvjYnFlGhbLkuTxcPi/y5Ybcy1KlgW1d5TpQorIUbNJwLC4gXAvW71nUP92a+wUHm8PqKJvGY7LqfXYX/LwvsjlQKpHZXpCGnGg0gs72uDQVcuxqlH532BH2eeC3AQHDwre73ZhLpZGr1OB2qee5WDqY+2OxSJH53YDL2AlwfeEewcdG5u3vHTv3usZ/6+CtEWiNQGsEWiPQGoHWCLRG4LVGoAXetuKiNQKtEfipHYGto0NSMKGM5Hvf/z48/uQTOHDgAAJeH956zz3Y3N8nBZdmvYofPvqoFHiGh4aEtUEQk8wG8bMqluSGnLUikUMrUgaXxcU8crmsFE54A2tJ4/I1LJQRtBWfWfrPkdlkfNZ481k1dSeWRLV53GIkKOgmbEpB2S668ViepQLYSTFQWQ0WsGQVV1QyWC+ryERRPlB1X7WD38A51s2zJUSpPmOOdYCW72D3vSVXReBDjtJsqr+q8ddVgOgiUGsxSC1kyuqSFpbuOqvTFLEIeAnzwSfFLmEIsWvabkcwFJRCbKIjhp6+XvRt2oobb70dU3NL+M73HsH+/Vfjissvx2/++q+KPxsLGcK8NeCtVdAj81YKPBsk1kSKT6R3KZlMj9QqRoaHcP111+Dk8aO47uqrceTwIWze1IctmzZhcnJSfMPI1GRckIVbLJWFHcQCncoes9DXFOCV4D6ZisLQZSHP7V4HUPmzJfMoktQi+edUWWfDjBWGrAC3BoAlcMsi3jrgqt3hKnVshBqNFLUWsgzQexELXC++GdRci4hWnIhcmBUxZklggdoU7SyfXBZMtFFAgXYpOBpWboMVEPbH20lOUIaTqKNRMnUpicXFJXicbnRF4wi6PfjSF78o3/3ed9+P5dQKzk9PCQO3SGlvE/mMTQVvXfASgDenyOtJyUAyoyqFAtp8PnTE4wLgEmRMCnBYg8vuECZKezyBjvb29WkWT8TgI3smGISPBbdGQ5iehXIVxUodRfpz8bvwupGVwnloWLcWgK9AN4uILi3EO3XMWSAmI46sGy1UE+QlM0A9+jbOWRnDdcB2w8WSQ1vgrQXCWnyEf0422bzOGARSRlSYQPQn9AQwN7uIEyfPIhxsw9DgMOzNNNyuAuwOAhxVVGoBVKoBuDwsfhNAo49kDa8cehkPP/QdpNMrGB4ewM6dOwWsoYwvH1LgtdtE3o8ywCPDw7hq/36ZY1w/yUopZnMivbk0N4+FxQXMzM1ibmkJa/kmvCEnOvs3CYDrCgV44WF304dYmX8uWZ+Udc4iu0ifc75TulMaTghm1tCsVQW09XJdcTrhc7oQ8nqlYcDFeKxVEfH5sf+Sfdi8/0rqUgLT0wLcVtMZ5LJrqNFz0+GQcyYjzub1A+2dQEcnEAgq0GtW7h//BkpkpiJgw/Mvvogjx4/hxJnTmJ6eEQYrmY5W44nVVMGYIsie5Z6UyaBSpMwfCbYeYd16yLw3vtdVG1BGA66ADx39PWiLxYWVXWETjtsFj98Lh8ct15MND2TRlQsU7oVIYxPM4Vq4DqWwUYlS//QfFrnbOvyBoABKPC+yLulpGgqHBRiYnJqEzWHDyOAQeru0OYpg7sTZ06hks9i1dQseuOcteMtddwJeC8C1Yp8xuhG45e9rwPRZnHj4EWQnZ9HmDMBZBiqRNozecB0cV13+479EP6EjUmH32RcO4szEBFbSa/AGA4gn2mVOzi0sYGV1VSTfvW1htCViiHd1irSqNBVlsigUinINuE9YKg3qA6vArTILzbqjuray5lvNXOsNQ6qtr01jLrdc30BbWDx202tryBAIIrupXDWqDDak1zIC3jJ/IAAb8HlljxYQ1OQOXMkIbjKOJW8Q71m9vqpMob8jUEUWLZsyxBOeVhEEr5ifldSTnudBRjrXWoK0wrSXPEqZx9wv2PBDVh5Zk4xhrtdcg0vFHNKrq8hnswIglwniFgvaBCKNZsrypMy0ydb0X0PbIjjHvFBUN6i2QTn+TEYaBClPazVjWfYKci0sUJbsVTcZtR54/AGEozGE2qLqwW7n6xSUJbhrdzixlskK6ENGKecU2Z+SE4r6hlMkdH1+P5wuMhcV6OLn8ymNgukkStlVVEt52BpVBD1OLM1cwMzkJLq6OnDjddegWsji7KkTIudKz9bxc+cwMT6JqYkpaRigXHapUhHwlsNDgH54ZEQatQ4fOiR7JfeCix6UAp0LgPsvZd4qS1xzIokJS+7UMg0wMqaSe8p11H2S8UGp7XA4JOxZsqoZz3OzM2KzQcCTzQ2MfcZKIp4QaWKqFXBMRZ7YR/l/wzalSgpjbp39SjBf1QcYf5QcZqKj/rxWM4ICPypfTTsNzWvpXa95npGDtiuoz7/znsPt1lxVfO7ZJOdQFRHJsfgbM0ctoIt5Jx8Ec8nG55zneXEGMf/y+vzo7OzCls2bEY3FMDA4IMxs+u1Ky51dPXB5v8L9g+/l+zgeAuTaHcqcz2REpp9z4D985GOv6+r3wfdcJkAkFR+spkOHk3myFcs+o0pjNSdaua42Jy0uLIvCxK233Y5zZ6exMJ/GEz/4AYYHerF//27UbVnxt3aSZSwqFEE899JpuL1xfO3LTyLRvwXVQg1+twvJ2Qm85e7rcd1VY9i5rR8d7W0oOd04dOgsfukX/xiBkA/+QByBNhv8Hs33yeCmUtBb33YX2FY2fvo0sqsphH0h8aT/9rMvYv/VV0qDJ9ciMvS5HuzZs0fuIxizL798CO3t7ahVG7LnPv74k9JMzLipNbJiN8Kfx89NYPPWAbQnunDhwgxOnTyDzmg7mvYm1rIZpNIrcuxysQJajzRrTYQibQj5A+KznVlNS5zajKdwpVLCQnIBKFXxvrtuRE+gAnulhKY9hvlCFacXZpBPL2A4GEBfpYibRkaBbEmOy/tf3gKU3Nx/SqjWG6Jmw2gsii1QQ5rwilQLEQ9o0yjEPcBca1nvbW5UqjUUKVXf0PnCc/fSa93GZmN6lZfRbNRkjHgvws/muYu0t9+BBK0img140ZAciE1PS+kM0oUCHB6/gN1WA4iYkrAhRjRFmnA0rPXktcHb3z924XWN/9bBWyPQGoHWCLRGoDUCrRFojcBrjUALvG3FRWsEWiPwUzsCg2MjcpNH/6qPfOyjePq553DghRfgtNlx0w034LJL9qGzowPpVBIPfv7zmJq8gEsvu1QKf5S5JYuWoCtBWEock9VBYDaVSokvFP9fJAOhHrFSbBRZP7I0mtI9LDeT5v9JFtEbVgKWNmHxsijHAibZF8TeRPaJN48CzCm4JjLEFlOPnfkEi8Q3l36uWtSyipAWoGYVFoUdaFgqLGKykirlbgO4WriRfp4WywS0NV32ypJpisQp2Vxkx1AiT7ziTA19nWVp5KikK55FLCPtJv+any1JXxZOvX4FbEOhsPgMhylDHAioZynl7jxuhMNBKZDkCMitZjG6YzcuzC3jW9/9Pnbv2oMbb7gBf/D7v4eXDrwg3m6UkRMQzdSjlaFqxsoUiQn2ECyVIrbTuc683by5H7fdeiuOHTmMW268Ad97+CHx3CUj96WDBwVU5FhqlzYJGYrA8xj0IaOknhTsPPTe5XdmMc4tTz4sfz0WKsTDT87LgFEGtJbrZlBvO4XjWJAVb1qCLyx+qtQemxLUv2mDZ6HFRDEslI0TWwv0CuBrbLyK5Gleui5Wth6oIlVmYkGZppb3KiV4CUTW10EBSmpSvq6BOmqUYK03DENQdcnITC7m8gi5vfC73PjrL31Jjn3fu9+NZDqFiZkLWEolUSiVpJBiSW8zLsXzlsVucz4sdDLGCN5WCwXE2sLY1NMjEr0snM9euGAA3Lr4rgZ8PvR2d2N0dBR+SneSteF0Svc/AcJgWxgefxDFSg1LqTQOHTmOY6fOIBSNYWBoCJ3dXVL8ZCyxaM3itchIUyaxXBWWGK8l45zgh7Bj6CsrcnD0bVPJRRa7Zc4L4K0SzBfBqFcvxSqbzFdsBG81Qv5pz1tB3dd9clkIpo9w00ZpzgAWF1dw8sQZBP1hDA0Owm7LwGnPA7aSAGF2Vzts9hhqdTdSq2RU5pBMruDIoUNYSS6hWi6IrOjmTf0C5LF4zdjmd+e/LF5S9nTvnr3YtWunzBkWhcm6EwCHoKrHjabdhsXlJGYXFjE+OYXZxRW4/EFEuzpRbNZRqJRhc6knH1kcBGf5XpljLoKLysBTOWQya23wuRwC1MbbQuiKxYvMRGMAACAASURBVNERjSIRDiMaDCBAcISxZNY3Mq6lGp5ZA/I51ZUmOFOrAZQ4p5dsvYFKhV5pDoQ7OuEcHQU2beakJ2Kh04ler24yNJw/9r20VszgpcOH8PkvfgHPPPm0LjzCRjZxII0FFmvENAJw72ExXgqcDdnvBNw2zNuq3YYKWfNOG/yUSo3FhdFHxgoZKg6vB06vsm8JAHENICBMcIvXV3wfI22ydvMzcmtZ8foTdQO7XeQJs3numyq3yfkbi0SkCJ0yjMTO7k5s3bxFWHGcB9xnnFy/alW4SkVsScRxz223YfeVbzDjynmkc+nV4C0HgujRKnDkJJZfOYn6WhFdkU4gEQf6e4Cd2ymZ8WO/Nj+pAx588Sgef/JJ/H/svQe0pOdVJbor57o5376d+3aU1ApWq9UKlmRJDrLByGngkWYID2beA2YY5sEwYGN7HuDBgAkzswjGBsaAbFm2sWVZsnJWK7ZanfPtm2PlPGvv8/1Vt1vCD7yW17O0qrRKdfveCv9//i+cOvvsvVeyOakFxOJJAWDLlOYvluCLhFHkHG800NXfh5GxUQfglrTmMgfhMJUvsVh11igkOWTOKm/fEO3WWIbWeGLyyvKTFHhEEXdJfwhsjMRjYr7T+5TznZK9lPS1va6hz+ZGQ3laNl6w2M7kpkhWbLGoNUF9Zq4RyLX+2Oc5D3bJBQdsr+Y4ZF7iKYIov6qwua6AhaVFNQBwHeZTuBbFmWOEIto3rGEqICBWrCsyGSsVgaArK0tYWV5UgwHzOzZy0fO2Ua3q+WL5EgTV3tOS3DTlBFNf8OwSZHORN79Q5n282fkYgEqJWw/IJcOdHrWSQSZAG4kgmkginkojEo3Ld52/jydS8rdlA02uYPko9y76YHM8KH7yAjXgkNeBoKHlFn6EqU7AvdIx84v5DHIrC6iXKY1bQzIaRCzgQ35lGbFwCFs3bcDc9ATOnDiGPW+7ErVqBcePHsOpU6dx7OhxTE1PS3WEHpLGvKXkfgVbtozL9uPggQNig3q5qzdPnAGHmkguVJxozSTlGm6G83xMErkF3l64VzqPSjalSMbaY8ZC+wOVArhGsYmE14eKOjV6bqv5sGpS1JQeduol5olc1Fih76xALU+BxIHRAlQ9j1X5+dpYYt6v3N4pIWj8OOsHrovGujbwVmOi6eVLoJbsWssJebwEcC1fY2Oc5RQeuEtGKo/ZPN3NtkXxocKJk6tno4OaCdlQWiyqgZSsXc4TrsHMTwlYJ1NpgfwcK2Qqe9YivKaUIacMdIhNP6vUdbhm3PauO76nS9/PfmSP3l8ArrMJMVtoxh6IBBPNa+A1L3kNooxBrlTG1PQS1qwbx+VXXo6XXnoSQR+bFKKoVWqo+3MIydddGtRoRBK4++sPIhEfwtNPvIjuru2olCn9X8Pc7Gn80i/8BLo6qwgFstg+vg7rtmzDmTOL+IEf+EWsXTeCoycmEY7WkU524/bbb8fS8gIGBvrh99UwcfY0SrkMJs9OoCuexNqxMTx26DjWr1unGJ8+fVr3rVu3Kjdlkx2v/dTUtMav32f71quvvqb1jQAuAeFkMo7egX709/epiadSrePcufOYmpzR/CGQWaoU1QRg650P8WhCLFsqpfCrCxsS2NglJw7ZT1gTwanpCQQrJbz98u3YPpzA9MkT2HHJPnz98WdxbHoC0XQYOwf7MFAu4hLmxx19KCyu6FoRiI5HEpJVL7LphiuTP4BSndLfGvj6fTBg+wSbY3jjukWZbM7LHP2IKxUUqmzibLjvUiFE/PaaUjmrz+J47urqsO/GsO/m/DnkC6EvmUK4WkekURN4G0kksZDNYiGbgT/ktLYdeCw1KgfcMq8yqW6bT6uZt5z3XOs/ceD093T8t9+8HYF2BNoRaEegHYF2BNoReKMItMHb9rhoR6AdgbdsBCglmFlZxhVXXI5f/pX/iAMHD+KRRx9RV/61e/Zg29atGOzvRbVcxH/71Kfwd3/3D1i7dq2k5ijpyW5080tzPmcOoGURjd85WePnLRzyCaATNCaE1nPQsSKm2IsuypKbZTE9RNAwpC+K7JqvVT0JVYPuJG/rilgmtWrdwPy9V/hiAccDAfXl2zFoBABT0tIViZoMW/cc86R1z/cR3LVCEwu3YnI61gvPnV+I2f3Nqi2Pp+LOg46Q4YhPxR92irODPBahHxgB2LjYppTDpDeYZJATBlwRkKVEYSKVlC+Xx4Kh1B/BLT6ygGVsxYq+UmcLKzhz7iz2v/AqhtesR75cx73fehDr1m/AO265Bf/vJz6Oxx99WIAQmbcETQU4E5hbVdwyhqsVrT2mK9k4jCELlEMDA7j9tltx+LWDuPH6fXjmySfR3dmBa66+Gi+88LwKlGT6+SlNzUcB1GTZhlQQ4yMLdXz0wHRjIxIUt+Idr7/uHlDu2NUtUWkD7Iyn4o0ae9R1XyU3tnrietfeY91KWtvzhnK+n6s5nqvUeS+a/97oMqlsY0F5gC9ZUz7z7uN48ds442eRGSv5Wsn72d859jl3fJRPq9UlLU0Jvrg/iM5YAn/9+c+rgPSRH/5hLKwsCbydWphTcdrcqeyTV4O3aioAQXoW9P0qtKNSQTIaRW9Xp9gUZDstLy5iYXZOkugsUBEw4LjbNj6OzeNbxOr2fKMDDryN0fstFMHichb3ffshfOGuL2FmbhHj27Zh12WXYsvWrRghW7+nD3XJ883hzJmzYllQsrBKpoBjvTBsxUJJ55ASW65bMsMsCnN823VyhHvpiBtMe+E1NSD/uwNvCfJ7JSk2klBi049QOKZ16/zElK5db083fI0MgkEyKwuAr4JQZAjR+Ahy2RoefugpHD58RBJz2ZVlrCwtYPr8WZTyWVxx2aW4+qor0dvbI1lOgiOScqRsZSSG7p5u3eXJmGIMOtHZlYS/Iwkg4XxNi0A1h9cOHMK933oIz73wCsqNBgbHxgQO5YpFgYEsTvK9Jdtdq4mpQcZ8gte9sxPDff3oSiUE0g73dmOotwvd9P1LJmmKpqJhi2ZOHb8CQMbwwhxQLkqy0E07IF8C8kWA656Pkp0BoMyGhCr8qTT8a8eAoQF7X4K4lOH0k4n7z2XjGqvq9SCkd/29ec9jqqo54Q9+//fxR3/wh6iUymLWqemA61Aw1JSW1tqggqixzwSMca1xDrGuGwIVetaySEmFggjlWM0vmJKHoVgcdYHRBI24jscEmlE+kwoDZNFyX0ynkvIm53suzM0jt7KitTCZSiEYjYm9znlMgC2VSGhtJVuSbGICFVRSIJCgJgx/AOlEEoM93QLXM1OTWDhzBrt3bsdP/+SPIZim5CfHZ4t57lYGx352XtG1LPDCAWSPnkSyewAg076nC1i77k2d40yem8Hdd9+Nufl5dHZ2aTzKv4/F8lIZfoISLIrXKgKpu3p7MTQ6gmg8LpYmr4Mph1gh3FQ9bB8SqOT52Eu5wdikHqNU6g5UqZBnuo0vFrglJ4+GFAukRsI5H4sLEFJTDCBAt1SqIJmIIxaJoF4je7astZgNH5YrWbGcrEbtN0RnnJ9hE4xUQxnl89mEYMdj+6kBv7YPE+Ay6VzmDSYBy4Mka7Kqu2SDxYzNaixLnrlAdZSMmLZkZarZjqAtG2d4fMrfzHNcORYnHnsMqlUBx3w+71RakDyu1ihr3iPwJpDOybuabQL9ao1tSZA1FI5q/oWpChCJIpJIiIELemQSqNPfoyiVq7r+ZFKH2ZzS26uGIuZeXF/pk8p4Ua6U7881gvEgcMt8jPGbmZnG0uICCnkC1ouoV0qIhnzoSsaAcgGzE+fQ19WBrRs3YGrijO7XXbtHDVInjh2XdDLldmfn5qTiUKpUxKyWB7sP2Lx5C5aXV2RNwvg0cxY3+74TeNvMdFZ73jaVR1aDtxdO5dXGAxyz3NP5XuFAUA0jjAMbAnmtJ86d1bWVZDLBIteYoKaqSFRjg1LQtLtgYxBjy1xf27TyNvPPtNzZcklKxAtMZVMQc8EQZfypiGMNS01QzIG3Hsndy9e4B5ukN8e++bV7Hp2eAg3XS+/5pspDFrmxuTlf+N2Dx6HmTDY46HuBAby8kQ0tOe+CMRM59nlc2rMl292yPeHnMKfn2sx1n40T3V0dkvClRC3BrB+88yPf0/X05z58i46PwCXtSbQkuMYdNiP4A3WTVfYz3zaA1wPGCVZmC3XMzpdw9vwcrr/pGgyvieP4kRcQbIQQ8SUQjPC7F9eKGsqNCiLpbhw9NYPnnj2CI6+dhg/8XpJEhQoshWVsGu/FRz5yG8qVWRQLi9g2vg3r1l6CW2/9cfzar/8GfvXXPoYf/Yk7MTuzgqNHj+KqKy/Xd4BMdlFNTUWChjPTUo4Z7B/Co6+8hiuuuELj6eTxEwIJ2WCw69JLxHBOpZJqluN64XO+v0tLK7jvvvuwefNmjA6M6DrsumQHpmanUCjkpH4yMzuv1xOgtS9sDaxkljVOlF9KrjggeWDm4fSF5nNjYfPaDgbJ8I/g7OJ5VDN5xBplfOjWq9GXTuKFl07ihaMnkCEw7APGetPY3JlEqlDA3m274K+qJ0NWOgWqJNRr2pvKzKv8PjULswGP1wvVGkJBfsdjr5aB1c1/U1GhVkaxUrT9zG9KRqFQROORS3IubyAtx3JPT5ceQ2wGVENOCQF/FL0dHQgUy4hyPIt5G8Mym3zYZBmw8e7tPTxGHh+bCXlnjvmdwNu/fPbg93T8t9+8HYF2BNoRaEegHYF2BNoReKMItMHb9rhoR6AdgbdsBDZuH5d03Y6t4/hP/89/wvT8HO795jdV2Lhk1y7s3LEDg/19CAeAv/rsX+JTv/sZJJIRFa0JxLAT3+dYKSomBPzyo+WvWIRjZ7g6vtlS7Ip7LaDLvhyK9co/Oz9RMXRdkZLFFv5eha5G6/cE+/TFkgxLT17QsVkF54hs25IP9Trw7UI6r1NXBCNo5jE+m19Y9TQnoczCpgNvyaZQx7nVki64RdjxHvZj3dhajK5Zg56ebvT296Gvr1c+iGTPppIppMSeTSJK5hbZJgTZJAXn5AYdo9gKmmQCRsQ6pmejikXOj6xSMSBseWURhXJezJpn97+MvsE1CEZTuP/BR9DbN4B3v+td+L1P/Q6+/a37BM5FXbGHHCEDbj1JOicTSfatY72yGKyCmyTiGmII3XbLO3Dy+FFcecVunDpxHMVcDu+6/TacPHnCmEoEPFjIVhHJpFvNw5bsCrvm6iInK8PJPsqnigU2x3oSm0PX1pg7ntyfMZ7YKe+kiT3/WrFKHF2WvyNbQAV3KygL6G0W41tSyIJvXVXUGNneP71SaesSCzh02FGTlSsfLWNe82Y9DMbgE+fUsbp5Ok0MmmUjeQTyPOwzVeyuVJHJZSW9F/P50d/Rib/9/F+rkP7DP/Ij8jk9ce4Mphfm5KHI4o/TcVZc2ejAa0UWoVh6LFDKt9EHf70m2Ix+t9ViSdK69MIVKJRKStx2dnoKy0uLAhqvvOptGF0zqmsXJ8s7FhEQUeY8DoSI0yFTKOHe+x7A5//mfyFXzGNgeBg9fX3YfeVVuOW2d6J/eBTnzk5g//7nceb0aTHKOM7ptctxT6lD3jpSaQwODaKnt0vFYJO3dLK/DmBf7XPrcHabyWLeuuvcBK6as9zN9jdevm1cGEjIghrnUr3Bz2XRLIDFxRWBKMlEDL4G2Wo5AWTBUB2J5Dok0+vw/P5XcfeX/hGL84s6D1+9ipNHD2FuehLXXLkbH/7Andh79VWSnjd5zLqKygSFAmRkRULGSqXcNx/FfvRE20XDcAAmWat1zE+cw733PYhv3v9t+MIRDAwPCSQv0udS8qrGSOJ/ZFOsGRrElvXrMdLXi654HJ3xGOJk00aDQISesNLzBColgIXA5hzix1UNwM1mgDxZtxWgXLGOHNb3y1y3OX8CgGJG7dcsFihbHIuib+MGBMY3A32DAOJvcBH+KW6Zd11ck48t5qto8B6oyxHNWwWTJ47j93/v93DXF/4efoJl9CdkwZ3rDJuGwmGxW7zGDicI4GIVEFuxOT+51hJYIIOfIIPsmX1qRgnHYvK/rbIYHo0gHCWIRH+9gABYru0EQeZnZ+UXyCJzd2eXgHQCYNMzM7IYSHZ1o7tvUOChGGVcL2s1LMzNiZU4MDig5gntYVQ+IGs64EfE50e1UMDy1CSqy0u45cbr8fM/81MIpBhjgrce+1atTA4sb0LTwPIMVh5/Gi88/RzCvhDW79qJwauvBkbXv/EkeZP8tpQt4Ctfvgdnz5yVtCtHzlImi3ogiGK1hjr3nnBYgHyFbL9QCB3d3egbHFRRnoAUGXiexKpJ9hqTVaohTflKA089n3pjC9o+12wMoEoI2U8ELymxKmltMnsbklImq4sNWWSTLi8vazwQLOQYbAK4BDkda70pXSnvcJPPlDQ/5YodaOvNeb4HYVyTlw0LmFS+QL/cctmUD7Q3kjVXQq1SleQ3QVk+VigB7snDVs07NJfPSR7Z/HENkLXGB87/ugBlk1iw/doYnpazkflFqXC+jzGVbY+WiomnPEJZd84t2TkYU1JNXI4h2wAbaiKI0Q+cqgyRiKRFCdwGgmEUCiVMz85rKaN8MiWxO7u6MTQ8JJ9fXhuqmNCiQfKoZfOcTnWk1TSn8yuTgb2o+Ue7DynKFPLwNapIxSNIx0LIL87h1Rf2Y3z9Wtx0/T6cOPIazpw8juv3XSMp6ZMnTuDY0aM4evQY5hYWSRVVQw09h7nXc28me3BychpHjhwxJqrh3C2gxOPUOvWX1dNPrGvnievlyp6csDcmvXyg+TqnSmMS39bwyGYRjpNIMISeLtc4lEhIQefcubPOBsLY0GpgCDBHSOk7Adc0MofZnMY35Hkx3+d787kc6x7QqdyS88IpqpjFhV17SShL1r8FunKdkwLMKhUTeSFL6rrl28p/a4dwTaM2P1o5vABnNXG6BguBs1T2sHknRR42NlHRJp1qSpBzjHFv5nXnOPYaUqXkwjyOikF1Yy/qewmsKYdjqKerS97BzJPJAv7jP/2LN8nK2T7MdgTaEWhHoB2BdgTaEWhHoB2BdgTeGhFog7dvjevYPot2BNoReIMIbNw5jnw2i3Q8ho/+5kcxODqCu770RSwtLWPt2nWSTk5TTjMWxlfu+TI+/lufQLVSEzuOxTkW++Tp6cBSz1vWk3JjsYgFG5NMY6e4HUTLC7YFXpnUqYG4Yt25n6uksLgbpQxdqVCPLMJ4AJ3nHeaBtvIdDTjGoyvcECAjU4ByWyxiESgz+V6TM1XxyRVpBLxJ2pasEnYa++UDR6Zsd1e3JL3Wr18nsIt+WZS47O3tQ0e6QzJrLE7xhHk8Tckysn3F6rXztM8gC8UKQ+aN2/JW1escO4zH5YnBemAmi46RSAgr2SU88dSTeOW1Y9h12VUY2zCOr3ztXoG+H/jAnfjC3/4N7vq7v5P8scBbgl4+Ax7tzhhYl74k5gQcGxuW4HJYhTU/OtMduOXmm3D+3BnJJdfKZQG473vfe1XY5fEIawn44PNkq/U+lL4z0NyTx2uyaynV6ABHxcVJZwu49e5O4tYsaL1inRU/DeDnaDCQxxgGLW63gXTOCtdjd3gD0SuckondlMa8GChqTZyW6rLnZ0tWeFEecSxERqNJMYGarFEHIBN44xjyZCQ11hx4K5lJ6aUB88tLkqlM+PwY7e3DF//u73HuzBn82I//OHKlEk5OnMX04jwyuZwkGT12OAv6nBvm1WjFSclBUmYwHBSgReCtRpZ4saCCJeWz6VdKueSudApdHWnN6emZaYG169avx+DAIGKJuDFUGDN/EBWCWwggHEtgYnIKf/YXf4lHHnsM8VQSyXSn/Lv6htZg89Yd2LBhs9hT2eVlvZzjQ2/jB6ZnptCZTmH9+vXo6e1RAZ9jkk0JBLcJOmv9uGjdaoG3vNYtN1ybV95aYXPI81/UmuGBDG4FsflnMrMC0zX/HHjb8GN2bh5lAXBx+JEHkEO9npX6b3f3OE6dzuJv//aLOHr4lFiRyVgS+ZUFxEJ+/NAd78KPfOhOxEaGaXIJlIp6bBQKdj7pNBAns1bmYYazESwlb5/G2a75wSYTlQg81moYpYVl/P2X7sbf3fUlhKJRrNuwUaBGSetWQ0yv3u4e7Lnqaly1ezeS9GbNZdGgb5wDq/U5IU0eA2PJrC0XgIqTSuBFYnMAj71Chi3Z2wR5KzQKhFAwDyesCSEwzJlSf2QxLS9jamEBy7UKkgP9WLNpIwJjY0BfP5DucGDu6xskWpfaxcKxY5s+1mL1Oe18XmsxZmp49bnn8d//9L/jyYceQa1QklwugbMi11Z6iAbI/iUw5HxtnbS455ttgIHcqHUeYsFwbaBCQchvEswyXw+aRx1BcrJww2GxdLgGdabIvuoSQECf97m5GZOo9fsx0NeHsTWjGp3TM7PCvbv7ByQzToCjmMsjs7SEWqkk9hHnJm9i3RL8KRaxPD+PqXNnMXNuAoTK33bJLvzfP/+zuPHWdzpgmyx2XhR3DQX88+65xtP39iROPPkMThw5gf6+AVxy003A5kvfErnRgaefw/5nnlVDCplCeclKkjkGNEIE8COo+XwoEXDSUA0jke5Ed1+/gNR8sSDGnbGK2NDkgFsnjeytq16wtK9wzDifW/klcy2n5yAbCMigJUuVLC55n0bR29ePk6fOGCt0cBBzc3PKtQgWkpHKK8X92aRYjZnIfd9rYiJoyr1Cn+0WQm9P5b8JpKoRQXmHkyN2TTKU79eMI4uqSnuHovZsvR/nOj1KyQgTW7akfU2MYXqm0xKDahH0NVW+4jHXPa6ok+RVrmS/Yx5hwDE9gk1dZXXuw4MVi5jHy3zBLQeezYUyIUsmBISKeUvwLRSWry19tvlJCwtLmF9YlLwy8y/6HXdRCr6vV0ombLDgv+l7K3CZlgzhkOwVCKguLS9Jxp7zkvOuVCwIdOZ+zsadjmQUvmoRYVRQy2XEsiMD/uhrB5BZXsRVV1wmn9wTJ04IlKX37fJKFnUy+OrGiqOVBhVTtm4dx8mTp8TQbbKq3Vpkea1rJvOCcdHMVL7b3MuspUmsb5dnv24iN/Mg9xf5YTrwNhRGb3e3QH4CmWQkzs3O6lrxSCQb7ljoyXhCOQNZ2GxglD+8y2O19Ltr25wbrrHygs3bk55tPsklek29AJenuWas1fPMY/Yyt6OlB5sSksmUgbEEeB2z175buAY/15TZArptgEnG2fl58t8Ehgmw8zuA11RojYQcZ3KJb4aVeTdVgNggwLlA5nx/b59AW84nA6OBf7jrq2+JNbV9Eu0ItCPQjkA7Au0ItCPQjkA7Au0IvFki0AZv3yxXqn2c7Qi0I/AvjsDGS7ehSg8r+PDL/+Hf49IrLsddd9+NEydPYd269bjxhhvQ39uDeDSMxx55GB/76EcxNbWERII+pdalzjo/WXRiwDalzcwPx5MX9GT1xBxxwJkBmh6F1S/pMhbBDaA1f1zKy1K2SpZqYuPysxyA2wTlDLBj0ZXPDVLuyx+wIiMZjTUyYoEdO3eiv68fZ8+dFRvEK/ywkGc+WmEx/+gnS7ZhgnLHibhYBwR7eSfIRNB2ZHgYvb29CJM5F0qt8nIsA7Wyiu2lCv08qzoHPrJoZkxhA4tU/Kobg8CAo1pTxthk5WoOSCbb12QGjaVJUIu1XRaPFiX7dfjoazh+8gQqjSB2Xnoltm6/VLLJK5ksPvDBD+K+b3wDf/P5z4lxSQCXH0xPYd4N7Dbw1mM4sIosUFuMBwNw+TP9F296+9vlgdzf2y1J1kMHD+LOO3/IJFvrNQG/8v8T4cuAUPNFU6mxCbIakdUD6j2WRAs49QrUKhSLZWrALQE7/afx5VgrFxU7vXKb/fpChp/YH05e2zxVvZtj7+olTmZUuqqri3fu+DyPZcc24ksorxePp8QKokSkjtmh0TxmXk9Dpg2wJ7ODrG+dZ91Y3ovZLHKUL643sGFoBPfc9UUcfe0QfuwnfwKVWhUnzp/D9OICVnJZeV6pMMnr58BbeTUKNDfZaYH1lKEkk4SMGbJKSmX5FPLScA4kojEBt8MDA0imk2IiUUaUjG+yl+i1TGCVHGgynSgHWfMFEYrGxVj7+r334q8+/zlk8nmkO3sEmGQKVRRKDTG/N27crOYGSguS/ZRKJTA3PyO59o0b1wvU4mdZ4ZXn5HmQcW3wrlWTHu2Kxt448UBaD8u4GLy9cDy1rqQtKLwmtgaZT7KIxYGwsMiF+SVUa2UkElEE/JShI3ibQSzux8JiAN/4+jN4+aVDkqAjm7mUK2DX1k340Q9/ELe/+zagq8/YkMtLQDFvDNdSyYDOeAyIxw2kVQXZFe39cmcVSKg75f30M71nye6LSU45Pz+B//nnf4Gv3/tNdHZ3o6u3D5l8Qf6eKkT7g0gnUxjfsFEA7vZ1o+iOR41dy2MhfNUEbx3zlmwqArQat9KVd0At/1624yeYS7CXgK3uq2xWVYvnwuQnSo/y0jJOTE3i3MI8ypwfiThSa9Zg/WW7Mbj7MmBojVsPKDTvSel7LFEujPwcxy735jfBHEMLTKpVbDI+tYYDLx/A3/7FX2H/E0/LC3iF0qeFPAqcazpck+Pn3Wtu4HzxPLHVxCKdc1r72nvXCDCFAujs7kJ3Xw8i8bjkcPP1BrIEB+k57PdLdpT+h1zXJUsfDqFQzEsilVLoBMSGhwaxZs2YsS8JNoQjAke4L5D1WCcjkOxLNlyEwvKV5HXgXnX6+DGcPHoUs5OTAtA3jY3hI3e+Hz/zkz+OoXWbAdCL2RPsb+2ptgiTzc1xVgHmp4CpWSAUAbr7gN5hwoX/4rzh+/EFh5/dj7u+8AXtQ529vfBHI/BHY6j5A6gS0G34UK7VkKPPZbmquRdLpdHZ04fuvl4x38kQpQ8mwSl6khO+pcwrGXle3qFzd40gXjOPNQ2R7cc56ket0ZCnIcEucyui1AAAIABJREFUPpL1SjBxdM1aPPPc8xgeGcHGTZsE3i6vrAgkJWBIhivXZsooU/WCOQ2HPhvOmEN4zUwEjtiIJusHrWO2j/odeKu8y/m5ysaATE7KLhs8KIlkjknZXtDigh62zFHoBSrQlt6mBRRLRWPc6rOYv7gGpFXgrcLh9i8eD4/TY4xL8cR54LbASiflLHatKSxYk5+Tw/Wkzd2q4PdT+jwoAJd3SiTLMCEQRCKRkg0FWbnRWFwgntkzGPjGnIagraTKnfwtQchytYy5+TksLCwIIKdcLi8pgVuqTzAPSqZTGOjvQzwSRGFlHh2xINKRILpiEUT9wKFXXgLqFezauQNzc7MXgLeFIpn/1njD86MEdkc6jU2bNkkyeWJiQnNbsVkF3iqWHvN01SQz8NLbA1flKQ6gN+/bVc9ppTQXZD8yGHDs6Fg4jP6+PjUkcpxxLBYoF+yAWJNNZkOaxZMSsl5uwNzDu3GLukANw/3Ba5rznqcp42THDVC13dgDgVt5mtecY6+UhYl7nT3fGiY8ew9JJLv8vQXiWqysAZHet5YTeZ/HXIt7hnfz/HE9JrDHEvbSVk8hx3KUuvJgMvXZ7MF91vIHm6u8fetbD38/LpHtY2pHoB2BdgTaEWhHoB2BdgTaEWhH4C0bgTZ4+5a9tO0Ta0egHYENu7ebFONKBj/9r/813vHOd+KL93wZL7/6qvxSb7/1VhWwErGIQLpf+7VfxeHXjst71TAnsj1YiDGAjYUcT0bQCiAmaUrQimCRgMCQkzVzfqtN6UEhkladKZerKhwWiiUjezlilwfFCAZ0dXzW9fp7e1Wom5mZ0bGl0ykBsZ6Ha3dXF67ZuwfDw8M4d/YsMpmMiqldXR2StozForqzm5/eSvwdJY7pbcViIL2OdD4EPoNhVwynbGAZNTIvWaAtlQUANVkyZLgIUK6Z/6nzBfNGnZ7rip0sFMsLs0zpRt75fpSnq6p4TwZXsWi+v3xPPjeXy4qlWK4UsZJZkhdRKJrCxs3bcenlV+PBhx/HmXPn8aEPfRgvPL8ff/5n/9PAEAK3uhYthg4LYARwJVlL5i2LXpLNIyuB3qlkdfIextuvvx6VcgGhgA/Dg4M48NKL+MAHPqACJcEwgbdBKx7zoougpCqYxwBreRK/fgZ6QK/zL3Z+siaVzOKzgTyeVF6zoOneyAMzW+9rLJKLbx642ZIZtLJ2k8HbpIwYy5c3Xq8mEO1AUxZNKVfMrgIy6CiJWanWxMT1vF0tADYHiHbZKRHAJVOyjlrFAyuBhVwGGQfe7ly/Eff8/V14ef/zAm9ZCz41eR5Ti/NYymRafnGrwFtJUbrrZgXH1eBtAXUyhPnZlNymP7HfjyTldNMpdKbTYtSnOzp1/ckW4zl1dXfJj1XjQWyUMHzBMOo+e87hI0fwl5/9LF546SUEIjEEognUfWEsrVBisYxGw6/Gh8HBfoG1AwO9kr0eHOzDlVdegaGBfnkDEsCgt7QH5OlnFmrFgrO1QYxzg+zc3WNVG8Xo9czbFrvTY8qZyLVjdctnjI0Tdn1t7QpqmszPL0oaPpGMolrNIBAsIxgqIRiq4fHHXsPddz+McrGBzlQv/LUaNoyO4Uc//AHcfMe7iIoDmVkDSusVkycm6Fko2Bykz2yCzNtV5xFUZ4qNVwEVBCzIXKOsMgG2qLFgCTwFw3j+xZdw/7cfRK5QRK5QwLFTJzE7O2+gY7mK/EoWkVAI68fGsOfSHbhl3x5csmWzjb9KAfA7X1kxaSmHTHCZLNuyTRmBtwR17G/1Mu9k4lbgrzbgo1VbpWG+t5TOVBWfi3KLLccPK2VzmJiZwamJ8zgyP4dsJIxt+/Zh7/vuQNe6NSjUKihmsijn8moIkpcgwXyTc7COHSe1ae9vx8Z5VqlVbH1K92qO/vVnPoM//b0/FPMy3pFGxQcsF3JYyeeRJSgnsMt8tb1GIbFvvSYQhy8IKOOKxf0qEkLvQD82bNqIvsEhyTDnqlUsFPJY4brMuBEQItOS88vvRyTK5qaw5jdBoqnz5+Qz3dXVjcHBIfQNDCLd1Y0IpfMDAUTIJOT+QrYYATVK1xaLOD8xgdMnT2J+ehqZxUXEQiFctmMXbr7xOtx43V5cddmlSPcRgC0a2C0MZ7Vf8Grm7eq10I2n1/Ha37w50eRrh/DR3/gvOHPqFAZHR9E7MoSOvn7EKFsdiaLuD6JQqmBpOYPlXJ6mAYil04ilOpDu7kKM8vHBkNioxTJzD8pQk5xuagYEszxQR3v5BaHifsf135qTeN2L5ZKA2cWlJeUyVDLYvHkcTzz5NEbH1mLL1nEsLC6Kvcc8ins5JfJL+ZyA1XjUchIBtfTvdRYDAkHNI8Aa5tjcJpZuTeAYfWiVg7CpTrmWNhxT2iBg6mRs+Rn0163Ri5aetMphSgIwPfBWEsoEdp1HrSwyBKa5z+B4dZK1zca0JquRjFoTntZ+LVauLRFidBJUdtYKnuS0LYeWOzCW3H+451DStlypYllM9oA8b8lI7+zsFtt2eHgEXd09WrfIwPXyGYJyZL9KNrpaFcOZDRV8rNarJtPL+RqJiHVKEJb7diqVQl9fH4YG+6WIsDA9gWQ0gI5IAKmQD6FGDScPH0JHKoFtW7fg/OR5nDx1EkePHBXzluOsSv9KMr65BhaLkihes2YNXnnlFQGljCHzh4vBW09BpKUeYmPN5Ia9kefRlE0K2ZokWxLEzaG5inlrfWxsUGIu7pOHLRUBqB5A0JbHxLHvqd40c79QCLFoTPk0Zb5Xssw9mMfYOKdockv/wh1fs6uhNUk86Wavoc3+YrncxTcv57JD5hhb1UDnCLuecg2f43nzeixk5bBekw5zW/kqOxloJ6lsc4LNpFQ3oDUIbV5MEt2a+5wag8aik/L2+QR2c95lsxxLy2Yp4vJUprl8v8cfe+bNu5C2j7wdgXYE2hFoR6AdgXYE2hFoR6AdgTdhBNrg7ZvworUPuR2BdgT+eRHYdMVOxChrOjWDD915Jz7yf/wI7vnHr+Hp5/Zj/caNeOft70QqEUdXRwpTk+fxn3/11/Diiy8hHksiR2/OWEzScw0WwgjayeOWJK2KPF2NBUifNXqwkd1J8JZFUMqfGUhozCeTviWglMvmkOE9kxF4S8zDavgmgUyPqWSaDL6Ufk/W0+7du+U5Sek6AkW9fT3o7OyQVB19rfr7+zA4OKACDVk1LM4QoE2nWbC1go184MiUFauATBaT82W5U8dWa4GGlIE2IMmOy/PgJQDE15Nty0f6w/FR4Gy1KqalWDT6G4umFTFuPI81SfCS7VIpOmZMRV5slKomi7Zaqescenp6EI2y2ORDIEQwtCapxnLNj9GxDbjiqmvx2BNP49iJ0/jABz+EiXNn8Ye//2nH7OG5ediIsVfJsjX2LaVFjf3seYeRRRYNh/U7FmJvuO46hAK0w8xi+/g4nnzicdz5/h8SME9GgzFuGyLgtVgVKj8K9KaHnZXtvEKkK+MJ5DSgrlVAcwxYFYgN2PMYGybVZ2wTw0NbTA5PqlqSuCx2O3CGBWYW4kxm0Ng+dixeAdJjCHuleVabXaH6osIpWUVkZHEOCLypVDVeS2VeZx6rFcvlG8d40DWWzGQyh1XgpnSyMZXI+GOhenplCcvZDCLVGrauWYtvfOnLeP6pp/GjP/7j8IVDODV9HlML81hcWRYQ5TGPPebtxeAtGfHynqZ8aC6HRrkkHl6VzQGFggrI6VRazFuCEwST1oyNSdKTNVKO3WA4JBCAbOpIJIZgiIATZSf9KqouLC7gK1/5Ku756lcxNZ+RtGW6axCRWAcxPSwtZSTJyGONJ9ggEcPw8AB27NyGa6/Zg63jWxBPplAUQ62g5gV+rifzaQVZMtF5vVtSi6vhE7veVpx2ouQtXH7VUrh6rHjS4wY+2Nxm04iKvlwTcwWUSwUdc62ehT9QRiBYRCBQxTe+/iTu/cYTqFf86E73Y9f4ON7/7nfjHTfdCKSTQHYZqBaAqpOy9QYaqb0cjwR5CPpTVpQ/O19KTYpQ2O4Bsmx5rxmoKl9ZPyq5PFsABJ6TPcgxd+zEcTz3wvN47tn9OHz4MDJLK4iGoppphVweHbEALtu2Ge+8+Sa8/Zq9iHWlgNwyGqWifB0bZBoy7mRmV0ryzSRQ0yB4SxlrgbdkhxpD1E+wtlKDr9JwQG5DWHCIDHCKD3typzwPfwD1Ygkzc4t4/uwZPH38OIIjQ7j8nbdi/c7t8KfiKCxnUFjJoLunB2NjaxAnuE3/Xxvg7u7mpti+VVRqNZN3LRcRjScQ7+zG/V+6B5/8jY/h6IkTCCfi8HPsRyNoBMi8tOtLFQOxrhqm9CDJZIPCjNTrZEA5bDgftF+FwxgaHcbI2FokOjrQICs2wiaGgCSW6Vuay5l3Jt+7XCmJqc5Dp8xmsZBDIZvR2k9Fh8HhEQyNjMoLPUr/U79fXrcLM7OYOT+JyfMTmJyYwNLMjMB+eniuXTOKS7dtx54rr8KlO7cjHPSjIx7D5l07HCObYCPHm609LaUDb03jI8cQJbg9UPeflye8GZ61dOo0/suv/SoefOB+MW+jHSkkenrQ2d+PdFcP0t19iMWTKFVqWFzOoFxrIBRLiH1LoD+eTulaMHbcv7V381qWbe82H3F6s4ZNXtU1FDgSrtu7DLzlXkxmHtfGqelp5PMFXHrZpdi2bQcefewJbB4fx9qNG7QuEuDVHsX1Vv6zOY0FL0daDdZKbYJXMBRUU5n2a/l/1gROkiErH1r5r9s4ZAOKKZ8YuMv3kDRyqeTA27Iarwgw8ndc8ziOCSYTzCNAZ9LKhLtNWtzzGG0ybh2Yax7yftvftP8ZaCa5X75Hc3U2VQ6vnUCeolIkcfszwfIIPXvJ+ow02bZT0zNYyeVlS8G/EbxlHtjd3YOenj6kqJCSSksumTkSAeJMNqsYEyTnz9qL/D41JFF+V/nmygpmZ2a0njCfHBjol8JKb083cpllzM9MYrivE4kgkPTXUM1ncPy1g1i3dhRja0ak5nL69GkcO3ZMAC7B2zqMJcy9i2swWa6Dg4N46aWXxPgV0O5ktj1WqM0zZ7VxYXeASbq7v2vsmWZ30/der1ST3CoG7uvAW8t2uNfFozEB1MwZeO0XFxacRUgDITaThMNSE2CTIwFJssinp6flGSyFFb9fa7C1braOzZ3BBUtGC6B1C+wF0shvBN62FDTstV6TFnNxp0DjPsHGoOWCXvOeB9xaw5eBtF4PkAG9DoxVbmbMbwG+zH3pu+y+b/D7CXMoA2jtuwtVeTgX5hcW1LDDBkw1O65SFDp86PibYclsH2M7Au0ItCPQjkA7Au0ItCPQjkA7Am+ZCLTB27fMpWyfSDsC7QhcHIGNl+9ACD4U5uZxx7vehX/zMz+N+x98CA8++hhGx8Zw+623iX3Q3ZlWQfGX/8N/xJNPPoWuzi4VegjQkuUaCRG0NV3jarWuIodAODEvGkinkujsSIuByGIIi2rmIWeAbCjIo/CJAcJCJ4FhFk1ZJKT8HRmwyWRaxe6urk6xsxLJpIpLlHXt6+1DuiOt4hJZFHwOizAEjz2ZXBZaeMxks5DV5/m3sWDIn8UclvRZq2pGgC4UMkllzw/WWJMGABB4pb8hi3EsEJIhw8Knx8Iig8f7t8kKm6cupfpM8pCWjea3SXDSYxaaF6eBfyz4Exw4f34KoWBEQNOOndvFiGZ86cvLuJKNmStW0dHVj6uu3oenn30eBw8dwQ/84Pv1Pp/4rY8hs7yk62HlfGOEmnyyedqykOeBtyxWGUBJFlnIZCPrDey79lok42EsLsxiz9uuwv333Yf33fFexdXYtuQ11lGXVLBXhPPAWwLNJhVoVUYDxlW0dXKBLeDWK0YagMrY6Fo620srQhozQ17ABNFFSjIpScaGH8O467iEDVsx2WMtedLe5q3nHSOfa8cnn1onkWz/ZqHcwFyOs96eXslsE7ilV20mmxcIecG5kOEsqWcWvynrbb7DBMUJBMgbMEjvvRU88/KLyOSzSPkC2L52He7/ytfw9MOP4od/7EcRTadwYuo8JuZnbKxdBN56ktce81ZNE2RLs8BfrQq8rRUKCDQaAm85n3lCnR0d6O7sbALmBG/XbliPSCym+WLIlrGX2Jzh8xHIpZRlSLHg+H5u/3P4+7v+AQdeOykgMhjtQKpjQCzdSpUNCwRCKijkySDPIZmKiYm7edMm7Nq5E7suuUQyoumOJLJZMs1XrDDalF73gHkHxluFuCnBrTnrCrWG6L8x47pVWHYcXSfd7jUBsDDNn2OxBJYzGVTKRQSC9AnMIBypIxgsIRCq4dv3P4177r4fpWwVb9t9DT7yg+/HjdfsRaKTfq51Y7ZWi0DDMYk9XUmCmQRt5S0rCprNA7L5CeBG40CE75G0v2en8MrzL+PAwYMY37Ydl99wi2uCeP1etlRYxoGXX8G9X/8GvvLlr2gtGhocQmYlg8ziNNLxMHbv2In33vZOvH3vHsSCfhQyi/DXCdAWUSnl5YdM8NZj6Pu4LhK8JQhUKqJSNIanB94SsA3WbN4FiEnDgbdsWkBALNVyvY7sUga55RxOZrM4WywjsWEtYuvHkKvXUKZXNBngkQg2bNyE9RvWIxSNmKS0kwVVbCRpzAlIMInMW0rqVwWy1Rs+pNIdeObxJ/Fff/NjeOLZ5yUkzChTmSGSSqJD/rJBlEsVjS0yW1mE53psTRWMqV/+p97NZN2N/ctmhXgqhY6eHsQ60pKBprQqfWu7OjsFhnCt4HFpzXey+fwszjeuYfSgNhZbQow3ruVkb506dUr3XCYjJj/VIxLxmMCjtWvWYt3YKDaOrcWGsTHEw1GxM8v5Ano7U9hx+W4gRNAxB9Q55pykKenEDm5rMbw53nhnPK0Z4C1zW1nBn/7hH+Izn/60Gl1qlHoncBiJIJJIondgCGvWbUBP76D8SDO5Isq1OuLpDnT39yOWTCAcJSAakmc7xx4lj7MuFzFZVJ/AROYdzGM8wEiyrmo8ajFvqcaxuLyMs+fOYXZuFvuu3YfdV1yJhx95DOPbtmFkbAyZbEb+5WI8uj3Z5IsJnJqUMRvF1MxSZ+7EJriwZFvN9oH2FDWzKXBNCEHnH09VhEyGfrpZlIp5Y9eWy2JZ8s7mHTJv2cxWzBdQyBdQoS837Ro8eeQmhmaMWx4P8xWOLKmJeGuuN4h0DAaw8aY9yYG3nLseQ9iA2rpAbu5jamJiDsSGCu5ZzDnEPI4JpA0EQghFYljOZHF+elqNb109PVJHiURjkk7u6OjUvIrFmCsmBEzyWvI9CbTNzc8rX+Mx0QeXrH3OTYK68/PzOjf+jU1/3d1dAoX5M1UqyvkM1g4PIOarIlTJw18t4rWXX8DG9WsxODSA06dP4dy5szh29BiOHD6CAvcRf0j7CHOPbCaLocFBUAHmpZdfxvLikiUT8vvlnroaqfUsJJRxtBrUVj3H87i1fjIPsG3N5eb7XQzeOgavmheTSXR1dOo6Udkly/2uUsHgwIDOnevi2rVj2L5tuxoIn376aYHUul6ysbAmBeVyXB+bfVVe7nQxKGugMbfm1WDuhQ1ZNpBWs3G9Zr3mmtwckxeh26/jwgsGX/VenjR/a8UzRZwW8Mx5LPl8ZzthubHljDwm5sOS+faZrQvHT/O8Xc7Bv81Mzb9lltX2ibQj0I5AOwLtCLQj0I5AOwLtCLQj8GaIQBu8fTNcpfYxtiPQjsB3FYH1l21FgEW1bA43Xncdfu7f/js89+KLuPf+ByRDd8P1N2DvnrchwMJEvYaPffS38M177xWDoK+vFz093Soemk9aUcxVgq3pjg4BNouLCypSdXV2iM2QTFKGOCxmRILF73hcTCQWtCnjxqIkC3HReFxFUnr/qZjqSeg5T88Ws9JOmyCTGK5kzToJM48dIvla57smGeUA/XA9r8tWEZLvEwxS8pIel+Y3xwINX8NCqNixeQNrZ2dmMT83p3Mm44pgM6URydyx43UMAXISnAyg6mzyl6W0LYFl81vkZ9lzPI8ugt4+vY/Hknj55QN4fv8LSKU6BA5et28f1m9Y5xg2ZPaWkaX03VIWgXAc1+y9AS+/cggvvnIA737PHQIYf+PX/7P83EL6PJO79gcaKk4ZMG1sVGMbGFuGx0mAkQwVFqurpQr2XbsXnR0JTE+dx769e/DgAw/g1lveISYz/fVYnTPw1pg0LYYti2T023VSqI7turrEZ+CsxeKCeqYr6ClWRqNterPZvw1ZJQNVRWbH4GHMCYoLcG3UVZTs7e9HJrOChYXFJitDddQLvHkdswUNgZ8cC1ZrZXNCTfFiA0FXB4E2n2JPWWuT/yXbiXRxA8gJ1lIqPBIhazwikEgylI26WHn0Lsxksiryv3rssOSvB1NpXL1zF5554CF8+x+/gfd94E70jQzj+OQEzsxOS7qQBXAelOd564G3Gl9ikRBoCFkjRa2KwsqK7r5qDT42KlD+1udTEZesdbGv/QEMDg1idN1aeQWaBLiBtzY+Q/CTdcsSPR+d/POJUyfw4EMP4aHHn8LcUg51fxyhaAfCkbieJ2aYmhqKYqETl4tGQ/ps3nt6ezG+dRzXXHM1xsc3o6MzrYIy2feSsHXNDM3CrgfONk3pHDjv2Sw7dpHnL23X1hjyBqxzXBhw17q2Psl5ctyXKzUx5ni86XQCDRQQjTYQjtQQjjTwzW88jC/8zZcx3DuMn/yRf4Ob912Pgc5uAfKGAtKvlf6wlEymzLFj2BLc4clzDkQpXStqpmSHEU8CXYPytC1PHcdDjz6GJ554BmfPTmp80SfzX/3Yj+GqfTd8x7X+/OQ5/OVffhZf/vI9Wpe4jgZ8BIeqiCCATWvX44PvfQ+uu+oKBFFFpZBBtZRDvZw3OW1eIwGOlIR358BmEwG8JYG5ZN0GqnUE6z7d/Q0fApQjFj+MrF0qKwQRjEQFUBcyeSzOLuLo8griY+uw7e3Xo9SRxIEjRzCzvIRhSp/29WF4dERjgXOAlrq8Flx7fOGIgR1kzDqmlXmJ250gJFmV+59+Bp/+1KfUyHLVNdegWKvi6MmTOD1xHvPLS1JPIMOd84PHWaLqQS5nsvnRCIqlspqGPIlPAi/yc2djUbWGOvcPymtGwvLR5V7R1dONvu5u9PdwP+yRR7oH4nrzg2CcpN+rVWRXVjA9zf1jXms51/loPKbGpHXr1mHr+DjWrVuLgcF+9PX2Sq40TCaiz4diNofpiQkBt756A9GgH7t3bUegb8ikkxs5Y3tzfjjQuQXcEtwhMM19hXdP/v+7Sh2+L1/02Je/jF/+pV/CUi6LejCIEtUN/D6UGQ5Kcnf1YmTNOgwOjSIYiaFIpn0obEBgZ4fyDl5TgqFq8mGuICWRsvm/knWudTWsvUZMUscE9LOpRfLuVAlo6NpSMvncxDnMzs7i+htuwN69+/Dwo49j05YtGBgekrc4fcOptsFLRoUSjjdeKTZlsUmB4G2hkNc+wWOKx+ICNcmOlIqE55ftVB4Cbm/kPpTLZQTeZjMrGueUZea6ynHP9b/hfG4JNOdzeeRzWRRLBa25amZzMuNkFcr2QhL9bi3VYtxieUpp3fMmVR+f1wxmazMb5KRGQlBaTTMNeQO7NjJLC3j+TsJWrFsx38OSjk+mOyVrTelkqpDwtdzrEgnaXKTNJsPlVmLrMhcRgMycBAJ8ufCz4ZCM+vlFA3QFaBcLSiGYXzCP4VpLr9dYJCIQnXNqbLgfKGYQLOdQy6/gxKFXceklO9HV3YmTJ0/g7JnTOH7sOA4fPiJ2Nxty6MnLMUKwfGR4RKD/KwcOIJfJfgfw9kLvWo85KlYtY+TyHeXAjulsueU/A7w1vFhrTiIWV/7O9yf7mMfIPJznz1xgaIB7EZTrc8yIMby4oEY1Nh/WiFpyDvipwMGx4OVMtjS8Xg7Zgber/yYglzoSrZsJaLSyRp3/G642jrm9yg/XA2Iv5gE7P5Y3tNBoHacBvV7jnckq2zJqc5y5fEt+WQ0Iyiu9gzPgl69fWcp+X66P7YNqR6AdgXYE2hFoR6AdgXYE2hFoR+CtGoE2ePtWvbLt82pHoB0BbLpsG/z0o61UsGPbdoG3M3PzuPtrX5NE6qWXXIIrLt+NU8eO4NDBV/HySy+KYUDAZXx8C4aHh6xTXQypoIptLPaQAXHq1EmcOXNKwGFvby860ikBXgTQdCdoRLZENCYp5GjYWC9NNpq8XatOwo+MVmNasaAovy1KZ5JNQknPuoFkYpASOHWFFxaZKE0sQNUXUPGQr1/tgyqQlsyPWlVAAP9NQHZpaRErK8sCneiFxvPmc1iULBOgq1Qk12dgL4uOlJ2lzB892gg6BwXmiHni5NgErEmi2PxkTVK3BShZYc1kYnn3iknPPvscnn12v4EP/iDefuMNWLd+rYBXnj+Pk4DFUqaAhj+MPddcj8NHT8hf7+033YyR4WF8/OMfx8zUJCLhkECEoAq/5n1rUnFW8moyb2F+YATaCWzwmIu5gsbDxg1rceLYYdxw3bV4+KEHcctNN8svVcfcBG89kUS9a5MFZhLFq6WTV8viGbBmh2KFNLsZL8kc++z9TOzUK9d5RTcyQAxw5HiQFHalIiYbgayZ2Vnk8jknq9jtAPLVXrde4dS9t3BmXh+7bsFgCCzSR2PWaMADZdE7ly84wDiICsec8wlkEZyF8lKZBXEyn0oqpNNfb3Z2BkeOHpUHM5m0LFpv2jaOsXVjWNvXh+suvwJHnnsRX//il3DH+9+PnuFhHJ08h3Pzs2JsGej4ncFbY/cG4a/XkKfX39KS/FlFymvUBWKRWZ2MJzT/eI79A/0YHhuVbKX8DgXAk1ZJljxZ2FGxheTXJ6/GCmZmZ+R5+/jT+3Hq7BQWs2VUEUYwHEMobCCwWCpca/wEwijvWlfBnQVtMhX5NzZ47Nq1A1u3bcWmjRvR0ZEWw9kweRapyhX2AAAgAElEQVRQjaFOIF7jxDHd+ARvRDjeT3OO63WuhYAMa09QVr91vtMemEC2JG/ZbB4TE5OSu+4f6EUkXEc0wjWmDOKID9z3MB68/xG844Zb8ZEf+gh6kp0I1v2IEWgkw5oBJgNdIIgVfTlS6d9oVNAwkEwQUQCyOaBUlXXs7FIGz77wMr7+zfvx0oGDgC+IZIogeATTMzNikN7xAz+AOz/4QWzevOWf3MGmpqfw8Y9/Al/7x3+UQkE8FhYoS69aNutctm0cH/7B9+KSbZvRKOdRzC2hXqFkMsdoEYVsXuOW/qsE+ul926iUUCub1Kq/UkWw1kCQKunyv6XXps1KrYX0CQ2GEAxG5FdJDfVstoCpOjCy+3KMXXEZ8skY/KEgCny/Wl0AJeeAGKkcHY51y7WbAJsh7tI01jrMa8UxxSYh+pJSRvbF51/AZ//8L5Dq7sJ777wT0WRCTL0Dhw7h8PHjWFzgmm4sMzJweS5c/9aMjooJfur0GRx89TUBb5Kk9/s1f7hQVmsNVCmLz/0j6EcgyvMLCQiKhcKIhyPo7+3D0NCQxrTJ/IclR861iPPNmhjojUt52ormFefbZbt3Y8PGjUgSOAkFJPXPsc/ns0GI1yK7sizglkB/Kh7H0cNHUCvmceO1e7F+906jPlOqm8xbMeUdgOsYxbaGErAl43Y1iPvWSYTOvPA8fuWX/j1efu2gWLc5NiH4gBq9yCln3PAjGkuhf3AYwyNrkEim0PD5pDJAEL6rp1c/E4finIslkwhHYwKq8vk8VjIZjQ3edE3d/qM1RYxXMmENpCIgSpneyelpKYLsvXYfrr/xRjz55NNSNqA0PZm9nsIAxzUBYYKjXBtNLtkerUGBSuJsxuGYCjkfT+YP9B5lfmTMWs+3lvkRAVMCv/wMsrrJoKRsMJsw6H1ujUS2j1RKZWRzWSwvLyr/MaUSk5TX7s2YsBHJNQapgco1uHHmcz9QHuWsJ/iezBn4Yq6z/D3nrQfLGfDMnI05UlCMd8515UxiOIbUDCZlCjbyUeI6noAvGJSPbb5Aj3SyQNlUE3Z+xEA0Fte+ohYaNVpR9j/YVPdgfsX9Y2FpydaQUknzTPM94Ndrx8bG0NPXq3jOz8xgqL8bfV0p5OYmEamXUVyex8SpY7j2mqtB0vPxY0cF0h8/dkIe8OVKHf5QVM0A6jmplLFmdI2u5cGDB1EsGOvf8/a9kHn7RuCt87OVZ7E1q31X4K0DqJmHs3GSLGWuVbzelI5ev26drgXXx+HBIZw7dw4TExPagzmemINL8cBJXJN5a1bnnlpJC2Z1bV/NxUUy/KusLZpzh+Dtqg6+1eCtXvwGnrirV6wL1V1W54SuuaD55NfLM79+5fOO33JST9hbMPlFktQ8F/tsl1M42WS+Z34l99ZZVNtn0o5AOwLtCLQj0I5AOwLtCLQj0I7AmyACbfD2TXCR2ofYjkA7At9dBLZevt28DctljA6P4P/6hV+QHOoX7vqiimK7L7sMA319+Ju/+iwmzp7Gxg3rsH79WrFC6Be7fft2jAwPoSNtIAsL7x5zgoVAFqjItCW7VpK8rsipoh5Ze475RqZnkEw+FsirVRVIWXgTQ1H+acbWVKe7PEydL5gDcjxpW0+SmNEQuCu5QTI+qmI5EsjVz5SNLRZVRGORlcUoFupYnCUoyyJjqVgQS9CAVI+xEFThlKwMFr3ouSZwwXXki9lHthYZfDxHwpROjpjnrOJkiMVJFi0tHiYsbUASi7by4OUHqvhI1mEDJ0+ewssvvYJCoYTevj7s3n2ZWBPFIlk7lGdcxMuvHMDCcg6pzh7cdMvtWFzO4r77HsBll1+BXbt24Y8+8xkceu2gwIhGrWry1fL7dcVC9yhvWzFgzQeMoIjAW/kyFsQMu+H6a/HMU4/j5ptuxLNPP423XXWVAGIB4I2q/B4J4hKcaPqROgnPC2STneudSed5vmYOwFXMDThVlHwEu81TmTLSjN/WLeMquE5PT2FmZhpz8wuIxxLo7+8Xs5t/oywpxyBZUI88+iieeuopbN26FXv37hXQYmxaawrgm4u94xoBKL/I4jWLyYuLS2LMUSKb8ou8LmT4SL4yGBI4vJI1FnaWjKdcTszzmakpzJAtu7KEQp5F0mV5GBN3JA6QToexZXwLduzcgS3btyKVTiJcq+GSTZsxeego/uqP/wduf997MbZlM45MnhPzlkwYjm1PSlpyfo4xraYANQeYRxvv5CDl6Pm3sCAgNxTwG8vLeb0lWRiPGGucjPqRsVFEEjGbh3WT+SaQyziwMYPsLxbFCRqw+D23MI+Tp0/j9NkpnDgziWOnz2NiehH+YBiBUMTmMkFAV3g2aWtjMJP1yEdef85Zr3FhZHQE737Xu3DttdciFo9qrBMA9/ygVfhX0wEHioG3+r8jYvOjzM/WASA1A2DoEcuGDIFi8nkkq66suUWW2kpmBZVKTYyu4aFB9PR2IR7zIxELIBLlOC3hiUefxMzUHO647Q5cc8UeBBsB+OsBHackfhMx0tQAMrA4rEtlPVYyGdQrVbGw89lljafzU1M4evwUjhw/iSMnzuDUuUnUfUF09fYjkepArU6w28DKiekpgZ37rrsOP/tz/yduvOHGf3LhP3DgAD7xiU9i//PPa84Hyeb3BVDM5tEo5vCeW2/Gh37wDnSlIihkFlAr57QulAt5ZFeyktWWvy0BdzKfa2U0uDaWik3wNlBriIFL4Fbu4GxyINgSCDvgMowGj7/hgy8YQc+2bRi45FJkQwEsB/0YGh6GPxFHlY0F2ayK4QRq2DjgcwoJAlac36itqfRadNLH5bLWPxb/6T996NAhfPWeryAYj2Pj9m3IF4vIlgpiUCZSaQE+k5NTkjEVwMx5QJbZ0KCkkx9+5FE8t3+/mGi8sdGF8sVcGgQWEQ+llHwiho7uTiSTKWPyESCCD9FwRNKoPZTy7+mV1zqlScmAJwDH8UeQjaAugRPOq2zezptsTz6vr78fIyPDCIaDzaahuekZ5LIZJGMx7BjfqnM9fPA1xEIB7NtzNUa3bwb8FaCcB3w1G3vSJ7WmC21g8rn1JJNXg7gGQr4Vbtmzp/GJ3/hN3P3Vrwi0rZIxzTwjEETVH0S1TqCTEtudAm87urpc040pbqS7OtHTN4DO7i4Bt2y2CEWjymnoIcv8YGllWWuvx+A3lQgDbgVgGvqkfGN5ZRkTk5OS5r3+hhtx08234Jlnn2syzCWx7zzmOQ7lC6ucyJivvH4GHPkEQHL/03rnMQR10RooV00ZhHtLdiWDIr2rOZfVKFA0W4hqTaohy8sr+pvJ63P8h7Q/ct+gIgUbP1aWl8UK1h4jSWgbUhpFavwxewJZPzhpezXz1BtqTMjlstpPW01rpurB0Eh2tqk2QqWPYLNpQ/YMarRjHmXru/LJCK9BREA6fWQpka44O1UUU4gwaWfmZswRvDyLxyEZaJdhCAynEgXj4pq7bN8xpjD3czJvKd9OJvLpkyew+5IdSMdCmDx5BB3BBhamzmFh+jyu37dXHsUEb6empnDkyFEcO35c4C3Xu1jC8gfKYq8dG9P1ePXAATUltsBbB8yumoCrwVw1aElxxJLQ14O31nzWYoxyO2yBqB5v1ePFEvynNDJZ/WTbctwvzM8LvKUdChUw2JC2MDenXGdufg6jI6N6z5mZWYG3JpdsvspcEw3AvJAf+3rwtsWoXS2brDH+HcDb1zN4L1ypVjNnWxLI9hyd8yp2uP329SDu6s+wn+05nqWwfW9xbWGrWLhGOL6QcczX5Ve+t8zbvt5uHR/HPccsjzkaS7jmVFMTYYOsmgfVbGLP43c0qpmEIyn9TlYutZqUYSQFzSatRqMpL875n06n1Wzpja+Lx6YiehHAfnEzwsV7y2qGs9e8Kl9xNsZyfwyHzbJDTTKmCiRlJfccT3nJ+xz+vcnWZlMJ8/hVv/N+9hoe9f3zgtvF9gFNDfA33BYDlSKq0TjqdT+C+QrisRAKgbLUQmYmZvHVu76KeH8fvvXMs5heyqKcK4Lf9lZyWZQbVSycnEEFZSQGEpjPzQC5DHzTi5g6cwaZagVBbtuusdf7buudk2JULWl/YdiZS7LpxxpQ/Fr/mLBwHaN/N7+rMKZc7/Vdl82bkSjqHRGMJDtRnpxHNRTGrN+H8Wv3YTkZxo1X3oZ8NoilxQyisRICjSzCjTC6ogmEA3VE/UVE6gGEyhwzQIXN1E7dimPot379370V0on2ObQj0I5AOwLtCLQj0I7AmywCbfD2TXbB2ofbjkA7Av/8CGy/fLvYE7z39/Xh537+3yKWSOLeb90vpteePXvwtiuvxP6nn0J2eQkb1q5FT08nhob69KWR8qYsuJGtIO80ymqqsGiSu6b01hBoygIWAWECrB47TgVEgZjmIVUp00u2jjIZayz++ag4SolHKw4Zg88+h19EK/RipBSfvNsIwHnMJkoc8ndW3Ofd/m1SyC1JwFasBFiSNeZ82gR6BYMIhwmAsZBohX4xMJvSx8a+8goQKgA6TywefFOK2N/6Mu59KbfikGOTNYtKF/p1ErRhPFhwnZqaljQdwVsyJxg3smpYaJpfmMff/K8vIF+qYnzHJbjt9vdgOVPAAw88iC1bt+Gaa/biT/7kT/DSC88jEg6qKEwAjwU5SiJKFtfzzGMMCF5SWpSypSHKXFPu1yd2zmB/Pz74gffj2Wefwt6rr8bjjz2Kyy69FFs2bzYfO4G35nnbkqvzmLcsNJGdawUWAx+tCGVsaZNNlm+oarNBRKMcW7xmBMUJCkXwyiuv4PSZ065pgN6RdRw7dgyTk5Nifm/ZsgVr1qxRAYuFIL4vCxmUr3ziiSdw8LWDGB4axq233orevl4sLy07qVMrePMIWNTktWLxm7LGBw68isceexwnT50SeEwAZXR0DL09fTr2+YVFnD03oQI/i8HFYh7ZTP4C4ghLRLTzjMcJ+kYluUjm3Q033oh91+9DPBHF9NQklqanMb5mDPnJGfzZH/wRbrztNmzcvl3g7Vl63i4bgMBxvLpALtajK8rL24+Fbz4GfMgsLSKzsCgwjtec4C1ZVHxMRJMCbzmX+/t7Mbp2FLEkGWg+SUHzfMXEIgvLsXV5/nbtagLJliknvpDDzNwKXjl0DPtfOoCVbIFlQyusOQ1CXWfHwuGxa06FDEDgnCMILZYWC95r1+CWW27B9p3b0d3dqXhR8puseI599nFQdjQWjVuxslLFytKSCvMar7WKfPooUasGjQp9IE06lGDw0uKSNWyUaxpjwaAPPb3d2LZ1OzZt2mxNAMk4orSkZUXNx/Umj8X5BTWbbFm/Cel4Gqj7EQlGxVola4nnQRAuGAijXDaQOtLVpaJaZWEB2cySZMc5Fp9/4QWcPnseZ89P4uwMgT1g/aaN6KFspT+Mao3rHo+vhlKtqlgzhpdceik+8pF/hXe84x1am97o9tW778Gnf/8PJOkZDYd1HQS4FPNYO9iH226+HpftHEckUBNrk7LJhVwWhVwBlSIlk2saL74GH2sC/nkP0B+yWhPZk0xeSvj6CWw2yBwMmHwymz9Ysmz4UfYH0D+6Fuv2XoNiLIbnjx3DyYU5DAwMYHx8HMlkUvsDgVsy/QNsiAlasZGAp1d8jBNQCwY19rlXcIwIfKdseaGAgwdfw/79+zGyYT02bB3H+ZlpLK6sIJpIiD3Laz01PSPZe3o9b1i7DmvXrBEw9sTjj+GJp57C1BTnFyWWybYOS+qfa1ChWMbSyorApu7eHgwODaGnt0fHxvFAgIzvSeA2lUiip6tLAC5VJdgssDA/h6mZaflvch0fGRnFwOCAA65C6OrpwsjQsBi3bCCYPD+ByanzagChLUEiEsXGDRswOjIiII6s7ng4jA1joxgZ3wD4yuaz3ARvVd53DFwyIFmw9gBcgrhk4NIrl/vrW+NWn5/F737yk/js5z6nHYR8Vcomlxo+VJmM+MOIRBOyhOjo7FJjEtnUnmQvWZ0cg529PeiiZHUqLdY3m9ISqZSuFVmKXFcMiCcwSqa9NZ8xf+C4Zw7EphYqKkzPzortum37dtx88y26tj19/Vpb6ZNuyiUEf7kmBxFhg1cgKHCP815qA/TbJAOcksyugc2kjnPI0dO2VNB6xrlbzOXUiECA1lMaKdDWgeztbFYADq0pmCt5TWb8HccUG6Bm5+aMPcu5VWaORZCAfp/GCvY5uX411fFnB2x51hRUJSHjmPOSihf8DDW4SRFFTzZ5aSexQQCZc5pznueoRh41bfH3BtySBc2mQmPjhgXekjVNpRdr6GjdPB9iNs0x72TsBeyySYvKLWIAW0wJ6spvl9Yafp9iQ/lyAlbMI5YXF5HNLGPPVbuBSh7zZ0+iLxbA+dMnsLQwgz1vuxLlYh7Hjhp4e+jwYUycOy/ZZHrekgWsz6jWsGH9egEpB199VbHnHuhJOpvyAxuaWg1sXgOfC7CBhxyonrWEi5/H/mwCZk4txCLiyZhI+1d5DeNL8JZNJtxTmBdNnj8v8JayyYwVrx13FD6Xx8pcisfH3KdYLkmymkcqBq7ze+anSTn5opvOyeGlFzNvXRfAdwnetsDUVVn8Be/lIrB6dLwhePv651lzguXoOrM3XCCNm3vhSXNsf6/B2zWjwwLnrIHPgEqu7xy/XmMJH3nT9yv6E9PKw/07ky3qdWSN2/zk9zB6M2cwMzOn73amblRDV1cXwsoNLY/m6zxg9fWgtxt1F3ueXBQ9HhOP2bOm8YBhrTNuf18NVnrP85pevTWH57T6/MwD3BQuvJ/5XFNeshgIpHbrVuuw/oXgbbCBSt2PkD9iyiQ+KqdUcObUBD71X/8b3v8rv4jPfeVrWKxWkCkZO31hbhblehn5SgGHjx/DyPAAECxjeXYS/dUGll84hImDh6Fvx5TzXwXeeqCz97taw3Ifz9aH4C3Pq6ns5Lyeed5NOyFnL8QxkioBkZEeDHZ3I+EL4vDiLI6jgmt+5MM4Ws5gcMu1uP66H0C1EkCxlEEpl0GoHkWw4Uc6HsbQ4lmMpTsxStWpUgnFCpvd6ogghHDDhyv3jL/hfGn/sh2BN0sEjh49it/+7d/G7/zO76C725pl2rd2BNoRaEegHYHv/wi0wdvv/2vUPsJ2BNoR+C4jsO3SrVakaNSRTqXxUz/10xgdG8O3vv0gDh46hO07duB973k31g6PIMbimph6DSwuzaJWI1N1WcVHFpwJ2JHV2iwmqTOcRUSTJSawxAIAi/MEjMzblMUAA2RLZMQVy2I4sauYAAyL1iyO8+/lqsko67kVgrJFFeL4/irGuSKZVyzTv+k36W4qEhLI8tjBkoANq3AoGUIClu5nMRbFnjVZQjJUzUq3VWQTgBs0qT/eVLi1qoJkU0UMcV+qjQmxWga4xRFoCrU59qlYiU2ZV8oaWoGM584CJAt+kiF0Ms88p+nZGXz8E59ErljBLbe9C+957/uxtJzFQw8/ig0bN+O6G27EH//RH+O5Z59CKh5TcZcAnqQLney156fmyXxaQZns3JAYaPLBhV+M1nfe/g688vILuOG66wQIU3aULG2ybav0mJXMLoPhAbi8zoTog+riN7aCFchMSrfVOW+Xy2NYB5BMpBEKRRAKRlTIzaxk8bnPfR4PPPCAGODdPd1iQZ8+fUaFdRYjN2/eLGCIBVgCQyxYsMGgr69PbJJvfetbAnCu3Xct9u3bJwCJxTCOtSNHjoh9R7YUxxCv78pyBg89/IhYNSo+w68xSm1XAocsWhqw6TcwhtKMdQJLZJCbXDCLYxzzjDtBUoKVHR0pdHZ24Mab346bb7lJ42zy/DnMn5/EppE1qM0t4bN/8j+w9+03YPvll+P49Hmcnp0SWM95wHlrco9kdbOpgJ6t9m/GNEzQMBhENBREPrOCxblZ+CSXzEI8BN5GQxEDb8MxRKIhMU0HhweRSCV0XhXNL8ph1uR3x/ltjC1j9aqhQgzCArKFKsr1IF47egLf+Oa3cerMOdQ4atTIYc0CGhGMlerpzhvVNUUQhPSK/Z50djqdwuYtmyUnvWvXdlxxxeXo6uoUi2zy/BRefuUVvPD8iyZnWq9rHeH1TlCWGA0cPHRQbEv+zPFBr2PO43giLlCGIDQbAgi+hCMh7L7sEtx6620YpcylGlHIwAygoyOOnu6k/GPZqCJp3EBYhTY0AijlSzh96iSee/YZPPfcc4r/8PAadHb2oCPdIebVru3bJX1cmJ/FmTMncfrUKfkuLq1ksLScwfGTZ/HigYM4fW4G0WQMA4OjSHWQ3W8S1g0HDC0uL2sNvPrqPfiFX/hFXHXV5RfuAE4bupTJ4eO/9Ul88a5/UJMLgXdKjIYaNYQaFezetQ17rroMXckIgr4KQHCYwDZlwMkORwOBBtl2hODJ26wjQMY0gVsCEASuCNzqTgYuVwi/PG8971vOkVIgiHXbtmPd1VfjbDaL5w8fwpGz58QS2XvttWKem1SqyaWS2cXz49rH4iPBemIA3T0mU09wQaALxyT3jGxGrMNHHnkMBw4cxHW33ITLr7ka1UYd2WIBcwuLOHXmDFayWTGvz5+bULFz96WX6ZpQGvRb99+Hk6dOG7tyyZoj2MSSTpoHJr2yz5+fxKHDRwQmdXR2Siqe55kv5N16UJcNAOdGOpHEQH+/1tq5uTnJpbMRgvsTm1II1G7dtg2bNm9GX38fQuGgwDiuS5OTE/InrzdqiEbDYvT29/Zi3dhazT2N73gc+ZUlgbebL9lqzNtaGQg6uWQxET3w1tjpLQCXexbBW/ou8/GNwf/vMq34/+9lxTz+7NO/h9/93U9pvalQqprNIJw3bPyJxJFIpNHdTS/hJPyhEEocQwQrCXbyZ45rrpv0v02QfRtBIBySzPH4tq3o7e2TssLM3KwAUZPuJoiizd9AR/qskoFXyGNuYUHNI1xv7njv+3DddddhJZfD6TNnBXJ6TUxkVJK1Hg2FJMnPnIRru3ZDXUdYo0KhKBCQ7HBaABC0zecoA14Qc17zlHs76mLBrqjxawoLbDCo17F502adCz+buBvzHh47lUcoq5xZyYhdyfWGOZYkm8mIp2Qy56dARFu/lTO4HMcDH2uVmvZOrrXyjaVKCRuhHMhqbEWzZ/Ca27y9gc/RXdLM3EsJnEckqcw5QxllXyAENnHw+tGX3Ri61mzGvYOfRcUM3s5PTmruKdcgGOWkmz0vd4KPAqMcG5e5AtU4+NkEcOkRXK+VcfklO9Ao57AyeQYD8RDOHDuMbG4ZV12xW4D50SOH1ThGv9v5+QVUag2Bt8xXrMmqLhsAgmPMLwjmCvjmMTVBehfQJhjeAgVNgcT7t9cU6In6tqabnnMReGvv2vKEZ4zI7E8lU8pXWZg+ceIElpnv1NgoaI9dnZ0CsrlHDw0OibF5duKcLCK8ZgeLn437C+BNd6i21zsWY5Oxbc/U3uoOXX+Sws7rWZz/NPP29eCth7O+AYa8ak1qMWu9X64+Du93nhyzl4e88aL2evCWz6PtwPfytnZsVN9deOP6I/YtXe0dM9UD+cyqwqfc1hQsgmr8yxUK8mdnvtRADbEYGbnLyKwsqQmOc43jhLHn59AywLsOHkPdu4beea6+Tv9fzFserxQzXK7qMYj5bzZLcg6rwcEBrV6jiQfsro4tX+s1GfDRa/zjcV/MyOX78O7FrvU+/zLwtlCrIB6KaT0p1crwBetYmJ7H5k078cRzz+FX/v7LWCjkUAsGcX5mVt8D+H2A31cyuQxqyCMaCWIlO49GIYP+ch0TDz+LyuQCGlzzHRN6NVi+mq38v9n7DjC7zvLoub1sb9oirVbaVa9WtSzLXS64Y6oLJRBCAgk4gZAQMARICIRmMAQDBtt0A8Y2uAG2XMBdVrF6X5Xd1fZye/+fme98uytZkmVj/wFyz/Ncy7t777nnvF8977wzk81TEcqZPyU44DDFHUUDr8PEtQxmPiPbc3HvUBcoha+mTF7ewYIbw34P9gddqDtzBQ4HXOD9TZ26BOeufgO6uwcRi6ZR6q+GzxMEa38rI2n4XWlUetOY5HNhoseFErK20wSxc1h97rITdn+ugVu2bDnme771rW/hTW9602s5fF6Tc7NfEezjevOf//mfGnPF44+LAPc5H/vYx3Dbbbcd80TvfOc7X7NYvxR429PTo7aePXv2uLX5j7vf4qeLEShGoBiBYgT++AgUwds/PobFMxQjUIzAn2gE5i2a44CeWSXZrr3mOpy6ciXuue8+vLB5M5onN+OS112MhbNnoywUQiIaUzJr4wtrJV+aSMUlFUqvSkpd6qGfLDr6l4m16nf8bANK1JDNIck4x8vv4P4D6DpMmb4RPcwTYCAoJqalQCICocYvki9TVW2kIE2CwCQVxicLlPRjtTmJNnwOZiI2EDASfI7UqgGerESfc24Chs5DsP4uz0aTRFSm0klC2aQTv1NMUDHalMpwpMXcArINk9Vcp73WsW5gElfjr908gFv5YJvg4idMaskkMpisMVKGTJwxZkyEROMx/OLOX6LzcD9mzJ6L886/CF5fEPc/8FvUTWjAha97HW697TY8uuYhlJeEFX8md5U8ITDteAQzETsevGXSUDLRlFWUxCjlFd2YOqUZXZ0HceXll+Nge7sq9c8+6ywjo5tLgyKFBHLJkjRJHv6Xco8Eb8kCs8C9AcON5y6lrg3byIC+BiStqqpBZWWV/O62bNmGxx/7A+68805s2LBRHsBNTROUaBVjdlzFP4E5MoxYUEDglvfFxBSvnwANE6l8wKZ88qWXXaZ+O3HiRDRMbMHB9t34wQ9+gHQmJfblxhc2Yc3Da1RYQKlk9k8yotkOqZSRE6bMq9qa/dXxiaVnKvsO5bfJhOLv+WeyqxhTAjYEclecfhouvvR1KCsNY6CvB5G+AUxtaIJrKIbbvnEzlq46HQtOXYrdXR3Y39eth0b5s1I2TwDoWHwnfEgAACAASURBVAKb7WTBWybcCQYEvB7J3fZ2d0sWl78ngEu513AgaMBbH/1pCVKWoaqmUozTLBlklEl0CgjIuDHgtemPZmxATBwBU/DD7Qth3QtbcfevH8DBjsPybWVsmJRnkt4ZKqO4PpPv9nwsSCDTm56fJeESUI83FouomIFgbFNTg0Dut113Haqqm9S39u3dhttuvx0//elP1a/nzpmLpqYmk3TMZ/HMs8+gvb19zFuakJUjKcf2J3sr6A+rf5WGg2L4UjKZzDqydHmfZN/PnTMLp5+2FHNnT0eoYqIDfPEKWCDiJIQLMXTt2IHvfOcW/OpXv9J82DJ5KkpKQpoTT19xKi6/9BJUNk9EYaBfiXLLQEtncugfGsHz6zfiR3f8DOtf2CSp30r6cAZKkMu51A6MF8fXSDymxOwb3/QmvP/970fLxMZx04vDdAbwh4cew6c++e/YuX2bPBj58hYyyKfi8nJctngBpk5ugI+MzVwGmWQC6QSBcAMCMRFIYq+Pc6mrAC/ZMQQgyVbjXEwlBYK4fJF5W3D8qZnhZ2IxV0C0UEDL7DloWrgAeyPD6BkYQoKsXo9XjMQZs2YBZaXytM1EogJZk5m0gCEeRmEAYtupeKUAjcN4NI49u/egp6sL0eFhPPPsWsTiSSxbtRLB8lIxlcurq5BMpyVfS3lsLgxkxtfXTZCnu9/rwx/+8Ac888zTGBgcFFtycHhI6xDBMyaS6+sbsHTpUrS2tuLhNWvw29/9Vv2lqrpavu01tbVK0Pb29CAVT+ic4WAQDQ31YPEBgQ9KdBMg5BpDgNv083KUlZVqvHI+F9tN45cWAWTfAOUV5aiuqJQEc3VVNXKZrBQHmNhKRIexcvkSTJk11TBvyTU15sOOcTjXSoK5zhqqRZHALV9M/jPByH8JNv4FALiFPO74+k345CduUEEXwVkyb7NMdEvivhSlJRVibnr9QRToZeyiDHdO/Y1ALv8/w+IoeuTqX4bMp7ZiX2XxCIHYwaFBMVnVDnFKuhuLB8n5Ogw1shQJYrJggEDqnLlzsHr1+SpOGB6JiEVPoJTzFj/I5dLLfYVVI5FPsilwogUBmaTyaibYLE9aFrRlkFEhWxoeF/tWHtl0SkoLhw93qXCF/ZrrYP2Eepy24jSBobFkQsUr7HcEaqORmPopwRN55zovK1tO6XUqObB/SrqXt2l1ZVUnYEA6rueDAwPyl+acV15RITCa+y+7vxJDU57WxtNWa4Czp+P6qcKxcbLJYuLTZ4DtyH0ZC24opez1CZTVmHLmCs77LFDh3EPrDstONEApQQyS8M14s6AQf08FBwK3LS1TnP2IS770nAPnzmxFLjGCeG8n6kM+7Nu1FdlMEkuXLFKRBQHZzo4O+d0yji63F6B0fCCoIkTe7vRp0wSckb3KWDGKAo2lSGOK1ez+1jINxz82mL2NKczSbop9bJTt6tiIWBbmuA/az6lY0mEhcp/DwivObfTp3rplqxjhBJVZkMC9aC3Z55VVWtvKysrRTdUAAtP0vJXMOyXCzT7taFtaB88dBXRN/zWH1NzHAbfH8rQ1FiLOqvoSnrdHgIZ2T31souy4qBzNlz1acJnD0ZzEEJ6Pc0Lbkcc31P8H8HbSxEYVJVoZXLFonUJS9h0qEnHvwf7EwkcXTGFDNBrTviZUEjb7N8WYY4KMVxbmOnLoNJx3YmmY8EY9ZTw73N7ysdi3LwXect9oAVupajgMb8uitaxb29ctkGvZuvy9BWnZh8fGjlET4Ji3LFRep2UjG3sOY0dz5PHywFsXPaDjGXi8LsSzcfh9Hhza14Vnd7Xj+UMd+MELm1TgMDQ4rLmcthnefBbDA71SPMrkRiS3nsrFEfa5UBpP4fCT6yXBHEvGVFRpnxstk5j/2t9xHyHVGkrOj7snSu7b5yn93efTvoSHBXK5Hcj73KiYUIWqYAiRrm4MZjKoWDofoWXz0eN1wedOYWikgKnTTsWceacD7nLkcz4UsrQX8CGTzgP5FPz5KGoLGUzxujDJ60UJN42ZDC46Z9FR8T32jyyk/Zu/+Rt8+MMflsrXn/PB4p1/+Id/0Hr/5S9/WaBe8TARoFXRF7/4RXz729/+o1isX/jCF3S+f/7nf37NQ/tS4O0999yDe++9F1/60peUfygexQgUI1CMQDECfxoRKIK3fxrtULyKYgSKEXgNIjDvlNlirjKjwofoKy67Au9817vxs1/ehWfW0putCZdfcilaGhtRWVqGnKT6IhgY6gbTmsEwQVEDFik944B9ktiiTBN91kZGJMlGNgarFSlVmojFxDLq6+sXoEUQhS8yB22ygIlFyvWKheKjZJdhZyox4LBoJfvryMQSGDIMRHrKmgS4YToyUe4bZdkyjGIEO/J/NgGpNNSo1LFJdFlWjMUEnZyjWkI+d2KIOLKwTvsYecAxkEs+nA6DZiypMcY+sL6lRsrLsgIM44/5IwI2YreITeMWO4j/x2Qs24zt5/Z6kUpn0DcwgkOdPWhpbUNdQyPuuec+SZ695eprcNddd+GuO3+OEP0kxZxxWK9khAoANL6hhlFsfKb4fZKO9pmfCTgE+PJ7EI9H8OY3XIXI8LC8Qlefdx5yBbKY0iTbOQmv0ZSdgCaCBkwqjUknmkQK24xsDwHzFrh1ZKz5+02bt+Dhh9dg/bqNum+yJAmqkn0ZiZqEM5M4FsDlNRNUIQvTtLdJjKpa3WlMMYscCVr2HbKOpkyZoqrviy++GPfdfz+2bt2ia927bx/6evvF9OP3Ow6fTpKZSTJz1RwDVpqRIIryyS4m9I2MJd/FZDCZzCEyNwkOhYJYvmI5Lrv8UlRXlQu8jfUPoLlmAtzxNL7xpRuxeMVyLF15Gvb2dKG9uwu9fT0CJ9iOls1L9pF8iul968hUqoDCZ9i35GaMDA5geGBQbU855YDPi5A/gBJ/GH4C8x6yNAIoqyhFuCSEDAsE6JvIl4oqKC/J8xvvRZNk88Dl9chXNBCqQDIDPPL7J/Ho409icCQKjzfgANtWKtM0sZg2slO0fdtI8llQ2HrfSsKPfqABn5hgQ8NDeP2VV+BjH/s3TG6ZofZNJkbwwx/+APv27sWEugkC6dkfdu/ZJbCNYDeT1bxWFnKMesGJMU1WtE8J6pIwmVKUVo4IKGF7M83LOFIGG/kM2qZOxtXXXI3Lr7gcFdVTjzkrFyKd+M63v4Of//xOFRiU0deV8qP5DJYuOgXveNt1aJs31wTCegGTrRcIipa2+dln8Y2bb8ZvHnpIQFJFZS18vjByoqx5xSgtUJ4xkUR5eQXe+7fvxbve/S6E2Q72YILS60V8MIL//q/P4Z677kaOYBATvYUMPIUsvK48Zk2bioXzZiIcpG9vVjKAuXRGSXb5IjP2TASSMc4kL/swmeSU22d8Mlm4CMTS/7bggtsMfr2kEEAp62wWE2dMw6RFp6Ark1K/qKypE4uRoFhNfT1QWQHEKEk9qGIUAlwCzgNGYlzgDOVvHQUC9pz97fuxZdMW9BzuQufBg9ixYzeqquvQPK0V+w93IJ5KYer0aaitn4BEKoWBwSGxx8mIXbJ4MSY3N2PXzp14/LHHsJ9+c9GofEoptUpgjYdl89XW1uKii16HOXNm4/4HHsBjjz2OoeFhgVL8Gxn/jFksEkE8GtO6U1NTpUKC8jJ6DALJVFIMcRIpybLUnOFMHgScqiorUFZaglQiIVCIrEd6mzc3T0JNVTXKSkt1LoI/+/btg99bwPnnnYW2mVMAMqddWYgqrdw7+4oD5DrKD2LeErx1WfCWzFuCt/z5LwHAzeM3378d//XZz+LgoUMMMjwBv/z4XH4/ysoY30q4PT6NpTzHnMeHAtm5BapG0B/VALcZrr2Gmgq3zyt2LpeO2bPnYN78eSivKNOaZViwUUQpTUy1kHRGa4SUMfI5R37YeKxyzQmFw5jUPBlTW1vV9/n7HFnxXEMcCwu2L1ld1ueR4KJRMTEAqWHlEuDP6bOZVEpy5uD6m4zj4MH92L1zB/p6e7jA0ntC83ZDfSOWLVuGsgrO0xkVE3DvwDmOhSr0deccS4avlduU5zvXfr9PSg4s+rEMT8PmNuop7Mxcezipcy3t7+vT+wgysd8SaHUIoPo+s9diUQ+l8i3j1rJxHUUQ62vusHEJGLI9JJ/soQ6ASuYUE/5sZJBzmrsNcMUCPCPDzPbgusX5PxAMaP20squJZALhkhJMndqqIgnOSyMjEfnTVleWoXVyE5IjfcgM9aI+6MWubS+AhVmLFy2U1PTePXvE3id4m4gn5c/rC4QRCIYwHBkRK5jg7cBAP7q7u519lgGSHG8Rta285cles8C8YwViitoc//Zx0sr8uFFSNjtTu78cKxh0vsLuTWFYmFQkYfwryysk9U4WHMFrxo5zD/eBZOSy7Rgzfqazs3PUB5lKGwTcCXAek3nrXNd4yFPscQe8tRLOun4HqB2/kFpA8FhMXH3mOICu2bMf6aF7zAV6tCTyxX990blHFWSOdSZnrTvqT/8/mLd2PyvglmBmzrBkjfcpL8jsz7j/8PuCAno5lllwEgyHTBGA2N+OKoyKXc25zF7d9CvFwwFvbVGBBQyPbgsbu5cCb43Pru8ImXALuJqxbJ6pVBDj3J+VQbY/W4scuz7z/nhOzsEc4zzGg74W7LXPNkc22csDb/NZWkW44A565V17qP0AvvKNb2PaRRfhEz/+EVzl1doXJaMs2oqr6C022I9yzjuZJA50t2s+5ZSYS8RRlcggvX0/8v0RgbdGkcCM52OBt4yBBaRZmCrAmspVYlpTYp92FWbvwvfxfCzUtIUskyZNgttnivJciSQO9vfBv3Amys88FV25lNaeUGkNBoaBs1dfjWC4Hi5PSOfmepf3F1BOFaYctGf0eVKo87gwnYoiLi8uWjXteMPuiN//JYG3v/71r7Fx40bNmRyH73vf+04qBv8X3vSXCN7+X2i34j0WI1CMQDECf44RKIK3f46tVrzmYgSKETipCMxbMGOUpcOHsosvuhhvveZarN34An770EOSpL3qyitRX1WFVDSm9K7P44LLm2MOTbLEiSQlI5NKQpL1FIvHQY81PkgyqUkWxjAB23jcJOno7cYkms+HUCgsyWXK3Bn5YT6wkoVhWLvywaT8lYAiI01M1oRDbhEr1yYKJOflsDUEADnMV/5rZfgoZ2zAO6eqXlEi1OpITUrOzyQtrBDcaEJiXCZqLDlhZBItc1DJSYNIOUCU5ajYKv6xpIhNfFhvLfOzAVT55C1mRcHI8RosmJ9lxbppWoJMkgFUEjanZHQskUF3zwDqmiairr4B9973IMjoe+vV1+Khhx7GHT/5EUIBn5I2BmImMEwA3LJ9yPyy4K2RU5SMLWUJCc6RvRQMwud1ywvukosuhNfjQl9PLy666EKTFM1nkaRUsBNLnt/4yjEGrCg3EroChQMBVSpv275dCW/6sDEJywQm40hGy4b16/HQ7x4So2nqlFaxIufMmYtVq84QW+7BBx9QQqqlpUUvAnVMpAqoJTToyIvJ85ieyExmkNmWz4sZRE/J7r4RhAMuxFOmnVpbGpUA6uo+jFiMwHBA32tk2Kw3MvurG0zkqEkcUJj3T6lUE10Dnjh2rw5/nMk0L0L063O7lMA/9dRTceHrLkT9hGpEhgYwcOgQqoJh+ODBTV/9GtqmTcO5569Gx2A/9ncbKUjJylL+moUKTjytJxh/5jgxPxO89SBAqbpEHP09PcilU/JADXjcCHq9CFFCXOOuoLFJZlm4tESgKYFCsosJ3vI7yZ63AKthTMnQGS6PF6GyavT2j+A3Dz2GTVt3IJ3Ni7Wm94yKJDojzknamjYi6DjG9rCFDGwnMYRCQfiY7PJ6lESOJ2L48Ic+jI9+9F9RUkp2kBnH/b0d2LljB7Zv367E3foNG7Fu3TrNC9XVVZpLeO1M8LHfUY6XbCjjq0qPuIJ8GsmqpLx7SWk5wqESzUWRyAj27duD3p5+lJYGcMGFF4CyXWeddSbCJbUvnm8zw/j1L+7Cz+74BXbv2oHSkpBkCTsOHcTqs8/A9R94PxaeugIIBYnqGZCFcfAHOAgF4H71azfhoTVrkMq5EC6vQSBUCrc3IA81jnle10gkKkbfJz5xA05fPiZXFxsaEihNv9cH77kXN375y9i9b69YaYVsGq4cZXYzqKuqwPw509EycYK8kSmLbMo2OCe4xCoh0E/wVvO/2Lf0us3xIlCgt17a/D8BXBJ4HSV+gUsc14PJOCobGzBl2WL4GhuQFxMyKM9RjqcApdxdbgGrkrIOGSlytgvnATPnGM9Pj8srP9zunl489+xa7Nm9G/FIFHt37UJ3dx+mtk5D3cQmDCbI3s2guq4W1RMmIO9yYXBoWDKs8+fNx/S2NgwNDuD559diy5atYlJShpYFIQJvxUAznuu8TvYnFgVcdsmlkqveuWsnHn/8cezZs1sFAJRpnz1zJkpCYWzevFlsbzJ8CTzL/7auTkxdFhKJVSjWoSMXb1AKSSuSZTwybNZLFmfQc3BaWysmNjWqvcOhsFg7e3btRCjgwTlnr8TiRXOAAMcPgTrLunYKgUaHnknCa+EW+5YJbvuy4K31xT2x8OhJbS7+l960/9kn8Zvf/EYFN3va9+JQdxf6h4bgDYVQX9+Eqqo6sdRYApVIZxGhDHHK+HgSyOQ8xr9lWXxAgJQ7ASlUeNUn2CdbW6diwcL5qK3huDfrG/9GZhtB0HjcyCmzWIKsPfZrvthPuBiQjVpXP0EFRkziq2yKZKYsGbhmDyC/2iwVG8waIuaVM8/xH62rPG8yiSQZwBFKhw+hr69Xr0h0RGCwYcvx5HmBni3NLZg+exaqams0Pni/BEU5Ntjvrb85AVDeF9cuzp9GjcQrpQcD2I6Vmtm526hAGO9MMjU5p7KIpqKiQmPYLoYCXHlesmgduXS7Tgu4kJWDUV1RUR7bhWPFrjVu/mwAntGdnFNMZPdfUoUw2icOG5pTK/1+SyS/zKIkjnVeI69v6tSpaJrYhFJ5G/uxa+curZdtU6egNOBG/+ED8CYjqPEVsHnDWtTVVWPmjOno6upEe/s+HDp0SLYKBG+NT29Y/7IYhHPI9LZp6OnuVvGR7lkAjVPQ5LSrtnoOI1jSyiy2sYxcFY4Z/1zuY0YloAuO76zOYUFxsy8WW1LMbbOfZP/htdB/l5/nnERgduvWrYqHipoSSa25lPoPcS0MhbQX4v2Jlc05nXYl8rw14K3xfj3ycIQXxmSTLSvW6uiMk3sd/0nLeDUr+rGB2lcDvD3p6Ums2+NRef93wFsyb+1ej6AlmV8jESNTzp+tLLDdr7Iv8PeZNPtQBmUV5ZLwlRy6il1ZDEpFn6w+yznOgqL6vZ47nOJHhzU7Pn5Hs29fCrzlZ/k9nCP5L6+NhwWFLThp2bPjz2/AaXM99uD3Wclo+1xlZZ/N1tz83RZ0vLjtXx5463d7JI3OosWOw11YsHgJbr7j5/i3H30f7V43JuWDCPsDGOrvFZDeP9KNvCuHZDwqRYRMNilBjLwri3Qkisp4FoHOfqS7B0E/23jB7LHtGLaet/Z3/JexEygboO+uKb7m79kHWCjInwnsqjCae0oWjyU5tn0oD5dJMat/sAfpaBzDiQQ8C9pQcvpSjHhd8HC58LC4qRxzFqzGxMnzMTA0orZKJFLwhH3wpArwwwdfKAyXJ49wLo2mfAFNLi/+4ey2kxpexwNvybBke5H9SOl2yhDv3r1bjFba5UyePBn/+I//iCuuuEJ95uc//7n2W5aRefR5LWNz//79UsSZN28ebrjhBj1LfOUrX9G/b33rW/V57rf43WRW3nzzzXj++edxySWX4CMf+Qjmz59/zPti7uTjH/+4Cn+5lnzta1/Df/3Xf+naefDvt99+O/7nf/5Hz6qvf/3rdT7uGdm3f//73+Nzn/ucGKpnnnkmPvrRj2L58uVqTxZCff3rX8ett94qYPj666/Htddeq3Z/peflOcl25nMn75P71auuukqA8x133KHvYkHihz70IbzhDW9QjG1MGK8DBw7o/bxO3gPjT+Ca++Mf/ehHumfGg59lmzEW9rj//vtfMcv6WMzbE10Xv3PTpk3H7Tcnamf2PV4324P3tGPHDsX9X//1X9XGvOennnpKfZNr44neO/4a2dd4HjK1L7zwwj9LifCTGtzFNxUjUIxAMQL/SxEogrf/S4Evfm0xAsUIvPYRWLBolr6ECRNK/608bSXe896/xdZdu/Hg734nT78rLr1UEpl/WPMIqsrK4fcyqUY/WQI6CUnLEsRlIorJHCaYCCjaB27J7vr8Al4I/jExVBImm9ZIF5vkIMEmA4zxmZxsDMp9idXrALZMdpNxacFbc36TmLIP6EaCzySuLHjLlBUBLpNQsBLLY+km/dblALgCHPnQrBTA2LnNj0cco+wG+js6zFq9zfHJtCxCk9g0CaBjJTWOTESNMW/N9+vOlMAzqTcDYttq7KxTaU1Zxr7+QYG30WQadQ1NaJ7aivsfeBCRWAJvfsvVeOaZZ/DD228TEEPmJcFbEycjLy2pRkkZmkQt28CwaYyfqvm9T+CEz+dGLDqC8845W56QB/bvxyUXX4zS8lKBlhTQVfJOiUWbXGTCxSUwWYkkJqcLeT2cklVLZjYBUiYqhoej8t7bsmUzDncNYtasKfj4x26Q9OSTTz6NefPmY/68eaA/0tq1z4mZdvEll2DZ0qVKUPAB9Le//a3AWQLCjB8TymTTUQaYGRUlNoIBJc/J5mN/IaBHAGdkhN65QcnrMqnpod8e5VqZpKS8paHUAgUH5iLoJhlDA9lKjE4SqcYTTl6u6t/Gh5KxpmwyH8bpK03PT/rQtbW1wEu56UQS1eESuF0efO7zn8ekiZNw7nnn4WBvN/Z3dSoxnkglR5O78hUMBJSYtQk5SVE73oFk+RKkzWfSAm/p0+cu5BH0uBEg+5dAuuTJDQuD7DDeu5csbbEgIFlkxp/sQSZv1TMJQDEuCoUHJWW16Dg8gAcfegR79x9CnkC3xjgT6JY5NJZ0U/TEYHdrDmJiWokqpgvJIqbPos8jn1PNCX6vvPo6OzuUbP/0Zz6F88+/+IhxmU4MSZ6LlfDdPT1qu7q6WsyeNRtkHBAcZIKcrMbDXZ3o6+2W3x8ZUQP9/ZKFpM8l5TkLBTLOQgiEQuovbHImxSinyQTn7Dmz8cY3vRHXXnMNysuqjzFhZ/HwPb/Gt27+H+zZvVNFDwQE6CG7YulivP3tb8PyVasMgJumDLYy2gA9G/N5PPqrX+HLX/kK1m3ZgVB5NQLhcuRdBJ4MK1DsGRdV+VJ461vfgg9df71kMDWnp1Oa08PhEuzftx9f/sKX8Ojjj4kdT/CeLGJ63LoLWbQ2N2HJKXNQxfGbSYupTVa2/Jm9lOfjPOyCj5KuBFAJBnCiJjOGoHcqqxd9cpHJG59uSt9TVjydRt/ICLIeFyadMh+tyxajom4CfCWlGktUYiAYTR++ZDqDugn1Alx9lCZksUUqJYa8EpP+EMrCZRrPm7dtxcYNG9HZ0YmersPYu3uPij6WLl2OtjmzkHZDzFsCw4GSEkTppZ7OoL6+EZMnNys2e/fsxsED+9VPohz7sahALybYKB9K3EzFDwEjj59JZdT/WDiyZOkSFU8QuOHcRe/qmTNnCRxa88gjeOKJJ3QOSlJybuEYJZuNrLeK8kq1HfsS48P5gPfZ39eLeDymeZgFM2UlpWhsaMCcWbMwedIkMX0JsKXTSQwP9aGsJIjTTl2MxfOmA2GySHNjzFsrwy9zaYfyZjRjxcQ8MXhLmN5hBr7225BX8Rsy6N26STGiCgJ9jnfs3o0Nmzejd3AIpWUVqK1r0FxCdmQym0X/4DAiLN6Qz2tWfSRNFQhh3Zzb3CpM41LM/YqY3zCysg2NjaiqqkZ5Bb1BPSpwiURjsoHQ/Mx3ugtiW/O8nHso9+1ikYTHKyl4Mv4lHE82lwPKmvXDqDVwjuT+yCTwyRaldHJK8wQB/pHBQUmGD/b2YqC/z3hJcirnou6AdvyXYB2LKVjQUT+xETNmz0ZJeTncvoDWw/6BITHPmRBmgZNUB7TWOWoco4Cjwwhz9o2mBscBBj0co15dA312qYrBcVNZQSn6EhUtSHpfIKNZQ2Vz4Xie2yI73r9RXmBRkFkHGF/quhoI2xQM2YIpnscSOM2+jPs9M5XKZsKRXJdHtSM3LJY0fa09HjQ2NcnXmoU7bAVeO2XTp7VORW1lJRKRfvR27EWpK4tKdx4bn38aU6c2o3nyJHR1duLAgf3Yf2A/Duw/KPCb4C8VT7huUbKacwbH7+Huw2oz600/aiPgsGe1Z3WKwASHqnjP7HEFQueMdK0phjN9Qf7EVIlw/DytpYaAW36WfuSjvsQ5ffe0adM0pzY3N6tfbd+xQ/sxnSuZUnvQV577MYJB7PcdHYdUoMCYcWzo5YC3kk4eN4rt/xvwdWy9t/dhVYhtiYjdA2tHP45Vq/3UMVi2JwZvHT9mXc/xQNeXMeX8CYK39LyV1H6OnuimsCiZMoUSVGSwksQWtGR7UvLfKAOkQa9ozScOk9/62LoKjm+ux/Q5AkRitPpZeGGebSyb9WjA1kZ07Lnn+DHmdbFojusmD/ZD/o6KJ3zxPrhO8noJjNjnO/udnFM4n/DZgQUI7J98cY/GPTzBJZ6PvyPQwlj19vYqLpQMt3LMY1f48sBbtyePTJ5zsguHu3vw2MZ1uHv9Wjx9qEus20RHJ4a7ezHc34PBkT5MaK6HK+hGf2+PiuHciRTiiSiyKKioMhxJoqQ3ikRPH7KFLLKybDD7YhtzFWCM+oSPqdRYf1vem2yK6G+czWgeZxwZp7Jwyag0Nds0n3Ohf6AXA5EBgHNIroDwotnwLZ6DlN+HZCILX9iFVMGH+qYlOG3lpbIUCAbCoFtLLp+UFUHOKSgOcn9TcMGbCw88+wAAIABJREFUy8CVy+I75xhFnJc6TgTeEsgkeEigles5wVragxBMY3Emwc//+I//wCmnnHJS4O2GDRsEsLG/0GKF5+bn3/a2t6kv/vu//zvOOuss/cxnR9rm8P1UTvnFL36BBx54AF/96lePKZG7bdu2UcCW8f/Upz4lYI7n4/HLX/4Sjz32mH7P+H/zm9+UChl/ZqHxv/zLv+CTn/ykpJYJ5BLwvOmmm6Quxd9zLPzd3/2drvMzn/kMzj77bIF+r/S8BFkpV03LoPe+970aczwvgWrKG9MihP9PYJKywLwuWhXdfffdign9shlDAqN8D+WDCVjzfnhOgpr//d//rd9Nnz79NZVNPtF19ff3n7DfEEj+/ve/r3ug6hYLA773ve/hxhtvVEwYI4LU73jHOzRXEay+8sorFfujwdsTvXfNmjUC5/k9LACgTQtj9YEPfKAI3r7UJFH8ezECxQgUI/AyI1AEb19mwIpvL0agGIE/nwjMO2WmEstMQlPGeMaMWfjHD30YHd09uPeBB8RCOHPVKlSWlODeu36JmvJy+UJ6WJorkCpvQFfr9+rI2/EBhQkrSeXxXWSUkHcpHx6v5LkEGopVYaqHJQVIOcNsHlkCuGLREjwh+5aVw7xOVhhTlpCyeMYb1YKo5lwOo8EBYF0EGqxn7bhEjsllO0Cpk0GyUsdKUhyVsHGw3CMa1nyv0gpHgLIWvDVvHk1PjSYgjtc7xkDfMflkspBHk3DjzmeTeEy08TaYNGblff/gCIajCVRUV2P2/AX47UNrcLivD6+/6g3Ys2cPbv3Od8SUExhj6MFqh1EmpbyvDMOGCW4JNSu5ati4BNLpRRoK+hCLjOCMVaswoa4O27ZskYwsvUopQZjIpJDKpgVExGJxyReTecvKfyaxyc7mg+jA4IASKpLTHhqSPx+ltAkSypeqQCZkGBecfz5Wn3c+Dh48hGeffU4+uExOPPP000rELF2yGAsWLkBba6uSjg8+8CDuu/c+yRQyyb5w4UIlN/cfOqjkcWl5uXwtmRhi8nZiQwNKwmExp9ifmYA1jFkj00qARRLWmZySzsZfz4C34xPRKgKwzGtH6lL+dtbPz8HxxZb1egX0KPlEScqAD1OnTMb8ubMxd/oMzGqbhtqaOvzijp+jq6cbK05bia7eHmzfvQsHDx0UU5CJNT5kGsY25cfDkoQl2MQEtmHIFBBiUoc+gLk8YgR/EjEBd6UBH8I+D0IESB3wlhQwgQyBgPxgCVxaNjSBbTGzyAgzo97IVkre0g94w9i+sx2/f+o5DAxF4OL4d1i1vD6CD2beGBsdto8xIS1An5KMYoObYgIlpMKGxcTfsT+k6ekYieCDH/yAXj5/yRHDateOjXo4fvaZZ/XZupoazJ+/ABdecKEq2j3ESjIpeUMe7jiEA+170b5nj1iYu3bvQobt6mNlu0lskYVHj0yypEvLSpHJpsHEE/tLy5QW/NVf/RWuu/Ya+L2cp5jVTgMew3ZglvuuH/0At99+K7oOHTDgBuNfyGH5siX4q3e+A4tWrTTyyfGYZFAJ8HtCAcQGBnHrbbfjlu//BEOJNIJl1XD5w/D4A0hlyCJPCwjimJs4cRI+/tGP4qorX69z0duY/ZbgLaezW793K77ylRsFAHL8usiwlcxqDA21FVi2aAEmT2yUt62fXsmcB8TIN5LqlPt2cz6llLrui0CtA94mMygk08ilssgmKfuZ0ZxPxg5l3qPJBCKpBDw1lZhz+grMXrQY/vJyvW+wf0CFAbF4Aoc6O1FWUYWJkyehvLISVZWVAh/IeuZ7A/4gSsNlmjueX7dO1etMym7fshVdHR1KMq9YuQoLly9DhoyXoSHkWAzh8SGWTKG0rFzg8ED/APbv2yefRwKs8QSZ1ymNKUqSx6IxjR0WT7BgiElQ+Xa6PIjH4poTm1smY+bMmbIWoHpEOBzU7zm/7dmzF1u3bkOv2IcpeAgYOfKzlJBl8ozzCOVpJX1PWXWnoIZS1WT6Uy65qaEBExsaJblaUVaOTZu2oOtwD2rqKhEI+1Di92DB7BmY2doEML8uMQBnfGl5o5QytQ2pLGFsDRzTT3lyGslk9lPre8uWJfvWMnHtz38ue5oEYgf2IJ5MoITyhUEjNb63/SA2bN6Kjs7DAvliibjWoBSZhpI3NmAYC8/4Yn+kTLKsCahuQQUBSYhzTWRS3awNnI/klV1eoVe4pFTsZoK90XgcyUxKgBhBUZ7fFEGxqMYlOVoVyLAohUVpnEtZ9CDQ1rxUiKNx6DFsqhSVTaJiZsdoGTAyIlsK2lBIwlxrDfuAY91gdyBi9RIqMAoR9JCd0taGKW3TEAiXIpZIYSTKwqW4YSELGOT4JQZslB1URGf0WJ3zuE3RjiGN29IyKXtwb8Y1nR6p7MssVhB4K5/Uscmf+znLQucew7LRDXDrWFM47Fspuco33SNAnX3Zyovy/7kOEfizfsDyIk4k1YZso/qGRtTW1Wpc82WZaizu4j6X6wT3OAa4zmLGjBmYUFODoYF+pKNDiAx0oSboRjibwPNP/wHz5s9CfX2dfIUJmJHp3X3YsI15jWQVE6gn85bfUV9bi+7uw6MypgyclCBU+GWCOF6hw+7LFG8Jw4wpvBgxFsOqlVS0A/Dy/gXCUrZbbO8Mck4xDc+jwiS3R4ViBKc5f9HjmyoCjIfZd/E9btTVTdBaFwqGJOfM+zTAvpnXeW7+a9f38TOEaWKzFzoCkGU/ccD+8btj+9kXg7dHgr+j7zuRbDILDkZ76V8meDulpdmoGLm5VzUexcFQifZEf/3Xf61/7d/57/DwIL7zne+ipaXZhNBNtQAyQY3UcHl5pSOZnYTfH0Q6E9W5OWZ5fnk4OwxW0x+PBNWPBnJfinnL7yYDja/77rsP73rXuwSKETQ655xzpJxAxZRZs2bJwoR9mmozfA/XYjIFuQ8kqERGI8crnyFZUMf3URGF5+L5uQ9kDAjMkAm5aNEiKfQcebw88DbryaDg8uPQvk585nOfR/2yhbj99w+jcziJ4a4RlNWWYf+mTVJUmTilCb5Sn4DSXCqJVCyKbDoBr+w76FPuQWkkhZpoFuneAeRdeQwPDx0B3tp4W/CW84plEvM5zrCnHZ9cQEUoBLH1nMz5LxQSo9SoWQWQjufQ39+NgVQUmWxKoGztmUuQnT0FPZEoSv1B5DwJFHwhuL0tmDVrFVweWhiVoa52EoLVFYjFI0gnEuY6PdCzXS6Tk2vDHWe3ntSG4UTgLQF9smF5cG5i27L9bZ//2Mc+htNOO20USHsp5q21xOH5yKokg5KAGsFFHuNZnSze48Hi2uO9f/wNklHLPR2BXx4sHF2/fj14jWwXAr/spxaM5r3s3bsXCxYs0DpJr9zrrrsO5557rvo1QVEWW7CIiKAq2a70Y+fxyCOPaMwQeOb/v5LzcnwS/CZobO9/PBjJ/jK+bebOnStW8lve8haNTx7cexPM/MQnPiGgl/kFno/nPrpdTySbzO8lgMyD938iX9yjmbec5050XSzWPV6/ueyyy8QOJvuYYCwPPk+TibxkCQsz8wKqCUKThXx0HzkW8/ZY7/2nf/ongbbsz3xO5ME5dXz/PanBUnxTMQLFCBQjUIzASUWgCN6eVJiKbypGoBiBP8cIzF3IClmT7CATiewDgrexVEbgLZl8pyxYgLnTp+Pxhx9CWSiAitIwPMrA5OH1MoFmkmZirDqyxdz8U3aUAJVDOj0yoVLIiZEkZp2AQo+THKSXJuUkze9UdZzPKbFPoISbXma6+LDKh3iyFyWn6VQky3NNhwPMOgkxwwsYS+SMgrFHV9U7rIyTAm/lCWuO8cmKE1Wev1RSY0yI0CRHrK+ofXh3OMaSJWXiM5NKi4VB5i39LweHoxiOxOAPh7Fw0WKsefwP2HvgAC694goxQL5109eRjsUR4sO+I6Nn8GfjMcfvF3hrkwFHMGOYJnAJ5CwJBZU8Xr5smR4yt2zahAvOvwC79u7Gxk0b0T88pEShSTCYq2abEnStrKxSfyFwwodksjmYjGZ1Ndm2BFT5XrGy5fMLAcZk6BGIqqysVj/o6enV9dCzjd6SZGUyy0nPOjI4GxsaxZBct+55PYydedZZaGltRePEiXhozcP45rduRseBXl0bLbIaJtSpv+tFlioZww6gyISs4s3khBLIxttPDCC+nCSlST464DsLFBzmiRhMuhcL9I9JBDPmTI6SsVtRUYbG+glomdSMBXPmorG+Edu3bcfQSASz585VBTZjF41HxRBmEprXQ9lyVn/TA5QJN7L8mEwg8Epgij6cBYIU6Qy8lO0sCaOiNCQPUx9yCJIxRZ8syTzTq9fILvtZuV/Kqn2fktJMhhMoFKBh5RrFjvIJqB2OpLBx805s3bEbiXRezDWCGYaZzlFoAAl7mHHIvp7X+Kc8Mq+bHtcE/ilpzfiUlVeogMMy0f1+L/oH+nH55Zfhk5/8BCZNenGy6LbvfRO33PId9SnGg4zxhQsW4t3vfjfmLj6Vj+pAlr6mBeT6etDb3YV1z6/F3ffcjd37OwSSxlNZDAxHEUtm4PIGlOBnQptgezJN6eX4KJvjne98B952zbXyhT7W8fv778c3bvoqDu7dI2AilYyJXbni1GV459uvxfxFC5GhR1oqIfY1Bzn7zboNG/Ht236EJ57bgIzbD39ZFXyU8RVYQVlW+mKTeZMUcPvRf/4IJjY24GB7O0aiEXk5trW2Ye1za/GRj/wrtm/fgYoyAuAJuCjPhxzKQz7MaJ2M+XNmo7ayQv6ZXoK4ZNvLP9wUwVh5V8r0Ebylr1shnYUrmRZ4m0mkkeYrSYlGAodGTSGRTiOSiCPuc2Pqwnk4/fzzUdM8SSy02IgBtgaGhrB56zb4gyFMbDbgLX1e+b2GVUava78A8t6eXmzbthUdhzqwZ+9eMf+T8YTiMmvOXCxYthQVdTVitnT19KCjqxvlldVomz5dRSmdHR2aT5jg5LkoVcz1iIx2MuiisahTOEKP2QoBt6EApZsp8+qTPHzdhAmSq56/YD7qG+okedzb14/OzsPo7mYxyrAYeWT3UtpW06zDhiMQU1ZmQFwVJ5SEZFHQWF+P+roaJV9Z8EIGDSWXJzY0YWSIIMtegc91jTXo6DmAkZ7DWDZ/DlYsnmswWOlZE+mxPTBtpJTFvnWsAVi5wGyrEvIEaa3/rQVw+WEL3h4tp3x0kvtPbdczAgz0qDBCVUmkBwZLAX8IfYf7cPBQB4ZGRvDC1s3YuHkTBkci8IdC2j9Y0jsHlNZdRk7gmGFAck4i0MrCKYKoHG/GKiKh9ZeSvjW1dWhtm4Gm5kmaQ4ciwxqD7E9kkXFNYbEQ53C31yVwT4oiXO/I8uX3ydOe3+dFUH/3IMLCpk722X7EY5RljgrMJZuWgK2xQTBrCsE3jpeC27Cz2GIECOSpK6nbvPx9a+onYObsuaisrsNINI5YMo0YJZhZTCDvX1NwR7DagLfj2p7xEUBs5I8No5L1AQUEfNzLGQ95Jqa556EvN8F0rinOhsmwyrQ3MCC4AZvMWmGUWBzmLYsLVVDnkgqE6btjksMq6FPRjwHgeX+MIduHADQLmsiMJluIBUBkRJO5bJmqvC6uqyw8456V+8r6hgapNcRGIhjgPeSSiPZ3oSrgQoUrh7VPP47FixegsqocPd2HlYjftXu3ikIkNS3pZwP2c46pralBTVWl9iNG3tUUInKPI4UTswUzRTsqDiNO7ajHGGkYR37YtLFlDxuVGGf/zfg4crIqhCJInc7K1oFbEn4vY8K/lZeX6WcWNHV0dSnxzkIgrWcqMvCrqIxrP8EEzo+8dq7/xv7C7XiCE0Qn+Gykro84HD9cAfxi6FrAz+wFjH3JUR85gnk79vfx7F1+Qko0owzlo04yKqd75J7/lc9ULwUAm/sZfySisVf+dSfxScomW1lgy5olCE9QlGwzFn0efUg5IpMZlSse7Ufj9mNk+nHM8iDAyfcTAOVB8OHgwYNHnNa2gQUV2acIkrGYgX2bn+dB0I2qE3wff8fzkM1IWVWywAlScU/PZwA+O7KQk+OVoA6la3mMf66izDfBo/POOw+rV6+WygX7K89LBRV+lu+3Msxz5szBBRdcIEYjQTuyCQns2H2+9cu1PydyGQGYLsnGu5B3u5DKGz9ZzlPZQhzDewex6MwL8W8/uQ1f+ckPsP6Z5xCJxFA9ZTIayko1Rw8N9yNfYFFEDLm8YdtyFvYQ6KR6AqdUzlEeP8q4X+4agS+axmBq0MwNo4oLhnWrce8woq36Evdi/D2LP7n35/yVz6WQiieknkKbBlnAdHYjk8sLkAy4/YjlU0jG45Le786lMOdNl2OoIogUC9ZQQDKXQaCkFIORLC67/Fp43FVIxPI4cOAgPTNQV1+vZzEWDhPY9XDf6zJy1r86b+ZJ9GK8COSzHyJINx5s5TnJhmVfoFWFPai8ZFmQryZ4S1CQDEzK5VKumQcBTP7Ogp32GthXCb4SUB1/8Jnzlltu0TjiuCDz9oc//KFYqCtWrABBPSvDTDCZICzvkUzxv/3bv5Uk9Nq1a1W8cPTB4gQCguwjr+S8HGcvB7xlIROZpWSQjj9sTMhqPlH8XyvPWwsSH++62trajttvLr30UgGob37zm48p48w2+fznPy/wlnMXj/Hg8dHg7fHe+/d///cvAmqL4O1JTQ/FNxUjUIxAMQKvKAJF8PYVha34oWIEihH4c4jArPnTRj1gk4kUqmtq8JF/+SgCpWX4+S9/qQTX8qVLMKttKrZuWI/KkhAqSyl/R99OSrQaoMo+VDLrJKlWJxFnmBRHJmGMjKRhGdhDLFY9nBJAYjKLD4GGZcuNLv1dmfC00lhkSvAhld6h9sGeCTsmoPigZJI9FsB1rvGYEmrmPTYJoTSNwGj7eXOFL04zGVaIgRZffBwN0r4YtB1HPzF34Jxk7N8x8Nb8SYq7TkJMUsqjTMUCkomk5BoHBoeRSKXh8ftxyuKlePQPT2Dzjh248s1vVoL5mzd+FfGhYQQ9lMklk9ack3drZAyN5ynbTQlVh2VqwFyTHpbcb0mJmNrz5s7FooULsebhNbjiyivw45/+FA89sgbhshLDlPR6lLgLBoIIBcNobp6M1tY2xwcwo4QE2bcEU5hAoQcpfYnY7pIplnkmBJ4wEUpmSCyWUCLceCCba5o+vQ0LFsxTkFilzUIEylZRWvc3v3kQv/3Nb1BTW4tzV69G46SJeOjhh3Hg4EFce9216mffv+02+dExBrxXJnEIsLD/K2FJOViRDR1OiWVtK/viAJMCcAvqO+zbekn6cKytrdzyWCLTJDTFYiXzjuOHSSdHuppJWyZTCSAQFGQCjckDJtnIiqUX7tnnnC1pVTJGv3XzzXjyiSc0NghSV1ZVSQqW7CEyDIVQ5AsoCfpQX1OFytIQPPkMPIUsAgLojLyq8Rske8gj0JTy05bJKwnQDP1vDYAr/2J/AG6fHzt27se6jdvQPzSCvIuSowRvDdtPMpZHDRUL3lIelNe8cOECJUmY4Fv73HPYsXOH4lJRWaX+ZJhaBjCgryMTf1/+0hdxxpmrnTMTrDLg6aaNz+LTn/p3vLDxBZSWlCIRS0iG9JKLX4ePf/RfUdU8DYgR6KHXrClGyQ8O4Ic//AF+cc8DGIqmkPf4EUvnEEuRgWeuX4UjIT+8LBaQ93RGHpdkdn3kwx/GVVdc8eIJIZXGnT/9Kb5/63cx0H1Y8182mzKexW7g9BXLcN01b8GkpgakknExYiWf7TZelA88/Hv8/J77sberD55wOfwhSjgTcDKeiGTfDkVG0Nw0CR//2Mdw6eteh96uLo2tkrJSTGmZgkKugB/84Ee4/fbvo6vrEAoF+mlSEryAoAeoqSjBimVLMH1Ki6T0mMDzsm0d70nTNwngugXcUtovT5ZZNgc3xwfB22QaqVhC4y9DGegCgV8fMvm8gKEhMpJLwzjz4ouw/OyzBaKQPcjOQSBs6/btSGdzKiIKhkPwU76azD8W8kg6noCPS1LJu3fukt/t/v0HBI4xcc0EYllFJabOnI4FyxajrrERXd09GBgeQdv0WWhta9NYGhocFPC7ZfMWARcEJ3j+nt4e7D/QrjWH7UxJXDIeWAgysWkiJk9qRn1dA2on1ArsCYQCRl60rERs7HgsofkpMhLF8HAEBw/ux/r168TA1ZhmItXvlyoF59BQKKDEKsFbAsKpZAJRsoHjCakGpBIJzJg+Da1TWpGIxOELhFFX34Sd+7bi0Sd+h0A+g6uvvARXXHiu6fbunFE71hLKuZPJcyPzq4oB9nPZ2jqgi3ExHsfA5R+Px761frj2739qQG4E6D4EkNVeUwEEvdCg9fiAYL3uq3v7Bjz97NPYdfAANu3ZSYVveL2USCfybXy3jXQt46PNgJHGl72AKdIhu4jAJuclgq+UICUAxz4+NBxBKp01MutaAwNIZckqj41ZSeTpWZpFJkfvdc8ouzXoC2g/QTa2/CYDQY0hghRkiQ/2sVjJUcpQkRX3SkYOmWusnwVHZO4SdGXBg1P8ISsE6myIumrmsAzBNEqpTpuB5papSGbyiMQNcJsm61eFObxHK+VswNvRfcwxwFsj70zWvlsFdcl4UnLkZKqzgIR7Nq7pjKuk8p3iPK2e+tkAsvp/SjWzMFDxYQEfi1QMeCumKkGgbE57GoLn3AuZjZpLbNZgyBTZlJaWKRnOIgmynHkerl/cP3C/IXng6mrUNzagwvEn5O+YrOWcTouBPFU30nEM9XSgsTyIKm8eG9Y+hTNWrYDLZeYMglU7d+wSy9bYdIx5uHMurJ9Qh4ryMq1ZshjRvsX0M8NoNoVzWnfF6HZp7rX7COuPe3RhoNrDBNC0jfW5daw1OFeyeMZsQ4wsLffI1st44SmLsG3bdoFeZv9ntiss1tK8FAoqjrSc6OW1Z41yCn0vWRbA97FdrC+vRsw4kJ/rtWHfju2RTB8cD96Oez4YXTltcZvd+x65H+f1O9151MvXXvyRQO/xgddj79yPuZ0/4S9NecSRR8Jh7r38s53cJyibLFsMFV0aaV2qbHDdIluVz1EEdbiX5h6J7yFwdNFFFwmQ+OAHPygWGOVbCWLyPJRnJZuPjEH2f/qK8nMcK2SjkQVJIJfgGaWHCUD95Cc/EXuNQAf7PEElglBkz/H9HHecvwiwPffcc2Kw8VoJEPM5jQUeBFp5L1REIZPQMoYJGPG8lM0lQ5Eytvxugi4siCBgS9YcwdtHH31URQYEc+lpyutkUemqVavEDKR8rbUpIBhHxjn30hYA5x5OykIsrNFcw/qfPLxu8zP353q2pTIRmf/IYu+eLjy2aQe++8TD+MGv78a0yVMw0juIkqpqDA/0oLa2WstH72A3hob6QanlXCaJQjwKry+s9UBKBJkUQm4fyllj1T0MfzSNaHrEWAQ54K38fT1jMsqc+bnfsS/2Za4H1p86kYihdcpkhIMhdHUe0hwYjbHoMofBgWH53PpKTWFQ30gE6boKLH37G9HrKWBwKCrQOuvKoby6CqmsD7NnLUcyFUAyXkBkJI6ujgNIx2KYufAUTG6ZgnB5hWw8qE7DOe2u8/542eTx4C3BQTKoP/vZz6rtOHcfzbw9EfPzaDD4pZi3ZNJSzpisTrK1j/V+O1I5ztjnOHYYf/OcmNM447MaZXdZbMDzsM+x31Nm+Gc/+5k8cDknEwBmgQHbm99FYJfjkftFXjvlhzlOxh/8jld6XoKaLwe85bVxzmAxBcf90cdLeQ6/VuAtQegTXdeJ+s2xmLdsG7L62U4Ehl8N8LbIvD25Na34rmIEihEoRuDVikARvH21Ilk8TzECxQj8yUVg5tzW0aQNQS9KpP3DB/8Rza1tAm8Jls2fNwenLlqIXVs3o6okiIpSynDmBd5adoCgDz7kEohykjXGb9PKn7Iy36RtTHLlSEB1DNQiw0DqrkrSk4nBh1LJyvLl84vNK1ZMNqNkkgXHlHB0kpdKPDrgrWXdvjhFZCvzLXjrcmQAze/1X+une4yWE+DsJKWO/vMrA2/HJ5rGM295dibhxsBb63tLeTzr6zYyEsFIhIzMhGQFFy5ZiqeeW4vnNr6Ai6+8Uh5sN3/1axju6YOfyVF52fG8TE6QQGGASOs/Z9k2TLTaKnB5YPq8AlPJrmtrnYrTV67EPXffjTe84Y149A+/x6/vv18JPYEvrPaX3GlAvne1tROU0CktL3PktqHkJ8Fbno9sXHqrWUYjk4OU+yLgdv0Hr8e6detxyy3fxa6du8UsYQKE1eZtbVMxaVKTkp08F73aKO+0ePFigWvf/ta3cP9996F3OKkWW7VyMVacdhquvuZqJTzp30P2DB/YmRhi+zG2lBYkkEwpb/ZFA5qb5L3pd5Z1YSribUJR2VIy3ciIUk7VeBVbiW2L5xpfvoJ8SK0/HfuwycMaqVVJWPJa2NYAQl56JZbqnA1Njbjgwgswc+YMAQIP/+4hbFi/Hl56gpWWIlwS1v3T45YsbZscDgd8qKsqR3PjBIR8LhTSKbiYVKaUriOdbXwGjbwzx7qSVowLE7iZjORG6VnMvkYZzmQmi63b9mDHznZEmdx1UzLZeEYe2bPHRovYWmQ25LJiUNPLiR5WZI+seWQNtm/bKgY3mVtMyBuJNvOKRiOKzde++lW86U1XOyxonpssR7IzD+Kzn/kP3HfvvWK2MUk+MkT/wRJ86PoP4p3XXQNXyA9ERwxuQ7DH68Xup5/Gd2/7MZ5e+wLiBRdy3gCSmQLiSeM1yZgEgkbmWnMRpSqZFBsawrIly/D+979PYGl/Xx96u7vx/LPP4pknn0LnwQPwFvIoDxOkyYsJTT/fdDopMP2i88/F6nPOQlVFCVzsX/msiV3BhV0HuvDjO3+Fx55ZhyS8CIVKBGKYuRbIwQBC9Al//ZVX4QPv+ztMaZmMpNjZBlweGY5gw8YX8MP/5RazAAAgAElEQVQf/hhbt25SAU6esn2eAjz5NMIBD5YvOgULZs+ShDbBY/qpsZjA+JHTS9AAuHl6IyZSyJFRSr9oJtMd8DaTSClOBlQy8ziZfpkCEMllEHPlMXPxIlxw5RVoamzU+Of1eXxeMVeHI1GUV1RIVlbjzmVYeUr5F9y6j/Y9+7Bz+w6xIkYESNCvMYswpXJDIZTXVmPhkkWY2NIiiemGpkmY2Nyifsr6hZGhYTEg+OrrJVOJwzUvOXIyb9mvOK+QMVRfX48ZM2aqTasqKjUPkH0+MDSI/oE+FUcIPM7nUFZajrqaOrS0TEFLy1SxhTmfEZC1xS9aBfN5Fb8wQSRJaLZRgl6pQ/o9/851j5L0CxfMQ01ljfx2Pd4gDnR0Ye2Gp9DR047Fs1rxvndeg4vOPQPwkTVP8JaIJEHarPqQihM40Di/W/xV8XRUA/RLgpd8Hc20HUWCHXDTfs7+3oBOY/Mg787KLr9a8MjJbJtiQKwP6DjAxgXKg0BZECitBDxBIG9A6vVPPI6f3/UzpNwF5HyURg/D5S0BXAHA5TPe5mR/6isNY1Hgl6lp0TxYXlYuSevGxgapPLCvkiXO+Yl9d9OmrXj6uWexY9dOjUn+zR/wG3nsbBY5Fr6kk8gWcmYNy1E9wStlgGAgJCCYfqRkcVKqllYCDfUT0DZ1qiQweQ7+PZk0RUwEQCibbP3CDVDv7GWs6gXHreqgDEuThTapXAEV1bVonNSsooAUFTxSac3x3D9ZgNoA14YNa8BVAxLmpVIiJNbEhwACGWA+emQbhnJfb58Y6FSzIIBriqJYGDR2LslPj/rXmvVUgLPj581zm90i5c+9BsD1eFWEweIqzoMC0QMBecwGAiGUVZSjrKLCFEiEw6OAvL5XjGEjx8vPSpIzEVfxCNdMJsnJwOUeRLKgXH+TEQx2H0JjRQhlrgx2btmAM89YoQKc7sOH0d6+Hzt37pI8Nq+bDH2eX22SyQm8LS0JYWCwH+ms8bi2+wkB1brXglMsZ+Ihmfpxr+ONgtE2YZs7e1btx+1+o2BUbRgv7hElF04v8GAQc+bMlSJDX3+/7p1gN+c+qqHwMywoqamukhQtAQauAdwPUTqZmx2ekzYU46Wbxah1QOTxxYajRW4v0sA5krk62puc61f7j6qZjEXBeuOaAjD7e/t8MfbzceN2nKLMk5ltxs7ujIEXMW8jL+c0L/u9BG8ZW+6vtf+gPK6zqezo6NL5+DsL3nKMEewk8ML23bFjh6RYCbySTch/ZU/j8wlY5Z5b/Zj7umQSzzzzjIBQSpDydwRkrYwrv4t7ZxZK6pnI5RKYyveSjUelEzFD/X75h/LzvC5eH70frQwrWYZkK3L8cf9H70/KqBJQOf/888WgI8OOAC2PZ599FsuWLRN4S0lksufJ4OX7ee1U9SFARsYg75kH7Ra4rnMe4rXwmiwbWHOTA5Zq8LhdOhevl3tzSTP7/Fo197Tvw39/+7sonzsX//LFL2AoOoxmni/vQSFBYHcrSutqUVpTimgqhmQqBneeBXFAOpmAh97CYrhT0SYNHwqoghfunhEEEllERvrNXMm5Ssx18zzAF59sWTRngVteG9m3nCukRhUManxXVVfoevv7e/U9tRPq9ZmevgH0dfUKXB6MjiCSzaL18nPhnjEZCZ8XkYER+a8X3DmUVpQjm6dPeRmGBglclyEcLkNViIWUeaSzeXl+n3bWOaipb0C4tEzFSndfNPek+vSJZJPHg7cE/gneEshkUQFleiknzLZlYQBBf7JwCbax8IDg6Kc//Wnceuut6vMvF7zl2OCc9+EPf1jji96yZOGyKGE885bxJAOWfd9KJtsbJ6hLdjmlmVl4QJ9ejjOCuLw+FkTQQ5egMwsMeH989uGe1nrgsgCB0sQsyKDvKgsUOAY4ti6//HJdzys5L2P4csBbFknQG5bjlaA5P8+CJd4Hi0Aoc34i5u2WLVvUHmSxcpxyrX4lx9GyyWybE10X57kT9ZuX8rx9NcBbFgCwL7CfWM9b9le28Q033FD0vH0lHaH4mWIEihEoRuAEESiCt8XuUYxAMQJ/sRFondXisBwMa4OJmb/66/fg1FVn4M677xaQNa11Ks5euQL7d+9Eic+NmspyPSwyuWx8aw1LTwkbPlwSQCXQOC53O8baML6XxqPTpOT4NwtsGTalkU1m5bHX69f38IuMl5dh1vIQkOP4gI0mUwQeO6k+/cvDOHMahq1hl5pjDETmT2PSrseu1j9+KvrFfzk58HZ80soCyWNdzQLH8pOT960jP2fvqlBQpb0B/SDmLaWlB4dH5OFH8Hb95q34wzNrcc6FF2HK1DZ840s34uDuPfC5Cgh4yZww8WBluUlq8nfG83Y8eGsTCQa89SHo9wuYmFBXi0ted7HA26uvvhqxVAo33nQT2g8dEtOFD5uU5SLzsbamVt6BbMcpba2YOXsmNqzfoCp5sXPCYfT0dGPfvr1KHhrg3is25iWXXKyHRLIH7/zFnVi3foOSwpQDbmmZjGZ6ZFaUKYm9du1zWHXGmTjvvNXYs3ePANBDBw9g3drnsXfvHpSXlckricmuzs4OlJWVo7KmWj6u9ANlcnNocFj+l7GIAVgScSORSRlGy7Y2bXwkeKsCAsZT4C6ZgoZhLjaR2DYGIB9TqjPJRgHoYjs5rCQmWwkSU3baSTzxPvj9mRx9bMcOgumUcKWMMAceq+yZzGZSVVLSLHTguKG8GSXHvR6UBHySTZ7YUIfq8lJ4kYcrl5FXqht5AU1iW/voz+hWclljmMktMuLpD+mMNTLOCDIe7unHrt370N0zKI9Ysm7pN8koSFrzGLMo5xwm+jnG6ybUYeVpK9E0sQnt7fuUMOzu6lIcyKZiQl6+o2RvuV1KelGy8oaPfxzvf//7UVJapW9Ip0cMAzuVwpe+8EXc8dOfihFKX0nKnRLAvfyS1+HTn/wEmmZOA0YGgVxKECj8PqQHh3Dr7T/BT3/xK/REE8j4g8hkKc1JgN3MIV4CFD6PQAmrMkD5OLK6Jk1sFsNkmFKnHYdwuLMT6XgclWWlqKkok8+wj6wy5E1bhIKY1FiPxQvnY9HCuagqDxnZV/rW0tc2m8NwIoffPf4U7nvoUXQOjAigYDEGgR7OE9lcRqwQiqdOmz4LH/z79+HsVSvF+Gzftxfbtu/Exhc2Sza2f2BQYCK/Q8xbVx4eZIRdz5s1A0sWLpA8fj6TFnjLHjtasKBuXRCIlKWsbyolD+1CKo1sIqUCgTylOuXX6RQg0CuaRQ8uN+L5HAaTcVQ2NeKSN78Jp59+OqKxmBJlHE/xZAr9A0MmEc21JJuTd2QwEFD/I5tv75592LhuPfbt2i05cR4ZysS6XGhsnoRq+lN5PaiorUZpRSW8wSAqqqpRWVUr8JZAOwHSjkOHdK7BwSGNU47B/fvb9eJ3h8IhJXo5L/m8TPLS7ZfMyBRiyYSYTgTlKHFM7zr2Lb6nJFSCadNmYOXKVWLE79i5HZs2vaDPMShkU6roSAVP9FglGJJSf2bhBOdeJpUpT9/cPAlTp04R8Ha4s0verXwl0yMoq/Lj3BWn4D3XXIX589oAN32WydAhdY5scrJuLfM/B5kZC8B1ZAGMOO84sNVKKI8HZtn645m2Vo7zyMIV63jqQHgOk5fn533y82ZsvjZHBkgfBno7gN4uA97mWMCRBoLVQMkEoLwGCISwbftGPPrkI0hko/AE3ch7KxHLlSCTo0R/AD5vwBTa5FgoYKQqKSHLOZZAYFVlhfxLKanb0DBBBUku94tl0vuGBnH3r36F59aulRQ82daUgae8vQofMgRJOW8SkHTJDoBekwTPwqXlOHjgIB5ZswYHDhzQGnjq8uV465vfgvLSMsSjcbFzWVgnFYRUSgn03//+cRWMcD/GohruAbSv4Usy55yJWUznRYEAcY623EFU1dShrLJGv+M40hzPwhwWwBEYEIBo9lrjPWbtfi/vbH9MYZBh3vq99PB1q6CFxREEXilfbIvAtGe0igzOjmyMsWm+h3O49nLO/pLjm+OXKg+c/4LhsJE5Dod07nAwqKIlzhc++rUHAoad6GahTxSRSFQqGtxb8P7sekTAld9XW1cnueTq6qrRYiu2VZ4Sy4kI+rr2o7EyhFJk0L5rC047bSnSqQT6entHmbfcO3CtZJEh50AWlzHmjQ31CPh9Am/JvOX6ynXDAuMmvg5IzvWFUvUsnJJ0tAFt7C7TgqPGI9f5rfbeZr7l3Mm1X2xBtoLL7KVZiDY8bKwqyJ6tqKiUCspTTz2tfU9NTa0UPcii7TpsAMBwKKw9HsE6FpkQ8GUVppi79DPPcX3KSDqVMdUe3WGC2/2rGfPj9kl2N+5MTWaqt5AtNwpj92qL3oymiWOsrBu15ZVWksYWWh5dJjZqsnvk1OOc6uTKS47/LvNkcST4zC9KRF9b8JYKEFZqnM9DXJ+pxMJ/+czG2HNNpQUJWWQcdwQ4zzjjDMmE3nXXXXpuuOmmm9TmBE0JlrGwcufOnfqdZRHyGYPAKvfMPC/nJDL3yDQkAEFwhP/P7+Pek23J7yFLjyDTe97zHsWefZyFUEZhZ0jPcXfccQeuueYaZy3M44UXXhCAxf5GGWQCkfxOsm3vvvtu3QPBWh4Eo1euXIkzzzwTTz75pPZcvb29Wjt5f2QZW6a6CkQ8HrHqyERmPAgi8b2cI6Ta4YxH7TddbiQyaakqCBx13AhSyQw6ujpwyRvehA/d+CW8+4aPY/f2nSifUIvScAhhrx8jXX3o7T2MgseFQE0J3AHuV3NIRkcQZFGc1BJYIJOHh/tNMnBzWdRwHekdQmnOjfhg7+hcyz2d1HlGi3fHwNvxY4w2OIYtH9KaxfEY8PNZmuITXiRpmeL3Y3BwWMoq9DuOcB9fX4lpl6/GcIUfSRabRBNwZTyAN6e51eOhYkEpctlSlJVMQHVVHXLxiPb8bj6be31mH+b1Yc7c+QiXluBn588+qaX+ZMFb9hUCoARVebzxjW+UPDZ9jflcyD7Pvkwwk7LQ/DvBfwK8rwS8ZV9mnyZoS6YvWZoE3Pg7KgPZg0UI9LHl99B/efzBPkw5ZYKvZK4SZPzud7+rAgMWIFjZZLYhr5WS3mSWcyxa2WT2TV4L5aJZiMC5+/Wvf72AV44ljs1Xct6XK5vMGHLc0suXIDnBc4473hsZ8wSpTwTesn3oH8trvfHGG8VGfiXH0eAtz3Gi6+JYPlG/Yb8iiM74Eui95JJLBNhzfnu1ZJMJ3trvYf9lvoNzHgvFKYlt/XZfSTyKnylGoBiBYgSKEXhxBIrgbbFXFCNQjMBfbAQmT2sSK5LJcT5MEvx7y9XX4sLLLsc9994nMG1iQwMuOOdMdO7fC08uI8An4CVLhUk2hyGhhKGp9ldal4k5h5HBRLUFqEyOxlbHW1DVJHcsi9WCt2TB2PPw82SoiFnrJK1ssuvo1MoYeGsTOeMZtscAb+V761Q2KxFzfKm1k+0ILw3emnseE2Q+MXhL9o9lANlrUOVzOiWGKONC9hp9YIdHIgLMFi9bjn2HOvGLu3+NFavOxPJTV+Lb3/gmdmzeLInckhAlSZnkM2k+JWPFvDWywZTtMzE2sqVkYlKakfLFBK6Y3Caj5ILVq8VqveqqN8Dt9+PGm76OXfv2IhQuUSKTD6eV5ZWY3DxZCUSCzLPmzMLcefNURcwHYLI8qquqldyklyX9u8h8ITCy+vzVevitrqpEKBBCdXWN/CBZaMCkOiXcmiY2iAnJBCmZMGRD1dZNQGdXlx7sE7E4Bvr7EY9G5AfKJDlZd9u3b8OECfWYPX8efMGAvnc4EpEMNd/DrnHwwAHs3rMXO7bvUOLDJszJfiKYR6CUMVPi1MomK55GBtGyaOVN5rB3jWexAW2VlhTTiSC8kVKU95Yji8YkrQF+yVAtqK0lcUj12nwO02dMx8xZs5TAGhkeVsKVACsZSvQNlCciWUAZsmqZXPfKl5DsW4KJ1RVl+n+/m1KNogWqwIIJZrIf5X9rvXqdAg2yrggNECCg/208lcHuve3o7u5DIplBnsUGIDOUtpOCxo4o5rB9mEAgwVuCYEzWsZ05F+3Zsxs7d+0UGC8pU49bspt8MeHGg0mv7sNduObqq3HDDR9H8+Q2/b6QT6j9eN98WP7Jj34sGVrZfubzYiHPnzsbn7zh33Dq0sWIR4ZQyNAfzPj2kVX88Jon8MOf3ImtBzoQL7h1D5RDNf7NTKhTPpngLb25jRKAYcylNP6UTPX55RcbDtAnvAQ+jwvx4UEgm0ZpOIBwwI+SkhCaJ03C7OltaJvSgrrqcvgIvoEgOtm+ZOllkYIPG7ftxv0PP4atuwkuelBWXukkHvPw0KDWVUAynUcgGJb8cWvLJHQeOoRdO3agu7cf8URK7cEEHlldBQKe+TRbCeUlAUyd3IhpU1vQUFsDkhILlE5WcYyRZlVSngxbNTw929LIsqCBL0qLOz63+awBjeSp7UitErxNZrOIpNMYiMaQcgPLzzwDb7n6akybMV1jlIm8gYFhsW8JqLCzCmhyWCesbOjs6ML2rdtwYF87hvsHNV+xD8YSCUnVzpw7G81TpiCaTMinrqq2FuGycvgC9DVlO7kEOLCghGOTyWUyeVncwLGzadNG7Nq108hj009dwJ3PAE+UBqcsq8ejGPL7yspL5R/Ji6TkMQcFr5nABv29p0xpEXNp4wssUunQmFbxC/1zfWTnmUIPrm0c5yymIdAXDBoWIQsayPLk3EWZ6MPdvchmyXRLoKzMi8tXn4a/vuYKTGwsBwoxIMABTryUyJwFbx0JZbFxWWR1NOvWMmUtaGsKPsaA2PHgrZWJZ4RYRMWX8Vw13pe0UnADeQ/Ar0+7gUAFEGh+FXhux1t9R4ChdqD/AJCKApmEeRHxDtUAwVogEAYqqoBsCj19nUgkI8jkEhiMuXCoN4Oe/hgiMd4LGZHGe5aAJxPhAlTDIVRWlOtF+Vv+TMlrjnHOM4yGkd30ybOZk3M0HhEQsr+9XYxuFpowoa7CDA5XN31v3fAG/FpDyAKldzj7afu+djz80EPoHxhQnyOwNq1tGirKKlQcEAyEUVlZ4/i0BqVC8Ot77tb3cC3J8OV4q2r94L6MhRD8DoJvcCPLBcRLv2UWL9XCx3VD+zfDpGRf5V7KqKcYFpgFccXsFeuWzDBTGqcxz+IuL9cR7hV8AkzJHOYeRTYXWitNIZoBgq2aiJlXDbvMyNBKKpSsVJ9XYKybew/uVVUUViqWPVm1bCPtV8TKZUmMKU6gKoIBbznOKUceE0hJdQ8WXnCO5mc4xiZPbsGU1qlK/PNvxm86hyz3V8k4EiNkqx3AxOoShHIJdHfsw9LFC+RlSfCWRSC7du1WMl2AkJjHBrzlHqipsUG7veHhQe23JAntzI2Weaz9gVOMyKIexpLxEXjrKFQwLtqTOdLENlZWOlmMaM4pLu7FnbXKRbazR3uv/v4BRKNx3WNd3QRMap6MJ598SvNvQ6ORho8l4tjX3q49H8G46spKHDp4EKl0SgAZGeZm78L1n8VkOSWnTRFKWkorajun6McopPDvZJkbmX/tY8jatVWeqisxc4spFzJKJlrPnWcKY0lhi0aI8Tp/d4rbzBbWShiPPWOYnvniPf0RYPhxN/YvBmbHv/V/C7yd2NgkoE5s0EBAhT8E6HhQhpX9mMw47q0JyrKPESBisZR9NrFtRBCJrD76b3JN4uespDAZr/TyJKhEwIltQuCGjFcCKfzs9ddfL1lXMnbZP6yMM9m4fA/9ZXleXhNZhxyTBLbYXwjG0t6E3qAE4fhZgaUOy5RAEYEsvocsud/97ncCZXlY8JYMWp6PB8E8AjG8PguKkTFMn1uCY4wHgWleA8Evyzbmd9oxJV9ydl+/F8lsRsVb+WRWUsJkqJdWVeCWe+/F9x68D3fc8ysg51YBZNWEao2tfCyNSH83MsgjUFmCnJcjPodMIoaw12tkpbQGu+Ciugj7bzaLKj4r9QxiQiCMQDZtxhNl7KV0Y8aYxouWc6PIw3vUPKJfF0bBWyrVsFgol00jEYtoruR9sTiOhT1iGKfz6M9kUbtyEdJtjfA21iIRj8LF/XuGezdT0Ov3laGmpgUeVADukNb4UoLCXp/2/rSqCPL8ZGC37xfgu/sjbzvuiCr+oRiB/2sRMAoUZqzaOZqg7tvf/nYVoBSPYgSKEShGoBiBVy8CRfD21Ytl8UzFCBQj8CcWgUlTJwjsYWKNB2XVLr7sCrz5muvw24fXYPfuPaiuqsClF6zGYHcnooO9mDmtVQlmEnjEmmWOlskbyclSXsoArEyeMelHD1Ur/2Z9QC2Yy8QnP8ND3l9KvozzER0Xr6PTL8dPqxwNhI6Bt+PDb4HkFyV2Rv1KX1ljHQ3c2rO8+PcvH7wdX2mtxD/ZDmk+6GcFQjChkUqmMWlyC047fZVAm1/f9wDmL1iCxUuW4zu33IIXNm5EWTgkMIkP6GLeOsxIJqMIWFimpfX/kw+Vh4waI6VGYIZtX19XiwsvOB+/ffA3uOKKK1FeXYOvfPVr2LBpkx7iySJjkqKqslLJZ68vIJYGAZuWlhYlgtavW6cEOFlulA9t37cPu/fsRiyWQW1dhaqeyXTqPtwtwOmUUxZiyZJl+nxVRTnKqxsEIAz0HdA1kZ29d1+7QGJeK+UAG+vrEYtG8fgjjwoIKS0tUSKTwMrklsmYf8opKK2sEKuATEAydCorq9AyeTKy6Qz27Nkrb7jOrsPo7+tH+/79SsoPDEaP20nCpcYnVskVJwHLNysVazOSBjM3vHANA5O8NslRsr+c7KXD3uVnKSVrChQIMPmwYOECzJs7D08++QR6e/4fe+8BJdlZXovuyrGrq3Oe6Z6enEcBSWhGGQkRJAEGC4wfPPyMjTFY2Fxj7nV4Dth+9rNJBmxzMRmEiTYsEIMQCJSzNJImp86xuqor57v2/s9f3TMaCTBoWfaqo1Wa7q6qE77zp/Ptb+89p12TeWNktg1AbJK/jpegmLQu9V9ifgQW+7o60RZvEZhPWU9KksuDjwAuE8nyojbsHiuZKcaVA+ImlpZx6MhxsToJ2krSF4alK5vdZymI4HXKBzQQlARpb0+vktMTE2OSmyVAz7GD4wmT9mQLcawi45Wv6alJ7NyxXXJpF1x4sSRimUC3SfSP//PH8ZlPflrAHCU9ec25TAb9vV141zt/G5fvu0SsW1e1xFxdQ/b90LExfPYLX8WPHngYuYoLLq/PsBLkrciCBioGGKlxMZO95l4bjz9ze9ln/Hy/XkO5mBeT1eeqifXcHm9BezwmSUpKIPbz2rs6EQr6JKfsdlEuuC5vSmKhpboXJyfn8cO778dDTzwlX9VwpEWxYyPheZAFwdMrlqoIeD2IhoMCFNnua5SgFwDDz4jLYUD6imF7jq4dxAV7dqKns12SzRTnI/zOAg2ejzw6K2XZqBITK+cLKFB+M5vTz1WCIZIXZ0JxFdOcRT3VGgqlItLZLJL5AlKUj/W4sXn7Ntzwqlfh6muuFghFxv3k1Cwy2ZxAHzK6rHQ5QZClxQROnzyFmYlpMfUJrhFsEhOcAEGtirWj67Bl+3Z4g37kyIyljCClQOsuFEpVAUAtLa2ItUQ1hrGPMfnNAgKyvVmEQgCX8STQxLZGBq7kbB05XbK//aGg+hil/Ds7O1REQjYz+0jQH0StToZuWRKQvb09mJmdFgOayVjNtWKGm35mktVu+UvG463y02VSOZNlEQ7kLz0xMY75hTlVR3ndPvjcFYT9wCuvvhC/+aab0NFKL9EcQNwwSISevqflFUKsxWsbuslnA7LW+3a1562dn+x8zBGHP/MzQvCBWln+xwawdbDcKpEjL1BgUtoP9I4CPoK3z8eWB+pJIDsFVOeNVDR9f3nqlOZjshlc2xDRDjvS0HyziGomiYVEFtV6CEvpMo6enMbcXMJR/fBqzONcSOlssm5VPBINIxIO6n6ruIWAoXxLjVKBAeOpeOCDx2/873LpBB5//DE89tijmJqcEJsyHA7Kf5h9lszbussjtQKPL4B63YNjx4/jR3feifn5hUZhmwFPqYjBIiUy78noDSAUDKgvT09PSU7Z4+W4a4otDAhi+qy5T46Ev8sjJjyl7QOhKCKtbfBTit3xmDUqEOzsxrKcbV8FXOwDVuLYKeQhA8uas0pyXwCuR5KdBEynpqZVTGMkjc0600wdq8ruHNYo3+H6kcUiPB4LJLiOEPuWPsDhCGKtcUkwB4Ih9V3eC26MPccCKkHIB5z3RMw6j5jNXOcK0PX7dHxeHz/XSlC+rV1WC5xnCH4RbCQ4Us7nUSnmkZibxOzUKazpjMGTTyGzNIfdu7Yil02LAXbi+AkcO3ZC503QmnGygCb7NccAvpemRL/8iq2fLcdlrqWMsoXkqZ21lbFb4BrNgrd834K3pthR1gpOGAVrWgUcRx6b94XMWy4XisUyEgsJrYsI5Pb29qGvrx/33nefgNmhNWvR29erddGRI4cVY8rn0p977PRpzeBcc7EvsH0YNqBh3kq2V8WEBhS36xcjN1vV8cgU53zOuPBvvM8mRgaEMttqVRLn94aIubNOsqCu6iytssBZ7cnZm9nvuYsxxWD+idsLE7zt7+1rgKQsXmAceR84bxCIJ+BIoJLMW0qccqOSyZ49e1TsICsOFXe45RlJNhzbEu8vvXEJKFj/V36XsrUEfvkdFqRQxpWA7W/91m+JBcifyXol2E85ZYKpXNuTsWtlk3lOfBHg5TqbjDmyClm0Z8GNd73rXQ3ZZJ6TWoDLJbYhWZAEoMn440Y/y127djVYs9wHmZdvectbNBaTpcjj8Rqtty3bJ2VpyZIkeMu/M2YWMOZ+9XO5DE8kjFypiIg/jHqxDDc8ODE1jtvuvAMPzE3jj///v6N2CrojrSgXcwi1t0h23lWoIr0wg1K1An9LCO6QDxTy9ygAACAASURBVJV6SRYGQRVlllWkqVGQzFWBsTVE2Vem57Chpx9rW2NYzmaQSqaRpi1DLo98kX2Hc5t59qL6CTfeJ/VFR+KZ95frDq5TcrRkKOW0HtY9Z5FotW6MRQJhJL1edF16AeZb/Cj53QgF/WLllsqmqJLdJxRox9DAVtRqQZRYOFatSpqY4kL5YkFqHpFoTMxezXeFPJ7+XcOmbm7NCDQjYMZP+gKz2IXjH5nKHGfpeWzH52acmhFoRqAZgWYEfjERaIK3v5g4NvfSjEAzAi/ACPStaZekrZWnWl7O4NLLLsevvfVtuO/Bh/HY44+jtSWKV1x7NeamxpBPJSTvyaQ1E+oEQihDVyiXnGRZQAwlr8+v5FpICTu/8TgTg4sPoEb+WNKyZyTx6KfogFtKPjmym6tYB2cnYmz65UyJNu51ddLm3Akckzw8x3s/B3j70wO3unKnRZx5Hmdfi/xtZXy0wkbQF+uGecukIBPIyaUkPvfZz2EpkcS+yy7Hvr2XoT3egUK+hEgkBo83gA//0z/h7vvv00O6yJsEcJmwcIA4smgkV+3I5Frw1kjDMmngMhKmTgKhg360178U+7+7H/v2XYbtu3ZLNvmBhykXScktIw3Y0d6OdSPr0BpvFzOGEoXdPd1ILSUlW8SEE5OsTHIS8H3k0Udw8OBBdHR24qabXiWfUrIIKT06um4drrvupbjwwgsQjHYoFIefuh/3P3Av8rmcCgvIniQQzUQD2x6Pz0u85667cd+99ygpQYm4trZ2jK5fj3XrRxGMhJXE1Tm7PZicmEJbW1yAIgEoJk6YfEwsLslnkKw9yiSOnR5TkkwS1vWakr/08UwklgQwGrPnVSxcAWdOAtth44oc22iK5j6LZSIw0IA7BAvkMycA0fQNMrfI/OO1ZNJp7ZfJp7IDMlJKl0wsAgrm/lH61Ul6MkKs3q9WxMLu7+tBV2eH2Mtk3pr+aX34jGwms8diUzJh5DLsV7Ikp2fnMT27gEKhZPyqHc89w8Q34KtxZz1zIxONbYxJPzIoyL4u5PMYHx/DwuJCw7+MMSSzJByK6FoJyEeiEYG3XZ2dYngwqUfQnWNLazwukOnzn/ss/vZv/gbTk1NikoeoMFApi/n6Kze/FtdcsQ8tYR9cAqFKYiXQW3h8agHf3v8D3PPgY0jlS6i7vSg5stXkBjGu9Iw17C7jX2jY8eY+Wh9CArYEbsl+qJaK6OmMS5q4r7sDLfQPj7WgrZVsuoBk90IBv/qYx23uG4GRmsuNYs2L2cVlPPDYk3jwsQOYm6PMsPEC9/g8qPE+C2jxG2JHvYqg32u8J8nsLFO5gH6FJZSY9KM8tszFKwJ59+zcjm2bNyAc9KNaLjoAMpHRKsqlovw1yapyU9KS+6HnZjaLQjYv0FYgrxqxVV0gPGwSfQRgrSeiKxhEtKNTPqDxznasHRlRIQf7WSKxiNRyBuVKDdmcKaAgE56yxqlkSpKwZNvKa7dCZiAPZoBF+qxRUnXjls3YunMHIrEYyvUqFhJLSCwvK+no9gYQjkQFyBFoXZibVV9i0QhBkbmZWRw+chizszPqfz19vZJYZPKXMursb/SEJ6OO4wtBIL4Xj9MXt1tSzASVCVqRgZnLFdXn1g6vQWsshonJcRWgFCSda7z04rFWxNviatOUb+/p7UE7vehSSzh05DBOj49jdn4eS6kEKrWyGJQE0KO+GjpbArjxJefh/775JQjEPEBtGfBXgFAN8LF6gDTgswuELGhrWbbWBPdsr1s7J9nvq/zDAW6tekXJAIKSACBg65ZXHkpE95nFLQOeFmDNVgD9z8PqhwdZpEip43OddNBjh3EsSWieK8fLElDOoLiUxfz8MqYmZ7CUSGFpuYxAtAtDI9sRiHYjnSnB7yPIS2UJA0rKB5eqE2REhyjZ6zMKFCxqYXGa1yc2tVGodqRsGS7JUzPONcnuzsxMae458MTjRiUi4BXmrcbHfkqGpMePQrGKo8eOCVTjHMJjsJ1y/GWRSD7PdmWkcDUPCDCuoEwJ8zqLYcg2NQUzBpwIIOT3w+/xqvBIBSYuD2oqsPHAFwwjFG2FNxhWH9J3JQ9v5GmNbDKZrOZ65dVK4FdNwzBdNXUJeKzrRXZ6yB/QnDg9Pav+axQLqMZgiolMcR8lhk0hjgGL6N9Z0TlHW6ICzHn3WPwRCIfQ0dmlPsy1JdUuDHvVjD0EEMkorbBgyFnZ8RKMd3Ur2trb0MnvRyO6Do2LBBFVnEKmclUFFezf3C/XEWzftVIRc1OnMTt9GiO9bUiOH0fE78KWjaPIZJYFVJGpevLEaZ2H31nzVMpGEr01HtMcVSoX5I/NzcghGwCXPxsVGzPHWrsKNR9b+OVIKjPSVnGGK2rLuLUgbuPe6H6YuYjgbZWy/8WKPIjFvC2WMDS0RvPk/Q/crzY4PLIO/f19kr88fOQI4u1tkgUnWMsiTr8vgM2bN6ElGpVMP1uYKRIwgKxhApJVa4B/nZMKDDn3GP9fxtn+ayw0COQaVq7mCUkvm7gJ5BX7264nzJpIRTRCth2W7apCuGc+B1g55ecefp4Nxj2XJPLqPf1nMW8pm2ylgMUU9XrNeqxEkLwg0J1gAe/lTTfdpLGLACtZqARhKZtKQJQsVd63W2+9Fddff73kPB955BHJCxP4JGOVDDECpZQ/pqwx/St/5Vd+RYxYSsbSt/GLX/yi/C8J6vEYBF5vvvlmgRbcP1m39LblefFnrpe57qdsKI/7kY98RLLIlGG1/rT0K6X8MvfDjRLL//7v/y5ZU36GrFwybNlOGAsem/M1gWcC0hs3bpQfKBm9HIfoSUrZVvqL0ofUsoRt0Y19dmMb8tRryNKj1heAr+5BoObC8bHT+MsPfQCXvew63Pg7v43Z8Wl09a7VNFv31lHzAblUFkFXQAU7+VwaCHgQjcdQqhRRZUEclY5qVSkT8AGMRWVc17K0yE8P8/EpvGjjZox2dmA5ndbaJ7mcwTItcbJ55EtFjZG83+wjPGdJ0ZMFXynrZ9437p8gMdeAtVJBjH7JNMsv3I1iwI+JqXn07d6D0nAf5nx15LIZ9PT3oFgrqbCHk1O97EVX+xr0do8im63qOd/v9yIYNEB8Jp0zihM+vykG8HqNL+ubr3se5vvmLpsR+K8ZgbPlmVfLZv/XvKLmWTcj0IxAMwIv3Ag0wdsX7r1pnlkzAs0I/JwR6B00D9OSTa7XxbzdvnMP3vbOW3D46DE89NDDAhRedu1VyCTmsTgzgRdffKEe2OTVY+XN3C6xHAjcMgFopI9NkoXJMHr6EeytqurYgE8rsmhOotBhExoJKAOECPRpyM2sAK1iJDyrEKP5nN3/CsP2mcFqqKyd9Zbd/08b3mcDbe33n/39Bvx8RkxsfCTFq6Sw9dZy9uhI4TJRQyCASb5sJosvfuFWsUDo93r5pZehMxrHxMkxdHZ2o7uvHx/51Cdx+49/hGA0LPDBAIPOOTgsSiOZbFg2JuFqJAjFCnG7G+AtJVXpM/eqG2/C/v37sXPXLlx2xRX45Gc+jQceekj7t4yMtngb1q1bh0hLi6QO4+3tiMaMLPFXvvJVTE1OipmzadNGrFs3grmZGXnXppfTuOKKK3UcelRS/nb9+lHJqF12+WWknuLR++7E9++4HelMSlK2ZOOwBZBpyEQHkxpiJHnc+pm+txOTU5JQJJNz27bt8rpjQnfjpk1KDDPeZKBQMpmJZDISQiEmfX0ClWItMYysG1H1PpMxTA4xjPTGJIhO1gEl3k6NjcsrN5/LI7GUEBOS/pgEGE27Jtvco0SJJHkb+KbDqnEAfuUqnb5m5O6MlLBhQcHIVLL/MYkn9oCBSnlO8tV0fOga+yGYyz5UZ7K8qEKAcCiIDgFJERVcWN89C/oayU0D3uoYLrI8SwLYKOfKwg8maVloYJgUBjYxCc6zwVvnQutkeUJyjYODAwLWZmZmxcwgQ0jSkY7Xrknwe5WMJ3jL9kK5W37mllvehZtvfj0iZFkSyHMY33fdc5eSj08/9TSi4QgCjA/9HEt5XH/tVXjpNVeiNRJEvVKAq14RAJHJ5TA9n8Ijjz2NR588hPlkWpiUhIx5bQLaCVoZf0gv5ZMdlgJBFr4sA4/SwwRDS4Wc5PIGetrw4osuwPCafoT8XrHmCKzQA5dgAaWUySSj3DKPQRCeoGu+4kIiU8DB46fw8BNPY2xsHLl8wYy5wYD87pg4Y+z5eYpaE1bh/Tbtn8woYhFMHhKaoixsVeBtd0cHLjx/N9YM9EkuuVYpqgiCIHohT3/NguKsAgDetmpNbH8CuAQo2IfZFo2vufGqlOeiUGwjI2y92CKtrejq70esLa4CAEl8Ot6WBKAs2K9iEZdbCcyJ8Ukle1ngQfCY5QcChUv0rTTzBJP8jAFZtxu2bFYhBn2Zp2ZnkUilCGPB5TFFRJJuTy+jVCrou/ydsupkrS8szGnMYqsdHBzCRRdfJJnFuZk5eWyzqIVxyOSyyOVzAhs6Ojswum5EY+n01IzACoJs7NM8z8HBQWzbtkXADVlLM7MzArcG+vswODAgQIlzMO8lb1hyOYXxqQmcHDuNE6dOYXZhAVW6BtM6j/egBsQ8JWwaaMfNN1yIV1y3AwixPeaAMKkyusEOfGUpt3aeOdvD1oK4BAKZQl4ti2zGGccIwXlvtTIGA0+EyGteJQK3VaBcAwoVIF8Cot3A4HYA3T/tVPozfC4BlGcAH6+d50rwtuT47NrrJceIXsN5IJ1ANZEQgzuxkMTM9DyeOrGIiaQbG7Zdgkv2vQLBUAfc7oiux+0KyJdUdgIcz8S2J5uTntVmPqTEq5XsNSoHRg6YRTXqGFrT8I/mfpw6fAg/uON2AbnBoE9ymmQuEUxl+yTfPZMr4NCRo7jn3vuQzeXh8wWMR7L2bSWHzb8E0vbt3YuhwQEsJRaxuLiAZNIUFiVTSczMzUmie7CvH5FgCMePHZeEMEFbStszSU/mbTjWCrc/aOYMFgk5SihGgdjMNUaFges6I6VP6fwGeOXMQ1QZ4OzA4i7O2QRD6e2mvsMkP8/fWftxvwRuOb8SwJCih4rEvBrfW2IxHTNXKMi/NtwSFXBLyXLNmVoDcn1k5IkN2GfGEPllOxK9Knri3CwVjhatTw3Ibv4u1iLXpgRtGA8/wfiAKe5qjanIheDt3OQpjPS2Y+bYUxjq7cCGdWskTWpUOE7jxIlTahMEb7kZz3qy1NpUnFIsGfDWFg1aANd425rx03rfqjDAkVVu3ANnzWvZuQ3vWx7M+uJSdtm5f2aGdQq+KvTarmJ6ak52FFTvWL9hve7Fgw8/qJhy7UW/+YOHDkk6l/EnK5Je8UeOHFUx3o5t27U+4BxbZcGTKN0EaA3b1lSgmSbPdQf/xvHQqUMzPzugOeVgyZR2lv2aB3j/WCBnQUgB8ry3Dohr/zVzhj2OPS59RDm/mfnXSi//xLX5uYm5zjjkUjt/tu0/C7xdv260AVqyz7ANc71tr51zJX1lGT+zRq2JGcv2xbmGABu9N9VCnHbG9mpjpT7vtEfuW+OBx6P9sR9TjSCVMgVNfJ+gLI/HuHP/ZL0a1r/xduXGY7JPsR/yWDw+36Mn5Zvf/Gb9TMaoPSfaKFggl98x8zL0GbJLuSawf7fnyrUhz4vnaq/HAp2PPvqo1vGcz/m+PdbZzFseg+unCocHtxcBlw/jx45h48ZtuPfwE7jhzW/EHQefRtAdQiQY1Tqm6qdWSRVe2s4X6ljKLqLCNZ/Xg1AsjHwhC6+KdUz75PqO4w9VVWjPEGSsM2nkT49j3849GGyJar2znM4gnc0LvGVhWzqXVcEJ56WGOkGAPu2MMxVXfFofE7gNBwMoZjOqIYoEjf8349Te3omTyQTmltJo3bwZyc44irEwkgvzWLdpHdLVAkr1Koq5CmolL9YP70ZXxwgSS2mkMimEIgEE3MZbl+tJboxhPldUXNk2vv/Wl/8M83jzo80INCPQjEAzAs0INCPQjMAvJgJN8PYXE8fmXpoRaEbgBRiB/rUdiITpx8jEfx35QhF9A0N45+++G3OLS/LDovTndddcgYC7hpNHnsJFF56nRA5lryQhSS9At1vSlUzG8IGOVeBiAcgekZ5XTMgYkIhgC4GY1bJl8lZzklP8Dr0wV0uoNQBYx+dKD9h6bjQg1DO3sxm1z8zQqHr/WbbnAm9/UjLoXLv8ab9jAWfr7WXZC3UBR6v2zKQYJbDIenAk/ng/HnvkMTFB165Zi/N37kFhIYV/+vBHsW5kFG+/5RZ8bf938PXv3gZvKAgXveesz5zD5NR9I5uIDBuH1SbJ61VMXLKpCdpThjYWieLGV96AO+/8IdaNjuKqa67BF750Kx58+GEEw2ExZXktbGNMnMQ72gQyhSJhyfKR9X2UXo4zM5J5oywl/bbISKR3LYG8zZu2oFIq4cSx48jnsti4YQMuvvgibNq0AQvzs3joofuRyS4j2hKWhygTy1ZezCacl1NJA3JSWrZaw1IyifGJSdFTRtatQ6ylRUCk35E8ZWKlu7tXjFD6XZK5IzYlmLynVGUIMfoftsYkweyi12NDklRcZhw7dADf+/4dOHz4iIDiTDaDYpGSsCkl2Clnm8sVBKzxfCmlZvxvHXYJ2U0W+BSTxZE+tkldC6vIq9bKkxtvXDI2nR6kfTLBxgRrI6nqeOcSIDQ+Y1UBywSV6LcZCRtJSptEtmC+SRgbr1u+mCgm855e2UzUkzXpIBWm/6rJ8nwseGsbsemfbFtM4FNSm+wkghWUqJ6ZndU5Wek+myS1TAN65HJc4X0jM/SSS14skHbvvsvP6H5TM9N47/98L75723cl2UnwtlykzG8OF+7ZictefBE64zF4CI7VOX7VUKBE73Iejz5xEE8dPo6l5RzKxGHk48u2VUO5UkS9ZhgfAnOYQNU4RyBpBbwWvFGvol4uCiwd6OnEpZdcgJG1QwgGPPKUpXQ12XxkbMpzmAwJkZxN4QbH1ELVLQbw4ZPjOHDoiNouGc/iPVIWNBIVeMnwi/lMIJQJdvkNsmhG5QxmDGHCkH2ahRu1Kgb7erFt6xYxgfl3MpDp7UapaRYZcMxWoQyxWOufSYCW7Nda3WHXG5aiETMwhQPs9wRdYvFWtLXGEYmEESCAHg4bgIHtrl4Xe50AMRmD7FvymWUyMJ/H3PyCmHtk5bINU8qWfqRkDwsYoN0qZZmLRc0pW3dsx/DoKEo1ykhWkMkXBHLDTX82MnpzAgboWUq5Y85RLMbgNZIVS6ZOMpnQtbDvb1i/QV6ALD5ZTtGHOyumJccYFmPwxfMeGRnW2HX86HEVQEXCTFLTk7CssWP37p1iyJPBRu9bstkGB/vR2d4hQJiMb44BC0sJTE5PIVvII53L4OTYOBKppLGTpQddraL20uEv4oo9o/h/3nA51m+OAtVlIFAF2sKAT7xG52WZtpY5a8Hbsxm1lnkryqwBOwtZw54tsU3YFwFbIjMEhTzy+0PdB3gCBvzl3xtjoQ/oWgN0bQbQ/gte/eSB0jhQmAVi1ueSrEaCtQRwi0A5C9Azu1gEpKxbkVezGHslYOrkJJ48vojTi3W092zEtl17EY50oatrLTweSh77jK+rRC9MMZhhjTqsSSOA3yiqEeuc/UqgIMFBR5qcDPp6VVK56eUUjhx6Gg8/9ABSy0tiLgbCQZVauNw+yRinc0U88eRTuP+BB1GkFKWKexwY3QFwDWhSFqObhUz79l6qMSiVSsr/lkzV8fEJ3HXX3ZKy37p5C+rlito3lTjoq0vglscl87a9uxcev7E00Lwhn1uzfrNADotU2De5PrCMW432ArgN0579yOwVYt6yr7FYgVYOBjSKNAC2MxqElQcWu9incYM+t2T7BoIBtLa16XeBffIZcBnvVPnEGwnY1V6ZjcI/gaiG3Un5cckIc22j4hCjCEEwV5LOoSAioTAioZAjRx1CNBJGMZ/FzMQpLM6MYbg7juTESaxf24fhwT5wXXF6fAynBN6e1rooIBlnw9lkLGkZwb5fKOYE9lp2tgBb5zwMgGvalf27KZYywKxl26pQxlkHWHBMssoOUGaLubQyFiOVcxHPyoNioYLx8UlkswW1UfrLLyWX8OjjjyEQCmDb9q0Cb8munJub14G4juR66fChIwKFdu7cKSUezn+1Gpl/PIaRPeb6wl6z5gA9C1Qa7FsVlGluMrYqtFkx6joErclEZGEUpa+NbLb8cx3VBhaFkRlN8JZtlGM6QV0DDDtWBbLeNm1itX0BiyqedZ1PJYlVb65m7tonCAPeOuxyh1nfKDx11jdWRcfuK89x53nc+np6jdy/A2ra5wQCnFRR4pqACjBsT9YXl581ktUGjOXG9ifFGIe5zs8QYOV++LL75+fkq+tI9PJfgoH8rvXcteCg/axUbxwPW3ss7s+u4aheQ5CXnyML1rZZC0bLRsUpyiBQyI3POPy+Pb49JwK2BIet0g+LWu358Ds8R3ryWoCY/3KNwc/znGxs+HfGj1YpBVQFtrIIaXF6HqcXEvjW44/g1//w94Eii1iDCHO9Ij9uD8osPMgVNMcQuM1llqS+EIhEUfd4UUEFNRdjz+dgl54r6GXrDQZQLRcQKZWx/MhBXHfJRRju7VWhB8+dr5mFBSwkU1jKUuafY5h5BnNzbqnQu9slEJhjh1FRKiEWiGKgrRMoMhYVFPJZ7N62C9FQBD848CQmXW6k4p2otLQgHA1hen4KQ7s2Ieuto1grwFchSNuOof4t8AViSGbyGqPY390uKjcZqwDrvct/qWrAv9/9tlc/j62/uetmBJoRaEagGYFmBJoRaEbg3BFogrfNltGMQDMC/20jQNlkeloxmWO8NIFoaxy3vPv35cH2ve/dLibFdVddjv7uNkyPH8Pawb4GeLsiEUqftRW/WwJ0TMhIwo9sBD4oSw7UAEVMYjH5aFkdDHADvF0lD2z9vMwNWAFklSRRIsX+3by9kohZ9dnnqJx/NgD32cDbnxaEXd1gftrvrE4IGSU4h33psAhMFtmyM42sKh+YCZBaD6tCvoilxBIyy2mMrhlGuObGn/2vP5H0499+4P24+7FH8IWvfw11nxc1h1XExKv4VgYdVHKTYN1q8JZJQSvnR4agz+2Rt1082oJXvvzluPuuu+V1de3Lrsc3vvlN3P/gg2KSebw+IyUaCgqU7ejq0s9MarBNENjo7OhQsu57+/fjyNEjSkDQJ87v86O9oxMd7R1YXkrh1IkTYvttWD+K0dERMVgpW8gkYihMbzsmE8gKMoldwYWOLzCTwGx3hhllmEP8DEHHjo5ORMJhAbqLi0sG6HJ5EG1pxeDAoHwo2S/I9GPymi8mjZjoIXjb0dEuX2h5a3mMf2t7J5lmIcxOnsKBp54Sg5DXXK+VlbSfkB/ZOGan5zA3u4DFREJALosnyAJiBoZAIK+CiWYndWikItm4nGStTWLJM0+Slm4lR8kikg8qGVGELZykXdWRKeRnGBsei/EiIM/fKS1MsI9MZZu0ZztjokhsM8qxMdHHtkemmfUIYyJHMpZk4ZleaBKoBrQVqCG2gd5x3q9KXp1yd6Oj65XYn5ycwsmTpwRucyP7l8lX651rvm9AQnkw+71q/0z+UX7v0hdfioGBAYyyjazfpGP//Qc+gI997KNILCYE9rpF1Sxi++YNuOiC3ehqaxV4S/9Ogs8EB+YTy3jy0FEcPTGGZDonMiHBWybOmESW7DtVBJR8Nqldkyw3wEdDQtVJ+1KGj5zovu52XHrJhRhZOwi/z/GQbiTwWRBB2M0APwZ0IEBKFVovMqUqTk1O4+CxkxifmEAqnTby4I63IwEIyq8SoxcTigxjyQuvJLMZeubbJW/qwHtDA/1YMzQgqeYqWeHFvEBKJUrJWaWsH8cEBzi1LCuxrK30PccLtUGOE2bcYsI0GovJz5aJWAIybL9k2THZKRtOMqWqjiezgAsCFm7kC3lJfBJEZrwJIPB82F5ZrCImufx4ec41eTaSbb1x6xYMrlkjLzZ+tiS/XRYVEBQwbDw2z5aWqF5MDtv7duLECRw9elTHZp/j+TORvWZoDXbt2IX2tjYpARBgaGmNaYyitDdZ4gRnuro6MDk+pXZG4JaFILyH3IaGBjE0NKBkNZPWZLYTJGJxBPsJk+DL6WUsKzlr+tfM/BymZ2dRoByikqYswMijWs5jtMuNt7z6Mvzqay6GK54DPCXjdRu0vq7W59UyZQkoWbljArQFap4DhSKwnDEAZ7EEZJeBdBLpVArLmTSKOcrGulGpUuLRq2IB+QzrX7KNyFEii9MHrz+CUKQNsVgX4u196OgdBoY3AqFBALFVRR0/73KKLWcWWDiKXHoc4U4v0OIHSimglAVc9NrldS0jtZxGJkcZSA88gQgioVYEfS0oFIBEooBUFvBHexBr64PbG0UwFEdHzxBA8FY+voZZqP8EVJnfWMRjCiGMrP3qvi84SJVlhhGoscrrVoFCNp1CIZfB8WNH8PgTj4plTdCBRSEEVOsuL7KFEh574gDufeDBRhGSGWfMuGIZoyqE83jE7GTbisdatC8yn2g3wLb+7du+i8NHjmH7lq1SrTh54pQZs3gsx5fc6w+hu7cfLfF2+RWyEIJzo51jBBJ4DOOYczYtBYxsMvuwEw2pMZjrpe8th0Ayv3gsFj1QfYLzIudOqhfwWlS04EjsmjnCFCtZdi7XD1wrtHW0GZY+C44E8hrf7gbT0yniY1+iAoIYyrI+MMUhwjK4Jqib9RKLRlh8KHsIXlMwgGAoLJCYHsIt4YjWA9wSC/OYnZ3GcmIWmYUZdEZ8KC3NYueWDejrasfi4jwmJicU19Onx8Xc5TypOUFxcCHe2qoCr3yBcsUFScjzevk5ztlm7l4ZNyWjLAayUa6xzEizPl4lm+zM7Q22pDPu2vlRK2PdEq4DfCgVqjh9alzrDCoD7N69C0ePHcWxJy9SwQAAIABJREFU48cQjoaxfcdWtRuqhsj3t1bVvMziFjJv461t2LlzB1oiYa25ajWqh5gRwEqGGMUJM+cIwHXmRN4rO9ZzzNbnWA/isKNXihadlb7UZlYULHS/HYUFgr6SWXakmDnG6n3ZApTlrcv3eWgBwc5axxSEMiYslDP+Bpahq3bjrJPYYGzhKa/MMsy1cnGUIhrPDY7Nizjgqx5W+HzzfG5DA4NOGzHqDgQq2Q4smKlCrkpFEsoWwCUoaZmsWut5vQ0g1zJ2+XdbMGf92QnQcT98j/3fMlrtfi3YakFVC9hacJdxsKx664fM/cjX3QFvtW517od9j3Mi98F5n/9y4/e5L7vxe3zfMoIlIewAxvZYHBMtCGzP0X7eFEsYP29bAKJrZPviGsnnxtjxU/jXL34ZN/zyL+HSX3kDTmSSSM6kEGSRCfsuFQP4PMUiyUIJHqp5ZNPIZlkwWoc/HIHb60OZ87eXnyrp+Yn9lMV2BG9p21FfSKA+OYML123E9nXDmkIWFxd1zdlSAWNTU0hkMlJXqdb8WsOxU7DgL+in+gqVMyh+UUEuk0B7rB19bR2I+T3w1cqIx8LYtWuP7E0em0/gWCaDk/kivK1tKBbzqFeLGNh7AfJhLwqFHNwVP1oC3Rjs34S6O4RsrqCiwCAtBHxhtYkGQM7CGJZotbdr7Hj4f/zq89n8m/tuRqAZgWYEmhFoRqAZgWYEzhmBJnjbbBjNCDQj8N82At0DcbGKmHxgUtzl8cLl9eG33vkuxNs68J3bvgv6Nl6x7xLs2roBM5Mn0R43Mst8aFaizWGDCASkP5zjYbY6aEx2EDCyMp4EZ5jIYhKNgBsT/twsl4XJFZsLcVIuzu5WhMrMH1boqBbHtUCXPb6SW89Csn02YPVn/fuzNZCfFrjVlTSotYZxp3hIstFExv7f5JCZrDLJSEkGOkANpWsTi4soFYoY6O7F5sER/N37/j/Mzszh3e95D04vzOKTt34RZbcLFd4Tskkd8JbJwfo5wFslnwXOmISrpA5Zee92o7ezCy99ybW4/777lDh+3etvxh0/+hG+9e3bxLAlwFPIFySRTOZtR3en/s4EpmRwvR7Qv6u/rw8ET/7tG19XMpGsCyZ7z9tznmRHEwsJnDx+HD63Gxs3rJcHbqVqJDJ9PjcCASY6DZNTiSAHMDQArmF1S4KbOWkVFRi2DRPJTPbxWN09PWKo8JxLpYq84bixnS8sLEr6sb2tQwkyMmkpK0vvZ+3fYZAScO7p6UVfbz/a4u3y0BUY7vchGA6iJRpGUL6mzARWkc8VsLCQwNTUNI4cO46Dhw5jaYn+ngmcOHES4+PjAg7P3ihvy2Q6+yFbQzAYwpYtW9HV0SkZWAIvZMYyiUp5VwLvZNnQ+5VsxHNtTLbzntYdMMwe1jjfPnMT+OcwrggWi9/DpNTq9uqAzFbj3PjEsi251X4JlK5dO4z1GzYKhDt27JgAXAJo3JEdF0xizzCTDbOGEn+OIqlIny4xodeuWYM1Q0MYGBzE7j17sHHzZjzw4EP4xL/8i2QDY1GyFGtw18oYWTOA3Tu2oKstBq+rJiYqk/4cYabnEzh47AROj09jOVMQ2ZBgBe8F2XAC/ZwkvMaqGpPFRoLcKAE4bCjBPIYMSVZrf28HLn7ReRga7IPPQ3CaLW6l8ISfIYBbp1Au2S+SoyTx0YtcqYbJ2XmcGJ/A5NQUllIp+fPKOVyewD64PT4DrpFd47R3nZ9qWYxMtthbTmxbwmEMDtBruFVgNFnJ9GakLLJJgJM944LHkSvWGEHWFAFsMacMI5xjCBN5BCQo+yx/0GBQoC0Z9gRhCK7a8VDsOYENBvRX8tkZ7yj/TpbM0lLC+PNyjqmxT5Z0vfJPZFJeADXpVrylVYHDZP8TvOV9pBdjirKDuTyKpSqKpYrGnBg9hiNhXRf7NouIMtksTp44iampKcPwpXS8+hf7bAsG+wfQ19srD8iAn9fiVnvjec/O0d96EbFYVHKr87PzyKSz8iQm6MV2Qqb4wEC/5CV5TJ402e1MUBMQZn+VLDSlr1HH+OQkZhfm5eVL+JcMaR/ZnNUCAt4qXn3NLrznN29C68Z2wJOgbjpLHRzpY95sh0HLMSyZAZaWUU6kkE4msZxMIkfZ6Hxe97hEj8liWf3eFGSwgsAHl9ePQCCGSLgNgVAM/nAMfrK6OF/7zLVxDE5lkshki6jBh3hbL/r61yHeNwL0DAPhLgARFbKQyfqL2TJA4SQKs4eRyVA6M4+Ap4Z6OYdKMY8a22+tjum5BUzNpxBt60X3wIherTwvV8wwhksepJdySCRzKFdcCEfiiLd3IxyNA96AAW9tRZjA2NWjIDspWcdOAYMDPBi1A1PQsbLmMPMSCz4y6RQqJY75c7jnnrswNnZa7VFgat2InecKZTx24Ek88MjDuj8r29mLGAMMc9xhG2Y7I0ONPrGRSFTMc84l3DdlVhMLCxgfmxCIzr9xzCYjPRyJoW9wjYr2KGVLv2mqKZDlaAvqjDetAVPZt7luYBsxRVJcH3DeNaxKqxpA+WEGoVgsy2PTFDzxnG2hh1lTqOiD/U3+8FxjGFBVAKvPa4q9JG9Mr2kCdQaMJTirsUPFLyZKPLcQFRbI2nXkkeVfK4CWTF7HZ5esubApKOEVsP/zujl3srhHbH71zRRKpTxK2RRq+RTifjfKqXlcfP5uREN+zM/PiknPuXpifErzLM9HUs0sfPG4xLxlwRvnNI5JdswUcMtzd4p3OPdqrBV466zLJPnseOI2ZJNX2NCNNa4DUJvx1VFA0JrSMO7dLh8KuTLGTpN5y3WLH7t27cbTB58S+NwSi2L7zm0ar++//37df8Z4/YYNSCwuqaCqt7cP27dvRThEUJ5MZwK4lQZ4a+YZB5hlUY/zO8/RyCc7c7cjtcr1mAo+uY51pHXNGtcAeXZNLKDXkUk2475h7pqCrpU+ybbFYiUDEps5j/umooriLksDM2dozazCHXNubFsEfu1xVbzJ9TFj6BQVaP1o1+lOQag8iqXIYiTUbafneP58bmuH1jQK86znrZU1Vrw5h4yPN66Ha28rX2yvcTXIasFbrov5M2XXGQOOJxawtR6rFrxlH5PPKQshBaiXHSldw8Tm97kftin+TLCPzwgcB/g+j2UBWnsNtq3wPfs5exy+J0sU2fssN47BfVrPZa45VCjgnA9/t2A0z8GyRG1hon3G4u/chwW1fWSlZjOYXZjFVVdejdv2345v33U33vSedyOydgBzJ2fgpzWQw172hUzxIxm7XMmU81mkM0uy6PCFQvD4Aqh56qi5q6i5jXe91jWyNanJor40M4u2Ug3hUg3XXvwiU7BZ5XNIBpl8DovpNMZnZvSMni1z3cg251JhF+PCgjDdi1oZ2eUleNw+bFi7Bj2RMKKuOjaNrkNbTw9Ozc3hoVQeDx49hmokiuVsTufrbmvBmr0XIBMNopwtopytIhbuwZrBTSjXyLyuSL2BEDGLabjxPlmQnjGkusLs7CwO/cVvP2fzZ6x+/OMf4+///u/xox/9SF7F9FF+y1veooK5F9LGNnr48GFs2rRJ7bu5NSPQjEAzAs0INCPQjMALNwJN8PaFe2+aZ9aMQDMCP2cEOvpiSi5RdlV+UXzwrNbwlre+DaMbNuG2276LbHoZL77ofLz4RXswPz2GSNBnpNNKZTEVmHAidCPmH5Npqn6mnyHEJhJQq8rtmvHS9PGxk5JdxrPTsmdXwZNnXJVJmSiV48jRGTbFuTbz9zOhpucCUJ+NlPvzgLdK/DzbCT7LeSsJ1TjtMzK/zwremkpx4ytG4J3JEbIk6NVayObR2dqGF23bjU997ON44L4H8PZ3vANFnxv/9LlPo8CkMwE0B1WjR51Y0Y5sshJSBHWtHB+TVF6PvJqYnKT8LKWV6aN30ytuwIHHn0A+n8Mvv+H1uO+BB/HQY0+I9UaghUlLAiDtnR2S5yIjlElT3nvDKnGjo60NPT3dePLJJ3H77fsxv7CoSNFHl2Dc4sIijh05gpE1awXeZsm4rZbh9VG2lmAsP21gRrYrJagEDhmGJn8lu0JeWA6YxUQfQSgy5MLRmPzwCIDKz7lQEjuFD+7J5LLkTn/wgx+Kbbdp02axhRkbvk/QhYle/syCBPYLI2VNUJeyjyElR6MtUXS2d6K3uxt9vZTnbBerOEafL0/rqpZRxfzUJJ544oASq/TJ/OGdd+LwkcNYXKI06JlbyO+Wn/CVV1yJ3bt3K4F58vSYWLxGhpkM4VYlksmCJrDHmDOJzMTQiZMnJdFJEJv+q449YwNoU7LOAWd5ZIGJKh9w5HEdP0FKSTNZRt9f689r2NCUH60bD9UiPX+NNyETq7wf9Bnu6+0T85mejAuLxutMrGGCE5Y5Izliw7gy2J9BbyW1yMSe16XjM8HS1d2Nzq4ueRnzOAcOPCmZ4aCPrIqymA49XW3YtW0z+ns74XXV9SIzrFAoYXJuASfptTo1i1Q6b1g+ZDzUXWrXlrFpToEMIfNSqryB3JiELn/38eVxYaC3E+fv2Y6B/h74vUpTN2QnxQqRPDETz+zXjgw9fZvrbhTKNSwkljA5M4fpuVksLiUFJBPMEDeahTdiRhvWrqEJGh9Am8QnK0QuqE4hRkdHG7o6OwS4MlFIgIn+5PxXgJAKRCqyNpRssiOMWWHy3AEMDOPcMM5Y2EEWCKW3yeZmUYESqI4Cg5VkJdIjNj9lC3XeBsxnXyIzNbm0ZCTXnfGJYC/Pp1CqqCjBgrfG9dJcI4+/dngYI6PrlCRmf5xdWJSHqAAflxeRFvZDgq4E0wxjh8ecnp7BhKSo02aPZMKxuISFHl4vWlti6O7sRHdXtzzjKJGsccYFAWyUquW81tnRiVKxjOnJGRV/EHxiKp19rTXeqjGOcokCm+o1pMUONXLMHF+5LxYZzC0uIFvMCYLli8ldT6WOYL2MS/ZsxR/89s3YvG8TUEkC1RSQWQaWFkknxcLsLGamJ5BanEOG+05nUClmgSplMIFQyK2EOsejQGsH/PEuhFu6EY51IRhuhzcQg8sfhScUA4IxINQC+CNAgJLMvB6efBmoF4FqBqgsG69bTxCItAHgWEbmItm/1lOXrW61hPN/dOGSAcqzQOI4lpInUCgswOMpwI0CfO4yaiw8yZewnK5hZr6Azt5RbNx2EbzdQwDiznnVkF6cweGDxzE3vwSvN4je3kH09A6gra0D/ihZwj/LtsI8PMPbwBkHND9Xy2ovLI5YSiwgubSIo0cO4cCBA1IfoEKF5iW4kCsUBd4+9MijYo9b9YTVS4qVFY4DKKmgRTC/CgAavuTVOqKRFuzYvh3JRAJHDh9lzZDGCvYjgrexeDsG166TpDlxNfpBsziJBVQEpwyT1BSjCGQlAOrzC7zVPCt/TL6EhGmNYNhsBHU4/xflQ8n+SMl5t8ur/VjZUoKXYUqqKzFulD9Y8ME+zKIHspbJ2OexDHDrkaqH4kZ1CRXMGO9OgrkcgyTP2pB4ZXFXwLFqYNGGWQ8QxGNxCJliXKdy/WTZelyvim3IopxqGa4KZcTTCLurqOdSuHLvxXTexsz0NKZnpnHqJJU0psxYzxg5qhcEYmkBwQLFXDZrZkynAEZWFI7SAD9nwFuuix3mrVXOcAqCLJAu33rHk9S2UssuPhu8NVL5LnhcfuSyxQZ4yzmSEshPHHgcc/NzYjdTNpnbPffeo3GI4Pn69aMYG5/A9PQ0htcOYyv9xIO8F1SFoHSyAbys8oQFcKXI4HjgWnUOAqoC+zWfG2UOYwtgwFit3BsqMw7z1gGABZxaYNj5bMVRbTBAoVnzWbsRc3+d4zn7tcxfs4axihSmRI0KLByDCeBaBqaOZwsoVaHkeLo7hVkNaxNnVrTVpgR9l1LPL3jLgkfLtrVgqgUpOd5MTE3ijW98o1733Xcf/viP/1jKN5bhapVj+B2t2Xw+9QMrJ6xYsi83/KFNUaQFRq3MMr/LfsyN8WMfZ4GSCrwcyWO+b9mzFojl5zgHaa1dMqxN2/fYNtmO+X0ry8zvWbYsj0MfX36f3sw2DjwXyz7m33iOPGf2Y8vI5bHs501h7KqR1GlfihGLxJw4prI5TKdS+MCnPon9Dz2EaiiA8SOnBN5yPcXBhwojZKrXSmW4pQZSRCabRIWKIFTr8QdVwVd311B3lzW2skiaCiTVUhlhlwe56TkMx1oRrNSwtbcb8ZYWZFLLUjCgn3CuWsKJsXFkyTR2MUaGhS8QV8WjHt0LXXsxizrHlmoVa1vj2D4wIHWVaiSCyXQGt08t4NCp0wi1tqKUyyKfSaPaEsbwNXsxF/QighBKmSoCniiG125CqeJCtVKHl4R6xsZtChX5XEGAnlYW8Xi8Ufx27K9vec4JlG3yfe97H/7wD/9Qzyy8p//8z/8M+hz/6Z/+6QsKJGUbe9e73oU///M/l4VGc2tGoBmBZgSaEWhGoBmBF24EmuDtC/feNM+sGYFmBH7OCLT3tkjWzefxmUQK5WGrNbz6tb+MS/ddju98+zaxRPbs2oarL78UidlJhP1etJMt4oAVTJgZ/0IV28uTiqwPVrMzIcCHOybZCNy2tEQkMWnk96AHaz6Um8QjtzOBS/M3y3qx4O3KJ89JCbS7sXt8ViTVVIefi1dok2A2vM8JAD+Hd+5/5PYIx10FlJyLeUskhaCKPMEEhlUFGuZyebE2KZEYC0Vw5UV78a2vfB1fvfXL+KXXvQ6960fwj5/9FDJMzAb8uteMOcFbJYcJqohVa+RLV4O3bvoqEXgl85bJV8ro1lx47ateg6MHD2FifAKvvPFGfHv/95AplhHv6kG8LS7pUyZmmLDN5Y0s6OYtW+WFScCX50/Jw1hLVG3j7nvuUVKbbFQmGLu7OiUFPTkxjvP3nIfR4WFMTo6hXCrAH2DCwg02QePBZooCTELPUKAseGtlhQ0gCJRKBKbq6O0bRKXmwlMHD+O6a69FX3+fGjJBJTHTSiWcPHUaf/9378fxE8dx/nnn48YbblBC3HqCsY0z0UTAifeBIC4lVZNLKSSXklhILKgf0DsyHAwhHPLB4zJeiD3d3QKNR0c3CGzsHxiEr7V3NXUL6cQ0jp84gWPHTyKZWlbS6vHHH8f46dO6zgsuuAAbNmyUHzClgyMtrWJWSRbO60aABRU+ginP3CqFLD73+S/gQx/+Bxw7dFjgLZNllEBrbY0jSC/AYBhBv199mgUC2UIBpUpZL7aXUDiscSTWGleinQCk2J+oq98btkRKQBVZimQrkhHDRN3w8LB8s+lxTNYtEzlslUY60sg+m0SqAWolKO4wzlQEQvDQS+aakVlkorw1HleBAMcWAgE8FpO34UBQcsLlYg5Bvwe7tm+RDLzAW3qKMomWy2M+kcLU7DzGJqaQTGVQZkLOsfs0IK451gp4a87LcHCcEhJn2OJvBG8DPrLMe7Fz+yb0dnfA7+WnKeFovIhNEtyK2zKhbTwB2UZ5fPqjUQaWPrAzc/NYXFpCoVgRwFml2LKV4pMPoAMoOUlySZXC40glE4RhP/Yq0RqOhFAj60SMFXrkGqYSAXbGigwlSS03rstIXpKBadjzLORgG/PKt5dscDJWyTC3cokCLOw4zPvlM2w7SYbyPdSV4GVfYaKSzF/GRNLMDkDE5CjHK77EvNLYZYZvMl7IDBweXovBoSGN6yqsyBfFnAoEI5JGZTslQE/GKBnGxUJRTBGylBKJpK6ZgBUVCIzXpJGL93uNrzHB6C4WBXR3ozUek0evJNnJfiyX5IUdDoXFpk8l00K8Q0GyAOkTWtfxKetN5YCJsTFJLnMO5JjF85qbnZX3N8csJnZLrhoqXhcCNTe85Rr6WoK46ep9uG7fVgRr80hOn0Bq9hTmZycxfnoKJ08DtN1rbQEGeoDuLuhc+3o60dXZipbWqM7b1T8IdHQCbf1AuI/OnI60MQE0vjhWkNUvqH/VS1CMAykTViZDni/1xFVg7ervWEYaP2PB3HNVN8nB+Yxxb2Xu543m+4vA0jiWEydRrS6gjjxqVc4hBdSrZIuzLbiQzROoH8DIrkuBYAdQqmE5k8MUvQvHp3D65LgYz/19g7jwwosxNLgG/kBIbOMGjfNnnrzPpU/ANRVZh5zjKGlewlJiUQDu3Oy0JGqzAvn9hvHsdiOdyeKhRx+VdLLYr1Ye1y6FnPWNOK+OnLIt0hFApfcNM5UjDEHQTes3YHkpiRMnTmmM45jN8YwyzR3dvRgZ3SgJbDJvyRpkAYVRVqG3Y8BhNBr5cu2bMrOOfLEBEnXqCh1bgWXeEaDjWpCMVqNQYeS71a/I3mLfCgS0TiBYKEavy61zJjgTCHIM8UolQ5YBHi/8gSBC4Yj6nlE6sGxngrcstjCKHlYO1YSNnqmGWckXmbYECtLpjOYIAogcq1hwYgtJxDSk1HKpgEo+LfDWW80jiDKu2nep5pDpqSlMTU/h1KkxqZsYANmAt9xY6Nba2qLzkgepU7DI4/HcGz6hKqZZDd46hW2NAjcjmcyNCupGCcV6PTvX35BNdiS2nfU0x34ybzPLeUyMT4t5S9Bly5bNeOTRR5BMLaGnrwdbtm4R+/jee+/VNzmHrh1ei4MHD8rHe8P69di4cT18XoJ4XLMzngRjrTzyys/GooKqCA5r1lEBMQC8AW951oZFa9a7Zp4/E8jV/XKKt+w6wAK5Vp3GAMK27xlAzhQwmb9J4tgBd1dhdeY9tV2udSk5XAZVH1jAYxi8hlVPMJcy/dyf7DYcBjH7JgFb3UNnbjMgcg0LyedXNpnMW/WfBuBtihcIWLLfTs/OCEjjXGXBSoK3jA2Lg6Qu4fjYdnd3Y2FhQd/lekxrpnBY7FYVOzpFdvwu12qTk5M6BsE6FmVw//wON/6N87fdrDQzGZksFLSbPWZvb6+Oefz4cdO2Vczg0nG4xrUyyXb/9vtka+7bt8/401YqAqYte5b/WtDZArj8Pp85bdGdjd3qIX71WpPFq6dOncJXvvI17LvuWjx++iT+x/vehyxcWMrlsDA+DbJzLbs83tlhVJDoCyxf5zJyWarzUMbfg0AoLAnmKnU0PBW4/f7G2plMXV+5ivSpcQx0dGHj8DCSx45iZGgNogEfKnlKGleRzKQxOT+PhaUEqv5o49Q1rtK8wFE/8Xs9CLoh6wVUytg1PIIXbduGcCiKhVoVJ5JJ/HhuCdlyGWmubdMpFNNp+Pra0XbRHqTaW9DqaYOn5kY5U0F31xCCoRbUqnxO9MrTt+xhAahhKxs7FbMGp7IPnx2O/uW7Vof2GT+///3vVxt6z3ve0ygS5brn93//9wWSbty48Tm/33yzGYFmBJoRaEagGYFmBJoROFcEmuBts100I9CMwH/bCHT0tsgjzecNGLkxx4dw7+VX4nW/fDO+8939kvbbuH4dXvmya5FLLsBbr6C7rV3ejKy4ZWIjTz9CJ8HBpIZc4cioCIf1gE2mkpGtYqKsquSIUmpMjjgggQnyM8Fbo3q8GsB9tk+u3KYzBA6fgwbL5+/VWyMFdKbuYeMB85yTxGpZ5obv1RkGvD+5/eh7BDjMRxsV4RbJdYATy75QEoxJJXlvMsFE6bcKstmcwNtcJouwL4irLtmLAw8+gn94/wdx7bUvxa5LL8JHP/UvWEgvwxMKoux4kYn14cgmk9nCRICSWk6CyzI9yFgjSEO5YAIa9XINN77slVicnsWRg4fxqte8Fp/8zOfx2JEj2H7eBdi2Y4eSsvR8zedyeOrppzA2Po5rX3q9GJdkcXh99FktIJfPKNlElsd999wvUIVJKoKCBPzm5+awe+cOxKIRLC0uCLT1Ebj10uqTd85IuJG5YpK0pjnJ+1XXQ+aEaCuo18jWc8MfjKC9oxeVmgdf+/o38aKLLsS+vZcKqDTiy6xupwdnEf/2jX/Hv/7rv4o9d/1LX4qdO3agvb1DgA2TsmyirKgn61a8RAfgI7t2KZUUk3Zuch61cg21clZsuFIxg+VUAjkmdgn7ud3o6ulBT2+fQNzhdaMYGFqDrr5+RDoJ6K4AsMVsCieOH0dicUFJKUo3kt1zzUteou+RgaUkupNUN/x4hz0iX9Yas2WAK4BMcgEf/+f/jTtuv0MehdlcRufS1taOaCSKrs5Ogc5MihIIVXEGAataVZ6iTMQQgO3u7lF/J3jLdgl64tHbjn2+VpVEKwHIEydPCFxj/Lj/TDqj+84EH4E7AlqS0CTriwlv+c3VlMSSh2t9RczZJk65fx6TQHUoHBI4SHDZ5zdMMZ5fmAABE5z5HNyuKtYND2HDumFEw0HUKiWFJJcrIrWcwezcAqZnZsW8JkOLTB85/EmCm1CS8fUTmNyQNWdcG53Y8ahmYg2IhALYtHEEG0fXIhYNOT6mVaKzjtSl45XrMJotk4g5aB6fLFsCPQQ45xYWkFhKIl+kDKdbnp568RxtNtz2ASNsqvNqOKB6ja80X+wX8hB0mDIcVwRGCnTiudGv1w0v+5DHsDw4RhBcJEhCUEXALaVOybp1/OwEYjgypURYDOuW+zCsPPk5MpY1I1FK9ioBDvp2M64EjhhZArhlx9eQ10YJa+Nl6HiQ8udKVaDpyPBagZWWWeSmrJ+fDGB6WobVJsycU0axRJWCRZw+fQrz84tGotYp+CDQLIAapg1yfORNt7KLLDYhsETpVbJ5WXRi5P9Z1OIz0utFJrTJCGYfI4hRgS8QQG9/vwDdE8eOY2ZmWm2HsqqUl08RNCsUDIOZoJm/hly9AG+piii86A4CG3piiLgzyC7OoJQzFq/E0kJhoLsPGF4PjK5biw0b1qNrZL35Y6wd8FGOkC8mfq03Ln/mi+wpvgiuEbSllIG03Ve9NDM5v5t2YV6m/ZrXCohy5lxuyxKs07JtifY7dn88hsQonf2Z4iJzHBaDzAPLMyhmZlGuJpHNppDJUIqYw5kfLhd9HX0olFzo6h7C0PBE/axvAAAgAElEQVRGZPM1nKaX9vgEEsmkPANpFTE6PILh4RFE4j0/eX7+mT6xmhfrSFHXa/AJuASWkguYn5tFZjmpIqWxMUo/+5XkZ78i6/X+hx7EUwcP6qpt4ZhGlVXhtT+KZejIlJqPGKld+aXzrnq98lcuFynbnIXHQ3lit+Z+l8ePoZFRbNqyHQvJFAolssLKph/SL1MyxiuyqPLgduR4xXxUUQ3LR4w0tI4qT1GjOsG+rgmIAIVY2+beclzhupHfp6VCLB7XmG38dI3fNKXNKaFJ1Qr+znHGFGOxaMQwbw0j2K3iEqvKYJmp8sxlkSB9IMtF0IeUFgKSXy8VTbEVJVzZx8nWtZ9XvzdANGVP89k0iumkZJO9lQI6In7svfhFyGXSBrydok/7aSwmKFXq1XWyz4up7Daet/xboZBvyARbUInMfH7Wet5aEFyMYkedwIBKhmUnZRGHBW3+buX5TTuxXqwrxYamX7rgxdJiGlNTM8hlCyBotmbtGtx/370olIoYHlmL9RvXazykbDLj0dHZLvuBxx57VOPr1i1bMDIybAqOqmTcmuIsY2NgGbVWNnnld0kea242FharwVvLvl0Bb81nVjNxraqF2vZZTFy7VjbFXVzXmWcIu35u/MuW2fC4tZ357AIS8z2Csw2WL9fW1bKAXVOQavzj9TtVL2QwvyIVLU/1eh2LacMmfb62kbXD2rWVQraFbpzDWXixY9dO3H333QIgCWz+zd/8jViO/PxTTz2FrVu3Npip/O6Xv/xl3HDDDY2CgEsvvVSA7iOPPKJnOH7mne98J/7hH/4BX/3qV/GqV72qcWnnnXceXv/614udaL1p+f4f/dEfYc+ePbjnnntw8cUXq32+4Q1vwGc/+1ntj0V6BHsZL54T1WMIsH7pS1/S5772ta/hpptuwoMPPogLL7xQxyODmKzN/fv36/wJRN9+++1485vfrKIo7ouAspVc5vMExw6OZVY9gJ+xDOQzAFsHDGcMCX6/8vqX4ytf+Truf/IpHF5awP/7wfdjKZtHNBTB3MysWLf1UkUes739fbKRICuV4G2tXkY+t4wcFTFqLgQiUT2XVOol1FBCMBpFscbCu7pAYE+uhOzUNMKBMNavG0Z+fAJRvx+b1w7DQwUWKQSksJBKSZWj4AqgUrfy1GZMYJ+UOorLhZawT4zeDUPDuHjXDkT9AXhjMSzWgNseeAiHlzMIx9sxMzWDeiaHWCSIZVcR/t2bENm2HsF6DP6KG0tTC/C6QlgzshGBYBTFcg0uLowCVByhVH9NYzSPS9A+u5zW70/+2XPLJn/zm9/Epz/9abVL3vdzbZwbKav8/e9/H2vWrFH7uvHGGxtezf/2b/8GgsAsgHv1q1+N9773vWJksy2zsJXn8fnPf167Ztt/zWteo3bHcf8zn/kMPvGJT2BmZkbt/g/+4A+MPU8igXe/+91qt2yHv/M7vyNmMN//67/+a2zYsEH96yMf+YieBbm97nWvw9vf/nYVQja3ZgSaEWhGoBmBZgSaEfjPjUATvP3PjX/z6M0INCPwPEagozcqWT3JOgmYAMqVGjZt2Ypbfvf3sP/27+PQoYMYGV6DV9/4CpTTSbjKRXTH4/IG40MbQRM+uJLpx3y65DDJvpM8nQE3mIxmFq1KmTV5TBmgTckfR3LUZCafCd4aZsUzwVuG5dl4unzvTCD23EE8g1FrsBNtjYTpT9A/PpORu/psVtHufuL9M4CPQ0ZwfLXMFRAEI5DBBKW9Xrs7gbdkFDIJKhC9KuYAGWQEbwNuH/Ze8CIsTs7gb//ir3DRRRdh73UvwT9++pMYX5iDK+g3Xp4O8/Zc4O2Kf6cJNqu6AwHKEpqko7vqwkuveglyiRQeffBRvP0dt+Dfv7MfH/3MZ1FwubF7z/m47vrr0RKNKtHCxOD+730Po+s34KqXXI3z9uwUe7ZaLaBSKRhJXLhw+NARjJ0eR1d7hwC3mekp+QVuWD+KSJDJmByCAZ8BcEn89pChVBe4ZNnUCl1DYtBhEjvAE+qGAeYPMnHchborgP/9ic8ImH3Tm34VnY4HqMdrvJrZno8dPY4PfvBDApmue8lLsHPnDoEAEXrnEeylhxVhW3mhEvgykpebN29S8Pbvvx1333kfCuk8+rtasXnDGgz1daJczAi8rTvem6l0WolgAod1jxet7R2IxFoRaiFzrh3BcBTRaAxxSk13dYtFQ2YyGTIHDjwhtmwoElGyUcC1QDIj0yrPQcooip1skq6RaBQtUfoueuR9SenRI8eO4tu3fQep5LKOQy9dtkMm7wUWGHhayXRW+DMZTwZFjLJvBLMdcJiJfMNeIZOzCn8wpOT89MyM2h29RHkOTKhI2s7lEmhFIIsAL+WzWdyhpK/T3slukIed9b2VbK7ORkksSSk7suwEGOmfSOYW2VoEBI28dV4MonhrC9YM9aOnq1NgfT5P9mdKgO3C/KK8jgt5sgzop0j2sk9y42asc+SSHQacAW0d5q3Tb03cjTRyK30Ft20yTF/heRWNoTxnFggIAHbGIO674fPnxJ0Abi6TQ4pM7sVFgTz0x6w4nrgVFyWTObYaUNkMXTaRbVz5jPy1YaezaEJSi87+K2QUMQHJQZxgK1/ONRK4pd+0AFfHV5oFC/LAlr9tAKGA3wFvDRtXMuX6l6CUkUkmmMM2yXskML9UEvs+T+m+XBaVMuFx0arNPOFIrzPe6ltiPxMMMACumF3y2fRIknz96Dp0d3UpqS4GjrwvjSwt/YBVYCHv3AKW0ykBt6fHxuQ9rTHWFuJw7hIYZWSwja+mGaPlmUgwuWrYS/6g8ZtjDIznswEFCFawz+l7LrKoq/AG/GqLkojOZMRq5v0n85ljtovs8GBALF8WIdSDdSxX0vCXS+gOBTEYraE/WkbEV0Z7ixfdXSH09kbQN9SJ7oE29A32A309QKwN8FEmmBLGlknLOZ6gLX+3/9KPlq8VYM1AV3bjFVtg1f68ei5ezZTl5whYnw3EWpDEKSJosGtX/92R+RZoaxm//Dz3x78RlckBuQRq+SSWMwsYHz+GiYkJFTBFwp2IRrpRr5PBGkC0JY6htesQHxgC3H7kUktYWFrSGEc59VDo+U60mhhxHpCcJn2PCejBh0Ixg/Gx08hnMzh96hQOHjykPmxBV4IP99x/H46Sjea0ucbc/wzwln3UgDjsX2alRAjVHH2F/1wXAKACDpdh6bNvkWk8vH4TNmzagiRZqE5/k5IEAY/GOGIBLTKJDcBF8NUZ8sz6TCxMA9yqaIEKHYGgI3HsMyArxYYrlFIuqEioSJ/MqPHFDlImmX7Sjhwy+xTZtywwYd+iL738YVn8ofWlR9cudYwi0XsHQJb6hpE7l6Srxjf6lBc1b9DGgWMP+zTBU0nNW/9VeYXX1OLYB2v8XjGPcnYZ9cIyark01g304LxdO+QbPTkxgfGJCXnCLqezAuFZvGI9b9n3jWWBG5lsRnOgXchRKcAwhDkOk+HPe0PbB6dAxnrcatxcsRcxlhZGxtauVVcX2YkZbdetzvqOqgtzswnMTM8hnyuK2UYG/t1336UxfdPmjRheNywFgscef1z3rqu7Ez29PQLPCIJTaYT+6FzXUHWHc5ph2BqmqwE8nXlLbFkD4BoGqwV4z2TergZvVwDX1eCtVZEw62Edy1Fc4D1T8U9DUtnUo50N3pr3jTfzyrYyL67+qzkHsx43QLhR5zH7YJ2VWUOxcIjgrfXPleIKi1f5qtVwcmqFffoTl///gQ8Mr1lr5hhHGtgCkyyio1/8HT/8gZiplvlKoJTs12uvvRbf+ta3BIgRYP3gBz8o4IngJi1LCFp97GMfw2/+5m82AGy2s4ceegjnn3++9sdjHDt2DFu2bMHnPvc5Aaf8G0Gtjo4OfOhDH8Lv/d7vqd1QOYfg2tGjR3HVVVepzX7yk5/E1VdfLUDulltuEfBGcPe1r30trrjiCoHEBNp+6Zd+SbLPfG4gkPsbv/EbAgwJxnLc7+/vxze+8Q2d21/+5V8KpOa4xX1ZRu6dd96p67YMYrNOdzeksW0fsjYddi06vzSP7FIGY2NTyPo8+MpdP8InvvoV+Xd3trTpmgjeEiDls2zfmkFjB1IqN8DbQj6tMYKLlkA4KmWCYrWAGorG4iLo1zqa5SX1TAHVdMYUHkYi6A+EUEgvI1yrY+u6dfDVawK7k9k0EktLmKPHPPuUnm+clk0VnDrHLRaj1LF5eBTnbdoBzogsJw30dOOx8RnUoq2YSC3h0ScPoswHwHwe0YAfWW8V7k39iO/aAr+7BaWlLCqJPFILaYys34Ku/rUo6HnfDU+dKkcurWM4VsRbYhg7dVrjLddXR9//B8/ZqrkGZzv48Ic/jL179+LlL3+52gcLybkxvgRrf/3Xfx3XXHON7jcB1Le97W24/PLLVUDAe/9Xf/VXanO33nqrCqEoxcz2zTZI+eUXv/jFUhIgSMy/EXz9+Mc/Lg9bArp8ZvnoRz+qQoU/+ZM/UfHoW9/6Vvnb/tqv/Rr6+voaxyZ4S4CXn6Mq0Tve8Q6tM/n9F6Lc839gWGl+pRmBZgSaEWhGoBmB//IRaIK3/+VvYfMCmhFoRuDZItDd3yK5QIK3RroPYhn29A/iz/7ifbjjzjtx4MkDWDM4gNe96kZUc8uo5rLobWvTwyuTdkyAkeVHAJcAA5kb9AtqJLnpKyoJTTKxCDBU9RAuZoEjL7cij/hMOcXnE7y1cTGMzF8weKuH6jNTRmffByOUugL6rmbTOOlch933zLiIcVsyTE/5t5arkgOkHGQuk4e7VscF23YA+RL++s/+Aps3b8HVN7wCn/rSF3FiehJVyt85MoUGQDKAzdnMW5sg5P0iNkHQVIlZMs2qLlx35TWoZYv43nf2473/848xk1zGu/7kz/DkoacQ7RzEy172CmzeuBGFfA6PP/6EPNXYPjZt2YT/601vRHd3OyrlLAqFDKoVJuIjkh2lP18pn0coEMTC/BxKxTxG1g6hJRIy/sl+JmeZ+GSCrQQ3fZgk32g87SwQI76h5AeN1KDkkz303A2iXPVgcGgDEsk8Pvu5L4kd86Y3vREXX7gHfh+l9AgoV5QYZ8Lh85//Au74/h1i5+7buxfxWEzMUQKWknxzChaqINOUnsQVhMMhtMXb8YPv/xBf/uLXkU8XsGFtD160Zwuu2HsRBnvaEWiNQRRionqpFE4ePYap2Vk8Qt/bqWnkSiW0dXYj3tkj71OyLnl98da4Eh4EJZl4PXnihMBYAriUtTUAoykAUGKduJwtmnASrwRkh9YOY+PGLWiNxhAOhvHwo4/iC7d+CaeYkAkEJEVJ5pZJnBpPUJfjrWhYX3CYSwHDiqIksMtp3QIgDEO/Do/GG44xAnN9fiVMhoYGccUVl2NkeETSlUymkFHx1NNPS4ad/ZPnXybDv0Cgn5KN5np0bZRwl/QkOaIEL4ykLuVqCa6FIkYyl8l7xodykARjCRyS2dUSiQhMmxHTNomlxQTGT4+hXFzpsbFwAOFIVDwzATI2Wc1EtT5mgVtzTgZGWWEMd7S3Yce2zRjs79EZVspFJcEpOUxWnj7Le+Iy3+HLMmmZECYoK0/YRAKLi0tILi8jly864K2HvHMd17CgVo87DhvY8UcTK7oB7xjWnpWx1BWwk7sNAGQBYMOBdeJsyOuOz5ofYfkMB8UmJYDLBKSVUzZS5UbCVOx0RyKZjOhCsaBkK1m3Vcdfl+fN+8f7aeQqyXxiXzJKBivgrQEMhBlVWRzkF2hL2WSxeQToklkfFOhD9i3lYhlHJqpTyyyOmMLY+Jj8dVXU4CKi7miwOpKujTYs9rph+alIYxUgYEb5mtq8ABlKZ9YMC0xFBeyDrjrqLtNOeF/VXwjcmAw8XPTH5rWz3cgrki7GdZTdJVR9VQzEA9g21IHdoyHsHPZhoL8dAwNdCA90Az1tQIRJTwvOkkHLnwnSkkFr5Yz5dyuLbAFcy7K1zFjb3i2r1gKu/LvOftW//NtqSWTLjjWMe31WDcgBgwX4qHGb19m1WqZRAWKoWuYvGWysKCtg9tARHDj4BCZnJzTml8p5gYht8Q6sH92KwYFReH1BMWvDLTEEOygHzev7z9hsrMi8NfM02dseXxi1agHHjx1FNmMS8QeeeBLpbA4uN8frury/73vgAZw8dbIRbTO62OXEmWsVC1YZpr4ZdcgcV+ESg1yrql2ZmLMNGzYs8/Zunx/9Q8NYu249XB6y1AMaC7K5nKOCUFRfkky9o8wiwJTrDSqmCDSmdL2R9ZX/rEAvAy5aRqtsMgQ6GkY1i3MoD02JZoLBZL0S6OWL518slxrFEZw/W2OtSpiTTUUlD/ZrzjPcF72lqTghtr6kzf2ar2ShwL5ao7ct5xsCa6bowqwf/AKCONYRyC4Uiyqm4Ht+FqawMIn2AMUcKvkMUMygmktj56ZRbF4/imw6hfGxMUzNzMo3PpPNwe81svGGrWyKO9rjcc07yeSS1sYcBQguydPXbywFuC624C3DJwllZyxSsYwD3uqaHPDWAnb61yk4tMoi5wJvp6bmMTszj2KhjB07dwgkvuuuHyMUDmLb9m0YHBrE0WNHcfjwEQHbff098ul+6KEHtcbYtWMH+nq6UamUNDZRRUcAkrMmWA3eqoBN8zOl+C14a2wPVglDNIDQ1XLGZzNvVSpmUNmGNYL5edUcZ5u3UwG5+j2ukxvrIGcosMzas8s/z9jnqmFDcsh2nc4+1ji2lWk26g+aq6pV3PPIked10BkaGGzIJrOfWUUIAmf0MOY4Qtbt6OgofvCDH+Cyyy4Tw5CMRwKtbB8EYukzSkCMkrUEP/n9r3/967j55pt1jQSCuYld6XIJ6CXgum3bNr1PBiz3y3+vvPJKfZaSxgTiyJClnYeRizcgP5mOBMQIkH3gAx8QQPeP//iP+p49FiWVCS4TIObnLrnkEhV9khXOMYDXa9m/tp13UhkmHBboR7CXv3OeJxuS7NvVFhwq9mJhhgN8m4I3Y9vD8+R69F+/+TXs3rQTRw8dR701hv/10Q/gnqefQntrJ0LwYWxyDFqxOW17YHiN4loqFOk7BLenjmIhg2yKnvR1BEJRwE3VmhyAIoItMbgoieyqy88+N7sILGcRbm9TwVmH24Mo1TeoErOwgF1btsiSZTmf0Xr40PiUWYO4TUFDlZYxlZp8b2kNsnXnBvRF2xGtulVQVw35cCqTxXcfeBzn7bsSP7zrDgRjHShWXShnMrJCqkTcKPVE0H7hNnhcUSTHZtHlj2HqyASinb0Y3rITrkgLKixB4vq9ZKSyqT6wddNmMZ5r/4e9N4+XtCqvRlfN83Dmeeo+3afnbmhmJAgi4pCbGAdQv6CgJhpN9GeGT2P+SGLMFxNz8xmJNxrULxIEFAUiIJPN3E03U9PQTc/zmeea57q/9Tx7V51uJr3KDUmqftTv0OdUvfW+z7v3s3c961lrlcpynya+95Wfa/zzXhFgv/XWW3H48GFhVhPI5Rh87LHHBIwlwMoHxxOlvDke/viP/xhXXnllbcxRtYfMW76fVgSU4baSzARWOY7IqGUDM1UlRCJ/yXG/+tWvylzgg68jUGylm9l4YJm33H//1V/9lYDOHMdy/ePjAuRa/96f68IbL2pEoBGBRgQaEWhEoBGB1yUCDfD2dQlr46CNCDQi8EaIAMFbFsHoCcifLG7nCyWEo3F86X/9NZ7Z9RyeeeZpdHd24r2/8S74qmWk52bREW9CgMwgAiqlAhxulwAyyVRK5D3JuKJXJr8gUVqSRTIWsgmWsBBDIIcPxdisdOLLRUQ7301J0rygXrR5KaSpLzkFungN9ixf/6sHb81Z1ADcl4K4thhUB3Dt9deLQ1L2XlIoWhohKTqw85vsW8p0GlnVTDaLbDqLcq6A9cMrEXS48Ldf+mvxkXrH+96DG358Kw6cOIYsgQUyMCmqJ8wy1dcV5rSDxUQFQW2BRKT8XA4BvSiRKt63cOHSCy8WP8bHHnoMv/OJT8MTjuEzf/Fl7DpyHE1NbcISJcATDgSQTqekOC2emtUyrrnmaiwb6kOpmEKplEU+l0GYrNF8ESdOnMSeF3ZL0Zv+s+wo7+vrFvCW/pICcDhYiOFJsiBFv0pz/63nn/iZEYzSn8I4dBNcCsLpCiBfcKG7dzlOnJzB3T99QPy8Nm1aj49/7Gq0tUSRZrNCWSXwWPAhO+HGf7sRAwN9uOC889Aqssl++Oh9yW561WyUooriGsoYJXi798UDuPWm27E4s4ju1iDWrujD2hWDWLW8H91DA0AoCETIlPMAo0cwdvw47t+yBU/v3In5ZAoja9fhrPMuRDKTx9j4JBKplPpl8n45ncK+ZSGH/oHhSMQwKgmY6hiSgqopWInnF2tPIrlN1jzr+R54nW64HW7s2bcfu/e8iPHJSbkuvp+FPaIJwr7lpckxlJXCY9U8hUXKUVlnfHBsKWhHMJKFci3g8sljFjNJhOLNWL9+HZricT3Xclk63ildzJwk45NwkLDMCRrotVhmv6phWwlJLXYLa4YAAuV8gwH4Q0Epri5fMYwPfuhDWL12rchck/3E48zNzgo4Sgnnxbk5TE9OIZ1MY2ZyBkcPH8Lk+Lg0p/DaWexbyiiqw7fqM2mGQc0Lj+caDocwsmI5ujs7hPWr6F5ZWUwE7uT8NW8QZKBcI0FLBfwUMOE9n5ubl2cimUImmxO2HPmqBGMUNNaStAVk610pRtxZCugKDluIiZ8qZy4NDgreElSR+0cPSbJwhUGoLGRtknDAS+Yp5yZBcpFO9iLgJxDjE5lqgjEqeUpAziFjkGy7bJ5+tJzv6hPNAjuvX+Taq2RSU6KSUpU6PoWFLCoNCuBaLMoKMnD8h4MhtLa1wu/T/EAARz6bTSb0MjXqBQRQ6PM4OTkhPszafKBy4py/FviSho8aC05ZThwn9rXCBRZGsLJf+HQ7Vaqct9QpxgIKdjqoCEDlZc4/gvXMQ06HSCaWKX2fy8PBMUVJ8mwFuTKQM1BpRwx4ywUDuPjsEawd9GLzqgh8NLRtiQEhsmsJ1Gp866AnwU8WPS04y3/zaf9NRiKZyAbYNX7JdXDWjgzLwrWNSAZ0lYYQ4zlswMAaSGtRRgFr7c2y/88KuVBF63+zzKHawHIT2YYYmfNRqSB9+BgeenQbFtNJxFqbEQoHEY6ERXa9vb0L4fZuwEFJaPWB/I991IFbxpPzjANX5iV9JrNZnDx5oibh+8ILu3H02AkBTwlMTM/MYPuOHTh09IiOrZd43uo9qTk0WHK/UT6RTzKy38y6LkcVoUAQpTzl6PPCfmXTloi9u72ItbSjq6cPkVgTYnGCB35ZV1jkzqRTIuPNNUzHO1Q+noCYAHhkuKvEOcFAZb8aywWCkCKLoUxRSgpz7pCdyuMUCiWxU8iIf3pJ8gX3oGwCpDS/2+sWCfS+3l5jvRGWdY1ALycTc5XIsjtd0rA2Ozsj6wkZuzwfNrUJuMyeANnnsOGDwK3OVcm7Zv3i/on5jvkrGgnD53ZhgZ64C3OoMg9nU3CwWSCbwnlnbkR/TxeSi/M4euQIJqemcfTYccnF3KcQvCXrl4xw7jdom8Cf2VxG9r0qF81mD5WVZ74lWMsnly2Gkf+vgCzHjALh1v5AVBrsWldb815NNplrjVNYhDPT8ygUyti8+Uw5nyee2IpYLIp169aiq6cLL+zeLfYLPP+BwT7xJn/6mafENuGMjRvR1tIiDGYyhLkWE7BU6V4DYhrmrSjs0C/YMnMZX2HnatqopYUlMsV2zmoTQq2Nsab+oNsYk3NOA2/roHC9I8S+VtQklkgx63GMT69ZLe33CGkIesWHstztnlgaeZawnNkAYIHqLdteeF1TkPW8Vdaz+jUzHxAAu/7664U1yAebZPk3Pgh+EfjiY2hoSIBcyieT2UgAjY0EBGHJhPzin34eX/7rv8bE2KSwDd/6tssFBP3+928WYHRyclya68iCpEfpX/7lX8qYpCQygV/K2VLqmKCx5gMFmHl+ZD+SmUu2LFm2BMPIjuWxKNNM8Iwsx+9///sC0PH3BPKYj7ie87llyxYB4vj9kjGgDDivk/taypgzD/B6yHrnsa0HLs9B97wVafKQBrFiXoDfXCaP0bFxfOYPPoMvf+3v8NTD2+GPxrAnOY9P/ukX0BRrkdeEmmIYP3IEXocL2XQG0XgMA8NDOHriOKitQFA3n1xU649KVRpAPAFl4+eSi3D43PLZzqAPVYKmyQyKM4vwVB3whoOo+NwoZnNYMziIEPcGiQQSM1NYs3JE9uf5VA4zpQrGx46BDYXzs7Mo5CuIReKIR2Po7e5E1ZVDayQme7NUNoPpdAb3btuOTeddgONjkxg9NIXeS87BQi6L1NGTaO7qRjaXRqkpgKbzVyPgDOLYzr1oCrUgOTkHuHxoHhxCrHMAPl9M9mzVQgr5iXEcX5jBsrWbUJpKwRfyYnF6DJO3/j+/0PjnPeQYpEwyJYk5Vtl8QJD29IcFYzkGlj7YUPCd73wHO3fuPOW9S8FbsrJpx8PPIHOX3zH4YLOBBW/pu0vgl+OUj6XgLYFpyiUvBZX5nYGvJ0ucx288GhFoRKARgUYEGhFoROA/LgIN8PY/LvaNT25EoBGB1zkCBG8pQxcIhOF2ewVYYXHOEwjgU3/wGbi8Htxz708Rj4YFvG0JBXBs/34M9vQiHg5L4TmTTWMxmTDypAGRfSKzQHwDzZdlFhEIuCgrQ4snWqB5JfhVXmWu3vLaXlpYsX6XrxSmU2WNX/oq06hvAMq6jKPFe1/r/S8vm6wgkgJLLBDWC9/1ohSLbUu6+U0ctDhkCuRCBTYSqAShXPRrZIFIC2Z8nchuutziPUy/20wmi8RiUgq1mUQCA22d6O/oxN9/+W/Q2d6B937kw7jj/vuw/fmdSBbyCt4KC8ytkrOm0EJpRYKmNfBWwFAD2FAmlTKhHnMIqO0AACAASURBVC88DjfefP6bEIAbd/zwNlz78U9iZONmfOmb1+PRXXtQKikzJuDi6z0IBggeVMVnLZPPYNXIMN562ZvRFA/AUSVIqgw2FuMoZfrCrl04sP+AAGJN8Rh6e7rQ1dkuwEexoFLLTifHVRGoks3NS3JqcwDZBR6f8RL0yPhmkUbk7coEVljw4nhtxYt7j+HosTFMTU0inU7i2o9chQvO3ywSoIViTgBDlUIu4d777sWRQ4ewdu0arFg+jCgLylJENgAQPXcJgruVhcQCptftw+J8Ej+86XYc2X8YvW0h9HdEsWnNMNauGEJnewuC0YgCuAYsRSKJRx59FD/40a1I54tobu/AJZe9HYvpLCZnZkRamWxgyobFolEUC0VhuHM+sxBuQUmFl+xDQQQdkQbmczjx0MOP4pFHH0OlUIbf65cGDMrT8qbTY5BsTVuoVeYWMRXreWglBhU0kFlkWENmtusnKlFBQEgeUwZUtSoSmgRj2trbhCXAOLJ4PzM9LeNZQAZV8pXzEJatLd5KMVcBA5VV1CK2zCEZzmS7UarXLWO7XK0gEo/joosvxvqNG4Vt1NLWJmxcFvk4Pghilgp58dclZOxxuHD8yFFc9/Wv44nt2yV2Io9o2CQyy8lAEhlHvpvFSmWj8Zyt9Liw1SmH6/MgFo2ATFxK5PJYfA0bAMjAElABlNtVyVUCzLliGXnKoucLmE8kMTc7J/LOlACVTOlwCADCk3MTKKzJCChbtH77lfmo+dcyQTV+Cl7q/eY18SeBFt5KFuo1zvZIyqwUCWbj7WgZ0LwWDxs8fD4EAiEBUclqY1MJGXWcf7wu3gsBIYw9uMSqdt6GLW5SIc9UCu4OpzpsKqpVUy0g4KFNDCyfav61IIewAk2uFe9lYfKSDcZzsOCDYaRrF4DIEYrnrTSz6LPumWiObzzBdRwwBynTj7LkzF8y9jkGmM/IopX7rFPD63TARXZxNodKPi9Si16CNvybywmvm/negZbWMH7t4nPxtsvOxfBgC1o7AkBM9Ov1RlBvt1ACCvReJLPZD7iYQwKA0w84CJ55lc3Kp8ur+UVAzqWSx+a+WgC1tiwvAW85LjmBa+nErlOndUvJgNTGBPFzruEpllUrE8j8TSasPu1ibMBHCagwI12oTM0jnSsj0jMA+Njg8kZ/nArg1oDuSlVYomQpMVdzn3Tw4CHcc999yOWLAnaOjY3j0a2PS+OMALdmM1Jn3tbns+nXqO+UzJ6KY5frOoFEWg309/Zh+7YnJKcSRNUGBRfg9gorLBSNo6mlDc2t9Ij0C/BBYJEgCP3l6RUr+w7B3ZX1LnYZZMwzDxj/ats8JWAtm70IThr2vTSHmTVHQOASGW/qocs1yx9QdQSfPwC3z4NgOCTMOfF+FsY85e7ZqKbrDnMTJf2ZR6nWwUYMxpUMOOZU7o3El1GaeOrAn1grEHhmAxlBaVGjcAkozAabcDCAVCKBqfExFHMZeOlVSeZtMYtqIYuLzjsbXe2tmJuZwvFjxzE1NY3jJ06KHLHkeDftHDzCvOW/W1qaRf6ZvthWfYAAvfjv5ukXn1OJZ1pRUBJa2LVqRy/7ZRkC1mucKeUVwFvzOl1+rXQycyX34Q4cPXoSiwspUWgh8DUzO4Vnnn5Kzo/M25a2FvGKZNMcc/fwiuViL7Bz17Po6urAGZs2oikWQ1nYyYxfSZupTOORNATJOkigVgFqy3hVFR7uWeXsagCu+t8qI7e2QzHAbd33ts66td8dlv7UdFMHfC0r1v7kZ7+UzVtvbrK9I6cf8+UzjK499X1/XaK6dm0A7nn42dc1QdFugvPTnofsf5wOAUftdwSOPct6pZoI2dP0pr3pppukSU0k/71ekT+m5QbnOpUwOOe4ll5//bdw7bXXolSsiL89QTCyDROJlKx3du85MDAgzF0+yKwlkEr2JIE4ys8ulXQmq5XsWTIkKWtL4PfRRx/F3XffLe/XvKEKOZS/fdvb3ia+t/x/XpeVTeaxyXbk9RGEphcqZZT5Pl6HlUPmMe3xrM+tjgt+tynLOGfomAfS6SzmZuaF3bn70H6U0gV44834p9t+gG/ffjs62zoQ8ASQLxUxefKErNmFbA5Nbc1o7+7CyfExOMtqg1HOppFOpmpyzdy1sKkkk16Ua/SF/YCfFhwOVHIFVJNZOAolOL0eOII+ne+5AjYMDQkzdnr0JDwOYP3IauRSabhdXiQXpuBkk4TTAX8oDK/bD7/TiRjzaCyCybFxASej7S0osTGbTW1lF7Y+vh2lYASb334pxmdnMXr4CIZGVmJqZhJpTwWBtf1o9scwevAEfAUnysk8SmQUN7Vg2brN8IeaRVjDixJO7tsjTWR9AyswufcIgrEwFidHMX3Hv7zq+KcsN8fIr//6r9deR7Ud/p5AKFWETmfeEsxlbucYpBctZbRfDiyl5+1S4HcpeEt/Zo47NiRcffXVkpcJFC9l3r4aeNtg3r6uaa1x8EYEGhFoRKARgUYEfukINMDbXzqEjQM0ItCIwBs1Ai2dQQEF/f6QSCez0CPMCjjxiU99Cm1dnfjpT++Ey1HBOy+/DAOd7XjhmWewfmQETdGoeI+SecsCNb38RPbOoew8ytRpIcH4XRm5yKWFj1cHb6Wc8qqhk873V3nFa4Gvyho0BfrakZTta/2uXv7wL3deCoapt5vhClfJTDH1V6lP16E0ZRTre7SgcKocGxkyKkPIYkbd286Ct4wv38+CBtmCfE5Pz2Dv3r3IpTPoam3HWWvXYXl3H77yF19CLBLFhz7+cTz81A5seWIrZtNJOChvK3KzxpfSeKmRASeSg8JSMRdgwAwWPFhQ9bm9CLi9+LXzLkTM7cePbr4V73nfB3HmhRfjy9/+V9z/5LNwuvwoF+nr5EJQwCmNTL6YR66QRbVSxFXv/y0sW9YDF5mzLoI0JcG8KUE6NjqKxx59DKMnRoVJM9DfhxXDy9DZ3gqfx4ViKUdYBKjmgWpBGCFSVNRKkPhcklHa1tYl/k733HsvxscnsWLlGvT0DqFY9mBsfB65ggvFokN86aanxvFrF52D977nXWiKR1AsEiTOi8srQ7Fv34t4+qkn0dPVhaHBQfW0M+yiGjDqrAobnQAq71M4GEE6mcVtP7wTe194ER1RD1b0teKMtSuwdqWCt96gD6AnrBiiOgXcWBgbw023/AAdvX0im+zyBjE+PYupmVmRVSbIyWIZPYW1uE7fXwKElJTUhxSyaux2I39rxifnPIvh99z3AO6//wEsJDnzCS4BHnoKi5SlMokISumDzEgW0pR9qkwv/b3+Z5oXLDy8RP5RilIul7ASLLOTxdX2znaRKWM8+X4WAclyJpAhEutSsDbg7RLGrX6qYdGYoqotFmqd2MxTke11I18qCVjspT9vPC4+i26R7FRJZIIAfp9fmOIE5VvicfR09ojE7Z3/fqdIyMt8YMFZisJ1nz/GgmFQ1rrNSwR0lZXMvCA+i2Reul3CKluzZrWwmojBEdQWiUdhhrCoT3ZqWor82WIRuWIJ2UIBiUwGycUE0smkABAiy0tfM7I0mBPIiirz/DSnMH/U8iDv4Wmpy95Wy15SlrTOeSnwUpnB5xWmPYeS+heygK/+kJZFqQV4UyiveSBqMwrHJlm0tN0UnhaHpBCyVa7dYPt1j28z0gScqg878yYFmdlEICxhAYAZZ561+mrqkNNja57VfCDrkQEYeL6UM6aEtLxWkFUtgkuYzLiVN1tGvQEZakzdGsu5LGNNPs+wswTIMseyawkZt9KyUyrBU6kg4HKjo6kZw4P96O3swFB/H0aWL0dHeyva25oRDnsBH6OQA8ppQJpUCkCJwKhBRQWY9Sgw62H+8Ou/HbZBwnr5ChokYKgFBFV3mqAswV8jcywgr7KvbYOF/M14DGvnByebZeEaKp2JcZ1ep2BvlefKOIksPM+T57WEfSt/NDlPukLEXFLZt2y+kbd7gGgbM9MbdSv1CudlG7eMjDTzD+cvpRt9XpH4Jov+J3fehUNkc3l9IsP7+NatmJqdqSsb2DY3mbsvB97qyqMjQjKizDNKDq8cXo7mpmY8tX0HFhcTAnjI/GZOcvvg8QWFgesNhNDU3CLgaSQaFUUJgjvMK1TM4P6C6w33czaF1OaSyGRb9QDri83GBbewjUWVQVBI7mlUOlmVPqiE4RX2GoFrsvwDobA0AorcNJn6ubxImQqD2cwt27ghjTwOSA6Nx5ukISNB2wgjo6wLoAK3Ijls/WVdDgOYUlXALY0kzL9sOCjkshgfHZXGxICX614RPmcVTeEAsol5nHPmRrTGY7JPOHH8BGZn5gTwJPjORhW3kzlTZZspJx8KhwRUI/jMRquW1la0tLbAZTzeKbVqfelFPl6acLQhRJjCwuq3uVKB7lOZtyI0bxQRNFkq3q97UfZQ8JDHjp5EMpkVEPXCCy/E0aOH8eKLe9DZ2Y5Vq0YQjUXx1NNPCZOY58/fJZILeGHP8+jp6RLwNhaJaNMSG2BsA5PxoK353RrGbQ24Fb96+x3A7h9MA6fxwj3le0CNFauS/nwsBWRPB2e1WUutAuoNNqe9p9awZBm3Zr/C/e2S9dAe+5WTjGl4e9kXWKME4KcP73xd8xTBW5ElF+a2U0AtyphTcvjTn/60+M3SU9Tu/971rneJzyyBLYK411xzjeSgL37xiyJXfM455wgLlsehJOyTO3bIGBoZWYmPffR38OxzO8VXlPHha3/v935PGt0ofbx161ZhKRJ047FvvPFG8aglEEcPXb6W50i2IgE6+o9SYpns4FtuuUXAVz7+/M//XEBUvo6f88EPflCaDOjBSxlcAr4EpClhy598PfeMBKP5eT09PbXrZVysz7LOhzrIzt8z57BJVBRUypT/dQrQ+fzzuxGPNePwiWOi4DGVK+Bjf/Y/4WpuEjUgjyhVADMT46jkiyjm8ugf7Icn4MdCYlEAW8muxSKSiYTkGJ5rPptBKBhAOrMojUu+eAQVtxMiol4owVOsCIgrxiIBn8gpU83IXQE6m1qlWdVVKcKZLyAeDKI/3ASPt4p0ckEbcNm4Ra2PagXZVAozAhw70NPXi6LLhXQVmE/l8OKeg8gks2heO4KRMzZh74H9KJeqiHW3Yi67iHSlAHd7HC2hGKaPjsFf9sBXcYiqD7whdC5fg3h3P0LeIFILszi8fx+Wn3UGWtu6MHPouLB3F2YmsXD3/3nV8U/Za44n3sv169dL0wBZ25Q8JpDKf7+S5y3Z3N/73vcE3OX4pXfykSNHBODnuL733ntfEbzdtGmTyBtTTpxMWa4r3/72t4Wt+/Mwbxuet69rWmscvBGBRgQaEWhEoBGBXzoCDfD2lw5h4wCNCDQi8EaNQEtnQOXqXB54vAHp6C2WCa6V8fFPfEIkRu+6+06kFmdw6UUX4Iy1a/D4gw/ivLM2o621RcCDCgt3UpfTwrfIoYpnmfoc1QBA8yXafpnWmCxhhf1/CNIvD95qpUvAgCWfX2fevtJJaVHWFntMycyw3Fj5V5ZJXdpQQR4LBLBYx+52YaVYpqDxzhSwRQAyeqGxuOgSr7TFhYQUV8iKzBdy8v9kmtA7kpKvlIOanpwWzyHKJI4sH8aFZ2zG2uUr8Ld/8Vci6XfNJz+BJ3btxE8e+hkW81mRt1ZWh2Fz2PMSNh27001lywAZLIqIXxALuy4Pwt4ALjrnfHSE4/jBv92My6/4dZxz8WX4yg034YGnd8Hp9MPp8MBVriJGv9ByUcAlMjMKxTwW5mdw7rmb8a53Xga3m1K4BVQqlETWjvlKqYLndz2PZ556FjPTM4iEwhjo68PIymG0tTWLVHKhkEG1QpFRAhsseJZFUlEt/lyIxugPOYjJqTn8n3/9Hvbs2Yeh5SsxPLwKXn8M45ML8PriIqVMqcPFxTmEg2586IPvwfq1q+Fy0jMvK4AVHCwmZ7F9+xNSvOzq7ERzU1xkpIW5bEroct8pd+iib24RsWgcxXwZd/z4Ljz75LMC3p61dhjrVg5iZKgX7W1N8AbZje9T8JYAi7DOnJjZuw/T8wksW7EKi6kstu14CkeOHcPY1JTIALe1t4vUNMcxmVD0zCLzx847i6vKvBPWKkErLTR6fUHkC2Xcc9/92LptOzLJtFyH0+0VlqNl3orPnmk0sGx3KZSKrO+rgLcCAFomJIusvMclKVaz+Mc8sbC4KB3wg0NDaGtpFZCAPlIEcBcX04JRSWlKWKw2PARIFbyzgLnOVDsTjT9ejbGp10s2cTAcweDQMimi5woFpDNkhJKlRalejp+lzHdlUhBomJ+fFy9I/j/9EAkYKn6lLFYy0aw8qp6LMnEJGFj2K4FQzkMC0pFIGBe/+RJs2LgRDrcfBeJj4oZLFm1RQOZMLivsWkpcZguUFy0Ie7VCv1x6t7GhoFJGJpXAkUP7MTs9JfLGNRajDESd2xqdpUy+JYxpkdVWVr9VRdDCJhnAlDr1iO8dwQhh7oJMXJ1r6qWsqIqUtk2jgDTwCDNLWcmUjrbKDgLzmrwnssWWWS1hs80zKrUt7zVpWGXJlZkjEs9G7lggYZHv1DXFZnPJwks8IVV62TK0dbjICLbFXSMbbztuCJyYi1Iv0RrrSu+pMHOlqcB4xBofeF0PdV6I7y3lkukPz4+slOEuV9ASimDFwCA2r1+PC84+CyPLh9AcjcIjecAD+L1AOQ+Q9VdSVQL5MAFaha4ohVuVGCaL0nrGmpWsNo4N41HWJOnm0PfaeWtZsoyf1aTWRXpJ19Hp8scE0oz/bU1L1CJrJgsSCCtVRNabD8rgsuFHQFyCw1Z5Q/5NsNkg+nyxMHwZTOZCNxBrBZyURf7P+uAIJsBZQjWXw8zsLBYTCVl/eZue3bkTL+6jT6YTo+PjeHzbVkxNT5sGgnpO04nwSuDt0g2M/j9BuPa2FmkaGTtx0uD09NWmGoELTq8f3mAEHn8Q+VJVZIvJaGU+DkUiouhAdQDuMQj25HMFleMX9Q/+1PmtErUKkFqWqHjAiw4w2aQ6V9X/msKimoe4/5HPJNPXwz0opdbJFBcau+Qd5hA2+9R8KY3PKmWKCZCQuUqWKxnDas+hPqwEUXVvSn9PqsuoNzdVQyjzLqoM3IMZtjlBzRTZu/Pzssaz0UII7uU82puiGOzuwOToMWxcM4JoOISZyQkBfAhsnDg5hmKhLGCNrA9s0nG7EKKSg8uJF/fsES9Oy06l/DOBtta2NsmL9Av30zPc7xMGrnD16c/Lp4mrNPKJBPSp4K0C4XWp/toyaDy6KxUHCvkSjh8fRyKRlqaXiy66CM/tfBYnR08IMLt69SoZi0/s2I50iqxMpwB3s/Mz2L9/r3jSn3HGRgQDAZSLbBrUJjnGXT1vzXorig5G2YCAqrFrYDORjhMdlxw7Kvmrv38l8FZeuwTMtd8n9PP0YKeDt/W/aTOkZfbWmLhLjicz6yWsXwuA/6LfTcRhWh53P/T6grc9Xd01KWCy90X+Vxq3HDIm+ZONAtbflmxSe/3cw3P/oUuBU+Y65zb/3/rBxmMRzM8v1O4X5yfnFuc0j2VlkO33Ac5PvY/6ILuWr+N5sbmR58jvJ3w/G1b4N3sOfC33VkuBc7JoKX/M62ADCV/D/SAfnDdk15JNzPfwmARueQ68FuYMXg9/b1m3tXFQ21vQDsIt58dUc/LkGL7whS/ii39Gz9RnRLq9qasb3739x7ju5u+jpa9X9kLeqgOFTA65TAb5dBqFdBbLV65AOp8Ti5T5mVlw9laKWWHlshk64POLSlAo4MXi4rws2e5oCGUy+rl3KpXh4dJAdjqtKZwQT29XxYlsuiDfHdhAE/K54crn0RoOY3W8FT6/G4tz01gxuAyrlq9GppjHviMHcHL6pIDkITbZ+v1w+oNYKBRxcGwCC4m8NJGuuPhCuYf7du9F9/AQKvEgZnMJlNiQ53GK/PLiyUmEHT5EfAFhJJdLTgRautG9eh3CXj8OHjggKjDnXHYp/P4gHMkMDu59EXMzE8g8cPOrLtQcK48//ji++c1vikcyxwSbCyinTYCUj+eff17Y2/Q/XrdunTQXXH755bVmBYL+fD8BXwK69LxlYwH9c1+JeUumLhsBCPzfdddd8j4ekxLMbFrgGH815i2bFDhWr7vuOmmOoFrP+9//fvGCJmO98WhEoBGBRgQaEWhEoBGB/9gINMDb/9j4Nz69EYFGBF7HCLR2BQ14y+KZFx63H5WqA+lsHu+/8ipccOGFuOn7N2Buegy/8c4rcME5Z+G2W3+AszefieWUdCqpX2G9YENgqE7usp3zKilriyIG7BFg4dU62V/7wn858FalMJVFZTqzlyK4NQbD6edh2TRLCkiG5CeSsgo1aU2I4I2VxPPSa5UygizNscBICU9KB1Lij0y7vBQlxAeU/rXprAB/9Nmcm53H6OgYksmUSJ6Rjccn2XksXhJ05PG6u3vQ3dUtzMGgz49VA0M4a+0GXPfVf0BqYRF/+PnP44nnnsE3bvweHCEtdipDw0qBKpCrxUAtfklxTMhRWuy0zFuCt36nB28661wMd/fhxm9/D29569tx4WXvwFdvvAX37HhWZDydTi/cZSBKz1H6I8vVK4CbySSE1X3NRz6I/t52lEoZkT8m4CGFJKdLiqN79+zH/n0HkE6kEY/FsXLlcpHya26OwOdjvHncEvw+ZQc63R55ejx+BENRBIJR5PJlPPbYVtx+x0+wsJBCb/8QunuWoerwo1TxIpEiAEzyTRHZ9Dw2bViNK9/3m2iKh5HPqydvuVKA3+8RL97JiUnx/2LhgSxgGePKPRQ2n0imuhwiGdsUa5bu+HvuvB/bH9+OuK+KCzevw6ZVy9Hf2YymWBCRSACuYFBBW/r6+f2A1ydAzcmdu1CuuuAPRzExPYsTo2M4fPQoFhIJ8XMl610KatWKFMJVMtn4bcr91TEsbECRM1RWjj8YFlnrf7/rp9j53C4UWIQjQ5LEPhm+ylhl8V3YicJQ5PhQKdiaDKbhyCuYVW8EkGKzaQjgOZTyGXjcDpx5xiaRnU4kEzhy9AiOHTuO+TlKAaeRUuxe3DnFKtU85NQN4U+IY0IOtACTBQ1V6luu3bBx7GzlfCSjq6OzWwDTbjI12KDAaxJmLGOmhWWysNgkwQcBTXbo73r+eYyNjst88DAGBMIN8Mj7TfDWypnzfQbWNmCGFhJZ3KceL8EQFhn7BwbRSQnEQARObwAO+kHyPAwrjQCgSI8KiVLHFZUO6MPoo8csC31klhVz2L/nBRw8uA+FfI51RMNwYzwM7G5ACvmXkXMWUNmg3+IrWykj4A+gvaNdCqYul0ekPdOZNBKLCWENClhrYGaZyaZIz1xRGx8y0PTAFrgVX0nDMCaDOF/Iiw+iLdwrudXIKCsKrGPMsGh1qdD7y4eCp2Zd4Zg2wLOBqGug7SltOea48n5hpBvM0MRB1igBhvW4donSMaQzQJp9apLDOiB1HVIWq4woAYEJwChwS5F2R7kscsm0G2gJRzDc149N69ZhxdAQOlqa0EYZba9HvL3piSc3kcxqBsbnF4lbPSFtqpCnLDfsaOBPzTk1HWo7N/gepgLSuy3D1lKaZZ4Y1q0w6siQMxKkRopamPviUV1nt3EcEtg2XGsDxBrwXm6QgiYsglPxgKcsUtoeL7wipWvYvxzYZON6jLSzlVMnu5N+qvx7OAr4W3/pRq/X3k283q9gnAso57ICPIyOjwmAS4D65OgYDh0+LPPh+IlRbNuxXQDems622V+cvl+yJGgj0v2SCyAY2N3VKbE8KdKmDtlzKMPcBZcvIH7jwUgcuWLF5DzKnnsRDIUUvGXDBtUyRLLY7FfkvtIvks17qjjAcWfXGYJ/tjmgauTMqfBClqsqARjPXeNdS0Yv1Q/8Ab8ydZnbAn7xNGYjEj+LEvoWJOIYlb2RNLORmZuUPM1mN5mJxttd/G8JooaCAtwSUOWp0QKAzTH086W8MnMUFShUCrgokuUErbkXcVTyGB7oQUdzDCePHhTwNuD1SKPM6MmTmJ2dEzUPykB7OEfFo90tuZ7qDYzJ87t2iews55KA0GY9lsZJOScC1VTA8YkHbSgUQCQchD/gE89bkaCuWVcQCLd7No2zBW915TSgpuQgl/S0ZDMFjI5OYWEhCZ83YHxEH8HM7DR6e7tFNpmy9jue3CHzlqD/ipUrcPLkcRw5ehiDQwPCvOXc5T5VYE2CtKY5R/ZNRoWC64Eysuvy/HXwVs/NgrfaLCSDpz52l4Cr9ePWGbivxI5dyr6VxkljQSINZrVjnsrOlU+1ViU1QFjXrqVNP79IZuCZ3vXg6wve9vWoDzT3G2QpkvHKpi4rDczvEPwbxxr367xnYhliQFtej22GIIjJecXj2eYtt6uKXK5Qk11mPuD+iO8R5j4bOEol2dMwTnyfsPRLbKbU8+Dx+Df+2wKpEm6jxMH9D6WX7fv4Gl4LATHuOxRYVQB9qeSxgsSUate/8T28Nsu25XFqjYu2QazmV6/7V3ve/HxeO3PNkcPH8NxzL4hMdNXlxjxK+O3P/j4CrS3IVbWRtpBMizctWfSUL3ZVHejo6kQynRD54mwiJT72hUxSrp0KSNybU22FVgjzM1MIhAIoB6hAoc2xxUIBjnJVbGi4sypkM+Jh73K45TsDs6vb75O9QYi5zOnCQCwIdzKNeMWJlnAMY3OzSFSLcIeoIlBELOyFn2pHosLhxVgqjfF8EfvGpxBuaUPTymVYHJvBxPHj6NmwDuWYDxPZBFApwlEswR8JojC9CFeuJB7g6Zl55JJFBFp7MXz+BSikUti75yACrW045y2XCFAdczjwzKOPYGpqAtWtd/4iU6bx2kYEGhFoRKARgUYEGhFoROBXEoEGePsrCWPjII0INCLwRoxAe3dUGA8sqqmUFMEvN1KZPC684E344AeuwiMPb0HI68RFF56D4WUDuP5b9+AQ3AAAIABJREFU35ROWEp+UiZJPSjVA01FWdlErMUb+eJtmJ1Lv1BrXf//D/D21brntWC01B/p9HukksFLfmurk6ZIZgs8yjzjNRFQ8Ai7hPKD7EhmYUC9lRTwojTv7NwMpqansDA/j8WFRaSSCSlOUp6QAG0yxZ9pkeriT/5N5QMzymYjSCAgJQv9HmFrdHV14qILL0JrS4sUF1xVSKf4uZs246bv/CsO7zuAL/zpn2Lv4UO47sZ/Rc6t3pRS/BOv23o8CJoKbmIBXAN0sNDIYguvh95uAYcb559xFlb1DeKG67+LC9/0Zrzjt67EP95yG374s0cAdxBOh0/8oQJuesxS1lc9YQkAZDNJJBfn8IH3v1vGVzazgEolJwAIWR1EwMnsSCymxKtp396D8PkCWLZsEIND/ejopAxhFJGQFyw4+bwcxy44PR7x0HO5vAJelSsO5PMlzMzM4t/vvAtbtjwigO6adWciFGlFvuRCNsdCWFZGcCGXQKWYwbUf+SA2bliNajWLYjGNcjkv0s9Tk1M4fvQEWlpaEYvFjfSrMs9KFXp6FoV8zYISC9ORUEw8qbY9tgMPPfAgoj7g/E1rsbq/C81Bt+C14bBP/FhDLJgLiEvPSvo+BoBsAXv2HcC+g0fgcHnR3tWFzu5uHD5yBE8+/TS8fp/I//LBwrfbQ7ioLhdpZxrvKxmmvE4WlaLRGGZm53D7Hf+OPXv3IZ8tCZbD6qzhEkoBmPlBnyr1XS+GGk9VC/ALAGfALzKeBOhVgiCf6eS8gPWf/czv413veLswnCbGx3Hs+HGRniTjNpPOSOGPLAopANLHjJ6pmaw86YXMOZRIJoUlxDli5ciLZPoReSb72jJzDKDO3ERp5M6uHvFKFGY3JeINkCXgnMxv+kATNPWADCmCCVPTM9i3f7/MVQENqxXBy8TvVbAxBfEEAOVNMFVhkQsuFuWfUjAEC/EKYBCoWLt+A1auWoOq04NskeAbgS2PqhcYNo3IhTqrKJP1XSrKs1Ikwl2Bs1yGx1EVSb3x40dFCpMSfSz8Kf9U5WhFlrNuWGtAFl64AdrNtZNRF4/FsHHTRqxYsVILqfTIrFalsP/MU0+LzKBgnAZAUHlCBXQtP7uuOHBqRmXTAIHxbD6PVJqNGiqpW39o/CWvSiOA0q1rMsW1/LtUGlQbEgRUFrapkcIXWq2uTTXpZFmPnMoIFJDWqC7ItahUch3A1bXMQCEK2goD3XiVC7NfmxOsHLYy2ytw8rrKRVToncwmgEoJXqcTXa0tGOrrw1BvL/q7utHW1iJSpARq4rEwIvT8dJG5B3hIpvW4pflH5IMJclIKmZNT0RN9EuSVAWYmmpU7tgxNgnWUhC3wfNgYVFDm5BI7AzufLahSa7QSL1MruyyQRg1Ut6xkiZkgIIbZLxLWCqDxXgtzno0LXq5T6gkqc0HYlWQPe7RZhdfIZhUCuNTX5meFwoAv/p9QLvnldnsFZBcXkMtyDS9iamZGVAfI/Kdn6smxcclHhw4fwdbtTyCVycjclTjVwNtacpHfvRZ4y8L7yIphZJJJHDpwQMEZepRSWYF53eNHpKUNoWgTynDLvOT6wJzDtYLgYTDoR5j3QUCaCkpFZVbyGqQBgw0BS4BbO3Z0v6PNBQJmulQWWW0gpJ1B5xv9Zo0/J3Ot+HezGQ0VUUfo6OiQKU3wOJvP6RyXyapTnc1rIsNfrqgsMo9dqYiHOIFQgrYEgGVdL3IdYSPKIuYXFpCmHDPnBq+tUhUQ1etmk43+LBbSiIZ82Lh2BJV8ClOjx7Fp3Wq4ncDM1CROHD+OhfkFTE3PolSqmuacCqhUQaCzKd4kQPFzO3eKooQwc839XMpUlLQmMXSIXUEsHkVbewti8RhcbpXZ13xofLVNc90p8u1G8cBmLW3Ic8p1US55cnIW8/NJNDe14vwLzscDD9yPxcUF9PZ1SyPV3Pw8nnnmGdmzEOxeuXIFXtjzAsYnRrFq1UqsX7dOMkouq3sktSswzTs1yWLLtuX+30oja1PQ0samVwRvXwa4lXH+MvLJdobZPeqrgbf2GFbaeSkAbLf3+jtjFn3Klv+0js6XrFiWb6t/4Jpw15bnXi4B/Mp+t2xwSOadlU6WJgqO74ICrsyv/B336oyPHWu8Rs4VvoYP+3tpLPN45D18PdVmLKDr9fplD2uBYjaVktXLf/Pz+Rk87vHjx+WYZE6ql3RV/ib5gc14Pl9NicOCvfw869279D0WKLZAL/fDBKD50H2bArtLQWPLslVZZJVNtvfZNqfa33F+kqnMf58cPYl9+w7C6fHixPGT4PVWA0F8+7Yf4LaHHkS8pRXpbE4a/9KUna8QME6LD2xPR5d8D8uXi6oOQP/aYgnFrPrdZlIpkUcPh4Jyzsn5KQSiURS5tpt7wPcxkdHvm9dEOwwXKNdOJjRt69UbNxAIwFmhJHMZ/e0B9BVdaF4swEdQuSWCGWdBjh93uRFxVxH1+BFw+lBx+bBncgon8iUcmF/EyNnnIut1YPboqCjJ9G9ai/HMIvwdcfne4sxQ4aWI4vQCfHAh4HMjPTWH4lwOnuZurLn8MsyOnsTJF4+i+9zzMbJpA/LJBKIAtvz4dhRyGVSfuf9XNtYbB2pEoBGBRgQaEWhEoBGBRgR+3gg0wNufN1KN1zUi0IjAf7oIdPTEpcDDAjFZA/rF34tsrojlQ8tw7Yc/jI6WOFDIiveXx+PAsWNHEG9pRmtbq6ovGsaRlbdkWUe8MIX5Z8CcJSxOkZO0jxqA+4uErv7+12beGgbIKxx+aeFGoIwao0H/ooVI/X9LVtJDaaHNdpQrOMPiNLusyfZQUJTsPRYJKRlGb6nJqSmMT4xjanoS8wtzwvogMCW+wIa5QH8wFjWEqVauajHVIkKGGcjTcnuc8uQ98Hpc6Opsx9sufxvaWlpETjCXTqNaLOPN578JP7n5h3juyafxuc99DmMz0/jf3/sOMs6qgGMCVBmAh1cm0oYGvNV/mwKy8YxjQUaebjfCHj/OWb8R64aG8S9f/wbO3Hwufv29H8AN9/0MP7j/YZQQgDjelqnq6YTLQ+BEaZMC3mbTIv01MjyAj1/724jH/Cjkk0C1JOCbAACFonSgHzp4FA888JBI/7W0t2BgoA89fZ0YGOxBd2cL3E4FTgjeugkCkC0qhWFyOJ1yL1ifO3ToCG78/i0YG59B/+BKtLb3ivdtuepGOp2R4iQZUvMzE7jg/DPxgSvfjVjMj3RqDtUq/ekqIh+5ML8ohR6CWyrVSNndEkrlIorlAqqOihTeWcQMBSIC3u7auRuPbHkI3koBm9eOYKAlgri3Co+njGDQjVA0jlhTXOShxWvWF4Db64fbHxJm1FPP7sLj27aL/O/7r7pKGi9uu+N2pLIZ+AMBeQ+flChV/9Gl8JP6n+ayefEF9PsDUoQ7OTqKH/34x9h/8KQgtgSOXB6HgJasa1P2lIUk6yUqYI6ZGwrmKIPRljC14cH63yp5zOvmuyvIZ5JYPtSHL/zPP8ZbL7tUisEzU1NSmLdFeW3yMLR3MhPIukpnkGBTgzDPM8JYm5icEvYz5cTTwkTPCVudP8meEh9Uw/60ABznJcF/LVDSk5hAKQuVCg7zPMgSMg6VwnpgPmOhT+SKyV7kqYkMLtSLTKTiDduahVKx7aTYpcoJcw6r7bAyNvm5ZLLQX3LlyCp0dvcK65ZAij8UhsvjE5aLyIjSF9FNMJmE3YpBwdlYofnVQxXdfB7jJ47g2R1P4NDBgyhSwq8in2TARv7k52txWvFPhbt1eBgmrhRDCYC40BSPI94UF6CZ58sxRTn22ZlpYfHZvMCf0qRjfHd5QIm5AfOFnVkrvLOph4ydirD6BpctQ1NTC7I5jseEsJtTyaQyfHMZ9e+l5LSAHWaAWYl35fTqvZDLUaa1/n8NbjV8WQv0GlKq4MMK4DI/KChiGLVWm9tKCtek7w3vXMa+ud9GlYBKCgRvRV6b51ApAcW8PF0EkRwO8c5sb27GYF8vhgcH0NfTg1g4jGg0gpbmJoTCVMBwiRw3IS/OFbeTecEDH4FNr19BzZrsNau6RrZYNKfVssBQqlW2n/eV6g7Cci4Iy5DFfcuWY7MVJVBr3pUih234xUtAbQG7ReKfT5Ws1uibGW9lqYUBqL7U/KnsLOHvy1jmWkPZcImVAHi8B0w2RKoJ4FIu2jCMmb9DlEkOCgvpP+eDoJUqauTJ8Mqw0SQreww2bqTSafEX5dgX8HZ0TBQRDhw6hK3btiHHfCNT9nTwdsn2ScW0T2UuLglWLBLGyuFhJObncfzoEbnXbGZi3qs63HB4fAg3tQjztgS3+KES2FfJdDKfgVBIGbC8Z6JGIMONAArtBAoCiEqjVU0Eoa7kYdcCvpfALT1hBbyl0oFl4DIe/gACwYDkRY5lNkDRAoD7UTba8PfC0uda4vWJRDJnpIBWAiIp+CQAjgE2dR/jkDySSacEcMlk0wLYJhKLwtjj+8k25/6XMWG255aW+ykqcJSKWfR2t2HzxjWYOHEYqfkZbFy3GpVSAZPjY8K8ZUPP3Nyigr+UhzYcccrjN8ebkE1nhXmby2R17kjDj1mZbKOJbcZwOuDxexFvjqGtnY1hUWl2E+atAW8lfsbWQvP50vVYOKdmf6p7b/ZuzM4uYmZmAYuLKfT3D2LD+g247/57kUwlMDg4gBUrhjExOYk9e3bLXrCpOS5Syo8//igSqQQ2blyPFcuXC2AvY4jNUdKAqevQUosUDj9t3lwK3poGHyOVXG8WsVLKZif+KwBvdU2ygK/xw7UWDyLrXGfxLs0rdUC3vuevfwd4+Qxk1xsrmGyblu7asut1TVlDA4O1mKt6jqZ7rqGU59ZlkPsOlULmPOrq6pLf20YJO8f5Oh7DsnU5Zznuucfn/OB+iXswgowDAwOiyEFvWB6T7+HxKGnM7xb8/G984xsYGhqqfb4FYK0kswXbLQOWSkLWu5evUbBZgWULRFsWMf+mMtGqUMRz1OYxBZLrUsh1yxdtTNWGMPtaLpnMFYeOHMbXvv6PuOYjH8XTO5+D3xeC2+PD0eQCfvtzv4/2ZYPixkJRi2Q+i1KhgCqbSLJZlPMF9HZ2I5NJqV0QbSfyBZRyWVQ5T8pl+S5B5RSu74VSHvlMAv5wUEwnmB8YG+4ree+4fxdAulCE2+kRP11+N1TlDR8CsSb4PH5US1W0BF3oLLvQ7Q7I9855RwnHFqaAfBptPi96y2m0xGhrBCSrDhxKpPDE0RNYfenbkHa4kE3NYvrIKLzxCJqG+jC5MI3O1cuQLxfgyRSluSU3Poso1bj8LqTGJlGaTMPd1IXBS96M6eOHMDe6gKFLLkN3/wDc5TwKU5PY9qM7EGhvQ2br7a/r+G8cvBGBRgQaEWhEoBGBRgQaEXi5CDTA28a4aESgEYH/shHo7G2SWjcLQiyI8QslmbdksLU1t+CPPvNZLOvtwc3/+h3s2PooVq0exv+4+kMoOYBgJCisAMrfLvUlZGmkZGWqTOTsF3b1lz2FymoYuDbENTj1FWJ+amHllwVvRXbVFJR4jqcz1GzhtAbgLgGptECiEnwsUhNkJbuTYNLc3LwUZgmMkR05OkbJ46R4xLFoQICRkn624FiXAtXCp/jCCXupKgVTAh7CmDGFOrI0PF4C7SwblQTA7enuwjuvuEJ+Ls7PYXpyCsV8AVdcchnuv/0n2PbQw/j0pz6NdCEv4G2iWpbP50O96FRuzIK3KrZqmMnmvrGIyPewaOJxuRD1B3HmmnXYNLwS3/zf12H16nX4rQ/8Nm649wH8aMujqLpicDiCUvwQd1JnVUATJ4ujRnQzn00hnZzDh676Lbz10guQzyVQLubgqJYF3KaMmdsdQCZbxH33/QzP7XpepII7ujowMNiH4eEhdLbHEfQT6NDYilInfZzdZA6FBHywHp6Ug9uy5VH8bMsjcHqC6OldBrcvikKZ3nBFkbRk8XZ2egLhoBcf/+jV2Lh+BKiSlZQSBi4ZOpQZLBbUJ1UAERa9BeSjlGMWFQLQTnrtBREMhOFx+bH/xQN45KFHUM6ksGHlMnSF3AhUc3A5CyL/TLZ2OBoVucpwOIJwLC6gnjcQlgK7w+3Fnv0H8fi2bejrH8B5F56Pvfv34bHHH5e4EhQj0KbjghGusxCt5Kt4ulZ0jJFZuXv3Htzygx9gYnJB7DNlShi53nKVjOUiKiUdeyLjawA0lb+sNzYsnbAKKykzh2AUpWDLBLTKwLve/mb8yR99Dn09ncik0sI0oFRvJBKV44knW4lMhqzMGQK1LAoS5CO4SpCVQO7CYlJY6clESuSjCUjztZl0VoE/A2mIbalpylDmF2nFLFgaRnzNf1PlHAleUKo8V8iLdCDnH89HG1KUCS5yuIRNjEQzC/dl4+9HX1qyDakE6/XTI1rZk8wTKjvK5gz1aOStyJKtQba+Nwi3PygMSzLVGBPJyZxrlNP1eREIhREMh4VNRkYc2WGMb3JhFnuefw7Hjx6VOa8WlHXGqmKSlllsaHzGS1YAIuPdK/62Xo8UaClPTmBbxne5LKAHwVWOdQHzLPPWNFkYqr76ANtaPEehAY35GVxXCCbQ63Hjxo1Ys2Yd/H567iUEtKWf2OTkhHi2sShK0Jxzig0c4q9JYJ33QcAB9dvlSK95Pp7SaqME1TpZdwmoa8FJ25gixV3LGDdSzLo0GLlgKePLU0UW1B6gxjIU1mlVGLeOcgnOYh6eSglBeo42N2OgpxuDPT3o7+tFX08Xuru6RFJV/DdF/aCCAlm6XB8I4Agg7BCWKtmqtDSQrgrDrlP/W+PHaw2hLXrGyyTZlrEW+e+8FJspEyuNQhI/vae8l8yxCsjoQNBGHsvWVt9SLX4rgGslpTWu2hCi66jp2TDrKH9RLirjzu/1y3iWazGAuTQIiQoDm5A8cLLJxh8AgmGaJgJuesj9or6Tb4StWhHZbEbUM6QZiGznXA7FnAK3KuXrFCnyyckpkf+l9O7o2LgwlQ8cPITHtm5FQQBRGd2veFEyPuWvL88OpDfrssFB2Q9MjI4aOXn2AVCenZLVXllXfKEYKg63aVZhw4ltICsaADcoTUoiW8613PhJan4gUMHX6f6prmBgIC3b5GBUB7gmcjwrAKxm1/w3mwFj8biyOflaD8+nqrYTjBmllH0+UU/wswFHwFvup9TKgY1U0hgg+RySr2ZmppFOJoRhSlUTsp6FqSsMXgKQZvwaMFrnnkorF6RhsYT1a4YxsnwA+154FpVCFmtWrUC5kMfE2KioRlDeOp3KoFzWhiCn8Wj3usi8jWNuekY8b/PZnAGbaFPtrjeZGHl42dpZ8LalCe0drYhEw2ZPqrHVJhzN69yD2PmnvU5WHl92pobJq7L5E+PTAt4mkxlsWL8JvX19uO++e6WxYMXKYQwODODoMSo3HJV9TGdnB4ZXLMeWLQ8Ia/bMzWegt6dbcgk/i+CZNmgoeGsl6wWUNeCtlS22vraizrAEvOVZKphmGa/1Rh874E8HWk9n4MrIN42hlnkrxzUs2qWS/lY+2R6ztqe3m+8lDN+l88nm+PokPHWuLdVnsK95vcFbet4SxLTgKc+RbEmun9wzsTGBT8aLHrFkxRJ45X6PMW9ra6sxbfl6SnrzGJRfVrUN3euw6ZRzq7mlDcePn8CDD24Rv+QrrngHHnzwQTkW/Wnps8v/J4jLf3MPx+8I/MnjU0WFFiN8DdciAsz9/f04ceKEfO6yZcsEKOZ3C54357IFZy0bmMfj3FbGMednodZAK8CpsU3gMSwIrONNwV37XUZyl8MpY/2sc87GY1sfx9NPPYtCiWu6Ey3Nbfhf37kedz+9De5oBK4CG7BcyInNSwZBt0etaxJJBDwepBcWZN5GW1pQJRBbLMk+gLmf6yqZt16/F4VyAeVKXhorOeRoIUC/WyqpUGaDayDzl4dNMuUKfE63NPvkK2xQqSLQ2gGPJyRNed4CJQcKiHCv73DLveecZANoYmEKG3LTiMebkcqXRS75xYUUVr/lrZgquzCxmEI4t4jFo2NoXzWMOUcJ8bZmIOxHupSFL19COZNDcXIe5WwWsVgYqbEJ5I7MID60GsEN6zBzZB+ciKDr3PPQ3TuIoKOEA09ux9FtT2PZ+tU4dOd33ggLceMcGhFoRKARgUYEGhFoROC/WQQa4O1/sxveuNxGBP47RYDgrS1KU2aOzBgpmFYdiIUi+PznPofWSBh/+YXP4+iBA7jowrPwmT/8DPIE4egv6qb0nfW20sKN1I6lw12ZUEvhWCmEWNk4YegsYcZKbX3Jq6Wz//S78Vrg7WmFFQt2nnIYA0oSKDLFvtMLNARoCOIQPGCBkIUCgkcEjoQhllLfWf6NYO3s3LzI5yUSKSwmyOxICJuPoA/ZLGQ5sWhAYC1EaUyfFjZY8LRybQIKGeaB+kqp3yaL7QQJWTTVYiML6CygqqcqETGHs4KOjja884q3YTmLtQsLmJ6aRCaZxtvf8lZsve8B3Hnrj/DJT3wSHX29+Jt/+WeMJhYEJNKihmVU1T1NLVAsbBbjUajgLaWJKYPoQsQfwKZVa3Du6nX4xv/9NQwNLsdvXPkBfO2mm/Hgs7sRjPTC5Y7CVWXRl1xbslFV3lNB/Aq8Hicmxo7h3LM24Iuf/yyK+YSAUfRfoscmZXBLZX5uEJPTM7j7p/fg2IkTIim4bPkQ+vu60d4WQ09XOyKRkNzTfKksTJqAP4RAICSFTLKDGF8eL5HI4u57HsCWhx5HKNyEoeHV8PojAg4uLCxqx3u1itmpcVx6yUV433v+L0TDlIBLw+Uqw+moSjGY40DYP3LvdMyQccmwUqqRhWfxUM2XUSpUcGDfIdx/730oppPYsGI5hjua4CmmUCqm4HKW5PUslkUiESlSB0IRRONN8AWjUmgPx5qEqTk1O4v9Bw6iua0Fvf19OHDwAF7YvVv8dYMhyq8p6CRAjSBzKnfMgUP2E2NChjeLwFu2/Ay33XEnsjkgEFBbzHxRLTY5LggosPZFZmGtCcPI11lQ53TsQMBbByUWWSRXCdjWphDOOmMj3n75Zbjk4osQCniFjUTQi0VvByV1yYSiv2IhJ4VlAhxSKMupNCYLYslUWubY4kIS8wsJJJJp+ZxsviDFeevrpoCeYTiJ711d1pefx3xnJfs4lwRkdblrrB2OeeYxgpcs/vF8hBFfYbMGi2XKTuMcJ9jLZ7FCYBOIxEJo72hBe2c7wuGQjAGC0ZQ95znPzsxJMT2RoluzZr2XpLrXWoio3elxS6MB2WLqr2piSUiX2LJ4GysjUkF3S4+zmdryxPTzeY0sClNGc9WqVSLVx4IlgfEDB/bj+LFjMtYtGG56X+ryhKdkeyWA1sFbhzahwIloLCbF5I72LpHrlxxoweAyGX0E6rMCspDdJ1Lx0hxRUeb14rwAyfT65oUSdCGYoTLdpnGBLB6jpmAoucoONGxaiYvIkeoapP7O9fVIGENyr3n/DVtL8XoFb416sZw7lRMo9Vsuwl2tIux2ojUcQldbK9YMD2PT+vUY6O1BPB5FLBZBNByR8WZZawRuKWdMth/vI0FO+ncHCEoJeOsxXukaT7EslelsWe5GQ7ZKhWT1LmXTBUFvxo/ArYC3Rv5SmLNGHUOwdQJsZrxZ32K5x7XjG9ntmje6AXfJNKz52dd903k/+Bn0S64U1Uc56AvKNdt4K/PWCQfHr4u50oOy1w9vczOcHd0Awq81A94gf6dChALknCvMV5SjZM4SxnOBvqlVYeuzqUQ8qymTGfJLwwL3D9xXTExNSTPKi3v3YfuTO4SVTCl83s/THzZXiHitYF+m08C80LLqw8EAeru7kVpcwPTkRC3Xkl1Wcbjg8YcRbW5F2eFGCcqI1TVDH1wzCQrYxieVDVfFEVEFMHYK1oNSx4yCzQIsG1DFsuF1mqvfrvWsZp4NhILoHxgQUEl8KJlr2QRBdY9IBOFoBIGgX5sYVN9cpZg9npo6CnM3cxfPjfsvNq8lFheEcVvIZcULnHOMOYNAYt0mwgC+XNMIkBrmeLGYQ1M8hA1rVqI5GsDzT28HBS1GVixHuVgQ8HbKKKpkM3lUaZlhfOF5DL/bi3g0ivHRMezft1eaI7j2KlvWtsbZO2sQX6cDvqBP1vXWthaEI6Fa3hbg1syrOnir8bQNFAriSvQNeMs4uzA6OoGpyTlkMnmcf94FAqbd/wClTatYvWqVxH7f3hcxOjYqua6vrwddXR146KEt4sO76YyN6Ohol6YEvbdsXtI1lbHkuqPArf7URqdTZZMtkMb3W9nkOnhrGoiWAKl1kPWlssl6DqYZx4C3+jttcpTPMHtpu6euAb8C5FE9oT6rXg4Utn899bvBqd8/9DUvXbnvfp1lk3u7e2Tvwr0icw7/n5Li/P/Dhw8L6LpmzRo5uz179sjvzznnHLzjHe8QGfLvfve7qrDR1CSKGp/97GcRi8Vw55134umnnxbpYwKy5557LoaHh3HTTTfJXuf+++/HZZddJu/72Mc+JnP1n/7pn+Tz3/nOd0rj46OPPooPf/jDYoFBGe4/+IM/wC233ILnn3++5tN7zTXX4Jvf/CauvvpqyS0/+tGPRAWGx+EcthLJPP+XguevnfaX3k/mKK57jJVtUM0n0xidmhC58+RiChPHJ1Dh95xYBLuPH8Hv/t2X0N7SiiDzZLks58O9Pc0hqPLizZbkeyCBWnpjF7M5FDNpWeek+ZaNMGQDS3NDVRitxUoR3pBPjkFfWvX6LcNpvk/x+FwHubBzP0oFF24y2AhYAVVi/PB5g/B4/cgU0vL90u0JIByICCO4lM8hTAsdtwuxvc/BEYpgnqoCbR2IDwwhUSliKrmAIspoSuUxS8ZzPAx3UxiBlma14yhXRYaZqiG5sQn4C0W4ymUkRqdRXCyiaWQ1PAO9mDqyDx40Y+SsixAe6ELUUcTO23+CqeOjWHuSXyiHAAAgAElEQVTF5Xjh+i+/9k1qvKIRgUYEGhFoRKARgUYEGhH4FUegAd7+igPaOFwjAo0IvHEi0NXbZGTXHCKbLB5JyleCo1TBF//ojzEyMCDg7fTxo7j0gnNw7e9ci7lqGUWPA94AwV4D2rJYIv6PVjZNRUdP/QKurAH5YipfzM1nGc+8l4K3p4OxotMsDwvOqCxXydRQ9PhkM7GY76J/mZHTM7wE7f437ykZYJbsIxZa6afJwitlo+ipyd9JIVZA2zTm5hbkJ4sW/EJPph8lxcSbyF4LC5y2um6Yq+LFJkCxFq8FYFgiactCEllS4h9cA8nq0pMEiaXwaQqncngJHeXCGP8SWprjeOull2LDurUCLM5MTiO1mMAlF74JOx99DD/54Y+kqLJy/Tr8xXX/iONzMyIprCyrOotSC4HK7FAWsIK38rradagPW8QXwMaR1Thv7Qb801f/AW1t7bjmdz+Jm3+2Bbc+8DBcnja4PPSEdUuhggUKYdoQNGGBolIWf7nE/BTamsP49O9dg6GBLhQyCZHppuwY71G5Si88D/KFEp56+hmRlaTcGH1ve3q60NXRgr7eLjQ3NyEei4qEoQJX6v/l9Xmk8KkALougXhw+cgK3//tP8cLufegfHEYk2iwAApmQ+Sz9hdMiOUrpyXf/xttx/nlnoFLJwuFgkYMMlIoUySjlS9Yoi1tz87MC+Lg9lHdTgJ7XXcjRv9eJ+bkF7H5+N5ylAoZ6OhB1lpFfnEEmOQOPm8y9ivpcUq7W7UYgGEYoEoU/HEW2WIbXH0K8uRWtbe3IF4sYHR8Tfzz61y4mk8KaYCGcQGGxXFSfZa2iSlFTC+pAJpvH/PyCSFmSgfDEjh04OTYm3sIEG+jTSsYYwex8gWxTnXMEBCn5JvNPZIONYqurzuoU8EjVNRGNejDY34/BgR5s3rQBmzdtxFB/nzCb6APKIjc9B5W5THCDjEqC4EVk0mkkU0kFoEpFmYdks1FuNJHIYH6OczSNFKWSyRQg8GvYPbaQbJBYg7gZZqHJHZIfzJx0u40srGEX8+R5HlJkpr+jAIeGqVgu1Vm4pnidI9uV9XePC4FwEEPLBtDT1y1AHccej0c2GyWd6TE8OTGB8bEJkVGntSXVmKkwawgiNcKh5IWKPi3c+kqrB+v6Yo/KphCHW10JhdjGeayyyVIIFbTO5F8BbFTKlGNO2LHFguRPssZUorAkjSoc5wRAFIAx99ugzlogN7K5NSjarAekohl5fF4fQQ6Ct4NDy9DT3Qu327ekEM+5qc0pXEmkCUiAAA0OAXI2ykxMjAujjiB6OBwUUGRmelr8fillrfdfPsywipXVptLRmlclt5kGGn6mMPY4q2vzhKxCZf7qOdg6vQNlI4ut+o4aUjfVDV1OhAMB9LY0Y2VfL9aNrJRnZ0c7/F6P5B+eg3h+SiNJASmOcfoTuj2IRkKIRUIC2gYCPvil4FxnXkoYyYQ1IJnGST1nuXaIvGWejHHLGs/LXLZPjmGOZ4muAB06sOwqKwC4kTWu+dIavMLylplH+Tph6Jp1wUq31kAjw+4lcEtZ2oBXfVNdHi8qjLvJcQTnCOCyrUL8kKkG0NYOX0+/kUx+4+yVXnomReQybOBJ6X6gUKjFXoByFsPJyC8zf9IDWdd33muyyglk08uRbLnp6VksJJKYnp7Bzp27cODgQQNgluFwK9tMcq6RH2bclelqGOOGval7BAX5mO/J7G5uahLW7+LcrORb2hc4jGxypKkVrR091O4Qz21K5BNcUBK3Q/Iyz9c2TzA/m42bjoEaK7sO3Kusts5BAeeUvq4NJPT0ZmMayBTUa6KCCNetvoEBYeNp0w5l8DNyPmSuRaJsZgpIOregmzh6u7WRjFLKlF7m/xOoIiC1uLiIorDZy5K3COByn8e5o406dWnV2r2VfMHmLM2l/T2dWLGsH9ViBnt2PoVw0I/h5UPCkB8bPang7eSkNNcRaKmWjex4FQjQczcSwcnjJ3DwwAG5L5xb9blSH1HWnYPNeARvWzta0dzaLNcs88x4cmvvo9oULPUwl32lyJbbdbjOvOViMjbG85xDOpXFm950kdzbhx5+SJoI165di56eHgHXxsfGZDe/YngYoXBAZJMj0ZCoJBBMzlIS1rBtFbzVvYXkR03uZt2sNyLKOlrz11aW7angrRlTVbsn1ri8nLyxBeVeLivoGlQHb+0xloK3dQDXsH1P+5yXO/5rg7cvPZu7t+x8XRNXd2eXfFezY4Dzk8ocBCnHxsZqfq/Hjh0TVivvD8HUzs7OGkOV4O6hQ4eWSI+rwsLv/u7v4vrrr8fBgwcxODhYA085Tr70pS/hN3/zN6WRjrmLjxtuuEFAWMaOuYyqHcxXVvbYrrcEgcnMZXPL6Q8r68z3cc9hmbK1fcoSr/ufJ7A8F/XGVdat9cblexmrUVqF3PZjvO3yt2PHE09JgwOlUtxtTfjzv/9b7BobU09asQzRJhTJg5Wy5PoQwVkynadnxGo+GgyhkEkjn06jVOC+m8pKunaLLLRXTexLdBb3elAs5+H28buzaWQ16znXR/EB9hnlJRC85WSnGoBXwFq3y4d8OQOPm5Y3TpRLDlGzKGSTyKVoh+LBUFsIDl8AuaoTObiRKZYFdCZQ7GPT9dwiFhbn4e9qg7+tCVWPByWqOfE4uQIcxQJc6TQqC4tALo/UxBwcJS9WnnMe5rxuTJ88glCoCx19KxDrbkdb2IP7vv1dRLv6MLD5TOz62hd/ntvUeE0jAo0INCLQiEAjAo0INCLwK41AA7z9lYazcbBGBBoReCNFoKsnboA7BfA84knnUZAnX8Af/t6nce6Gjbju776Co3uexznrVuMjH78Wc2QyBr1SMCDzVpg8phNePR+1OGysL2vFeQUJDXgrAGZNjLIGvmp8LMBgO921vGwLX8oU1QIli0YssPDcWcCTogZZKyxCu7XrmkCQgLG5vDArWXCVAqEARCmR2COji4U/gnb8WzaTlQIsZQ0p08rfez1k6ynYIQAGmUNGek9AB+ORecoVWKk700UuLNbTHrVCJxmc5KbJsRTMYUFevQNZGLQgA8EH4TjD5aqKxF+8KSrg7aYN66VYPDM1jWwihfPOOBMHd+7Crf/2b7jyqquw4eyz8Rdf/xoOTIwLA4NsGwUINNaW1aEFevXHY5FU6gwmruLD5nQi7A9g3YoR/NrGM/H1r3wVfp8fn/2TP8G2Awdw/a13IJX1wemmr7IHhaJKLPKs/UG/5a8JAJhKzCKbWsD73vMuvPfd74DLUZJiBNl3LPzli5SzVQBsiuzbu+/GidET6BTp5H6R4O3saEN3dxeampvknlECmYBSKBQWhrjb4xJgi2B+ucICqBu7X9yPm276IebmF9HR0Y3m1jaBJYUhObcgfnXZTBpnbd6Aq//HlejsbMbC/BRLQGhpieO553Zifm5eGIq8LoIxLvkcSiB7Rd5WmK6+oLCACWIlFhLwOYHWaAiHdz+Hg7t3YnriBLyuCryMqzDrlBHIseKldG4wKFJqFJ+2bNy29g6k0ikcPHRIpBtDkQjOP/988RLl3JMCr4DvZCQaH2P6MOcLGJuYwgu794ik3dp166UIdPTYcczMzCGbLSBDlqhhkLFYxQIUwTsyoVm449zgHEokM1RvE49YHaH1R19HFBs2bsCGDeux0jCkm2MxAcQTiQW5Tr/XJ4VyFrw4j1hYY/FKpC0pNSqsy7IAGQreJs1czArLneBtOpNFlswH8UY2KLO1SNXKYU1hVkU9TeOH0jBlrtU8BUULUhk86uWqoLcAyqYIqICEstO0kE12fFXYkfHmJpHz7u3rEcBBSWgsbmuBm4wkApBkhE1NTmFicgILiUWJeaFAmVvDQJJkZ1QMpBlGGdFFPmmpyl4AxSPVo1jr+bUc6RCJU5NnTOHfCqyqLKk+2FTBoqCAIC5lsYmyQCYhfye7bSnIobGitL7Je9bf2BA/lVFmecQEb5WNVcvyVS3ce30BcPxSolDYJlb20xYxiYQaRQf5THlqBmT+Hh8fEx9L3ofe3m5EI1EcPnQIC3OzUkxVv3WjCCFergoKK9tO7wXHGhcoylJznpKNLdLcuXyNQSbyiyZackzDHKQrskxHadoBPPQG9bsRD0fR192NjatGsGFkJQZ7uhELBVEusRFCxzOvhcfinGLuINBEVnt/bx8G+nrR3taMYCAg0slcv1Qe1TDNFAHToj3BaGERK2jORhgCX0l6e6azCtiSgVvIo8B5ZcBE25BjQQlZezi4jBJGvalBc5Bl32r8zH037EGrSS3gt2l8EBY0/QUpp1sowuvyIBQMIeAPwunzoSzgoUtYz7yfMrcJNucLcPqDGFg5Ak/HsjfSNmnJuXBjo/kwvaSJi8At40uVAmnWYezZ5FEyDSAEbo06A+W+2VzF3EyfV7LVpqZmMDu3gLn5BRnfBHEXyJadmcHM/ByK9GG3qc3vk2Ydzll7PyzjlffReknKnkiYbF6w+yaXSgv7l5uKCgFBjx8t7Z3o6hsS2XYW+DN5gv0lkSvmuBYZeSoMiNcppbZVXts2D9TYjyZC0uhVY2LbfGT2bhZ8po+izw+nsWzgPGdOaW1vE/leMgC57+K+bDGZEgYzr4UM9EAwCH+AyhJ1n1d6RVLulc2HzF0TE5OYn5+ryYOTlZYncEsglwooTicCfkrmEzxh0xxVE8jGraAijXglUdaIx8Liz97T2YpCOoG9zz+D1uY4+np7ZWwT6CRwS0CKXujGdlubCi14G47g5IkT2L9/vzZ4EDQ2jRu1QVW3iJd9SiAUQBvB27ZmAbLU0lobWqx6glp0GyUMmf80pbAy+Sb/skmEMtdVYHx8CtNT87KvueSSS4WZvH37ExJrgnL0NOZehrFjYx2VF7infPqZJ9HUFMP6DeukMY65RIE1A5TKHpUNIboPl9/XZGrrLFwFb9m8oAvbqeCt+mJzb2TH08uxbms58LTMYNVALEirf7brdr1Z5xQQ10o1m7XqleSZ7bpU/8iXY96+NFW93uBtX0+v7MV57bwf3H8SnOPvKElM5RaCtZQlpv/st771LXz0ox/Fpz71KfGk5XsI7PJv7373u3HbbbfhLW95Cx544AFs27ZN9tcEam+//Xb8/d//Pf7hH/4BZ599Nu666y5h795888342te+Jixbfr/i9wgCpGwEXL58udxH7hspsfxnf/ZnAvh+5StfwcjIiDB03/e+9wnIvGPHDkxNTQkbmI0bKols1rclYf1F2bfc4/O8tCFLwVeeE78bHjhwAO/94FW44YYb8cTW7cI2dXMfGo3hvie34qv/fB0Gl69BuUorA5MXCN7mydovyk+2SnB9zlBhKZVEtZAXCWWvw4V5NsVWIGsucjlc/PYrsOPZJ+GjIo7bJetCxW0aHvgd2OnQplbut7w+iYHbr021/JtI5zvccDo8cEijHVm9JW2EoVIMP6tQQCGbgc/rQV9vN5wtIczMJTA3Owe42EQSh8/rFkuHfCaNhdFRxNpaEGxtQrJSkDVZ4sQvWWwipgJIMgk399ZjE0C+Arc/jv61GzCHKhZmZtHS3oOO7iFpNmtviuCOH/4AyzadhUhnL3b+zWfeoOt347QaEWhEoBGBRgQaEWhE4L9yBBrg7X/lu9u4tkYE/ptHoKM7JgV6K71GYJJFMMEtCkV8+Mqr8J4rrsC/feuf8fA9d2PTyHJc8zsfRz4cBPhl1Os2spi2mKPwCNk1WkKxhXQtPls/PVFmtgwolm4MmvDSznd+kTdea0YGzYKlIt3rprykT7qcKYPKgia/yP6/7L0HmKVnXTZ+n97PmT47M9uzPW2zCSHZVAKEDkJCCWBBBAUFVBD8LICKioogcME/omIQ8KOpVENPUEhIL5tks0l2N1unlzNzepnzv+779zxnzm4KGATx45y95prZmXPe857nfdr7u9vcPNVZlp14nNlkk5MqktPGkUXBaqUihaQp4lhsNZWhFID68JYJyhtnU4xS4cpCgFMK++xBqbm8lbEpOXy2VtvaUECCFeDauaFeEen6Xxu8FRC9opITeFs3xR+PZ4pYFm2sdYOBZYTCtCpcFmB46UUX4ZxdZ+mcS0tLqCwWcOopm5E/No5r/vYjeN4LXoDzL70E7/rwB7H36BEkkqmOIrAV+lT89bmmtJaOGLjjwQ8PdBEcT8bj2LZxE552zm5c/Z73oVIo4Ld/962YXG7iff/4TxifoXKoF8FgDDVaBzvlK619pY1bbiASCWK5XsHE8cPYsW0jXverr8Lq0UE0aiVUKyUrTLANZL8bEgD83e9+F7fffptqfgTKaPHX39+LVSOr0NPbo2tnSkDm4cWRSiVUKPf5eI0GM08TUtl+4Qtfwve+dwNyuR709g0InGeh+tix45iZmcXS4qKKuc9//nPwzGddjlq1hEgkgNVrRlSsoi1jMplQodUXhQm6sFAbjbDoQqA7rP5ZrzZQXCogESbwHcWN3/kWHrjnLpSW5oB6GYHlGrn2bXs3Wf8Fragj0EZAOq9HBD29fchkcwIzDx89hltuux2nn3E6Lrr4YhXTfL/kNUrEyNjnOUSlEJvPL+Lo8QnceNPNOO20M3Dq6WeoLWhryz5uKjJa1jLP0OyBqYAmkYDMfI6hublZtRHHFYvmBFv5PII9vT292LJ1K9atW4u+PuYRx0Q2oAqKIA/bk8rtMMkPzmZRanQq1ZabuuZUSUlFWK5K8UNiBd93sVAQkEzFbZF2yWWzWJY63aGfbZGks4P18aAeiDOahc/o9IVwV/b1wGx7bTAbSKn1XRFQYKAOwKIgM6dDSGfSynsbHB5S+1sB0xTBNtsZWMxx1FpmPnYFpTLt180Cj+1NW0+BJbJYpRLOsnYd5iLwViQGp8blx23UhM2481EJUDZ7tCdeUeuaEktg9Akujyz+eiDWCp0co76I6gkiK1ngVry2/3ughopsp3DVNw8e2BzVCd56RJpKl1AoaooXRxppY7wCJtyv/TVSrzRLVvbBcoV5fgRTl6X0ofqWWbm04VaeZMD+ZtaZPA9noe3y1r2SkYQfqowVFxAIosSM0grzqp1q16WAsr8SqTXhK9vLgRXMrosG0NfTi+H+QQz092PdmjXYesopGFs1jFQspuzueo15syQ9UMG8iMLiIpbyeczPzQk43bZ5C558zrkYHVmlAiwBaAJmBDwI9vE9udZRsUo7XbYDATZTdhL0t2vGnOayA+A4dgkWiwzhVKHmfLACworUQcCtw3rUE3Q8OGjPN2DI1oYVlwbrC86VAUHNL3HaQdKxYmlR470nl0M6ndU1YFRfhQQGAs31OgrlksgLXF8J6A2NrsaOs58EpPp+inZmnBNpS2mKZipCORfRql2W3gQ7HblDcQsEbwWWG+nK1PvO8oCWmSygVzlXmqKb4z6/uITJyRkRyLZt36HpYnJqElPT0zg+Pi6g4+ixo/o71zWBEW0La3PH4H7IAzrW51taj3K5LOqca4oF2TcvC1huIZpMo394FKNr1wvIrVOlVasLwDVyygrhhDbBTcYDeIWl03ubss2yTH22eCew2t73OPIQ+64ybBMJZHI5JNw6xbYiaEjnjvXr12lfwrZlu7A/cz1mDAEVttyP+OzyeCKOXDanvs/njh8f15jyNqfK463z9XWtDbStFnibiCOVTOjz0H7d2/9KwS51eh3r1o5h/brVsiKtFBaw7967sXZsBIOD/ZpnpqenMDk+gePHx41EwYxxt38SeMuIjHhcpJLjx46rjbhnEijTufd119G7qaQySQwMDaCnv8eIiE55S8KcJ2PxjXw7i7yhvemJ4K3WOqmnmxgfn8bc7KL2kpde+hTl2+65+24MDg3h1B2nIpFIyi53fmEBiXgMZ+48AxMTx/DAA3sxNDSAbdu3oqcno7WJAK5/eJJMWw7tlbeOqMDP7NcyD95qqfA2y1LtGnjrtsk69KOpbtWjT1y89FwP3vq/rzxnBcB9hPrWkY1WKE9GPn08Za995p8O8NZn3noSEvuJz2AneNvT0yP7ZAK4VN7edNNN2Llzp0B73iux7/BaUvHuPzPHDNuSz+V8c8UVV7Rtyb1TxRe/+EU897nPlZUyVbv8PY/JPFvu//jeVHHz2HSl4c8vetGL8JnPfAZ/9md/JoCYIDDBZg+M8n35/5GRkTZw26kq933tvwLg8p6Rx+ec6BXAPCcel3v2xUoJRw4dRn4uLwVrPRzCTKOKV7/lTYj29yIeTIocRcIe1bZNuv9w3qxU9SVHnVoVUd6L1atYmJlWFm5vJo2piUkEaNVeKOA5V16B977/A1gql/D1b30Tf/2Bv5HidrGypPbiPBBNJrR/JFjM/ZBMvaOOmOOjBQJ0HqJjgcVcMF6h2WghEAojm8lpPeKcwOgcEl7LrSAazZZA/ExPr+3ftQYsYmZqAsO9/eAdZRENVJp1hGJRxLkH4tpVqmC51UBzfh6RWhPBShXRQASlKrDpjJ04MDkDVBrIDK9Cb08/Rnt65UjwvXvvRu+6jQhHe/DQ+9/yU7R+d0+l2wLdFui2QLcFui3QbYGflRbogrc/K1e6+zm7LfAz2AKrRnp042iAYFD5gyoEOPD20vPOw5te8yu47ktfwL984mPYvHY1Xv1rvwr09qJJdnCMNojOolJFF6GUVowxYVI7x1WFPG/r5pwgfdHPl0WogjKbT2Mjm5DOsjqpbvPqNamHVLAyu2EqYVg4OHjwIPY98IC+k9E9vzCv9ydwRnCNn035gSx4yfLvxMK1ChkuK3NFE2wKYQNsViwBDZhQyahtLda2ZTuhyGTPMqWEz3o9sbMZeOvUTyG+nwG+LNRSvUNAhW/WCd4agNtEJBJCLB5Bo17FZZdcjPPOPVcF+zJzeefzWDc8gsQy8P/9zftx8aWX4jkvfKHA2zse2IdEOuXyFC1jV9eoA7xlGysXVDa+7CdOAUJ7zXBIRZct6zfiWU++CP/8t3+PowcP4A2/+UY0+nrwnr//Rxw8XgKovAXtV03Jw6JsUopfU6DR9jkUWMbszITUt7/zljfiKZdeiOLSPEpF2uYyb4oARRMB5ZYuY3pmCt/5zvXYf+CA7PxY+BGAO9Av8La/fwDpdEbvRwCfxazR0VUGhijvLiywj8DH/ffvw7e/9S0BbdmcAb9U8tCGdXx8Quo1Wptu2bwZr/z5VygPLkyFTDKGbDajdiDAoj6rTL26PpuBnnWze61S0cdMS7NhY2Ms16r4j+u+iVJ+Dr2ZBJYWZtAoLyIS4LEIyNEumiaWLURiMSkEqcjl+CJ4G2GfTqSUgZXO9uDb130Hhw4fxgUXXaSCHUEs9hcCNDGq0qNx9SGCOlECuuk0brz5Vjx86Ah2ETgaW+2IAss2Jzhll4F+ZjfHtiCAQfBBKr/FJYEUVDqwIM7xRZCJY2xxMY+FhXkRJTgbeEtWK0ibeksZg24oyAbUJEXtCEfalZvitywAl2pgArjMveV50J6Uij1v7WnKW5+9bRValVvbCn97M/9/G7suV80TMrxis2OIuuRgm9OktnWF5MAyotEw+vp7MTDAjMKM3s/aqCY1MPsBp0QC+bJzp0WzToDFOg5qI74QaKjXq2D+qbcdZL/yudcChqQiZWuy+AqUS3UUlpi3yeexYBdErW4KXQK4aksC5E4hZefu0VsPyBnow+qvwJmOgjhVxcxfYx/vtGi1ucnNfk5ppYK88wfoLKB7Na7OW+AP34CWhuzjHtr1a4ZXBduR/AzruCqu/W2uVOZ3kOsClXJ0XrC53LKdnSzW2bdaXriBkF71NTIyiu3bt+v/XC/m5uZVUOV1kACbY08WqszUVclU/ZVtEQlSCRhCJp1Gb08OA719GOwfFJBEm9qenpzICVrAWi1Zti7Mz2J2ZlqAz+z0tIq/61avwdOe+lQ85eJLkOvpQ2lhXrnNVAr6/Gb2Db4Prdk5rkjmEAGAeczMB5a6lgSXGurKabcvsz9norJ1frP+NmtlFrbZR9leJBrQMcGK4/x8dCegHS376oplvtYutq+zwLY+4Kx8ZdsaFLmGm4C52WlMT04KzCWgzfE6PTuLIs+pBZQbdVTqdcQScazfuAGnnn461m7cCGSGf4p2YU1UygWBnpzD2GZSXjHvWkQWU6P6PYksvjmO6wSmeT049r3dtpXd2cQC2StlFEt0+zALUV4rqiMnJqewY/upugYE0qiwZb4kr/vc7KxIaZMTkyKj8We6iXCe5Vzj4yEUIeHiFaiWZFYp+1t+fl6kADI/qo1lRFMZDI2uwdDYagTCVESHZVNMAFcqbdIDvPUx1ytZ2xuJTG4nAuHMkpQEhLYFt1OEax/VYU0vq/BAAHXOFwBiiSTSVMxGTfHPsck1e/XqMfT29Wm9EzkgFNY+g32V+0vtU5kD7TJvSVCYmpqWWnlxgS4GZVurCNgyD5tOFgJlTUHMaxCLhRGjVagjN9jei3sLW3e5Jzltx1asGRtBs1ZBpZAXeLv5lA0Cw0nompuZwZEjRzE5OWX7Z9FLGCXAn4FkLK4M7nv33COHF78H9B28rVp27hgklnH5Y87twFA/cr1ZizE5GbwNmw2+97kQmeOEyA6/otq+lH1jYmIaC/MFuRxcfPGluOOOO3Dw4AHZ6O7YcaqUuzffcov6IzPazz77LDz44F4cPXYYY2OrsGnTRtkokyRC8FbuAdzGOGKSJ3+cQF50a80jwdsOgqPrXwbeOoLTEwBv/XrUCb7q507CVUcGrrlr+LsOa8sfDN62dyo/cI76cStvN67foHNgP+dc4Z0YRGLI52VpzMxaApVU19IGmcrbj33sY3jta1+rzNtXvOIVUtBeeeWV6mdenfq9731PGbTvfve78f3vfx9XX321lLe0zubrLr/8clxwwQW45ZZbRNrjvMh+xHFHwJY/87y47+a+nJbK11xzjZS3PLc//dM/FfmS1+fiiy8W8Mg1iMQ3r459vMh37dAAACAASURBVAa2dWolSuDRnqt7vlhM59Q5zqhEvvbaa3H22WfjwEMH1e8b5NWkEnj/x/4RtzywF5FMEq3lsBFAluls5EhtXGMrpjxXFjj3+ctNRSUU5udRK5LEmdQ9SvHB/fiF174Gb33b2zA+M4VoMoVvXn8d/v2r12qvkR3MiZQi4iHjQ5yTBrmTsnt2exsRZulQIdIZ9zpGEolEQ2jUeO8XEUjLe9tWsIXF2VnZM0eCCdnT67UcY+A9he05OSeFg3HUAy3UOBNHbf8X4RxSbSi/t1Evo1WuoLVURKyxjFgshUK9hf4161AoVtEfzaIaCZhT1aFjQCqF1efsQmJoDNFwEvf85Rt+4BjpPqHbAt0W6LZAtwW6LdBtgW4L/He3QBe8/e9u0e7xui3QbYGfmhZYtYqqSBbmDcBlwYw3hHws1+rYffZZ+K1ffQ1u/8638dEPfRBbNqzH69/4Rixne1Cm7R9VHctUnjTEVGaR3HIalw3EVUiXqVhZ4FHRhGohB0oQrOGNJ99bRUCnevWFCYI3BGcI0hDEYWak7FIXl2T5SnCItoMEbmdnaD04h1KJSjd79PSmxS5nEVmFaGcP1XkBVHByv9A5OmCC5+JVvrzJdxCseZWuCMPahxIw4QGNNkCyon3Ta1yBXN99LcgD3Hq9Wc9J6eSABhaDHwneGsDFuoIVhOvKSLxo927s2rlT77O0sIDSQh4bR8ewKp3D+//yr3DaGWfila/+ZfzF1R/GDXffgXSOgEC0DbiLpc5ioFcKOyttZRu28259UTaMaDyGrRs24nm7L8GXP/kp7LnlFvzar78O4bFVeM8/XIOHjuWxHKTqKkGOuQNvG1LQxKjGDBLbZPYp7XLLOHbkIC44/0l43a+9Br25DApL88qxlN0ys2RlD0swtIy77r4T37vhBoF6LFATxKUCoL+/D0O0ZO0fkPKJBSNCWQRaM5k0qNZh4VeqAaqTyxXsvf8+HD50CKOjY0gmU7ITZCGGAAxVKZl0RoAuLZl5HHaBaq1imcpUn9OWskKL5bKBw6Gg2aTWCJCwINwUsCvwulxFqVDC0vwC9u29D8FWQ+At1beBehHhFtVcNaDFfF6qB5tObWdACscSc7OiUlBEBIL1DQwjFInj5ltu1XjZvn2bMksJMqQTzNBMIEglZqsle/FkNoN4Mo2lUglfuvariCeTOPuccx3gbYVNTzZgn2CBjsUsFptYECPIxc8n8NYpHFLptLOvDOvvUqdVKmZNrIK/AbaW6cu5wFTmHFgroKJXdhpQRMCbajO2LYvQnAf4f4K4ypWkJaxAEgPlfcaijWlTg1lRuD16TwJyDTg1wNiUTRr/zrK4Pbg5tzkyCuc2U+Jy2ASkuu7r7dF3r6oj0GqKKbM0joSp0AwhGmV/MTt3KuYJBPI7T0pKvGbNFGLMVHXZpAaWOBKM1LTMB7VCHq2W6/UA5hZKmJiYw3yeIDfPz6z2CJbwS21MBQlVck6RZZ/XgBDaV9PBgBbdBO0NtDFgW3ndIm7YteG1EvhXLgucZhHTZ3JbPbxzYpMebGW6VcNaW5KYoqvkLo8nyNjE6MFb+8mAL/c6b9npwAEWrplZbIpYT7LRCube18ACA5EZ4VaVu8Tllz8TL3jBzynb79Of+jSOHjkuFwDOSbxmoSDnYX4RkGGrUwFLK9qQLBP7e3KgfWV/bz+iobBcCHI9PVL683PVmw2NjcWlReVjzkxPKoOcqttMIonzzz0XT7nkEpxx2mlS6C3MzWGeKvbFJRFx+FoW1Qnaag0jWYrzlrsm7DNUyvPzlKgIatYNuNV1dp+e/TOTxtjYKPr7+1Xk5zpK1SBVnbT+taWKfdXmeK3PtK/UdTfHBQPElarZVvvymvOLJyTiSmMZ5XIJea7J8/Oaw3LZrMYFwUm6BuT6+tE7OIjh0TH0DQ9jaNUw0kODQIDrw0/Ho7FclTUm564KcwwrJUdWqRmRgl/OKpbfPejhlfkCDgXy+qxkm4cM2mN/pw0857GC5jCOy2Kxgompadx5x11akzKZHJKJFLK5LNZtWK+1bHhoWEX2fH4BC3nmfS/hwMEDuOuuu6Xm5vy8MmaZAxvVejY4OIiHDx7A4vy88qCpvqXyNpbOYMPmrehbNYpKYxlVKvpB0hyt3WvtOVlzgWyfLXdaQKdT4MpSnm1AW1zabTrSWbu/uFxki11gfiPzvZf1nUCxxrbrZxxnBGmppGcmNlVjBHM5nrgWc83mXMX1OR63vE3GXUxOjMv9gXtFc4iwbErtWWz7KbKMZg+dH90fmGlLYlxdazQBW1lOO8V7Ty6DU7dtQTIeRSwSQiE/jwfuuxfbt25GJp1S/yY4RXCM7hw8N5EOSX4IhuVckkok1WZ7771Xin7vhOFVoJ29neuICDKhALI9GQwNDyjLXuPPWZTzbzZns80M7NZ06xxdtGZrz21rJ6+FB2/Hj5PIWEAykcbu3Rfge9/7rpwK1q5dhy1btoq0dcvNt6rPp9JJnHvuObj3vrukvl23djU2bd6otavRsDEgIJ5zXI37FBLwaKXjAVCvrLX9cCd4K+eKDtWttYW1hF8HbI1xxKBHUdo+1izxaMRJn4HrgVn/fv4cTlbe+r3/I9/jhwdu+dofN3i7fu06AaQcF7xmBHCp3OTPvBa8pyJIyHsjkj/4uPPOOwXA8sFr+PznP18/0wpZ8QBuD8Q8WGbdEpylWlcr6fKy1iACn5dccgkuu+yytmWyV7aybbk35Dlpb724qPd+/etfj/e85z2yZr7qqqsEIL/85S+HV/F6BTDHPce/B0sffzV4fPCW58T7WJJt/LjjWH3zm98sEPnG/7hBGfPM047mevGuD/4N/uVbX0M0l0Uq1yNSJOcW5oPz83BkF7gWcO8Qj6HO/FgSx7iuBVqa+2hbLNeUchmvf9nL8YbffBOOT00iFI3gOzd8Fx/7xMexZcsWfP3rX8dyrYgkP28qLaJPk2Oalsq0X+dSywiLIONTGDFg8RaMIyJQa9HS3M/w5slAap4LXTdI5IjGSPCyvb5A+YbFKXDfIgIe52vEFF1Qphd/OCR3EO5hgrUm6sUylqtlgdLZQBSU3B6fmgKyOQQTKaSiacRKy8g3uU6WEQon0bd6DXo3b0Ek1wtUgXv+umub/NOxm+meRbcFui3QbYFuC3Rb4GerBbrg7c/W9e5+2m4L/Ey1wPCQgbe8YSYoxJs92tPpBr9ewxnbtuL/vPE3cP/NN+Lq9/41Nq4Zw+ve9CYEewdQI8gbjahYLDWZCkpUAViWnapMTvlFcFZFzqazHmXhh0VOAjLKrLQMTQI0BhKV29lvyqAtl5RtWakyD7OOcpkWhg68qZk1KW/SrdDHAoBlNfqChG50hRc5sKZTOdZRKDrZmsurzWRL167fGIhxcjnHF4o6C0AGTngVrRWk2plwHihy4JIVn5x2zWWaSV3FrDnaJjvlrVcms3hHEIyHicdo/xnGhrVrsJq2ZQQKG01EWi2cvnUrdqzZgL96159i3boNeN2b3oj3/9NHcf3N30cqm1UBQ0ou94lkvdgBXMuisA3eWj6oV79E4lFs3bgJP3fhpfjW5/4N3/vGN/Arr30N+ndsw5//7d9h39E51ANpBAPMqUuAdsXM42TxmiArAWoCz7Q2DKCBqcmjSMYjeOMbfh1nnL4DtUoRpcKSAFvBVgEqmypAq4nJ6UnccMMNuHfvvQ5A65UCkiDFwMCgMhap8JU1ZbmIaCyM1atXC8hgP2cByzPzazVTkvJ1ZjkMAZHpFLMaEwhFWIitSZ1n+cAGttWYZcmiibvOLE56wGZmZlp5ucUCs5bLUm8RmJmemkatXEOj1kCWoEwkhFwqhlQsANQKQK0ILFOxS/tcU+9Sdc7rw+KMV8SxkC0wuMaMwhDWbdgkRePde+5Rnt+G9etVVM8mM4hHE2g1lgWcEryts2gaCmFw1QiOHB/Hw0eOYOMpm9DT06tCrllmWpGI78HPZNm3tAslQGgWsPxZIF6daiXmI9PK3MA/qs7Yjiyisbjtq7TqS6q9nUh2MBDEnuaLqwISOCcQpNXcYIpB9h+CVgTQWaw3EMWUb/pyBWIWtzrVOCuKWwcRerDB2cK2aRlt315XRCYAz1P2OZBSqPLzhhCPx2SRyc8ktTXVMCyihWnzGUAsGlSfTiZIjOFrrPgejph6nYAhC3a6zo26QHsPNttb2njjT1RmEENRNBklI4EIQqEYZuaL2H/gCI4cm8NSyS1htMzUyFlxP5B7qyeeuKxFziFSZkvdHZei2+xXTQWiNSHGa7iSscexQjU6LUcJTPD6a0Z07dheRJ1K0wMWgRYpBG4udeCDV+x6634Ddw1okTWws2R1E6ABFG0A1/S5MhMU48SslT3Mqz7GAqUs+w38YKF7ZNUonvKUp2LHjh249bbb8fWvfQ35+QUjYtBGMOSyhEMtgTzRMEETqg0JPiyrsLlu9Wrs2LYd/T39AvsI1LB9S+WywFRZAucXZedaKRVQokqpXMNQby8u3H0+nnX55Thlwwb1l8JiHvn5OZSWCigusk2LGk9DQ0Oas5mfTACU/d7sko2sUFO+akMEKo7aBscrgaloDKl0Rta0ff396BkZBrIZIBhzV78G5POoMP99qYCFhUXMzs4rY5W2s6Zq55ps+e98b45nb3tN4N0ID7yW5mDBfkMVJduQ58t5dmRkFXKZrOxZB4aGEcn1AJHUD1RO/aQ3YexpFVlbc54x4JxftLpuuP0F9xgrJBGba7zSkPMPQUmRRwgg0m7T2Y9r3WbLtfceLa0bhaIRh8w2uYCZ2XkBaPv2PSBwkrb+a9auwUUXX2T7mKApvWmrTXCT73/33Xvwne98B3PzZhVMFbacIBgxEIlg+44dyoPed/9e2VjTsl4ALIJI9fTgrHPPx8DIGGbyS1goVgSoMreX4C3XHs0/jkvhwVt91zhw/ZCTET+k+3ydYJy0lNoHkhQRQojkQCpSSXAI0CnAVOKcw0lY8fsjnjtBCRKn0qm0vhNEoR2/B3RJHOEaSzW7iARUQis70uaMdvav0V1MPc+P36wrJ5ygi2VRWx6urQ1G1hge7MfG9WsRj4QRj0awMDuLh/btxY5tWwXezlMBPTkp8HZ2ZraDnBgwRTDdO1Jpqecf3PcAyhrPZjt+MnhrQAydA6h2D6K3v1eZt5lsSnOVJ1IZeOvAaLnG2Lzuc4Y1bwq4daRJsziQKn9yYgYzMwuyOd2162z1GZIANmzciC2bt4oQefvtd2jcZ7NpKW/33HMHpqbGsfGU9diyeaNUe1yj+J72ObgXq7tdo8sXV2zISsao3wc8glh1AoBro13rtFsvngh427nv9j8/Nnjb8Z6uvzzanGN7h/8acMvj/LjBW5KGvE06AUOu0aVK2Y1Xs1EncEqCK+2TCYpy/8bHmjVrpMrVDswRxN7whjfggx/8ILZt2yZiFl/DY3A8kRBJogIfBHVJBrn33nv1PDpX8DsJUFSzkkRBO2XmKHM+4u8JyjIHl7nPPB+qfV/ykpdIwfu1r30NBIu5L+dxOeatz3s67WOtBI8P3nKu5hzi7ZdJJOR4ZRvcf//9KOWL2kfHUmnsPXIIV73ipcDaNYjEEqhTvUoHlcYycomUiFZsC1ofzy7M88ZY653IndzbRiNtpxS219L8HM7YuBn/99P/jDvv3YPb774LX/jS5901yele9bbv34hoOoVUJiuiSb21rONwXiaIyz34stxDCOqaewotN+rOfYrjnA43nHO1G5K61vZrJI0tM7ZFxNuI1jEPsNPOnZ+7Xmshmk5iqVhAOMXIlygapQoq+SWko1FkgxGkUwmgWEU6FEWN6uJIBJPzC2gs1dGcz8uZAekUorRO3rwdscFh+uugtFjAkb995096Ce++X7cFui3QbYFuC3RboNsC3RZgDfsH7iK7zdRtgW4LdFvgf2ULDA32toHOE8HblsDb4f5evPOtv4PCkcP4hw+8H4FGDb/4mtdg+3m7MVOpYnBsVBk+LCxJHeoy8KiQZdGoXKU9YEkALQtD+fm8lJBz+QXMzM6q0DM3N2dWoVQMNZoqwkm5VzRQiLfxKgxHYmjRbrNFxZlZQhLsUE7tsrH/eePvb/5NebByWR5rKve/N8tQYzQLnvVZZC5TTEXItnrWjuuVevzZik8++3FFzdsiM5vM9k4F2km9ZeXcXDalU9/ycFL60CPV9FGWbxagDS0LfgTaW7LuZGPSdpVZt41aHWvGxjDU34fzzz4H55+2E+/5kz+Tiuu33/ZWXPP5f8G1/3m9bJNpwUtArQ3eCvywh1lph53ikypBAm9OeRuOKJtp+5YtuOKiy3DjV67Flz/9GbzqVa/Ctksuwh9/6Grc/uBRNEJZhEK0IqMNIs/drLzaNsyEVxpVhIMEPmlTmceznvE0XHnFiwRiLi3m0aKqTMXpkjJnWbgslQq47Y5bsXfvXmP59/Vh86aNGFs9htWr12B0ZFQ2tlRds/CYTMZVxJKKx+UD+oxAAli+kMXPbTml9vmVfUxFjbNpZFFqcnJc/a9QLKBYKkoVTCXqxPi4Cl/MDOP/PcgSdcpFFrzDgRDSqQyS8SQiwRBqlRJ60nGkogFEWhWEmhU6n9lnrrtcRWUc8lzsWum8BZSxYEM1XhiJZAZr167H3HweR44eUTEsk8pKCRRkMT8YlnqCSuvDx49hLp/H6Np12Lhli5RQzMFVvjQCKqhzPHrAol5rqPDFIrTU8AKjDeiQvVzbItTGoSnLrYjIPFFTU1hxVuAardYFstqXlNUCQ8w+0WEBpvJzYALfj8QNFis5R1ieJzNiXS6sVDymVDYg12w9DTR2hAtnn3zyOPa6XJeEq+cLoNKxmlK16Jg6rrNWp9VcNCxgk/3HWzYT5GTBnzm/8XhImajxeETKWwKBwRAJDC1wGFOhZWpRWiITsPdFcANHOPY5B4rAIXUxKQwEUamIjCAcZgZkHDNzi9h/8AgmZ8qo1KDrKY0Z54+Vacna9SRxrFcHay4LcKzz2B64NTtsc0fwoICBNgbol8ymVOCtHVgKZd9WTZJP7Froz0rkDbft191E21Z28o1ZjiRIKstLl1trV8+UZSQI+P6kduE8z78Zu8Up0UxpFwgQzDFbZZKSfFH3rLPOwtlnn6Pxe9PNN+Hggf2aP2mFzGtB1W045FS3IQNvYwTelVe8jGgwiNHhYVABlYon0WQmd72psUFVZLFax2KpIlC0WqVFeg3lQhWjQ/24/ClPw66zdsqelFa03lqZBJPJY8dRWlxSwXv1mjVSTpJEwvFY4DpaZgY418pljX+CtZW6kUhY7CU4RvvlwVWr0D84hATXhRjt0on615kxoC8CcMySJijLaze/kJdl76FDh/Hggw8ox5OKQjpcELTlGpFKpZWz3dfXj1xPr/K20/zK5KQ47hscRD+zOulO0JNFMpNzjgs/jVujFhqgcrhumercTziCiOYyWupTRSWloe0xZJXJ/iaLXU/kMNtg5Q57+/AWlaVGUvOWwr5/2jrOv3E+LQm4JYCZzy9hfHwSt9xyG44ePWbzfDCsOfyMM8/QuKLrAcfiMJXLw8MCbNh/H3joIYGI3sKUijHuv6iiJ9jCde+ePXtEtKDCPqxFI4zcwBAuuPQy9A2P4tj0LCbn8qgQtG4wO9kyec3j38FXBBk5n0rWbWpcfslBwewT2hdaYEKHZS3HdZgkkHgCKfaZXA9iyZRAXe+cwBdzLZP1tFfCBoOIhqOKvSCJius3XTs4DnntqBzX2sFUYmY7V5nHagQ4vr+35aeyjGQoqp4j4aBUpFTb0habZDDO3fxspLqwvdaMjWLV4IAU9gRipyfGcfjgfuzYtg2pZFJ57wSDjh09JmDLO6pwfVO2fCSCXDqtNt//4EMibp28V/REQa+iI+gejoRkmTw4NCCb4jZ4q7XenBDksCog+CTw1vxS2uCt31NyHz03l8fkxCxGRldj+7YduO66b8simapbfh09ehz37LlH6+rQ0CC2b9+Ku+66HQsLM9i2fQtOOWUd6g3bz3TsqK0PuN8JqHW2+B6gflTw1gNQLn7Ag6NPHLz1/Y5r9ol9UPty55Sxck5OgO0+SOfe24PGK5/RH7PjRuKHmM5+3OAt1x3umwh2ejeASIz7a2gM8HcELAmWci3hcwXwlkraK9PamPdYHE/sxycTCvgab8HMfsrncR3i8fg6quJ5TB5Le4NQSPsA/o7kSYK4/B2fx77Kezw+aKFMC2fv7sTfMReXY4iv43nwM/3gx+ODt/71HD+c32mXvGfPHgHanCvFE2kFEEmlsH92Cr/6e2/DKWeejrm5BSxX60iFw1icnsX0sXE0J6ZpCYB+xqUkzW54maSmYlEK3HhPH7I9OQGvBGD5eY/fdReefsULsWbdGtxyx60olgv6zPmFOZx++umYOHoUk9NTKJP0ReKeGZKgwmgY7VXiBsgGuJ/mLZMR/EjeE97OexJmT4uN4uZeR14LhqKICwCm2wXV8mZTH0+n5X6h/Xa5iVAsrHletjCtBhKROGIkYDZaGE2mtZ6kw1HEmwGkR4ZRiEdw4Mg4otUWqrPzCCRjAAkq8ST6129BItunc1mYmcHE3//pD76EP8Iz2Mevu+46qb+ZqUziwBN9sJ2oCmcWMy3GfxIP9h1akz/zmc8UQY/jiOOFxOEn+iARgkSL/41twbmG80v30W2Bbgt0W6DbAt0W+FFboAve/qgt2H19twW6LfBT2wIevGUhmIo53jh7QJC2h7FwEO/4nbegrwX83fv+GgvTk3jxy6/Czkufin3HjuF5V14pGykWIqn+4E3yPffei6mpGcwtzKvQSfCWxVGqAFkQNh/VAMqVqordvJnMZpjplxYwY8o52l5Fkc3mBDaZJRyBhajUtywGsEhO8NZyy6y4yvcwS04r4Hmruce6ACtFixWF3or61pRa3nZrpXxjUhRTw/jnOFPEE7g+LgPSZW0RGDJFGc/mkYUmnxhpGYVmncwffdFY5yF7S76vy6aVZR6tW2kFHER/H61ya1jKL2KofwC9PVmcc8aZOO+0nXjvu/4cwVYAb/3938e/XvcNfPn6b6mgSuXtI8FbD1QbiOMBQ+UFO/CWhYBAPIKtmzbhZZddjju+dT0++eGr8dKXvBQXXvEivPvvP4rrb9+LWiiFSDiFZpN2zASwLF+LAA+VQLTzYuYtlmtotSqoVJawbs0YXvnylymntlRYlGptcWEedamjSm0VSK1h+atkkzPrdmz1KNasXi3bZAGVsmtksY6kAIL9ZnNpeccrBSAV1Vk8qZjtG28kWZQiUE7QkMSD/QcO4oF9+zA1NakiFo/H4jkLzczHPXrkMBbyCyqhsthFNQHz+1aNrEJato9BFXV7sz3IZXukhqVV6i3fv1GWyckIEEcNkVZNFq1BAk8sZC83ZGXJQk0wFDEFLq+/ywnkZ4zGkwL0evsHkc324MDDB6WaWzu2FiESHqjyJWBMC7hQCDNUDs3OIV8sYOupp2HNug2YmSWJomHjzerAegjgqDLvq6YiNAsPLOxQNcaCHQHcdkars9/zKiOv3NR1cCCqALgg7VcJ2lqGHq8hfxb5w6mH+Dk5nqUEc5bNVNva0LYCP8FbETicCs7mDlNAGnjr1eyWhSpNZmf2nUNhRFxwtrDM9BTIKXfQpgA25dHKuttl5LLIFQkp95h507Q+ZnciGMts20Q8imSMalYCvJbHKvth2ZwTvLXvBmgTLnQqPgGf/JXNgcozdXnJnCslcuOLWzwes4UJ3sZQKFYwO59HodJAubqMchWoEafj5ziBwOIwFvc7DwZoRuP7amqyC28gJt0MYi570V6krOKQAZmWIeszL82qWipEjTMD4ZsEcGWxa+8hlax7G7WDm8vY/svLlmspIJyvd+dpNsbs/wQ4zD6Vx6Z7A8eGCah9prgMwi1XOSgjWAOhlB8NbN68CWfuPAOVSgn377sPE5PHpcpLJiJSUcuCWco8VnibiIQCiMfCSCfjIoIQnI8Eg4iF+Lu0SBHqs8vAUqGEfL6Ach2YXSBosohGvYVaqYyBnh4Bt+c/6Ty9D7NUuW4m4jH1gb333iPg9txdZ2PtunVyDeDnJPGJlo2FEslMNTSofiMITuIOi9PMtyX5JUpb4j4MrVqFnr5+ze12Xdn+ZsXOvsSsVSqC5+cXBNrmmd/J7/lFU9nS0aLekIsFnQho2dvrAFsq8zl3Mas0mckileZXBkEWHQM/TNH9f2or5MFaA2ylrNW4psUxCSC2d+Ba26IFcDvHtaG+yPVBSlr2a6c6NYCSryFwS8tg4porNsqck/h8grOcQ0guECDq5i62c7la0XzEPc2hQ0fw3e/e4NwdqD4z0GT1mtXKvqXrw1I+r/5CO+VTNp6CU087VcA552KS5ahioyW2gfumlCfQePfdd6NaLku5Gg2HBTT0DA7hSbsvFHg7PjuPqYUl7clov0n1OPsZx7bNAyGBYFRuBR2zZgW8tbHa9r91gJm3sNfUShUY95bxOCLxBKLJJOKpDOIJrlsk9pgiXkCQs/ckMYZAKGftKvMXHejHHqR9Hs9HObhGctH84bLDCcTzGts6yXMmMawie9BYPCoSDXOoy6WCrOrDnM9AwkZAe6aR4SHZHkfloBDCkYcfxuTxozh1+3adIyM6mHV7/PgxqXA9b4/zQCjowNtMRtfr0MMPa/3SWOzcH7p4EVOy2ucneDu8ahiDQ/1IcE8XDsl1oyOBxO1pzbJfJDjtZSyX04O3Zpts8y+JAYv5AsbHZ7Bl8zaMja3GdddfJxeLrVu3YvOmLXjoof1SJHLOXrd+raySb73tJpHHzjjzVIyMDKFWJ3jbcJbMtg7KTru9nnLcdChw3e81rnykgTKgvb2yy4P22t2OzFtvnexda7QeOYXyI2eQFfDWP8++2zNPBG+dC4V31HcH8/cLJ4K3tvg8Efr+jxu8HRsZtZzSHtWpSQAAIABJREFUiKk+vfpaxDYutK5veHKctz3mfs2TXP3PPAb/zteZA1NIgCf7I4Fa7hn5Ox6bz+Xel3sCfz10PR04LMDQ7e241nAPzv/zZ/ZJAsU87u7duxV1Q+IlHwRVeUxvAWwK+pXHyY5I/nN7wqVIf06FbudjZFcC1vv3H8Tb3/EO/MEfvF1gH0lITSr9m03EU0mEs2n85T/+PW7c9yCCmRzKzSAy9bIRMmgnXyihOL+ApZkZVOYXgFIRyKUUGUOyB+9qqN7X+yWS6Onp0b5l4qEDGDprB0ZOWYvawhKS8QTuv/c+bOwbRN/qMYyPj+PY+HG0OH4jBFKrOqaIP+7z6xx4LV1sh28H7qn8w/+us414j6V1rCPKR/m37r6HMSnM3OU9DEg0oUV9NI6As03O5DLIkjy4uIBp3mdnexDK9WJmfBrNpRJSAzlkEcdCK4zc2Dqkh0eV69taKuPg1HEUPv2BH7jQE7AkAHvzzTfrup9zzjm46KKLBPj/oMc999wj9fcLXvACzcc/yuPxwNupqSn80z/9k5Tkz3jGM064Z2TbEjDleZCUQBD2h310grckLXz1q1/VGOC4eKKPxwJvb7vtNnziE594xGHf+MY3PgKs/kkA2bRzpyX7C1/4Qs0ndM/iGkog+4ezTH+iLdR9XbcFui3QbYFuC/wstEAXvP1ZuMrdz9htgZ/RFqBtskBBFgI6wFsWTViwzKYSeONrfgWbewfwoXf/ORamx/FzV16J3c99Hv7iQx/C2MYNqDUaOHjwACYmJzA+MYGlAgEtWrRGkUgm2oV2KvCYVzYyMqICM5W0yvTLZlWkorUsFSksRvEGnyxUKn54LLNTrmOpUJHwQzbLSwXMTE9JMcMcPxYcDKyhrajlhVrh8IleXK/3stxHKwoYaOvBWx5ZSsOTFLmmPORffdaiHcuf3wk1PJe5a6pBUwsrN1V2gxRKmerOiNUG1gocIxhEIJWAkexXQzj9tB24+KILpc6hnSBvEgONJs7atA1/+74PYnFmHr/9O2/Ft+++DZ//1tctc5O2yU55y/OWwk4gl1kmKouNgBsLO1ThOuvRAEGUVBwb16/HVU9/Nh686VZ85C/fg2c+/XI8++d/AR/45/+Lz3/7BjSiGUSiSdm9yjJV6koqVCIIs+2YwxqmkocFTtonEpCv4PKnX4aLLtyNZamrqUo0ZQzBlMHBfvT196GvvweZLHNsk2qraNTAWt6Emp1rXX1BuZwNFqOtyOwLjp2Fj6jANqp0oecTpB0fn5CS9qH9B7Dv/n26yWRxmf1WoKmsHeNIpZJS9g0M9GP7tm3YceoOFXG8PTMVP2zLKPOlWwGkkmnl0C4u5PGvn/ss7r/vTqSiQUSbVUSWawgF6gK0ST7QWJTSy/JLnWOpqAC6HrI9jyCRyiCRSMv6luOZxaH+vgFUShWEEcRgXz9SyZQAmvmlRZSqdUzOzCKZziCVyaFSq2P9hlPA7Fpx9V3BSBmCVDWVq1I6sU/xi3m3BFOVeyplmhVy/ZhgP1KBkdliznJ3pXhtSmdeG45buzYdxaZWQEVrU+LTVpPH5/OpfLNsaCriTPFr6h+7pi5nzytOXfFKhIcO5bsHR3W2KiZTkWreyFL+6oscAfsdVVqyEZX9LoEzChqDSCQjiPMrFkE8EUMsStvokLIllasoe2QqTS2j0Pc31o7ZFwmQ8LgrgjYrbPu24ecmEFqr8Yt92IBpAZUcSybL0CRHALrWBCq1BkoCcRso1whOObWGA0I9IOrw6hVb1E78xYlsRVCR2t/NOcrwNet0zjcGStucwS8Cn5yX1FfbWeI275ma0dwVmJ3YaBD0N7IN53SJ+JTN68SobH8pgIVRSiBCcMMfX/mZDdqGs/BMkMzkK1QOE1yNqL15kIbl1YaA4VVD2HH6DpRKedx//x4Ew03kepLIZuJIxF0mnJRGYWQyCaSpiE9GpaLmtbVsSwpVWmjWGmjWeeLO4rnZQKnYQD5fwcLiMmbnG8jPF9FsBDDcP4AnnbUL5+zcJRIF804JxHLtWswvYvz4UUyOj2P7ps249KKLlT2vNc27UFQIpjVNpeMswkkcCnIeikURpnV3OiklbCyRVB+qatxy7jMFKS2ACeBVi2WzdiYhgmpTdfQgYvGE3AtGR0ak+B0aWoVILgdEWBwlMGvrwsr3J7qu/iReR7CW6nzLY9bc4cBaP1/wdzbOzO1DAC5zWx3YStBWewgPPEnB12yDiG3wVvnXDrRyc5iyV9vuBQ3UqxUBBtwP2HxppAxaXJKkRpXsnrvvxX/853cFtLGoSQCd9tO7d5+P888/X8/ft28fDuzfj+PHjtl+B8DWLVtw2umny1LZnxNVuuxDU9NTKi4fPHBQa9vo6KjUt/NLBfQNrcKajZswODKGGkJYLNfkxsD9m+WJO6KAy07VXECAxHzYBYqJZOH2Jt42WW4JHtTj5MkpVPshghScL5NIZLJIZnPKfAyFSIgwxxQPQnG+8dbJypZkbiPPya03J+emivQjYIKD0zswcDInsYTXlTbYFVkmJ5MxLOYXlGXMuYuWyjHO0eA+JIiR4UH09vaIiBMJhZCIRnDwwQexMDeDbVu3yA6fSkEW9klWJEnKwFuCv5wfQiJpZVIpkegefOhBcUekUHVWxlakPpFIxN/FE3EBtwMDfSIGGanO9pDmkLCSeetdZTQPuD2bEVgIJxHI5p4jKDv0xTxtY2dw9q5zEU8kBGKxDbdt2471GzZob0OLW/Yn7l96+3pw6603ipR09q4zkevJCKDiZ/B725PBW6mxHXHKr8MecPeuOn7fZeNlhXRjy7DtHbwDzIp18krsyMkg3qPNJHacFcWsgbd+z7cSyXDya23/3QkEe/B2BSj7YWeuHzd4u3b1Go0xAlcevOVcp4xTArHNBiYmJto2xNyL6h7Crcud4CB/1wnydtox8/d8D/93/x7sb5wfPAHSk1y90tUDy4cOHdJradXsLcN5DIK4/D/JKd4tyb+vP9bJbX3ytef/+RrOi1SqGvnPnIq4D+GDZBY6UUxNTeCmm27TnMJ7yXK1jnQ8ITJfIxpCMRbBi173GgT7+hBMJkRallvSMhCmQpf7Cu5byiU06ahTWtJcNT+XR3FpSeSVAC2UgyHLgQ4SfA4gmE1i1+4noblYwuL8gkjH84eOYNf550sRffeePZgvLOo+osVzDprrzQkPEuQ8Ac8Neud2raedDN7aNeZcfdLfeBy3Bw2Gw3qf5UBLxKBMKo1YIKTPmWCsTaOGEOMUDh/CbKmoPNvMqlHk5xexcGwSkXgQPbEeVNM9yK3fhEjvAILRMCrTC5ivLqHw0b9+3KFCAgCVpySPELRlW99+++2y1n7xi18swsDjPQhIcg4moPqjPn4Y8JbXmgAtgVb/oLqcwC77248C3v5XQN/H+6yPB97SytyDpY93jP8J8PZHvX7d13dboNsC3RbotkC3BTpboAvedvtDtwW6LfD/bAt48NaUt5YzRrCB94pkJrNg/auvfCUu27kLH/iTP8Ghfffh8uc8G09/6cvwm2//Q/zHbXvNss6VdL2qSnG4cQIcCSmIqOJhIYnFQxaMqCyiRd7o2GoV/Y+PH8MiVSVUssWouM3K/pKALW+2qQqcm51HOErrvJSKU7xZn5makkUXgSoqiUy564tIBoQqz/UEtd2Jl/Pk0ozPRrQbY8vK9RmUVBbY/zr8VzsO52+k2wCrcmkJUJqiUK9tF5fshSpkKcdQaYZmq9g0EFsKhA77RYG2Ur6x2BmSrZ8UnbGISuvr163BS19yJbZs3oQD+x/CkaNHZQP2pG2n4uNX/z2OPXQIv/v7f4B7Jo/imn/7rAqwIaIiVNacoDK2NvPgLduQijMP3rIIkspl0YqFlWv48mc+D+P37cPfvOOPccnuC/DiX3kt/vZTn8WnvvptNONpWaGymE1khgWTYMvsCHlM2czGCP60kEhEkc4kVNjbsX0LLrn4IqlgEvG48mdzmZSyOVnUBoFWAmpNWmjXldHorXRlqc0COpVVymt0VpcCipijapnJsvyV7aXZwJKAsH//Qzh8+BAefvigVAZsBxawqFihXSUZ0iy8CJyNxUQyWL9hPbZu3YLBwWEHcNRlp0yQkwAni7a8bhGCJCxgRxMq9JYKRXzzG1/D7bd+H43KEsK1MiJNgrdNfZkqUQawBmxJjM3rYv3PZzITAGB+FsFb2ujmcjkpG6imoyqrL5vD6pExFfj5eQ8dPYap2TkMDK0S4DM7xwyrIDaecoqOQ6tv/hPg4UAgZd4WigLFC8WirL6oSKalstlcuuKn688aIuyrLNqrL3vViylueB10fOX6mmJNY0D5vs7pVaDLimWxrEiphHOZn6bA8mo39zzZ7VIBavOAV9+y3/nCs4rKbdtmAi32Pqqtu6HNJlZGmNRUVtiPRqispa2dAXyJFAkqtJTlvBRDNBLRmFQJ2qmQO8ew3qfeRLXOXEnmPTpF37LLs/UgkC9ktzj+LX/YAF5fYDZVvuG4jqFCxQvHGTOKGy0VKKmuoKKjXncAdYeFsi6IA7W9W8GK+tZ1YxYBHWHEAASnMCZgS2CaIG6U1thh++wkIESpsosow1HW6JyjaMfNa87rXbOcScsrZramqXTtGhhYrehf8gdoLe0jcjX3EaQ2oR8jfw28JbBtALAn0YQDtCf35BObKnK5KLZs34SR1aswPz+JSnURQ0M59PZxLBKUZ9E3rGIm56FonKA81YARy3GmotiNBYJ8zdqyrJLrVVomU8nTwGK+jtlpjo0AFhaA/EIZvbkhnLPzLFmuhqgiLJX14ai6XVpcxPTUFOZnZ5V/+6Szz9Z8SECIakX2D85rVFXyc3P+5RrB/s2fw1RFJxNIZtL6TlU2aT6cF6gspVqbYCHnRZ6f+jMpNLxWDvSNppJS1nJNDmZGZWz9v+tB6+wVANYTSXy/MkKA61sCco0AomxakTIMwJWKi/OPm1Ms15X/NzcQAwz9HOOU8m3ilVPpO4tWAcKOMETwXAAinQLY9yt0l+DaU9M1oNKoWKrg9tvvxL77H0CR2bNO6cu9066zzsKTnnQOYnHaBVuWNs977333gUVszsv8TATe165dq/WI4CtnUa4BJB/RSnntmrVYt26dzitfKCKezsg6mSBuJJVFMxjBYqGIufl5rVvM0ORzBbKZmbnGV8gmizbTgrMdgU62lQfIRRgQkOdeS/JOOGyZ7bEoEiQM5Xod0YBAbRSRcFQEKAMf7Fic3+Xy7JS/ZmXtiUKawMwBRSQ6I5IY0cQIdmTekCjCCJAQKUmyqy5gaSlvKtxYVMAtCWGcLzKpJIYG++WUwbWDJJBkLIYH778P9WoZmzdt0hw4OTGBqalpWbAq2sPt6ZQLDlvj08mUsqu5N5UFvJTMZgfP/RT3kqaMW7E/ptq2p5c51T1IJmK2d/U5tyLW2ZdX4trcb/sAe3SCt2y7IGam5+QGMD09jwsuuAi1ah033HijXAS2b9+hfc3de+4BgTY+zt61S6Dt7bffjHQ6gbPOOhPJVLwN3vI5IjPSLcKrodsZyH5cuL85IpKNtU6VrgP/vQvNCeCtX3vc3ri9Fnri5OPPTm0Q2B/bgcQiaLn9xco+fOVYK8QyF7nwX8ds2wf7cYO3q0fH2mpYbzPMeYD7VO5pxycnsHPnToGjN910k55L0qzWcKeM5c+eZCGCRLMppSz3dScfk+3GY/DYXnXrgVoPonJO8z/z+czVvfXWW3HXXXfh1a9+tQBcb93sweNOsl9nJvSjKfA6wVsPWPN8eIxUKqP5gudkf7P7w+PHJ7DvgQd0d0qiBR16BFYHIghzr8e9Bo1MelN4y1/+KWaXKyhynVQURghhxlM0ltGo1sjoRESEjjBm996NuYUC1m7ajFYwhtm5xbZymfvGQm1e43/txg1crdGXzODBvfcL8C5Oz8iVZ2h4mBMbDh09glK9qtxb3ovVmoyg8Ep6zmDWEU9wUHG2OI8G3KpvO/zXA+G6T1DotxFACdxG48wdtz06VcEJzpCVGlr1Boq1ssDb+tws6uEQ+rZuA7I5JJNpHLhjDzAzi76eEZR7B7DtgktQjcVQoQPW1DSW6gXMf/xDjztIuW5xvnn+859v7ki8FI0GvvjFL2LLli3YvHkzvvCFL2DTpk3YtWuXopY+85nPKCeZDgFUqvJBy20Cp7QLvvPOO/HNb35Tz2XfJ7DLOgKVnsz45s8EfF/xilcIRP/yl7+sPkqbYf7/qU996iOUqCTofOUrX9G4oqXyeeed1/5c3//+93Vs9vvnPOc5Ut4uLCzg2muvVZ/nuT3vec9TdAH7KM/7S1/6kp7P92S0DpXDfF0n8Mo+ff3112vc8sHzevKTn6x24rrMv1GtynH4tKc9TefE6/tEwVuOi0drC/bRk+2kO0HzJ3Ke3/jGNx5x7fj+nUA8r8nXv/512ZyzL1CRyzbkXoZty9+RfMR27Pz8/7v2rN2z7bZAtwW6LdBtgR9XC3TB2x9Xy3aP222Bbgv8j7dAJ3hLEJVqDd5gqxjkVCdXPvvZ+IXnPh//8N73Ys+NN+C8C3bjil/7VXzq3/8dDxx6GKVaVTdOvAms1qttQKFcaSCbS6kYnk5npcTtHxjQRpw3NmSxJqkSEiCxjN7enAAxFs0ITDJvj6qBhYW8VEi0ikqmMqiUa9q4C1hk1lKprIw+3kix8MiiqFcrSK7gHl6Z1/6///1JV8FuiFcsQjv/7C3f2sqBtgWcA3WdraopZL1yjMVBqu9cVqljT6to5wEtARLS4zkV4Upery8+s5DZCd5K4ecAFBXz0EJfbw6XPeUSbN+6BaVSUaB3vVTGhaefhS9/6nPYc/MdeMvb3oaFaAAf+vg1UoARBGCGEtUxdnyvsHLgR8SUHN5STYBrJIKR1WNYatTQ09uLlz3n+Vg4fBTve/s7cObWHfiF17wOH/nkp/GxL3wFzXhKYA4BZtrIphJRJKMxFU03btiA4aFB9PX1IJtjZusaqeNYVGUxOJfNYKC/3/7PQi7Vhc6mVwpMh7SxmG1gKftJA3VXKGVfUEZruarMQNr9EpCluog/86tcKqlYzuPOzM6oOEwL75HRERUFCNYODgxgbHREZINcT05kBALoPC9eF2UQh9lOLZQrJWVJKhvRKYLUdlQK8BlSEVVRKZfRk8th7957cf1130B+bhrRehXRZl1Wr0FldVpPdAmeAlUFuOk7ASfLTI3E4rIvjcWTCAYtpzSby+H+vfdrrKxfvRYDPb1WJI9GMbuQx/jEJPoHadG4Cs3lAILMFmQ+Jot7HoB1tr5UPjFHkSAAgSW2aYEgbqGAYrEkEJdqMv86Aaay+TaNKB8GmjjwxNmJCmhhpUk2x5YRaU7Gph6Q9S6tdH0Ormx5fb4kVVUOYHFFYql1nfJLWbUq1kpOa2dhwiwDfF2uKsc07Yjb8biOiEIhRCwEJGJAOkElVQyZNLMXCVYSEKRaMYQYAb5YVOCl8liV6WtQB0kbPHcqQ42IQpJBHcVyDcVSVepHZZYSzCV4qXYze2DZnrovqrmMSGKgrQnIvdW76xMq0DGv1pS4LNCR1EDyALMsLSecn9UD2/71DghuH9dTVYz4QiWXWVm7RGCBKUYqYD/k2wnAJWgboQtfAFFnF21K3IAUKWoRh8qbHaYpG80hweY+r5iSFS0tOJfZDwh0BFSQbDZZlDWglp+DylRavVapvm0AvGbJOJBJR5BJRhGPB/XV35fAurVDGBrtRzwdRSpFkggtkmlPTqvHZUTCRoqh2wPHANtvBYCro1GzbHUDoyNqJAK35aKzFC9VMT9bxexUEfmFFirlKDKpAWzddDo2bTwFPemMgDbaJdOydXpyAkcPH5Ha88zTTsM5u3YJzJuemdHY4hzCgiiV8qVySe1P1VwsEVM/IxBGu8UWc7N5rowaSCQQl5qRueIGvBOoZfExmUqKAEOVDdX1KeaBJxOGbAcTHaBth2f6//gO5eQTMDCO/Vrgnts7WC62KVpNUUsbXSNfGfGFr1vJ8Dalvu079HyCtx2ApDFlTFHNr05XgPbPjj3hlfJad6h05nen8iVg5UlLfA8qrbneEMBl8ZNEOSpRZ2fmcOzYOMrlGo4eJRFtXjnGPDfOyVSCUo3JaAC6KSQTCeSyOWSzGeVY0iGC670U17UaItGIQP9999+P2dlpEd42rN+oQjHXv1qjiWAshng6i3RvP9J9g4imcmpDro35xbzWUoEj/OccK9QzOsBb9l2qcf2Oydu2ertO7cMIOJJoFoshQBePCF0i0kjnepWBy3PhdYpEYyIQEsD1e1APCEtxy31dm+BjltQGxq0A6QZOGbip689zF3hHO+y6ANhKtSQVLm3VuSehawkztuORMAb6erUfISmFCmz+jdACLc0T8Qg2bdwoogZVjSwm799/oA3c8t3kWtIC4tGoXC64xnPN9G4qBuJaXyN4y+srxapbb2npnMtltP8ggYTzLzcBsn4+CbxtOzkItzW1qdYIl3sr5SACmJyaQX6hoNzbpz716TpvgmqZdAbbd5yqiIlbbr4Vx46Paz99/vnnoVwuYs89d8jh5LTTdygLvFIt21zdAd62M9odScpb6OqM/NjSNTMSlblmrDif+Hz7zj25d4YwgtVKnMkPMxWtALC22NuQNlLWY4G3Xo36vwm8ZeatB2G9LTHPn+sLx3d+aVFjyGfL3nHHHQLBSD7k9ef6wH5IQJegkAfu2RYEWfk3qlaNHGggL3/mfRt/5jG4NvK17GckhRCA4Xvz4X//4IMP4r777hOIxfcSkcH9nQRDn5frQWQCUtyvdmbinnzdeT6cZ/hangPfn/nglg9NMhctn4Oyof/whz+MX/jFX8Stt96urGz+jZ99ORhCgrniCGiNbSXD+OQXPo3/uOk/EYrQVSQiVw3uQQK0Lee8IjcqEkEaSFaKmM4v4uEDx9C77TQMjK5FkUSXYEDzcTPaxOZTNsnuPRKALInvufMuLHOvVy6hOp/HrvOerH0elbfFagVFktmcy4F4RB33rR7A9X00EIq0m+VkANf+4Mi3PoecLk0k04moa3sbqm/lFhAO636sVa2jUSwj1Aqg0qoj1wJitSoOTU1i7bnnYrxSQS7Xiy1rN+CBb3wHU/uPInzKNpxx2VNRZbxDsYDKUdpAL+P4Z//ucYfrYwGNBCXZhwi8co4lSEuAk6Ah+9+ll16q7ycrb2mjTPtlqktJhuL8RlDw537u5wTQfvzjH1c27kbO382mVL9U/O7YsUN9ksAwn3ty5i3BW54DwVYe06uC2Uc///nPK7+Y50KAkcSHz372s7JY5lgjsYdA65VXXqk+/a//+q941rOepfHFccE2eNnLXnYCeHvWWWfpNeynT3nKU3SuBI+pUD7ttNP0GvZNtgPvvT73uc+1QecnAt56BfSjtcXjgbdPf/rTn/B5nmyb3HktCaLzWvCzE8DntePnYh/gg/bPtJbm+fLaEOzndf3vUi//MGtM9zndFui2QLcFui3w090CXfD2p/v6dM+u2wLdFvgRWsCDt1aQYR6p5d4SPGXBqV6r4tInn4vf+sVfxuevuQbf/9rXsGnLFrzyzb+JcjSCYDyOI+PH8YEPfAAPH35Y+XHKILM6vPLYWJTL9fSir38AQ0ODGBwkWNerQgJBICo3eVM1PDykGzPeULDYwwLB9PSslH183tJSETMzczh85KgUSyw+UYWZTqVVLD106LBySQniybpPeW0rVqUnFnaM1a8i06O0n2css/DogVyzvTPQhEdWoaqdd+eKTO5gutl3rGYeIxpyTG5ZyFpBxKtGdA5O6WjKHhYlaQFmSgMrRlt+ma/TmaUg7QbNSo/FRhYj+f1pl12KM844TTmii0tLKC8VsXvHGfjOl7+K733zevzWb78ZwdFBvO+jHxFTmAWETvBWKhfXMCwQGihp/YN/o6KO4O2W7dtwaHICyXQKV73gRajP5/E373gnNo2uxvOveCk+/9Vv4o4Dh5EdHUWuN4Oh4X5kUhEM9GbRl82gJ5uR5WMum1WxOU31WDQqlRgLz1TvEOxhMZeAKs+Tl4BALIvgvLGtVCtSGeWX8qZkYyGkWMDcwpw+W6HAQnkNVapDWeyVTatdJPa1eIygRkpKVTKzCdT20zp0bAQjq1ZJxUQglNdT6rVWy3JjmYVLNVyzZfaXjZquG9uK1q4cPMxyZb9U4UuWk0Iw0SQoU65obPE1hcIi9t63B0cOPoRAqYSo+hmlh3XlC7IA7W1xjYxgmaleZcSxyoIMVQWJZFq5uLxWo2Nj2P/QQ1jML2Hzhg3oyeZU8CbjnmXdpWIJoXAU6XQOuZ5+RKIJAX1SQNJ2nNfc2XKz/ykvs1hCseRsV4tl9S+SLGjDygK7WYVawdwGlylsVixLDXDxtqL2fNoRm6LYF/0FumismcW2B3I1t7iisFfLqRgsJR3BT7MjVv61ANoVe0/ZoHaoWAXWql+TBKIhYN9DEDibSoTRk04hm4ojk4giFQ8JCIzFAogElxEOEcjzClQbG+wXLCQKvCUI62zCOYYJ4NbqzKNtoFCqyAJ+sVRGsVJHtbGMWqMlNemy5BDBNnBLNaXSel1ArIHPBjwJuHD9mfMMxyXBR41p2pW2WlJv0oKV/bVS4XcHMsmO3UAEzS+u2O1QL7NT9qG0UiMbUcDFsK0QCKh2o3I1yPmqiUCI5BsgniBwGpV7A5W57KdUMdMq3SvH2u7yync2ZZYpjQ3YqNc59wUlO2nUmAHMvmO5uHoeezLB4TDBnzDSqRj6ekj4yCKXZUYtkEwG0dMTQ18fFaoxtIINBII8R7pNmOKWQLJAOoHtdEIOoE5lr4Bu9mMDbGnJLFyv0RJwWypUkV8oYilfQn5uCTMTS1iar6JZj6EnO4rNG7Zj7ehGxCJRKbELhSXZsU+OH1ceZjadxs4zd2LnzjOlhMuTHFEpK4OWebTz+QV8n9fIAAAgAElEQVTMM4u2WBQoxbmWFu1UL/LKE+ynIoc5opmeHmR7e6Vq5JyWzeSQkTVtSv/XXMa5KxqzTi5Yit+9XwYHLNtihbzzI2wt/htfuoxll9fLPkxQmzbHHgjyYKrNKWaRbJ7nBmjp8jlChxS3jswhUNLZrPt+x/HkAg4s39pJ8b1Nr9T6PsPT2S77+YxAAs9P5+bcHIxoIrRTaxjnSK7LsgCuVQXCc42YGJ9U3nO12sDdd98jwJ42/iQTiHxUKSGdTgoAYaZ5fmFBKt7RkVEBuly/9LkYocDXhUM4duwoqA6q1SoYGRnD+vUbkYgnBQzXOReGQoilMkj19KNnaBUyfUN6PfdfVN8xG5lFZ2uzFaIMwQzZxysGwuZ2tZvbD8mFwSn1uK4LjKVCnHnSsRiC+n8CkXgSoShjCiz4WvbR/Ioa2UDATjCofQAtv0nSIxhaKZXVhj5Owp+bt873iltPDLE5ZlmEiUq5IDIJXRREfNOGyjzbe7MZAbeZdEqW95wICN62Gg3svWcPBvp7sG7tWp3DxLgHb/e3rZ5JctFa1FxG0jmFEMjhNW/Tr0hKajtQ+M2n5YZrDx6mlSyV//z8kRPAW6lufda4m4c1R3cQFFfA2xXHhqnJaSwsLKFQKOPpT38GDh16GHfeeZfcQ3bsOFX96cYbvy8lMR1Odl+wGzMzkyKVrV07hu07toqsQ/DW2ybLFcaNHcUOOEB6RfXq98dGoFKWdAcYeyKA22mZLOd72zqcBN6aE8wKGfPRJhj/nE53G/3shOI8F9uWrJAt/XFWyFDtrcsJz32sCe3R7h9+3MrbdWvW6jN4m2SzCg7j4MMHce2/X4tnPOuZ+OhHPyqA6X3ve5/AIgJHvG9497vfrXuwT37ykwJGuA9+1atehWc/+9lSDP75n/+5xvT73/9+AWHXXHMN/uqv/ko5lW94wxvUDL/3e7+Hyy67TGOU78G/P/e5z8Uv/dIv4SMf+Yiex/9/6EMfEgjM9+Sc8Lu/+7sCvGiP+0d/9EdyYupU3PJ9vXr38RYQfg6f0WtzTUTt4QFtAkQEeai4/O73btTn5lzqHRh4D8NxSmJTo9UEsdCPfvTDmDr0AMJkiVXLWu+ZHSvSmfaVvOuzPUoMDRQbQL4RwNdvugOtZBZDmzZh6tBhPPvnfx6zzaJFiZSqSEcjWJibx7133IVN6zbgwYf2IVBvavzFUkkkUkmBt+VGTfs2Oh74ucQc6l1f7czaIcHsMSyTrd2CAp3b97y8P1REjpG+6MjC/sL2UtY4G4Dt0VgW0W6xXEB1cgrVQw/jrGc8HfOxGB5eWhTZMxNL4LUvfAk+8BcfwES1igue9TzUA8Dc1BRiS0VMz89g8sv//JiXzytsCfgTFO18dAJ5PHeuX8xr5z0XwVWfh9v5PPYDqnTZrwhy8sF5l2ApQUACoR7Y5XghqEqQmKCfJwCcrDD150SAkMehsvbGG2+UypXuFocPH9a5MaOX4CoVxHzPxzou70WptOUYZJt3Zt52Km+3b9+u9yM4yvoIHwQ0+Rn4f09s8EQFjl+OZbbjfyXzljEMBLo5Nh/rnB8PvOXnfqLn+XjgLUkmne3EPsAxzOtGFTaB9CuuuEJ72Z+ExfN/4ya2e6huC3RboNsC3Rb4CbVAF7z9CTV09226LdBtgZ98C6wa6mvnIBn4wIJ7XAU0FpJK5QLOPeMMvP033oRv/8u/4av//M8YW7MaV/3Wb2B4y2aMrFuPiZlpvP2db8dXvnId0mkrlrKozEzbkZFRbN2+DeFoTAW8oSECuENI0uoxmcT69esMMBsYUOFIAKWUf00V6ajo4435gf0P47Of+xeMj08qL4nADYFbKhf7evv0XuVyFYeOHBFbkypLWYE5BaC17EoO1sktrYJaR13IWyd3Fot8ccdUEg7EdfaLnYWfto2fA29ZOaJyjoVIgjtUN/AmnefHghxBFwIQgq+cGojgrdns+Rt3Aytk68iMWKmpYoi7jE1T4dKeeRmXXnwRzjlnl2xJF/J5lPJLePL203DTN6/HtZ/7PH7jTW/C8Bnb8d5/+IjaUtZ8BGx1fjwn5tK6EoAKhgbkC9xnppusUqPY9aRzsGffPsQSCfziS69CtN7Au97yFvTGE3j9m96MeaoLQ2EMbViPdJYK7JDA2zitVdkOBgedoLqkqooFFgLTvEFjMZcq1Vq1ZmrZJao9i2Jl0x5rYnIc8/l5HD92FLNzs8gvLcjOz1QHtKTMii2ezfYincnq5p8MaYIZtJSjqimbzqgPErwlKzoQzgEoo1ktmgJ02Su2CADbFxVWBON4LXyeq88Q5bghqETw1ttjKjOV9pl8HW0zPdjZqMnCcWZqHHNTE4jUGwjXawbeouFyfg28FSDo+ovJn3h6ZM4TMA5LNUVbM1qgKi+RdpyFEsaPjWPd2GqsGhzSc6KJuBRPBG8rFRqeh7Bq1RgisYSAPfZRAkNW2GG/NetuKjcrFSqzipaLWK4ItCXQQHWRQIYqgXXmDFOFa+ioQFVlT1L9yazTDptkvdOjFKdcJqwHbgneSnVJNa1AGgK1K4o4gY8CVbzFsBEgrN5FAJfArckZ/DDn34gbUC0ajxnIl4xHkUhE9D2TSaKHOaKJKBJU2oaXpdQMBQnGL8tK2WrJoogwGVbArb50vahYtT4ubVorIIUvLZOL5aqsSxdLVRSp3qwto1qnkhSoO8BQObAOzJX62MFKhgV5xZkBNuwHsqiWtTlBxo6+QgKIUzUTKOI1rlVpJ+5AXCpMpGAzVXLbipTzgrd1d4VDb7toxJRlBNgGUuHa95Z+Zxm1xAhTyZjsP6XKJcDKPuVy1wS6sS/UPVnFGD9mp00VJYEy587aJJHI5iTGW2ezaa0f8UQUMdoaR8Oy3O/JptDfzzUhjXQ6KgA5EuEYrSMQrAGyImff5jWxPFOL6DV1EcHiBtXJSsmlajiGSCyJWDSFZDKr/NrZ2SXMTOUxNTmP6cl5zE4tYGpiDguzBbTqIcTDSaxetQ47tp6O1cOjiAYiyh0vLS7h4UMHcfTYEY2F9RvW4aydZ2Fs9Rr1a6qwa60m5peWcPjoURw9fhz5pSJaAoVsLAmIIlgeCSGeTCCTy6Gnvw+rRkeVI59jrnU2a8pagbZpZVojzNxaD8p6Za0HbR8fEPnJ70poR10zi2rlI69k14oM46zDPWjqwdQTVX0kbnB+dpHEbbWf2dQaMcrNDR15tQberihNO+X4Ipc4a+9Om3eeBwuJJBLR6cEIO14V7MeUkRFoE07QtkIr7GpF6xRJMce5r5kgWW0OExPTmqQIfBJw4JxK4Le3L4uzzz4Ha9eswzFakt5yqwBarmMCAmKMnCBJoU/g7dzcLI4cPaK/0zFieJhASQiFpYIUYoQLW+Eo4tke9AwOo3dgWKpYgo0sLpMMpSgCtbnljhOk8wC3B28tx7qOZdqL8vNVmZVrRCa+dyqdRCptxIFwLI5gJCqmTDASQygStYxqktGiRho0y2OX1+iAN75v3UUd1GTVb/sE/r5N1HFZ6Abm+/nfzZMiCBlJg+OdZA+qSUl44xxAktRAXx8G+/v0e8U7BCA1bq1SkfJ2bHQYYyOj2n+MHz8uciGBAG/1zLZtg7eJhBTuVEexPb2ZiwequD5on9UGKem0YhEbBJaMIOfcDkTMM75F2zbZOW54kqH2tvrdin2yKV2ByclpzM0toNmAQIG99+3Fvffdi+HhEZx66mnqEwRvmb3NPcOFF16Ah/Y/iIce2ofNmzdi67bNWl985i3PWQpjBcSvgLQnq2Tb16edZX+ilXJ7z0yClttvdu7DTTFr6tsf5nEyOXNFeeuBWosdUJt3WjH793bg8AnA8g94b7cLa98P+PP8cYO3VMCau4IR3vgz91VUERJUITBDksbVV1+NP/zDP2zn3VKZyznHq435N4KctB+lcpZgKsEVkmm5V+O49G3F1xCMfec736n7Bu7BSSbhHvf1r3+97hv5dw+gegtjPpfPoxKSgBAfPGeeH51tVq1apfPhXMF5lK9/5LU8sQfws3L95znyWNz38n6AvyP5hFE67Vzqo8eRSqXbazz3Us1mUWu75p8wrdFbuPq970akNA8szWvvz/OPhCKIBNkGfI25PTRaDWXDFmtNLCdTOLRQxDdvvR+tWAiv+/134IqrrsLr//BtWA4FEG0C68ZGBVbvv28fdm4/FXfecatIVUszM0j09cq5KBANo+hy7dkGsjNxj0driwDnUPd4NOtkkhh5i9Bpm8w537FVtJf0lsnsO0nOxYEgqsWScrrphhPIL6JVWEQok0YjnQLGRpHq6RXw/PorXoHj9+3HJz71aWw4YycGR0a0Xk/evx/HpifQuu+Gxx2yP4zylgcgiYgkA4KNtEL2j5PB25PB105gj68h8cBnvp4MHv6gzFuOJwK97O8EOzmH0v6XY5B91/+dayZJ7Cc/aOvMPtppDfxY4C1dyXg8b6d88rEIAtNSmCQLgsV8vPKVr/yB4O1jZd4+Xls8HnhL5esTPc/HA28fLcvY/46q5C54+8OshN3ndFug2wLdFvjZboEuePuzff27n77bAv9Pt8DIcL+ABqm4aKHkrGB5I04FYaG4hFM3b8K73vxW3PDlr+Dz//BRrF67Ble96dexautmRFQYDuG9f/PX+Md/+jx6cxIxqKhMK9dzznkSLnvq07BEq8h6DUPDQ1LfxqIRWf6dcsop7QIEiy20tuINOAt/wUACaFVQKpZx262344/++F3KtWUxh/Z6vNmnDSSLflT3BoJhAUsPPviQbt4JFteZY6kr6PQ0JoIxcMMJH8TW9z57/ob4BDXDidbLKnx49URHEchsF01t6N+x5cOHlAtH0NYAXFmrumw2tjMBPz7s+bwWZutoD1PfsijKIi5/z+skhYZTtrGoR3Ub1V0XXbgb553/ZBU1CWjOT8/g3K2nYv+de/CJj/wDfvlXfgWnXnYxPnDNR/HwoUOWv6ZstRPBW8uRM0CIjcXvbHflI0ej2H3hhbjlrruQyWZx1RUvRjYcxvv/+I+Qn5zCW/7P72H7zl0oEhBOJ1FrVHFs/Aiq5UXkMgmkogkkowmpZ+x9qDhJqHgrsFv2Y0XMTM/g2NHjOHzkCB4+eEjqa/YH5UBWaSm6JLUV24/K7eFVgxgcGsTadWsxOjqGeDypLD1aAhPMZXGb32XjGKFy2TKy+D2eiIshf+ONN2BqchIXXXwhNm3arKIEVSdsTxa/lJNLFE7gH21zYy6bmNa4FZQqRSwuLSpr1OfuCrxkYZ92mcqhZAYlgQmCmbRiI1hcQYzs93odhaV5gYOEzwS5uGvTKZKT6pAgRCiAdCqpvsX+398/IItyFsVDwTAOPHQAw339WDU4LOZ9mMonZ1dZKlVRrtBmM4FMthdRZlNLeW3grSwoXRay9EtUQDZX7PkKBG6LBuZSgctiNUFcK/qzoM/CvgGupoQ15VpbFdsB3nr1rRsILpfS1Ld8Xw4H2r0JZHO2y7KflNrJFZGdQl3gppfbOHGSFOo+MzBEQI8ASUBW3hxH/OLPtEFOxAjg8iuMRDSERKSFeLiFcKSFSMgF4zqLO6dJdcpUArdegcs5zM8HpqYlGEubULZ5gW3faKFSb6FYWUahQlCXNsAEVa3wbq6aBDTd/52CyFRPpmgyRwBTGop8IQDXKS0IvnMuFULpnPAJNtFmluAtgVyp0gk4uUJ5R9GPqINZ05o1qs9XlHI2aNbuBBk4h2k+owg8TCeAlvJvmRnL9jSHgBZCBJldJjkL6cEWsyYtI1jqLI0pT2pxs5/y2INIJRNSH1J5ymxIknfiif+fvTcBl/Qqy0Xfmudh79pjT0l3Z54ZMgcCiCIKiBeOgMLlqHDwXMQRQQ7qVa9X7kUFBYETQcIkMz5IgBwMgSQkhDGEDJ10kp737j0PNc9V53nfb63a1Z0QxohiVT/17N67/vqH9a/1rfV/7/e+L5l9YSVgI5EQ0qk4shmCumT6cmyQkcTzJODP8dhxnpFh9UuOYyZzmck0y1MCIBEEwmSnxtAPhNHthdBpB7C+XsYD+w/h/vsPYHV5E9VKiwQdNGoi6iAaCmL79Hbs3rUX2yanUcjlkYknESUw3GxjeWEBC4vzYv5Rkn3P3j0YKxQEdLFUo9nt4MjcHO578EGUqhVJYDO5TIlExifGRrIq6fddmJzA9OwMtu/aKeA2lUmbh60rkiIDO0xWY5CxiSwdP4d54JZx9t8HaCsvYVcUw/ujwg95m574d8URjXfriF4Kmd+ROoUvAnHzqOZQVwRiyhU2nw5UNZx/uJfiNZa+6acbW8/1eSe9Kjbt0DmJ5eukmJkA5vpG42hIGlbscDHlKZ1uxSvcjsAo53kC7LwL+/bdjzvvvAfFYllFCyzu4nzEtRmLYXgtlNRl4RuVRgikrqwsa37keRFkMfnQoPqIgS5kpQcFmu7ecxryYwUBj+zrLOagtkKXhTrBiKSTJ6a3IZlOa3+SdW5R1aKu4zOWs2BJ6w8vWeBUDYxRTNCWRVYEVgnABFQYlUgmNF4p9c21HYFb/w5F4wiGDRzycvkqTnLS9k6OYcCENpzV1BO22NGmEiHmpwdv5WPMq7NiNxXxEKAFi28Yqwy49cVuvU5LDNvZ6Wmpgfg+QO9yetdSDvSB/fdhx/Ztsk+olqtiB5GVtbBwfKCkQqDdlCb6SCWTkramQgwLptgeVrRHxq9J4Hvw1quB8F6zCIvnxfjtC3J4Dx8O3rpCjgFgSzDGK7pYJaIKF7p9+X6SxZ+Ip3D11U8RkHHw4CFsmyWr9hwVYVESlH2TRWxXXnEF7rjjmzg2d1is2717dwv0lvKICqL6tn516jO2bvXzr2O2u7/JumDAUHfKF0NSyPY9P55dUeQJ4Kobi9/pKcwp4Tz8Y7/e32IfelsEz7b35831jS9WPBm4HajzOND3YcfRs8DW84D//N8CvOUY90Ap53z+n2AX++VnP/tZAbKMR1xXv/71r9f4+Iu/+Asxcl/5ylfi93//98WI5TUTXCRrkaAafUW5LxbBEnTl/y+88EJZ45Cld9VVVwnYpBfnlVdeide+9rWSOr3xxhvFuiXLl3K0/B7jIgGvl770pfjCF74gmVMy5z784Q8LTOM5kOHL50DPKuR3tooSHvnGe4CXccPUeiwG8ndKQFO+ltKyd991L2IJFi5ZcZb3kg2FWSDWRyyaUBul02Fc95FrcfBbtyHZb6LXriEUCAu4JYAbIoDLMSAv8rZ8x6t8DgiGUUcE+4+v4q/f+V6kZnbhyPFVvPE9b0OTCi4ISmXotju+jtLSKi4++3x87eu3Sz7eS0TnxigfH5OCBq+9UiOw/J3BWbXId2Pe9n0Rx9Z8J/BWnrdW0MQ2ZiEr242Ad71SNb/3TgexVAKhzRKa66vosuBu96no5LJIZHMItDr4nee8BPN37cM/ffhDAnrly51MobdZRe70Pdj8snnSfqfXd/O8pUQw+yW9TQn28VzJvGWBLV/fC/OWfYDscN7fYfD2B2HeepYuGb6XXHKJmLwEWL0cMj8nmMq/8zzZJ4dfJzNKvx/mrZcG5/4IUp911lm44IILNL6GQfAfRDb50dri+2Xefq/n+YMwb3ntjCkj8PZRh9Xow1ELjFpg1AKjFuCKr//dSgBHzTRqgVELjFrgP2gLbJuZUNJdSTGBHGRVRpRwI/hZLG5gW6GAP/6t38bifffjo++4BoXCOP7P3/tt7DzvHHQJ5kXDeM/734O3vPW9KBSYKA5ianYW4xNTuPLKq3DJpZfKQ43sIkrS5fM5zM5OY+eOHWLVDMvIMZlOGVwCc2LOdjryiJs7No+PfPijWF1ZE0jEJAUTn2N5gsQxgVUIkIEYw8GDhzE3P68HdjL0BDopQURqmCW4jHnlEjv63QBK/xpm3Cq5s/WJ0fW0O4mZnpACV8JskLw1EFas1aFK6uHEhMkSW7IuJNCDST2ygixBadMPfV7bkqw1xgnZIyavF6eXbNQSfgJv+31cesnFuOKKy7RdsbSJjZUVnLvjFFSXV3DNm9+CX/w/noenvfC/4O/f917cv3+/4EE+oDP5x/3yXC315TxvSaOTVG9Q0p5MLLNvXP3Up+LLX/sa0pkMfvFZz0E+HseHrrkG91Be7fd+B4+/7DIs12uYX6eHYwX1RhXxeAgzkxPIJDKIhczX1mQRm2IulUpFrK2tYmV1BQ/svx/H5xfkeUyAI0Fp0EwW+fwY0umMKtYpb0y2wI6d2zE7M43cWE4ghxK5aj8CX0xi2u8CzuULSqCJPrRBPdzznpDl+7GPfRRv+bu/w44d2/GqV/0m9uzeo2R7q025S5M5NvlCHsNAevZZMltYWFCtlsW4rTVrAxlLnwwn8NtptnSP5Busc+FxQ4hFQ4hHQqivraO6toZWvSLAKyapapdcVD/sS2JbIGi/J9CKjAD2hcmpAubmj2v8TE/PIB5PiJG+vrqGeCiKPFnIY3nJqKqogZKUnT5q9RZWVjeRcjKrxvJ1SR+XdCaL1MaEMUrZHiaZTA/hikDjEn8yCVSriS3GZK+xsizhy5dPsCtJakLJDmQ12WSfPDXPU4IyTNgzIW4gqJc9HYAiNjxc0YQNS3/uBj6zUCOAiAoPCIAFTTKT7O8YfVqZoKdcPMceEOH9CBN0DCFOH9dwXxLJ0TCQiFAymePMRr0lgS1JbrLGvKfGlhPzVpikk2Z18UMyxp0eGq2O3q1+AM1uANVGH+VaB+VqG7U6AVUmy+lPS3DC+9Q63z4HLJFJxmS6EuqU8yOr1IweDVQlI5uSxbGIQIEB60u+jF5W0ySsmZQkoKs2FwvXM7u3Yp+Bt45pK/Dbx66QmK8qDBArP4RYPIxYIqK2DVFSOcBxQ7YyyR8WS8gyS9CrmYVCDqAgYEn5bzLvmdwkEMVrEGuXIHGYZ2FxlecqafJ2y1h+9HVNsqCF94BjhNK6ZNvyuARWTHmB94q+ua0GwUH+jUBuEJ2WmycCIXT6IVQbXaysFnH02HEcOngURw6tY33danNiEYB2sQRo0skcMqkCMulxTIxNoEAJcsbLbgdBgnbNhmRuy5tFZMeyOP2M0zA5OaG+T/nCRrON1eIm5paWcOjIEbHmt+/cifHJSflYZ3N5jBcKmJicwMTkJMbGx5HJkV2bEvs2GI3adZkRsRsQnIf59rLIvHmKgD920JZ9muxT3jcWtRh7cphB6fxoHVg6YLGqiMB47n7Qe/atZ+MqHDhGrUdkjKhu1gPD8UEtMlC6MBanZMgH0srWZsZu49timQdweQ2cE8S2dd6LZKiKYet8b8XUdeCVFbHYXGPFWsbY3dzcwH379uPQoaMCbhlTGEOorMEz9rLE7MfeI5WXqKIqBBTn0+mUAGEBmS4mcn4giD85NYXtO3ah3e2hVmuo2KrJYiIW0wTDkgePJtMYn5hBNp8XMMNr05zcIojL62NMauv6PUApj1+qLFAuesCGtUIojguuzziGpTLC8U2mIMHGcEQM3Gg8pXHLGUDe0lJsMKl7xiq1k+wnDLzkvKmYK1lsD6xvSV97NQLeA/M8NtlrX9ziwVvGESqVMH6RddvvdpBNJTE1UVAMkXw7QaFIRGuqWrmMhx7Yj1NP3SnrgXKpjIXjLMRY1FrFwGYqYERU6MT+w3Uuiwq5TpUHMWOxWMVWIGdrK2PKerYs/845yoBbU0PWNieBt1ZQ5dSm5Stv87LKvNx3jKjPONfF3NxxFIslTE5M4bLLLsfNN9+C4/PHsXPXKTjzzLOwvraGb915p86bxQGXXnYZbv/ybVheWcL555+Dnbu2o9/nXEzbCFMb0TFPYqVqnAzJJ9u42QJvbW7fYtP6ta1NZ2594Ish3Xzpv/Noj1dSRx96+f1uKe049QY3MLYAWl8cufVlL48+DOJ664VHPActzQy8HX595sY7H+2Uf+jPKN1qsczmNMYIxgMyb3/3d38Xf/3Xf63Pyaq97bbbFF8J4BKspZwxpV498OuVAwjgco1KQI/A1K233opCoaB4wH7BggX6cXopZoLEXO/Rm/K9732vwFt6Uv7Jn/yJjsMxzXN76KGH8Jd/+Zd417vehde85jWScf6N3/gNsXTf9KY34XWve52OQ8CL1+H9cv31PVJjcTvGFu+Vy7jJ7xO4JZD2iU98DLfddrs977mCWe6HiiPqH1xbh2Potu1ZMBBoYnPpAN75lv8XY0mgW6khHCTzNopoyKSTCVCqT1NDOWgxq1KrI5LKYaMewNOf+yI8/upnoNwC/uTv34BGLIjJsXG06zXc/JXbWHmIK89/PL7+7W8O5gG/T8reR+Lmyas5pWNMfN8GemZ1T5r8f4+e90PPpSeD3QKbvWWIU4ri4ovSyWwPln2y7VgozWBSLdOXO4A4lY6cDUx/bQPRRh3dWBTxU09FhTEsnUGv1cbzn/B0XP+e96PZqhkrv9sCUmmc97gnohaL4sAHHt3z1nutsmCALE6+WEDCPuh9ZcnUZp8iyE+mKdubMsjst4/mecu25Oeebcp+OwzePprP6yN53npmLeWJKeHLAgaOq6uvvlrqC/5zFkl4H1yCqwR277jjDsk5s02/H89b3hsWH/Dnpz/9aTHhKalMj9uLL74YZ5xxhgrUeTz663432eTvxLx9tLYgC5gMY75YCMLCXMYNKnt4z9sf5DwJ3jImsYiDbfZonreMZ9ddd53iEePbCLz9oaeO0Q5GLTBqgVEL/MS3wAi8/Ym/xaMLHLXAf94WmJ0tDBIAYjSIMREzFmQkjFKljEw0it/+tV/DVCSGD/3929BttfCiV/53nHPpxah0OoikkrjhCzfgT//8jZIfzY+PY8euU3HK7j246KLHIc8H2G5b3qYET8i4PW3vHoHAZC6YVxnQ7fSwvLIq8EkejfTlYYJf3mchHD1yDAvzi1hZXsHBQ4eUGGPaJJ3NIJ5MiakUjSaxsLikam/6nZpMWtAxquPnJjEAACAASURBVAhAmZQpXwKLHDYx/CBsn9lrK7FmUsKDZNuQtJ+kjwfmjQY2eZ9ak0z2O7PEsgFXdhQDmvpirFH+M5WIScqPeXhLHDNJG1ZylLJ2lNs1lkofsVhEbDQCG0wyMhnJpOOVV1yGq5/8JF0fE3MbqyvYMzmJZD+Av3vDG/GkJz8Fz3v5r+EfP/oR3Hn3PWiTlUQGap8kascKdmKvYoyE6fPo+oYDbyk7TPD2S7d9WeDtM5/+0xhLpXH9Rz+Cr9z0Rbz8v78Cj7/0YpR7HSyXiihVS2LvMMXIc+yRWdjsKIlYLhX1oFssbmJpeckYPK2mAMl8Pi/AYnJiUpJruVwek5NTklujDDIlGZm0SaaSAkOUPO33Ua3XlAhhItzkhg20MN9Qk2YVywcBJax4/5g8/uxnPo1PffJfxOJ9zi88G1PT08YmkoQ1E4+WGCYzyXx520pqb2wUUa3WlXxijoXV6ARWmdA1WWUD/Nif42SXO9b4RGFcid6kk8BemZvD7TfdhOX5o4gF+wJvI8TahkBA45g5T2exLSklG8XEZEHHv++++5W0Z1slE2R2medyKkYJyzRi8Tha9OENRdATuBPCkWMLkvOlzKoBaybbNmD8urbzLJlWh+yxOsjc5XVXKaFMFm6tqvbyPolM9gt8GEr0msypMUaVzFVXN/k/L70oAKTTk9Qj38560p2TjSNLblsSe9hDlf9XPyYQKJYVAcGwwHIyRMnQDDkgkJdJyV/PCqUPosDbSAjRCEFfftbTPQhzXBLgZaGFfG2t6ENy8wRsg8Z09sCS91z01+6J+QKv+G530aCHc4cgXgC1Zg/VGv1w6U1LUIRJWZOCtgIEepzyd7aHZ9s6pj466EkIdSt4MaaQWRxLkFHMAheCqyZRav3SmNV8MSlP4Mckao1BKA9NdQLjFguLljwzgQru29ozxJ8EHSKMv1QEiIkZm0jFDLyVTCnVEqiswPY3eVABUCxCiUU1HhJxU1AgI97OkYxati2jPIuLOuZgSmlmSdh2UKnWVBjCU6UqAGMB7z2BG2NaWnlArxtEv8tioAAa9bZYs8XNGjY2qtgsUiqQUuYWb8k8b/eCKFWbWFxcxfJKEa0mEIsGxGpnYcR4Po+xsTyymTwyqSxymQmEgjFUShUUNzbRpZ9poI9Oq4l6tar4xvZnUcjMtmm1cbFUkucp7+ny2jrWiyUBswRUyKqlhy2LVfi3yalpBDPjAMgi8i+OHInfnrSA2ZJc9IoTP54VjnkSDxirA6aqsfjY1zwYaFK3zqfaMSgJJhHwNG9nB6K6DjmYQz3jzxWDbLWMk9hw42FrDG61lckgG7vXyyB7cGkA/DpPaQ9MCbiVBDzjvku0t0wRw1QWqL5ANQOTlKftAwFJXguZp+yfKkpj362UcPz4vKR3V1bXNNbDoYjWKBxtLKJjX+axCUiyz6vQyF0k50DOhUxWc35kQQ2PxZjIQjmpIVQqklGPJZIoV+soTExhfLyAUrWKWrOheaBNnJMWA/kxZCihnM/r3kjemUACgVyyb1t2jeYfbHF9mHHL8+QYJCBAJQgVelHFwdUeaWwRyOX5xBNSf6AKBC/IYo8VkZhnumP5M/Jw7cE/ODlkA2+diLyYj6I2u2I3UyTwY98AXZ4zhdAZt1zxjvO85d/IuiXjNpfJmJKF5HOdCk0kguLGOo4dOSwGKpVeNtY3sLS4iKWlZYG3fp3mPSQJBueyOc31BE15Twjecm3C4/P++5cKyZyqhllWuEI+grx+bcpY6RRPGQtPBG85D7KBrfiOfccHba596rUGjs3Ny/ee7MYLL3wcPve5f8Xa2oZANxanHTl6BPv27dN8yfh0wQUX4pZbvoharYLzzz8XM7NT6PW4/iEYN1TYM8S89dcjVY2BRPkj+94OxuJApMatx4eA2wHj9VFki20/rpRjMKytqMrHva39GPvdM/Y9ODuY4NwFDMeaRwJwbR05/HpkWedP3/jtxzTkkhHLOZIv9jtfPEKJYs41fN1///1SRSFTkCAIwRjGJr48w/YP/uAPBPRyLUNw99nPfrbkjX/pl35JDF4CVtw/QS0yasno5drwGc94huLOG9/4RrziFa/A+9//flx//fWSuCU4S0YtXzwvnhPtSPx64tprr5XHLn/3zxaMZWRVellnv+3Jz2UntLwr8uC4oRUEtyVQx2v+xjfuGIyDE0BOrXdNlbjRasmSRwV7oQBigTbe9qY3orSxjERjUzLQjBs9PrewwIXt3bfxG0YI3WgAxXpZaw+qRC3X+/iza67FwVIZf/OOtyOWTSE7PoaHHjqI+++6C2H0MTGWR7vTwvLaiirxuG5ME0DlzM51eaejdXRPCkS27rd1Jse3L36kggnZxm1jeAZY3FuTrjotUcRGpnoId0C7Hkpqs0CGcwjXaVEWxyUUa1tcXKtB+Oxoyg0xFmQXaVFTQp+qAekkQpkUgokUIokk4rEU4pUq5m74CpBKACzUmZhEbs8uxCfGcWRzFZ1PfPi79n8+v3/xi18UW5U5B4K49FKldDv7MFmmBD7JwvUgI1nf9D49GbxlfyEz/POf/7zksymxzD7KPnUy05MnRlY5gUAWFnB8sM14/EcDb1nAwHFEAPX5z3++WOneE5cFA/ycssYcBwSbCXIS9OS58B5y/BCIJehK8Jf3mQDwsOctQViOURZJfPWrX9UY5zb02uW94VqBYCbzGzxvvijdzP19P563/J6XW360tuD1kG3MtuW94LnynNi2P+h58l5yn2y7l7zkJfIPHpaU5vlQGvruu+8WSP2zP/uzil0Eykfg7XcdVqMNRi0waoFRC/ynb4ERePufvguMGmDUAj+5LTAzPW6SmkMPinwgJOuDyeZyoy7Zx1e+9KU4Y2oaH3nbO7CxvILn/PKL8KRnPgN1AlXhEO6460783qtfh0w6jm3bduC8Cy/CrlP3iBXJh0QyNfkws337LMbH80q2MQm1urqsRC4Tg2tr6wJvKblM1gYfTimvTKk6skuYiKoUK6hWqjhy9CgOHT7s/G8pmxtBiEyJWBJr6xuShWPiTHKJZJZ26BNrMoSeYiuPRgEXJs3GN5ONPuEogE8JN/M84vcE2ohl55KGjkUj78dAH90+JfwI2Ebl1zjIXA557DERawxKk0kmq4H+kVHKtUbDkholgKuKcN2ZgNiplDxs1Mi+NT9RJu1M7jWGVCohAIuSV5dc/ARceeUVOp9atYrFuTmcsWMHCokk/vYv3yhw4Fd/61X4yGeuw1fu+BaaTJJLOttAr7CYIUZn9LLJTIiJcRuhF3JYrK+nPPVp+OLNNwtIfeqTrsZkLo+br/8svvHlW/GiF70A2bEcDh6fQ7FRQ6lRw2a5hE6zIx9WFq9T6pbMVzJqCdQS0CHjbnZ2Bqecsgv5sZwkIgsT4xjLjykJwXMwEN1AWso/EhRmspkgjf19K+mhKnUlmwkGGquH3+f3lLzv9fUQLY++YBB33Xkn7rrz20pYn376acjmsmLeUsKZyWzzu2Uim/KQBCk9YEYAi56DcSVhInHKlpKBSFZUBtkMryWjoog42YbJJHLZjDyb45QeR4ppOABF3PrpT+FfP/lxNDfJmCW0qsZyTFXHGHfsWxHGQ32BYpSUJRt5cWEBxxcWlBDhcdm+yVhCnqySjpO2bcik04IRpNJ5VOotPHjgsBK4ZDsaQ8jYturvntHnJMMJYNTqDbEG6/WWA9Gqktrk2JZfI9mePH8XXwgAMNnfbDipaCelrKIRl5gyn1PeryHQ1o1YEqUEGro3/0/1OAKUYrty7AYsGW6wvLEl+GK/joajimnmP8jEGVlNVjzBfRsrlICtsWvJtmUCnoAuP5dDKM+BCXSfcNf4pzQxiyd4vZYss6IPiynGIDYvXrJum6026s0WGvxJALfTQaPZN9/bFvupySUzB62+q/5rb3qJsx9vgU0G3gqEdtfii0EIpErO2AHUkgwlkyRi3piM8dzGCHxMeJtPKBlWAtaY2ON1C2jlDWJLEmAy5jJlkQWCk8EciyJK79lIxFhmrpjEPH+9DHxHUstUGDAVZ/NrZqzPsRAjaR7XkjaPmjy7CF48s75Jx/L45qXs+4y1BxnkAbpoBymdSMYZwUCTQea7Ue9iY72K9dUK1lfLWF0pi1W7vLSGzc0qaDPHzmL+m/S5JbhEeea0mK9MWk1PT6MwPi7liLGxHArjY0glKMvO4oAYOu0eNtbWsba6pvtmbcx4EFO85DUxOU2mZbPdUoFFIpVEMml+oLksAeExRJIpMwwGpfeGJY///a9DCLBLTtiBolSKMOYm+5MVaalfSz7dmKgq5vGA7Un+swbMue0dc9a3gsXyIeB6WCBjwOI3MMnPGbbOMQarl3A31q8xNKXQMNS/bI7wHsxkCnftvIdAWhUbDQBdAzn5O9cPvHb6gfMYvMdkY1Kmll619D6m72OpVNNaIRYLiXHPy6Q3tOYRFZ5wXDn2qis84zg5++yzcPHFlyCXz2uNxOs0X8a2CofWNzdx4PBhrG0UcXxxGc12D7PbdyKeSCqOlGtVVGt1SVF3OPfH4wJ2Z2e26dxbkk0m85YsXGPGWgETlQCMdcvPCFwb2BIQYMtiO/4Ui3Tgwe1kusUkZVziOiJCLwkrRPKAnwP0JIfPe2GD2Ma75JINsLPiFSvM8HF2wMwdgHre67wjBi7l2VmYQ3VjxnMWkzBKp+gZPJZHLBIeFMXYui8k2eSV5WUsLhzHGafv1dy9ukxv4hWtPekr7L1HtT7hOqrbxfjYmPa9WSwaSMU5QbLNVmTH7XjdBt4aOOOlb1VUw3nFVSd5ew0Wg2hNGDTvW5NVdsU19MUmMDWQS+X+Ayr4m5ublzrG+edfqLXfpz/9Wam4nHfe+di+bdsAvOX8edppe7F79x7cdNONUi8459yzMDFRUGFFt9e2e2EQqHtmOJG9akUYWxLKNt7NU314jJujAVtgy+/Wj2tbk/v9n1yYcmIMdG7y7o9DILC+NuSl6+wV/HOOFYNYn91i6jpm5XCxiJdQHzrsiR68W/1v+Myuu/GuxzRY02/Tg7Zm22HAHsFLAh70uqVPKPsUQRCy89jPXvaylwlc5TPeXXfdJRYf+959990ndt/6+rrA3De84Q3al5dNJkOS2xC8JVhLgJev/fv3S275ne98pyRu3/e+9+Gv/uqv8Id/+Ifufvdx7733ihnIY1EumfskWEPAiww8gsA8H14Hr0lFu1L7sdcjAbicT7jW8F6/tJagD/jnb7xRINP+/Q8Otb8rrh30kpD6ssZtICTwtttqYCwZx8EH7sY/XvMOTARrpiyCPhLRGHpdbm9gOdeYZJ/Wu02EklxvMFaFcGy9jp//ry/HqU98Al7zprdjcmYS0zMT+OZtX8LCQ4ftWS4SR5uWLdEeKvSWbbakhENlGILJrXrdHk9lcE0rCuf/6zW/B1WKroiA6ySuyV3RqL6nbYNcbNpPPtOxAFdqQ1bIKBCWqh0s0C6XBZbyPjBuE7CjvU2/aeM9kIgRWUafnurJrIpCo4tLmLv92wiM5ZDbvl3s49S2ndh91rmYW13HA3/z+se0/492PmqBUQuMWmDUAqMWGLXAqAUeqQVG4O2oX4xaYNQCP7EtMDs7bmClY/YRdIiqMpfeZGFUyC5stfDyX/4VXHXe+fjY2/8nFg4fxVU//XT8wotegCZlW6NhzC8t4Xd///fFnn36038Gp599jjzWyOKIxo1ByWNQHrZcJkuxKolLJhspqVwulpXYpjcpZf1YfUuWg7zeolGk01mBOvQfYuKSgPCxuTncf/992LfvPiXxmNoPhaJKflJmef/+B+TnyAf7SJiJAWOC8BqtonlQoD9g/3o5VlYoizGjynYmIvn9CIJ9Aw+VsmHyh8/YBCPCxoA0phGTjmH0KMnZ8wk1BxYJsHUpR4K9YnTS44mS0glkUjH0u2TyUDbaJS7ESrZkqVigzdbA543fJxCYZWU0GYgAdu7YhjPOOE0MOCaZ+602zjttL7aNFfCWN7xR0n+/98d/hH+99RZ84fbbUaEcoqMwUqbQ/MzMe06Sz2L/GHjLe0GJajJdr37KU1Qhu3PXLlx1+ZWYGh/HHV++FZ/+50/gF3/h2Uim4vjKnXcgkIgiFIs6WeYIErEkkvEk8rkxzJBFWygo2ZnOpJFMJhCPR8371slfCgwjgOOS/bwvPmGs+84Em/P7lI+twHbKVVqSnYkeSlsKPCRLin9nwrpLdlJZ/a9arah9a+UKatXaQEqZSepavSYpYAOzLBFEgIrnyspunncqmUWKDLzcmGSdM/mUrp8+zARwydBLJcnsIXNuKzH1yIGlgQNf/jw+988fxcLRQwgxaSpwjaxDxyBm9lmsU157T4loJqUJgDHBu7a+ruQ3ix4k2e18FyVBLIOqECSyGyQfICy/w8PHjuPgwYPmJRqPDySmeUx9z3kT8yfHH1llZIhSdrlYKutzFhGMjeeRH8sjEmNiiSww9l36E9dQ3CzKM5BAuEBNyZAasMNcE0E0NrM8/oIG1MajEKM/mQgjm6Y0rpMKZ/JdrCQP2DNRzP+bPy6BFrJcCZgGnBSpsZ4MMBB4K+9WB8o6KV8m0gjeimHrkujyKxQQ6XJrQx6G7J9KyrPPOha+wAeX+BUw5MDbFiWTGy0x3+QXTGnSdhsdnm/PJL51fzzq7Dw7TZ6Zsr4G5sozWG9jl0r2mXKb8qHtKhYQBJDkcJQFJ46J2KfXY1RFMSZNbJLEQUkbk43O7xor3VirJs1shSsmN6r5IW5yzNEEJVCdJCgl351EKuMrix7o+VirVMW05jEoCRqJhRWzWLgwPj6BsbEJJOMpAVj0SGY705GTDBUWwxCkQIiVBgasEXQT7CKmGdmJZOsmEQzE0Gz2xKRdXy9hZXVD4OzGehmVcgsbGxUU1+uoltgXyZ602E5fbDLOx/LjGC9M6D0xOYXCBCWKC1KOIKiayabVbl7e3lQKnITpgD1n7GYCVGTCeQ1rC68utrK/si/JF82DtP9RlxgG6nj2KmOxZOLp/U3va0rFO3DPM9UF57s+LJliXzw1DJR4ScghFh9b6ATGrfvdWm6IaWsbOul8m6wdkdNYgQRjnVSzxUMr4vHyzIYb8e+O9cu5xDHSOUdwTmERChPeVBrgWoZKDFYoFtAaiMUcTMaTXUQmEAvOaAvA7zeaLf2NFgHcdiD7HrD4zUIG8383qXNf4JDJpAVwEBDOZjI45+yzsWvXKSqMk8S4EvksZmjJ75isqsNHjuGue/bhocNH0e4HkUrnkMmZxyIB5jLPnesJzu9SaxjD9PSsCg1YVMfCJhYaELxlAZnFNFuP6HqGQHkv+0vQlusEAp1cJ5h8Pxm2BiiynSjRrsIMNz+wmMrUS7xChsU6D+wzMPITxiAWttk9ZN/bioFajzn1Bu8JzslEoCkVZViYIeCUhW86ExWijGVzikVeuUT+uEPj9djRo6hWyjjrzDMVR1mcQcbt4uKSgA4PNBkj1qw+CKYTINzc2FDv5HHYcAKEXJzk9et6uCbVfLIF5KpobqDowu9w31SBsDnL1oZWrGZSycPgrc1SbGcWMi4uLop5e/nlV2Dbtp0CbzkmL7rwIhQmCnjowYfEQONceu4550rp5Itf/DzSmTjOPfcsKQxoncriGYI5brx5D2k//jxbcgu8NQa1ZMiH5kPJkzv1GX5uBZVDo9ir03xHP9utWOmudGsh7/ejAzvga+hvnq1rijxWSHIyeKt4MMQwtvjgtn8YE9i2PVn94FOff2zBWzLRjMFPpr2tSb39B4HVgex4KOTWzV09g7G/8kWwlGthKzSz7/L/UvUBxLhlYQn/zuIqxjj1Yz4XESgcevlCSs8o50+uixkffZEZ4xNlV/ny/tz8jPMqj8vPB57dTj755GMM/+7Pw7O4j80dFzD91re+FbfccovmdL4M+N2SH/b74BOOnmskLc6C2zZSsQgy8RA++pEP4/4vfVJS6nRpYMGH890xZjsBURbv9NtIZIzpGuxFsNnsITa7Hedcdjmuvf3rmN61A0108NWbb0GiFUCzXEU/GkGx1cDE5DhW54/buTEWEnTtdJCdnNA5UxGBLzJ+h1/+ehtcT/H+e/a7UyawLwURSWQMxO0FEHZ2EXYvrGiYozg/NWmSyY261BK45q+WuFYqI5INI8CCV8pMM64lkuiySC2R1nootrSC1XsPIL59Aq1kGsFYDtntp2LnrnPQjyTwtde+6MQTH/02aoFRC4xaYNQCoxYYtcCoBf4NWmAE3v4bNPLoEKMWGLXAj6cFZrdtySb7M2ASUPJ+9PuiJ223i+f+zDPw/J/+GfzzO/4BB+7dhydefgV+4YX/Bf1MAoFkAvV2G3/yp3+GtZU1PPcXn4edu/cimx9DIpFUopDsEII0nXYTxc11rK2vCjxgupOAJJObfGilbB9leJm85AMlWaUEz2rVupJhO3fsUjKBgBRZDffcfTe+dNutkqCk5CZpZvxJlu7BQ/S+XZCkbTSakISsAXsG+Mm7jXArH5Rdso4P52Sl8GG6y6fcAIEcJkbjCAXCBt4SOiDjmDJUBErCfYQiTD72xK4hWFSvMdEZRhD0I+R3zOdRTFAHOLK9Cdwy+U1PyMJYBmO5BKrlDdRrTHT4BBPZPsZCEROFzKE2wY22tiPYmUzEDVBMmH8kgUUm15Jk0+RyuOjMs/HEc8/H+//nP2BjdQ2v+dM/xh337cNnvvAFbFKKmb7HZJvApPssoWZMDyb1eFyCtwT22L6U37366qfgs9d/xsnxXYSxfB7zBx/Ce655B57x1KfgSU+6AmutGsKZlDHxgmQ/xpBOZXUvEtG4gPg4ZY+TSbGMeM68Lkt0WmKJ7Uymp6R2HYArZpPAddeu8g42WWzug8kmArON+pYvIRlPPtnMZDGTV8ury2IPqa2VLO4LQCLARrCXyQ4mSTgeyCgia4lJMMopb9u+DZMTBRUbxOL090sqCRUIEpTxDG8vo/v9jO8OGnP34GPX/iPuv/tbQLthTEUCuJKAZrJ3S8KWf6fsLxncZDBzfJBxzXHlWccE/Cxbzh0Z65a4AaV7+fvEzHa0OuZPxqSdjb2EjuWBR+2BfYMAHcHfXh+VCgGaFiLRqNpkemZKYAMlpcXYancE2vJ+NBo1yX4T6JAfrsBbel6ynS39KWZrBEjEgkgm2OZRyeqmEmGkExGkkxGBuGQaG2PUigzk4Sp2dV8MyHab0tYdlMp1VGtkSZuXJEE/D/NIQjlKVpv1TYGwYorxpzFuOQ68x/FwUYPKG6QDqhShJdcJJJMp4QoNJHFMBiJBZLK+BdCy33VQa9aVNKu3CJyISm4X7+SpjXRlyXmBXg5lNp9gRQ7HZKT8NRnrZIzyvrC/GkhguzPYluyQVoMyr4whZBazHRNO1pgpTLJ3CQKTNR0wn9wwpfrMS1fy6ZSS5txA9rKu1978v0+SytO32zVJWTJJWi01EVm5lDgfK4xLVn9srICJwjSS8TG0mvRca6JSakiSdG11Fc1WGelcHOOFDKJxNgavk9HaJJ4J1kZjKfQ6EdRqVBjoYnW1jLm5RSwurWJjs4TNYhmlTRZjUPa1h0a9g06LBQFxMdIJzk5MTmNqZgbbt+/A1NSk1CHItieYy7FOdqCxcY2x4qWm1b4OjKUctxURuMIAFjsQqHJ+lkF6IZNtI5lLdlofE06W4Px+YsSPa1sy6Oy+mtfrFktbxQScm5jYbrUGrE3PrDeJcY4c2hg4Jp7zJre52HteO9FT1/dPvlIrnPKMNwNqffGZYtQgJjhgVizfIb9sziHu+AYiDwG3AmAd+EspcafqIPCWTFOybCmLTMn4ak3gJttCQJyKnKC1B9lMLKDhT19ARDCDoCXjgTxl3fe8lQLnQkrWXn7ZZSBQy1gpFm3Q2ov9h3MNYxYB0ZSkieNIJpIKH/S8XVw8LqUKzpnzC4vYKJbxwIHDWCuWEYyl0OWKJJFEKpVWHCdwQXnnFtd5HKexOCYKkyqeY5tKNlngbcvmAQ9+U3JTY5zMWwOQWNSluOnmS2OdJ6RGIWUCjiUVChpY1KZUMuMj53WCZTIvNSl6FdjJkrZjgCFVURiLFes9a9v1NzHyTe54wKqm96++25XHNu0HYpLOJyhqkuuMobQrIHhL1QrbdRdBXyDCWN7r4cjhwxrrZ55xuu4/49PqyiqWlhYFznNNaYUJFqe5RiF4y3ah1zVfAm9ZZEPgVn67ctEcKL1YYYfzxHXM25M9bx8RvKXcqfq82R8Y89b4qCwaIsOR57q5WVRRZSaTE3hLee4LL7xQa23K6x47dlTxjYAu195fvOlGTE7mxbxl25jNARnMHgrzzFU/OrcAzmHwllvL837gd7/le7sFmm5R5jWqhxj0Hqz6jtFO5+MRrmHq/RDrdoix7/fni574Efu1f3kg8kTJ5C3Z9uHz8Ps4EcS2LT55w2PreUvmLdeaGqONhivy4LrI5HT9OpdxyltgcC0iZYxIRP3Yg7+837wWFpTIdoB+qk7dhv2bx2ChxMz0jORruT1tSfgdjnHvP8vz8IVsbEeuIQnYan8EJFstnTPPzXvbesY5P/fMc54ftxl+ncy+5e/chudCGdrNTfOWprep7kvvBBmGgf2N30+ExVWMFwEDb/Xqd5Bk0Uqjjn/8/1+NVqOGdCyCEGMv10J9KtzEtWYOUoqda61wEKkYFZ1CaCKIxXIV1T5QjRWw4/EX4M65Ody9/wA6pTri3T5i8RDKzRo6UkMJ6jmOAK2Kn3ge4ZDWIIylvEecX9qUutYzqqumtQdHq+Bw98mD9fyI/2+ZpAzCgbCAZ8ro23dCCPA5y4HFfHYvTEzoHnHdz3Mg8N7ptVQv16zW0eb3EmQMBxBOJDExMYXYRhWLd+5DfLaA6Hge8UwByEwilppEujCLb/2Pl/y4Fiij445aYNQCoxYYtcCoBUYt8J+4BUbgq+Rs1gAAIABJREFU7X/imz+69FEL/KS3wLYdBt4O/A1VXW3gLWVP+5Gw5GGvfMIT8cpfeQn++Zp34f5vfgtnn3cefvFFL0BscgzJiTHw8fev/ubNYjI985nPQiSeEjhEMIPMkGw+J0ZIrVIUKFGvV5UUpKQgwaZsOiPgkw+tnvVnIDITlhkxBw4dOoypySlsm92mh02CawcOPITPfOaz2P/Afskt53LjkszkMQngrK0XcfDgYckRUirOS6lZlbdjl/W6jk1GqeiovED7BHkDIbF2Bbq0u1SuRQhkVkWMhacMRxfhCH+SgVgWYM1EmuVlo0A/gm7PM7AsAaDEsdhATmq52wL6bUxN5jCeTWB1eR7F4rr8lpj0FwOIDNo+QTpjZIh50m6jUikqwSsANBGXnCcBVibS67Uqtm/fhqmxAnZMTuGpl16Of/ngh3H3Hd/Ca/7vP8Lc2go+8dnrsVGvoc1EKYEzMPm6JftqMn0mLcekANk0AtZTaTzp6ifjhhtuEHh7+plnCmhvlop437uuweUXXoBX/LeXoZWKAqmYdGDJfoyEowJwKUhmqJLTh2XSVoCTHYv35wTfVCZjKd3HpK8APwOtiFAxWdhs05+vhUa9Ia+/jfV1JZqUFFFbGQPXWGAGFDChIdlO1qG7XA/9aHmO9IRiopMgD5MVM9PTkpQkaM3EdySRc5KmP0yE8EnDKrodsgQXcezgAez79p24/45vorqyjGC3jSjZ3WQWq5bAwFsyGM1A2SRpmcBkQpgAnkDmeBzlEuXQyHB1bHD1WYKu1uwcn/QKo4RvNJHGWGFKPtQEWh/Y/4DAF4LQJpscMrlTZYsMqKJMYyAQRjqTE/ua47jeqGF1dQXLq0vmXd3qSCa43W7qLaC2S6DAmMTaC1miYo4GkM6kkEknkcnEkU7FEKcUejiERDSARJR+weyDAfOt9cx0D7Z0+2i3ugMp52qlgfWNKoqlGpoNgqdbVHsly7lvgZHmAesl0wVQ62390d5sA89KDzqgwKQ9jf3lpNC9x6rGuEl1W79zbCMvAyyOft9yjI4hy6Q+E/QCIpzvtc5BDCx/TnYedicshvEa5DFLhruTJCZIxv2QedxsttGoM/Y25PNKmWACCybdnZbPNhnO9PYNBjsgxkgJd3tTApmAg4G08myU1GnP+UCTxW5ta3K4giQs7sfjyKQz8omdmCoglUkhFCEDn6BRAFV6ys6XcfTwOoobdbSbQKlYxNrKCsLRLs448xScdsYuJNMsNqAsOtlfXvUgglKJ8rObmJ9bx+LCOpaXilhf31QxgZ93YtEEomHKz8YQT6SQyeQxNTmjOYTFBpPTMyhMTkkKmd7TYh/16NGsSgUlSCUZLhDf2n4gYyqA38nMa0ywjczTk8xbBDlPhCRXbg6/fA242z9M4Pg3+i7BOo7dDjoEaQkKiIFq8ucCIIfAW8YhU53oSdnAxoXzdXcFQebPyUILJ5XsW8UH4Ee5MquT8O1I9qUrZZCs8haY5Ase1EsdQ9Oz8E262UBd3mQfG/0YFtDsfC05NxCcbjVNPpgFMQQj6rW6Euv8jOPfculk1NfFdFw4voh1JsIFbtASICFWJRPxjMcE1rz8Po/BS0qn05icmsTpp52G0047XWxHFl7F4jHFHv7k9VDxgH00nkjouAT8uG9eF8HbpaUFxY5Ktaq4Xm91cODQUTTJQozE0Oj00WcRFdUzKOMcj+t+ssCGBTfsn2Nj40rgG0OuL2CXay1TELB4x+MRjDGQyORnPfBD8Jbn5UFmrhm4rvLjyJRPzOdW/UeSvK4QS3HOgAebHU1nO+ilr52H7aD/kIXLiONwDYKyOtcO7w19boEoi1voNU8AWWGRihwsKukjm07L75ZrF7Yb+y7ZdmL3B0O6z8eOHNHcdvrpe7VeXVpcsjlueRmlUllrNBUmCHQ1wJdqIgT7qTzAF0FbqZi4IrMt8JbXawxrX6zGdY3NOa4QwRXimBqFZ9462WRn/fFI4C2Pv7yyooIYnueznvUcFfFcf/3nZOVw4QUX6p7tu+8+LC4uyK/4iRdfrH59221fwo4d0zjvvLMV/wfrpO8DvDUyoPWZh4G3XhaZzwhDVibmj+zG5/cY5eRRPIitfn6wL59MlB14Z3s/96Hv+cNJycXJKvtYwfgiRQgXOwYgr1O+OBlk/ufPec/V7/Eivs/NvOetXyt78I7nRcCWz0ee9cqf/J33Qsx9FfWxWMuKN+Sb6l6yquHzQ8eAXu/t7cc298Xv8dmNfzOVheZgH/5z7s4zcbkfr74g79ahm+K38efAfWvt75inw80yDOD64/BvR44cwTe++S2xeOlvqkIS2avYnOxf1s/sNZiPnTWI9ZWu2bgk41i673b83Zv+CoVMAukI2aucK7qKma1uD+m4gdAtyi1nMmoTFQ8n4lje3MRCkWakBdy1voGHVtYRDEbRqTeRyqYUT6trK0jl6IsdQnF1TezbSJrrk4yKF2ota1/vkc5+d4I3e5s2Elb84ecfdkVTJ+oiEU9pTslm8yrCZpFMs9fRczoDS63aQKVWRTyVVBFPjUUo8Thy2Sya9QY6jabkojuSh26jw6AY7CGSSGB6egq5zQY273oA23bPohtjgW0QiZntQCKLWGESN/3ZH32fPXq0+agFRi0waoFRC4xaYNQCoxb44VtgBN7+8G042sOoBUYt8O+0Bb4TeCumEdm3sagSUOedcQZe/6rfxg3/9GHceeuXsX3bdrz0FS9HcnYCi8UNrJZK+PwXbsJFj3s8zj7nfLQ7ATFXm20m3PvI5PiAG0CzUVUCrVarCHDjszUTXblMzh72XSKHyUmR0YIBMR3J3qBMHROVTIjyoZYPpw8+8CD+6Z8+gHv27RNIMDk1I/9NJhTJtiU4tbFRwsrKujxj6YPrZZOZ5snnKdFMQC4p+dvJySkiSWhRbioWFwuXvp7H545jfu44oqEYuameFItwhElLAtRBdLpNJOjbGEug1STDjkkoytI6VgSroCVnZ8ltK5t2XpO9FhLxEPLpGDbXFrG2toR+ry3/WyXFyV6Qzy2ZY8YQpJRds0FWY1mV8kz28uF7ZnpK/lW5fEaAbrVUQrDRwk9fdTXu+NKt+JePfQKvfPXvIJJN4wMf/wSWS0W0yCTmvskSc+CLqRgSsDDpO2PeEiRKIpXO4KonPwk333IzTt29G6eceio6rSbyiRjee807cMl55+L5z3suVvtNpKcnsGvbTkTDEXRaZDORnWVMGrFlBMxuAahMSpChRFnGLXldMp+M6UVfVcFX/Z7YtRvFkrGH6DXIZAO9WBsN52lm+X7zNDTJR7KAmFCXB2E8pn7E+0+28uzMrPpRJjsmGWS+EUj/EKPX7i9AILQGdKrodOro9ZpottgfN7CwMI8DDx3A/n37MH/gIFaPH0e3VsN4OoNcOi1gXslf4Ukuqe2kBS1Z7NNRTC4S4Gf1/hii0RhqFWOHKSGphDlBtx46kuAFqnXKmzbR7gdQmJwWG4dANX3K7r13n5I89PpiPxBLxTHVBNwGKcmbRCKRVqwg6Lu+sYpqlSyIhpMT9El4eu32EKJkJZNAlCUWk5O+gvRAJCAbRDwRRSpl0sjxeBhJegjT8zHYRzTUF3gbpVwyE+3y1qRnpl2brq9DuV4CC12xbVtt/i5FOpDQLSCKgCr7nJhPljSnl7Wxzc08dgAUOQnV4QSgtlM22hiABmZwfJqn8hYQ4YSH3Wfy/5V3pWPZOqPdcIzXap6xBLAp6ylAW9ihKxIRI43AqQMInI+sQF7P5iKw6kKokrryHTXwttMmoxxoNsiwoe9qSe0wNTGObbPTiMeZ6KSPHBCL0kfYmM0Cg7l/spQjBuYS1A2GqSBABqOBcPKbpTJBiCBpRuAAQf2YWIEhAb11KizUWyhXG5I1PnpkHkcOlbC5TvYTQfq0vCl5X9PpMPbu3Y5Tds8gniSTtYtuoINqtS4p5Pn5FRw6NI8jRwikVFGvscAhJEA6EYsrAU0Pt+mpGfnVkmU7yQKMwgRyY2PI5whQ5QTohulx69jXYjQ771MpJDh5T/lES+7YSfA6OW0me/k25l1QoG2QTCP543ng1gog7HUiI+iHCCyPyVcZl8yn1pihNl4cgEt5czJHndw5fxoz1cahChg8KONYQsOYrPdLZRGPAFav8OBAKl2QwBG7NPO7PUk30n0yuHj3XRv/FuP9fnwBkLGaTELdZJqNXWtenMa85f+FKzvA11i29PQmaFsRg5YsNCqESJHBJckJaDPW8e/8nCAZ+yjnGwImnGMy6TSSVAsh6KECI7KV2ZdZWLIpWfNCoSCpUh5vc2NT/fGUnTs1j1MaeWpqApkMbSScHHSPLHnzYGTREmX9OVdKxjsErK2tSz2i3Gjh2PElNOjnnEyj3Te1BV4zC3zGxse0tmKhU6lcEihP9i2LLghUsICPiX9eM/uCwG5XQDWQ4ZT8vsUl+SmSqR42aXQVO6XTmot4P7QfenbLR9j8kRkb2NdYTMW1mfcOHwZv6Xdr8gzGuiVDVgVArhZCcZLFKi3KWddVcEiQlueiAiD6mHMOVaET+wHllIHCWB6ZZFLzkAV0cpOdR3IwLCBs4fhxgSqn7j5Fa+GVpSUsLxO8XZI0uB/7WjOzaKPfx/jYOBr1Girlis0xiuMG4p7AvHUqFt5DXfs6Aby1gi2u+wbgrbbh/ggw+3jk1piu2IrzEFVHFhYWdW/pbfzsZ/0C1tc3cNNNN2uNc/75F+jcOdevr61L4vrSSy/FyvIK7vjWN7Bnz06ceeZpWqNybKvI7fsEbwXgslBjSDZ5GLyzIootadtHA2+Hwbet4Gc+yIqqQ/uxUDLoQQNpZI1958n7nQLoMGC7tf2Wt+9gv85H18u+D+/vE9d/8zGJz36nO3bscNYvVuzoAVLPvPUyyL4gwHvEDkslS9XGAbvcr1QyXPGkZMVdUS9/esasl1tWgZaTW/bf5djndp7JOiyPzHP0zFqvJKBVK1mirHSV5U1IgKgpVHznl2fxMn4dPnwYr3/96/E/Xv/HkkuWdDu9cF0Bjs0FDwdx/bV5qWh/TH/96VAbt9z4v3Ddxz+I7RM5RFgU0qzruYHKSinaCnF9RmUe50XNWJnOZnU9pVYdnUwG3zgyhyO1JtY7ffCpJRxPIBgNo11qoVOtIZ3LYXZ6Roo3fcYsWpYkEgJVxXh2hTJah7CTq5iPhXHGlrayiKA9Tzogl9Yh0Zb5zjfpRUKVAaoYJeMIRVk8x7LiMCKxqIqSKItM4Jv3bXONRcNkGrOgL2xFl50GECTs20U6EsJEOoPTu32cEc4gM55CIhnRGrwWC6EZCOLw8go++YH/9Zj2/9HORy0waoFRC4xaYNQCoxYYtcAjtcAIvB31i1ELjFrgJ7YFHgm8ZfKMbC4y0+hVSjmtPTt24M9f84f45vU34JbrP4d8Ko3fec2r0UpG8M4Pvh/HV1cxPjWNF73oVxCNJVGrt5FIpuXnyERdLp8Tc7LdomQqmSsE25qYnZ3GxMQEsumsgAYmCpmMJBvOvLys6ZlgJGjIN4E5Js0mJyZx5MhhvOud78ThI0ckKThemEKN7MtyVYyGVpuMGCZYOyiXKpKPMzlck0o+ZdcO7NlzKgqFMT00q3o6GEaNMpukJgbDAirpobvvnvvQblCKjw/QDuwhqBShl1wMiaT54mYyWXTbfSyvrAlManf4gB2WnC6lA5n4kNyrGK0E9phMbSEc6iMVC6G0uYKNtUX0uk1EIgRzDByixCwTjEwA8sHapLwoD1tHvVqVBBclTQmsP/s5z8J5552LUmkTx44cwubCMq6+5DIsPngQ//C2t+PFv/5S7Dn7LPzjBz+IxY0NNJkEJJOsT2jaybQKPKJ8oSXBmGBMxMi6TSGZTuPKJ10lyWoCtzu270CluIntE2P4yHuvxek7tuMZz3g6jhZXxcw+/7zzMTUxrYQiGdFkgJCVRrCGDBlen7GRTK6YfcB8apvoMLnbbOg6q7UKarWq87Els3JD21L+zBgslkBlMiaeIIhDj162FT0+YwJsmCinbxPlUfk7Ae94kh5Z9J80r6wf/MX7yUQHwVoymWpAq4xGtYhavYhGo4R6o4harYQK/1atYHllWcUBq0vLCLU6CHMcNNrymyKoSFlMShhLvrpvDCX5Bgpg6KDdZHK9rxwNZYo5jthHxgvjiFPmjeilwG4mg3oqSGACvylWaAf1RguNdg/JdBYT4wWcfvppYhmTxXDo0FEUi5b8FYBLiVGC7/zZC2hfzKnXGmThEdToGEhLEJK1CgPfOcp/dhGjHHKShRfsRzEHTHsWOwEJSlTz/lHaN4BYJIpYKIIwAU0Z1LVpjIpA3yQxmcQ3pgUlbR1wxgP3jRWMABOBLIAgG97AA/UvyrqqOMAAKZ/8JSjN8WlgkPfDZPLaxsDA9VZJbPsniNZJxjLBbf7LnrhpfrT0eY0nIwZ8hkw6nQqXYQIL8Rhiiai2CdNvFvTAJshtbB/v2GmMQgMByQ4lcMYCDg+gSuXdM9Ccr2e7RdYk24kpPjLPEgD92YplrK2uY6KQV/xLpclCJqATQCwaRCTKog2XGBczmqBtVOxeAuzhGIODZwkT4I2JXQJQQpQsOyoOBCSrvbFRxmalglKlKvC23Q2o3y4trWPxeB2ddgrj+RmMj81KIpsdKhIhAJJCOhNDp0eJ6RpqzRpWltfx4IMHcfjwcVTKTYRCjNkscEghmx3H5HgBE+PjGtOcVygvOT0zjdxYHqlMWooMwQhljGOmsKD+6epodINdmzvmn+6TByKdZLj3NRZp2nkBe7YnJcilKjB4bwETP3hMeSy/2UO/w/mxJYncBudlSgO3GKddTJbdgSWDvY+z+rkDS+1vBvAYQCs6HYKShzXQ2woJKGXL/s3+4mSoXZLdSxVvSSJ/p2s28NUXV9j6YEitgecoWWRjIPmiHZNyJfZnHpXGCCSo5EAfzXG2bybfJbtfrqBSIRhLxm1ZrFsqO0j62IG7LIwh45VAL4Fcxg6xrZ0ELq+fCX/OOZTDlPIB2yAQ1Dpms7iBWr0qIDWdTgn8pQwoL2t8LI9du3bhoosucjE5bwBHi17SZQGIK6urYs0SrOCaKa5ipIT2w7herjdxdGEZNc63yTRC0biKdxj3eIxsLmdsL/R1vZTO5LmlU2RtZRWbuCZjXyCwS+avv48DWF2qBMa25fnRZoLqD/TvZWEUAWzZY1BGnf1Ic4bFVMYxsrnJwNX8wXsbsP0Ya84Y1QRvFfl0E32xjEans5cwhi77LdcJXC+Idcs2of8u1wCMjQJvzdOWbNt8LqviIbOkJVPX9sPuwLUE15ILCwsYHxvDtm2z2NzcwNrKqli3lCQmuMuXrptrZicNzsKRSqmk/nIieEslA/PKVnGirtPazseQh4O3xsLlXGDfYxGP2ShYraMpanjZZF/IxHOfm5tT8RYLdZ797Ofi8OEj+PJtt2N2dpvAW/aDe/fdK3lnWptcdumleOCBB/HgQ/tx1ll7cdppu9HuNAdg+Q8C3g6krH3hxMMKMoyNbzK2J7vHnhgHTpbPFTv5BNlk24/VfZxc+LHFnB0AsG5e979bUYlZMAwY+q5QcBi0VVd0/djWVra9f338s994LIM2yLz1bFqOK8YP3w+tENIKZLz8MGOh1JQc21ZFZw649QUhXB97xiuLGzyY6mWXh8FcFu6x7/M75ssdVjzzxx1mxnovXu/Py+PxfAfHcr8zzoo1mqDlyyMV7Ww1KY+5QoWOcFjx8su3f1XH5351no65q/4iKXHvf2v74LOtvGqDQcVyPiewrbg924nr5Hwqgve87c34yk2fwynTBSQi9OY1pQIW1qZjCUkLs3jWmMlBZHMZFY+Fe0WEkjNY6ubw9bkiPn/P/egFGshvy2Mil8BSs4UyGbfBkCTWec18zqb9DyiTHObzd1jKCARyI4m4ijhYdNjuddGQRzgtfkwKORS150p5iXNQ1Kp6lo1H4pJNVluzX7visVw0hUicz7oBFb5ybmsxlhGoZxtGwugSuG1UgXYd0WAPhRAwEw6hEI1hbzqC85IFhOJcNwaRisRoDmz7jIbxvD/6h8e0/492PmqBUQuMWmDUAqMWGLXAqAUeqQVG4O2oX4xaYNQCP7EtsH3nhK5tOFHhPT7JpjNGXQVT4wX8P699HY586y5c96GPIB2J4nde/XsoBbv4jVf/LjYbLTzj556JV/3mbylxv7FZlr8aHwbpj8RkliqVA5TuCqNSKQnAJduESfZcNq+ECxN79QY9SC3B56usmezN5bID8JYg7MTEJB7cvx/vfve1Yo2IMZLNSyKT4CCfV+njWSxWzLut2VZSk2xNsmWY6Ny+fQan7d2DwviYkrRk54xNTCEQTuLw3BLiCcoZbkO12sDx+UWsr26g2WgKIFNCWCALEz49xKJhxKJRpJIJRIIh88arNZVEJZARCscRCMckW2jepZacNDk9+qH1Eex1UKtsYH31ODrtGoIBA73ox0Tw25ISPBY9K83flgAW2bXlUlEJJSYRn/Wsn8cll12ixALleEvLq7jioieiubaOt735b/GMZz0TVz/9p3DN+96LI0uLaBFQYhJG4K3zvPWytI40RvA2GU8KvCUQcvmVV+JLX74Nu3fvxvTkFIqrqzh3727807vfhVQkhF/+5RdgsbiGWq+NU/fuxfjEpKuCdwxkydxaspWALJMv8gWUZxclFc3XliBVpVpWf2GSnAlaSjySYUNGTyKVRjpNlmxGfrrpdA6ZLNlOSSXEjVWbFsM6l8sjmcoDSP0IxzTB0TKAKtBjsqOEbnMTrWYR7XYR7VYZrXYNnR5lg+kR2BLrnEl/smLIBmcyvlqqoFOsIdAkW7KHet2kutmfmSQTO4CAGVkRHFtktjd6KJVq2FivoVrp6HutJj0n68jlMpiemtKYYVKc7dkigELPQUlNG9BLMKFcJUhuwBWlyS+44AIxpo4dOy4Ad3VtzTHX+ro/rNjnm4l3S59bUlkszRAlifvyKCVrlwm2aDSAeJyezGGkUjEDbuNbjGLvk2fgimPcSS6TjEoywgOIECAgiOs8fsMhYzLpTTZ6hMBoyJhKwSiCBG4J4PZN/pxsXIIHTHCJ2d2g13ZFP5msNeDJZH8HLGMxdayrSAJWwdL7am7JKtsWzPiToU6wkwBoCOEovSCBWDyMhK45IpYxd9nneCPrUxL1Bpb2+0yUNwRSE2QwkINvuUFa3JBDrWeuEZglk9/ikWcbqhiC8r9iG5L+ZATwICi/GlMhy9rqGjKZJE7dvQsTk2mMjSdRKGSRSvO+MKZZXzMg2slIh9nWZJiymoOxj7lD8wbvdgNoNLool8kerInhW68zZjHJSJZ3WwUDIUoZx1PoI4JuJ4pIOINUMq/zYlEOvUQZF8h0qdbIeCyiVK5oXqCPcaPBQhb6IqcUmycmZ5DPj2NmehumJqaQzWQF3nKsp7NpxBJxedMZU4/3iNcTQZfArXDGkNizJoVvAK5PQntsT2AkwRMBL3I8foT4YXCu0QEdi3vgff0jDDc/1K7Yn1kkwyIGY9eaBDKBOWPRMt5KztYBtgJCyZYcBm/VcEMJducTasCJgTCSGQ+Rkc2iDwMAVdxBBpIrtpCUrmPCnnBZnoFLhr2PB4MNTmTUGYPWpDb9OW4Byd6nVTrYxgB0TECxcAn9iEHPscb42dT6QOuEUlnyw/SeZayuVBkrTAqeCX/O72yrE5l3BtYPgDjKBzuJYjJZCZRy3UKfQYElPcb5mrZngQSBWd4Lgo6U8iZIs3PHDq2fCJaUyyV5mNKjdOH4giwCCI5OT0/Lw5pqBmTobqxvolZvotpsY25lFeVmF4F4ErFkWgVpbKd2p2VFTXHGpYTahddNQC+RTAh4JVhB9pfm45bJv6svDAFEJjFPMN4Yb8Z+o4KCgbf8O+cKth/Xd+wTVL8QU13BxTw1WVAjYIQsYV+15xjV8kLnGPWFMmJ5Mwoy7tnaaBi4ZfzjvBCLRLQmS7BIRnIdHYG/8VgEY3muJ+PmPevYuPLUZVEQ551gCJUKbQBW1b5kp21ubGBtbVVrKrKbB6xB2YOQjUfwOiLwulIqC9BX+7iiGsmsnwTeCuh3svjs4j8K8JYhn313bv64gBnKZP/czz0b++69D9/45h045ZRTce4556r/3HvPvVqH0PP7CU94Ar51553yTj7/grOwc8c2dP4twFvGTE1T3tP94UHOA7fDAK6xbl1hlSalIcbtMACoTcwHV+P1pGcezZFO2UT7cOzcE1m2thAY/tvJ2/mz/sinv/pDRenv9uWdO3cKMGRMENgo9YOuwMvhojP+zpjGN+ON2c0Yw5bf4ecetPQFE/KjDW1Ju3t1Eu9Tq/bXfM9iPAN8+Tfvectz53E829ZLM/Mc+H+uYz1gPJhn3b0a9m59tDbgNR84cEB+zXw98OABxRu/XxX/upcHcIf7TS/IYr8Aep2OYgS/58Fofq0eiCAZ7GEs2se/fOjd+PTHPojZSRZDcl3JWEe/7BTQ7sqDJBQNac2dTcaRz+bQjXYQSJyOUuwCRE6/GuV8AQcX9+G6d/8FTt2exlprGfVqDZ1aXdYMMzMzOn8W4iytriBcb4tN23M2GqBNCotDEmTPRtDq9JCgokEsgWgqgXQ2jxbjd7WiaJYaS6BVraNVa3KZhmwyJRWbdrOt59xmuY7S+rpaKJbLas3capgPcjQURi/UU6F1t15BsF1DLtjBnngc5+Zy2BlPYmwqie3dGCKpBMKxKCKtnooPk+Go+sIVfz4Cb7/bGB59PmqBUQuMWmDUAqMWGLXAj74FRuDtj75NR3sctcCoBf6dtMB3Am/1oB+JIBKLoVIuI5/J4rWv+m3014v42LuvRa9Wx6//t5dh8ozd+JM3/n+o9bt4/CWX4lk//2zs2H4KKrUGFpZWUGvUVUHM5COTLJSny2VTAt4oncw8QD6XF9MDtOp9AAAgAElEQVSPiUKxJ53vEcEIJZJblgCTtCUfLF2itjBewNe++jW89a1vVQUxv59MZTE9sw3JZMYBrAGUKzVsMpHW7WJzo4hjc8fQaNaQy2dRGM8hn8soEcgE5vT0LDq9IJYJhjX6iCVzyOUnBPxQSqpSJuuzI2legmE8Lr3d5DlKSSsmn7otJKNhcfgIPFDGmbKtwWgCgUgS/SBBOJPyMplH8/2MEPSis2OjgrWVOTTqm0C/jkiY7D3mFMlIbUhWlG1B8JZAMWGCWpmSjvTjqyk59eSnPBlXXnWlwI9KuYTaehEXnXUO4p0u3v6mv8UFj78Iz3vhL+Ga97wHB+bn0KHpJZlSlBhjMbeSqpaAN5DZkplkgFISlR7GF192KW659VaccsopmJmYxMbyCi698AK8753XoFEp4uUv+1WUG1W9E/k8emKZMJkfQq8rx1902y15CZYrJUtcOw89JnqMJdkyVi6BKOfxSXljVsoTlJzdtk33e3pqFuOFSWQzlDtmUsO8i7dAFALGP6oXmbUVoLWGXruMRrOIbqeKQKCJUIByjXW0+ff6BlrNEjrtKqE2eeqZpynzPfQKawmsIrO1uFEUeNvcrKLXIHjbR7NFoMGYrdxeErn034qYfHU0EkcknEC10sLyMqXBS1hfJUPMtA15C5lwPv30swVarK1v2lgKhcVUZgKIfZlMaDLUyU6ntyVluadnZnHmWWchHkvi6NF5rNFDuFLVvWKSi2O31qgJ8KXlIRlAfLOfkmxH8itBS/ovy3srl0Q2Q/9H+niRXUtQwxhHYoGIdW8/5TFNRmzLpC3poRgjgy0WRZwFEhECtmS/m4y4kfec/+XAo9kYkGLRkiHc7Un+XACE8wCWhKd7E5QwwMeYeASjCSJssV2dVxuZYc53VVitk8s1QJ1/oBdzH2HKQSciiCUoNczEPn+nn7dJRGv8kynMd5D3g+ATwRHGiprA2z59XgeAmQGDoSCZrWGTHXWM9QFg64BeFTwI0NBViKEfJahAhkYgjn4vLOnWZqOFeDKGwsQY8mNJTExmMTmVRzzBcWNorzGJLWmt61ZMYGt31acl2icpb0rC9lApN7C2RvYgCxIIitOvM41INIVuP4xOP4hYKov82BRSGUp7p9Bq9sXCPXJ4HoucM+gpWm+gWi4rzpoMI2VYsxgfJ/A1jcL4JCbp0Uy/2rFx5HNjUjyIM5nJYgd6V9PLj/688sU0D2IBuKp7sFhkwImBt4LdPOio+OxioNhYvp+xszkP8wHjaziueKbt8HYe6P1xSiYz3jSUxPdgrYBb9xab0vmJisntWav6G9vO5EYFkArccl7lbBsHaPSoCiDmpLWX+owLDD6pLlau20bKCw6kezjj1kBb+56TY/bguidg9q3whDK+/rzkues9bZ13pgEsOhsnl2zsW/uLk//sMqldEZtraWlJEsj1elPALedc87c19rDYo+2OSTA7v9UtL17bq/UltgNZ3ixeYZFCRH2SayuCJqYUUlChgV8LSM6fspnxmBjkZI7z+w8++CD2798vJuVmkYVBlF5uCwSf3b5dUve0fWDsTqeSKrap1hoo1ZpYWF1DqdFBP5pAJJ6UHQSBGm9JYHLHEdkG8Nw5/uThSC/wSFiFLIyPBuxbm7P9+D2CsAQkY3ECxxEFCHnS9/pajxXGJwRCM15tbG6iXK3qXvCauM4TUCkjWuIgLKxhYYZjMaqvWGSXZLAUQbhUs1itPgjGOpO4rtc4NzF+trUWkxc4WbfRmDxvw2LUdjV3pFMJ5HNpxS4vlxxw8VLS7QKng46NXJRHNovANjc3sbbKPrKI4mbRYpPCOec0AjssUopLrpngrfYj73Qve8yCHVcA4pi33x283ZJNtkJBzpvGvLX6SILgXN9YzDEgMig7CfYXgrf0Mf6pn/ppfOPr38S+fffjzDPPxN69p2FjY1OyydyGUrws2vrqV7+KYmkDF154LmZnJh8FvHWSBbp7VjjE16AQy4053qst24qT/WxPjI0DUPWkpZoH808Abh0zWwDuwM/UMW/d909gcIrdu7VjixNbfryPtDr0oO5wcatikmPa6u+OUTz8/Q9f99iCtwT7eGwWhAz70vIeeMCW/+eYZN9k3Of/rRjSANRhZq2/d8PtS5uTzfVVFU7xNTlREEhYLJdUhMJ1II/NeOXlhz2blT95fh7E5TH9ufJY3uv25Db3x+e8xP16xrBn9Xqf3fnji3jzm9+MF7/4xbj99tu1La+R56Fjur74yMxbs4JwM5RJRbtuaKoZlJDuIJWM63kuHOjga7fciA++751IhYBsilYeVWTDBYSCMXQTXa3xAmWC3j0Esm3kE+dgLvp45J/8MjyAJDaCfeSTYTx0w/tw53V/h9gpXQTbQVQ319Dv1oFoEtmJnWqjWmMNjWYfrUqdUjpAwwBixsJoPIpAOIhmt49IIoxekEoGDCQJZGZm0es30WtX0GyFxeDtUdWB6gORKMbGCzgyf9xic24WsUQQ3VAP1XpRRbXJSAIIdFCrl2yObnUwgT5OTSZwRiaLXbkktuXSGEsnEQ4S9I4iGUtqXWjAflQgMO/Dz//ZO39UD1uj/YxaYNQCoxYYtcCoBUYtMGqB77kFRuDt99xUow1HLTBqgf9oLfBI4K2XTSZ4G0sklNhBu4Pf/PWXYVduHJ94z3tRX13Hc577HDzuaU9COxFFDX0cX1nF5vomTj/tTD1QMlHXpjRXlFLCGaVOk4kYEokY6vWKkodMzEkCWOyUlEBcgW9Rq+ANR6JK6LFC2vvvMWnApOXU9DQ21jfw53/+Z1haXkYslkA6M4ZcbhyJRMoYVZGonnuZTSZ4e+jwYdx9991IZ5Pyuy1uUqKwJ4nCV/5fv4lzzjkf7/vAR3Hfg/OoNgLohxLI5gqIRONOjpZyvPRxDKhKmswFJjinp6bFFus0GwJgp8bT6LfrApooz0tm4z33PYQ2JUUjCScPZ2xFpnr5vYh82QLotetYWjyMjfV59DpkTVBmLCJZ5rWVZSUqWTVOT7lMKoloOISuGFRNSW8xgfm4Jz4OVz7pSoFxZORWNzawd9sOnDa7Hde85e/RaLfwB6/7Q3zw4x/DvgMH0CGNkclaSox5Vo2jixhDJqDkM8Fb3qfsWB5XP+2p+Ny/3oBTTtmFQjaPxaPH8LNPfQo++dGP4IF9d+HXf/UlAocqZND1uqh1Omg0CXybdDITY0qdyv+OTC/KljEJaixTY/sFBRYwL5lKp+QBuGPHdiUaxyfIGh//EftIktk8LNlmUtUAfbmKQHsB1c0F1Osb6Har6PYpi9hGKNRFSGAimT0mv0iGG6WumYhin61Wa2g2GmJ5MhnOv9dqDfPopZxso41uo4N2vYVqpS7JRkt0GQtyfDyPHTtmMT6eE1uK/Ybys81mV6DZ8tImFhbWsLpaRLlMIJytm0A2M4VePyQpczJhCRgygUMWrgBbAqeU95acNa/TkrDst5dcfDkKhUkcO3YMC4vmnzc3P4dSeVOgaYtFCSEgmQKSyfjAK7XTbaHbb2N2ZhpTk5NIpQxwj0jukclPgh/0iTUlTObaDKMx8CvEnyL3BRAJ0Q81iDD7YCiAsOR8eY6e/eeAW+Oxa2wJ8Bb73vnhEhB27e7lYAkoiHHrgCoBQW57nxD37DCCPMO+hFuSydZb2BZhgsoRSvL1aZvtWLdB/SQT1wj3ZLIau0jMCl78wMOQl852aaHXa6sIRGxgSZZb0UO/RxajAckC1PqUTSboTlCa7Wk+vqlMCjOzM5gs5BEjUI4eIoE+IsE4EjGy0MeRTudVWNPukfVWQb1ZkW93t2ey8gI6CWM78JY3iklrMTHl78tt2NNDQD+Cfo+yyWFUqy3Mzy9ieWlVn1OOM5EcR7cfRSiaQn58RlLHlVoHc3MLuOvu+/DQQ0dQqTY0D5A1I9A+EEI6k8XOHbuwd88ZmJrejonxKczM7lCfpMw9xwGlkOV4qW67JcHJ38hIltC42J0Enax3G+PP7ql5HpPVJw1Ou8/OW/jEWPBwGc6He9gOg7emrLD18p89lqsEB7ySRUsvVEohe4YtFQ3kXWoxyViO/vwckDEMTDhG60AqmSCo8wM10MMBoJKm9G1sShJW9GDzrjzmXZz3fqW6Uw681Rxg9Fc1zNYxtkCSYXDBtjcgectP0wAiyUMO7cf7nHuRcz+e6zXzpWU/IDBA/9KF4/OYm5/HiubYliTrvToGk/2MwyYbz2P4e+gCGAEAtY9dh5Um0ZuUTEtTH+CcxrmN32Wye3J6CrtPpepHQeddLG4K2N2zZ7dTI8mqcO7mm2/WW5KWToGBqhIEgrlOYoHORKFgQGS/L4UJAszNVhvFah1La0UUObdQKjwaF1uL44ZrAzFDXQEKgQMCiTYfdwbMWF6LfMLbZOuyKMSqHNgmBkjHrHAiQR9GU2ZgYQjVTgjQ096CRVb0WOSaSYoNkuk2lQ3uzoO4Au+oIODvrQPGLB4YI5csW/NYtjfjX6NR0zqHjHH2PSqTxFngxfaiwgGjVK+LUKCPRCwiaWkWqajwx/lsExwWEDgA5gICaEvFktYbvHe0oVgleMu5sFS2/kZgWbLJUe1B0q1k77GQrkf/cgNvdQ1SLmDBiPO2HbButwoZPPNWsspu7SW5ZM0dphDg1V40VnQvTGFCBQoOvF3b2MTx4wvqVzt27MQVl1+Fm2/5Eo4dPYbzz78QO3fuwuLiIvbt26d4sHfvXslzf+1rX5MyzkWPuwCTE2NaE2iu5p3y6hMqoPA+sG7cunY7Gbw1iV4bmyfL4drvJxa1+D4wiJJDntiPDOJa1PBg3PD+hkFXPzcMRq6PE0Mg7iOf3xYTV0fyRSUDqWSLncOvD37yK49lkMe2bdsGwKgHQ30BiPe9tQKNlrbzMsa+iMYDuf5auK1fO3gZZqp21MslSWqzAGxyehb1dkfj2Ese6xktHB6Awx7ElXpANDqIJYwtZHx6mWX//UdqJO7Tny/jgzH7t4pd5+fncdnlV+KGG27Abbfdpl14CemB9LO7t98LeKsduAJV74/bome5iiuASBCIR/pYPHoIb//bN6G8uYbp8QTi3YgUYUKxNsYzMQSbQBNR1OIhHA5fgNmrXoy18QtwuNZEIB5DhgU7WMHKQzfhK5/6EELNAPqlDfRKhxDNRxAfywMsoIkGkUtyTROR/U632URpYx3dTgPNOgv7+qz0lTtLIMQ1NZ/Z2mhVK0C9CXT5rBZCPxZGPxlGl1YUibjWaFx/xcIxU45AG+g06XmCSDKFfqCDTmUdE4k4xgNBnDo9g72TU5iORzARDmEyHUMuFpVliR+xiXBUJSOcQ60dzcP4Z//y2se0//+od/65z31ORSwvfOELNbb+I78o6f+BD3wA5513Hp72tKdpbJz8YszgNZ977rmyZhi9Ri0waoFRC4xaYNQCPyktMAJvf1Lu5Og6Ri0waoGHtcB3A2/pbUq2XbtWx399wYvwxDPOwsevfS/WDh/F5Vdchp978Qswe9ZpOLK+ioPH5rA4v4ixfAHtTk++QhGyaUNBZAneBiApJsq58qF4ZWVJsq56WHfsGIKyJu8VMVaHKsfJNIxJ+o37oIcXHxa5HVmf99xzDz71qeucRxnlH5lQJVjbs6QWGaPOp/X48eP49rfvRL3xv9l7E3C5rupKeNU8T28eNE+WhDxI8oQxEAZjzAyOydBNgEBMIAxpmnQ63V/T5Ouvk3RIp/MDYQhJ/AMhYAbbmGAInrCNsTzKso0tW5I1POnpjTXPt25Vf2vvc+qVnmVJDjaEdJW/8nuqd+sO556zz7l77bUW4WayaT24+OILcNmrXomNGzYJe/Hr196IqekSmp0wWgiiwQdoYQG3xS+ODz70g6PMXCyREPYC/SMT8QTSiRiilEvtNDCYDGHr5rWIRAJYyJfx6BP7MZevoeMLyzlxn0QlfWSithx4iF65Lfg8LZSLs5idOYh2q4SA3xV501gsjNmZ48LmZfIuQUZjPCZ+bnyAJlDIe5UvFrB23Rpc+OKLhGVSKRVRzuexceVKbF29Dl/6whcxffQY/uPH/gDfv+NHePDxn8KhXqAvoOwW6SWaFFRgSsEMArf0sWPCNpZK4pWvfjW+d9NNOOusTQj7Aji0bz/+3ZVX4qYbrsd999yJq9/7LpFwPDozjblyEXVK97bofcfkt0pnkrVMlpwyaSPi70rwnkAtGZtkE8UTCZGZTGbGjC/t8zmQDQhITVnxqqVkN98EMY1nrZNHq5pFrbqIRiOPdrsCf8CF30/kkv2hKX55lLm1BppeASGVCeO21E9wfm4B2cWsyMIyuU2AgAUFwq5tERToiEwwQSvL1opEw0gmE8JWT2coDU1vMzJzCfrWtE+Kr3ML5XIdhXwV2WwJ2WwV+XwdlaoHuXwD7TalKqNoNSlRSSaq3geOFZKHyJAUALXdFHavSvW6AiKsW7de7g/HKZnR8wvzmJo6jEIxK/0yQVZtMiK+zzLcvARdVPI3mYwhEY8JC8rKR0qyXLye+VPZMEKykuNLBkiku8ldV1akTxNpZB4Lw9VsbNiUCiIaQEekg5eSxdZbURkyxjJR2HwqJyz/mQSy5vsUdmH/ZNyRAgLjv0gguSuHaoouLGys8sFkHFM22bwDCuhSElmlhfW8hc3K/xu5WB5DCYgcc2w3Mm5Nn6JcqJ/3juCo3iefjwAn/bPpralgMIEUyraTHUbwJpGKy+8k1PMdJIxKydqOH41qS5iw6dFJoUlXigXki1lU6mU0Wg1lursEcAncKjAtgKbEAwuCmqvokJlH4IDJRjJwQmi1PCK/SjlwAjhUNEikRuALULKV3m1RlMpNPLH3aTy0+xEcm56FPxBGZmAIQ4NDMieMj45ifHQMkxMrMDm5EoODo6Km4PWHAV9QKbIm6a7e6F4itV2GpY0QOrotuMA2p2W5kbs2CWG5x10hZCuIbMevKiOc+LZ7Xw7G2n/b7z6fcerZ9sVzU+ljxhNRhCBA22jA4WcO32R06/2UsSaMVQU++bJAq9zbHrnQJcluy2Y1hRAC4Bqg0n7fpnNFcppMSbVM0DnE+FmKYoZhrIpvrdmmOwZ1TGpRgpEAF5BO51w5T4HXljxT7d8ETDbftWCzjKhuEp9sfXpgS1mNALDsnwSvpo8fB9cF2eyiAAxtSnvT4zlA9RELtCkYzWNwXcHBKNfYA+Z0wVsD3HJMCnBrGKwyXydTGEgPYHhkROwH2G9DfnqAxwVQ5bzOOMlCLHqRPrx7N44dPSrSyJwDqTYhbDq/xibeR4KBBAnzuawUo5BVycIm9ox8qYb5XBGlZhstXwBtFoH4CWyGRWKZRXHKMiUAqP6rtj8w7tn+Qpl59bzVWMtjyxwVCEkxFyX2yb6VfYgUNv02W2IxQSYtCyxSmYysm3hP6F1P/1iu5agPwPUF29zKKauGLlnVSz7KVGBQlQb2ZRYdkTlOafVyl3HLtmM7ErQleBti7OQdbzbgabcQCfoRj1ChhWtM9j/2G7aBK2sf7a06Jng/KT/NfkLpaq4l6X1MoJ/s7Gq5okUuAmCpXDL3IJ6d7bYUaol/rsGGuG+R918G3qrfrQJUAqD59B6oqoQWzmm/UPBW/mbAXJ0zOEcEjb885wjeTz/m5hcxMzuLfD6LzZu34pyzz8XNt9wqcvk7dp6PkeFRYebu2bNH7hv7DRP59923S7yvd+w4D5l0QguJTgre9sZFI0cs49ay5iW66FgmeLtMivhkEW05eLp8Gzv/9jJEFXfrBW/NcZdJIyuouwQUW8DVsmt74wV/t3God4zL+sBch/1cWfwnFvb8w3U/eUGDPxn5loXKtuDzUK+nLZ+NyIBkLLRyyIwbBEOtP61cY7vdLSzh9pbtyqKnDiWBWRCaXZSrGxkbR5PFE15VRhGZ34r6dVvJeuupaxm3PB6BWx7Hsn95j62P7rM1kh0LvDYWkkiBFf2+HUfG3r79T4sXNYEqC+7y3K0ENAuCl2ZpZdPauU70FgxYaxnboijS448rpWuGxUyp9Y7rIh4JIJ+bxz986UvYc89PMDmUQSLYRgQNDEY4rwRRiqzA0XYag5d+BMe9w8iG0ojEI4iHgmInEU/5MTLiRfng02h7oijn5jH1yG2oHt6Ngw/cjfCaETjJDjzeFpLhpHjqhvzsczWJ+bU6UK210SgegrcTQquuHuEs4OXajgAtWj7UojX46Zcb0gIVbzCETiCIQrEMsMg51ES5WoPf8WDEAwz7XKTCXqwcmUTcH8WqUAeDqSSSgRC8bhOxgB/pVEyKJ8W+hnHZaSEajoiUNCWgHachay32xTf+76+fsv/zPpEx/aMf/Uj6BX3dX/va16r/eqcjShMEF59++mls2rQJV1xxBdasWSP7ZMz64Q9/KEXYjFevfvWrBajsjQnPdfDxmLfddpsAz5dffvmzMsOf635/lu2p8vD9739f4jPHO89r48aNZ3SdVBC57rrr8KY3vUmsF5a/2OZs/4suukjGfP/Vb4F+C/RboN8C/Rb4t9ICffD238qd7F9HvwX6LfCMFng28JayvARQw9GISAQ6tQbe9trX4YpLX4pr//bvcGzvU9iydTOufM870YqFcKSYw9G5ebSbriT02lDAlMxZJu4GBjKSdCOrZXhoAOPjo5JUIjinrBoFcA2ZxwCG6g9GEEWBw6hI8dnkrEr7+TEwMIC9eykpOI3jM3OYnSXI1uyyfrKFguyWCVCyIQ4efBqlcgGhcBBXXHEZtm3bIqBrdrGAgwfncMddu1FphBCOj2I2W0K53pLEI5OZFTJZZmcF/KWfKoGtZCIlkqYE5Tqug5GBJFrlPFIxLy69ZBviiSCcjg+PPnEAP77/ERSrLmp1B5VqA67jCiBKEDbIZK8HSMRC8KKK48f2o9MuIxyGyM0SuJuZOY5cLispqFQigRgf0AN+BClDaB6cc/kc0gMZ7Dh/B5KJGGpMlC7OY+Pq1bj0vB34hy/8HR7d9QA+8pHfxwMHnsJtD9wHl1LVlOMT4IxpRgN5CINKE7uUVUzFU3IP/OEQdl5wvjxAk7FRr1RxYO9eXP2ud+PWm76Hm77zbbznXf8OmzZvwtTMMRwv5FAmy6ZNOcOI+NPG6EObTIqkXzqdRjqVEqCWAC4TsAgQqAwZEPSFGLwEaCsUnTbvMtApAq0yQFZtq4xWo4hmIw+nWRRpZLddR6fDviUQgJyU5Y6IZBuZrWRskSUp+Tz+9Ir85uL8IrLZLOpVBVjYRwmgEBTjWCOITXkzFirQi4/JMfV5ZqKZd6WNlkMpzyoa4lGpkseNJt9kHzmoVblfF3WycStNAXCPTS8in6dfMBPqTGSxXemFBhSLDZSKddSrKk2rQKi+CTiWKw6SSS8mJ8YxMTEuLC8mNelBzMHa7pBh4UEiFUIgRJk+XguTgspSE8DVJJ+lH4nko/Yp23IKGhsPaWbROl546REtfVFT6grcKktKQHLT8paBR19GAcJFTlh9GeXfwhTT+CKMpV7AxcjBSlKP/xlJSsYb3kuV9eyRdrVsV16X+FoqA43tpFgVk25M5pON5cLr74jXqljxiXenGNcafrChYon0KGOc8AklUS7M105T2Mkqx6l9Q0FGykcTLE8hleRYJJvPJ8x8JuroKxwKEUAhKN8UmVBhLbNYouNBrdLEY3seR73RxrqNW+APhVAkG86pCwOXjFpJ3AqDl/fLb97qy2h9cJVxyzsYgscTQqcTRof9imAuZaqFqacsPbK9PQR1217U6m2Uqg7yxTqmj1OSsYpEIiOS54wDZGlPTkxifGQU6WQS/ngSQBSEn7UYgi/eT5VmtVrHbJluYl4zsYrUS3v3JOzl+woCLn1+IvPrxEgjZQEnAXAtQLscwLXn+ELEK7tPgodsX451+hnSK5w+4GTwqzQymY2ct0Va27C35cpl7CmAK0CJ8W82+rTyeS/TVqWUjWyykU5WZuwSy1T2KxLBKu+qYLodoUv/kP1I0YR6igo+1+Nnq4UURpa362FrWOAitaz3WIFd3YH1ebbMXO5YrlcAFRtnTIGI66LZclGuVpHL5XD8+AzI4pKYTJUDkdVVTWYL4JExLx7HIputwKoAe6bt1CdZpWoFEJfjKgsvGPALqMm5jYUUtI6gNzP7+eDgoLRRvdaA3xcUX1aCvdwHLSVm52bx4IMPyFojHoshmUpLEQTbWHukephzPUNfe2Gy1mqSiD33nHMxNjEhoH2efuilKspOB82OD55gWCTyg0Em45NyTQSKu0x+40nL+YYxUOKrYdOyvxG4ZusIk9gwfwkoh8NRWV8RyFWpVjJ46Wnfkv2zf1Lrl6AxgSW2K5VXKNEssYKgPuvHDCgt8dDcR4LpIk1r324bTYd9voJqldLqFZVxJvuV0vphqguEEaLNBqMGCwBaDfhAACaEWCSEMK0uWCklXrfqnyvetwag1z7tRXYhK2oTa1avkTbi7/TAnTl+HJVypeuPTdCZa1FhPscTwmhW8Fb3afctgP7PDN4qC9xDM0s5Z67PAurcy0Iw3iOPFzMz89K3C8Uitp+3HWvXrcfNP7xZCjx2nn8BBjKDApLs3r1bALazzz4bw8ND2HXvLjnn8847Wwot6XlLr2oWXFlwW2YxO4i7xTEaU34W8HZpvyfGTwvMLP+pTFzOu3Z79c7tZfTqkD4Jw7fLvF1izfYCuXaPS0zbpSIgWyxiweblzNsvf1sZoS/Ui0zwXkDTFrdwbFEpiWtHjleORevLbMFbgqH8u/XJ5Tlaxqxd67ssCOBypdFAbnZWx3ssBh8LTkIBtJtUydE4qAUkfjkeAWS+rJ+ulVG2IDHPxTKFT9U2jLOW/c9jWK9eArZf+cpX8OrLLscDDzwg8Y4AMotCCBpyW37GdXUXzKMVjJ2QzLi24G13DWDBXCObzGthW3J9zZcU1DTrSKbiUgh1z8234+tf/RsMRDtYlYhiNBlBM5LG/YtprM8DgysAACAASURBVH/F1Xg6uBKHsg0MrlyFkVQU3lYN84UqPGEfVq0exoGnDyAdG0cqFkXY5yKEPGJuHnvuvB53fvvvMHIWi2tSqNZc6dsBXwulYh7pSAap6Aj8vhpmFmYxvzANXyyuT2ss8GPRKeNCKwjUavAkY6KuEslkEEgPIFsjXdcDLFawNTOIzSEvVkfbOGs8heFQGGh54MCPsFMWlj1X34Egn/1YNORDgwXCNfr0+sTaQtecYVRLZVQbtOzpiNLHOz5z47PeXm5z1113SSwl8Mq2JYjL+0eQlveY4CyBRxaPPvXUU6I8cdVVV8n+r7/+evkegVsWXd1www1485vfLOoIP8uLx/3ud7+LX/3VX5Wcwi/yxaImgq8EtcmOZZHZd77zHbnOk4Gxy8/VMms5Fn7lV37lF3kp/WP3W6DfAv0W6LdAvwV+ri3QB29/rs3dP1i/Bfot8PNsgWfzvCW7kowRPpgJi6Bcw6tecil++6q34+tf/Fs89cBDWLN2DX7vv/4nLLTqeHD/U8jXagj7Q+LL6A0EEYnFBbwVOeRMWh56j9Fvtl7D2rWrMDExJiwYkc6TJLLynySxbqUX6afIxBzoeUu/R5XUYoKIoAa/Ozw8IokzyvHS543VxcUiZZmbcvypo8dwRI5bl8pePrj7g/ThjWH16gnE42EUclnxL3ryyRk89PAhNNtJBGPDmMsVUa47GBoZwarVq1FvNIW5cOTIIRw/Pi0J2aGhEWzZsg3RSAys0vahBb/bQCLcxtnbJhGN+RAIx/H4vsO44549yFHStulBpUJfx7IwRMZGhhAme8NHaVhKSTcxP3cIzUYOyQRZqQTBfcLCIWNFkoTRGNLJhMgJsiJamHGdtjBzWW59wYUXCFBOkPzYkUNYMTaKKy9/HW669lu47Ts34T3vfg+m62Xc+KPb4KjuqwJl0gFV2tUyb9n2fICPR2PiKxlNxKRNWB3MyujZ6ePY/cAD+NiHP4J77vwRbvvB9/D2K9+M83aeB1/Ij0KzAar4hiNkHw0glWBCm960YZHmho8AzfPpS3uyUUSwlqxaSiHzJ728ikC7gI5DH8E8Wk4erlNCy6FfXQ2ddh3tFqvKK2g26fFKwJWAiHrRtinr61f/Xcp2BwIhYUZqupaJfYLqBADJjFZQUVkoKtnL+0hJOoK37M8BgoVdRiEr7ulRRkDPlQQ9wUhhJLXbwoLSN5PZBGwpoUxJSR6ezG4PajUH5XJDANyZmRyqFZ5HEO0OJS5DqJbJLqphfq6AXI5JcBYK+OH1q3ehY3I9iQQwPjYoY4AssdWr12Dnzh1oODU89dTjKFfn4fUR1CbgyCSuSSS3yUhWjzOVe1R/UWXbLiV7lxK+2gP9Hr8wkMlgVptg9Zo1brTaPwVYUJCW4K0FT7hfYYIYL0yyJiR1SyaT7Mow+3pAGpXL9cBjAFv6OBIMUPbgEhhle5XBbc040eSx+BD6+DtPtA0K9rZ50pRJFuBLJTbZFkv7t5wdfk/ZVX4/5eK9cg84LAlIMNkajUQQC+sYZBwjMETlACbVW606XJd+y0yqEohnJ3D1epnMdwB/x49m3cVTT+zHYq6EiRVrEI7HUa434BC047USXAiGpFiGTLpQIAafl6AsQ5v67LKwQ5QIBERhP/Gg7bJPEcilhLKvK5OpLGj6N7dQF9lVr9i4+QIRJNNDGB4Zx9DwmBRxUOqe7MRwNCFFD91KHmn0JSa7Tbhqyt3OGSfzmH0+Z9ITWWa6558nwxaoO5RNrKFZZ/GH+tXSi5VzYO9bkvIsWjDFDHqqljVuujRBQMteNoUTFgxdAmsVbLUAaRe0NaCNBSyUYKvscQNvGMxcEVwRIbA4upVPNsCcBUaserOy9HRMq8wq+7Jh/BqFYmXQn8jQVdCBoJayrCyw3Ww4AmpTpaBcrqBMf/VqVRiJtFygxYAAi7YvURZWgGICGsqYF0ltyrWTNSkxQeF/bVZVzrBAhhQ8UE446JcCHBYkEajlOoFxU+YJgrCcq41EO8MCLRcanCPF570hwCwZnmxjShITkOF5Mj7R4lBklov0OZ8TtQ3KBCfjCQFP1qxdixUrV5KIjnypikKljnKzjVrLA28gJF7nvJYUPV9FhnjJ01hGlPHp5SVKvxL2K4tB6IvMOMWiOa5H1MeXrE8Cy4xHEpMCwSUGfMeDlkO/d7WZUIZgQJRY2EYKhtN/3REAl3FcgIhORwBQy9TmPeHcKX2/0ZA1TaVSFGCRMTIQCshxxaeXQJOf3uh+kUt2mw2RBw0HvUhEI4iEtNhN1zhaMGPBWwF5TLEPz4uKKgRpWaDG86GiwOLiAo5PH1dZZEKm7CM+Fjsy9kE8jHmO/LsAq4oICyCqoLiZC01/Fc9bYd9qwcnpmbfcnoUYBnAWWVn1JqZ6h86tHUwfp3dzCcVSCRdeeJHIV99y623y9507z5fiuYcffljYbVzbXXzxxQJY7dp1j4C2W7aehUQ8imajJkxnzjNW/lmn0VMxbzU+doHPHubts0XlM2Hd6pjTtW53LpbJ+ETmqwadpcKa5eDqEqC7xM5fuqZnnqHO31pcIgUny1i9XRBXikqAL33rrudz8nnGvghqEbBkXBNrEdftMm8tWKsMbZWFt16w1v/WsnZ5vy3wy7HOF8ePzPL1JgKuK5Yr8v1oVEDABvsBbTeaze5443mI57WJ7/Z3bmNBZnte9h6eiilp2bn8aaWTySZ8+ctfLnLJ199wo1y/ffEaeMzeIp5u/zCA7NLxTs+8Dfr8Eu8aDUcsc9i+sUQctWZN2icGLw5N/RR//9m/gjO/gPHhEcwF0qiteQ0aI6/C080sIokRUQuZHErBH/JiJruAeCyBIAtF6m10OBeMxITJ7JZbCNVr2DAMfPfbn8ZTN3wCmVWbEEyOIjU4glQsjFUDaSQ6QVTm8ohGV2C2mMOTU4dx6MhhdCoVLvDgDfvgC/vg5IuIBiOoFSpgrWkgM4742k0oxzJwIhFcsP2leOVIDKEn78C2gQYGIk0E23VUijn4Q3xm4fOBrrAY36WQh9GOc53PC8dtolQoat/pAKVKGQ2njo5YC7Tx/r/952ft/7yft9xyi7BlV65cKdsdPHgQ999/P9761reKtzuLq1760pfK3wjOf/vb3xZmLgvTqLRF8NYWIxDMveCCC7B27druMa10MGMa37z3BIz5evGLXywA8PLv0HKIcsM8Lr2/T/fiOX/qU5866Wb0Yt65c6eMvdtvvx0//vGPZQ1AcNqyhHvZx9zJhRdeKEArcy48/x/84Ae48soru4UYvefMNmbsZjvyvAnykpnbOyZ+8pOfYO/evSIFzfhuYxbbj987cuSI2BD1Mnp/Frbv6dqr//d+C/RboN8C/Rbot8DPowX64O3Po5X7x+i3QL8FfiEtQPB2qXpcEw98wGdSjmyCCMFbt41qsYzzNm/Bf/nw7+Pm667HPf/8Q2QyaXzov/8R/INp3PfUXhxfXARaBFXDNHwU8JYsBCbVmKwjm7JUyGP//qekinnnzu3y8FZlArXBRIB6htlEMIECytIR5KLkIRNfKg1Jtoay0ijnyiQNGYqJZArRqPq9zc7OCcOATE56dR6ZUtCYzEEmUenD6POTSTEDv4/sQDLMoti3L4v7HjgABwPwhTKYy2cxu7gAfzCM8y+8CPFYXLxLjx07igP790uilT699GQkGEkpvqCvg6DXRTruxdo1ZJXFEEtm8OSBKex+9BDaiKHtBtAkQ7JSxOzMMbhOHaNDGYyPDALtBkKhFhbnj2B+7rCAt8lUTHxuDx8+LA+2ZOqEAgHEwsoiYaKS0nbMHrJql4yWc84+WxKsx2eOIZfNYnQgg/f/1rvwwJ1349prvoSr3nYlvLEovnXT91AjcBSOmCQ774GCt8xiM1lBX99YhMBRXNgzETKFw2Fp03PPPRdPPv4Ebrv5Fnzgd9+HWCiIwvwMtm3ZhI2bNyA9OgSXSW1WdlP2FDHDpPt5dHl6RNGrtihvSh57PPRarqHlltBqFfTt5OE4BbhOBS2njJZTh9tqwHEJilkJWY/00VCQVfG8DuH1CEDLzwnACvOW8pxGelfkEI0kop/AmC8gjHBB+ow0pJi9MjEigKMDl/6/AtgyqcxEtpE7ZZKdifSWgrfiI9emHTWB3I4k2WnHyM8IfojEZRsC7NaqTeTyVSwuVLG4WEOpSNZuAF5PCj5vSuSWnz5wBLNzBfFtTaQiUnHP3+NxSmOGBSBIpTMCJoyMjOE1r3ktVq1aibvvuQuHDj+JdrsKt10T9qnk3zVbIGC3JIKEhUSwzTLoLOOW12KkjAnWErwlgCCSyeJEKjge45QFVhQPMiAtwXQyRi1TizFD2H0qpcrvGEqdtqeAFcrOM8quXUYds+LKIFQmrgbEJfBW2bbKdlL2kwWl6XNL0NUv45TQbavdUkCC1y9AlLLHeEEW2CnX6Jtdkv5DJn8iydiUFIZHOELWubKrKC9ORnY46Je3AAXC5qXkJ/tKQwBcASII3Ho0sc+vu04bvnYQAU8Y3k4AC7M5TB07jlAkjmgiDcLr4tIs8vJxJOUeZxDwh1GteJHLNpGdz4qfea1ek2RqnUy/JmW/2d+YsCN4YFjnwtdQpiKlRMORMCIirZoUT/JkehCZgRGkB4cRI5M/EpX4qix7m5TvBQZsYl49HbVn8c1xZiURlzNgTxdbLKPWbvfzBWJPd3a8ccImN17vZPGR8VKrVlCvVgUc0iImleEmoKCs1rbM18KglwIR9ZnsMssNiGuLEjS8LHnZilSoHR9GhljHVQ9wYWRChWluGehdluuSTLUM/y6/3gCexlOX41PP31xDlwFMYJJyuRw3PHftywRjtMBDz9fGP7sG4Njg+oJzPj1J5+bmRe5WANsSAayyAqCiWOAKOCrAtwG6ybASRhj9tjnn+chgD3Zlkwm4kS0qDGMzL2p7c+3gE/WM0bFRWS8RcOT2HL8E8uhHy2ILBTS84nVNQJPFOHItLIow/sMWCGfMKDMh3mhKAphJa+kLPF/KIRfyco3Z7IJ4sY6ODGN0ZFQAHDLXN2zaKIVsB6eOosyCHk8AzY4fLu0kOlS/8CMcDmqMs31HQCmNfyIg3GFxBtm2JrZKP2E7+OU4PK6AlhzjXBMQ3IlE4aMPopECtl7h3J8tNmDbBkN6fGHqedgmZC13tM8bz10bM9n32R/4s5jPy1qG101p+RD3E2GxCf3WA6qYIGAm7yPt55twG3WEfB4koiFh3pIRrTipZUkzVmq8lM+EhavFIAvzC3IP1q1dJ8A6E+WU1yZLi+ssvhjv2Q6857xO3nMZr5WKqmpwru+05Xw4PwiD2xQ8iLoDC5oETNbYJkzvU8omK3jLIintL7pm7qpdeH2oNxwcO3ZclGK4vn7pS18miim33Xa7rO3PO2+HzDm7du0CQTGuiS+99FLpY5RNnpwcx4aN64VtR89bzuG2GKg30qr3tQUze5m3MkhOAG/5bxtLThX/Tgbinpxxa6RuRar9RPUEZdCeOCcsB3C78clWjpzkpJY/G50MxNVljrVf0J1cc+0dpw/xP8MWY2NjXblguxvLfuVPSsvac+J4sMxX3mfGIsYTC+CyL9sXYxT/HoqERTY52OmI3yrBn3ypjBrvt5mCeRyCyGQFWkWCXi/brkIBIGxBng+BKQsSd2feZfdOlntG7tl68aov+ZyMuwMHDiBfoPLLkte0jY9kGtoiiO5F9TBvtZ8sgbfLmbfW85bzSa3aEJUTgoeiChCgqkhL1u5Bt41QMoiI34Prv/JVfOv67wGrz0HkvLdiby6FsckoYslheDphxMMR0GF2vpTHYCqDEAtpaIUS8GIgHYA34sd8uYOjh7PYNJTEuiEPPv8/r0I1fxyoLQJuFQF4sXJ4DV736reglKsjm5zAzpe/Ad70JIq1FuZmDiI/fxRP7juIDZvORarTRsNtYr6YRZtFzh0/Jsc3olRooeV4sH9hHhefsxGXjIWRPnAbhhbuw5B/Hp1WDU69g6aHBaWM41zf8vmG6j9+sTlhHF8sLqBeraHZ1DmpxoIjUW5hJO3gY/946xn3bvYLxiH2CwKny8cy1THuvPNOYZ1aENLunPGYbNnXve51z2DLEoi88cYbcdlllwkASuYqtyPAeTLwlqDx5z//eQF3CSLbAoRTXUgv6MztKfXMFwFR9mFKMfNFUJYqCGTTvv71rxeWMMFkKmvw3+znBHnZxvSppbpDL3jLfs9/sw3ICiYAS29ynifHK1noU1NTeMtb3iLnzfFCwJvKWO973/u6wDZjPa/9DW94g4xJMpfZfm9729sEXObfNmzYIMAzxzVlm7nPXzQT+Yw7U3/Dfgv0W6DfAv0W+H++Bfrg7f/zXaDfAP0W+LfbAsvBWyZIVdqNDAYmMEPiyVYplLBieBQf/48fwxP33Y/vX3utJMGu/k8fxeimdbh/35M4MjuDTovMsZB47IQjlApMi28lH5jIHKtW1OuMfrdM/r7kJZcgmUqJNyITrdGw+iMxd8YkqLBy220BAUIBJvqMH5mwY9QPiQ+T/J3JRLKJuB+RMuxAfOUqlXLX64nJSiaQmKBUr1KyL8lmJEiZwN69c9i95yia7QxaiKJQK6HuOsjli9iydRtGR8cEvC0Vizhy5LAcmw82w8Nj0ma8Jr+3Db+niWi4g7M2TWBkOIloIokDh6bx8KMH4bRCgMvHcVY4t3Do4D4cPrgfPo+L9WtWYv3aSYTDbUTCHTy592EQn56YHJVENh8wmYymhDSlAQNk6/p9CAibQz3VCvk8jhw+Ig+6lCFMZ1JYv2E9hgcG8NLt5+PQT5/A33zq03jly16OVRvW46vf+jbKTE7EYgp2mSSiysH6JCnKhB8TI2T+8SeB22BYfbUot/f4Yz9FIZfDe3773Th762aEmcgMB4GwVuNrGp9AC/99MinkZ8ra6XdOTMqd2Uh0gdYMSoUZNKqLcJ2CyCN7vVX4vU14vQ0BGZ1WWeSQHaeEZrOIlkO/w7qAYZQlJQxBzib7SjAQQSQaF7ZKOEwgPYiOgFbKvlI2pd/4/Rk2h/imKnhrAT9ejTDZBDjUBDlBWytjSgBewWJlulgjWOYiBbhwzfcNk0Ukag27UZg3Atxq0p2ytcpAVZBX5JTrHZTLDgr5BnK5Oo5PE6gOYyAzBo8niMNHjmBmdk48VgfIGEsnhPVNWV4PAUED5vNehkIxjIyOGQ/NOnx+gsdkI9UVODSgM8EgjlMCFpR11IQ+nQh7k57qM2sZuGTcEhRReWKyb43HqWkIC85K8prMVvGQtWCQ/hS2rk2JC2NGZR/VS1BZrfp94ykovmoKXqhUqgK4HAd2W/Y/C+BaOWj1JdQkPoslBFhlfFFNWpVvt6lkSTTzHroid0vmMKXp0wRMkwn9Pn1yjdyyJucVAhOwueNCd09wYcmvWeSW3ab0HYJ5Xdis7UOnJWLL8LZDcB0vWo0Oqo2m9AlvMAyPPwyvPyTSxr5ACOVKHUenZnD4yDRmpktYmK8hny2I3DevhUANz5nvWDwhwGw4nEA4QsnzOKIEgCkXKwU1CSmsoQcnpV9D4Rj8oSgQZAEH44ECRkuJdguiWpBWUrlm2HN7y8i1seG5yhRbILgXHO495plFmOd3KxZaOALgqRS6smr5b3payxwnnrYNKRbi3wXY6hYhkBHTA6QKuMmiJwL7CsZ2+20PyGo68gkx1npA6zg0RSKWIW8VASzo1cNcVwDJI/OvJF+N/CyBSol1MuY5J6vXLs+P83sXgDZgi9wVoyygrF/GQSvlLFch/1lfa85vlBXmOD0+PY19+/fj6NEp5PMsyllijIrqgVE8oCy4gr8GQDafC3uXsZwArpG3lXhgPE1ZmKVj3UonK3gbCoQwPDyM4ZFhhMMqcS/gbYiqI1HEIhEBLcioZKENz4vnQt9IiYlmzhXPSpHHhyRfp44dFYC2WCwK0EKZYhaDFEolkZzk52SFct8EbFdMct0QFkCFhWzzi4s4Mj0DfySGSDID+CNoskimQxUTArAsziGQaRjSHGlSRKNSqMq6ZWEI474yZFmYxLnBng/XXAQFeVzaYzDhr0l/4+NqipcU8dG4K5oUHjLqlG3sip+qSmgTuCULVxi+hmHJflwsFJDP5VDMF0QemvNkOESP77AA0bTA4PxrmbeEEMhmbtYr8LZdJCJBJKOUUw4oE9aUFYg9hJFMNu7MOixkLgKOT89InyOri2A711ZMrDOZznvEVy94yyQ81QPoASmsSK54hJHbluOKZPIy8JZsaoK/elwtBhCVCL6t/62ZrxQkOzl4y/UIFREIypZKFSnQoecwz+Oy11wu4DPB20QihbPPOUcUQwggsNiBfeYlL3mJKKk89NCDWLd+LdatW92dY3Qt4mrxVG+JzfMA3vaCNadi39rtrFS5XVcuSSYvj8q6pjjZPk8G5NpvW2bt8r0tqQQYsNqwbGV128PI5b//7mu3P79TxLK9jYyMyBjk8xnnCiszzDYi2EWG3yc/+UmRXLUyxQSyCP7wxe8zNrEY9N577xUAiOAo90nwisAOny+cWhWL87OyVuCK6p5770O1XsPExAQef/xxAXbI4CPQw2IGxg36c/LF33lu3O43f/M3pVDXqq303vNnY+BayWXui9dE8IrXQ6AvGqOCkjKOOeZ43ragV+SbDQtYgdwTZZN7wdtn87ztMM5xjSW2vwp0858O/Z89bfhcD1yvT2SDg+029k3N44+//F2UMhuB+ARGB9NwqZKSGkFxkQWhLhKjA4gnknDKLmZLeWzYtBIeTwUjmQQKc3Xsvm8/JlZOYPX6QUSdOfz9Z/8b/JW9iDRmUHj8INZuuQATk5vwrnf/Dr5z/xOYcxLYeOmbUA9FEYl1EA624AsEUW4A+UMO/IEOBkfC8AakCVCrNzGfKyGZyCAW8OJgzsXc0Wn8+21jWD91G9p7rsdZgwHAceGGg937p+0Zhi8YQLValxhRKOUlPjccFkK5UpzbbHdQcRpouR38rxvP3PN5//79uPvuuwWI7GWO8r5zjiOgyNhEULH3xftC4JGxeceOHSf1gmVfYZzm/MTiLQKj7DPLwVv2HY4PqmSwOIDj50zkiU8F3lrpY4LHo6OjcuqUh+aLLNtvfvObwiC242VxcRH/9E//JGOK18b+TuloSkjTn/btb3+7sIUZhwhE87mbPuV82WO94hWvkP1xTBIM5u+8f9bHlwAyj0HAmNfa+yL4y/OjbDSf8dkmjzzyiIxbrm/6r34L9Fug3wL9Fui3wC9DC/TB21+Gu9Q/x34L9FvgX9QCy2WT1aeSDDIFb8X3NhRCq+4gGY7gY7/3QTQWFnHdNdfAdRr49797NbZdciF27X0cxxYXUavUBDIJx5MiWTwyNCKJKUrtMtFHH0Y+0OeyiyKhPDY+ip3n75TkPgFRJr3IoOEDijDWmCg256QsGyYLCf5pdTYT2Xw4o2edMELCIQGu6BHJayBLlUlwvRZlbnGfIlsrbI862q4jiayAP45HfzqFh/dMoemmUG8Fka+V4AkEkM+XxJdxYkITEGRWTB2dkn3Rwy6RSKsvbISgXgOdVhnRiAdbzlqDgQFKgUZw6Mgx7NmzD64bQNAfgd/rx/zsDJ4+8BSmDh9AObcgTIdXvfJSbNu2HpOTg3jggbvRatXwoq1nCTvkkUcfkXaiLCClTcnmUFU+F9GI+skxEUd2C9kog0OD2LBpA4ZGhnH86FEMhWOYffogPvNnn8R5L9qGHZdcgr/76ldRILMiFO7KGEqCUWT9vFJxTvBWE9FROS4oo8aK7paDHTu2i8/xtq1bsWXLJpFwVr/aXulTK4lsgZLloItlwp2KAcdtVA526cXP6kA7jzb9aZ0iikUmvGdQq1IKu4Ggn15cDvw+grJk8ZC5TQ/YmnjnOc26SkLSJ8swZAjYhcJhAdXI5vb7w/B5g+qBSpaiMEvVP1LO2MiG8lNNUFtGjKAR6iVpmKA8dwPHCSHUJhe7YIUBLaTvk0EnTDpu6BEsl8dlBbz6iqqErXpAekQqkwAQPXUJ/KhUM+Vu9e8cE0xK12ptFEtNzM6UcOTIPFotP4aHJ+SezczOi9dWPJ4RoFrOt8MCCfrgMqHsQSgYQ6lYwezcIoKhCCZXTIrUYjDEe0NGEtuabUopx7aej8NrMew5aQADjhKkFT9VMpQUnJaT7MHX1O/QMG8tAE6AqkPeqMoWq5Sktq5l1FrQU3wsyZgV+VMWp+hbPC2Nv2P332TZGfCGnttMzvfuT+8FYX1laxE8lnFiPLhZPe+hckGA6gVktykIzaQ8VVd5nvVGVeTNyYQZHBoS4IP3m2xdKRnwUD5UATgFZhXEYkKRjHveR4FBeO8FhKKUtzKcpZ8Z5nfb9cNtetB2gkA7jEatjdnZHHKFArwc0/E0/KEYGvU25ubz2Lf/IPbtexrHjlWQz2vBQCwGZFJpkYcfGRkFWT98E6xifEmmU4jFUohGEtJfIpG4eHwGY1GABTfCkOXbsM1PmKksmGo/5DaWTbv8b8+VXXsmU6I9xr+kSORM9v9s27CYQZmfWtjgqGQugdsG58i6/M4xQ4BPgVwt8lBfVQVRut61PIxliluws5eJa31m5XSktEJeUiAhhT8cPAqgdWWSDSBh2XLCyjXMREOFN0UapsxG5F/NOJYCBQWRxcveeMQKX16AU163FmYRyJR+3MuAM7LI3M7KN1qJXS3MUvYqgSkmk2lh8ORTTwqTxYLVAvSyqIZj0UvvcV1TKEDOMaWsZGk6U2SjRRFGQl1+V7UASvwS8BSZYQJsdn4dGMSoACkBYWgxvoyOjkgspFoB40ir2ZS/8ToDwRC8zKZzDpFYqHFdZInZJvSxrdfARC6TqUzKyvlTzcEDVPi3XE4+J/ua58v5Sdi9scRSAtvjRbFSEZbt6IqVSA2NwhOMipA65w6C3X6+A8bbm0AI11Mi22yKCUzxnIDXIwh0ygAAIABJREFUlEkOUD7TLwABgWQWdVFlhbYHlE3mNmwr6/2uizTTxyi3KfGd95/xiizWHHK5RbRcp9v3RDHiBJ9mVaQoFUooF9Xbl2Ao11lRsmiDPiku4rpHAGVjrSEy1PTCdRoIeIFkNCgAblh8acketDOwFv5oZNGfAtrAK8VPU1NHZS1JmwC2N8FbeiUT6GLxjcZ9gv3ajlyXJWJxZXmLpK0HQQZ9xm5aYvgt83Zp7uOkpWstLVCSMWkKjGxhkQDZXc/lE8FbBTN5DPZN9mU/coUijk3PyDUwnjBZPzs3j9tvux1j4xN40dZtArATvCWLeeXKVXjxiy8W+dInn3wCm87aJD73WrjEe9aylWNLhUhaUqT/mdggcuaGId/LvFXGqo0vSx6zEo2Ws2aXMWF7/26B2+5nphhqeZTVca3g7clepwKJnw3Y1fhnWcYnMm1l1dED5v7NV2/5WSaH036XwBIBKQte2mILgqhk4VFGlaAPmYZ8ETz96le/Kr9//OMfx5/8yZ8IAEtwjOxFShETSOJc9Jd/+Zf4wz/8Q6ycXAGnUROmOZdj//iPX8Wvvv3XpSjt05/+ND72sY8Jo5H7oPT2mjVr5F5S6pXnw6LWv/iLv5Dz5HaWfcuxsvx1MgBX+1Jbxto73/lO/PVf/zVuuukmAZZow6DrLWXbc1uuuwh6cV8cZ92+ReTyhH52IvNWi45MPzTbNgM+Ublh2VvAdCGufx3XQTAaRLveBgIJNOsNZGIhtGMDeOd/+z8ohwYRiIYR9CRQDgXgTQ4h6ISQCceRGBlGdHAETjuIdrMg0WZwhAonLgq5Er733duwdssGDK0ewCtXrMTC4uP42z//IIIJL377rb+GAU8ITnYWV7/zKtzx2Bw+/tmvILT+Qqw8+1Kk0qNIiCQ/MJcvY/++eazfsALjIwFjKdKELxhCpe6gUm0i4qsilBzBbL4Ob7mEN69LI/PoP2Ng+k6MhnJodMJoui2xHGhQXsU8s7B9OZcVSmV4/UEB8kuVOtr0PGbhNNcurotrbn74tH2YGxw6dEgkfAlSsqCg98UCJQKNBCi3b99+QpzgefB71tPVztvLD8p59Bvf+Ib0R/ZL9kHO/cvBW25HQJTAKccP1+WXXHLJaa/hVOBtr9yzvbYHH3xQin+ocmCloO3ferfngXuZt8xxEKgmkEpW7PLz770mjkN6BPO1detWfO973+syazlO9uzZIwxgti+lqAns8rX8Wk578f0N+i3Qb4F+C/RboN8C/wpboA/e/iu8Kf1T6rdAvwWenxaYWKkVld2qcmGlUuqNDAufABDhYAhtx0XMH8CH3vs7GAyF8bUvfB7lXA6XvfH1uOLtV+Ine3+KuVJRmAp8sM4MDQtoMTI8KsAtE0qUMBbGWZ2AKRkoTfEuo6zmytWrhNVKYEK8kczDNJO3lOalbB6TanxYI9PGJukq1YowbQV483qRSqfkesi4pUSy+OdkF4X1wO9YPIiJGCamCOAyicxcXiAQw+NPHMPu3QfRbKdQbfrR6LTQbLeFZUggholSSgMSFKYEERMZTFLwczKRKcEcDlIWrwEvGhgZziAWDSIUCWBhYRFzcwU4zQ4K+RLmZmbFw7aQW0SzXkalkAUaFazauB5nb9uI887bgoVFMjxKWLtmtUj57tu3TxIalKGeGBvD+PiYMHwI1lJ2dWhwSP7Gayc718PkGxPIHRf37boHSV8QQ+Eo/vd//x9wq3X82jt/C9dcey1mK2W4AjaRYanMHAvgimeV3y+S0WRGM4HrdFxp43Ub1knSZ+2atYhGBhRIFXDVK6C7Em6ZSCGIcyYvC85aZp0FbCkHy3cdcGvoNCuo1cqolAuoVAtwGgW0O/RsrcLnayEUZDKHHm2O+NZ6PE0KN8JpVFCvkYlN5qFKciszISAMoggZ45SijoRMYogJe5VnpY+rAhE9jFGxCVUPNv5UDET9SyVzLaw3wwrtSf6J2Kmw4jR5Lz6s/K9H0ldYuQLEqPyxjlOvArjENw3GSaYtk7QqoUpPaPUnpBQowR+Cp8L+FClgTT62XC84zBpND+bnizh8+DjKpQbgoZxlHB4vfUcj8HpYcMHzJ3ir94AS3sFgRADtptNGteagUq6LRHoqHUDHU4UHDbTbdbhNSoJyrBNkJKOL/1ZAStpdWBMhKQ5gm8l1CVtYmYWWOcNEmvoGKivWgkDCzCMkwfvgt4w5TYQrQ1alJQmiUKozFOJ9JvBgQFlTpEBAgIUTKo2qbF65hZRsZX/uJqd1f8rEJWhrWLzWv5BjhcwpX0CkgAluyJgy7BwymJTBrGCyym2qnxhBpUarKQlCARd8ZvxIsQnbQxP7Epu9LBJhX1BAn0C9+h+Tzcg+Q0DIg1bTg1rVRbXcRqXsijz20aOzyObzkpxz2z44rgeFfBlzswVQ+V58G9MeDA6NYmJiBdat24ANGzZh3dr1mFyxAkODwxJrgpEwILKnTMZyfPNtmfbLxzrbkdKbfFnWMH/vcpKXfcEm3V8IwHb5uf1LGf5nEs9sUYqVQHYMOEsWrXrVCvuUPq893rUim877IyxN/bvFIwxFrwuayFlotYjevC7IyjGnMso6v9sNbfwyTEgjM8v4YOWXtQhAk+fysxu7TPDREhL15+4qJBj4i8lwy6AVAFgZhdZrWpPy2h5SNCPFJ1qsIWx3y94V9pbGZ/sZ41ypWEI2l5Wk/owB0oolSuIr255zIeerJaDFMEuNbyrbk0CpVRGQ8SSG1T1Aj7l2titBQcqcc17gvEgwlTGERUxkrKVTaYkdTCgzvrDIiT8DQY5PZYBKvJP2Z7EI5+ug+JOKDUS1Luog9OBdzC7I71KY1mLRmc7HlplK31gWXsh6yOczfrJUhuA+A1JwxKIOh+shfwCxVArjK1chnhlCMJqUBD6Zt8LKNkUA3LdIYtIJvkGguWaKBMiOVVUTgrNRkURmnNb2DYToe0vGrbJufT6eqxapMJ4zVouvextSXFeu0M6hIuuteqOGer0qa0CJg1xrsuhF9YTlp9gAOI7ID1fLFRkL9KqVIrUgY6DG32QiKsl23hNhgzWbKBXzaDXq8HvaiEeCiIcDiIV8AljrZGpMmE3BghZhKXudFhpsc7JWDx+ekn2vXLFKwFiqxhw5MiUJePYj9geR1Db9h4w/BW9LYl1ByWTrY8+5hfOMXCJlnU21kbCajfqDKkPoHKey/GaMGq/0LqNZtjdzkWxPGX2fUfXwIJvLSxEWxxbBs8tfczn27n0Sd9xxp8TzjRs3yvqAXoyVSkmUWS668CLseWSPFFVu2bIZA4MZ6cei5mCYtzIHa9mQWbMYAPc5gLenAk5PFVGtz62ywC2iZlf0J/ummnD/S4/Xu8dugV03DlrAekmyufc4X/jKCwvesnjKFrHaZzdKJVNOdfPmzQJAESAi44/AFgtB6MP593//97Ku/cAHPoAvfOELAuDyewT3b7jhBokDfP7ivsnM409Kq1qWq2WhkulIz03Kv/L7BHM/+MEPSjzn/q1Us8wpJn7znPmycrTctrd4hv3UqihxDcv4xiIIgsOzc3NyTdwXt+F5ymxm+oGdH05kZ2sfORn7dgnss0oRCihLEQRX7ifD/A2wK+twJ4BAiHOyA683CF8khi9ffyM+9+XvYsMFl6OdHkEwlkLTE0J6cETWZ6nMAALRNJyOFxODQyiXq4gMhuCNtpFo+3DNJ7+ANetWY2jLOEYHtiOeAFqFXfjmn16NiS3r8fbL3oS034u448Gu+x9B06lgOtvAnG8Iw9svwcDaC1Frp/Hje36MHS86G0PjCWSGooBf70mt6kibkkZNtaGpORfnbBnG/GIOrboHrxpIIn3Pl7HBsx9hT12KOmr1CjpeFhZ10Gh5UWk4KFcaqLWqKLoNlLJl5FstLJZqgC+KC1//Ouy86MW48k2/etrFEdULCMaz79m+Yb9EsJLA7clYtew3ZIjyvpJp+mzArdzHdlukf/mTx+G2JwNvydBl4QPlhNnfyVq96qqrniHTvPyinit4Sx9aFl4RGD4Z89YCyLzGXvCWx+Wz/+7du/HGN75RANnlzFvuj8xiyh9fe+21AswSrCajmKxl+vhyrBL0JkidTqdl/LGt2T94PyjzfCbXfdqb29+g3wL9Fui3QL8F+i3wC2qBPnj7C2r4/mH7LdBvgRe+BSZWarWrTc6qD6Q+0DKhRoYFGZyeVgde18X7fuudOGf9enz2T/8M5WwWL33lK3DVu96Bx+emUXCaeOKnT2B+IYvB4RHhpQ0ODCGTGRRGYCqZkkQv2TICWIisVh0Li/RtC2LLli1YtWqVeJpRPpRsEib7KBNMuUg+pwtzweNBOp2SxAI/Y5JzbnZOkmyUpWLijKxQApjHj01jevqYJMKYaOOLD3BSaW3YOPw+k2XhUBKPPnYYt/9oN+azbcCfQCAagT8cRpTyoJG4JPQoE5rLFQSMpewg2ZkElJlM9HmZcK+i7dYQDHQQDZP100GzWROfOsdhNsmLqSNTyC4solalbG1D/NucZg2NehWT4yPYtu0srJgcRTDkxeBgGuNjI2gz6VmvCThLf72BTEakSZkwZLKULyZYRabPehF6OiDAHQiHcNutN6NVLOP8zVvxuT/9JOanpvGOq38H3/inf8LRQh5uIIg27z0BNQPedqvbvT55kFU5bSYuQnjVa16Nc7dvx8DggLJ+CO0x2duh5y/PhzRDMoaYWHwufdmAtMLgLKHTzKNZJ+umglaTSVy2L9uM7LQqGs0K0GkgEKBkIJND6tlLGWm+yUomSE+2JPsc3wbJUIncHmlMYVxKItawxSyrpAdkEj88cz0CiBBnY5LVgKN67KUksQCwIs+41AYiJyqsSbLOrP+eZXUYaWTjZ7kk18ftDMAp0pa6T/5kolv9Kq0nJBPvCuDSI1dkKHnehvDc6dDLjjKLfpTKDczPLWBubhGlUg3tNr17ybolIzSJYCiGUNAnvqr1Rh4+n4sgmVa+AKKxjBQ9zM5kkV3MIZkKGPYtCy6qcJtMwNtrVO81npNKw6q0M1/sw8JY7fotaluo9yBvnXoRkr3kF+lIcwsIggoASwCCjAvGLLLkCAYQzOVb2cJMnveya5XtZBLpLHIgWNQhANoU32HxknXp60r5TfY3R5LZZJXG41HEE2Shq9ciz1vvk5G19JFxS39jAvs8CNuAMq6UBFVvakPyM4xABblcUfkjx17Fglk4oKwqBWoFAHfYhh64LX7GeBhUMF4IbMoaq5FhUamjVqPfsYNKqYFioY5SqYpiqarSq5WKSOlRqpTnSDnk4aERrF61BmvXb8Da9euxauVqrF61GomhcQBk06uc+BLoaiWP1f956XWqpLre2aWgcLLg8PMCb59v5q1pH7eFhgFjCVaJjHlT+zwBMvXoIyiiAL2wEUXmd8nH2frWWm9YsW42XpkW5LLtrYUZJwNvTZwwzHWdF5TpKexdKw1uqOWW7WQBWylwsZ63OhIldlqPUPnEsEflTzrDSjEC9yEKF5aRZoAP2Z+RjpefIpOs7B5hpwvApQAN90HgL5fPI7u4iMXFLBYWF4UNVsgXulKdHIN2nFmGojBtWyyWULhJWJ1UACCwSZCXihKcO03s4RpAzpnzg2FhUq0jEg0jkaBcPr3O1eOV4z5KH+doTGIXmbeMX4w3WnBDUFrZ8Lwr9AnnOG40VBGhUXewuMhryiGfUx9Vzu2y/jLAnrCBqfRgWLG0lmA7FIu0AFAQhNfGOMz1EtcACvbyOwRXQwiQFZtIYmBkDNFUBkEWX1Ei3eNBkyooDYKnXFcFZFTzGARved94n9lv2RbqlZnUQptAUOSx2Q4s7iObmAVtsp5qEzxXpQ7GTALtvH9c87HvC+PaJbvXSoDTf56MZO5H4yXXZmxLzmtc/1GNhclsAtQsVAuzraWNON/7kEry3gSF3cftyI4tFvLouA4iIT/S8YgAt2G/ztNScGCroYSBa/q1AP9aqMW4S//kgwcPyTprcnIFKuUycrm8MJQWFxdkHanMP2Xe8txDwaDIJlcrVWViE/w3xTsyd3HOIdhrwFqJhALeahGYekgreNstBjOKEuzfJ4K3VlpawVu2v1ondGQNvrCQFXCf6+BXvOKVuP+BB/HQgw9h82aus9egUCzi3l33yj1Zv36dMLoIkC0szuFFW7cinUkaz1u1cThRNllZyraowLanxA+rEtJT5GaZt70Ap9Z09CyKTrFE7AVutc10AaDY3TNZsM9ltSl76GHNPtt3TwRwtZruhOvpuZYvfOXMPT+f67lye4Jdsl7ic5rPJ/LHv/7rv46vfe1rsjsybglakalHsJPbUJWARacsOGGMswAtCxE+8pGPiDcoAR/u873vfS+uueYaAXD598997nPCjKTsMvs9CzZvvfVWeV5jEc2f/dmfyT4khvt8UtDKZzoCQgSZyMwlWMTjcv8E0Hj+Vu7ZAr4W0GUM4+/cN2WdY/E49u7dK/vmu7fApxe47QVvu/1EVhoWnNV1xc8K3nraHJQNKdBxmoA/HMFdex7GTbsew3wtBDc2JkoHkfQY/JE4ItEEQrEkyrUWGh0vJkfH0Wm5SAzGEEx2xP/2/u/dg3vvuBXbX3EOMgPbMLBiJZKRBSzc8w2EQw782RLWTq5A1BOHr1nBXXffgPlCAcGR9ThQbiE0cQFy7mqsedFF8EcCUszadLN48SXbwdpHM63JCi4UAOot4NBT+3Duto24876D2Do4iZc0HsXaY/+MRHkfyvUympSfhwe5moO5chWLXEdW6W8L5OsV+Do+bN6xA+ftuBiD6VFkVq9BIVvA5Ze//JTdmkApAciTAbenkkPmWoHAKl+nA265DYHSr3/961L0TV9X9nkL6HJsENDk8chEZUECWb6cqwh+XnzxxVIIweIBbkNFq+UM8eXgLUFlgqFks/LYHI/cD+W+OY7ImKX/LYtnej1v2f/5XfZ5fpfb8pw4HlevXi3nxPbiuKcvcK/nLcFaMnop90zpacYCxnFeL9cs3Jbyx/w3C87py8txzOshUM2iDf6bhR4EenkubFvGif6r3wL9Fui3QL8F+i3wy9YCffD2l+2O9c+33wL9FjjjFhhfqV4syvLTJIg+DKvfFhNqETJnCQu0XFz1pjfishdfgs/9rz9HfmYGGzdtwu/8/oex4GlhOp/DvffeLz5tCfE3jGJoeARjYxPC/IvF4sq2Eb8+TaA1mnVJdPFhPp6IS/KMSdUResgNDwkoSq9cStxSZtRtaTKR7JpoTL3kmPwrl8qSLIjHEpKgqDXI7tUkLB+++NP6yQmg4iObRWXmeE5MVIZDCRw+nMO3r7sVc4sO1m7YBl8kjEqDvmxMlgblgUxkmhsEfOm1FhIwlUnEWqWEaiULp1kW/9pQkEATGaAe5HILkvAj+MYkZqlQFIBvw4Z1iNM/MsTEL0+jhYFMCmdtWo90KoFkKi7JyXQ6iVgsgghZoeItRwaeyvQJa6atYJ0wN+nhRxlkSaS54iGXGkjj1ltuxtRT+3HFy34F137+i3jkvgfx/v/wH3DdD36AA7Oz8MSiaDEh5vNJElKSk3IMMnL5WUg8Lpn0W7dhA373A+/H+MhqlJt5kXIW9jM6iIbCiEd4L61kqtG0Pa09ZQFtl16FJbgu2bFFtOrKqnWdMjpuXTyC/V4XPnkLX1HTC5T0NSxLYbaYBB/bhcxUy/rSxCiTP5oAEtaYoCLKkFNGpGWTGFlcw2qzcKKMD0MmswNNIDPD2JSx06v5Kz1U+WkW6BBwTsBbykIK1KHjTySRDVGNfzffXGLGqxcfwQ6RUyVD1Ug4S/5RyL4ETRSEIMtV2MU8jkm2asaTiXYFbxvNNkqlsgAjpWId5XIT5RKLIkLw+2JIpgbFu5QMp0QyjGqtIMCUSv0ygRhCMj6A49NzmJk5hOFhyneyEIH3TfujlTC0gAoTiuLraZiiCmZqctr+FClKI6Us49cktAneqgQlPRuVLWs9bAnYCgM+QKCW45wMe2XZk01rk72qdb2U/GUjEkyjFCblallMQaCSfYqykRwHBA3CZHHFo0gmYyKLyuIWSSYaxhg6CmK223yrv7ayu8m8470i20QZJ8pqZNMwIRmAlz7K3gA6Xh9abYIrZCxTHtsD12FfIXjLRDPZthzz+mb7e32Umvej3miiUCihUFRgtl5roVptoFKmjCiBK/Y1rxTT8K7wHjKpOjIyjInxcQFqCdgOj40ikckAsN60Fk62oGovOGsB3F5Z5F7w9WQDvxewPVVlx2mDxhnPdS/shg20mmSb6/1mMQXHCFUmanX6X9ZFdpXjVT1PVQLZqhOIZ7N8V6V8VRrZzslamKFxyjBTZayc6OVn520FWFVKX6XVNQZYrWSLMSjgu+SrqWx2XQP0sm1FqpnnZpi2XW/QLsvXSKEvXY6CcARCZV8KjljpcwV0VVVACl+MZyGThvy8WqsJUKasqxKy2ZwCtotZ9XmtlAVUJJjFtYIk9I0pNRmCltkoXtuGuct2aDaU6SxsWgKwxmZAQVcdw1ZyWSWBCcypCgXHOsFBsm/F49V8l8AcwdNuXJE2JODdkjmF8zSPxbjOwoncYl7GJwFYsiMpB1wpc02hErv0bhVlACk0UwYzGalk1BeKBRQKnGfbApxK/Hc74hPItzLaOL/54fH54SU7zReQArTU4DBi6QHE4izGCcscz/0L85sANwtGOh2RyazVlRXO+8O1GvsqwVvGCQLWvH5633roz0uWLa0sgmFZu0kxEft+jeu6CqoVgrZNJboawI2zmhQ0UBpcLAsYl+jVrexxehJrURILGnRNw3mB7ULmLeN7kHLPng6Cfi8y6RSSBNcjIZHQpj9mvVqWbVKxMDLJmAK3IrHvwtfD1tMTM4UMAupQYUM9aKnocvjQEaycXCkgFvshJWYPHNgvx+G2lnmrgKxX1qpsK3oRc63IMeo3HrYCOBt55C5bt4c0r5LAeg5L4K3aMEjdlUgnGy9hGf8WvOU8qeCxtFsHmJmZwyIZdS1XZL0vecmluPvunwj79txzz8OKyRWYmZnF/fffL310/fr1IrF57727UCqXcO452zA4mJHiA5c+nwLe0nPdMO5NccMSeGsLz/Snwf6XFH1sYdkysPZMAdxnsG6tzO3SquYZ4f1MgWH7/HMm84MFeZdLKC//7ue//MIyb8l4texTrqEIypCVR/DJgpv0u2Qb6HpK2bdk9lkGIr0tCRBxG0oSs2+TdUe2I0EdArMEjvg7xzCfr2QsA8JQJJhEiVb6a5J5SzYvQS4CZdwnz4PnRICM52vZuPb8LOOP+7OgLuO/Amzqc/vRj34Uf/RHf4Qf3nyzMAp5rbJuN/3oZMAtP7P9RUPKM31vLXhrWdxcEykwpz9pirEcqBPjWPOid3bDrUIcyrnmC/hww+0/wMOHZ3A020QntAqxgTE0fXG4fq6bB0T5gIBurQVkMmnUyw2Mjg0hnPaApTPt+Rz+8XN/hUyihfG1Z2Niy4VYu24cwaOPwM0dwIUrJuA2W5jPNjAeruKRx27FE4/9FB5vFPGV43h4wYPFyEVYs/NKFP3A+nVjiESbmD1+CFu3noU6bx0FkVhkW2vAFwmhWqygXW2g5hnAoekGrhh2cM7B67Cqej/mc1kcLxQxV63geKWBBaeNmjcIxxMAvCG4fi8++Nu/g5HxCfg8QXjrHUxn8xiIJPCa1+445XAigEhm6fLXhz/8YfnoU5/61DP+RiCT8slf/vKXpW/0vujTTODSsrrt3wj4P/TQQ9K/Xv7yl0uf5otAJ+WUCdgSWOX5sO9bz12yyslCJVudx6K8M/v88v0vB29ZbECwmCArQViOL64beB58seiBYK5lANPLttcHl8AucxrcD7/LIgjKHHNMXHTRRQL8WgCa50gWLcctZdJ5PM49HJf0qOVx+KI8MvfFc2KBBr9HWWWO23Xr1glbl7Gf/Z3jl8US9CDmfM/tl3sNn0mc7G/Tb4F+C/RboN8C/Rb4RbVAH7z9RbV8/7j9Fui3wAveAqcCb/ksywd2JuuYpOw4Di5/2cvwG29+C675q/8PB594AqtWrMCH//Mf4Cf79+L2e3fh0JEpYQ6s37hJGKrJVAaTK1cjEokZVgMlW0/0LOWDOJMCfHBnUkxZFkyuRjA2OoqNGzZgeHgAhXwO5TKBWE3+MeFIxgmTsEyQEZRjQiCfL6gkorAhOpJE4zO2JNL8AZFMpLSeSCfCYwAYbh/F9LEyvvnNmzE9U8G28y7C0NgIjs3OYnZuQZKolPorV8qSrNQkhCaC3VYDxXwW5VIWAV8b8RgZyz5h01arZczOHJfEPKvX6RtJuTICJmtXrxIWcTisMoBkhjBRPDw0KOwaJpAp8WqPw8SlUjgt0C7pCWXkidSsglCavDAJcg8Qjkdx7657cPzgYbzyohfjxq98DXfdchve+/73Y9eePXjs8CF0olG4fLj3EAALStsQKGM7SqLc7xfwtlqv45KXvARv/7VfQzo5iIXcLObmZwX4DAX8CJN9EksgFo3Dywd9Jj0kGW19b3u7dR6d2jRK5XnU61m0O2V4PJRebsAlWEtZMrTg87QQ9HfEv85HNm1HWZGO25DEL5OMmngn91DZjipJq9KVypTl39gnFCSUvIspWGDSX6BTsUmziRsD9nVxKAVt5WUAXCPIqYBBj9cqwduuLKWRDu1NVAqAJmRSstCWCidsQYHiLxZE6WF5iD+iMvWWgCBltym+o4kt3YaetwrcCvgiWIluJ9KZBBddMtJYUECGZhPValPYt/k8pTyZwCcwQbZVSGSR16xdLcnkhVwODSbWjdjk+OgKxCIJ7Nn9IFynhlCohWarqL62xuvUSlOKRKxIwlLiV4Epy+IxGXxlnYr8poIfMtbY7iKdrAx8jgWODSt3zPPyC8PWyFdT8lh8etuq7CsSyPoWhh3vC9l4xnNUgXAFMkheZ1/mWBSwlkyI2L+CAAAgAElEQVTbWMQw9RQYZn+X5L8k1pW1JzLVUjxBIMgA7bwHhmFI4FalnrVd2iDbmMAt5cgjcD1BOK4PDQeoNzuoVsjYZNKezLowggGy/4IIBaNSHEHp5EajJWOyUqliIZsVhk2hWBapao/HDy+BYf70sNgkjEQqhcHBIYyMjkq1/fDoCAYyBHbi4v0tNGZtMAP3M2nJsWuqAyzyLQPBMqcsgGsZtadj1nYH0mnmuN79vODT4XM4gAHije9sjUU91aqyZ9m/BThUpicLlKjYwDlOZZI1Lmvs0bjUBfPFm9YC4wos2bIL/Vz9+paS1ox2PZUkBtSwCW6Ofxb1iF+uYeovgbdk3lqJcb3XNh4KOGEqVCyYbOOZ3mkr+a6McunzwqZVPNr2DJVe1likAK4eQ7xCKb1L9hU9C9ttYSqScUJWDpOXLMIigFY3YKIt9JDxI2CgSbSbIi3ra8+fjPuMLZSuZZvLW3zN2zKGY/GYMCRZfCFAg/i/GhBXihpokcDiMPVR5e98K7BKYJfFTRqTTihDMACcITJ3k7RzcwuYn8+iWCgJiEtgmgxX9gkBLoSxpucQFOUA7t/C5FS0aEkhHQGMgcygnD/bZ9/+AyK/ycI4MmNpT9FltROI5DkyXtDyIJlCMBJRRi4/E+USzgP6FbYPiwwalHk2/srK+iagEpb4wPk/FksgHI2odrywg/0yx1hJd94cgre1Kn3lqWCgAIr4p5qCASmUadbQpO98sy7rNgLy4pFsvJY5xxLE5NqT58r5nGsRtacgy9Uv71Q8KmvAWo0e7LOYYyEa2cLRMNLxKNLxMIJUX2jTHkPBfaswo1O5iXOc92Wu4lrSj0KxhKkjR7H5rM2iSkBfRILnZBGy7WW+IXhvvJC5VpM+5feLrDdjvqw5ReZembQBA/KKEgQXe9Zf2QBO1nJBpL+FFa/grcons7/rWwE5064eLXKSMcu1YLsjfreLCwrerlu/TtiPd/zoThw9No3zd14g69D9+w/gsccelXU2GWYENu6++8eytjhv+7lSPKhrK2XeegjeSgGH+Wn46ScDMp8NvNVQdXK27bMBuc9g3Zr4Z6OMrNnOgMF7um2ezet2+aRwMgB3+XW90OAt523LuuVPAkyMn1THYawjAEQAhy+u2zmGGVc/8YlPiOctX5///OdBsIzbf+tb3xJJVdrMfPazn5W/U3aZcrJk1F599dXSRzhOORYJlFHWlufBYxNs+9CHPiTfo88t4yOBXzL6GC+tBLO9B73+tFrQ15JzJ8OQ381m8wJ6cawRTKLiAD/vZe1acPVnYd5yLOl6Xos5rXpIr2xyF8TtAW/9tO/2sjCKvNQQPEHgH278GvYcOoyjhQYyA9sRzUzCDaVQdUPwBqIYGp0Q4DMQSyAYjaIwV0AqHsPY6gGEIl642Sx2/+A67Lv3ZqzZuBbldgSTq9diTSyA9SkPRoJtjA2PoOF64C1N4evf+CKqc1VEOn5ERoN43PWiMvkGTGz/TdTCUaSSfqxakUJ24RhWrJpEo+miTOWoRBRwGmi6flSaXoQ7bUSCPjy4t441KOClzn2IH7oFR+dmcHhhDgtNB2VfAJVAABVfEA3G5VgUEW8Af/DO92I4mYZbdRBqedDw+hCBD1dcfs5zWEu9MJsSiCTTlQAt+y37KQHOU8ksP59ncjLP2zPdP9c/y2WTz/S7z8d2HJOUaSZj147h52O//X30W6DfAv0W6LdAvwVe6Bbog7cvdAv3999vgX4L/MJaYNzKJksGbympZR+IFbwNSTKr3Wjg/G3b8OH3vgfXf/kreOLBh5CORfFf/8cf49of3YKP/58vyj5WTqSw7dxzkRkYQtNtY926jRgdHZcEoOaDNR2tTAMm9ejVpSAW/80qcj748HeyS1LJBM7atBErVoxLoo/sFzJwKW/aarck+aRJswAOPn1Q5BVZgUrZZbI8+BDHRLT1XmKSsFqrgv5x/EyukUybUByHns7in3/wExw9XkIwnEQkHhMmA99MdFerJUlkkXlTrZThNOinyqS0A7RbiMdCyCSjGBhIIBohE8ZFLpeVa6MsNCtkN23chPGJcWG3ChNIpBJ5/QS01F9ME1I2ya/gI33qeK4CppIpY3wDKUvIC7TylExOqjSwertV6S3XdiU506k1cPG5O/D9b3wLN1z7TbzprW9D2+/HfXufgBMMoOnpwOl04Cd7h/eIzCjx3NNKeoKDg8PDePVll0kVNNl6h6cO4+Chg8JCScZjkrwMBUIik03fXbJlPMx2iCShH2g3AKeMWnEGMzOPI58/jI6nBuaDYzEfwmFuyjRkixeCjkspZgdBP+D3UDa2IYB4tVYREJ7MYgIHmr/zCkDL5DQlpCn9ZOXlBNAQAFP7HO+n9nnDvFnK3XRBKfEeNUDtCYO0C97qd9X3VvZmwHVNcIpfrQFvhT1ntP7YjspIM6CGlRQl+GqwGAve6miRDJORWFVWrTKTXMPuNECvkU0W9i3Ztobdq0l4CwbzuAQ3gKZD30UCigSBWNhATzEXdQKCVfofUvqSCXYWXPiQSg1iaGgUAfqT0aO1WZe298CPC3ZejHy2gPt37YLHW0YoTHa0VyVQJQmtUC/7t/WntNCHAMoEvMTnsCWejWwjJurpcchkpN6/lvrbGtlJgreU0qRUskpSMqZYJnMLbocyxfQ3VrliBem1eETAKQOcsd+QWU4v10Qyrmx4suCMJCpZXPwu/Ssp+YxOSzwHeTz2EWlvYVUSuOXFGPBWgFwjkS0EcO1PPl9I5I47Innsh+OQAe1F3dG32yZbj8nKIHxestrItje+khwZrZYw9hYWs5ifXxRWHhnDXr9HFAzSBHhiSYTDBDb4jksxRWZgAKNjY5J09YfpD24LKixgaAtrevqcRmvztoBuL0hr+qa0qgVxe0fLqZi1/1rB2ROnZLJPXQMCCmvcqUusJkDL+NMxUuyURhYA17BnCbrxvliGo8YDLaKwJrbs5wqcEvhkAY5h5TL+d5vHSoMqO6+bsDb+kwKKGiBK5lQCPTJHsF+yiMP4Ibc4p3AHPQBx91INUGzkj43NdrdYyEoJk/EoSgaKykp8I5uWLFAb46T3MClvJd27XuFG+tlAntyecz1ZIGTDHJ+eFhUAKkcQHNXYbRLrHTLZ1aNewEXD5hWJX7RF2nhyxaTEBwIVZOhy7q/W6ibu67EJ+CVTKQFCWRjCc+D8Tzl0xhkpJvFQ6jiO4aEhZAYyAtzyMx7bgnICOjiOzLUCzhkwmmxUxgiqUeTyBWUPL+ZQrdYFzGw2CZIS2GSBkqqDCFDLwhROk0bxhPMoPWbD0SgGBwal4Gv1mjXCxqEiCWPX/gNP48d334PZ2XmZ8+hNq4AEGayAw6Iu/psKHeEIguGQSB2HwhEkaQURjZlCJq8U1JD1zDlV5paunDUtJ3TfYc6pyRSi8Ti8AWUE13hNlF+GR0BOkZIWqWCv9DursiA+81QEkXmRc4faRHBNR+sKjpG6sNeplEDVF8okq/e8+O0uA0Ej4SBSiRjSybjITh88eAC53KJIWnMuiIQDGEglEA8F4GMBGOXqaZ9gpb97vJUFtzGhjePD6/HJvZs5Potztp1r1qULhnnL4+SkPxC8lTWZ349IhPMHrTXqwnLk+evakkU3AQM6UzHFAq8WfNXxKrLIUmSo8srPkE024K2VFFepZS2sk/stNgtqB3KYthyLLIR0sWP7dvE+vP32O4SFtWPHTiSTKTz62KN4+sDTskbavmO7FGfd9eO7ZL7dvuM8KVZiUVzLZWGlAW97JNO1uZSxbUE5+/NfAt7aMNQL4p7IoDTsyC7rtkc54zRPUKcHbk8OKPfutisNbapTeq97+eE/96WbX9BnOsYCy94jW5DMQMYUK3Evzz9DQ13gltdPCWOyY8my5YuSru94xztkrNOLk0Atma7iPw4I449rfH6Xzy6Mz5Z5+xu/8RvCMCRAS1DsM5/5DN797ndLfyerj88KZNvy7/yMLD7L3FW5dxY+UBpdi5UsEG3VFw4dOiLSr1zn7N+/H3Ej4cpt7ffsHCirD6tIYVj19tnS/o0FpL1M2iXVijPzvJXv9oC3ZMAGQz6JgSxwnC/M47pbvo1Hpg5harGCsaGL4IsOwRMdRSecQdsTRCSWQjiZQmZ4BLlqA+2GF0GvDyOTGcQzHjRLdZT27sZjt16HVKSBTCKBZDyJaDiCNcMptCpZbF63GqOjw5iZOoj//2t/jfvvvA+DiCA1MYTa2rOx6vKPwDd+IYo1F5PjA6hUZ5FJx1CpVbFi5SiKNQeBUABUfW6VXDRaPrBer1msoFWLILd3Fyr3fxELB+4DSwzbrHqJRtCKhdCKhIB4HMFYDPWAD6GGg0+8/T1YPzACT91BoOND3e+BW2vgLVdc+IL2/zPZ+VNPPSWsWxYacK5lgQKZpJRL/nm8fpnBW8aAO++8U+SdyeDvv/ot0G+Bfgv0W6DfAr8sLdAHb39Z7lT/PPst0G+B59wCE6tGTpQ26/G8ZfKUHmdM2gmrtVzG5rVr8J8/9CHce+ut+MnNtyARCOD3Pvr7ePDoQXzsj/8c6QxBHRdDY2MYn1yBSCyBiYkVWLlyDeLxRFfSyz6w8yGaD/V8CXgjwCr9MlValAhXoZCXquyVKyaRSsWFDScetZEwUpmUJF3r1RpqtSqOTR1TCd+OK8ciU0bYDybRKElhfh6m1Ch9IglS/V/23gRc0qo8F31rnvauPdWeunfP3QwNDd0MrQyCIKKIaJwSk5yrRj0OOTnGIVe9MT430XhOPIlGxOgJQrz6eJOjiUeMRhFUJAoIAt2A0A09D7v3PNauXXPVfd73W6uqetMooiTGW8VT1O6qv/76//Wv9a31f+/3vm9OwCgBlYP7p7DrwX04PjqLY6OTyBfLkn5kslMyr9WiZI1TqTjKJYKmZUke9/SkMdjfi8H+PgwNZjDY34Pe3i7zikt3yneMTyaMmfSSlx/ZJkr2m6Qq8wNK2DmWsLEkjU2rxDGPnQyZMiUH6ZtojC62GWWN9X6xhEqZTyZJyboqSWpS0pfVGuKhCC65YCf+9Vu34Qs33oTnX/58rFq3DrsO7ke2XkWFjCUBkwEEmfBgYsUn5wTChSTHdObWrdiyZbMSykePHMHBQ4cFZJgvHRO4HUh3dCDdGUMqEUagVkClvIRAnayjSczOHdNrOLSMeIzMniBiMYJaTGATeGailXJ9VdToj1pYQrW8jFqFoEnRMaerqiYv0EuvRuAuIi9BFhqk093o6+tXe8sHUElN70uqfzQlSB3zxoMihpE6cMNJPa4cWEoW6U27Npb7bbJtvcQgr6vJ4zYhWPV1B9L6nzEPSG7DY2zyGVd+T79IsESgoAG4xqpzgJFZwzqmp+EuBuQ6OW3nQUnWLWV42W588t+UfyO4RN9DAo4EXvKU3M2RPU4p5Tzm5paRTHZjaHi1xjYliQle5rIVZPpWY9OGM/D4nscxOrYX8UQZnak4IvKeJcuPQLWxeAjCeIKh2sJ5APtkP2VneY1Y4MAnGbjyJnbS1kxuE9gNSR6ZYD3BE0uKEyS2B8EvgrUcX0xFmR+ppLEd2MLY42NcgkBnMmEypxwLUgMwmT6y4lhI4D0bBd5Spjto5085Y7Yx2a7EY8xlkwCutX214v1w6YUbRa0WRqkUQKFAf1p6TYZQKoVQroVRBWNTAqFQUsxZsnkLhRKK+ZIVKxSLGvsCQ8hiJCM+lURPXy/6B/vlh53J9Au0jcXIGEwhEafkaxKBaMJ517KwhO3ENnGAhljJrsDgpA6/ErxVSrSFc9gqbXwq8Pbnnpb+Hb/gQc0ayrWy2p6ywxX6M5fMq1PMRAdENTxhxXK3cShQr8FGNT9XX5ykOc0xbh3cehJ3UwU7LeCtya0bNdLlpU9qG18v0pBclm+sAYl8WsxjXZGxhMQMF+hp19xikz31275ARMUNFuE8d17jRkVX9krpAI4H+77Nab44xeKUMaoIVlKGl3OtLAfEEs8JCJuanMLE+IRYjUywyoogGhPzVQU2lLBkLJJEcNMT2DOVZcMgKc26mGbnn79DwPqP7rlH8q8Woh3TN0SZ9bDWMwQ/CVpxHcB1AgE/slk5jlgMxoI1FolxDDE+CFzlNXWKBwY60M80rO8SKOc5ca4lO3NhfhFzcwuKnew/VnhSt/HLAhCn/EEwmA/vxc1YRl9t2iOwCKO3L4P+gQElUAnaEtwwIIrzZQzRKD3tHsX3vvd9LC6yYMbAWwHIvObVOkq1OmLJFMK0W2C8o/VCgkoCHbKZEDOvzkIeW3vxOkm1wTFgKdFsQCRl4mOywyCgHCOgHQwiXyw69QLO2VQQ5fEnBTrIQ1bWFE6SnuOH6xaybstFsWXz+aUG6KQ1TjAohQCunbwlhM41EnNKDGExWJNxKnwkJFd+5MhBjI+fQK1ixX7so2zHvu5OxDgvUMFD/sM+xnnGbetwsv4roY5AAHOz85IePmfbdo1tynaTGb5v/z6tSbkNCxIJbEuVJJUUcG2M6H16j8UAvCZSkokbiGtzGQFxY3qLhc6+ybFarerc+Jkx7M2vXbYAUkb27FvHvtd45PUO6npzzPB55MhRMW9ZPPK8Sy8Vi/F7d9yhdt5+7nYkkkk8+MAuFfRxjbRz5071q7vvuVtyydu3n4t4LHJK2WQzHLE5lv/3IGYDuFWM8/YPTTa/f+/k4P70/Go9Q1Ie3ScFQqeW8jSYtz/PpPLTwF6L0Xb+FvOe/Pj0/3Pbz/NzP/e2XHdz7cKYyWvK+ElwljGQx84YRrYr+xU/5ysLZD7wgQ+Ifcs2fN/73oePfexj+m3KutLjlqxZMmqvvvpq9UsyFb/5zW+qL3MMMnbzQdD3i1/8otb/lFX+7Gc/K59czRct18fLIDN+8Z6lFahVEa8DbvlbXjqZffJjH/trvO51r5MsLH9X/dqt37nPpuxxqwqFm69+hmyyL26yY30y85aftzJvG+fUAt4GKgEEI/S6jUlC+PHDe/G/v/NVPHbiKKbzwHDXeYikB4HEAFK9I0AgjGOjY1i7fgN6BwZRRBS55Sq60z3o7o3j8OQY1q8ZRiI3j5lH78Xc/vswkiwhFayjEI6iIxTG4MgQumJxvO63X410TxRFqglUi3j9K/8PfPuuhzF85RsQP+PFWLt1Ox7/yWPoH+hCoZLD2vVrsJBdxJr1gyoGy5dKyIcjSBcDGDs2jnVnDCG7UEL++ATu/IePIfeTLwODPVYZEQkAqQSi6RTqySiCySTinSkssI0nFvGhV7wBO9duRi2fR6BWRyEWRqBSw3VXXfhz9+lf5he4Jvj6178u8PHss8/Wrll8wPcoF87Cgmf78YuAt8/2sbX3326Bdgu0W6DdAu0W+HVtgTZ4++t6Zdvn1W6Bdgtg1bqBk2VbG563xk5kwozJTsrx5bNZbBpZjff9wR/g2J7H8I0vfQmRShW/99b/jNiaIXzpm99AsiONO394F46eGENmcBADg8MYHh7B4MCQWF9kUPjKaza//QZlQ8lsa/r+ea9IJjGZdDZP24hYM2RqMBk1vGoIGzduQHdPFw4dOIiDBw5YErBKAMokCSX9GzFvWiaEmbBlUpSJWia8mBAmG4FJvdmZRTz00AFMjC9ifHwOhw8fx8zcrECkeMzA22QqhvXr16A/0y2P2s6OGAYH+rBmzSqsGhoUsEs2CMFdHns0HhfwTNaIB2uZcOHNpQA75/9nnp0mYalEupJD/mlJIoLTBA5KAm7KyBfyKBWMCbiYXVRSmOCB2JjVisAGgtKUee5Kp8WsSMWTOG/bOdh197347A2fxsU7n4vNp52OXYf2Y65SQolJ6nBI7NUgGShMcAhYNB+6wcEhvPiaa+S5t37dOgwPDeHE6Kjk+Mj+I9jF60Qp6HQH2T30Cq2iTh/b8jxq1XlUyvMoV+YRjpTQ1UkPX0obV1Ap87yKqJJRXSFAUkSNTCfKIxeXUSrkUC5RmrRoICfoC1pHoWggrsnEhtDb24fh4dXo6elT4r0p2yvKhksUmySlSRISanMgrENiT5YqbQ0UzWSdMd3ssyaUZQCuB3I9e9p7SDZJtAYem5RoU87YmCxNpmKzBzSPQUxex1IVmNgC3soPVYCtI8w5GUUP9hpjjdfS+7ISvA2AhCgvn2n7N99cY01VUCyWkV1cxtQkZT/LAsqTqU6NPQKe4VAnSqUg1qzehJ7ufpw4sQ+L2TFEQmWEQiUB8oEgQQFeW2N2mdQzj7fp88tCBnmCOiBI8sgEcCMRARwmVVwDsVTJpEbI0CJDL+RePZhLOVbnc+tYvyZzyUIOglshgZ6Szyajz0nKspXZPmTYEhRgW3BbgsWG8dsVEUjsQX51K4IqIfOolT8t/QHtmtHT2AABxoAalnJlZOkrvMQxDBQKAbFuq5UIKvUIqmDSPIxKhdfGmJJiqgQpEx0x8KkjhZ6eLvRmMujLZNDb14vunh7FNvpmhiOUPyZA659k2HqQlQCGB2w93by1p7Wyav37XkbZ98NWNu1T/f0faYIlcFlpSuzSr1YFMiXFUQNmTa6fsduke41xKjliB9Y2iijcZ8ZedGawpoX+JIlP6+rep8/ihwdT9cqCg5ZEs5c+Z+BQAlwFAlRtYKGCechyzjNJV0pmc6wTXGaMdYx9bq8x6P4tP2aTPlb8YARzssTUMpBEK4/BqTn4eUFxksULSsS7+FqtClTILeewlM2JSUsJ2sVsFll52eYEdPJJv3sC4yqoImgbjamfN8SieSxkjzqViWbBigMYXQELj43zOwumGF8mJibNpz7M940dySIQzvsEBQlws23IriXIYf63Ua0rBOrG4moHgl988ncZP9i2fKgYplZzlgLA4sKigD1aNmR5fktk1rLfWHvaHGOFN+aBTD9UoEC2XN3UQzim6W3fP9CH/n4++5Hp7xfrjACh1kfuevO3WWRDQJXx8tZbb8MTj+8TCMvrzjWL/H7ppx2NoZN+tR1pyR0LiI3FtRYjiMvrS+YrpdfpeUsQ0OYrm5coi0ywT9YXEYIVBAjDKhbp6c+gQDCgQFZxEWUWj5XoKxtEIpZUIRdjuFcS4fqFjOjs0oIpZxTzKFeKakcCtgQtDQwlwGly2irwi0QFClPJoyOVlPwxxTz4OnbiGKanJrR24Djk3EAmtSTvU3GEUUOQxXygPHUreOtn7pMBJ8PjqAAzjYX5rJi3lO6m5PWJsRPYv3+fQHqBzA68ZXEj50H2ncnJKfni8lqzrTnPUBWGLGIWINFWgn2NbG7Gc/Z7FRpSFpYS3g7MF+tcxUhOctrJJHu5cJtcmtLMXMsy7nOsHD58BIvzWcWzK664QsdKD0euQ3fs2K416b0/uk++t9093bjwwp1ibt5//49l53HOOWcL/C6V8ppz5eHsPG9t5eXmtgZ4awVqdkgGgmtd01AU8UVBtuZpfbSudk4Fmp4KuG0ChKdaIf38887PYub6Pdr5OJWilvNYCeI+2+AtWbWMY7y+vJ86cuQIbrnlFkmc8kHQ9bvf/a5im/e8pZ3CzTffjNe//vWawxhz+KStDAFYyinfdNNNArz27NnTUCoiKPt3f/d3jWvLNiCDl7LL3vOWzNu3v/3tjf2Sacvj4m96sJVS3XzPH7OpDkBxg0UO3peXbN3HH98n704+ODbI8Od3uQ3XpF5NRyO1hXXr+0VTatsXIFnc9p/7ON4K3trntl3dZHRW9FP7TNux5iZcRVU1jxHsPboPX/3OLXhichLj2QrW9Z2PZN9qRNOrEUn2IRiK4dDB/TpPxtL1p5+H45Pz6M4MYnCoD3fffz82nbkV63qT6K0u4dHv3IL8oR+io7yIXCyGzf2r8NJXvhKf/dTfIZ1M4iv/+1t44atfjm1nn4sDe/ej1jeM7KqLEB/ZinJhAQ/cczcuu/Jy7D10ANt3bsPk9DLmFmcwONSNvt4O5MslRBHDiSOT6BnoRSRYxYE7v4YH//4jCHXkUevvQ5Br5FAEoVgUoWQMVRbixMJIdHZgMRRCZHoRH7jmtdi5bguK2azmWDJyQ5UaXvqCn+55+/OP0PY32i3QboF2C7RboN0C7RZot8DPboE2ePuz26i9RbsF2i3wH7QFVoK3jZtTss3I3gkZWBAKRlDO55GOx/D+P3wHUrUKvvCZz6CyuISrX3oNnveK63B8fhadPX24/m8+jX/+5reQ7Exj/fqN6M/0Y2BgCMNDw/JMY6JW0r+umpo35UrwORlbsW0qZMQuI7eUQ6cYMR2WYMxRUtEYUEx2vvDqF4oFdfDgAYyNjiqRzsSYknihkBLwvKkk+5VSxZQYY3KLCQSmfZhMVGV6MIDDR0Zx5533yWOyuyujRFd2cU6Jq/7+QQwNDmnfackidyGT6UIkSmCXbWTswAjBIZ6fgCbnDuiYViZz6xmQdnzyNgsFlfRgIpcSyPwez5UJQjFR6I0WgNqD7wnALZG9tKTtmbhne1DGk//m30zgMhFKwJZJw+HhITF3mJFdu2oE44eP46//+/9AprMH1738N3Dfvr2YKuZRIHDABDXlkhFASFiZyfExyXLG6WfiuuteJk+3LVtOw9DgsKQuDx7ch2Iph+X8LBKJIDL9XehIhRCLlBGhh21tHkEsCcyLhMuIxoBwhEB7Rb53xXxegJl8UAmOSEaRDKW8QFxe83rVJCqVPFPbhpDLl5BdIlBfkQQkGYes8qenJ5PAHiBsclmVejmZOSgWbStY7qGDldkbn3RsBXCNNdp8eGYdwTuTTfZAjGV9jJNJYMQSnAaM82GMWwOV7d92HH7vJt3mmS6t7FsCCZ59K9PeBpBC4Jr79aCHFQtQSpXvUQ6cwCWZUeaNKzBKQI+XYTbwgQBBIU/AsYSF+TxmZinTWxMIkOpIo7t7ANFwCuFwBzZvOhNd6RSOHj2A7OIxILAIBAiE8jo6j2IBXh5gNnYwQQMxx8UgMsBAUsapFLo6O1QUQNBRbL9KSbw8HncAACAASURBVLLpxF5jcfOkZDyQ/61kKZ1PIFlLToJS4UUy2CZHq7Z1fpw8f/MGJVBTkUQu29QDNtynSTUbA4SvjA+RcAKxeAqxWCdqtQjyy1VkF4sCrJYWl8TeoioA258Ax1KuiKWlAvLFWgNcJUmeoC/l9xCKIxxLScI9Gk2iu7dPAE5XVzfSnZ3o7iZ7v1v+k2wXxtNIPAHQW1ppf/WcFcxYvudlj1cyhVYyZU8FxD45kfnk6a7RS/8DzIRUMzAQ1qS/qVRAZi3BWsZWyiE7pifjjRsz/tWkj93YVD82EFXjRuPdy5P7MeQsAU5N0npSexk468a0Y8gqQS1jbYs35h1rA4hznh+3/IyJa87dnPeU8HbxXIUe7ONk4Dq/aY0lF6OqUgmwog3GBQNvTW5ScxoBYfl2hvSskUnL2E02bbEoBQR6/xKknZ+bw+zsrLwKWXiVV5GRgaAVJ3fsgUh5lKuIi8drXrIqQlK7ngze+uPmeZi0rylT8D/OETx2PrrSJrXOoi0CeZLhDYdNUlwe8zEBWF4q2bzl6aNNeXJKYRoDkzHavFZZ6MH3jU3MQiwWK2UXFjRvE/ji/JzPu/NUfGXxixW+kG3KuDEw0CeVDjIz5+dmBSwPDGYkz0wpc/6dyfQgne40pmY8rmvJ37NzheIIAVPZQARDmJubx1133Y3H9+7T0DcfW+Nrs8gJoQjSPT3o7svI77qzI612IKuY5+aLdAjeet9ZNiPBX/Y3AoIEeSm9TtatfHVDQXR0ptHRnUbd+a16GXDqNUtCvmiMa/Y3658cUya1X8ibXDKBQa6pCJ4TOBdQLUZhAdnsgtZxtF/I9PZpLaMiHgI4hWUszE5hbnYakxNjKBSWJZfPYjUOE0r/dnSmEIuEwFKAJ4O31k8MzGnGNzGkHfg4MT6F/HIBZ521rVGEcOjQYRw5fFgFca3gLf8mGM7igPGxcRw7fkyAEw/GmNAG/HP6YeGAB2+TqaRVgNXr+j591gnuEqTmNiociphNhskom6JD49EC3hrLMYpCsQAeJz2HWWTw4he/WN7Pt99+m8A6ekDyutNLlMUGBNouuOACjVd6HK5ZOyKbEnovE7wli5lKFJSc5pqmdcbQ8tBJxFtMbAFvZQvRwrx1a5vW9ZJXDngqALcBrmnp1GRZNue5pxlUf8FZyR9z87UhKm8z7gom7rMN3hLgZF/lfQzjGFm3Kp7QuqWG22+/XdedzFizOzHZ5Pn5ecXF++67D5dcconAV0ou87tve9vbxL5lXyaYS4BYfdZVKHIuYaErmbDvec978PGPf1zeybS5ufHGGxvMW36HscwfC7f58Y9/LOUh2TWEWZhmDHseF2Mbz4HHQLD30KFDYrxTjpmfKR67scr+y+38Ma0Ebn9e8NYULTivenD3qcHbVunlENfOwQIC8SiCkTju2X0v/v7rX8J4qYKJ2QKGes/GqnVnYXS+io70ILq7e7E4O60Cw7mFWYys245QdwbL1bp8bw+NjqNzYAgbVvfjjMEEohOT2P0vn0aqOIdcLITXXH4laqEo9u46ih/+8Ec4cXQCx2YiSHadhuXFaVz2pldh+PnXYI6ONLOHcMdXv47fettbcM+u3dhxyXNRqgEnxkZx6NCjeOUrrka0uIRcpANjk0CgVMJgqopbrv+viOX3ohAIoZ7gvWkUAd6fxuIIJRKguy8tduKpJOZDVdTGpvG+F70Gl23bgVI2q3UQ/XDj9SBe9uI2ePsLhpz219st0G6Bdgu0W6DdAu0WeAYt0AZvn0Gjtb/SboF2C/zHaIHhNZmT/KqaFe0GerDylmwYsh6YrKUT47vf9lZs7O/DzZ+8HoW5Bey48AJc9/rfxUK1jHhXFz77uc/j7//xn1APhLBmzVoM9g8KwB0ieJvqUDKSQBuTAFJmogebWAkO1HUSWkxCTE5MKjlM0JUsBSaw+MrkX3ZpUTf9R48cUvLvsuddKqbH6LFjGBs/oeT1unXrsWHDRiXATO6SCUXzSbUkbU0JN7JwpiZnsG//MflMdnV2K+lLyde+3i6sW7segwODOHKEiY484omImLcmwdpk45H1oQQgnIymYzKJwVNiYpFgb9wSKqjLrzO3tCTZs4X5BSU7BdBRgqpIJkze2F41A38WFxd0HkxQVgRil3TTTOCYIDb9Ffn73V3dkk8d7B8QG2T16hEl4OlxNtDXj1q+hL/8879AuFzHa17zW9h1+AAm6T9H2WSyhJSkCyBI/zkxjaryCL7oOc/FFc+/EmPj49h61tnozwzgyOFDGBs7grn5MUSiJfT2JtDVTZ/kIiLBPIL1LIJYRDiwjEC9iFCggnCUHrqWuMnncsYgpoQ0kSwyyhwrjH5rTP4yietr6KlpRmluJsaXcgV5GiZTKazfsBHr169TH/OPJgPVs0IsId+asG3JhLawnU9OCnqwppUNbe89eV+eecvzaMiROi1kL3tI2pUpqPqEp/3dKpP85LSk98NtJkS9HLK8MgXquIS9vuzTrMY2bn0SnCX4WnYerR685DGZzCmZhSaZKiVV5SqDoEVzfrmMufksFhZz2gd9UxOJTjFuI5EODA+uxZlnnoXJ8TEcPrIbxdIEAoECavVl1OhBS9lk+mPSk9fJJYtJnqekKqX1IHCSAHxPT7f8rJmMZx8X8EoWVYCykyH5dzUA25AluCUH68AvShqLNai3CdoSkHAsISWlDWTh2DQ2nfnTNpnvLlnufEQl3Un50AgZ9Wl0pPro9Ijp6SXs338MBw8cx9iYjeXlXB55yaYaa4RAUTKVRjBIdi2Zf3EBIwREkslOdHR0obO7F109GXR196FLf/cgwZhJv8dQGMkkZeNTissG1vLJv+287eH/bu1BTyVnvLL/Ph2g9qnmtl9VAJfHZaB803/TYidBRykhEGAimCsP0xoFt41J5satQFIHzoqxSmDL+babDLLvc4z8DdF1S+w7JQXJzzv27coWbJSFePYa9+L8ZJsxx4G3Xu5YbHFj9XpZfIG3rshAwI8KsMICdPkZz5FxlsBSs+DDCkzs/GoCV2XbLHUDMv9sPxx/kioPBJBfymH8xAlMTIzLdkBywGUClfSYNSBzOUdJXFOJ0HhyUvVNn2sbf6GA7d8fK2OkycHbmPQsVysqqRqwruNvKlfIf5hgprxq4xhQwUOXWOhegpbzOUFLvR+jh2tcPqWSpuX4VvzgvMx4aR6HZh1BIDilwquJyUkVK83Mzqh4itLq8k90F5QSyQJrCyw+qqlNmhL3FQwPD+DCnedh9PgxLGYX0NlpDPpVq1cJLOHx0Eub15ztQVCbfZLMT8+4LhRLmou5HpiZncWRY8cxenwUczOzUplQ+znZeV5H0L8+HEFQsSaB/v4BMfK4pqL3L4tmOA4MuKVcsp+HCBZSxjmhOMXYQ/ZtNJZQUp8SzDHJJycRSxhzjtGSLFO+ZuezOHFiDNPTM1haylqBWbWCQCggBRUqk6TpL06f8c5OAYtSYEFd6x762lOWetXQENaMjCAejWNhfg5T4+OYmZrA7PQElpcWUcgvSanD2OF1XW8W87DoT96x9BJ+EvPWF2s1i6Ukj8/rr7EAjI1NqD03bdgsNjWlsPc+/rgBZYWiwESeK5+8Vp3ptADxgwcPYnJqyhj3jsHnwSdj6Vs/5ZqV58xtWKxAsD7G4oVA0IqRUkkB0OwX1jcDWpe1PjimxSJ38rhc8+ZyWYG3jG9cV1977bU6ZkrQEkDbsX2H1l0E8HjNuVakbPLRY0fx+N69OOOM07F6hKAfC7sE2RhwSz7+U4K3bk3SAG9d6HwSeHuy8sCTwdtTzy0qXGmwLDmX+ev31PdZJ8sr//T7safDvF0J4PrY7vfcyij+1Oe+/azeAA4PDmnMUL2A17xcrQjsJABLT1vGSkob05fWPwi4UhaZhSZk7bJYQqpDTo2GjNwvfOELGsf/5e2/j0/ecAOu/8Qn5IOrc+W84xQHPvyRP5f8MmMIC0q9bDLjNvucZ9XyewSC6Z97zTXXSE2AfV6qSI4x62Wdefxk+L7kJS/BXXfd1Thu2+5k5qwfT08F3vq+0uwzVjjRAHcbhcJWnNQEg93vIKQCv4Z8Mn3X3dCTfomTOteaOhLE127/Jr73wI8wmV9EtphHPRfGxtN34tB4HanejVi3aQvGjx9DrZhDTzKJ5VwVq8+5AP0btyKfq2FyahyHJg7jtLO24LRNa3FGALj/n29GKj+J7ngM4XoF1VgQhXIQN33iJtRDBdSS5wLpbeg9YyMu/a1rEOjNIFQJ4cC9d+Ohu7+FV3/ww9j14B7s3LoRgUwU2bkCvn/LHbj6N16CZAeQj1axkKugMlZAcm4//uXz70RqTQiVZBewnJNHer5aRkdHGuFQBEvFPMLJOGrhIKKhFPKLC/jPl7wI125/DqqLOd3T5oM1JCtBXPOiNnj7rAaA9s7bLdBugXYLtFug3QLtFjhlC7TB23bHaLdAuwV+bVugFbwVk0M3siavycQlk3RMDvDmrU7Zxfwy3vb61+EFOy/Exz70IdSXl7Fu4wa86o1vQDESQj0ew3d/eBc+fsPfILdcQl9PLzZv3GzJ1HQXOtNdSDoAN9lBL0aTyiPrxmTymrJk8jqS552xVJkkI0OGyTWyMnbv3oVdux/E5OSEgJk3vfGNuOTii/HwQ7slW8fvsEL9rK1niXnLpAUTMD4RpIS0GDdRPUulKoidElwh65Tsj3RnCoP9GSW8x8fGMDg4IAZMoZB3SXK2FEEhcRAk/8tEMpmzTMjZIyBmI5O4TECSYaFzWMpidnoaU5OTWFzMKrHJXLx5ZBrziGzUfLGghDUzxGwL7pugJhOTBJ2ZlCYjhck9JuxXj4xg3dq16OntUbvyOhLQnBgfx65duzHQ249V/UP4m49fj8XxGbz6Va/BnvFRTAm8DaHC5L+S6mSGUqI2IOlQtsHFF12Ciy66GEePHse2c84VoH382GGMjR/Acn4akTCTqAUsL88inY6gI1FFR7yCUCAH1HIIoYJ6lUncPEoVsm8MPKmR6cnzrxKM5qtQSAEhBpbQe9f7slpSmcl0JrG7e3uxbsP6hseXl+U2eWAHxp2U82zheeh9A7uaCbzm35Yi9P/2CcPWxOFKUOxk2WTbrx2HYWtufAWCzlOy6Q0nAMX1l0bAcTK9ljyz45acpQOMPAvPZPuU0rLfEOOWnrbWjhzT3lfM/JIJXlEStCogvEIg1/t78lUyse68KVEcIgsoCqon5pYL8r9dzpdAkcdyua7vxqJksvUg3dmLTRu3KNF39PijyOXGUMcSAsGCga9kE5IdRsavgB2LOywSIdMsEokp+cjj5DETvO3tSaOjw7woCdZKBtUVfBhYS0YuGYWUZKbfsy+iqLKMQoxd/m6l3pS8tetqDDvJTbPNJDvNv5nEszYkiGNAONm29KyNoC7PWmBqIocDB8bxk5/sw+FDYyjkWYwSUGI0mUgJKCJrn0lLsmYJgBAMCpHhx1iQpIxrp+KimGzpTqS70kilO4FwzF1PA8gNpOWrlzBugvOnLkb4tZ22VpyYl4A2f1gDMtkfagb0ySPc+9WaHzhjuCkhsK87yWExWI1pSwBLHqvOw9ZVWhhkcJLspwGQrQCuhRoyV23UNkauffmk75tEsT1ceYkDeF3Acl60/lPzlm0WYgjgdYUtngFslQrG0iNw2/CQDZqihRjGBTKM6eFebsqAUjhabUB3aEE1jXIAjkcCBXMzM5ifmcXc7AwW5xck/8t9GNPTgdguwe+vAT/zccmzZE0m2jN7yWq3+GSS72S3mqSzB2hbwQDOFwYK08MUKgajzC5BwN7ebqTTzhJBUpshZDK96O/PyMuT4Jr8El0xh5GZTTKfoLd5nvLYyHaMSpWAbNrsYg4zM/OSRibgUZUXNjEt1/cosUwWd4H9y+InwVv2QW7IbRmXhlcN4vnPv1TrGB4z2Y0eSOZ6hHGKBS7mvx5UMZbkuwm4kzFdNYWAXH5ZkreP7d0reV/GQrZthUUolM927cgCOgK4FdmQ0luVgLAxebu6u7F+wwYMDA6qDblvMtF5HRnrw2EqmCiQqtiOT8YvMndjqSRCBIOTSQQjEY0VzsXmW8zziiEWZhyHmNdaD4mxbqUN4VAAiXgUHR1JsaA9q9z7p2qcoCbVkGQ8Lkb3idExHDt8CHMz06iVi4iEgDAl8VkK4+X0CQzTL5eFMom4WLqctIKUv38q2WTOxbJNsD7IdQaLeY6PjsorfM2aNfIunpudwyOPPCowmtdVxY0BAqf0qI3IroGqCA88uEvFeJRLFiu1ZW3BeY5rWs+kl4qD+12OAV9Kw32zUCKeiIuFzWdKXswm/61CB+9tze+pwMrWi/Pzczp2Ms2ptnLVVS+Q3+Od379T6jHbd+zA3Nws7v/x/WLT0wqDvpB79zyGw4cPYfuO7RoztnZxUtN65RqsqQ3iS4T8euQk2eQVa5STJZVPDt+NMPlU05UriGyCbCf7f2tNfypD8F/S9NcK7J4KwFXsduop/idvuPnWX9Kvn3o3q4dXNe6LdP5U5wEwPj6OV73qVfKjZd8iQE+57CuvvBIXX3yxpJQpqcz1ydLSEt7ylrfgM5/5TMN79o477tC2vCacJ9k/+Hjfe9+HD3/4w8bEdfHzBz/4AS677DLs378fmzZt0nacU7g2I3uWv8/7Lx7fO9/5Ttxwww1SxeG14r0YwWfGdRb6MK7SZ/crX/mK5JKfLIt8avDWr/M0br1H+ylfKQ7fLABoeuY+M/BWfbHuJJ/THfjk52/EA/v3YKFWRLZSRGA5iGA0A8RWY9XabRgYWoN9+w6gO92Fcr6g9eBUoYJo/wgGRjZiTd8q/MNNN+GMnediZOsmXLimE8uHjuHOf/prXHxaDzb1rEElVkPn4CDS4TMwOvswbvzMv+LAXBIXvel3EOzvwZkb1+P4gVk8dmgXMr2d2PScnZjdN4aju3+Ml77lZVgoAQ/fdwDhdD/ClQqGN/eq7ctj8+jKjmH+2HfwnR9+GZ0DPQhWQyigikIA6Fs9rHlBszjX54kYyqU6CgsLeONFL8R1512E2mJO17sQqiNRDuAlLz7/We3/7Z23W6DdAu0WaLdAuwXaLdBugVO1QBu8bfeLdgu0W+DXtgVWMm/tZthAAb4SDCRoGqKPWrWKpblZvPX1r8N1V1yOT/7FX6A0v4Ch4WH85pvegCXezaaSeOSJJ/Dhv/gfWJhZRmd3J9aOrMXq4WHJ3pFZwUreJCu/6T8rqdMwovwNgsVBekYS/KyoOry3q1vSh5QtJNvGJLOARx55CPf86G4cOLBPyT8mtHt7unH5856n7zMxakmVOrrSnRgZGZFsM5l8HhQWE0nJfpOKZMIyFCa4mjJmXyiIbHYR99x9Fx584H6UikW86c1vwsjqESUduB8CvExeVyXDaaxCAkhMqMtPUGwhZUAFDDG5kV1YVPJsYWFBiU3uw3uX8Q6Z25vkmCWVeS5M5jFBQ181so0pFcsEMNuIDI6ujk5jJ8YoEWnCegQsmCQha2SJUpbzC5idnsNpm0/D5vUbceMNn8b4gaP4jZe/Akfm5zBN/7kI4VWT9iNJ0TznDLzlMV568SXYuvUsHD9+Ajt2nIehwX4cObIPR489CiCL3NIEpqePYmlpFpm+Dqxf24NMTwSxcAn1Sk5ypfKvLeZQKi0rqWsgioG3gTp9iinRZwl0pgrpZUt2ZFDAlXl3CmChpGJPN9asGUH/qmFjuRAM9GxWB95aws3khL13b3NAN8HX1sScgaMGHnseneWEWoBb9neBfq1sRTWagHzzpPTPJngr6WSBt+7VSSF71m0DZ3aAbHPv9ltN8NaAWStIsCSwTlNyhcYoNbYtAREDq9ivTB6YfxNkIEhqf1uBgYHdkvd2gLNnp3p5ZQG+AgkImvI36UNmEpnRSFKAR2dHDwb6B1EozMjfuB5gZb6xo+jxyLFAIIHFG3yyT5O5xCIDem1xbFBCj2ATE9eZvh50dtIvm9e/yTwWG09FD0wuEQS2McNzFmOPUrBeglZM6KZ/s8m28hqEEKTscCCMes3YrDwvnZvrcwR0SGYrFCvIF8pi1z60+zE89ugoFuakIopM3wDWrF2H9es2iPE/ODSEgQFK5hE0SiARZ/I94aRsIwhQjpUxJxYHolH3W+w7HIEEhch+tt4XDPBzPj3j1vvX/tpOTT/jxPw4pM+rxQKTBjePUj+HMCYzdhEEY//03rAm48o+b/3efInND1rMa8e8taILV8KxArS1+cUxyRpFIk5OueHDZ/2RHqAWPrzksWfrWpwRy0cD35VvSL3Bfps+s1aEYszYqgOADeiqqrMLSNG+nQ9uAwym5LEVKXG+4HYEbyXDS3C6boAP5yUrDGIBUwVFFmqRhUv/Wqoj5POYm5vD2OgJTE9OqX29R7ty+QReOcc5T0gB3B5/dgx+FUI0QDInJ6ugaqAZpcltziporhfQpf1yTrTra3OsAaIWPyiXzjkwJlYtmZz0OuW+eAyUQu7p7UZ3F1mRcQfOGrNVfqKuuEZMV6pOCBwl+G8FHPl8GVMTMzh0+Kj8T3meBMU4H7NIS2zSsjGZKfneKARQwQx9uCOas8l4pFzzqtXD2LBhnWwWuG7h3N7KHqvVbC2hflrltTA/WbY/X7lOEXsTkPrFnj17Nb+zDSiTy/iutqrYtRO06TyM9eotXzmvx2ICcDP9Ga3HKI3MYjBKikSotkLwFuw/tv7j5xajO8XgDRC0rdXVV8i2JnhLJicnIa4Zu9LdxvLtzWgNx3WEAfq2TiKbk/1XUuMstHB2FjoHnj+L5PLLmJ6cxInRUQNNS0UkY1F0JGNIxMKIMAzWyoq/LDfg2ocAPb2MWdRG8Ja+uAHaaKwAbxVgNGc6hrn6m1lGUC75+PFRycL29PTq35SnfuihRzA7O2+FjbJboK8y18hh9GX6BVrv2v0QZmbnEI3HdJ0agHSDOXqy/K8H6p0rcqOIjHMZGbUsQCGQSyZxTzeLE7jWSwokM2l0suLJsLc+Scny8XEWTNWxdu0aXHLJxdi1axce+PEDAtO2b9+OsRNjeOjhh/T9tWvWYPPmzXhw14MYGzuB5zxnp37DBrAVJDZLOTyA2ywXaqxHVkgHN2KBKzSz8Hey3PDTnb28fPtKgO6nff+XBej6Qjl/P/Hk32wp9nNA8idv+tbTPbVntJ1X1JGqQb2OYtkK3fhvxmm+R2D1uuuuU/HBgw8+iI9+9KPGEO/s1HVnzOd9EaWMyXrl/Qz/vueee5DLLmlu4NzBeLtt2zatWyi7zAf7NiWZCfZeddVVOHr0qN7n71OGm7/BOYYAMR+U4+Zv8cHj5L54L8cHXynZTcY6iwxY+PBkILYp32zKRvZ4Kubtqb7f1EcwH137vq2jmvs5NfOWcdR/37tvROgrTvnnZBwfuuEvsXd6FAvVIuaXlxCsABecfzl27z6KwdVnYGo2h3TPEHr7hjAxMYe1m1cplnQNjGDdmedh6+btCBeBr3zjFgyctgbn79yOrZ1J7P7Ol7ExPoNzMgmsOn0ddlxyCSbuP4y9c0fwte+cwG0/fhjh8j6Ei3M6QoKxiY6E1hRcR1fyBSzNziKaTqK7rxvFAtfutl7g57zHrZUKSIQ421VUODS/MI881Z2iUdRUt+iKuV1b+WIJFi6tHlyNN/7e7+P09afruhbDQLyENnj7jEZ1+0vtFmi3QLsF2i3QboF2C/yiLdAGb3/RFmx/v90C7Rb4lW2BVvC2eZCOuSNWQUg32gJvazUszkzj1de9FG/53d/GP33hC9jzwIO64f+dN79RzNtKMoYDJ0bxf3/oI5gaXUAgGkCa3rdr15n0HcGLaAxh+py1eM6RYcFEAZ8EjI3tSxllY9XwlTeNTN4yKfDEE49j/4F9SnSSjUDvOMp3dXd14bLnPU+JAibuyuWSQEF69CViMaRSCfmJmc2Y+cKRXUyPP0qRxgnchggmh9GRSGDPnsfw6U/dIAnj/kwfXvObv4ktW7YowcyEI4FXerMy0VEqFxtebrypZ6KKydfs4hKWlnIoFkvyweRxEpTyyT8yKYyJw0SJAWeS1YsnBDx3MCGdIvMloVeyMeTRF6EPn/lG1eTDl5f32/zCHOZmZzE7O4PZ+Xm1HX+rr7cPsUhcMtbnnbsDN33mb/HovQ/i2hdfixnKri3MoxaLSDY55JIV3DeTrjwfyhxectFFYttOTExi584LBdCOjR1ANnsUuWXKCc4il51CLreIWBQYXtWJrs4gYsESUDX/WiZki2LpFFTdbyAhwUdWs5eU1DW2o4FoBAPJ7uR7YrzQMy4ekn/g6jWr0dnb0wRuldg39paAWsssGoOyxUu2wQRb8b7bXEOhCduuZNw2UYmmbLJP4BkTy0sNNsDek+QOHctT0IGBFw111haPWw8aGTDjibUujdoAlTzD1OR9BTqJjWc+tgQT2MYG2hqARcDKn3+lyoICft4C3Eqq1AG/AkDrqJTp38jEO98nAGRsRgIMUbFhbXyWK3UsLlJickkSm0ODPUh1RBCL15BKUQ6SgIUVhQi0TVgxAiVM1f9Nq1kna+CasdAsOU8Qn8CzFUqUK0WNbdOKZr+wCCbWrljE7Fv8IvdLH0hj0DJNVa/bk+w6SiCHQnHCN0DdmK3clt/hewJtS1XkSxXMzi1iYnIaE5MzmJ2eRyrRjU0bTseG9Vuwft0mrF23Hj09ffL7RpRgkZc2tnNyKccW9qxSh41EuYG2HmFp7Xe+cIH7MzbM/78e7NkVUx2QZK5nn3qGZk3vW98wWV31e/+39zJ2kscevDWfZ9/XDbxtyDl60MHLHbvrp5HmiyR8MYADK20cN6WTWU/CJ8FbFgT5+g8PCFjhkI0xL4vb7CdWPMN4aN7dztvWbSslYgfwStaZ73vWq9vWF6H4fTLGMi7KW1zgHiXDS0r6sjiJkryUoac0f6Hs3qe/apVAWh7LgwNnDQAAIABJREFUuWWUiyxOavKET/bsboLIKj7ybuKufbyks2K9PCxZmGRPnivnVQKBkv1VDGgqCnjghyoZLIYg2EBWfibTh2SKRRFU8AgjmYoLzGRc4XtM1HPOYN8gYCFwkdtGyV5kUZXFGc5H9AZdyi1jYW4J0zOLWFxY1tzDGGlzEuOqxVN6t5YK9GqnT7eB2Sq0olpAmrLvvRgc7Mfg8KBAQMrA87i4nmIsZl/mukSFPM6aoFSmZ7152xuATXDDmLdcSwhcLln/P378uOSOVexVqZrvLou16DGcL0hNhFeABToGrLNFDawkCG2xNqCCLyoAsJguySKwFNcbzhOXssD0Io7GxLxNpyk5nUDIgbzsL+RkhmlpoQIUm6t4TAYgWzGEftn5tmpM0IvcFdoIRKfUM4sFKmTi5QTmLCzMCSwqFQvq+wSEEzxWsk+dly2B20CddhT0ejb/XCq6cF4hqKqWpXf5ScxbF4UFArl1gSt8IgDCSorcUk7g7YaNG6ReQuB8fm5BzFuCt1wj8sH+w7Ui+xhBXp4q2dDcJkZJZI23VlWPkwEnH8Nby7/839ZOti5ydtcmXx4JS16ZcybXzWJuS4KZa+iQximLDrkWpATy+eefJ39bAv2bN23G6lWr5HNKKWWy8jds2ICRkdViaXLNePHFF4FevLJ/kLWAza8NAFfs2yZ42wA3XSFL6/l61RErjGuq6vy8c1crePt0Qdmnu93POpZTMW/9d5pgdKPkTuugT9707DJvCd4ylvi5kH2e90x+/mIMIpuV15h9hkxb3qf5NrF+FFGRnL9+/jxZaFJTUVNF++T9lrcbYExl7GOH5HuUX+dY5XbcN7/jWbP8nhX4BCWvTFCZc44V6pgPLx/Hjh3Dl7/8Zfkus5/6eN0YG08hm6yVU6NIqlkQ0SqD3NzmZNlkD95akXJrMYVj8HLtJ9EVG40ykXGyyxLt5rHLWqSOUHcH3vvRP8WR5TlMZOcRjIRxzuYt2LfnMM4752IcOjSFUjWKkY1n4+jUMhBOIdJRxfLEDPo6M0gNrcPasy7EwMAqLC0W8OV//Ac8Z+fFuPDS0xHJL2Bofg/OSpzAUFcXxqfnMXHiYXx39yHsWT4dk/t+iHpxUTE3u5hFurvLiqAZ2zh35Jf171qgjkQyhkqRsv5VRBMRqedEWNxSzSMRrqGvu9MY19UacqU8JibGEEomJTrDMc01jB/1mp1rVfQlO7H19LPwtrf+kX6zFAm0wdufFVDan7dboN0C7RZot0C7Bdot8Ky1QBu8fdaatr3jdgu0W+DfuwWG1/S3yMU6Fp/88ew2jQkzkyelVGgV+aUsdp6zDX/0X96O22/5Gn78/TvR39eH3/v9tyLS24UFVDE2P4cP/beP4tATJwxnqAPDg4PYsG69mBhMNDGxSNCHyU4mwpiEElAYCOj3mGyQlGqEjKGobkAtMUhpx4q2LxTz4B11LBYxFkskgtWrVymhILCXx7uck6QwZfqYqmOizcAwA0gMZms+yb5lcoH+vunOTtz5/TvwwP0/1jEzuUsJ5tNOO03JVspIMmFK9o38ZynnWLB/E8j1cp1MjLMCnZKKTHrzXJh443ny/CQN6EDleDyJFBOpkv1L6LzEPI5ExERhIpfJTYLJTAATFM4uLhrrR4wVyjaWlPSTJDQZG52dGBoYxNDgIMbHJjE/Ny/w9mv/9FXc9d07cfVVL8JivYajM9MIUMKQHm5BshE9A5tSklV0dXXiuTsvQDIeU2Lo/PPPRUcqiNHRvajXWS2/iGiETK0FAbShUA3RGK9VFcFqAbUyAewCimwjyl46thfbIxSMGP2MQAXZoEyYFwlWMMnPRHtC29CHjeyknr4OjIwMoqOTbCHKbhJwM7lIS7Zwd46C6Zm3DWaYZ8zx1fq6JZgbAqeW7D7Ju3IlgKu0UOP3PEvFA2+t4G2Dvdc4DpdEl7SqB3ANxG0Ya/kEkXX6huyyP69Gws1LQ/M8nF+rsVFNNlbSsWSFOdlN84z0PpIshqDcJ2WPCXjZ99QWvBYuDhjjzRLyxoJm9b4HQuoqnGAxgdhuMBbu0hJlxUNYNTyA4aF+pNMs1gghGqOPtvkSauwT1HIJPmNUGLOQzCwD6BzIJHaWMQWNhWgMd15zk3Nsgips5lCYgHIcgSBZ+SFUa2E9jVnLRGMEwSBBW8a2KGr1MKrVgDx9yU4oMDFHsDcYkUxyLRgGhTcpFSof8EgMvX0ZrB4e0RNhMpXIiiWA0cLOboCxPiXvmUc+/W1xraXXtgC5rWBvk3X+7z1n/Nv+PmMAZb6LTelYyRxbvxBrT33FWKdipqrvexatsWslOSuWv+/jTSlzzxzTOPPpSYfOqq+5ucKua1Oy07NubXzb0NWs4oBUJjxVpkHQikxRiZm7hHNjLuN4dOxwx/Zv9gZHlWxl3rq/G0xdB6Q0wGA33jlHkgXJdiOYkyPoSrDQjbvGb9QJTJZQIGBboC81vVYj1KOQJDIZfIz1HnS2EhHru17CudkuxohqZS9r1q07CNfFPwPxnExyi5KAkr+OFexZtwKYmTgO0XvV1gUEAjh/qognFhVQ2qGiJgOyYmRkRji+m+x0D/Zzvzw/sZAp1FAqYjm3pDmVvqxLOc6nVKnIIZfjXMqWijj1AlOzYJtqjmfxUYXFRjWBa6mOpABbMlkHB/oxOJiRdUGyI6Fjplw6gVArrLFiGrajvJZpS6DCAzJtc7JSIGAodmUk2vBOrZTKAhbJfibAS4Y/GXCLSznk6d1cqUrG9KFHHtV0wnWbdCAEpHN+oZqFAbcOTmuwvUPRmNi1lEKmlDsL2QiSd6S7FOs6CO4myW7uQndPr2SBl1jEhgASqRRCUcZQzg8m7UwAmW1JMJzXUXFaFurmQ25e5By3njVvUvlcK3FdxfbhfMA1IWWdJRPMvsOSGoK1BBQJ3IIMQchHl9ef6g1cU9kcTL9bJ63cYN5a77f5xuZdA7Wc2kc9IM9yAl9bt27V+GTRApVL9u59HAsLWeeNa3K90QjXSiGxmHnO+w8e0rYevPXxwI85U8hohWubEVVHoSIP27fO3ckiG2vdmItaM9E2Q4UPJrFMn1wWRHEfZDezX19w4fk466ytuPvuu3H48FGctXUrhoaGsHvXLgHj7F9k3RLYu+uuu5FbXsLFF10kr2griLJiD+vj0mZ2vrtN+WQPYHrLk5PBW6+S4dbbVnHSUsj09GaTf0/w1t93tB6pBx4N4G6Zwd0C9PrPPrvM21VDw/pRAqUcKxddcrEKVjl+vIcsj5HX1zMlPbjq/cR9TOXnfI8x068duS7jvqx4M6iYx1jg5xkyb6WA4IpO+HcrKMt9efUE/g73Tzlk7tMDtzwe+uHSa/eTn/wkvvnNb+oYWsHyJoO2ybz1veepgFs/tv2r7ePJssl+zK8Eb21l3/S8tThh4C0fKgEMhxENhlT0lIsC7//Ef8Px3BwWl3PYtvUspKs1bFi9Eb2dGZwYncKBoxNYrMYQSA5j36EJ7Dz/bORzy3jkwYdx3oWXIjG0DqvO3o6hoR585xt3Y8+ju/A773oT1gYK2Ji9D5efn8NAYB65iSl868Hb8f/eGkFg7WvxxHdubCgUsF2jMRZBxqRIsJjLaZyxiDIctmozFg8HQhGk0nEsZ4vIZxcxlEmjVl5COBhAZ6pT6/ZyoIZyrYKjo8elPhSQQoSLW85Oh+utnkQH+jrT+LMPfVJtU44GESvWce01Fzy9gd3eqt0C7RZot0C7Bdot0G6Bdgv8ElugDd7+Ehuzvat2C7Rb4FerBVatHWzcLJ9UYU6vNjAhRpaLyekxyVjILWHLujX4s/e/D9/753/G3bfehkxvL97wtreiZ80qnFhexEK5hBs+/Rn86N5HLK9bAaKJAAYy/Uo2EmBl1TjvqXmDzxtgJiBYqd2RTGL9ektIssrbJy+9Ty0TmamOlNizYt5IJtFATrJJyLTK5ZYEDCqRK3A0qmQYGbKS0xSTyJIuSt45yUqyS3hjK9ZmpSKftUMHD0herqsrLXCMjARKoS7nyXBdEDhsLEBj45Adw88kp+gABCZNmYBjYqIj2WESil1d8sNkOxCoFXtYIDPZtAbocL8LC/NKnBAoZrJ2Kbfkkir0ZmQijIm7iK5RLBaXtB6lqCkPTelAykX29vQgQRmz+QXce+99OHL4CC487wJ8+1vfxu3fvh2XXHoZ6rEYDhw/jgSZQWJBmleur4InSNbT3YWdF+5QonRyYhRnnrkJ8XgV2cVRlMsTiISXEQ5VEQl7b8UConEm3suoFLIoLC+IHSzZxGoJVSJlAj1MmhH1kLyUclkmcJnYjqKntx/Dw6uR6uhwA4fycFUkUyEkkmxXk/ZjklHJGJeEFefLMVYM/PRArWVgPMNWwG1D+tQSp5Ie9qCCB3xbAP9WZlyTNWmJ1QaIK6aK+y2x55oyol6W3La2CvmTuCyeoacN7HueRWyyv05y1UsGC1wik4HAdis4RbDVEuIE/UtF66cm4W2ywgRjK1Xz9/QsDmPIcF+WiKcfrmdQSU5ZSTuTmCSDypjOxiTneCUA4L1ce7u7kErFEI2S2U7WRRUk8YsVRSlwdzG8TGiV4D3FzJ3suDEOyfwl2EFJUZf8JbvLeWKaEiMT3WRAcbwnEI2lBL6WKowJ9P4lCJtANJLSk0zbQCCMYqmKbHYZCwt85pDNkg1eRzgSR2dXN3r7BtHV3Yd4Ko1UZ5fOK55IKAYlE2kAZNeaVKgBt60sWt8fPAjrJXg9lZptZ4CKSwm6/tP0cLVObyx0e/66P+z6N9mzZDiSMV4U25v91IOzkgh2DO2mP2qTpcp+arLIFpv56mNykzHliiZamlXJWpeE97LnjWqmFc3vAVxBmuyTbnz6K28xgKwV8xE37rfBn/KodOdDydiVDD39lANO/PH48W/CuS5eOUCZ56biHjIwl/ONOVWMWaodlIoCbym5yrHHhwdLWdShYh+x3w2M5HxzYP8+zEzPaE7hUbPQSkUiXjGgERdN4phB0PyCKXvLrRTctDWBNzGx3PEyZhsz1IHrVa4FjMnKuZ/zI8Fazm8eiOUcymIkSnOKWUu/dydBbGoUjIPWR8Ts9fMAFUQE2lK+N6QiounpKXn3cl3A+TWXy6oIih63y8sl5JYZN9mHRN5sxEPGKs5j+eIymBMfGMhgaHAAgy3PXsm8d6iwzB8H1Uu4FigKALbiK7JoDUwhiF+RksDC4jxGj48iu5RFd1e31hsehGHR0+zUNJ7Y+ziyCws4/4IL8LKXv1yMq6V8XgzZhx5+GF/6x3/EoaNHjWGrfmS2AfL1Nj5qo1DI+h3XQ7RmCKMuBnHEFFK4fkrRu7sbXd09AiiHh1dh/YaNGFq1GsFwBJPT0yhQhaFe07nxGhJg5t/6TdU8eAUM61tmm+lY5VWL7ZyrrBiOoJF5yqrfO/lsP5/7MzDwtirP2xCZZWTdUskhznWjFe9pbSAAmH3R+bc2FBBcbFWRGnslWa4GUtBHeHJyUnKxBNbJZibYeejQYRXM+WJCFQOQPQ0INObY23/gIBYWs2o/fu79Xk8KHYbStkadBiuSIKkHzXz8UJQiiMsx5OXEnUy6rDWCAa1zWdRAj2AWVLGA7rLLnod169bi+3feidHRMWzauFEs8L179+o8uO4844wzBMj/8Ic/0Lx7wYUXIJUkUGf3AI1XV0jhGbj+1UBd60N8rgRvGQfs4RZbvtLlaU5lHrj18c4Dej/r6093u5+1H2uDJrO29d8rwVu/r0/c+M2ns9tnvA09b5tr8xompiYb6zcCuop/7Hu1mgBezn2tDw+oagQwRjSukW1lpQxOut990eK/yXibj7ft3wpiwsbIXfFonUsJLvsiGm7PIg2O9ccffxx79uwRg5f7YMz3wG/zmj/Z87a1P5wMwNo5+c/tlSz85nhrlU323/Xb2fk3wVvbkTF31V6MKsEAWAbM1yemRvGOv/ggSrEQtp+9Db2JDmzq7EJ5uYhqgcUlIUzNL+H4QhH9G87FxEIFD3/vLlzx6ldhZj6L/Y/txdr1G7H23B1IrdqI3sxq3PxXN6B/0wguv+AcvHBzHutK30Ay+zhKgShmQxV8/UfD+EnxXMz94NOoFEvILS0hnkoo3l/8nEvx1re9Vfd+LJC+7bbbcP1fX685h/NWJJlUAW5nIoH3vusduOSi85HuSGJhdh5f+MIXcNttt8rGiGuSa3/jZbjyhS9AJBbDd75/B/7y4x+nU4zde9Zq6I6nkEl34U//7Hq1TTUeRqxQw0va4O0zHtvtL7ZboN0C7RZot0C7Bdot8MxboA3ePvO2a3+z3QLtFvgVb4FVa4caR2hV1Y6R5NAtJnPJwmBFr5ikxTwGe7rwkQ/+CfY/9BC+ctPnkOnuxqv/0+9g47azcGRxBqVwCDd//vO49ds/AK3NmKMLxYBoJID+TD8GBvqVHGLSp1AoSvaQfrT0Ztq8aRPWrl0rUJM38gRifQLW++8StPWMXS9T6EE3MQjpEaZENBkRBKrolWuMTwKhTFSL/UOJZsrSBZmQqKJET91yRTLHZLMWKCVZopTispI3fPVegcsFMgtN/pXJSLGcKDVJGUHKNAtQTShZTK/fTF+fkmaZ3ozzKzOmoliRTOKWS2I+MaHGxCcT7nzPQO289s/EGqWUo/R860iht68X3V09uj5MvvE3KacnQDiZFKDGfU5PTWJ+dg7jJ07g+OgoyN55/uXPx49+dC/+/h++hHN3nIfNZ56BXY88IpAunkxKIpHJ5kiEzMQw6tWKJJwvvHA7IuE6Ro/vx9q1GfRnYsgtjaJcmkQgQPDWkogms1dHLBFCfnkBSwszyOcWUa6WhVeJLcdkYJV53RCzISiXKFcYQH45iP7MKpx22pnoHxhUcj6/PIdqbZkOWQiGKM3GBBK92ChnyU7WlNdUsi9Ifk4zCdUU+WviqCad6j0rmwO1wdp1IK+3uvTjw5I8bvsG0OrBW4l9NtgpnqngDC0bR+R/rcnRNBC38b6TRfZ4sPldGsDD4254W3K86kyZQCb72MDVhsRqrY5CvugY2lkxonQBXFKdIK3YUg4I84x0z6CS13CAzGdKZ7IIwph1TBJJHk+7MnahihM6kur3SiInkgLX5cvpPFx5zVibwL6vdnTgtLFpeY7mdeh5Yfx98+N1oByBB7KVdVEI3pOVz7HEgoM4IuG4tp+dXcTsXBbVWgjxZBodHX1IJHvkyVur0cuyiLm5BUxOTmN2bkHS3MlEJ/r6hjBMNu3IWmT6B5FIkYHWiUg0IRjAcS/VnSxBSLCIY5PnZJLLvq856N58S3UhPdu2dVLwUnT+1Usmt/YQ/u0B3l/xCeVpH57FaQFYDlgVuOq8aD1Dtgm4ejatY3I1vF2tfxlI2wRo5XfcGAsmwc33GvNbo3lXXBM3nnXtxE5086EKGvRmg20vFpx8qw2gNAlmY/xacYMvKGE8sGAiANfh+5Q4ZoJUfr0Nf+7WOGTm1SaNbDoRfvxbO9mT3yfoyMKe7NKyGJss0vBKFpw/Oa7oScqCJAK4TJCz3bNZxgTzSyQ7lIVQxvyrYXFhHvv37cfM9JSKFkzm2CTea2TTBigzbkUUfE9+qYGAAGn6szNe8Lg4n3EeJrAqmWB3ipJQFlvf5DZVQFKuCAzj8cXiHM9hdAo87FJMYYxhARXnVLFvOX+H6EdN9nXVgEFK8qqR7Zf8XMx5fnZ2DkePHsPE5IQkQ8l+otct24TtQF9TgnX1ehCUlKecPD0CGVNYvCYWGxP3oSC6ujuxbu0ItmzZJACXoDJ9dbk+YTEZWbbsGlaYwhhAkKSuOd1kkVmMUlMbmR85GbhFTE1NiPXJ91YNr8Lg4LAsHxTzyxUcO3wEu+9/QBLZZFFe/eIX4cXXXotAlMA7MDUzg1u+8XV89Wtfw9JyTvO4/OPddeO5OUy9MY9pnnJKJAa2mbwyK7XIIGVhGMFy7ouyyWTebti0CVvPOhs9mQwq9Tpm5uZ0Xoyt+UJR56P9ugIcFrBRMl8+v5TAr5DZXESF8tOMAWW2kyt0kk6wKaO4oWiAkQk/IyypZSou0MtWXGLEI2Z1kYonBDIZY5RrPc5PPKdTgbeueMPZNJiXbRDjExNYmJ/Htm3naN23sLBons9j4yqQaIBDgnwN1KI6y8zMLA4cPCTp8XCEig5NyWTPqrUo4sUtDKhdCVA2ZgurjWp6gDoZVwNMDVg1MDwgAJfM2y4xpBOyFbjyiis0du+8806cGBtTMQAfPCeOTxZnnnf++ZrL77rrLs3L27efK4sO9lvNPA0/ArMtkGxsrYJQyPy4PaPag7eNNY/z+/Vt4K5kY63WCl2vnDZOBl5XegT/tG829/RvAd6erLLR/O1nG7wdHhzSNWNbT0xM4PW/9wYVtNAv9swzz9T7jO18JUDKOMF/c5snnnhC/YnFCVdccYX6Au+LWJzAzzmGKZv89a9/HW9+85u1/U0334TrP3G9WP2rV6/G7Pwcdu/ejUsuuUQg7Be/+EV88IMflPzxa1/7Wjz66KNaM/I3uQ0luT/1qU9heHhYY4WxjTGO/TKTyeD+++9XPOecxPjpwfJTMW99QUTzMysKWvlvfzUMnD21bPIz9bzl8fFeC9Ewdo8exO//8TvxvOtegngFWJXoQnyZUsRR5CVhv4yJxXkUggkcmsoj1j2I5VwSYws5XHrFVTjw6EM4cXQfLrj0MvRs3I7MxnMRna/gq9/6ZyygjnM2DOCq0An88H9+BPsXjmE2VMfOV78TW17yHnz3o69APjuPOJWJ4lGEwkFc/1efQAV1fO7mm3HVC16Ayy+/DJ/97E340v/6smTxWXEUDQCv/0+/jZdcdQW+/rWv4Af/+q/4kw98EP39GbzrnX8o//RXvOqVeN0bXo+HH30EN958E26/4w5Sve0+xakadceTyKS7G+BtPRZGuFDFtS+58GmvBNsbtlug3QLtFmi3QLsF2i3QboFfVgu0wdtfVku299NugXYL/Mq1wODqTOOYDEAxhgQTocwEsgK3M50WmCdZ2moZoXoNH/6TD6C2sIgb//tfoi/diauvuxYXXvE8PHTkAKI9XfhfX/kKvnLLbaa+GgTSnXH092XQnU4LWPSMUMoQn7PtHMm2MfnppbeYzCVoaZXtlrxhUtcntezmnklfS+ozIRCOEDxhMoxsGbJmCqjKM9OSTub7yad5yZHFSwBRyblsFtmlHOYXspLIW14iaFzXzbCYMU6CktKGbCMmmuWvljLvPSYq+MqEcywRR1c6LQ+0jlSH+fjSRzcaU8KVN8aLiwti1bLanAC1mEry+WMijh6/xtblcRKMpfxiX6YP/f39Sl7b70W1X5M3pr9vRcduIPASpqemMDU1iX1PPI6FuTkxnwmsMeF/1QtfiAMHD+K2276DzaedjtPOPAP/etcPMT0zKw9g+ZCKzcvfiqudmETfsWObvGxPjO7F0GAMw0Nh5JaOo15bQr2aF/ORCXdSlZIJJrEjWMzOYXZ6UsCBJLjod0W+IhPiZSK5UYSDCQSQQiwygjUjZ2HtunUIJxPIL8xhauooioVj6O4mI5LArTFq6nWCt7y+/NsAPwH9YqiEmgRZlykVo9nl/Uzy0zFyXXK5lVuhRLbzRXYcN8feNWBmJXjbTBR6XzcvF+iSt458okSt2N62D2cF2RyDPC/nb6k+7pLfAmpaWC3G5mlCvyZNaolobcd9KLsbEGNxaWkZ2SzZZctKkjflolVA3/A/NPKckzoNhCQPTNYzfavJOKVsNccTAmRGEXyxJDsBDYIkkTDZS5ZUrtUrAv15nQQK6zp5MWrH3CA7veLlrltkVx1JtUKJ0XINtSrHfwzBcNS4VPSkrQZRq1DSr4qlbBkL8wXMTM/jxIlJedIWixV0pLvRPzCMrq4MYokOBCl/bJdQYBIT2729GbG7V69eg6GhESR7MkCAjFrPonWZdueHqLZjSyseiYfhtl0JxPKytoKxDcT/FLKRrSBia3K6WZTQWoDwKzeR/NQDkhi2MV89SEcZb+fj6WVoTQa56f/qk/4aDy0FCzYJGNurJuDWvG7lwyzpeCej7NhSRsg/OeHvGbMNoN0N/ibI3hzH/DmxTRtATJP1Ku9W95+2cbLMBvIxDtmhqkjBDXZdaV+swHNewepSr2l46ZpceJNlTKlz8/718xmT82T8kT1aIGuRcJJYrQzDlDgvqeiI4C7nB/Nbb4gUCEyjdyw93ckWtXOlVGwWx44ew+TEpM6FI1egOsempirr73b8ATFbKSdJ4JgsTErpsh0Ye6hkQeYt5zU+xSAUGOwLYRhLwpqfqEpB8JZtSSsCAqGc9yhJzLUDWaH+cvKXBX47YDVMgJgy7kyss6iKdgJOFvrEiTHs278fE5OTOg/aExCw5u8QyOVcTLCBMTMaSwh8MwUCsw1gvOVczGKz/v5erB5hwdlq9PZ0q6DK5nkv7+lAQQdMe/UDrzLC6+el7NVeLBwrGDOKYPnE+LjWGOvWrsPGDRuRiicl/1stlnDwiX3Y++hjku3kOfZlMnjBi16EroE+lBjcgkEcPnYU/3LrrQIhdXXE7ud58CxcnGoMCevPnuVq6gama8w/Q/RYjVFintLz5hEt7/lQGIPDq7D17G1Ys36drj1Z8jY/0sPWAde8Ns6LXkAgQdkqC+ryKBaWJV3NfkqAmeu/xhzBwqBGXHHx0cn3CvIP1MR8JmhJFm4sFERnMiEAl2tFmy9VHaZtA4FWP3G/YwN2zM+Y6y0DuQks8fqQlco5c25uFtPTMwJnyRD260yOFcMyWEQQVN9iQRALANiGvgjkpPjj/J5PZuS6Qg8H1LYCtrZcWAFYuqKnhqe2G0sE+Qf6M6Y2E4SK9NiPCMwSeObJ8dg4zrq6u8RU3n7eDoF3VGVhLDjnnG1aY7YWK3CNyf8sFlVVMOfZzATR/VrkZI9b925DxaC5XSuj+FRTR+v5eqWSVnAwMf8BAAAgAElEQVTu6cx/zyZ463//qZi3f/23//J0DvEZb+PBW86Z4xPjeNe73y0PbBaInnPOORgdHcXtt9+OK6+8UrFt06ZNAmEpkT0+Pi6m66WXXqqCBNrAHDlyRJ/v2LFD2+97/Ans3LlT/YTzzU033YR3vOMdOHDggBUN0YImGm2wuHkiF110Eb797W/rnLZs2aL98Ph4X8T9vuENb1AcJ+hMn9t3v/vdeO973ytmKLfxACy/0xidrt8LfG0ZAz4utDJuT/W3LRUsFpvig42jVuat38aDvBYMVR0ilqn+2SK7zEhRKZSQ7uhAMVDHnXt346v3fBe9AxkMRjsQmc+jJxiRxVAiEsH8wiyWq2UUY3HMVSJYrkYQGt6OXfc8ht50Py7YeSb2PXGf1BS6Vp2D86/6LZx95nqMjpdw33e/iTWnbcB0toxXDC7i2C0fwZG5OSRf+WdIZp6DOz7xUnAZGo+ltB49/YzNeOc734m7f3QvPn/z57Bm9Sr86Yf/FPc/8CA+9lefQDLZqWJLVHJ48ZVXYPP6Nfi7z96o9fn/9cd/jEsvfR4+/rGP4eFHHsaffPBPsGrVEN73/vdjfjGLUrWK4xPjKFLun/fatRq6Ykn0dxl4q/kjHmmDt894VLe/2G6Bdgu0W6DdAu0WaLfAL9oCbfD2F23B9vfbLdBugV/ZFujp7zrp2MTaczKvvBkjeMtq7I7OtG6uK+UCSvllvP9d78RIVzf+8n0fQHcigcuvfgFe9IqX4f4De3F0ZgoHjx3Dvfffj1gqhZG1a9HX04M1IyPo7kyjP5PBquEh9BHc7KA/Gf3rQkpceuktfwPPhG9rJX9Dnk3+ngSDDHxi8t7fmJtv2qKYNKVyQWwCJvSZoBK7pWgeikwekxXESvMsJbwke0wmJ4HdiFgFum13LEHe8IsRxERmmEyLhHz2yHYQ25WSw/LSMxky8yYLC5QlmEpW7VI2h+VczmRAJQNblQQfGSmUuCJIxvam/DH3ywSJGD1kKodNcJMgNVm+rLInELyk6u6C9k0/W/47t0wG75IAbCbo6N+7fu06Jb3Jvn3uRRcpa05pw56+PuTyy3hw1y4cOXoEs3PzSgrT5y6RIMMpKfVOArpbz9iCVCqE2el96OupY6CfudFZVCsEBfNi0ApMrpURi7KNyL7KY3ZmTuB4RUkRysuSJRpCqUi/2w70dA1ioH89hgbORDTag1xuAZPTo8gtTSMcziPdkUdfLw+5hFq96CrzxdlakZQ1FosSpy5XaMztFkYkgRHj0BlQumJ02tf8fz6BvKIftrBhmgkiS/P4/tqQZhUA65h8jR9zPBSvxeaS52IIOvaeACAdjEuu+327hJLkE9U33f4bbBwCGsbIDdTZFyG2UH7Z+r9JEZtssnLqTJrL08oBsQIm6RtJD0kyrlKIRWMO52K/NqXfuvdzFYnWCiRq1bJYOSZdWlbxhP7tz08MQu+DaQxg27FJVvKVnrlkbuULJckaU/EvCAIySdQDYeTyRSzOL2NxkfKcJSwt5jE3t4z5WUqZL6GQLyOWSKF/YAg9PRmxZ2Nxyh13qBCFnthDw4OSbyfTgKBQpKMXAH1rvWdt0fTepS/NtnQFAWQb8tngD/oLatehya5dyQ5qBWd/3unA7/fn/d6/9fYGvIod6r1lqwasehlkAY4Eq7yMsXxouY3zOPay4GKZ+iKAFvDWMVR9SlXAnZiNTallAgzNMekKLVwBkBhrbkg1xv+KMdkYw5J1NVDLAKWmhKhv2QZ46xWxmdjmuJLcK/O/VgCg/7siEfYpMcc9i975W9r4M+9qjl8xk0vmYc5zMj9fJ8/vwG+CZcUCFR8KUo4Q8BbkfFeT/zpBWz3phyp2o9kG8HwSSbLjEypiIGib6evVq3lyEoguY3Exi9FjxwVK2TkZU5ZjtMLiG52rnSGl7zknEpjN5fM6DkrJ8pzkxSjWXl2KGFTGoE9nJGre14w3BIgJupJVS1lyAgeJWFzzYEJ+tiySovQw53tjOPtrw++arCzMozRPtuSC5kD6ro6dGMfhw4fFPiZz7LTTTsfg4BBWrxrRGoAAwq7de1R4Eqf0I8HbKKX8jVHMdunt7VHMoAztwGAGHR0JHb8Vq5i8r+R0WTBTqaGs2MUnr0VBFguzszNYzC4i3dWlNuE15rwqCe1CCUvZRYweP4ZxMW9rWLd2LU4/7Qz0dXcjHAhicvQEDj6+D5NjYwJzWRDG8ZTO9KJ/ZDVqoSCnYPm97z94EEePH9eaRj3QM2+d8oKAUs0pxnZVV6XstcBbq7pjERTXGyx6YRuLTSwQt4ZCoYRSoYhIqgOrRkaQoaJKB9nHSa1lqNYiD1bJbJqcvxRGSvS7p2dw3uYHN17Zfzz4TYBBUc+BkkYVtrHrPXM59Qm4ZXRmsVgkjK5UEin5IZtXq6k4UEKb+3KFNNy3WxwQnG+dezgXst0J3rJ9NqzfoKIIgra8dlRrsIJBMrJtPDUZ/zWxF7mmohS4B7FPkkd2bH2Nczef23buaYHLXQ83h7jPLHCZhYKul28L9jutA2pIxGNYPTysAolkMo5LL7kUs3NzuP/+B+Rdre/XamI5Sno8lcTZ27apcGHX7t36aRUIcr3p2Ixc22rNy/4g5Q0ymAm2mxw1r4EV07n29eo9Tj+jVZLX1ui2wvIAbmtR0qkAVytONBDOMyWfzsz2dMBbtaFjMz/VPlXQ6h6eEXryts0iOv/+sw3erhlZpXjolYAmJqZw1llnYt++fWqnVEda19RsWVJi2fJegmsfMnVTiaTuPzhHDA0O6f5k3bp1ePSxR3UKm7dsckAtMNDbg57ODt0nIRZBrDOFI/uPYuPGjdqGrwSB+TmLcDkGKEVP6xsWw7B4h/M7ZZP5yvG0lLVimVtvvbUBpPJ4vO+uFZg0HyuvZYDxqAHsurjQMk6CIRZrOJuJuhVl2Pa2bSKSQL6cN9CYzPmA2drkinkEIlGEyyY9zQLZUqXs/NVjGvtc/IYiMVQ6Izi8MIWvfe2r6KPNRj2IUmFZc1+0UkUgEtJT7ZzPKzZXwlEslUo4upDE8PotODA6gRPHxvHyF12DQ3v34fHH92HzljMw/JxzsXPHc/DDOx7Cd+9/BFdffQH+4JJNeODGj+PwgT04fubzURhej91/+z4kaCXUmZBM+pYtp+PDH/5z3HHH93DzTTerUPPTn/mfmJyZx4c/9BF87nM3Y3lpAe/5gzdLuSAi5akgtm49G+959x9hYX4Of/iOP8SO7dvxrvf+n5icm8blF10kK5wf3XMv/vhDf4ojJ0ZlGcRinWQsjoGuXnzozz+tAhoVeJcrePnLLn46Q7S9TbsF2i3QboF2C7RboN0C7Rb4pbZAG7z9pTZne2ftFmi3wK9SCyTTiUZihH80kqEONGIyrae3V+w0Sgvy5rSQy+Ltb/w9PGfrVvzZf/1DROvAFS+8Ci//3dfivv17MLY4h8HVq5Ek6NjZiY50WqxNJmvDTAYySRsOK9HJ3/OymQ1fTy936XyYPAxiHoYEVBzziaybqrGFJenMxGCx6BgtBKqKAi8FlDqmCz/njbQBuSbVxyQqv2vAKD0z4wJlySCVHF3YZGOZZDVpxISkBCUjGDLvTh4TAVWCwARSmTym91sxT7nmkpKI3D8TUQJ+YzElzigXTUCJnrpsD4LGnsXLfSupWykrOa8k4uyMEi3aPxnCuZwA3EKhbPsOhnXclG/UscYN/B0cGNC+Dx08iEd+8hPsfO5z0d3Tg0w/0dcADh0+JFYSk9ujJ0YlvRiLUx4xg2gsqaRtIpnE5g3rke4Io5A7jFR8GQOZAGKRvIDbQmFJCsZM5pERS3nlaJTJ7DqWcgUsEmhbZnI9hmqVnnQxOsWhv28tBgZGkEp2g7kRMsTm5k6gWJ5DZ2cFfb1hpBJ1hFBAMGDSh17ClJKIZHRSEtHkee3hEzWSNXUSkMa6tGS1gBAHcBpU65Kmem0yfsS2c/tsjA3nSWcM1SYLz/+2MWY9g9Z9u/Fv26rhs+sr+51kudhCDfatIENLmnriEZOezvfO5TQbY1bnyoS8Y916z1oxa+XZaEPHJBpNHrIBdLuEqmfeevYy2VZklHnJTzFJlVg3cEkAraSOHdBJz1oH4IqhK1CXwJN5Dpt0LdnRBuCjzmtC+fA6ypInrcmDdm4+i4WFJeRyBeTzBPgI7ka13eIivWkpYc7fpGw5+zyBKMqHdwuw7esfRG9mUJ7J6XQPkh3mWcsiFCY25TMdj5v+phA6odgt3rMueahr6RpfXtSt2yhi+h7X8uoTj60A7kow91dpFvhFjsUXGxgo4MeVlzsme4tPAkxkURJsVNGKi70E9hs6xAYBNABgG3tWhOA91qy4yOSVvZSw2LpkeEu+t1VW3LNLjZPekCYVfuDZht6ZuqUNHGjsx7ax3j2T3QBZn673st+6us6DsgH42gE6CXWLMvJTZ3EGPdelssCxcPIx8NRYZMHEPCUXmZQV6C1QyCR2Lb40QSS1K+cJeo4WimLics7g+5wbjfFvxy77AUrs02ddcxz9OhOyM6BihFd84Ps8XgJZDz/yiHw8Wcjx/7H3JlCWZmWV6L7zPMQ8ZURmRk41kxZTYekDFFDGbuX1U5sWh27Rxi7s7oeztu2IQz95S0EosG0aUHr58An6FKUKmUqGqqKqqDnnzMiIyJinO89v7f2dc++NrEJQq4DSG7nuyhju8P/ff853zv/tb+/Nd6L3tZqg6HXa5hpOq4AoMtmcgDvaD6gBJBrVecvflsdMlQyy9NmsRBA3Hu3ORXqEUuVB62zafG2zWSpXhATykZnK/7lOeuaU98T2TQPMScVSAQuXF7G4tCwFDa710XAUQ/khTE5N4dChQzh8eN6UMdIZLF5exDvfeTvuf/AxJGNBHQPBLT6odjEzPYWR0WGMjo1ibHxEfqoCn6POdoFMYge6a1gy37YN4GYTSqlYwerqihhya6urUiugVC2PlUxcjiGx0Cs12SVsb25ie2sLrUZTgMpNN9yIidEx1CsVnD91GqcffQy7ZIDW6wJKQ9yfZFKYODiLZgCocR0MBrC6to5zFy/qGIQ/OfCW4EPPY939wSmccJAwph5MJOpJRhevjTxcnfqJXh8IotnuoE6gmszZcEj5lf64tHEwxYYMMtkMYg50J3jLBgSOeKmjsLHA+dxyflLG16S0bT3uAWuWgw1sM+lx7jPko0wtBoK34ZBUYcjA1diORvXEUCSgxjf5qVNmWeoRbAAwmWZ53RIMco7UHM9Xlpe1D5yemRG4TzltqqUQxGUjlFROymTkbut/D1AydgRuLYbGXpbUeJdR22P/9cdaTSBXs2t7uxkHBNsa0gNvDYTma9kAQYULguVzB6b1u/xQDt94yws09r5w731YX19XYwNfQ0WY4eFhyZFfc921WFxcwkMPP6SYcJ/Pees9VQn+DQ0NqYGLsueMPYcBt73xOFVTOGh4zsz11qwlRQ418bTUSNADbW3N3P9zb23sNte4Rhkv2aw9j4Or94GtfTbyV69iTwd4u2+P93csm2+9/c//MYvql33t9NSEQDcBjqWS4sl85ZukQuFo14e2n9Hqme0iXzabAnd5P+R9cjWeuIcMtHX9+djZ2ES1WFL0M8M5SQWzma5/78v1iZ+vXBuNar3y8sh8P4Kk/OKaRiD5/vvv1+cS/GW+17hutzWXJIfvpbr37ed7YfHg7pMBuHxWKOzGnBj11qDYD/zHg2GpVLBBx/dPMpa0MaDkf5DE+XAA4WhYv/OKUPF4AuVSFRuNOu45/QjueewhDOeymM+PIrhTRjIYRHGvgGKtrHWw1TF7mHAngLpsEgIIJeNYK2fxyKVHMDR9GJu7VHso4rk3fxM++5nHUOs0UIlE8eJbnotGoYqP3HknXvqSb8DLpoM40lxHq1PAXQthvP0vPoVIcRUBWpMEG+g0axgbncLb3/ZutBDGb/7Gb+HZJ5+N7/7ef4PT587jZ37mp3HTDdciHY/isfvvl2w98/L73/8+zMwcwNr6Om6//Z34+N/8Da654Sb87C/8LC5cuIBf/63fwMtf/BL8+zf8W/zFX/wlfuf33omd4h5W1laRTWcxNjSM//JLbzN/cTZRtVp41cuf92XH8OAJgwgMIjCIwCACgwgMIjCIwFMdgQF4+1RHdPB+gwgMIvB1E4FwnCyy/bJsvoDC4gtvxvL5IUxMTQlwrJaKqJb28K//1Wvx7bfeit/+6Z/DzpUV3PrC/w3f/e9+AI1MAsmJUbGAIok4qo2Ginre667TJPvGQEx+jmcZEkQVcOW8Cs1Hz8ArMW3I2mDx2jEd7Hn8nTGRWMDggwUBFgibjvXHYrcVwSsqVvj6GF/D3xOc8sUpAqiSPiawmkx0PewENrTaKnDIry0QFEtX7NYSmbRlfc/ChZfC80AfpSRZyGQRkywkyjQSTE0LWI2L1UIZSF88IRhLJhXfy0s5skC4W9gVY4fSwyyIsaDKQievSU7vn0cuNwTKqQ0PDemcWDtcX1tR/Pia5eVlnDl9GucvXMB1N1yvG3ZKYLGIzEI2i3vsMmdX9eXFRSxfWcHw6CSGRsZUuGVcpifHMZSLY2f9MWSSZRw/MoRwiEziEhr1KjrNttxX6UkbDrXlgctie73ZQanawvZuG8USWV0RBEF/1GGMDE8jnR5SV3utXkIHdURjLYTC9LfdQyhYRiQIRCnTy5qxwBQbswY2moSyl6g1FpT5URprwwA3D5iq0N6F3YSu9H7mABH4bMVj7zPpgaJ+pm6PEe58MB1B0sDbHkCkCaaKvrHFe5LNfQwgB/RImbdPOjEkRqqxVdTc4JhSnrXTPQbniWnyqvbZAmBZtCI3SRrQxqQSIOvGHH821prNRYGxBMLcP5OHtIK+B74N3DagTgVbSSMTQCcTx64RD4LgQ1Maq4x9GFTUpFQ2Z3UoRFnTiADbSqWOcqmGUrmG3Z0idvcI2hKAqgmgFfDcCqHZNNlPFtrjsSSG8vSRnsTY2LjGbzadExjDfJXNjwiwDUcSYkmEIzFEYgmEyCAORbqSr/LiFehvY6YHzl4NvHrWhgdvnyyF++fsZ4183ST7p+xAHNvVMR+ZW2q1hnIWC6LyW3Uy3/pf0r0+dxuYy9cYgEnwwa0/LuQaSV422LPTHDAqyU7nEetBVVs3nJxn15PWg7N20gZGPTEANi96v/cMcT+H/XyzvO7ew881B/JKRdzNOWPUWnOJvQfZ770GEL4Pi8H8zFBXPtWaksiOpQc8Y0Vg1L6vmUypcXdNMrlB1mJVDz6nWiGz1hqEGNGma3ISw9ldIw/cmtc7fUetSUgSxoGOwNsp5vahIZdvvJwxZY+LAkK5blDdgWsPcwo/u0iZ/ro1zbBhKJsbEvuWoC4l9L10svcO5vVmE1darN+YfELZSJHN55GiNDs93SMmoakCftfz1xRBCNbRa5DHzvgSnK6Uqyokb2xuYmNzQ41ILEQTSJ52YO38oXkcmDkgQJjrJRumuOfgoFhaWsbbfvdt+MJ9D2Nqchijo2NiH46NjmF0fASjo8PIZjOIJ8kkjTlgymTsLW84VquTza5V6pKoX9/YwsoK/WtXsUlJ5r1dFIoFzM3O4g0//AYxIilnu7uzhVadEvO2drLThU1fzKnTk5OgtcTo0DD2tnfw6IMPYZvrdLUqIJy5m3uj3NgoRgnaJeICcCllvVco4Mz5c1heXVWTm+Vyc431rLQem9yviK7hwI1NkwMOIxQhK5ay2JRqlsuppg29j70XuNN6MC9yeuXGYoo3Y8lrPsTvx0c1/gjYMh5qPquUpUpC0Ib7Is98JyjtWanGt7V1zcttcyyoESAEgbe1QgEri5dQ3NnBBBsRclk1yB2cP4hUJg3ODs4dSrhz78i55KaoFCp8kxen8NLikkmJj41JNplqJpwH6+sb+plzlMdeLJWMbVujUoP7cow/SxkEwhzwrLWxH7x1frd9zFv/Fp7pbytSz8+zP1P5lg++O2NKYDqVjOPggRnNm6mpScnVLi8t4v77HhB7nntoHhavBUH28YlxHD9xAmfPnZNPKfeXzFZqCIjFDMDjniHMpsuQxj+bKRjHdCop5Qqy92JkZwuv9eobBMq53w6KoWd+8M47wjZE3R2YKaNcvWba3w2oNbC3q3LQn8i/RuDtl1tKf/udf/blnvKP+vvkhMkPdy1jwtxfsZnDZI7J/PcgKseSgEknLa9rKmUaa5xlbLmW8v26TRtBA94Z88peUXOLz8+NDCGSTqIDNt2Z8gGf54+Fn8nfewUlniR/x3st/k+55Le85S34wR/8QXnqMj/4xgfmCw/69r/+yUD4ltRP+td2W9z9c6OuocaeYfNnP3hr++AaQeaInQtjxDVHzSXBFrLJBNr1GnY2N5GMxLCjHM7m3AoeLxXx0IUzyB2YxNzcHALFKsLVJqIBqiiFUd4roKl7EiDEtb5FdYAggrGo7ot39oBzKw9jYWUPe+Uarqzeh1Qyi+c85yX4+F1/hrHhCm46lsEN1yVx4sYZDOXDmO20MZ9IIxCPoJasotbK4l+97i41rarls9XE1k4R3/KS78Rrv+MHMTw+jUK5hngmhc/f/Tm85dd+BcFmAwemxhAKUBGqgWqlJFb9ddddg9ve9CaMj43g53/+59QA+e/f9GP48Ic/hF97y6/SfwAf+eidarj68R9/M+odYK9YwPbWjux4fu4X3qp70ValhngniJe9ZgDe/qMm+ODFgwgMIjCIwCACgwgMIvAPisAAvP0HhW3wokEEBhF4JkSA4O3VDMIueOtAU3bnT0waeNusVdCsVvCyb3khXvea1+A9v/V/4fSDD+HoiRO47ad+HI1sAruNOvKUYMznUGtZgVQd9NJqFS3FeRjSO9ZucFkEYDGf/3umK79nJ7ZJP9YEkpJFxJ/FqCWTyzFtWeQm87XHvKU0JDuBCfCR2UeZx4aKQfTQY7c3u875mJycxOjoqCsIwwG09NNtYGvL5MCMMUKpQJOhFLjsZDA90MzihH/PJKUDIwRlI8hl8xgeGRF4K8A2HFZBj0wpFQZLRUmZsSOdn0Ugot3qmLxYsajjYGWMxU1KNxoInBFrYphAFT2JY0mBWixsFwsFLCxcwtLyogrD9NZlgcUXc/i+E5OTKsSyYMLjOXT4sIq9FbK1anXs7O3hwsUF7BWqyA2PqvhJmc3RoTyGsjFcOHMPktEirj2eRypZQweUoSY7NiQibChIJnBLkoYqClFqEZS8pdwgi0VhhAJkd8QRiSTML1EoTstkkAN1BIIEAFgYaiNAeWkWZ8jalA+hwYsEHgjeGvOW7Elf5nXsDqPw2Phy10vAAAEI57/nKGk2Dq0C5IBP/3MPCDKw1ApFXYCq+972WV2VPSfNKHDHVYk9qKOjdwxAnYe8eu1zyTxSoclpgtMT1kCbBhqUmHUysV42XDKrHDPttgB7P38I7lP6mNKa0Sj9aiMqxHr/SsOYne8vGbIevJXMMUFWgrO8XmS00+vZgVLO41YgrmMMe3AoIDZtkKrZ8qJt1MmwjqPVZIGMbJAkgqGYwB1Ksq5vrLnid0NFtk5HIpgIsDin75k7OI84bwj4cOznMTw0gpERSh6PSIKURUuOIXpzE/yhrB74YCE9GEGAQIA8Ivvlsx2Xyxtv9snq9XK3Q+Sd3N6T5/R+YPdJEMJnwkLwJY/RQHk+xKBt9LzDpYKgwi/E8iTDjzlY4K33h3XFXb7OpJGNleb/5/wlAGOsWDdXHRPegzXGGjXpZA/S+sKx2L5GdezJdvZ5UnuGfv/p2bTsZ0y7+ezWId+oISat0WjdEfXAWw8u63gIKFkPiLFL7cAtBk4eWUAu1yKXd/gzwcNqjQxZqhZQEcKBsPSA1ik5RrgDCLVeFIvY3d1GqVAQeGtMZLd2uvxlCu09j14H23VDYIytqFufrHGDEsAzM5MYHh5RLvINMGrTEDhfw6WFBZw6dVqKEmIWgsAh5XCNcUOlBrItmW8I6qnBSOsdmyWM6cVrSDnXkeE8xhwoymMJiyVpc5MWClKdcIA95R1ZmCbQnKWkciqpeC0tLmJh4bLkYHf3drFXLGJbsrU1zB85glu/+Ztw4thxrY8m+UrgmsxBMk87YhJyH0Dw9oN/8kEBdlNTUwLsZF1A1miGcuvMWzwmB6Ix/7kYETj1wD4vMfcoVxaXcO7cBbEZt7Z2dF25x+LrCfrNzh7Aq179apw9fw733H23zimdTKJFGd5qDS0B8hXth8iEnp2ZQSxCD8UyrlxeRI3sNK7boSBqzQYqtZr84cdmpjFz+DCyY2NqylrbWMdDDz8i/1vvwcrrwhzbkxH148R7cxt46yWoNS95PQhsEIBzjU/KnMqnlqN70C/BXPsyH3RTWCEwQq/gyckJ7QXX19a0L+Fk8WxyqoAw/rYfNV9KL/fspScEG4v0a8Atm8Oo9FDY3sL5xx/D9voqbrzmBG59wQs0ri8tXMTG9iZGxkaRzmWRzWUQjUVMLUJ7T2vGCWrdsjzE4ycbm17G2UxOezTuywjS0veWPzOfcc3lvlNAbtnY8QYShbqy55TMtmasnvRvdyJ6EFKpwTUruD96Jjl/5Hh9cjnhLqTtBYqRSSdxkCB+EJL3pp/pwsVLePDBB7G2uq5j5f6AzU7cP87OzWLu0Jw8UPlgI4ga35xcNpVoOD/5cNRtKZ+QKc68QNl1L2ueSlKNJq5xSTll5ni/l7FrSilbY05b450BsnYNrmYeE7i1POpZulIWkce4G1/dDZtrlLlqDXs6mbdfbkl/usHbAzNTmh+UJeZ19LYDnu1K5q3AV9cEY42rlv/4PbMh5ySBSN4X9P9d61nYpO61Ra3UUS8V1VySzGcFBlaa1tjr7604pvhezKdmedMD4+1zA2JxXn/99bjrrrtwx8fu1PN5v8TP8XLp/v8mVVWuairuj3lbjR09sLYLOrsnRfp9opXv9oO3kWgQ7cyiqIgAACAASURBVKY1OAbJFJatTlX5lo0g1XoB5x98BGc+dy8++xd/jXC9oTV+t13G+PAUxo4dRSidQBUt3PSc5yCdzSCZz6PcaeL0wgUMxfOIstGBYG0whBjvzaJR3f5W2SC7fAV3/s2f44v3n0WjWcVrXnkDrjk6is98+uN4/fe/HM+6Pozrjk8iGKugHGohksggxrkbqqLc2kE0UUW4U8GLX3pB9z7y6KV9UIvHnkBxL4Gl9R286rXfjTfe9ib88Qf+EH/2J3+Mdq2MVDyCSCKF17/+9UinUnj7771dx/+GH/4hvOpVr8Tt73wHVq6s4md+6qfwsU/fhR/94R9CIJXE7//e21CoVPCud9yORDii+xzu+Rq1Bn71Le9Eg02w4aDW2ld/y8kvN0UGfx9EYBCBQQQGERhEYBCBQQSe8ggMwNunPKSDNxxEYBCBr5cIRBJ2E+xBJSuq2I23AV4stiYxNj6hG71Au4lGpYznP/sk/sP3fR8+8Lbfw4Of+zzm5g/jP/zEm3F+ZwNnryzihS9+sYplwUhYjCJj0JheLIsAXjrSF/lZw/EFeT2t1ZKEL31dCWCyeExQkR5rYh01yEwiy9ZkN02hLigAR+BUl6FhYC0ZefStS6dTKub64ixfw0IZCwjec5cMUBbjCoU9ecia1yAL6lakZuGQBY9UMiVmB31q+b4sWkuOMhoBwVuCrU7oT8U7HiuBUxaY+SDDlWwhxodFGF9A4TkQgGJhjOAq/f+y+RyGWEwkUNsv2RwIoLC3h7XVDexu78hHioVRFrTJjmDBmODv+Pi4CiWSbQwGMXvwoJNtrKgAec2116rQTkYxCwA8542tHTx26hwq1YY+n4XPkaEMRofSeOT+v0VpdxEH5xI4OJdGNh9FLBZALBxVca/dpBxkQ2VdFr6j8YTYj50AZTTD6LSMBcTCpBX3PQBLZkhTQLCVgV1ZmMANNZXbHCjGFDDg0Vg0kk/2z3VyvRrErpKsQp4DbFhQZLGJ4IJn3Yrh4UA8L8tnQGrAgazGABFzyYEzAo66QKrzkdXfvOSuyksa93Jz7TJGWK31H8ciuBWhPGHX5I6dhycL+jXHWpQ3aEuFJvtcJ+fqFH859sRiy3GsG7NbEsWU0yZriqBFB5J1ZMFcD+dBSraeSSpzLnW6EpMCmcSUtPMz4NfHyoBWgeK8Jk2ybYFmvaNHixSwdhLBQAqdTgztFguKQVRrLY397d0dFIu7un6cO5QATWdySKYyiMcSiMWTSCUpvUnP7RzSqaz9PWG+08m4+WsSvDM2lmPFKqAGLIhx7YJtYL39rnutnaR2j3Xri8nKgH1puv/7J2Plfr1k9H/Mcbg5KEZ1S3mAACMbV7y0PYFZNsFIClsNAwYc8vf6G1/nZe/d+uGfqxzaBXXdcWq8OWasG1eaaY4Qq6shDNM1/DiGrRilTs7YMyB74sM9/0jJHfvGCQ/O2urm5nHf9fbetvuYuB689oVi89L0ChHdNYtgpm/W6DsPfgjXMp9T+dYcr1xvuMZQTYFsTGNFmUoBm3A82MjPYn5mgw8baijdWi2X9J5MWWKj6bj7pNiVdizvWJb0X0wUpkbA/MdGH4Fr4SAymSRmDkxJSlUyr14C2t5K6wiVIAjeXrx4STKyBHQ4T5l3IvKjJchJsCcm5p7GRoeSzGmtt75RiCzffC4rliAPUsCDwG03Z8UOJSPbAH07TztXgkbbm1tYXFyUnPPu3p485ZkHOP5GRkfxohe/GC+49RuRy+cUA0nzVitSAjAM3dQYyPjkeaysrAico1qFrd8xpDPmXy/iX4Cgk4FPzLkaPbRqoO8pm8m0fpe05i4uLGLh4gXJ63LuEASz5gPzqmdDl3yGCZi0WsrReYIv9CQvFNGu1dGhzDVZuM5DN04pYZ57raZziCrGYa3r1UYd8XQKmeFhHDx2TABuhWB7o6H8+vCjj8r7tlSuaFJJvl6rkVub9nmvujVU4K01E9l+x3kS+8YD91rbJzpFC5cStWq7piADtW3+KZ80DECS4zz3UgRKKVMa6IitzT3K7NycZJYNzHNSp45d2d9jI/A2RJsIiD22cP4cdtbX8OybbsR3vOqVOHxwDu1mAw8+/CA+9vGPYW1zE/FkErkhyjknlVQofU2mdyJhDT9BmJcvxyPHFlnoBHN2d/e0D6UyCa8rGwe8d6ZWe7H1PJPX/OeZB/2eVet5nz+zn402L9W2Zd/1MUqVJ2QbYjmhxxrszWbjPxvILdsCtJHPpjE7M6V917HjRzE3O4dLFy/i0Ucfw8qVFYG39HMeHhmWjDjB28mpSQG39Dv1QJpUNdx+iQxFelGTiUtLDioid3Ma5y4Z4IBTrKFCC61HImLic6/K13uw3bBaA/4kea0x5BrXmHecVYq2bhwbTiLbA70evPXrgsXSN9f1r9H74/mlVkW9z9/D8/YrXV2fbvD24NwBHYoBpb0x2AVTQ6ZM4MeU1sC+L8805ev9PR+bUnm91ISgbiTbMzcKZZQKe6DbeDKbQThFdr/dN3bBYN5H+fsjrUn2s+VNayxcW18Ru5tza+HyUtff1ssz+70mczDXv7/zS0zuLw3eXi1DzqbCffNLDaEEsGNg62mhVsH46Ag2FpfwmU98Artba2gsb2D1nodwcmIG20tXMDV/EHefeQSddBzTkSTGhkeQSqSlaBSIRZGdncbIsYO4/pbnIDE9h63CriTs+bmF3T016J65eBaPnz2Dxz9zj+ZMjo2GzRq+//UvxvUncsjEKhgfjmJyZh7jEzMID00iMjkPhEd1PVqdZTQDG4i0d4DGBXzLt/0REGiooRVsRunU0W4msLLSwote8iq88ju+B8FgBP/1534OVxYu4JtveS7a7RoeeORR/PibfwLf/vKX4/1/+H588tOfxq/82q8oF/zKL/8yTp0+jV/51V9VE9Qb/9N/kl3Ad33P9+AjH/4w3nX7uzF/4BDylNAG0Kg28cs/+d9QDrQQSsR0rV/57c/9SqfK4HmDCAwiMIjAIAKDCAwiMIjAUxaBAXj7lIVy8EaDCAwi8PUWgWjSy1/1utdZcPQArrFNghgZGcNQPgdyIWrlIq49No+feOMb8b/e/g488NnPYXr2AN745v+M02vLOHX5Ir71ZS/F/LEjKNFfVr577NRn4Z/ygFZwIBDFwrRYC82GikAsJpiMHuWpjPHAYgILpyzmsFBLBpgKDvRiC1POLyyPMxbi+CCQSm8+FotZQCKISgCaf/PFBgPIml0glUVx8xSk/GfdutODLGrTr43AZEzFYBb0DKg16UYyYPg3foZ589k5smBMrzQW5nd2ydrYxe7Ors7H/AjJUjNJacaXx0e5V7KAKWeXiBmjgQXlJP2CY+x0bquQWCoVxfAh22hjYx17u7sCf8ma4HHTo5TAMjvyyYLgF0HjU48/ru53SuYNj46qeMxiHQvelNebnp5CPMHCJouPbUlxXlxYxMOPPKZC3tBQDhNjw5gcH8bF04/hi1/4LMZGIrj++gM4eHgYuaEIUsmoCgiN2i5azbJgTPoqRmNxydYGw2RwBOWZKL85AgMq0NFjy4FHsHHgY8n/NTbIYmnLOVhFJV8ctiKOMXJMXth8bX1hk2PYWALG9DAZQPezA+O7BUTvP+nZt66IbaxQqxP2g8bGIjSGqoEVBmj25Hd1dCrEywtYzBOj6VHmkMdJiW8PiNErsScR3kS7QdDaSRQTrPWetyx+0puOQD/HuYrQcSRTCRVOxe5mLOS/50jvBBvqBBvM45nF/2bbADfK7HFWyu9SDQ1OftkVBllIp7csmVuNFucOgYAganV237dRJaOaPRrNIDqtkIpJfH6gHUGnzXnB5gUyNPn5lKULIJGkdzTnJucsmeRkkRPkSSAcIis7gkwmaw0LZNRG40AkZiBPV3WRqJVJHxvAxz/0eflKtrLPc9D5/JrXr10bhx52GUCeCfRE8LafhftMZth6bpxJcXvvRzUEKA8bS5bNJsYsqwmk4t8JWgqI8OAtQX03LhkdzWB5Snsmt+V6D9p2wVu/EPZV4a246oEMhxpKdtgYrVADgbFv/Zzz8t72Srs+vT4NL2fuivs6DsdU7WfeOrCw/xg9SOBlk/3het9ajTWtSe69Heig+WOUdAM4HNjN+DHXUtmgTBn/alVrDceYyY2amgDXN/mw00+2UkO5WkGlUkKZ3ul1yvIbu16Sy4yJ87LtAa4GFJoCgJvDSjrKjPo913eCMFy/CAISVMzl0jhwwJi3eq0D8NUOIYYj1ymIeXj//Q/gwoWLmp9s6CIQqfWQa6EamMxv0fJzENlcXn6xBHG5zrHBhFKrrSbHlcn2c7wQJKQ8P8FrzmNeA445gsZsUKIP7NrqGlaWV9RYxa+u961bD5518iRu+7E3Yf7IPNY31iU5Xa2aNzzjz/HLdZlNWVubW9pnsHFEQF0uJ5BKSiFcM7RG2Ng1liVzJlmHvK4tAb9Ly1ewtb0j1YylJTJttzReGa8I2bpu3eGa4/cj/BvzPfcOXN/pXVuizCalRdnMZL09AmmjZAoLpKEagoFmnJes1TN3Bgl0xGK4/uSzcODwIRRrNexQirhWQ7FcwoVLCzhz7pyOUe/K9UlSx71mBK+g0E2qXeatB29NOtn8buU4r9h3PdP7wLf9kspuvkqimMfNzh7njS4WunkGe1CWzWOzs7M4evyYmoW4DoU0FngNnJ99H/jHxioCiWqaaDZwaGYatz7/eZgYHkK5sId6tYzV9VV84Qv34vylBVSZ01pNVOsVNS5x/rIJiNL7bBBioxA/jwoUZLhz7cnnybwtykaCTG/KO3Oeeg9Mz+jrB4b4PZ/DuW9jxpo3vMy72XAYY5u5U40XLq+aeoYDNfk+rtlgH3irhNjLd95WgXmB4O305JhiesMNN2BqchIXL1zAY489LoY597hcS0dHRpEfyive3P+dOnUKjz76qPI8mx2Zn8gYtz4U2zMxT+j/cMiBslzXzc6EwJ9kzcNsoORz6B1t3rls6Eglk1rn+d7KXyH/nKg1qmhvZvs0P9+84gKHnZfWl9+us7Xorgu2wnQ9WLtLy5Pp5F91A/ZMBW9npicFfjLPsknAmlV78tp+ffTx9H/3IK7Pm7z38n60/vX+3seaE1sI1Joo7e4ol6UoRZ7PouZUkvjZfi74fMzXREI9Nm8kGlLDzzvf+Xa84hWvwJ133oFkKqv35jl4kJnnohytxo4vvb/SuqCGxV7TQ//3PA6uR1fPyf6fG4EWYiE2xUTRoKpRNo1HH34Id37oQ5jO5pGuA4sPPIx8qYFMraGxu4EKPrt4GrvhNkbrwHgqjUP5MWRDcQQ4UZMJnN9cwdLWOuLXHcctL/xmHLn2WptL5bLYx7F0HIlMEiOxISTDUcSCTURCFSTTbcSjdUQ7TYRbQaA1hBrXmHAL280mSjvcyycQzSQwPMQGowyC1QX8u5/4TQSCTd2XU4EoGOJ+IoF3vO33EQomcfbMJfz+u/87HvriF9Uw899//92oVsr4kTf+CEbHxvFjP/YfcfLZz0Y0GUexUsb73v8+fOQv/0r3J4fmj+IXfvGXMD03iaXVVdxz/334tV//DZR2d4FqHaNTU5gcn0AkGMT/+8d34oFHH8ZWpYhYJITXvOSWr7dSx+B4BhEYRGAQgUEEBhEYROCfQQQG4O0/g4s8OMVBBP65RiAc9yxbK1KaxJV5u7JywyIvGS1kl1KiNNBpoVWr4tCBKfz0m96Ej/zhB/DJv/6oZJJv+/H/E7to4lP3fB7f8Oybcf2zbpSHKov/BG/J4CJzVkVr+Wi2BUCyUFaumOxcw0kfU8KKRV2xXUNBMVbUkU15RgeWsiBEwJMFOB4v/55OZ3XjTmCXRTEWl/jFQoGxaYuolCu6oWbBieemm/2YAbQEPr1fG4t3LOjyxt2za1nAIojs5b3ks0tpZxbX3XvyHItk7e7siBnEzyVLhwU4ngeLZwmCyYkkhoaHBTRTbpISfTwGFt8lT0qTUARUPNwt7KFYpMwsPdfoi2tALQFAYxyHDaROJFTQqdcaKkwztixUX168jJWVKyqQESDma3Z2d1Rwp+fZLbc8H4cOHdbrCRgwfgRwi6UKzp2/gHvv/YIK2SeOz2N2egoby2v4+J13oFrZwPzhUVx34ywOz49ieDiFeIzAxR5ajaIkDTnCBDQ671GxdRyiSOCWj0CA15rS1DX5qAr0YNGTnsZ1AzME3or5apJ7Xm7YpPlMRlGYnmROrQCkcUGvYgGdLD6SeeaYfl35Pucr68BVU0U2WUhJGTupTQNEDJThMTL2/awP48GY9K/9b0VyFbeEKBmLj5LE5vVsEsjyrqxVNf5l6enYvSYRTUlHJ/kZDhs4S9Azbn6RHC/GeOPnETQjS9aAWY4fxlAsMQeWM4aSOnWepA2CEgSZHPDMyqr5IZrEsDVykOVAn7s2KlUyBulH2xRwW612UK0FUOOjStYtcVQW3emDF0MsErdzCJLlZOx0srDJrhILKkVZUgI6aWQyOTH5wmECt/aZHMsc10HJNpLyQ7DcsjWjzGtlILgH770Er7Fsvd+gMRGNMdwr4kkfsk/ir591+0wGZ5+4mmnMiVHv2K+e3a2GmoYx7p2fOAFcL9PNYioZ/F6Wu/vOnpkp5i1ZiAZG2Oi2Boou63UfT23/sXXlw/t/7eefYY496WEPznslBIKnooO74v4+uWQDOLw3tMr7zoe2H6R1OumWNySr3mtasEPyv/PyyQ7icmxez8AViOqKyVyzJO9fIQBC2f+a5rbFvy0AifOO36vpxLHbq9W6pHEJLpZLFRXlleOZy5i32OgTlK6BwHMCk/wsjVoHfJtMs52ssWdNnl1Aswq8ZOEzF0fM3z3OdS+KfD6D2dkpracCkxjjdlPvHXYAJHMp16Vz587hzJlzkk/2zDqyGAnMkj1PAJdyq5y3mtvptJiV5pXLJhZj3bHhgqAk83eI6gtiqdKugD7YVa1PG+sbWF1bxc7WtilwVKpaD3hg8vlst+URz/zJtCDw9rbbcPDQQaxvrSvXN2pVbO9saz0uF+mxWkWtUtEaziYnKlLwuHm8jI0AeUpA8uGaG3gdKB1Pb+6tzV352BJIvrJKr92t7rVi8Jj7CGDRH5AeoXFKZ6oBLGrNMa4BQSoi1apyGgvgsWBI4G2EOaoNhNXwY+sV522dYCDXCHQQoZpINos2gYwAcO2NN2J4cgKbe7vYLRRRbTS0jq+ub+DM2XPY2SuwhUi5nA1CNrKtQUJzzHXDmEy4l022XMpxx3VA4K0f4/3grxoCnCypmHYG8NowdAx5jac+CXIXJ2PPejnxgJjfx44fRzKVFrjL/QrXMO65fI73NvZc7flaWjmcOHoExw4fRioWw9bqCjbXVrC+uoJSqYCNrU2x1rf3Ctgp7GFze9PtN21/ZU1COYwMjWgv5hmEVGph4xDnLfdOZN9KSlbMdBt/XuJbzYTOJ9g3PvrGLmPFG/uW7237XDZQNVxzFddnNlCxSbHHlPf7EJP+6Psy1NJ2G27ei6EaCmI4n8XYCH2rO7j55psVzwvnzgm8XV5e0Wcnk+bly3F/eH4euXxewO3Zs2c1v7U3k0iO5Vd/zPwdX881mXHhWs65x8Yxyxl+P2SNLbbHoU+1NS7EE9ZMyXnAphE+zNoh0m0mMVlzO19jbvIcOwK+DLR1MvvMZV0A2+bp1V9i1O4nnD7xOc9Q5u3E+Khyr79n470M85fizRgGKdFe73qDM391G12cv6sHZ21t7MkgcyzzOneB30odmxvr2sMm8hmkhnLap3rg1oOwfH/vVeuZr3yvy5eX8IpXvBQf/OAH8clPfdzkklNZ/c/X9Bi6vUZIr3DwhGvaHRv7wVtLZT0wl7LRXFv9lzVZ9OZRKB5FvVBFCBGkh4fw8LnTuOMvP4LhYAiZTgA7j5xFYK+MUTYfcQ+cCOJsYRUP7iyjnosjHwkhWGkgXKgiWLE1uB0GTtx4HW594Yswee0RIBYB2PTCe5NAEJJyDnd0L9RBFPFQG+lIElz6msGS8lA+PooQ/YpRQTSRRyUClDtFtLYrWLpSwuMLCyjtbKBQbuDIwVn80v/4gOYFm1h8c2p5t4zdrS1EglRBYsMObWg4F8zvnF9NWtO4+wrLOaaOwEVUzTJ2B2N761AEiATRpkQ91yI21IStyZTNozMTU/jYxz+DRrWNtdUruHLpMr712wbg7RN34YPfDCIwiMAgAoMIDCIwiMDTHYEBePt0R3jw/oMIDCLwNYtAMOp8/NwRsCAjQChCANSKU/RQZWFgZGQYbbJeWw1MjY3gv7z5zfjsX30U7333ezE0msaP/uf/iJFDB/Dpuz+PGD3YxseQyqZVlKqUyKQ19gsBVd6wE7giSMvCA4vg3mfNfK6MBUj5RRYpctkcstkc6KvFYxHTVjJu5pXK4o0YKZJDrArgpDeZ+QjWjFUriWXeT5Px4QrY8Zi82IaHhlXMEihGFmPcis1krlI+kQWrYqEoNg8BURadyRpicZkAdLVcViHLFy9YN1ARNxZBNkcGx7AK4ywO8v2j8bhuj8l6rNeN0UZQjUDr9ta2+ftKSrOt82Cs5KdLJnAs2pV6I0hHYJNgsbFb6ipyUyJve3tbwDHl/sheDUdCKqwfPHQI11ImORZVwZ1FSnrykmVCBpIxRNqo1mvyDq1UaviTP/0Qzp07ixe84DmYnZpBswLc/ZnP4/Tp+5FINHH8mmlcd/1BHDo4ibHRFJLxBjrtIuq1Ilpt+qVSWo8yZXGBgwTJrdjQkW8dOgQ7OEYKAnxNZrGBFpmnLYLvLAKbD6QjdPk6ctfPyhdozAvX6hWeASV5UHmxuSKrY+lqrHnJXb3Iiqcsehh4a7p9knB0bDYeC8+JxUleY7KiOW8M0DeWJ4skXgZZBXIWb3mtGmQyEqg1gNpLynrPskCQ7xVHPBaXlGM0HDUGVoQM2yhSGTLd6JlMIqI1NxDEabc5vtkYQR9M8xzlUehY5ZlrTOdmg/930CSRsd1BQ/9Tjo1AJ0FbzqcYQHnrDhmuEckfU+q4WKqKeUTwllLa1WoL9QZZEGF0OhE0GkHJJdPLmFLf9GMWoy2TRSaVVYGcjQtkWCVScSTSSbH0GDMyNQjuCyRwPoveW5igEcFfnXTXG9BAuy7JuVulddLIXh75CdXbvwug9X/7pwLc2jyWl7HzTRbb2rFm7XdsruG4NLUBjlHmtt7Y5PeOKeaK+lYT9Tq9BhTyM9jsIYCiC6o7hh7nuRcH7fcs5FuozcJDR24RcuCtQ5WMUSvaobFmTS7Z1hDT8u6Jj3r2vWcYeaC2x0a1ArH93ppB+oeIAGdJstuxGQhqR2jFYCfJLJn/jtYVayyxuegL4vRjZ3HaAFgywy0WfCc2DFHW1kv/l8slVMsVMW1bjZYAHRWv2bzhQJlAiHnFAeLu6Ow8jE2rvgZ50xJsb6nQHhX4RU/Qthj2BnTbmsr8wkYQNiZJuncog7m5GTUrMT+Itav3N3UAa3gx3/BatS4GLh/88lLDZNJ7hQv9LkE/c1urjOlOXz4Dq1lCZm4m6CuVgE5AoOP6+qZYooViSX7zXG+5ngmU5p6Ax+/YeWpQaVApg/moSmI2Zmdn8OrXvAZHjx0RyM39BQFSzyBnzOL0uqX1QMpsCUyqmiPUgEICwVz7mh1jTtuehetwBQsXl3FlaV1AGNdXStBrtXAKF4xTNELliwSSiSgoecxz5NpDMJjXlvLHjUoVLUok04s+GEI8HEGM16vd0c9cbUIaMnYdeP0a7TbC8RhiqaQ8aDnfStUKIokEZg4dRDSVRLFSQYVNchxjZPRWqli4vIjNzR00GSDmeLFvHbDhwVsvcWztDi4HGwOU+yDPvJUMahcRsW/srfy8MNWJ7vzhT30v8OuSQDnXFCBcwQG9BPkpnXxgdk6MTQNAXR4xuqk1PLjZRIB8ZmoS1544jmwqicLWFlYWF7G9uY6dzU3th2qNGtY3N7GxtY0Cm+3qHCumOFDnnpFM2kBQez42AvKEuNZyj8i9J49OgGuj0QeAEexicxjXSzZEGGvUN1FYHuoBRoqbP08x7HtNM2qocns3L1es5hlnk9A1Ee7eJdjark9wgJT2UsGAfHqHh3NqHnje856DdCqN06dO4fHHT2F1ZU2NT9xD0jOe+79rr7tOjRWUs6V/tFfDoVzqoYOHtO+k3CubHpmnCGAX9gqo1dsIR8jIj2hvzjls89isLnhYshvRHtax99VgyUY67v+MecumBv6O9xteJYfzk783L3Q2j9i+zK67gbf6lVMtEDj1JChtF8z7OwDcZyrzdnJizNQN+mSmObeYdzl2bF4aIOuBWw/KqgnWAa3d9VGNjvZ+AhsRQFPKEm3uCLG3Zbk+GI+KpSq/WPca/7nMw3xf5kteX+5D+f3eXhEXL53Bfffdh4WFi2oCbtVtTumeK2ZSu3wfNd4yvz8J83Yf+OpAyCdj3/I4y3Xzn7ZJYufU/3o16jSpchDCXr2Bt73rnTg8N4N0rYUvfvJTGC61kWy1MEIViVYDkUwMVxp7OHzrzcjMTmJiOIeRTA6hujXF7Zb3kB7OIzOUV26p1goI0vudksy7RdToTZxIqLEiloyjFgJS4SYygQl02nGE0yUEQwlkwmOIoohApAkEc6irWauIeL2D5fUilsollPe2EawT3E3ix976B7qXioRMoYCWAoWNLcQjbLRhA6RaHLuKRGoECwUQ7Jicv80ia3ZlfqL3t+VDa2aTtQybrHgvwb0ExwUtG5IpLsamtNJs4ad+5tfwf7zuuzCUC2Nvo4rRUd7fDr4GERhEYBCBQQQGERhEYBCBr24EBuDtVzfeg08bRGAQga9iBAIRFn0M6OKNWixqUr0qaoZCerBgwxtEygVHCJQ2G5gYzuMXfuon8cjn78Hb/+/fxezcNL733/4AJuYP4b6HH1ShOMCbxHBIBdRyuSBWrfcUM2k02k4N5gAAIABJREFUAwv4RbadMWrZnU85waSkFkeGRyRfR8CHRVZ6vhkLgzKtZLgWrEArJkMNRTKXypRJrFhhrgMk4vQBzcnjixLEBH3JtCEjKCfvvaSYsHbO5uEp0LdalSyx98bb3d1xv684f1xjNvLzeVyUkCRYJanXTFrfD40MIZ/L6/hZwCZQwmLG1s4O9vYKKliTwWTAmvOYFNDcUCGDss1kOXh2EAv+9D80D7Y1bG1vYXNjE1ubm8YorpRVzO7vnCd4Ls9AerO1W5LKe+lLX4qbv+EbBCwTGOS5lsolFd+NuUyvUGPUhSNRfPBP/hR33HEHvvVbXojpySkkIzmcP3Mejzx8L7a3lzA0HMfh+QkcPzaL+cMTGB8lsF5FIFhHvU62U8UKQ50gwgIojXHB44rHwpLQ3NnZRGF3Gx36txGMr9fQYcFZMp78lZPzdMxasWvFTAqKFSRupS/YqJhpEnss/onh48BbY6qJamcypEZhMX8usa0I2ljjAn+vwrXzpGWhRsBri968QDwe1bzg9RFD1EkOG9PGi7o6gEvSmwR1eI0YF5PYNhlGkyJMpXMC+um1R4CFRRmVV1xRlIAtJR8rtTJqdQK1BMUdU0wATQNtgroeLDJ7QbQpc9ykuiTj2kadgLhA2xA6lDcOxxAM8ZFAIEB/2hCq1TYKe1UUCpxXnA+UFefcI5hOj0meowG+7Q5jFEUinsbo8DimpqYwMTmJ4SF61JoMsmQRxbILq6khliBrOOYYtZ6t7BiMTjLSM0s8k5nvQWZ8VybbG2K6cn4PzfWeaVcDsU8GzPb/7p8CcMuZYX7MHnTg/8w93r+2v2lAIJiAW2NCUjbZe8p6hrgBKI7N6tieHkj1EuYCLp04r418k1a1OWoNDP4yeUDHmNOOIevWPYcFqYBr9tWOCuLYrgaS9th4/m2tEN/9iG4B2wrU9uY8Zs8I1vG7Y/RLLp8ruWPnqd2V43Q+2obJ9GSRmbvZ1MPGHTabiIkrb9SWvheDRaAOBPTS45Z+55S0lSemk6VmEMJsaglQatc1MLiTMQCeOaelwrAjkJuXqDsxfg7zPI+HzNQUG5xCbLzgdbXX8n0kmUx/6WRCTTvJJNmxcYwM5zF7cEbrjY5b721xlmSt8jGlZqE8xdzFRg6eJ8FU5j4x6GglwLU6bD6XvihvcrtAsBNQTiOoSZCGsSEYRICREsSbW1SrKMij1Xt6WxNTb7/A62brtEkZM4bNpvnrjowO4fkvuAWTUxNIphPmD+sYy2TAcq33NghcHziu1bPDLEownhKV9CIuFqQaYr7PZDgDa2sbuP8LD2F32/K3ms4cuMjj4zHxM7j257LcZ0TFsmVzDfO+crVSNWV+WwgRXGHu5/6nExDTNtgmyclA7mB30LITLIB2MCDgNpnLilm7TauHdkuNcqOTkwhEIihxTHEOO+YkwdrdvSIWFhaxs1uQlL3UKxy448ezX19slu8Hb6U8QYCb17QfVOmCrt3ehC54qblm8KVjpNo6bWCK5Xh7OEn0bh6AlEGOHj9uALKT+bZrZI1WBCldJxcS8QgOzc1ibvaAQPGlSxexubqKSrGIOCVZ0cHK6hUsLi2hUCqj7mLDc+Hf/B6R8TaPYu4V2FQQ1djy19W8nK3pr2vB4MBagV2O7ejZjcbCNTC3Cxw5f2EP8koqWZLKJgXvmfmys2DDo5j7FanVmMWEcaRdJnOKA27f0jHGpYG3eY29W17wfMXv1KnHcfrUGWxubmv+ZtIZjI6O6ly+4eabtSd85JFHsbS4ZM1e7TZuueUWvOhFL9Lc3ti0/SXly2n/cWXlCpaXr2B7Z1f7bQJ1BL0ZM113x4I19R4DmI2JaWxe9cMFA85zOC5FGR9z3ntk0mm3J7cmTdpuRCJX+1/bCGNW8UDu1bdNXWDPsXR7f9+P5u73vL16/Tf1gr/v19PteUvZ5Kfzq1WtGyAfjWgeMNcxnsz9/J9sf64HiWjMclogIEuAEJtxNO/CasJcW1/G+9/7Xtxw3XF84hOfQJSM1WAYwSdhStvezaWIq8DW/rxjn2/7Ch4jmx219jgZ6WAgxO27/mb7dttf82fdA7VaiLViaAQ6qHbqWFhYwN6VVVw/Pov3vfV3UV7ZRJZjLgAkAwGk2ZAT7mClsYVv+tevQnJ+ErlIFMtXrqBI9YlUBolUEtEIFaDYcMK5GNS8YOMsH2yKOnLooO4JeUyRsDHLqQaUTiSR4F6fx8h7buamNu+Lnf0HVWg6tCuqSoGpUC5JRSERTuC2t74bm1STKhaxtbaOTpPgbBgh01t3yhymhECVBjYy8zMSEWuM6X453+fuFs3HjVmX17pjjWFqCovF0UIbdcY1FkUuN4y5E8/CwRuvw+u++3twcu4giO0OvgYRGERgEIFBBAYRGERgEIGvdgQG4O1XO+KDzxtEYBCBr1oEQlEycwAS2yiflklnreBCab5IRDe6ZLHyXlugZzQi8HY4l8Ybvv/7MD89g53NDQMoUwlslIpYuLKkEj5lCnd2t0E/WRacU+mkk1Ozm1YyfigrmM2STZoQ+DlCFuxw3skxBiU5SeaNfO94kyqZ4oqKoWI10ZPJFQBZpGbxmP6Z9O6j1LGXxGNRmoAtC6iUaCWblt3+/L9AeWHnibe1tYkry1d0k8vi2sYmZYqL3SK0LxiwkEfWEpm0PP7xsXFMT011wU8WvXh8BFrpz0dGET3yWPDe5rmQTaTCvjEtyZAgS4lMYi/l6IubLJzw/C9fXpRkJb31KANJVq1AcrGrjNnKmBKMZeFQsphkkERcN3UoqMIy2RQ83tf9m9epmLC7s2MSmeykZwHEsTxZRCiWKWldwX33PYC//qu/xs0nT2J6cgK5zLAkLB984F5cXjgngDaZCmFiPINrr5nDNScIBLBAR4ls+jUaOy1MoJBCwK4wSzCJDAwSl8qlgsDbtmS1CWab3LYhL+zkt2KDwJiAMV+8ZLKxNa2go+d4D1yCs4yRKxh62WSTMHaFe0ryueKrf38BBw7c8TwfFns5HwjYM0aZbBb5XBaZNNmk9Hpk3K1A6WWJzXfSd7j3CoNdtlKHoDLHIj1r6W1s7FMCaGTo8vxVtA7wsxuo1kuo1spotuvoyCc43JUjNXYa/WQNgNaxNihDyqppFJ12hNaA8p4laMtJ3wlE0aYkcgt6tNsR1GpAoVDFzk5R4G2tRoAmglg8YdLXYbLlCL6TnU6JVLLYchgZHsfM9CxGhsc0DwUCqHDmmZFW0JZ8aohy1DYONBYYOIJ4KlA7NQCHxvFvjKOxLB0bTMVxgnVXyx77n32hu59p2y0N9uXXZypY6+YCyMozyU2CDwJrJTnufKId65ZNH6Y+YJLIxqx0gJgDaw2068mcinWqi2Jj2LBTY6a6HwQyGYPVeYMS8PPdESrA2rV10HyXBeJKtI4Tsg+S6P3O+Vl2i+dOCth/ppdS9QBrFyhyl9TmWE8+WOfspIQNwLVxaQueA0GcV68HO70ks80ni5/8a8n2dE1CXKPIoPRKEXwur4VkYgExbPd29wSAyFudzCgx/D2j0I4jRJlya0FxzEdDor0EqYB03xSlcW/MehZVyeTlVaKywsT4ODszsHhxQfL6ZKtaI44xqZi7mPepOEEpUzZMEfQk85aMea4l8i51jGo/Jgjiyi+cxWFKqWvOuvg6CVcVzMWMbQto7nkusjksjFg4omI/fbwpD728tIxzZ89hc3PLSQKT2eMUA7py3I5hLO9Us2GghDtjwyI4Gb5U5ZicmsKBAwcwPjmpNTmepIJIRMVqDxjx+CTVKk9e82EVO9AB+2QXco0mEFElg7VW13pMRtIX7rkP589fRq1mMvScLwISuB6EQxgbG0Uum0EiFhbbt1wsoFYtI8BiPgv2zmuYUsgCapkbOQYdG5nP4/Xnc/nerJpzjeP16AQDiCRiSGYzKFAOeWNdAEqKAHw2jXQujzabw9hAQQBS0pyW+2h9cPr0Wezs7ElNgu9Laf7el/cL7Ykn25SwZhuCt1pnwmRyWeOC5gWvs0BieydLz35GeTlmk/YVgKemBEcU99IYfbLkfBuO0ampaUkne0afE7wXSGcMVwcQdjqIR8MYGxlBKhnH4uXLaNZqYi532LhSq+Lc2bNYXLqs/UeALFmOT4H5rmPRH7dv/PIn460VdNwWK1uOCBhZU6M/Hzs320N4KeV+0FbfO0sHH1cPRmntcw1oyk2Kp1My0PrdUHMDG0SsAcDmlKkpmDKLX+s5zkdHhpEfyiGbyeD5tzxf85+SyadPn8bW1o7WWgJJ4+MTaii86aab1ET42KOPYml5WedJJjCb0QjwPv/5z8fcwYNeBEFS4WPjE2oIO3/hAu6++241XrB5heevpg/JJ3N8mASyRc/ZGmjfxlHekT+uxY17IAN6dS5kHTfJcg5qHuuRSWufFafKiUA6A3M9iM/392CdrAHkoU2pZWPqc6SqaaKbc+3vfVC4mw79+wVj+hpI7EdA37Rx3/ZAsF5z0m+/48+f+MSn8DdPN3jLvGTX0MBO74Pr7wnZSKJrSyWGWk33a/yfG3k2xRYKJYGW3/kdr8bt7/o9/PEH/giJeNQASzbhskFTF/zq/dd+ANeHbF/TiPQIes/zjYpeqUVXKmpjiiCnbwC08WFS+6MzsyaJXqvKe3b5sdP4jZ/8eWTqHYwnsogQqOx0kI1GkAkD8WgIa80d/IsffT22E7y3LarJp8PGJTYn0iogZA3IHG/8jMXFRVy6dAmpRBwnT57U2mRez2TKmpQyGx7YyKQZ0eJO3PJII2BNzdoPBEK6BlU2DHHta7WQZQMWYvjUPQ/ire//AC4sLSNJm5JwTPd3akhQAyRZtDaKm50OKtWK3jcZi7v3dns6n7u722Zb//2PXGs4f/i7Sr0msJlKEJF2AMeHDuDQNddhNRpAJJXEbT/4Bnzjt978FI72wVsNIjCIwCACgwgMIjCIwCACX1kEBuDtVxanwbMGERhE4BkYgUSKkngh+VBm83mTjXNFffnSAY5h00YkFEKS4FKnhVg4iH/56lfh1d/2MuQzWRX0V9bXsL63i+W1FZSKBQMu93Z1I5nLZ5HOprvesslEXN31KckXmhcmq38GypKpW8L29pYkFFlAlfeiJCprKqZQepgFJnp6UZaQICW79lmUZiGXAC7BWhaiWGTmzS+/2C1OYI2AKMHPKysr2NzaVPHYA7jGqGkLCGUBK5lKdmXhyExlMYmsJfPDNcaugBOyf51cJsFWSj6yWL+ysiqpSQOtQmKysthh502Pz4gripIZaf6ue3t7uHJlGSsrK/qe77G6umZFLVcE9QCiWE9eCjORUHGaRRd54KaTSGfSAoUJOLMYu7G+rmP5pltvxejYGKq1igHplAiUMq353PHGn5/H/y9dWsAnPv5JTI6PYe7AAcWXRYfC7g7Onn4cZ86cwtbmGlKpAI7MT+LYsSlMT+eQyfBaOS9lFoIoXc26NAvzjaZYqDzeZDImpu3O1qaK3mLfqlhfF3PJmJcObBHjx7NwvD+fFZL5ZWw0J//oi2/OF1MFYAGI5p+m1zgPOUkqs7DIgrnYc2TRGbDD+JGhZnFiTCkDnNF7sZDIwqmkS/lPYJe+M5YRWb0sKHtQhiCN854kCCIgBCzQmMyn+WRWuufupWAp1dxssWGhRgqb5JNZNOLcIaNK8tJk3RKqETuWhdAQmpIzDqFeC6Beo1dZB7UGwZwgGq0gagRz22TSBrC1XUS1RinJoCSuM5m8HgQw6EspOWd+XoigSFSgbSY7jGyOjHM+jzEJ9/xVJevX6/BXzV4xZt7xMtZ9dEkhso6R5UBv8+HtJVer+/cXWf33/N9kO/uefdXPBqTv//vXa+L2cfPHS/DOmgfEjCVIKCa4AxXlT9sDaH0R2xdf+//30ujyb3aeweb56qWC+/0pzfvQGKyOBe6lTF093HvFCnzw4K3CalLXNvp98byH9jjH1u4FEEys5gw3avQSD1R7qWYPGFsMjBDsgVAH/LvXeTDJezfqvOVZ7V9hH63mASkzG7Ncc9k1QJDprnlZraDqpJCZ57ke8YvNF8wdBPHYjGKS022xYLe2t+V7TrsBMYAoAyrmeM+reV9YLCHZ+CZw5phsXalrx8IVOBEIaO3JZvMYHR/HxNQkrrnmGhw+dAif/NjH8YH3/1G3qUdgrHzt2lrLRkZH5XtJyXfmkbGxYczOTmutM6Cl72oJ8GZzEA/JAXnOn9YK5xZ7L7npwSo1aHiasEA/+mLXsLG6hqXFZTVJ0SaAa6PeQwXnEBpNqmpQOt+ukbHA6b9rrD2CPgQRkokk8kN5TE5PYmpy2nw8MxmB08bwN3BI/sCdtmNOhgSOykO2VusyjAuFgql3aJ9Rt8zjGJjM1efOnMO9d38B5QoVFyLWgMRYUPI4FjPVjXyObu6oloqoV8piglLugCMrQml42ijI/9w80E0+2savAFrtURygpBxogJbmLecoQctgAMzw5XoNwWgE6WxG+6pIPClwkpAIC+2aV5Zstc85d/aC9ji2DvGNWJz388aDt279/AqZtzZGuFZelU33gbi9xogeYGnHZnPcy5T3gEtaWBw+cqQr/0rlhlg0ov0GAT37VPNB9RLc/JlzlPOMTM3drW2cfvwx7SEr5ZJkpinZH47FdF09ZuSzRreNw+NvDpz2GLMBt9ZU4cFGY/PZ2uTBaZMvNsatgbtuLveps/f/zgBOk+3ml203DHTx4ImUDdqcE8aA5KVlQyFZuaauYE0GBIJofUHgNp/P47nPe64aHU+dOoXHHmUsttVUxabGsbFx2XicOHFCe0yCu9wLqxmhZZK2HDc875kDM7juuutMrSaZxujYuBpGDh0+rL0AmwovL1Kae1NKOCur9INe7eaDrv+pB3C1d7OzVZojS5GsSCc9ztxGAIrnxufw2lNSOZ2ip3YcMe6fqdCTdP65Tq5ZftK+CcfFT9662mdwy9S/BvloC6G8agPg11sP3NoqtX/f0HvJP0XwNh6JOtuWXm734LgY6VQ+oOcpWbbNloG8bu2WulKDCkO7WFlexCc/+THsbG+aupPyTkfMzf1f+0FcD8ja2tz7m/9eNibu9/q/4yXL7flsaPPz0IO3ZPxqbnENHB/FzPAYxmIJrD9+Abd97w/gxpnDSHSARqmieU254Dybi4NBJGJBbLYK+K6f+BE8tHYRa0vrYhlTsSksC5yeehTzO+//KEXOe0Q2QIwO55XHeY9lTbXcoLtmMjXq2Hyn1QFjmolbEzXfSz7lnJOc69yfIIhkJokzDzyO237oNoGwE+k8ZtJDiLTCaAYiaIYaaIQDyhexYBSVThPrzSqubK1r7XvZkZswPTwGVOpo1OpqpGy69YXXN0KFHdrshCmxHUGN9/yBECqtBj70yN/iyPQ8DgyPYW9pA4lMHvET86jOTWCxVkYgFMWfvOcdV13fwY+DCAwiMIjAIAKDCAwiMIjA0x+BAXj79Md48AmDCAwi8DWKQDYfNx/VZFJyivSwUvd80zyDWPQ0icCaQN10Ik4FPwG4L37hN+O1/+I1iEXCAuJYBKmhhY2tLaytroj9QGCOBSXebIYj9BCjpCKBKpNz5G25bkwpA7i9jfX1VVSqZfN5axFEgoqxLODJ6zYaFbuIXdNkuhCwZUGNBXEyVwnq8uaX78djpsQti+hkAbNASxYvi15V+uKWS+aVx8KpvPvIBqZ0rcm2kYVEfyYVjOLGimWdYD8I0hGDaGd7G1sCgIu6YSZDiOcZCUfNYzDO849Kdpa/5zmZhHJBnrZ8D57/9taWGFqUpyNoy3Oo1ztIJMKSY+YxstObBTqxiVMpFQQIKjIuLCJTEpPnIfCWcl7RqHV7R1l0DmB1bRVra2uKGQt0lOg7evQIjh8/rsKegY30422brGejgcuXL+Njd34M+VwO05OT+kwCeewq39vZlizfwqULqNcKSCaB0fEE5mbzmJpOYWwsBYL1rJE1WfhhMbpu3o4slJP5xevLAlu9WhZ4WyoVxMRtkSlYd4X8viKxnqzCjivimnZet/jZLYR6MMgxbemxawW+nnyjMcvoE+kKiZRHlDdbGNFYQkVfFg451gTW05MtYteVhUnPQjTnKCdrGnRuntKUswK2Sof0G2y7wrn7kzHACBBRjpuSnCzKmsypVFK7DEZx7fQw5qrgFPkShyl5HIwK/CCrir6XlQqbHYBSoSHp41KRUqeUYyQAyGscRyhCUDaNcITjk00KEY0bjn0xi/NDklkkS4cghnIEGUyUd2WhKZpEPJFWEwKLTC1KKUvquv/L2JueoWRewo5B2/UJdEW6ru6tFU49uNdlMnWLqFeDt/7znuz3V7M7vkbJ9u/1sRxJxpBVcZigXZMew5TaptTmfr/knjzyfo9aY0IZ49IeBnz6n8mAkcylcFEDbI1xa6CpMW49Y9Uzcz34amjDvlK3A157+sUGqGveuffzTHLhVk6O3APDAln3eeDauXevrtBhzwh2x0fp2r4GAeUFd4iC8u1knMStlwT2ssAOvvGyngQOxPwy9hdVB9hMIYDEAbPMWybbbOxded826i6PF022vtmUegPXHoLtBCBi9FpX4jEtc12H7rWwmMtflMx71XYNpDcJZgKQZJeZpCvz0NTkJI4dPY7D8/MYm5jAyNgYJibGBUC+7z3/E//zD94jCWUyPVWcdaB1PJkwWfOJCedBGcTo6DCmpye01omU2AcmkdFk2avna2pgtzFsrTjuASwrNkvaPMhGEcaFXpnb8sjd2tjCxuq6vOIpC8tCNtUrGAe/1hC8NcDWWEEMMhvJGEM2+aTTSQyPDGN8fBxj4+MYHR0TWCVJTw/EaFAaWK4j9euDA4Z8kxWPjXsDrttUTyAgTDCJo5r/8z3pP3/XXZ/BQw8+ovWg3ebfIsqNBBrpSy52OuXHqxW0ahVqWItdS7CWrTn8nqwqMtr8mLR54+Y2rzPnBxuH2Gymxoyex7FWFqpR8HMCATQ6bUQTceRHhiTZGYrG5FlOYJcMKz6UNii3STnhxWVsbG6pmU1ggGPlWnhdE0R3krnr7PYBXjZZ1gT9gInjJD4peGuLs+WGfulgx9C+GrxVA4nzDuZ6Q8/VmQMHNM6ZNwp7e9pPchwIiHeNP5KkrtU0/qhSwT0Un7u9sYGVpSXtMSORkBQtxI6jtK9bf3odQQ7o7vYh2Fhn4ug2eukpPW9bzyo1CX83viTx3L+uOeayi1m3Fcc9h2NMyhMO5PXh7189GW82TXJPyy9JLbfNqsP8tBva03Ifxy/uo7gv5L712muvEXh79uxZnHr8ce0pGQfu8YZHRqS+Mj8/L9nY06fPYH19Q/mHLGXOOa4pbFipVzsIRYC5uVmNeTaKMb/NHz2Kudk5NTh6xQfOZ/rrcq/I/TWbCk0239YJL89tOzUH4sqypSev7+NgrEHr6egym9kAQfa8U5XhXoX+xLzGkm+OsknRQH6B64ydJGyNhUsZ867qSne8Xw3euj9o4fjSsszd43wSWeVnumyyZ9hy7SFTltfXPI1N0UV5qt22xlXXmNTvwbt2ZRX/3198SM2en/jknbKnsbUPqFZqCNKTdd/X/j1av5evpRC/33fPc6oHHsTt7g/1vCDazufWUqxd335gPz46gli1ieqlVfzOz/4yTh6cR5RNcbQxYXuOa1jK8x6H1i6RIDYae3jpD/zv+PylUyg3CwJumXuDvMeTdHgMkaDJJpN1zDk4MTmGbDrTvQeLRsM2J9rWUCwgORSyPXc8YfLJVPBJhLTf4xA03+K2FBQomcz7tdBKBb/587+OYCuIaquNrcK2PNPjySwawRAKxR3Ug0CpUgYabZQ7TewEWqQQI9AO4BCi+OaTz0WkWEM6YL7dW4UdhGJ2r4hyBZ1kVPdo6Rh9vwFUmihHgD8/dS8ysQRumD2E6somUok0msNZlCZGUZuYQCEYwP/z/ndddX0HPw4iMIjAIAKDCAwiMIjAIAJPfwQG4O3TH+PBJwwiMIjA1ygCuaG4ZNDiRNwk1+oL8yzvmd8Ti0QEEdlNnZDMEwtJbdx88iZ87/d8twoivAFlYazGwlKjhs31dTEnc5ksckM5+dHWGlUVIFkoZVd2qVg0eUkxlqxTmh6iLMSw8EuwlF61ZHl6sNL8sFJOTtCKvCYfR/8yA2wpe7ixsSGmiQeeCdjy+FnY5o02WbuSzWq39Rn8XmBokqAkpSTjAphYGDRv0bZYV7t7DlTl+5FhxfhUnY9QIqEbcxWbKa0XZtHDPFLLZTK3aig7b1kW3La2tnDx4iWTP1aR3jxQeT4mAxfRMSVTaYyOjKgYQOCWbB8WNQnm5oby5jcYooyz/Y7nxgKAJLnkRWhMSMpEM05kWDz+2OM4e+6swF0+n8yKG268QUxmxm19Y0PF/gKlLa8s44EHHpD83vyhQ4ohC3OS0XY+gtFITLHa3lxDsbiJQLCM/FAER46M4ciRKYyO5hEJkxJEMLYmVpIHcglISC6SPmgRgoIBNBtVsbcpk81xUipVVEDyHoMEr+xnspUcu9OzOvs69X0Hv2d4RMnEIDjrWFlk4FKGL5kg8E0ZbPOAZEEwGo+pWK+ijANqvXysscyskMjueFOTNECIrJ5giOxBOy7DmzxgZsAqgR3G0bxHyaglI5zn03AFTgN4Cc5SWpuyxWJuS5bZPDlNHpdFfRaVkwggilqdrJwGCkWCTg006gFQeVpSnw0Wgng+GaRSnFdDyOTGkEoPIZHIIZHojf9onDLJ5kssYI1MJ7FlyTYz+TkejMBoFsfoM9Yh+5DnSRDcpCX9pWAuUQnNSVsbkGsF2y6zQgiQI2uq2tYTOTQYoP/hntD9nU+gz0Sg1h87wToCswYOtjrW4CAPVo6TJqW0+SDD1sBbAxHbBjg6P3CT/Dawzx5WNPfArcap8zbk3PHgTc+ftH8xcmPayQ2r4N6PLgjYsy8bJ74s78EbA0Z6vLL0/8qtAAAgAElEQVQem0lzQ+w/FoLtWI213v8ePWanB5ZNvm8/I9de22MHd0eKwOWrmgkcUO29aX0R1WJoa4Q8wB3LVr6oDtDktSDjlkAjn8P1ho1AaghS0w49rK3xiNeMny6lBfmf0reuhOLuLmpVqh3E1CCRzmVkWVCr0yNwHeUKPdztMzg/CCAyL4+NjmF8bEzAy9joCA7OHcTk5JRsANhsUnfHz/X605/6FN77P96DtbUdJBOUGQ2bTDnfL5nC+PiY1hOpVsRj8qYm+5YKFvtI7Wo4setrLGZmai856yV0A8qpzJN8LtdfNkrR33dldU2NQmur6/odBUzDwbDzi4VyL3OKpJCdxyznAMcyQVz2p3DNp8Qz5aBHRqgEkFJDGGPC+FEKlw01XG+tCcEkjfk/1xTmdh4b16diqSQJWjIy2XxC0P2BB74ogH56ekp+q4y3/BOdv+nlxcv427s+g40NY65yfg0PjWCS+6ZoDKVCCdViCZ1GHRFaDxBcDIYQJcvWIG4DbTmO+hoLfHOE02jwbTlokjlGuW3l9rb5rjsJWPkPMj6tFjL5HMYmxrXe0M+wxfyLjv7O9YFrA8chx/Puzp5Y4GQ5E/AQ59ex4Py86WZQRzeVZLLpTRvA6MDbfiacNST1tBX2nd9V4G13DHUXBc5M1xgicNpSPPcpzzr5LHzna1+LY0ePYnNjA48/8igWLy+ooYvzSKAcWa8IoFyif3QVu3s7WKVCydoqqqWy2P5qynI+65yHZODyIfloOyDLN5qzxoCTmobkTW299cdtgKDFouvjrfD4daz3vX+NqUt4NQmTT+7+zYG2Zhtw1brlmyEIGPuGBC8b7xpNxNZlTqnX1CBB0Jq5KpPNYGp6GocPHcYeGYAPP4IL58+LDcgmrLHRcWPej47iwOwszp45g/PnL2Bza1vHwYZGfkkRxnl9S8abDQhBzhk2IIa1387m8pianOqq4FDJhYz6u++5x0B1B7Zr6XdrhOV9v2czK4TekLA9gKmgELRmg1zfeuSahboxY/xDlJ819R01MQrY5d4thhj3dvGYPIA9A5cbFLL4/brg5cX334I54JaXzh+rW0e8jLZ//j7vUPfLZzp466ZiV6a7XCh2PWO5liQzlEYuKM7MEVw3uRfmfQ1//0M/8P34xV/8r3jPe/4A+aG01nZeH/q2co2MxM0f+YlsZptw3BM/GeO2N3c84L6fcWsbkSDCEeY315jFtpmr2bsEpDd28b7f/F3MxdJIcR/DJrBgADU0kAiElbdTkQjSyuXAVrOA2VtuxKntJcSTpvTEBhqqFFkTUhJhB97yvo1riO5n+fpoVPdyjB1tT2glI+ugRELvk0laE67kw5WQEgyChagTRKNSweY2bYh2JVv82Q/egYfvuh+5zCgWdjax16mJKbu1t4c6m48qVdSCHVTbTa1BNF/Z5htHAqg3OogBmIon8LzpoziYzKFTqiIbT6LF++NgEFHO90wCtUoFMTaHskG6AVRTEfzl+QdQL5TwjSdvRml9A6FWB/nRCWx0AqhOTqA1MYp3/eGAebs/nwx+GkRgEIFBBAYRGERgEIGvRgQG4O1XI8qDzxhEYBCBr0kE0tmwCjjRRNKYgdS8dB3vYiuR7aVidk3FGBZDeBMeiQRxdP4w3vjDb5DPmKRjyQ6IhFW03SF7dGvT+ZSF0KRfYKuBcrWEspPKZYGMxTfe2BIYkg+f2LQJMQjYrZ1K8ybYvJIIXqiQ1enIP3Z1ZUV+rWRHsXjAovXubkEylSxA8R6YRV0WWxPxpIq/ZOhQympkeMRkb8lkUtG5owI85ZpZ0GXxmCAzwVqChwRYxahqEPwNqghmbGACfgRNMyr4MVZb21vGoN3eckXTHaxtbGBnt6BiKguN9O8tFBsuPkA8HnL+XlmkHMuT0sxWBDCZZbIeyHIg45UMSJ4HgW3GjwxfepLyb1Z4MelfFiWNGWKFWBbhGLudnW0xn1jAP3BgViA2PZp43AuXL+P0mXMGELXbuHDhIi5eXNBnz83NCcjd3d1GOpPSteK1YzxZzM6kklhfv4JicQPhSBOHD0/i8PwkDs5NYWI8h0SM7NsiysU91ColgbQszolNoWJHRN5Y0SjBwKaKjwT6KxXKkfbYbmIh0uuxRqDDpEpV6JacpZfZ7Sg2LNxwfJJVZjLXUckmcyjFYpTkiyGTTiKRJEhrbBmPSJm8rDFxjIXjCrjyaON8MVCW/4uVIAaVl01m8aUn8eqlTwn+yLuq2bDXOY6pFbJdMZugqIASHj8741nsYjmaReYWKjUyAcmzIus8gXAwi3Y7gWYrjFqV3oE8vCjCIUpqE4xgUZPevGlksmTT5pFKcfxTYpvSaPSqJEuGhS5VLHv8x67/nwfk5CDnnOCMpSZvMTIe5IcqTpHNVUdqYjG2J2vYk5rsl5C0J/t63lWAW1cO+Wpw9mqZ5K9JGv0HfqgViOXvrAYW+qnWNS4MxHXNHGJeUoqQYL35IBK49wCtNX4Q3O3JKffYsj0Wrfe5NflcL5HsZL775G/7JQtVO/SgQR983j1hp2/clfk0qp2ry3qmprHlDKb1VF03Z/T+4mT1QGYPODu/VwOY/XH48eU/pQf62thz7OH+0rAv4rrD6sohS2Ka4BYZspQqJ5PN5Do9oEuQh3OD14MstGKhJACwK59cNw9hsZHc5ygfuH/KSMy7zaYaUfa2t9m/gumpEZy86UYcPjqPPKX+83ns7O3hc5+7G3f97d9iY6uJ8ZEIjh8/gaPHjmJ6ekbgoqSB02lrKCHwKf9AY8kRTJHkYiYjQOb222/Hffd9EaMjtBLIap1jMw8fPhdSepTFY3pKUm2CYIln0erad6+/zXL5oLocQYY91zwCqFwHCaLR/3Lh0oLWEK4xxZLFlaERIKPuE8+o9XLVtlY1GjWUK/SbbWm2Dw9nMDM9hanJCTGKCQxx/abXPHM49xsqynsZdY6XbhMAMyUQDgZUQCeIt7K8gnPnzmJ1bU3X6sTxE2LOfvSjH8Xq6qoA7WtOXCPvXLHIeEzNJs6dP48Hv/gg9goF7YcmJyZx6MAs6pUaVpeW0GTzVhuIBgKIO19fsiXlZ+tY1kbR7jVTMLaaMwFjjRN05daLwC3FuAne0taX44jgtvdZ5djy/saMx9jkRNcHkR6EZGWJNe682W3NoT1BFYU986+XMgLBCnopErDozu8+dhuv1ZcDbx1o2+81+QQ45irWbTff84nyHPWyyV6a3ebL7NwsXv7yV+B5z32uGr0uXbiAywuXUC4VdS0ZX8ojcx5evrygBgE2lGke16pS7EDTJKu51hNsDDnw1tjtrgHBeTvXm2bLwZwqUIXzJBZ3Euc+n9l49dfC76v6pZINXHLrm/MF9ZLIXm3CK2n0WLrW5PQEBrRjKWuM7/Pi9fLAFivvNXvlyhXtYVPprPw1Z2cPKC5nTp/G2sqaVACYx+h3y0cul1cDxNkzZ7FweQF7uwVnFWF7GjsXylvbDsUEECwHcPPEp6ixRU1cUN5hnilI3aasnMi9sixLvNy+oVFuffCriF/rnVT0VUCb8kaXmWse6l2mpWfUO2UP7jE4t3mNuUdnnhvJ59Vwyr0plWKoiCtLGPeanp2Fse3tXAlWe5CXJ97uKjh8PYC309PT/8A9x1f2Mq5pflxxF0pJbM25qIGWzEH8Xs0kDfoTWzNErVJVA8zf3PER3HHHR6WgE6DFh5oyQ6hUzLeZ+26D8/u+HEPWcmPzS4K3/Lu3wek2AQZMErmbX9Q0YCo7Pfnk3t9TmQzu+OCHceqTn8dsKod4OyCbkmKzhkA8jGCHjZlBJEJhZEJhRIMd7LarwHQOa50qcomM1mGuqcGINc6mE1TlMeYqP5N/Z6zUyEg2LxtHQuZfm6L1imsg5nPYCOvjzb8Hwjyephr3atWG4r90ZQVbuztqMvnw79yOY6PzaNcDeHTxEjbaZbTQEjM3kkgjxC7OeERqDPFwBK1gCJvtKkrtBgo7e6gnA4iXmhhuBPCssVlMJnMYzWQk20x58XqgiWbUjlU+urU6ws0OQkNpfHThUWB1F9ceO4ZkNIJaoYShZB4NRLAWCaB1YBzv/9MPfGUDbfCsQQQGERhEYBCBQQQGERhE4CmMwAC8fQqDOXirQQQGEfj6ikA2H8HU9Ayi8js1nggLRep2JxhFdp8DRsks4g2odbhHMT01gTe+4Q3qUGbBi0WeQCQiwHNnYwPrqyto1KoCblkIDRLgjYaRy2cwMT4h8JPAH5m0LCRRvplFFRZQyHxkYZgg7O7unnxaKUVV2N0TWMfiEP21/PERNJNMIJlOZKzmsmIXENxkgXZ0ZBRD+WHdMLMYRCCkVq2qYL6+tq6CLuWKyRBWAYgMloZ1f/PBY+K5E1hNp51HLyUK5TnZxPLSEk6dPqViWaGwZ8UrSpIa1oAq/XpZUAQMrA6ZLC8BUb6fsauGBNCyEMCCM4thHmCmnCO9fOk7RjCXDzKDTJqZTBKya8k4csfkmFuKiDsHsTLILo4n9Duezx13fEwsieWlZYG3BEpnDsxibu6gpJ7PnT2PU6dOq2Bw4sQ1AjD4c7lSRDgSku8Y48lreWD6AI4dOSIf493dDWxtryIcIfupgfHxLE4cn8PcgRHkszGEAk0EA4xPHcEgGVaMMSUCef1YcCFgQzDK2HBkdLLYLMleyfBZhzoLnl5alOOUMeAXC2yS0g4bA5ksUvMCNjlEXywFJYgFVJq/Ljv+Wez215xFXxaafOGlG8tO2zwSBejzNU7ilECawLSeJKqxHlsO6DV2JR9iiKkuav5/JnNpsm8IEJhg00IErSZl01jM4bW118QTKeSHRpDN0fM5BXRSaLUobxZDJEqZ4xTCkbh8aSlzyNgJdCFQSx8reR8a1mWyvGQXmuQpn2f4m3mPOiKW4moMhqDzKzSkVces43b+fgbzmPSkg3g5pwz89iwID9R20dpeUbfLvewHap/sebrST8Le+HrKsQbk25kw4gRfDZQ171prtfDs2Wq9KgCXeY1jikCMgMQmwc6eBLIHF/dLIvvmBt8A4IHNno+tZ9d6OdrudXbM2qsh8/3FVceC3fek/uvyRB5N7/X9EszeB9nOvQsQ2mRwTD6Tfe1nBveYxP1cqZ50speDVkNEF3wwkIhvKjaz8wg2xqyxZQn2sBGEseH45FpGoIXPJVORsvYEbEsO4CXzzDOZWVyVtzABAy2a9joVjllADticLRbM9/bo/Dye95xn4/rrrsX46AgoYUyQfntnV3FgU8+9934Buzu7OHnyJKZnZhCJRaW4IGl5AXlhFzNeZ/M19Z+Xz+Y0Rz/z2c/iQx/6U/mkc80j4El54lw2K9/LMBuQ+L4EqSi7z+KxGIXG8vT4iRjNtrAaW5G5yq2xXEdisbhAoYsX/3/23jxG1uss931rnqvn3r1H7+3EDnYcEpKQEwOZyL1wIIQkZCARSMAfgC4IBGIWIASIeTyIWUICXXHFYTiMAv5hCDmEHCBw4tixHdvbe+x5rO6ap6vf865VVd17e0hiJzlJddLq7e7qqq/W931rrX5/7/M8V+yBBx5Q/iXj5cX1mIcaVPaCt96wFecSjhV4yNyrzNJB1yqVgp07e9YuXbokYI3yVrB65CQR5vEIl4MUPCrU+cqYOKRLyNb/4Y98xNbX14I62qHSqz7/VfaCO19gf/o//tSeeOIJWzl1yl7yks+1s2fPCAxzPQADH374YfvoRx8VmDi1tCRw2zg4tJtXrtqw3bEZVFPpjKVpYZHKnPcZVMlhLtO1q7XBZ4NwpavRh88O1yYzBcV9bDKBZhw/hf902iGieUGfPRHQYGl5ycrVquBti7UIgI86H4AbGzyCCpmfcZ6aDeYX3B08J9LvsDBLhyBYB+KuEj2mvA12w8dUomHef8oZ9ymskwUFw5yoqIFgl841g4qSvc3K6RW7794Xa8xx6Tg6OrRBv6f7ExXl2s1Vu3z5CamoAbfkr7Kmcl8rkgMIIvjt1wKKW64h/i3FbVD6K09WY4Y+DWdRtyVnTxabv+L16veHK0KBLd4UF6DQhDXreN/lDU+Teax6rvA7UWGqbGbtB47nD9/SyxRUqYJScsHguiAHOiX7Y+Y1nGQuXrykRsjr166ryRElP1cm+1zu+bNnz2pfzHuh0eLq1WuacxSXIecXz7eWUlj7I2+40HmTWNYbuOS4MYCTe1a4ojm0v+667TT5wmpqGzeyxWvlFrVxjLgIjXCxGUZNBGoaCfd0aCAZXXNJ0/XCPcG1w95LltLs48L0j+MKCtxysWCzlbLNVMtS4/IedU0ENbXOTbBbT+GeMuQaglLzXH7X6t4+9nGLt4P94m/++afTJmR6LNMRmI7AdASmIzAdgekITEdgOgLTEfiMH4EpvP2MP8XTNzgdgc/eEZiZy8l6DxgE1Bl1Q8tazByOyq6zI2UNhUQVQop5KXr+n2/6Rlucm/PCF4WsbFpF8k6jIZVRu3EkEFpCpVkuWqlaksKUbFYApIrsQy9EUaxB+UoG3cHBvu3t7smCi08K550WXdvexS/Ql07LPpEiMs+F8pRiZrlSdbtlQCUZu0msjE25suTS7mzvCAZTZG7Um1Ynl7DbV4GU/NV8gVxPinMA27QX3pIOOymyodQiH+zm6prdvHlTNn3A2/0DB4c4UJdKKT0P7ylLblK5pEI3Baa5+TmbX1gUqBW0LpdDji3WzVU9Dute1B+8ZgSHbhkcVI3KWkNJiz0nHdpD2TJTSKN4hW2iqyd8TGM+I0Tk6tWr9sEPftAuP/mkPXn5irIIed9kIN5zz73qnD916rQs0D747/9hV568aplcThadjz9xWcoKrHsBq9lcRqrVXDoj5ey999xrr3jFK5TX+/DDD9rhwa41WwfW79etmE/YXS88Yy+664KdO7tkszMFK5czlklTFOuZDcMnyX1DtxCOpeV4/DLuxEqQYrmsLeno9/OjZgPsYJWlTKc7RW/P+aXeJgs+WRC6Gpbjd9tZ1HOod4H1qHUzyrMClvD+aDogTw/FeMy/7GPxKWtPB7cOYvl0C1h3POO1IqyI2Z2uypNlq4r5FEGBImmzBGovPsm8zNhwAEDI2qDPvyk4oxIuW3V23paWTtnc/BLaMv2OJYqWShYtlSa7lkYMhyIjhaXoS4CrE0Vr19MFJUvI4hur2cZZY05w43+HYmVQ0k3a3gJnHK6jkI/w1mFGLHQ/PXB9Onx4wj9Rd9tT5NV9GkzpA7QQssLu21CNFUDYAGWD6pMMbN3XAbJ0UYBxP+u6BDZ61i3K25gBOlLQcg3x/ZEl99gqedIC2UW1Y/gbtLje/BBVUBO2ww4qHOyPPHOfdjzHytlby9oB8IfMzmiIHFXm3oDhIGWk+B3ZLzuspoA+afkcYXg8Pl2NMbM3/juOX7gvBW2D1XGz0VAWJHajjC1jENVwvE3NDajbm02r7dfUPMTcKgX+BDgYH/MYqsf5Sfe3KIdZqVq2i3dcsHvuucde/nkvszsunNf8tLO9pTWVOYS1DZhCg44DrKzmtL2DmtWODmVtzLoAZGJuj68NV1VuZgolXF/5rDTiPPjgQ7a+thbWVb9OgLW4W9DQ5Bnp43xINSxFW9+gGPRbPp6/2Fzi4Ib7nPXz6rVrgptXr1y1/YOaN/IUS1Li0qDkzSjBFlvH7XjEz1dQtKVoaEpboZi1U8sLduedd9iF8+cUYQCUIQdQyl2ydGVlHOY2Wbn600U1NXsVwBHnizz5rc1Nu37tim1ubAgAk2fv8+LAvvD++5X5+ad/8j+kVMZG9r77XmJ33HGH5Yga6HW1T3j04Udsc33DZisVe8H5C1bfO7Abl69YZjC0pbk5ywHxeFvcq2quGXp+bcg/j8fHeQPeInz1dy5vE8FbZdSyhtE4AABD1ZZhXg8AlaaAXlf2uIAplNpz8zTuZIObR0cNYuSVyk4f9XhoJOJaYVxoVGC/A8hzK3AaeHwsJ2Hu8wlvfW4ZzxK6BkIOPcfLiZYjS1gvzmL/e8cdssqODVBcq9h5PvH4E7a6elPNVodHh5rJlNfI++n3dD7EHmkcSqdkXw5c1F6Tdi32SRonVyczTjw3ilv2jeyJBJK11wprJy4eKbch9/1gzLUNl2J8XJhDfc0EPI4bmW6Flj65PuX3Azj1udLnFFejeqMJ/+b7ly9fFkRlH3fx4kUBaO5LbMzZB/F+2fOxt2GPh4qfyA/2f8Bb9t0xF1uNVlLY+xoR7fl9SXC4T/ayVLBD9g/eaOBLjV/7cW3x+1wz66hB66S7g8+7sXnH41pGtrcBdNOQ4dA6xDao92espoyNpWo+i68oJxPWvhAx0O1YLpOSErdcxDmmqPmKeQGorb0+15HiNGg4Y96J8BZHgLBWTLwjx73HV75f+q0pvP002IJND2E6AtMRmI7AdASmIzAdgekITEfgs2gEpvD2s+hkT9/qdAQ+20ZgZj5ns3Nkx82ouDUqrgr+OSgFHLjatanvoWDMF7I2Uynbu97+dvu8l36uCuMUaRJ0s6eSlh4MLZdOWSGHFW7OcoWsZQs5Gwx6gmAUiihCoqikoIgtFMAPONZqNQUI+bkAcr+vQhQWb7MzM7KYKhZzsnrERpECL0UkIGk6m7fegExRYBs2yA23MN7ZtfrhkfLuKF5SoqFIh4qqXJmxudlZKTcE9JQlicKlKevHTptsw5bt7e9JvYO6loJ+vd6zQnGsvuB9e3Yux1UxckOB3dhKyrJ5bl5qDvKFy+Wqvu+F7qJeWxadwaaTQjOFaj5cleeqMSwPVXiVHaCrJGQh3KWw27Bup+dF6+0dHefW9pbeQ6vVUTEfC72NrbplUmZnzizIlpMCNoU8ileAZNQSFPzW1zfsoQ8/JMVzsVTR98jLJZuRzFgOAvVtuVxQFjL2hpyPN335V6i4+eijj9rO1oZ12nVrNvdtOGhaPju0u154zl74gvM2P1+yhYWClUtpy+cAAox7x4ZDcvn6yo3FuswBekrvmyYBrguNAdcZ6trwcxd6kskJDPO8KM5zVJYqsw5Vt4C4q5ZdDep5u7JDDM8nRRg5x52mroNmo64CsdsBAocdoES4lUiNdBk2EJCliEwREXjLe3NFW1ThUqj2swikyZklSKHKOrQ1roWCpdMly2WxJK1aNlu0fI4s47wVywD+gg1kU0yBNevQNl20ZCprlgSaREgM0HOloKuBJEpTuTFCQI0ShdEAwF1mF4HrceltLDAHt1z/PalvvVQ7AsHBNtnB+Uhrdzvj3fC9k9D2dhA3FkjjV3/FT/1HzDb2kvUxW94O2c4oxz3LOn66JV4A+DGTNly3I/tMLFWlpA8Znv1ouxrhnWc1ynUAlX8EtMF6e8xlx8pbgY2gbvV/+z0zqWo9OZ7RQjO6Wp/8+fg5IsDwGn3QVzq8i9dbsAaPDRTh5cO9ND6bropz5VNULfp/h2J8gARBfu9cYAQbmTOZE7Hh9TUAdS1zRx+rce+AGRf4saKlOanREBzjk/keVT3rkytIvXHG1eWudPWMXNT6Dn6ARKxF1XLVTq2cspUzZ+zU6VP6BKacOrUkxevB3p4d7O8p0w7wl8OmNZOVZSFNSJVSRfnxG1ubtrGzrYaoYrWiSII2jVTB1tmh00Bqyu3tLa1NV69cU+4nczhrGk1MrJ38N6CH5iFZ1GO9H8BPtJuOtsZS4AsQSSIoUMscisJzf79mqzfXpNa7eeOm1oajOk03AFgTZMYlgveRSgG3mAcTI4cKV4q7eg2QhgvH2fOnbeX0si0uztncbMUqZRSPKPgcBCWiGwHoRGDIbexjMwjzGNn2rH+oMNc3NuymnCRu2v7urrKFz5w9o7WXc0vWPGNCfvv87JxUudubW1IlY1F934vvs7MrK9Y+OrJ//1//ag99+MO2ODtnZ06tWKLXt60bN5m1bb5UsSTXY2hwUyY16zRwNuFWyLrDEujtYYlDz6IF4AarZHdcGFif8c5mLYutf6koBxNal9pcX+Sbo6zF3rvZlJvE/OKCZfNAbeYIXCP6uobZ20RoO75ffM+AGpcmOICdN0M4dPLmEaaBYIGv8+7QWMrb+G8pTY/nR0bHhaedg59CfSt0HeYqz4L1veao0SeRUJMfjQ8oRW3YtxqNFA2/R1GUEm3B/BUzpnUf8l64J/v9UVaw1MsCtwBxh/26f3vuCsMahRMKGcbsDXyPEPYD7AuiClqRDK5+5/GcC893d0A7ad06boKKjhSTa9pkPnf8+e0Brmd8B51y+Ldehz0LzQzkHfd6grc8bnl5Wap1gG1U45KLzf1x/fp1K5bIjJ4T5GUvRSMiin/AreJBWlxHXHfeNCQL/y7APyiDA7SN4djMD9zr2hOoeS2sh5pjHXb6fD+Gtz7vj8cj7h9GwDYA6XhdRaW2Wyb7OdBcHMbcXSnYM7rbijdfAuzdBj6C4wENeoMeC8RIHc8+W40dJRxvsMtmDsvbTLVkpWLO3WES7Lb6smF35e34nMX1YfIe+OXfnsLbT/2+bHoE0xGYjsB0BKYjMB2B6QhMR2A6Ap9NIzCFt59NZ3v6Xqcj8Fk2AtX5nCBidWZWQGhUTwnFkJHCpz8YFbQzyonNWLlUsHd91VfZ57/i5VKFqBQTlLfYCWLuiLoH21mgKJagtaOa7In3yKqt172gqdxBz4JFjxLz+MgCinmyQFEpIWWp58VlaiheWEJV0rFDlLStjuAiNoLYGVPYlDKBwo4UP66eosBDYZk6U6ftGZMUspRzi+p3b9d2dlDnUig8VOHUi32ARZPaF+BaKKIkrtrCwrzAJRbIwOpCqeBWvXngODm7c0YBDVBLYZ7XVn6arI8pVKOs9KIgMI2CUrSZdVDA8Xn2MOoqrJmBqcDng4MDqSf2gAIHNVlXrq6u6TEU9zc3N4wIpMmP/+uNX2SvfOUrdcwCoyhp+30pefiK6vbatet2+YnLUiZT4MWCkwIgBV2KhYBb1NSMR7VSshypdgoAACAASURBVKPagQp3r3/d6+38+fN6jqPDA9vcWLNm/cB63abVj3Ytmx7ahQun7IUvPG+nlopWKaeskCejLGG5HKozMyzrUMFKARFsFD3PzJsKXOVKYXzoqpoRxGVMvZCqIr9q5w4Xg9TQwbeUJSHDdkIVyvtqtdsB9qBkauvcU/h2FSDqKldGjq0Rqbx7EV4wNUnuFSA1z5nUPRVtupVzKwtSlMN5S/GYFHaojGPeUumKZXNVy+X9E2CbzaBSRw1OYZmsR6wfuWZQoYU83ERWyt2QKupqGSED13gBwZTbprrjZBE1Km8p0gcV6ygj1BXLUZkodBVUUy6oi9bIfmX5z/zTrUP9+aJ6b0zMTkLYk5Pu8SLv+KfP9HvP9+QdYTFGnw7OBE8EHdw+Xc0UzEkCOkDboLpVIbynzEwe68Vm1F/9oKQc56R6WmcoNwvOODh05X343ZHa1hW1IUj0mPWmfz8W/WPOaPjvkHvrHsVjkBBH8CQsmFRNTY7y6BWCujdeByeujJHaPCrU/ZqMSqtgyXmimB/zk2VVKcU8vBPlstsiC7oEouwNLJ5byVfmcmzxAY6cjyj2E2ALVucOi/pq6CGnneYkZQkrvdkbPzzH2Rto1AQS5hLOtZqP+n1BSKx9gSHkh7/whS+UenNuYV4OCplcRpCXvM4s7wO3hFbbcsmE5SB9jZa1Gw1LDAaWTqQsk0hbbziwg0bdmoOuFedmrLyyZIlK0Y7IdQdA7u/ZlStPSmULjJP6n2sJOD10G3tl6YZ1E5cC5WOGBiFdXyN3BlwsUmpmQp3rPxtqHFlr9vYO1Fy1ubUlMMxaQ/4rgBuBI7e59gRZstm9EUmwt9W2drvr9rxqrsppfSxXyjY3U5VrRnV2xuYW5mxpeV756cz3qaRD+qj8Bd76pezXQMwU5PzS8EX++u7uvq2vr9va2rpt7ezY/t6+1etkAJstL3lcgq6NTtsyyaTWlCx7AN9E6D4F2Fw4f8HuuvtuO724aIc7u/bgf/yn7ayu29Likh5br9UsDxQaDC3LcUlJ70pW1LbMsr0hsNYzbKPmULMw64DAbRySpPWsb61e11rdjmWLBSvPzgriDhIJawdXDa5f5bp3uwJs7NdQJfN6zDOo+rmWuSb51C09cZNGMMZ7JPuW5jjy0mkKcdW7Q1z/GmZpdfiEhp5gFZyINsFxnRhNFs8wL5+Atz5HxBku2vH6OhMboiIERYW7ML9gF86fl/vF2uqqHdb2NR5j42UHhmpmwPLXb1izcN8LcAJgg5JZ54l7RU163sjBNQW44/r3pga/rnn9NHEfsq52IKj8XGx2cWZJh0awALb5nqtWHXzLZjk0bk3OmxGsS00bL5Jjy5efwUlD3lGDjd+gHu0QXot7AXjLnhJ4S0OeLJGvXdP8gAsN+0Xmi0q1or0oubeMI/s6gD+qf+5R7SP3D3wObbd1zfA4Kbq1vrH+eYOXC4F5r6661aEFRWxskPH7eJxnezvV7eR6d6stcbiedd1FcBpsmwVw3S1BWbzR7nmk0mUvzflzxxWpapnbR81FE7uLsEjg6pOjYaZAPEzGivnM6CtWy9mM540rKiasndxbem3t381+8Tf/+NjZnP7HdASmIzAdgekITEdgOgLTEZiOwHQEpiPw/I7AFN4+v+M7ffbpCExH4FM4AuU5z1admZ2zQqE0Qi0qVqP4UgHMi3NRjUTRN5+joJG1r333u5XhhyKR4lgvmRDw2ltbt4Od7ZFdWacXgBi2oGSEDshCRTVJ7l5B9sHzc3NWKLptMcVnVKl0xMu2OeRASgXbbFg9qCCP6ofWaJCVZ9brD63d6Vs277+LBTEF5UwqZa0WGbmoNppBxeJK1VrtSEpVIK1ydOtHeu5648h6PRQ9rigqlTICtHNzMxovV9hWpGACgPLfwGbUPeTA5vJ5FcnIE5TqI4NWh4ITRVG30nUFlyty+MzmCjanzNuSCqkc3872tm3v7NjurhfUVETf3LTt7W2BWorjBweHsg9UEU7qXLIyx+Vb1z34B0XJz/3ce+31r3+DMnYBnxQ8KTYCISheMt7kAD/++ON6TsaHvDyOAYCs50FllnFlA5CaYny73VSF+t5775FShuIW3zvY37XD2p61God2dLhn7dahzc2W7AWXztjiAmpfFNrYTCf9M0ehn6IpGbgUSFOWzbhyDDUM/IMsSYeKCE29YDoCuKmgjuCNB0AWVYlSoEb1YcgQVe5rsNLk2kTdBHhAJaWMx5D1Jss+ZfU5XHAsGfMBg0otlbMswDVbtsEgLbheOziy3R0H681mW+eWTFryaguFqmXzFcvnZ6xUXrBKdclKJaBP1bK5kmXS+TG0DaDfs+gAtdHakH87/I+qooAU3bpzwqRzEsI5a43ZhxG8+nXiatl45UygAKluYjF1/DtRWxvHxM0HJz/GYPeZ1bLH4fL4WT4dVLZ+NENza1LUbnxSvBUQCGouYB3wdhjUsm5bHBW0DnQ9UNjVr5TD/RoM2chBted2piGbWIX+oLQNmcpRoQqoiIrdCECcp95G7RTsN6NCyt0sjyu79B6P5S8G1Wt49/Gc6LeU83nrWVXjRIT9UZGMBXJQz0odH4FtUB+7ynZCkReeY3Q1hmNS1rgadMaKMN27yqVtjXJnpXoEftGQAbhqYpWP9ez4MQK6YU2KTQlKkpT6Fw4U8zHdajXmE6NWw36YnNSXvvSldvHSJbvzzkuaw9ex0l9b1TCxDizOzWr2bx8eWveobh3WnN1d62M13Gxbp9nUY1kHUE+2+j1rQkZzaSvOz1h+ad4SMyVr9vp20GjYzs623Vy7qWiBVAL3g7LNzswGNwcAKg0kaW8OCtmvamIJTQPOXly9ytoEfOaTuYV8X9YYMtBpBNrY2JBTBvEFrAO9LtnAHiMQP0dWt7I1TroDxCHuGR0r5EvKn59fWLC5uVlbWlqw+flZm6lWZOGayQNEyBkmZ9PBlBOtAMtR39LolPb3xNxM9AFOEpsb67a7uyP1IJ8AqhDh7RmcmaRVlFGfsUwqbaViQa9LNm2r0bRWo2EDQGana8V83s6dOWvnzp1Tjm27dmTr165bErBbLMoxpHF0ZFkyU7tdS6LK1vXL3YuNLDBWKeoCuD3d2wkbyuaZ/Umw0k6mLJ3LWLFcsEQmZbu1Pdva2xXwLZTKgrcAxqhW53pjPmFci6WywG0EaSOlop7fGxt8nedqO65upAkECEdzEkAOy3YHtuxD/Bj9iH0tY6EVENMiGxqdlLE6YVUfrfQ/5uzbuM5MziSTyDl8f2iWy+ZsdqYqUL67uy3lbYxBQF0a7xuty+TcBngrABvmpSRANp2SKwtjx5zNfCsAqz0oNsl5XYe4cLht/EDwlT2H50Sn9Kms2YnPGGuhfV7MKNbX4OwBwFVua1i/wvw7grFxjZhYLj3/1q+v8RwaLIlHzgoDHQd7tv29Pe3XaJw4vXLGLt15p373ySef1DkH+B/WDtXcwF6V+WJxcUn3C44yNA/Ozy9o38rjo/KW+73VbEuxzbzJ3kjW3Nj+h0x2Wfpz6pSR7M1qUsqGtytR9bHTfPw86y4PkDv+ZNJCerwLGe8hpL0f5e6O1zgaPbj29bNwbXIOAbJc3donKpva3VDiXsejHvw8eVMeJ6mn+SibdhvlPHNxkXxwz0Lmk2tGFvS5vO5PRRwMBvbffuu/n9j/TP9zOgLTEZiOwHQEpiMwHYHpCExHYDoC0xF4PkdgCm+fz9GdPvd0BKYj8CkdgfJczsqlstShxaIXb/mQKmEC3lIMQfVEbiwWyeRGlQt5e+ub32xveP3rrNVuqlgyyKQFQXfX1mx/a8sODw5kX0lhJyXYl1EhldcEfs5h2UxGbbAbpmiCYpScVkCIW1miNAWwHsnCGAUGtngUZbDCo3BSLALASrKNzeeKOn6g42ENheqhbW9v2ubmuh0eHui5UBSgZqXIHLVoboebsGwuq4KY8m/zOQHb6gzAtiJL5EoZ5YJn9vJ+sHLm+GdCzq7sBik2Z1BDArMBDADChHW7QBCUHtjteX4fJcZMNmfpTE7F8Rowdm1dqteHPvIRqZ1QsUYLUN4T4IAiNkXXmPNK4cmholcsKXRTrFcxHRXyYCB103959X+x+++/30rFopRIMd+X3ykVSypSX37iCVtbX7O93X3b3dsXzKXgGz8oGvKRzqYtk03b8uKCQP3plRW7++67/DhUZEQR17JmvSbFzOHhrh3V9qyQT9rFC6dtppq1XAYbzb6lUgPLZlHfouJKWS4LtEUlhbUodscUUoG5SUtnKaJG60wspF0JE4YzwHGHuyOr1Wi5KsWejxGwRDAmWNPyFeCKQgobSVdzeOEVSOJ2yjwvcBl4gSLWbfp4sf4gZZ2u2UGtaesb2HUf2O4O12DTBn0gEIAVW8aclSuztrxyxs6eu2hnz160UyvnbGYO++qKroVU0hXaZDbrvaH2cc9jHZOX2YOEROA2FOx1ZoKqcWRXGL4XrGXHsYOhIOoUzv8//mFQq4Qq+MRMFXVBIyXMCNZGne3tQOskwH26ae82RfxPmj3yqHwcxjCqbL0oG20kKdKioua+QsUWs8FdGRoyJ7Hk1HU0UXQP2bcxX9TfVgS4gEsv2quwHzKFdV4jwFVzhjfVRHArC+7RtR3OzERm7aj47b6/Dpxi3m0AtxH4Hs/KvZ2d8gkYHED+ydQ/V7w794mFdCmSUR8HMKHGgqC+1TEK3IbM0KgKjZmuNA1ExRzwpd3WXIlalrFnrHyMxvmzwHQaiWjGOarVBOt0nlAworCVdbmDA9nDxsmD88F5A5SjelZzx7jBg9ehcE8zz30v/lx77Wteq6xv1g2aah548AH7lw/8i91cXRUMunTxor32/lfLevfKgw/Z1Qc/YslmywpkbGLh32oLhHA0jVTCjmwgcMtnF2cBIgcqJWva0PbrR8pDBULSzAIwyucKUrPS9MMxAI0ETwA/4xYTV2Wj9A1NJ/xuJk2uZ17vh/Xk5o0bgkBAW5qGUCUDujtdVI0+RWTSCblj0KhE8068lhzSjLO2OfkocU+dWrGzZ8/ZwuKClctkTAI8clK3AXvcntdtSN26OTQpoFAfNRD4+8EienNr225cvy6b6NoBa0rN6ocNtwwWCPPf58Bo6MEdYhl4PDsjS1xAKNC2h5q12bbm0ZElekMr5wp6HHbThXRWELDbaEopzWsD+PldxSp0upYA7sW5kvk3mbI++yRLyPK4A1ANKlzWEyyVOSPZfM6qc1WrzJQsmU3aQf3QVtfXbHtvV9dBVLyO1easjSmNJdERnDep+kPmb7x3ojo8nndXdwbFo2sfNV9xngFyQExeznNvbwdvHZBFkBvXoE8I3uoS8XU7/NPVpcFaN35/tDrEeSR6SugaJpselWPS70vNhyELll+U1fbQIa7szD33lvHohOYa4LgsdlFS5nJuk8x6nmaN9Tk5vgb3GdeRwG1Ur48iF3xPqz1UgLdRpavfyXgzw0iNG5tZJpplAI7+n37tyhEguItEeBv3HbG5x1Xz2EK7ipymPvaLWJaj/j9z5owaWIC3PGW1UpWbDPCWyA7gLVEZ+wcH2ltybaHUZ0+KMlt7jVRSjjhqlOl21RRDM4YcYORSUxfUjY4FUuSqMS6+n3gWx5nivibExclXvpgl7tbZ4ecRrD7FniPObKM9UJjHpQMOCt1o1xz3QhHmSzUdyHI8HkVmSGXtX9WQMeDvAZx72J/6uqeehuDcQ2NpsYRzjDduCv6raSZjv/4b/+/TbXCmP5uOwHQEpiMwHYHpCExHYDoC0xGYjsB0BJ7jEZjC2+d4QKdPNx2B6Qh8+oxAda4ga0cysICpFG9GBfCQyTgCgkF92241bdjtCN5+8eteZ29761tcGZJJWT9NXuqhHe3s2qDdUqGTOkyOgm2pKPs2lKoUO6KyieIPqqijo5rt72NXvC14S/c/hSIKbxRcKJ5RfM2jps0A+DIqIANvu92BANnBgStpsQ1+4oknpBiSCq5P0bUr0EhxbaSWSKWD3WNBz62i1uKi1FIUmVHczMwAbSsq1JRL/HdVYJaCFsomni8WbaJahboqKkuydwGEWNxij5xMomylANnXMXhhrGcHtUO7eu2ave+f3mf/+0MP2OrqutWPGlITU3TC+s1BiBe4KPJRYPNc3ISKuRSdot0khTt+R8V0vb5nBwMcvvALv9DuuusuFaoo1HH8FH4903hgrWbTNrc2VRxE1Xvz5k3b3zvQsUY7Q64RFbuAt5m0LQV4+7KXvtRe/nkvlZXz7t6OlJ/dbss6rYa1mke2v79trUZN6to7zp+2LMKZPrafgOiO7JIBtvkcSltyaM3SSeyTB0Q+6mf6vhoBQrENWBGtCoGsAp2eSynVacItaaNVo4+jAzMvNLqFLbVezptA7hC7VLdMBZBL7YqFah/1nZ9PbMbTqaz+TaYm1p2b23u2uX1gW9sHVquhpmN8gBUVK5dnLZdFTU7m3LydOXve7nzBC+3inS+0ldNnrVSakZ2yg1mHxv4R8Vv4L5fMuqkimaCyeJwAt7dw08l8tuNzz9jq+MT3R5qlk9/344nw9lZL5Pj4eIy6Wifex7OZ+z7Wxz+b53y6x/h1gqGprLhDFqwUmUFZK7eAoGoXAOTf+uqWq4AUKd8EVRxQujVwPBkhF1gA2NW1QIaxCjXkY2p4HSa6tbfnTPq59nvY1T1u06h83aDqjXbL8Zpxu0of/jin63WPsfFoVerAS58xCzdMNJMK3JFaNjQB+NsLZHlkgxzUe6Oz7gfix+rHrmOOWcwTdsn+kjgRMJ6uUGYoGetuq638aTlAoHamISU0q0g9H7Akv4eDApa6AAYaVFBXAnOkNGU8NR8GdVu4d5j7HCwEK9eYU6pzi+LZj4vzh4r01a9+tb3i5a+wcqmiufP6tWv2z+9/vz38yEcEUIulgix6Oc5zp07Za199v82m0rb66GPW2d2z4nBoaeZRIDHHkzA7TJkdIOxkXFMpS2RTUmdaOmU7B/u2W6vZ3OKS4Mzc7IyVy+7+wPWi3E8y20fKZreNBzDqPhXM9YYUZZdqbTBrNNt2/doN+/CDHxG4Pai1NA/GaAI4G0tJOoOFPQ1NBcM+1NcXVyOz7nhmuK+twKJTKys6TvYWrKU0QjFna43SZe5NMKyLyq2XpYLnnsomWHDR4wJqtQNl7F67dkPwlqYurh9OFzAecMulQP4mlzd7BQBxFYvm2RmbqZRt2Ova3u6u7e/tWK/dkXVqemhWRHmcK1olX5T6Foin3HRZnHfdGlmNBxONFbqPRD5Drm3KhrghJFPWGyYNU9/20Kw7GFqbhiBsvfns9wRv77h03pZXFqw37Npebd/2azRJ7dl+7UCZow6yfb0nooExZ6+D8o81P8ZFjPpsIgyUcJmmg9DcEZogBEVpLmJs2yjUmxpX3hOODXzxHPYwZwS17TF4G5rSPHM0zGvPVnkb57X4VQ4O/hzxfcbGoWPNQ1y/4TEei8v859EVNG+5W8F4vfCmERS4ZJTGlTM2aBF74c16NP1xHgC3OMa4WpN13sdd98wx62TffzqEDRA3ZKpOwlvuCWWuZlDhJj3SIajRpS4djWFY04PAPK7D3nQRM819jp/cczH3+HrjTULMlTzn9taWXblyRffaxTsu2tLSsubJq1ev6n0wT2xtu+05LjfsZ9nrAm9Z25jPaKLUetdqC2wT+eFNf24zLWt2NUX4nrKD3XerZfv7B1ZvuCq32WqryYE5WB8jlfF47ypV+MScrzV38iPm2MZdTtzz+miE/Uf8Gle7cWyDVLkn5L6+Y/H5ME0Od7zOA/QXqGe+DXA2gnuPaCGaw6+PGJtB4+doreoNtAemeXNxcVFQ/L//f3/2iW5Kpr8/HYHpCExHYDoC0xGYjsB0BKYjMB2B6Qh8DCMwhbcfw2BNHzodgekI/J81AtUZclkLyrytzs5aVva+WEW68taL6F4konhBoaeHmql2YMVc1t7w2tfaV7/jHcq0pSCfyGWkiqptb1s+7TaFwNpMPqfCPSUU797Huq9hB7WabA8pIqGQovBIPhUFYDrbZXucoVDsBTaKszq+nmcbUjTH+m19bd2uXruuwu7e3r4RfUYDPQU+VELk8wKpKX7K+qxQsHKJ/L2KiqNS75aKtri4oOIL0Na78BMqnHpnfU6KXBeNjJVN/BeFfRSbbVR4ffNireACYC0lBcPRIQrisVUzgBPAzOf1mzdVvO0g1znxgWWbF9wnqZwXPykyRbWcYDBvPNCZqGJh7Dif/AyFMHmMWCZTMwPU8p5Qmu0f7FvtoKZXZxyw1SP/9+bqmmz5BDilNsKSzl+fMQGIS4mcTtrnvOgue81rvkjje+36NasdHlizXlfRFXhbPzqwTHooOFsp5ywx6Nqg37HhADvmniBtOj0MoNaVtunU0NLJvqWSA8sFeAt/oaCmwqgUMeH6GFkUupLO634U3d2uNaowYkFUFxOPk501sDYhy2lqc6iRhgOeI2WpRFrQtt2iYNm1dovxBAANrdFo2/r6hm1ub9tRo2sDA9zM2Ozcsi0uLls2i80e11DVTi2fsbNn77ALFy7ambPnZFVoeezKU24VCthXtqNrGUc18gjiopzxGN+cANEnwO1xFe34whrbHI/KmKMfBv3LxFV4Cw0OPxtD5OOmuScf/8mGsc80B8fjccDKvERWqIBssD4GCElZqwxVsmsdJAneBYAn2BFYKPeP4JngLbnGAQgLLgQJquaMgcDCuAgfCvEBnOhshCK/7DmD9e0I4EZFagAWnm3MteqF9ZGdd1AxikUGFalUUQHOjptAxvDWlfJBdcqBRNVjKK6PbJaP0d9gXx7VquEeG1s3OwwdZd3SNBFzq6PyNvxcx0mmNGtOL+QGA+bafLZd+dVqCdhggcuHsoUDLOB3mu2mwFQDyEverZpYUpZjDQlglmm03wOoOcgR2I5gYkJYrDMYbO2Zy1HtSe049HkPe2TWFOZxrIX5yhzttsBzUsYCAY/2D6zbaNhdly7Zy+5+kRUsYbWNDct0Ow6RGQ/m8WTCDpNmNTJfEzSupLRu5qVWZT1KWyKVtkLIguf6kGpVmCqMq+Y6h3AC5P0ISnmch7DyPQeiR7a2vmmPPf6EPfroY3ZYd2X2/EJF17UgO24UyaHWY3eiyOvfPMCzv5mvyYd09S/rC04US0uLtry8ZDNVogsyuj45T54/DMSKlvPAXIdBHDTXOfuOw6O6Ig7I37x+44bduH7Dtra31eTFekaOMMpANUzoPkQVBzhjP5O3mXLZquTPZzI27HateVSzBpbVzYb2DrlkykqZnJVQz6WzUtryVa+PKXrIRO12cejoykJf91dQabsNvzd7+J2eMHBh31LWtaR1hklrDxLWGQysA7zFsphMWsYrn7XT55btzNllgyNtbRN34HOH7GhZWEITCQAZVSiQkVlV14Agd7BEDtnADgUTo3vBVbgxGzooH5UZDRgnGoDsW94b14tDULlQxAktQEqsoHWRjpqjHP4/F/CWa017unDsUoQHcBefPyr61Zo0IN8XxxW/SXUOaHMKz+H5vb4/EXwFnnPuQuONLm4gXYbrJ6uYCMBr2NCFrYADXG/w4vHBapd7UVm3Ed5yf+I64u4rsRkwKje5Nt1CGRW8K2913asJL7znCGaJPwj7Kd+X+P08/oyg2+fq6B7AtRn3fijl11bXbGFh0e66624BWppXrl+/rrfNfbmxsa57CHt1wC0fXAPc51iF815wV4lNLFG9r2ELSn5fWR2Fcq1wn6ihJtjSY7lerzcFgR10+vWmNTSo4uMxu6V/fMbwj5CvrJ9M7Hf1+uG1fXywZY75DePdh9qG4h7p2A5m/FpJpZlHDBwfNJ74x+cpgHMaV0Kmd2wKjM1Q2hdorUJrP/QYkWzOrj5+45k2IdOfT0dgOgLTEZiOwHQEpiMwHYHpCExHYDoCz+EITOHtcziY06eajsB0BD69RqBcRkGYt3J1xmawTi4UR7ZmFFopjNJ974pOlBsU0lt2uLdn+UzaXv+a19i73/lO1Vl6FHNCxuDB1rY1jw4tn82ogIUdYLvr+ZDK1MJ+MNhnjgp1CTJOsQck59OL83xQrKUQtba6KgCKleNhze2PXZ2LNebROMcsmRRMRF2g/NlcTmpZbI8BtuR/8XO+DzxTVm2+qP8G7FKQB9jSTS9bxGD96TA0AkBXZ0jxpRzKoQqhnd7A9g8ObW/vwLPlWm3b3NwSWL55Y9XW1jalVAA4k4HaaANbj3+kU2T1eSGZj1E2mmCKA5b44WPn6gsvakXbuQg2enof8TlczZdU8S7awFKU51lc6eQ5b6dOnbKV0ysqlkt5e7A/zpEESCvzzW2fKc4DK7DEROX0hV9wv12685IdHh3Z6uqqrW+syZrSVUwtKxbIWS5YKkHJu6+SN0mBWCcnk1jVddES678Bt6hxgbopIAL/TlNgdTCPItYzHV0NI9s8iq+ADSkYNYJCXFGR5sU5L6pKzahCN+OW1ifwFZiaSmF77QrYfm9orUbbdvcANdu2u0t+MuDZf4/ifiqdlRXyzNyi7I/5So50uVQVCEddu7x82hbmlyxXrZoZKlsuoJiNiuoH++VgVakLL57rUFwcSa1unUf0iJPw9ikUtE81C43B7fFGgds//qng7afXHOdF8LGydlR4DepZ5UcGACh10Sg32u2QbwdtxwA3WBALfrgal0YWNb9wcfiPRQJUWA4A1Yu+fr/p96TudLWcHh7yAz3HOVisy7bbL4k48vGd6Xik9A0wdSJvVirCCXDrmYR6Fbfo1JM4hfY8Zwe4o4MPVsR+VuVJG4yeA+AVugqXsoDWWHUVAbegUGik8DzHkO0bbd6xmEVd2+3K6hj1l+ecu7JZaq6QbyuoDajq0RBzJGiKgwDwVvOhVIbcCw5LHLo4FASS8YYFNwG4PKdUlv59PY55PEBBWVZrFVMCawAAIABJREFUsMbKRedbQ9kJY9kLVOaDJhjmQaz1o/3qkMI+iuGjI0sOB3bnufN2x+nTlur1LI1yFOtXmKqipxPWTiWtRT4jgCeVsmwhZ6VKWRC0UiypEUg2o8EGVu+ZOU8532Gmk+W2X3OALLkqYMdPjMABFtKsn4dqmNra3rWNzS2rHXpj1exs2ZaWl9VUhbo1nUlaLkfMATm6OEcE1ZwgmdtHs37SoLWwsBBy4Wf98ayfsrYHzk7kG4/WTa4lrOY591wPDpO2tnZtdxfLeVw4/N9YuwKBgLWcXBp3yDDVe0zh1JAP63hB8IR9RAIAS05trWbto0NLDvpWyedtrlSyUjYngJtl/RgmLG1J5WAyBp24V+GaC01pUTkuvJ30PE9fVYaa+1HYEoHbAdjSvIX6dpiyboCi/KzXQ9s/lJK6MksO8KwVSznFStD4RKOb1i7vyHKQS7yDlMUdnUea6xwMAnETmkOUWssxsZYFlTBfJ22T4z5CislOV9cDSslOh/vVm8+i7a3beviaqgzTQDId2j4H8DbMh3G9FrRlWKMqdQLgyv4Y4JqgwQIszj7UIxl86+N7H2/g8lgBzmG33VHDh7Jt+6zNKcvnUH7jgOIKyziJyro7AFUgq9S3LvMNOczkLQflLeMe3D0ivAV6AoKVg8vvB0tlV3JO2IHLHjw4KoygtV938b3zumOY7XPweH/sUJe5yp0gfF/OPUMD4M72rq2srMjNg1gSLNzJrY6W28Bb9swobNljM3/KQSWdtpVTp/TVbcF9r38S4k7uO+NeY6LXReukoj1G8JY9MfElNe2D+fSGgRBBEJou3BragarWyWjFr/0b4xH2wT4aYZ/r6+lovZzccoTfi9/yv10CPA/7J+fy8feP77GOQWutwzEL93ikRLQn5/Ex85tzwrnZXdt9XjdBZ3IlbzpiqZCzTsLSRKXQKIB1O81c/C3G0q6endik5X8joCaebOzTnjgMg5pAEkPLALlDrAjfy9I0w/MD4bHUHvStzYzG+RuyY2Y373Oirp9wfDwvfyvxfPy+2o1Yv7BxB/BP/E78+8Wzq2nM4LHetKK1J+wh0rjiDIfWTbk1PceCs0FXDUVmBTVu9CyVzVgpX7D0wCwV3DnIvWbSaw66ls/mrCS3G7P6oKu/UfOJtHVw6xkOLZdMa43gmPuplO31WrbVOLQybkPJgs1mC1oP2jgs9Lp22G1Zrde2dCFnC6msdbF4TydsPpGxDG5MadOYZTs0LUU7cRp/htYa9q3d71q735P1dhyLbCJluYQfg8YMN6N2xw67HevgJIKLwCBhJUtbCTcA9ibZpLH3kHMFjbN9b0AqpjJWzOUtNUjqHDaJIep0rVIo+lyQSev1e4OuHXXbOtZ8KmOVVFbnj+uikzTLdMwa/Y41B/ydlrBCMmfpZNLaiaE1hj097/RjOgLTEZiOwHQEpiMwHYHpCHyyR2AKbz/ZIz59vekITEfgkzYCxWJSHfflSlUgE6inHDspyYC3riD1IolncbWadWuRvdfv2f2vepV99TvfoT+ugZXZclG5uEcoNTsdWRTSmc9f4DmgbCieUQiWzW/8I7+PXW9DBWPUoABZCra7u3u2v7+nvFQArfJIpWj1P+ylqsplpUxCOQuILJWKKuRiY8ZXPnlvs7MzUtmWyoBb4GzGcllUuA6sgZEUarDGjVbRPH/MsqJAqCJNMmHNRkNwsnZwIKXvxuam7ezuy/4Y9e/6OgXxQz1mfX1dP6PGH1Inj51fmaImXeWlIowKFQ7P/A98/Rk/ss/zotpY/eKKuFsf69aqbhmo56HAK4VSQsVuPnh/ZN9KzYZSulzWuGSzacFvwASKjr19lLfjo5f9qLJesakcSq3M8wBVX3T3XfbKz3+lnT9/QYDgkUcesWajLrvDTvPIjg73VaymSJoBrqRQ2HrWbS5LoQyA1rJ+nwJAT4XbLFbJuIemA7zVv0NGYlC1eI3ZVTNeeKbAF+GY51w6tuGBDmiBpalUzjIZrCkrli8ULZXOWSqVkQqX87mxsWUbG5sCCajVWm3gcloZy+XyjM3PL/r9s7Bks3MLVq7MWbE8Y6XKrGwMq9XZ0DBQtqRykL0ww3sLvswTwNazawWLVEwbg/pQ3XyaueGpFLLjX/H3P/54apXt7eDt7Z4/YsRP2pT1Mb4QFr2o2kIWraxQvaglaDvxKfXlKHc15NsGtW3MYvXmidCwEdSaUUEkK1Pl3Dq4jY+NuiDNoFFdSmEt5NbyhGRiUtSO1pTRDpjr2MEBNpxcq0AKv+75n8NW3eWuaA2gdozVAzAOPxtBWY1inGMmGkR0fOFTNpNBiTtqGPEcSc+09jVB/xv9XsjfdWng6PKmuuvzmK8hrjJ0a1yAHApnXBSALcqwNQep/BIuBsBcKW8Bu+22dYAzstb1XOHR+w2AxK2nfYxGV62ogINPxpF5jqadUqms/NPVGzdsd3tHdrkUNhPY3CvL0vMwHYSG3NB2Uypgjt2fD4AEVEu6IhPICDSgAK1hYn5N2dzMjJ1dWbH52apcBTg4LEcpduaLRblfZLBBll+8Z127miurT66HUbbvRB5smvz3YFuMFe5Ro67IABqF9Lm3bzVy0hutYDetNhcHgBSelW05lH3q3MKCFHqoXlE5InL2jFryHNOyU6UJioYoQeUyebve/MQawCfuGTR68YltvdvSRmv30PSk/FKPF8CWH7hM49PmxraO9+jQc++VSY6CMmQdc49wDEDtcrlkxVLJ1amprPW7XavXDqWyZY9i3a4VUkmr5HI2Vy7bYrls86WyIILskDs9nW8yUGWNTXEccNp3i2NX1gJJgiqV6yudEhABPAANmjSldXk8/415AvAkaf0EoD1ApgFf+W9gytAq1ZKdOXfazp0/o+metQyHDeDPwf6uzt3SwrzWadZJAS+aO8J9QbYx84Bs2jWH+c+5P6KC19W3YweVuA/QvdZqCbI1Wx3dX7hNRHire0n3UchRH6lCvanoE1beauoJEM47WxzQhoaqSfXtKKcUxX7IIMXFA0cU7jVuBlkTp9mz5HR/HoRrnoYO9nSFfN4K7A/JaBbwB1azp6XzyjO5tW8A4Mcs26i+TQYrZSyQg+qWe13qbxS3Uu+iwGWOiC4g/lieS2A57ktG+xSPAeHe1tcAJAV2Qx6wYNrkHnAE9cOcO8o5Hyqy4YEPPaD3ffr0GTt/7oIALW4Aa2urI9XsNnPboK89Ps2JzMXMoflCwVZOn9b6wvXD/TX5MYK2o/km5H9PNInEc8ayQLOn2yx7swzNAnLaCZm5RIlE63uuRT61p4+ZuaHxxJvvgH0+TwWUHfZHY+VthKjxmH0P6PCddSfuocfXbVg7R8rfyT1WHN9IMn2F80s2xlj4K0W1tNZn1gmcADRf9W3r+tbHuE/52B5+NlsSyIsfyuU1B6RANN33iioYw1utvnyTY3cePuoNjCDXfY1sBG+TAd7yd1qWeBjukd7QhumkoCDzH8cBGI1wkdU7AvDwcgK7zLk0yehrAOeASLXVTYBMHQAODXrOgWD0rfDWYwZ6iYR1jHl3GDK8aaTpC2K3BzSuZpRlHuEtT605OzVUU0w1lbM5y+ol9xNdq/XbamJIKjN7KHCbT+KgAbxN2EG/LXibS6dsOVm0hXTBm64ApDQq9Nq232/J1WEpmbXuAAsos4VERmPUzgB6adzT6huiMZLWT5rgb73HWtKxTDYXrrmEwC2fabW0ekwGjwMUA28zmZxlhgmrWNKKNCPxN7XWX99PAoVZyxgX3CWKmZyeC6cPwdtuV5EBk/CW83LUaWms8umMVZJZnXteH2Ce7A3sCHg77HFFWCGVsUwyZa3EwFqDntXbOCl99n489thj9jM/8zP2sz/7s8qpf64//uiP/kg2+d/zPd/zXD/1p/z5PvCBD9gf/uEf2k/8xE/IwWv6MR2B6QhMR2A6AtMR+FhGYApvP5bRmj52OgLTEfg/agSAZahYKGAvLi3b3PycirB8yHJOSg7PUKOMof/udqzVOLR2o273fc7n2Ne85z0CnHUseEsFL8g3m9bvkPwW7G2zWUukklIrtWRtCfw8NApKdOtTzAH6SkEbLDIb9bqOQc+RGls5A9ZQFgAagcDkuJI1hWqWLNwZMu5Q15bLei8oi6uVGVkkU4Tnj3MpWPij3Mh7I9Or59mKKngCCNMqSEu1kM/LtpBj3NrassuXL9tDDz1kV65cFXDgk6IztsfYPcpis921o3rDOl1XtoxYh/MDFSsp1kpVIKVBVBT45UPxJapwolKQ73thapyFOtk9Hzu54+Mc8o7zLsdwE1BK3lvWbbID3UA5JYtrKf0oCqRtb39f6lnskychsRclHZ4znvyeLKVtaGfPnLYXvehFds+9L7Z7X/xiQYDLTzxuB3t7trO9Yas3rtnB/r4VC3kppIAdqGmKxazNz1Wlyk0mKTxgvedqG3Jvk0nUtwNLpvg3BW8HwAB1f+8UYSMkCkAqXMdAoTg+2BySO1udmbOF+WWbqZLJiL1nUecByAGsvX79pq2uresTAEJxH4txLAmXllbs1PJpW1pesbm5ecsFCFQsVa1YrlqhRGYyOcklFZajUo77yAG9n3cHYNGjMebcTmbdPt10cjvA+lxNP5NQNr7OU8Hb5+o14/NM6nmeCg4fV8uMIXe0kA45h8H6eKSuRbUUlbYhu1YwN9qMhgK11PRRhRutktW8EGBpUKPGwrYsIkMWrUPbqDT14x8pXQVX3U5yDHcdHHl+rhe+I2iRsjDktEaIG+89XT5jMunzRoC0micCNOQhI+UtD5JN8Tjb18WvY3Vu/JnmlpBBGhX/KqHrvTuc9g//3WjbPJmR7omVoZAerE57wK52K6wFfG27Hb9yBN2mlHmRcTis19VAwRwbxyUWJYUfQ5au57lG6OSK0whvo0lmPMZuB2DVs3PnzttrX/s6O336tD3y0MP2vve+165cvqwOmywODKwvIU82CuAZtm6n55ns3fZobfSGEY20xoeCKLCpkMvbbLUq2Cg8lDQpAOcWZq0yw/Nn9b6YcxcWF61arliSvG2AXTifMSPWz7urC6OqUvMvQF/wCTVwR+sQVvc311bVcFKvNwRHmB/TFFlZAwMoE0RTRjhQtmgXL12S/fGHHnjAVtfXtJ4y3zJXY0NMM8rC/LxVZ6ruUpHL+Wfe3TIEn7RGuVISSDa+NznukK0a7rNGo6XIg7U1bKcPrV5v2UGt7rmbCc+4F/xpNa3bobCeEnzSGj9TFVDm2ui1OtZutKzdaFi32bJEr2e5ZNKKmYyVyODN52yGeAhyY9NpjYeaxGgWoHFC3g+uHKM43uMcxuxnoHPSpOrCXQSQAbilkI2iqdFpWxNrWO7hQcIGyt2lMY0mLD5RdgLp0ES5Ii2bz9qZs6ft81/1Sjt34Zy12w1rtetqjHv0kY/Yhx/435bLZmxudtbuvusuu3Tnndrz8Lvsi4icYM8CMOSWBNg6JCMPmvvJr3Gu9Unbd1nd8t5bbV0X9QYA138XeO/3vt9HNKtJ3TiyMw7uHp+obbLmjBPzepjnHF5645Wud5/VDDG6u3MwP+DEkVSDGdcxH7K97/Z0/e/vu2qcZj6szWPDAYA/No94s0tQDYZ5w8/TBEDF3UPHEVXBrsD0JhpvXlOsRzYt62SOhTk6Ntx4o8047sL3X8F2OfwsuigAcT1fOCpvHQ7GPcLkPs8dX3Ak8b0g18IH//0/ZBd/euWMGumAtzdv3rC1tTU9hmsCtxeeh70fRXGOj7mXJoizZ8/q+8zBKJbZd4/WoHAHT+4vadYBurnrTLCvlmrZ3z9LjxTjck8gLxpFaowmcJcJ1jrOV6NO06Y3bNIAGmNaRnbWQ3+f7iYwdiWJtsnxSvLlzps6I7yNa1HcMkfluNbtkzYluiwn9x7jfc3xlrfx90ewPSi149q8eW3jud4UHXu+c5kJeEtzDO2EiahsNQO6StEqW35X3mqlDipZHBHiRwS28e8Gv9NceetrvSuxUd4K3kblrTmoi/B8pLwNIJbhdT8HV+VyfLlhUl8FD3ElCPOt3CQmrMP1twbOFEMTQAUM6l4PitiE5mHaH8fwFkDJHKa4gGRC8zV/35RyeSlTGRPNFf2+HWQGamJaTOZtPsDbXevYzrAt9SkzNYsV0LSII8+QNSBh+wOHt/zNsZIq2kIyr8ZkAHKz37Xdfst2h22bTRQc3tK8lB7YfCJn2eHQmkDvAXtQh92TUJrfB5g2+w5veX+A63wiZXlzeKtIicRQkJjPnppYspYdorxNWpmGWkBzJmkD7rfhQGCZ52ZMUdGWs3lXIScTipbgHi3ni2oyozGJcQTC1rttuVAUU+kRvOV89ZK+hju8xTkpMYK3bcZhCLy91VHqdjcEex8gJy4BEdaxnv/gD/6g/e7v/u5t76Gv//qvtx/+4R+2H//xH7f777/f3vnOd972cbgO/PzP/7z9xV/8hX7+5V/+5fad3/md9oIXvOCWxzM2OEy9//3vt7/927+1r/iKr7C3v/3to8dR0/jzP/9z+6Vf+iW7du2avfGNb7Qf+qEfuu1z8UsfC7x9uvf713/91/bqV7/6luOdhLebm5sav3vuueeYmj7+0jP9/BOZqH7u537OLl68eOwcxPfzdOfm6V5zCm8/kTMy/d3pCExHYDoC0xGYwtvpNTAdgekIfMaOQD7rYAEohV3iqZUVFWIpUrk1GwUY/wNdBZleR9m0XZRHjbpdPH9embezs1VB2Hy5pEL0ow8+ZE9evmxnTp+WDTEqs0bTgS1K2qOjmpS1ZGyhuJE6dwiQ8yIYRVtgIEpa7I4BddRHyOtCEepF5AUpHjheilEUn6pVB7quriUzN6/CqVsteiFV2a39CPv4b2oUnl/J4zgGWVZmsra9s2X88ROB7YMffkgFMY6dP+h4PqCLq1e8051xinFdQnPHOFiEOVHt4Y93YZvD0Kh8i0Vvfp8/ciOgjFm242LauBATO94nHzO+eEMhRWA2I6DgecAlqS9QKKNOAVRTGKQwJRBw47rOm9SHo2xOVzR4cZKx8jHHKhMl1rmz51SIe+lLX2Zf8iVfIthx9cknbWtzXV9Xb95U8Vy2j3KJ9K9nzpy2M6dPuQI8hQq6YzakEMDgup0yJR8BErJFKSwJiriShZPJlYoaBiWOF1jJM67Y7NyczVRRY1esWK6M8o45aahpBZmffNI++thH9Yc84INCTzqTlSJuYWnZlhaXBWv5RKU2Mzsna+RMNm9ZOtr1mbUUUJzmANkAxmLiWD09uiQmVU2hVH3rZHM7aOrXS1RPfmIT1MnSZHze+LrHFSef2Gud/O2Trx2Lpye/7/fwJKRVlrFRBHb4GtWxEbxKkaYMWweD0X5UFrzRDnkC0HpBd1yQnoSoMT8ydEOc0C/7/OG5nW4HzKF68d3VlX62XA3qdUFXw/M7MRswFrT5Onq9MFw8lzIUJ9S3jut8flGxmmstqOwnRzm+r6Afkkp2DFuD7XNQz8bj8naSiTxYvG31HsZqvlF2Lc0Xsir2Nxpza3mdaAcq+z4ad+Sq0JL1PvdvBASMgxqEAvjEtQA75DoZjMpCDRmTGbfujXpa7JfdIjbaPjtoiY0vQbc1mmN5HKpd5jXeIfnfHMPVJ69Yq9GwQReAnLBytWIzasrIudIaFS2zT68v8IXqVvA2ZKOyeGjNyufcwrbft2qFefCsLczNCzo2Ww2tc4xPrpBTTIEs+pmDgbYACixLZSUsguZOEKEZQO4QQECBHrc1jdc8wGV7a8uuXb0um34yfwXtVLCetG7F2pU1b2B1IGCrpQaT02fOaH5Egcf4PfSRh2SVn8tnrTpTseWlRVtClTs3K6cKWVEHK1ld5+FDMwdFZ9n4utpd2bhhfcM6GOUdzhW8L0Dkk5eftJs316QCBTTA8LVmE9MQnDZwZyjksjYz524avA5OHa1607qtjg06XUv2BzKiL6AUyuVsFpcNFMsBm6aUV9zXuZHVMbabAdR2KUpzDysrGDAVFLNJVLQmNS6F7E6va+1ezzrYWw6wl3Sll6t1AQfYX2N9nyZc1VJJLLv9ExjNfeIwNGnZfM7uuusue90bXmelUt463YZ1WnUb9ABtB3b16pP2wQ9+UA1j5Ji+4hWvsIt3XBzZJdcO9jXHxPnOgXxC6knGF1UlDWdxnQTI0TTCdSx4K5eTtm1v71ntkEY5Ry3qO3FiOXb8CIp2h2ITmbeaFMJ6Ed0AJmIdblkr9Ji4dp34aXDMUGat5joaUHw9ANri1sF1kM0G9wGpYgGT5DfX7LB2pLWAdR94iSpbWcE+kel5NP+GOUz7rLCfOQluo1OA9kHRyliNYq645dqnCQJ4y14DCOOuLK7qd3Wuf40KWh+qYN8b7uGwG9Q9OQlo3V457hviOIU9V9gz+HMnBav/8z//U9EOQFjybTku8m53dnY8poRGyhAXwb3rmbcJO6ozZr2w/ysrNiXma/s65Gursr5HziYOj6Mbj6897kYxUuly/8SmpwnFLo/V80lNHxqV+ij/O/r7gTmJz6jMVQ6zMuaDvb/WGb8+4njFDFtvrPJVTk0IYS3S+55oevRrwF0wxvunOIcd33eEaeuW9Z7fj41Dk7CY4+Jj9+bzq7w9h11vWJ/5ChyVk03MT2bcQmMTqk5lmMtJw9d0miH9ehzP3ZPzOOMHZOVhzG8R3gq+ci4yKVnqYrHL8wIM4+4MuCib4QCPgZD8XPAW+DucsE2WM45nvsfjiWsbrw1kRK2bpVFzQvlMu43DWz6HUt52Bj1r00CDpX/S/37lPqhm8pYbJKS+ZX7HNvkwyb6wZzOZvMAqH3vWsYMumeopGzKF9wZS3RYsM1KqorzdaNa1/p1OFGwhlddrNa1vjX7PtgcB3iYLtih423blbTIjdWw7ZdZmfenQkJKwNPd9ivZUs8agK2Da7HWUde9/RyasgLKVGBeyyQPs3hu0rU5zBE2s2azgdHmYtFIqK/AclbecuwhvgdooZIG3HAvK5ZaijNqCt1xDAGopexN92SbjCJNPJm02mdO5Y6w5V51hXzbTzZ43CJdY62gGAegPB3bUIgP6mT/4W/rbvu3bdM//4i/+ogDkyQ8AIR+TKtNnAoTAzO/+7u+2N7zhDfa2t71Nc/Y//uM/2q//+q/bL//yL98CXQGGP/ZjPyZoC8B9y1vecgxIvve977Vf/dVfFWi+cOGC/fEf/7H93d/9nf3CL/yC5lt+H1D827/921Lafjzw9mOBnZPwFqj8V3/1V6NjOTleJ3/+zGfl2T/iUw1vGefv//7vt5/+6Z/WXmr6MR2B6QhMR2A6AtMRmMLb6TUwHYHpCHzGjkClmHHL4EzG5ubn7czZc6F4gyI1Wo3KCMszhsjBQW3aOLR6rWanFhfsq9/5dquUK3ZQO7ACBbNs1v75n95n7/+f/1MFYf6qp/OfDl+KSABb+EY+79mrUUnqateS/hiqlAGKQFmy7ApS+fA5NzdnpQKqyRkrFiKgzQrYut2vf6XwRfEJe9x02rNLBXBkTYrCzZVuEdhyXBSPagc1HR+f5Ij9x3980B599BG7uXF4zPKYWkOWokTaYYEX+INyJdhrxkKS15tidSIq0cbFimiDGYvskwWVCKvGRTGVOLwQOSq8nCzyRYWuP062ouGx1D9k6YcddCE/kdHIuGH/l5XtJeCc36UoCsisN45Ckdg7qlGtxOwyjkcWpIW85TIZ5eXeeelO5fxub2/ZW77yLeoepphy9fJl2botLizYP/zDP9hDH/mI4BrnnvcIhOccr5xa0TVQyGdUcJcKd8AnsKYzUi5yLK6yC3m/GhfT+8AqcX5uQYrySnU25EglLZfP6zoD7gOR9nZ3bW193a5evWpXrj4paEFhlCJmZWbGFhaXbOnUii2fOm1zykimyEk2ckGFYmxVHaqhsI0KmpCVGdQ2sUjoMCvklgaw62f0xHXho/w0886xjoATj5uEvU/3HMdfA+jtJTgv0B//eCqA/FxMjZPHGP/NV0pak8fi30Pzxj3s0MKVZCMLZDWchIJzgLcjK+IA2ka5kAK7XFtu2RihJkXnqMSVVWm0EY5F6BGA8Pc+Vt8GQBBza3XoDlVjk8OoqSJAgwhuXU2KnZ6rlMgdHBXDgypFSncUKFh7huK1g9nITxwM60wpYzcWsKMVcjzecaE9gt14Jfh7B6J6E4TgRijKR9jhMC6cpwAW49wXX9MbZBg7zzMFmMr2uO0KStk6yjbX7V6jSpCiXAMHhiauBdGS2OelsZLN1XG8R7eF9bFzkB3HOgBLmW66Xa+re/wxnU7Pdvb2BDgO60PLpczKRbempmmHZg3WGM8LD64PAu2sZR01ozCfuboXZwiyYbHsJ2u9LHXqTBUg64ApWisnUMoAPbFbzXnevHLmWh01j9T2a9bByrbruXc4YfDJmsoH5x9oxGsDwmkiAnLfvLlq165elYINSIgSkExYd3bwnFpZ5gMn+z29FupE7HKzuZRdvHRR4Jb3G99XJoc1fN7mF+cFblHeyj46zrUhU9ebb8Ywxy21Pc+ca8etyd2SnCW513XLcM4dwJkC3ObmtgrFyXRWufGce+7+5DBhxXzB5ioVm6uUtRdAub23s2NbaxvWbjRli4lNZZn8QtavbNaK6YwV0mQ0pizJNd3tEgjr0AjlU4C3gIYBdqc2lP2x7mDu2WRaaexo2lBzNRlvlJ3AW7JoAbco6IfA2zBfSAnPYp/CbiSAughusTPFVtdtuFknuJ5pAHrF57/S7rvvHqUZJoZdKxXSVq0Wda888ujDcvlA7VOvN+3s2XO2TJPdqWXZmLLmsgbF/YDbend1viO8Zc8W7dx9vhtqr9NstOQOsr9Xk002ykxIA+fI7aKj8tRBrs77Jwpvw9x0bIUKViQO2aIyNcJLty3hlOSzaSnA8zngaVLzCJnT2AUzb3Ddc/8RU1Aq0kSY1j3K993dAAAgAElEQVQjFbiaa1zZ75BvHDXhj5GJqTeGBMtkYBink72kYCzXk6I2svq35grtN5mbfE/FfQ7E9Rxev/fj/eKvE9B1/Cr3gFv3hD6PBdP3MFg0qnhzhDer8ZocNy4hDzzwYdmn0iyCwwznHuWZmgy5XtUkl/B9Sz7ve59uV7EfZEpzPTAkzEfs32ZpLMl5EyfzCEcSXUNGe9kAAqM1cVwnpZqOjTwBqPp79KaA6BoQFZ3RTp15guPgmNVYwhoQbJXlZoMds6yVmcPG529yjuU9xizfSZtjH7dwDOHrqJkpup88xVbm2A5qBBnjg49nx8ZzvLe2/VxsjJ7yOe7IFgVHR/EuwZZY+cmyivbGLsBtVLiyM1DDpSKtHeROXpNSXobzxrnh2uVDTVVBeZsfJi3TG1ovl/LMW7J1B9yf7vQBUI0qWiAf82uEkIBfAKAUvWruuTXzdvT6oZEuhQuGlLcJqW8jfB4msWv2HWK0TUYFDMRlTo7XQTadsZlsQXmzabY1HNOgb/tJbxyYTxdsPhng7bBjuz2s1nFNgPQOpbp1cJqyXspkm7yBw1Q2KXi7lCrIvallDjNR3W4NWjabyttiIm+9YUfLAbbJmUHC2mky1Xs27Cc9Jzg0YgBSAcD1fkdq5kwqrWOVqhV4m0y7olbNRgOrDTpWI3aCv3UyWcHpsqWsTFPVMGG9tN+vQFael+fkPAnepnOWoVkJ54iBuzBUsJRnnxTykQ8TQ6v32lqLS8mUVZNZ49xzPmVXPQjwts8KacrSBUTLNtn6dtR8dsrbv/zLv7QPfehDqgOwx/mWb/mWW675jwfe/tu//ZtA62/+5m/KlYsPlP0/8iM/Yi972cvs3e9+97HXiXMRe1RUv5MglXFEFXz+/Hn7hm/4Bv0ecPg7vuM77Ad+4AfsxS9+8acU3p4csNuN1/M1GU3h7fM1stPnnY7AdASmIzAdgY93BKbw9uMduenvTUdgOgKf9iNQLWUdPiQTUrOePXdeWbFetEZNgp1eTwVgWflSMKfIclSzvZ0tI2vvXe94uwo+//qv/6pCD38kYZG7sbZum1tbUmBSiEIlS7ELMMhXYCzFR/74dPhX1Gt7Vm3RSuWiiuDYSXpeWToU5bCqywY1ixcB3PZ46NCuUJTtG0oSCpWpdFYFhKN6U9bMTfITm9gG1nV8N2/clLqFgjagcnV1TcX5w+bxhFpKgTjvUTRzpZjDgFiY8uKUK3ulqlMBFJvfSaXKSQg2CeGOF1MmL57j8HZcOHIYGPMdb73comI6/oTHU5RhLBl7LKdRMrt4JiEFbaXqlph8jwL/2uqqK29VqHG7VNnqhYxQ4Bnnj3NE4ePcmbNqAgACX7t+XcXB13zRa+xlL/s8ZRFC7rFaeuCBB+z9H/iA4IMrhs3IqeO5zp09owI1xXos0vjQGFAoR2knuOVwKKRujgqzDlI8B3lp+ZRgLX+UUzjEehKoq4zmFlmLe/rc3d2x3Z1dKVEoIiwsLtiplWVbOX1Wz7GwfEpKvEKhrAL8KE0zgLxYtOX8C5gI1oectlCE0XdGhc1QxB3B0snr4vYqkONn99br5vaTzWTp8dlA3fiY2x3P8zWdTSpg4mtQaPfsPd1FoVkgZtS6og8w1BfooljtGaqusB1l2U5YEE8qc+O/43U1BrSeaeu5rgFISanqqqLxZziyoJ49rggeWwBKrSQYELMig/IqqJXi80ldJIWRw0iOHwgjABrV5QFMRog5eTZGUCAU91F7+70/tnmetHweqWaxQAx2gj6XROUxhXLPk520dx4rXv288BGVf7E5RxmGQVXl5yNkDgviMS+Tc0h2LQpc8mtDji3gPVgno2BiLkfFHpszIrCdvDJlQR3ygyPAispb/Z7r8kW0UVRGz3ogKEU5Go6AVqPc4p5bGFcrVTW3xLuUMQAkxA/OjSyeg0tEoViQ4wDwSIXITFbKUM4fzgbMRTyf5khZpg9VKAWg7O0fSCHHXEsDCE4BwCgcKVg7KD4uLy1p3mI8aweHtre7Y9s727KfJ2qA3NjgK+qtIOl0cElw4B+VSNgPs+4dHtYFQQo0UFXKNjs3Y4tLC772lsu2tLSg73HMgB6p/GSZzdTmtrb6CMBN6YQAUex6uQ+7bRsQeSBA7xbk3hrikIz5l+P46GOPytXChcYpq7M2d/vW7vbkBjKPRf38ghWwwazXrVE7sB62yNjP990GspTOWRVL5FzB8kQiSJntwF2NA8EqvU8TENdLyIPkHqEQjSWyq7co/rvCNkHDVxrANbTDesvBbVTs0kCk5/GMXEEEzQ3xFIT1nuJ8aOoB3MpuNx2uadS5ipRI2wvvusu+9L/+37awMGO7O2vWaR0oA75SxQ2jqL0T1v3Xr98QkENZzb1NgR/r6HPnzmnPw7rFdVatzuh8cz643/b2gHMNNd51uwNrt7vWBoqh3JIldcfW1zfs5uqq1Y/Imk/qvck9IKo/gwr8+Ye30UUjNGEoC5dYD+6vktTXOHFwb21ubuiTYwTWzi8syia5iAVoyu9vrkXyp7VXCJbmUcke91TREQG192Tzh6v9HcrGXFPmJO5t9rJxH0WTBfvlaEUu4DkxdqMmu4l83TiPaBV3P+Bji+sI3rpsOMzjwRp+pLx1NwpU6w8++KCVimU7d/689nOHtZquFWboaI/MPEtDCvczz4/qHYcD5hrWUBoWmbe5kGkI0JxWqegaRU3GvlD72mCjG630fR82bhSKSuU4H4+BtTexjBppwloVexC9oSPs9Vj9uXdplKnXNUfTaMDeHbeAaMccf2c0eqGJkuMRFA7SWeWnx9lc2dsT+7NngLfHmylvjSqIU+HkOdxbf37h7flcYULlDAQMmbdqfvBmHTVU0bTK1RPiU9QngZr1hPJW9t2TDgo00oT/pgmWhhayTwuDpKW7A8FbslQjvGVH7Dsit0qWhXKYV6P9L2pPQCSPVX4q+51omzxaTrzpCkcE5egOB3oscx1Nn/4RYimCDw/5rKhZORaUt/zuIOUQv5B25S22wklsEZIJQeetVNeS3b4tp4u2NPT7YdNattVvSlWc4TrsDwRvi4msJckyTycMxetmo2nFXMpOSV2bp6MqqFv7I9vkuUTeFpM56+IclDJbsoyOoZnxzN1eOA+8R16bdaiRcCAKUM0mMjpWVjKsm+O4KZMdeNtv21G7o2Pi7+d8P2GlYdLKqSyG/TbI0HQ0hreN4HICZK1oPIaC3lLlNlsOb7lH2O8lzA6wTZ6AtzMpz9XlZ132iL2+K4WBt4kJeEt0g/Xt8Fkob5l3sB7G9ph9x6/8yq/YT/3UTymCZ/Lj44G3NOJ+67d+qz6/9Eu/9FgDzdP9FXM7RW/83jve8Q77gi/4Av06ezXA7Xve8x573/vep+OOH1gdE0HE91772tfa7//+79ujjz5qX/M1XyOVKO918uOZVMQ89sMf/rDyc1EAY9nM38+s9aiRUeH+y7/8i5TG3/7t325///d/r6f/4i/+YimBUQjz82hLTZ3j137t15Qry8e73vUujRNN0/yt/r3f+732ute9zv7kT/7E/umf/sne+ta3yqIaV4eTH88G3sbzxznBwvq+++4TRH/Vq16la591CuUsP3v5y1+uMeN78Xgn7a/ZWwP4v+7rvk5q42/+5m8eHdJv/dZv6Vo6aXH9VV/1VTpX1KgY69/7vd+TApsmIVTZvF9+Nv2YjsB0BKYjMB2Bz4wRmMLbz4zzOH0X0xGYjsBtRmB+pqgCHoVtCjV0l5KZBVyN4FGF76Au4c9nFAnNo0Pb3FgTwH3Pu79aG/v3//P7bW5h3ubn5qzX6dp73/uPtruHijGlbn+es1DMywaZPzwKBZRK2LShBqBQWZYdLRbMPB7LZNSNqDH5AzXaxHpWrf+RL7s5QwGb1u97vldXsLGBJfMhsLZjR/W6bW3v2Orquq2vr9vu7r7t7e7p309cvnpMVTs5TJkU2bRjS9DxzwIcCeBD6qqgTvbCEB/+h/BETeTEGTgJcm89QV5QCYWRYP03+SjB46gWCZ31EaqcfDYKOlLuqRiJyrlgi4sLDilCQRBwAWzgvMjqs9mUOsqVt9ineb5eu9NS8Rf7UBV6AQHkCWK/vbQk5S0W3DzmySefVJ7hvffcY/e/+n4VJK5cuSLgvr2zo3ND9hkw9fDwUDl95Qogv2IrKytWLhV1XqXm67lCkqqc1IrKZI6QL1gmo2xLp2RhyrVGMwHXAmBlaWlRGY00FAjQH9QEEaQ2SyR03VE8kIX46RWpdmdm561YAtpmXFUldUNU6kxk1AULaQrHrrZxm7P4cVxfE78bz+/troVnvj6e20nt+Qa2t4O0t3sHwBEAoMNLtz4GZgKGIpj1Qq8DI4r0DiNG0Fag0NUVbqs7tlSchLC8ut51KJKfFDvrvjihvI2vGwvZMSPWv47tJeN96SXN8Xl2W1CKrGPVOC8foTGwK2ZYojIU+BLAHSvqdf2NLLcnxjCCZ5psVPcPRXXZRE4CaBRMri6J4FIzlvJ4e9aXVflAxXZvrAj328hqEvtLL67rUzm2bQPcRoWWmheCMjrmGdKcgaVrC9tkwEp4X/7aDr1dtRayXFOeozr6mFA9+1v143KgEEZZ07Wbafr86fBWgCGMmV4rKMHGebuuVuF8oTD14XMIwPeUTZtOC2IAQOJYcWyeEe4NSMwzzDFkpWNDyleeC+jA+5eVabdjF+64oCvj0Y8+pudeXl6yXI6mmbSAKuCRxpaWrKO5zrt2cFCz3d09QWegBtcJc3p0kGCd5G2itGNelkIPkNsfqOBI5AHjn0mnbGFx3lZWTgkAsi7PL8wK0pAVypqQzXm2p55HKkwgAfm6Drmwe9TYYJkpm0rPka3Xj6x2sGf9bkfqUNwY1DSkTNyUP0cqbRsbG/bhhx603b1drUfM0fuHR1K70vxz9vx5G3Z7drC9Y51azZLttmXJQBwOLZdMWQFYmclJdYu9ZZZ7gvPFXgVVF9cndt3MHWRu0nwkdaw6rmyASm/oBW5+1u539PhkLmdE9vUGSWu0+tZo8xwU3FnP3U4Z7KBlKNzWky0y+rc4QUT/7FMc3qKOzOR8P0NpHnhfmanaV37lm+w1X3S/HeyT/bth6dTAsjkgN9muGVljMta4hdy4fsMef/xxu36N7PgDFV0jkAO6UYhcWFjUOoaLSb2OBfm+HR7VBG/rDc+75b6lAYZrhGtDz3l9zVrNYJ8cwJ/uIZ98wvQYFYxhX6If3351e8r1afI+Pqa8jfe/K28BA2TKYttdrVTkurG2dtM21lbVAEID2tmzZzQGOLFwHXGQcjDA3jrAWzUAKZ8zZo1z/nxN8L3kuLkmWh3zvtlHxIZDnpt7XBbJIYKDx8o6OdiIu3LY5wtXKrvTyUkAeGwPN3zqnweDgRE0FVAPFsAxYgOo/8gjj+r9X7hwhwAtzWirN1etUq3YpUt32s72tt24eUP7bOYm5m6K1+y7NF+jYMR6XJBzKKjLnK39YKWiXHDGWOA1AlaNX8yBHzfYxXXJx8Cb8uI+NmbXjpsRx8/BmIwVtczn3oShZsGQZ8y+rd2NLg6ekUtDJmuWZ+q6e4Wv8b788feC21I7wHWl7xjeRkXqLfvl8I2nhrd+o4/Wp4kM3b2N59c2GXg73lu68hVFq6yOIbEDB21S3SaSQaXrs5SUt0F2q/X2BLj1P12GsimWOjbYJucivMW1KJtyWBqUtzE3N74m1zzQmHzUqCBFuSnl7SBhGfbz/DwA3Phe4rXD7yZ53ZB5C1jMyJJ6vIfR9YLKNAG4DSpSXBV4PynTepnHRSPYJgNgB0mHp/uJrgDkcrZki+bK221r21a3oXVN49gfuuqV7PJh0rrphJS1m40jK2cStpwq2Hwqb8NU2sei15Xt8t6ga+X0GN6m0kNbMODn0Noph8cohPkrVrm3rJ1JU1bsYb8jgFtK5rR/Y1yBt3zGTGHB20FP+bidVMIy6ZzlBwmrkHmbSOtxTD2oYzkuoHDMvC0m3TY5PzRBVgDuUaMpeJtD7YsbVcKsZiHzVlbLaZtJZAXRY+ZtrzcI8Lbn8DaZleOAsn+fJbx9+OGHR8CWvx1/9Ed/VKAVcDj58fHAW65boCrPydr45je/2d70pjepvvF0c/HTwVsgZ8yfjY+L37udbfI3fdM3GeAQ0Li/vy+ACAg9mdH7VJm3ZPsCMIGtwFVeC9iIWwyZv8QoTMLbCDtPjleEu/ycD8Ap+zzsqpn7AZlAW8aKY+G47733XkFS1raf/Mmf1N/h3/Vd33XL2D1beEv8AwD4zJkzspzmmHhd9ijf933fJ8vjb/zGb9Tf/0Bq1k6Ol3uY1wVYA8+JsOI9f+3Xfq192Zd9mVxbTtomA53/7M/+TPAciP4Hf/AHgt8839/8zd8IgMfr4jd+4zf0nPG/n9u/p6fPNh2B6QhMR2A6Ap+KEZjC20/FqE9fczoC0xH4pIxAteh/uKLUQVXA5vr8eayT8/pDWapRcsWUl9Zz2yoy3lotI3Pt8ccetTe+8Q32FW96k+1s71g2l3X4VyzZ7/zO76jIDIDFVpn8PKAtxWKUFMDZ2dkZKZWAZvyMfwORKVrqjyypRLMqMgFpsKiiwEShBhXlTLWqPwAotvMH0kcfe9yuXLlqaxvrUi5tbG7b+sam7R8chkJPQwVwlEdYtMlaORZpUNZSlAPWTliOTp6IWwo5AQKM7EqD2lL1j6cFt5PPOi79evHi2WeMaoik9Bj/zu1Vug4iolI3Km+BmSgsYhGTgmCV81MsCBigWD1SIa8lmO+QCRWaw08vALZHBU2K1MtLy/aSl7xExT4VWPp9u37thlTOd991t73trW/TH6QU7/f29wRPOVeHh0eCG0B1rj2OC1XRufPnpKTlnEuZFwCVW836+fMsXrdEJKcOK1LPq8NesaMiHtcVxV4gtFtLOhABEAKLKA5LZbuwaGUy8yozKoQCZMiyFcgis0sQwou9k1auHEeET17MHqsTo2Ix2jaOz/6k6ubpYO3H+7OPdxp5PsBxvM5Vkp34jCPlhdxYdOcac3UYSj63fvT82rFtMuCRXLwIaQWtwnURM29jlqoX8F05NFLVcv9GK+tjjND/g6Kol5BD/mtQHrly13NuowKJwnO0MRQyBEBKljNBeSTFdTtNXac8RtdTfI3wOuEa9ffukHOkFAvgYwSBow1kgLG656RWDg4AOtYAr0OxXf8dLJF9qvPzoXsoKHalnKL4rqxz7PVayit1C1wHhNz7WI9znHxgu0mxjHHhXsaGnk8AJI/nXpv8GOVJjnKhYzNKuH+C4nl0b4XcRv6b40Fhxj3+4vvus/Pnzstm9qOPPqI1gkYg1pVJuD4GC16glmp4YmxH14Vgt/+c4j7nCYjDV89Wr+i/WRPdknYg4DlTnZUlO80vFI5mZ2YEF66Q8726piIZ8x1Q7e6771YBG3cCNU6dOy+lpisATWozbOt3tnddZXuAPWw73AcOmSePV+oyTdCh2UrWxR4XUDskDqCpAji2ziunlu3C+XO2srKs98LanM2mld/pimfcAxym67rTOIBVuRsc3noTUEZz6/7BgW1tbUsRjBoYiIu9LUB6fhYLVtS7DpkTw6SUtZevXLFHPvqolNjcN+wfUIW+6J57lfHK9XLlscdte23NqumMLZfKtgAMV2F9oPeCIgvrSQrxA6yWg/05oBXowFdZTQroKvVRebYUwJUFmU5avduyta11S2RT9oK777b5U6fs5uqWXbm2ZrWjtnX72FUmbQgkD3bkwa1ccA4r7GPXlSMiv+0n7kmpb0MuOurqTDob7Nn7ds89d9lXvvnL7OLF09bpHtr2NhnANW9gy2VDbjpqdJxL8gL37hqxLxDLOsx9cFCr2ZUnr+i/gbj33PM5dvfdd9nyqSVB++3dPdve3lferRTvNFtI7Z6wtbVVe/DBR2x7ax90onnJPxzejoBYbIoIjRZU713d7jr3p9p/HLvxnyW8Zf5kzaaBS3bfu9vWaBza/NysXbrjDl3LNCL4vRryUcN6IEVosIH3xh/WE4eV7hkb2+xitq/vLV1t6/AYeCmb4XzO7ZC55keNJW5djFuJcm9lZR/tpcM8pqaHp4O30RsgzP9hnRmPFfegN//ENcBtnP1Y+R7w9oknnrR8jv3See3ftre2paQ+e+aM3fvie+3q1WtqotP7CfD2sHaoDG6uU0Fv7aOG+jdwl2uLpgf+JqB4jxU7xXxvqoprSnRAGbvUxPM/Vm0HeItyb7LLIe6Qwpo0es+JsXNFnH/ic/q6NRSkBdzSEHN0yB6UqJPmqJmo3mhao06DkPcdsH/E1cDthKO6OzTYBdA7eX3Gw9TXsbTW74YT7yHm2E/+/vMNb8/lY+atr6fsHwCOmRALkOp585bvio/DWx6vjNpJpe3E/ajvq6ljDG+5t7HcLQTb5HbW1aY0vshimTs/bHMAr8BZFJooSplnWTWAt7JdDpm3AoHMw/rLYsKtRPsXwG2At8QAhAzsuA8DOHMuZc2MYw8K0sHAgeSgb1g0s2dBLSzb5L5Da46F4ybrldeeKZRsNs3fumb7vZbVWg2No2WTcnYoWtbyoVmpl0rYzrBt642aVVMJWwTeZgo2kJp3qL+Ra92W1XodSxQKtpSkSaJridTAliyrzN3/n703C7I0P88637OfPLln1l7VVV29qrvV3ZJa3XLLatlGNiPDBGHZRmJmYBgTzK0dcMEFQxAEcMEFBDZ4JsYjMIxNmLkgwhgsS8Y2YCwsS9ba+1JLd1V3rbkvZ18mfs/7f7/zZVZWb2opJMXJjuyqyjzL9/338/7e53llm8we1WUvLcgSmrlMO+2MHP7uDno2V2r4WAPKF0tWx7o51RFGabwx6tpWtyMr5zy8Bc4yk6VsJnEp4K1KIA2kzFWyEzbC9B/2yK2mzdYbupaAt9gm7/Ta1hsM1O+zpaq3acGBPNbPKG+bYceObTLwduT2z9udzp7l/qB/AO849/yVv/JX9GsslKndjW0xbRJf7wbexnNZEwCHUfcV6IfdMQl2B329l/AWeAiIDNvm29kZv5XyFuDI9fN82ouvfM3bPJwFgr8ZvEUB/A//4T+0f/7P/7kScviKusOooKnni4IXIMr5NN4rr9zNt9vbhbcohQNah2oZSH/XXXfdcj2AcFTBwFb2K84yxIVij8rf3354C/wF7n7mM59RveO4P8D53/27f1cKaJS3AGEUwFwLzi+PPPKIzvWTr0kLTFpg0gKTFvj+b4EJvP3+78PJHUxaYNICt2mB+WmC25IgKTiDXeJdd91pi0sLUpyqRmqppA+7fJCcnmpYo16zaWrRNqbsC5//nIK6HPiXFxdlwYSFHMEEPjS9+tolBQEBeTMzBLWxlaSebc3rhVU9OIadJJCM5/I+AmzYa/ZQ3mG9SBZ5wcol6v0N7eSJk15frFiUevaP/uiL9qdf+YpUTAK9/Z5s1rpdLBh7Ct5CUz0bn+CPq0X5UuA12QMCRARjAmZk0aYxzDmoKfXbHJu6JUZ1YPuPa1bFr11pEUqQgsPzWwJ64xfLP/bA64rg+z5lG6pagnjYJvOBL4LPfEACrhM07iRrUwJ1uq5MgEyQdKCAWdQpw3KYvxPA4QMXGc6PPvoBgQHgAT+7cP6iPfvsc/b440/YJz/5SSm0rt+4LgCzurqWqT3cBrSp9wee8lonTp7QNUh5m7PoC6tZr3+ZqmClNqTmnNBTUs9JHaMgUMB5h1UEHQiIM0ZPnDgpte30zJxVa1icEpitKlDKq9Fusk2Mn2XqxxS01lxKNd8U8x6rr8a2evnR8XbhrUbqd2Ad+0685kGXGbDWf+fhOrcJJlDs9aiTra5skFF2h9LW1bN7wKzqqaISBdy6LWsEt0MZm69lG5Arq3+b1ENZAJOAsS8GmcJVQfcA8qE6S13ndsQeSJZ1b1IHR41cvRRB9kzR6/0c8zWgZdhxjutJpvYBLOo13WY4VMSuBPVxFYK4DJow1kOVLlDtcFk2oQGZ8+uaVEk+VpnPkQjBfMCmGviKKl42ldhSK4En1dNLoCaSOXguayfBdZJjbt64qWQa+k11H7E9lG2s/+mJEGOw4fV1fdWNNneVbBotqnWd9oRuT8rdVrMlKAkg/dm/+Gn72A8/ZVevvWFf/pMv2bPPPSclGesObUf7ss94PfRccgxwT7WTPSGAMcXvmeMAG9W0Vm1LrFLLrmB7/XXB2fvuv9ct/rB2rNWUtATM5A54PH3F48+9ck4BIqAt68aZ03favffda0uLS153cmfblhYWVct0fX3DLly4KPt+klgE75M1uEoDSMbkNX8F1qU8TtetBTop84ooZlFG01YdPW5xcUE1MY8ePqQ2cweMKd0X4xBIRL+QyMVLEXjmvaUe1JqWMpJGqb5noajgF2UHzl+4oLrh/W5Xiq3BsK/XBrDddfZOWUprLgANRkVb29yyF15+2a5cu6KxR+3N1k7TPvzY4/bQgw/Z+VfO2blXXrHm5qbVS0U7Pr9opxaXbZF67AThu66cCrW9xnrqS2rnorwFCkSVU9lzCuCiGB+pViAqrM3WjjV7XbvjrjP2gSc+ZGfOnrWNnR37T7//X+3Z589Zq835A/hBPUCHc1kiRFY0cqzozqy9ddZw6M2Y0t4h+2rqtWKzW1PQ3RWcBZuZqdujjzxgJ04cspXVN6zZ2rSlpTm79967leAGNJYSMcYulsx0CAoqbJBTaQrmD2PuW08/bX/ypS+pDMCZM6ftY099zJ54/MNWn5q2GzdWlTzFc3gudtXMPeb3iy+8Yl/76jdVYoLzIG3mlrPefg6tHVACMtMByte25D7yXsJb3WI6a7An7GxtKsngnrvO2kMPPmCnT9+hRAEcQASiZTufLOhl2c2+wRzyBAufQ6G+zSfNed+G2tZtkP1MTEJf1LMNq2TWEU9gGNsqRx3yWMtj/9iz3qT9JHeC87V834ExXGwdytwAACAASURBVAXUwaJinqDm+4evm5xJ6I+LF1+V7XW93rAjR47qPIeaiHMxiibmPPOTecq6xDoI/CTQDcBnPHM/vH5zt6nHzC+g3l3TnkuQGztm2pkxQDJcJLxk9vvJBUOrdTjEFNxWPhsPB9hDZ/eXNcj4nMBcinaI14g6rPxc54aoma6auFhkD63T7Qrospbi+IJtP4p//NGZ+8ksR2M2EH42r7IzVnwCeBvw9oBky+80vD1DglRS1ipJlHM38Ja5qb3BbdMz6J2OefEzAcoEfeMMpMTDuH/Z4bJWDgVo+R0WxNOFskBo2P92pGYf18+VmtaoIV/Wn4BG2pjXAkBOFaq6zkJ/DG2jJm8kPgJZOft0cfFFeV90VWktbJz5TKp6uTjx4LRQsO1C37YrI9tsN22mUtM6X2x3bApLYVyfBmY1zomoSguAR7N+p2vHZudsYQTUH9nKoGU7lIqwkdVJCOkNBH/rFWrXDg3r4U65aCvbmzZVn7FT9WmbafWtUS/bSq9pO9pPWtbq9eWaMF2sWKE3sFks7XsDa2BoXCpaqzSyfhfADBB3eLs76ttqt23bQFYbSR1b7A+9Lm6lLGcJwDdgesf6bptMoiJrVKkkO+uFUs2mSxUplstsbsWB7Qy61rSRNTkjDIc2R/JGYWRTlYq15EZhSgibm5q1GnXehz29f3MwsG3r2+6wazOVqi3Sb92hCHhzRM+WbWvUs+awrzTVmWJVz28Vh7aD/XPTk/lu98XZEOXn5z5H/GD8hZr0X/yLf2FnzpzJfvjtwNv8a3OmAtqhhEW1edDXu7FNRo17kPKWmrvAW1SufL1beAucffnll6Xcjb3k3cJb6gsHGGWf4ItzKepXwDbAFhvhUMPy+/1wON9u7wbeRlsAdPls/2/+zb9RfeIA6nl4y9z96le/ar/0S78kC2dALl+0BZB2P7xlz0I5HNbRca3UJf7VX/1VO3v2rJS3vCfvQ9/9zb/5N5VsPvmatMCkBSYtMGmBH4wWmMDbH4x+nNzFpAUmLXBACyzMTSu46+qisi0vL9rZu+6048eOWmOaYLerbAgecrhGndgAdM3P2fLSgn3hd3/HvvXNr9sv/PzP24kTx/VBgIgSyhAC1VghokpAjURmI8pcAkVA2wCmvL6s5ygoi31bp2P9gStCgLd8uMROEsHE+vqmarQRVPrmN75p//kP/rO9+upF29jpZeyUzGNinBEGAhio1lZSJO1vhv1qWgXIBGcyMy89ZQzi9r7C/uf7byMaF6BgP87dC7PiFcMmj8BoHqvtDwD64x0GCSxK/XIriMvsWFNQTXn4QO8EJAjgA9IFNYtYf1alZkHtQtCTYA/BS/qQQGVcnxRng74rlYtFW9/YsBvXr9vKjZuyTqWf+SB4//33a9yoxuRwaOfPX5DtI/VvH3n0EY0VAsxYgRJQ5sMZQULZsPawZO0pwI2K6PjxYxo7znNy9UeluvXgJtApPUDto9pzUif7/QFXGGf0LwFd2g1QTWYvH7KPHTthC4tLVqujtq1aKYFaV8T5HNH4FQTy4LX6INXXVLAsEajM2jZZ9I1HzZ6efY+g7HcLwr6TZTTGuExGM+tHV8uO67oSDPaata6u5d+qm8kaICjrc4fgE8HagLJjpVVSXqdx4GorkjNCSZoCyklp6UH8UAyl107qn0hiuO2f3uGeUBHqzP3wNt2rq/GToiQbAwniAk2Bu8nyXEpcIIGC8q54ERAmwEbd8WQDrQSFBHD39kTYRDqodQWiAy2fLjFfEtgYBqz2dS4UzgRNCRjS9oA5amUCGCOwCtUL5SWvKcBMok23p7X/+vUbUmACjFlLGlN1T8opM1+YQw6gfI0dr5S61tR/8XP+7UprbNo7SgySNTNQH3in6+7aoeVl+4uf/ox94hM/LoUVNrEvv/SyffNb35I9Owp/rjPquUYGv64/C3AnKJ7UhMDbxvS01kESO3ABoF9IKmlSF7tWs8NH3JqWhA7qwAuw94e6zpWVFQHYq1ewoW1rfaWO7omTJ+2OO04LnjJ+AWYkFwG5CWi+9NIrSnIBQHCd2JzKqhWlXVhAq8bq2EY7IHf0sSveqKfr0KremLKjR45o/aSt5md8fZcdb0qWkgVysjgFfMpSOzlHCOgqcybVmO6iwu6o9uqlS5fsyhtv6NoBJ+zjKBGZo/x555nTdj9q1oWUDDYs2KA7sEtXrwjebm5tKEmgMBjZ++65zx5+4CF7/dVL9vTXv279dsuOHzpkh+fnbaExbTPUocUSNanxWSdIwnJVrXwhHGiw96dlmDKHAFzSelgT3PqY6H9R7TJ3aNlOnjlt9zxwnx0/fdJGxaK9+PLL9pv//rfthRcvWG/g9snDETafbrvqCWCefOJ14F11GPAvlJY6F0Tde0GVNHcC4lLfWGch5v3I5ucbdvTogh0/vmR3nD5uS8tzSnTz8erZUzqL8WbJJtxzk5KqHtBRqaiEBXXen376WwqOP/Ps09btdKWC/uAHH7MHHngwqVQH1mjMSJHolrlFe/3yVfu93/sDOZigwOa1SZjLTjSat4BsVzDG/hc2tPHvt9wl3qbylnZuN3flUkAyQLVSUh1MXD+A13ecOqnSD7hlsDczBpmvUgprv2Bv6WTwNpJfwqlDyUPJDSDGuSy+gbK40SSLZF+3fJ8H7NIn2R7hORMJaPv6rVZKoD0ed3CbJOVtTgUZja1+9YrvY3ibkm0C3nIfnKk2NrasMeVlR3i/N674nHzk4YdVw/rC+Qtak7gHzn58kQAji+Fk/cv9soZxXmO9vvz6Ze0BDz38sD300IN6ntarDpCURBoSXvIw3OtMZ24oo3Et3JRDl511fD/RKdsTZrL7H6/DsW9JdZw7743bM52peZ10psgS+1A5tjtyL9jdacrZpdNhjR5obeWbeRwuEu5YMD5DueNEKkCyX3mbP94nG+b9ffvdhrey3zW3Tg6bbp0h0tqkEgrhHjIcuro0l5jG38dlBrRYZvAWBwMO0Xl42y4n5SZ1xLHVj6S2BJTZrwLe8tp8mqlSu7VY1jWiavU1O32n6+O66N9Bb5jg7VDKU+AtxQfoIpSfZeAtl9kb7oG3262mwCdQMuDtVK1uleEY3m4XsRH2xJ+j0/OCt3zd6O0KovIelXrFCp2h1QYmcFriXGF92xz0bAXb5HLNTtZnbWFoVikVBDrX+h3bpaY4ZV/mpwSrh+2uNVDu91HxepsAX/mYUueetNYcDG9LA4fiRRJtc/B2tzCwzX5bgLWPO0CxJFXsfniL4ne733nb8Jb68ayXjJud4e3hLcravpUEuvPwFmvrbnGktmi26J3bfwHQqHGKCjQgIusGEI+Ek7y18LuBt//qX/0rqSzzdrjcF69PHOJv/I2/ceDFHQRvuS5UoIDGn/u5n9PzWEtR8AIRAYPfSXj73VbevhN4+0//6T9VElBeLR1g/q/9tb8m9et+wBvKWxK4Uf/uVwLn4S3tDFylrT/ykY9o330z5S1ONb/wC7+gWrhhcR0dTT8+//zzOrPTl+x11M0FZoeF81ueWyYPmLTApAUmLTBpge/5FpjA2+/5Lppc4KQFJi3wblsAxQd2tARICM6gujx58rjdefa0LBWpS0twmgD8wsKiTdVqya6QD51mFy6esz/8w/9in/ixH5MKAigjJdcAxUZRIGwe28QUhC4lxQI8hg/9HpRx5RofprHC5HAf1mybWzvWarbt8uU37PU3rli33bNLl163F1580dY3W3tuu1Y0ZVm7kmogBRH3Fe+jmm23+rbl7MPGdTHdfdLVYA5n/bkR3slsTm9RUsQl5eFthnpy15vqY+Z+EqoKvV9SV+QDMfvVef5UAoooesIGbWyHFkEuBeITqFAgJWV7o7bChgnQGvCIoAt10giUqu5Vuai/uyo6rKwICgEqvJYoXwQ5Aa83BW9u2s7Ots3NzQvenr3zbKrxyZgp2zNPP2OvvfaaPfDgg/o9qmv6nQ9e2D7KAq/tNnhAYYJwqODImkWFpHqUERhPUXqBmAiop7Ay/acaiAW3BfSgelgkAnRddQi8pY4l8NZr3C7a1NS0AG6lil2y17B1S0UHt1LmJGguSJcDuHsxfx6qHgRYQ3n7buDru3nOu10p3unzhNMNfQUBUreXRRUFkERR38+skAVtpewc/2yQwO0YOjoIHgPbgMFJYYqyIGcj689zyB+JFBIwBcCVKitZ5iZ1XCRrKJweAdtUj3FcpzapzlJgPlS+ei2pNwlYYyucFN80m6bIeF56UD4C/v5eqkVddhWGQyC/VtZTORAk9S1Awr9SYD/ZH+eD267487HvTeAK3MxOOgELAu0CowFEBRFd0Uw/8XuCtkBYAl7MgX4PRW5XSjcgJer5NmC12bLVtTX9WatPyRYYG3zNVcE/n3dRhzDWjVijHFY7wA0VM0BfirpOy+2ZsTxNCm1eR+tRwQQmf+ZnfsY+9rGnvKb67Jzu6+VXXrFnnnlaQTxqQEp5WyZAyX7nX6oVWMEO2dX4AIwa0CrZMtOv1IDFAWBmblZ2rfNzs+oz+kRrq4LIfdV5pxYcymPA7cbmhi3MztvS0rLUX8CS6elZQeRQOm7v7Eghh8Xp1StXbH2jKYfi6UZN71ur1rTWCAKG8lGQwdc1B02+/rsFtNcld2V3Qe2Ba8Fdd51VDXGeqWCvkqjKgpr0hcacFNdpyqTny2GhDTgPdWNX/Y4qGCvWa1evZWNmz7UM+mrH03fcYQ/c/z47ceyoatQOewPbWt+0V85fsHOvXtAasDg3Z/fffY+dPnHKrr32uj33zadt0G7Z4cV5O7ywaNNYLvuBQXsO4JgAuRJAOEOovjNAsSh4O6IttB9QE5FvV+Cqp0pFm19clMJ2ZmHeTt95p52684x1h33b2t2WHeTF116z3/qPn7eXX37VrIj6lNcrSXEatquoraXtzdl6x7p/K6xz6+2C1LgOP7HGJpnBrWhJjAKSjuzDH37E/qf/+Wdsbm7KNjZWlEAlW+NkfRGJYqo/vy8xhD2Z+yaxgHIS1J4n+QIb8f/2R38kS0rG87333SdL7+npGTlNUCuV60FljrL+2Wefty/87u/axsamJywVHfZJ/ZuSUDgJqXZwWtfeMbzVkuiv5uNvbD3ttsCeMID7C+vIsaOH7eixw1KN97sde+P1y3bt6hXNa/Z2lN1z89T4nbfZmTmbnplO5xWStDpJwZ9el0SycErAWjnN4T07XK5WbTh2+CUny+KUXOfXnWrnpsw2reEJ5sZz9u+e0Y/Rngfu5FrG83VllQ2ktTQSBLiPc+fOW7PZttlZSpDMCtSz/rCvvv/h9+tsRxILCXLYJLOWsw7yXJJi2HsIZJPARpLKsaPHpPTCzp2vpUPLOnuRFMDaRf/w2nFm930PiDuGt74PeoKUzt9yB/A9jbWGs2e2iyV4ewuUzRptb+v43p5q7AZgzdVnjvMtFI65w3rR3GUP6Vm3D1hqCeryze+8HENKHkpt7vtrXKG7aGRf3g3pa3zuzvfx2vWV/V3+nv77Tj7npNIIMcZQtGKXK/VscmXIEqIAoul8hH08ADWeF59l3i68xf63i/2wuS0v/avxLkt6L9cQ8Jb3ytduBUIeBG/jWrLPLP2R9QoDG5SAvmbTVha85b6w7mVFQnnbT/CWuq6b5aFsj4G3rPvW7brVM6UchgUrce4pmjVtYE3GZa9vR2bmbX7o6xvwFiBJIpNVy9bd2rWj9Vm9Bltuq2z2xvaaNUsjmx/WbLlStZkBimcTsFzvdVR7d1QoW61RsgZ7Rg9l7pRNUbt2wDVTr7Yr9wngLcpb5jLQeK3XkfIWlS/3sB/eoq6V8rY4hrcob2WrPCjYfKlmDZLkkvL2IHg7X61azYZ6XFs1cUfWbHVsfmrW8vB2G2U+EJb6vVVX3lZFxAuyRe5bwXZR9aK8RZVdSLbJb7Pm7d//+39fa0pYJsfkAOpSE/Uf/aN/lCkx3w28PX/+vIAfrw8k5OyHcvMf/+N/bH/v7/29W8BevP/tLIy5rl/+5V8W/GUdBPh95Stfya7zueeeM+4JpS0W8yS1vVfK2ytXrryjmreAayzyUc+y1v/mb/6mhe0x9/lWNW/fCbzlTPHzP//z9rf/9t+2H/3RH9U5/dd//dflukZbYxlN/9Ef1OklCfv3f//37bOf/awBft+q5i2WzqilcXb74Ac/qNcBpEe9X34PiOeaqdPL/f7ar/2affGLXxRQxgaatgDSAt5/4zd+w1588UXDIpr35udYUqPs5TPL5GvSApMWmLTApAW+/1tgAm+///twcgeTFpi0wG1aYHquIahCQISgEHbIpxTsvVMAd35uRlCh3mjI5nGqWrOpWtUGqJ/6Hdva2rD//sdftNOnTymb0W382raxvqYPOY996DEFbRSwSUpGVLi9/sBaBIWTJSfqS5SbqLZkJbm5aefOnbMb12/YjRsrtiYLtF3r7HNjIn6fBYISJPGQyzi4kv/3fv2rPyp+eutvD4S9YfeZd0oOSeqe11NIwn8SMGdPOVva3IGGgh9ZQDCeNwZPUuM5JUy1VhM8TBaqPFd2aRmcjPclyDWuXRgqoaibBhQl8xn4KshSLApOzMzOuFK1UralpUV9kHZAPG4rF4JhzzayUQJCAAyHQT2psAAXXsO4pJ9L/TwY6gMUVqLUvPnAB7BXnlMGLwCY2nzU5CPrlixeIA73xzVRT5fgotQYsnBN31JB+b0G2ECFC/CIew0I7yrzVG8UBVZ9SvfItZJoMDMzZ41pFMnTVipXZfkadokEch3gYgHrqvToLVcTjgPc4xDf/tDsWwHdN1uuvp3n3u51D54V40fvv/54/O3g8UDY1oGmK3HGYBbVpCtfYpxEvVpgTAC8oWp0hZXtOKkim0tpznrN2bAI9gCsVD5J6pMB3AQIpMhKFpQElm8FuBG0zSnaUl3cLOlBtT7Lmot6rQzcRs3NVA9X9S6TKi9kjHvUnt7CoehS7eqop8hck2coFu8D6/YcXiqZJAWSHb6OlcgZSEl2rdArbxtXOQuGqmZt2DCPawj7OufALw+quT71X7cnaNfc2VVyjQCa6pA7dJf9eKUi2Kh1PtS1KfHBa0Cn9kr2yPmavPS77IHTuGB8oAaURWeqiar+StahWosI5PZ7duL4CfvMX/qMffSjT2agC1tjatCypnzlK1+2F55/TpAXIErAh/2l0227sjDVnUOJimoPmMvPZbdcKgkEsfZMTfs6SQIKSS3cc6ijIYOqSTeg1q+ryGVRWqX+79Atnre2ZQ1PDVz6ktcmWQXrN+rEyqJVbUeiiSeKSBkbsjUpxfpyo2B+sFbjYOHuBwl+JTU36xNJOIePLNvRY0fs0OFl1bGnTmy4BGguJS981YJVHcSwYx1pvKBwxNZ+a2tTNXcBHgAg+p7fA4qwKMWujjbjfQX6SZjB7vjoMXvw/gfsvrvvsuX5eVlVXrr4qj3/3PMCTPOzs/bBRx61MydP2cWXX7HL5y7aQr1hs1N1K6nm4VCqZhTNJA70sG2VgnZofXMlrVZ9WYVSp9dVoab6tEUF8Xl8h/HPelIY2YlTp+zjP/Yjtnz4iAL12M2ubqxaq9Oy2lTdLr72qv3Wf/i8XXz1ipUrJIPthbduncw6k+a2lJeRhJNUy0qcYLwni17GvBIqmAc8wWuW0m/uakEC1Mjuv/+sfeYvfcruvvu0bW+jSm667bKUrqluQWad7uuwJ5ukWuzFkqvoex2VRVhYRPFcUk1i7L75pk9JGCApDhvZ2dk5O3b0uPa9+flFze0vfelP7Bvf/JbGt9smR4XYlMiWnXdSPYW8AjGcCXKJcrrS9G9PTkvuBQdsIfyIsTNVr9vhw4fsnnvutsWFOatWymqPcrFgc7PTegzzG4vg7e0d63XdWp/1mPMGiQuMeRIVSECTA4hq2aZap6orzpo9Vk+rTi5WpUqi8ePbOMEjt9/nanR7/6TdMin33wzexpkh6zvm4AFJhbH/juuqR0mNsd08c5DkFNbOhQVKYDRUYxwXE9TXp+84rbFz7twrKk2Byh1HAc7gJJSwlnOvrFHA2+VDhzRuCH6zBrOGkXQyNz9r9913v9177z1qz3AviDIEsVd7W/qez89oX/0ulS052EEmzmy3DoY4f4/h/tjJJn82j2Qg2iws5f0s7FbvviWyXnttUvYW1rBms+WOL5QHaI5rt2v9T+4cbu3s62vsWWOlsMN0h9Lj61+5vvZmh7hv+3cBbz05yz9HAEUBuNSzJUlFyTzJPUjXLvME/xnW9nyxZ+Xhbfj9sL7y93A74fVq5YpNFcpWHZqgquqpjjxhRFOFNk7wlj3JnQ6GAp+AXWyPsVNGgYslsCyWWd8FPFMCZEoGwQ4ZFeew5PVzZ0Zlm0oOUL3iyCojsy7v1eOMVTDUqFvYJrd2BT4ZboN+16gBy7+rw4KgJqpdoHMTK/XhUPB2blARlLzR2RG8Vb1VzvhDE4CtsbeWSrbT79iN9qZtD8wwnD27fMhOzC/a7My0rexs2mavY1fXN22n2bKZqapskwHdtFt5MLAy11ouZbbJUyiRtc4U9L4bg55t4bKyD95yPQ1cGobU1h3YbnGg+rwob3GK4PxSHxZsrlSzGVwSRm6bDLzFNnl3NLQWbiy4j3AmwTa5VBa8bdvIWs2OzU3PqW9pM8bT1jAPb+u2VKzsgbc9K1gTeDtwV5Za0ctRAKd7o4FtdccJcgcN9p/92Z+1f/AP/oE98MADe34d9VdRtALo+HozePuv//W/3vP8sMdFvQtA/ZVf+RXV0uVzJMpNrJqfeuqpPXM1/wK3g7ecu4B8AEde9y/8hb+gurCnTp3S03GdocYt4PAXf/EXZcP7TuHt/nvhdbl+VMjPPPOMwDBOGn/+z/95u+eee5TUhHXwfltjzpP8nPPav/yX/1IgNV+zlvUOEA3kZc3/9Kc/LThM2SDOce8E3jJWnn76ad3zH/zBHwiI/tRP/ZReD1Ab/cc+QwIRj8GGH0X0448/rt9zJgHWo8Tmdz/+4z+unwFpge6/8zu/o7YFYn/qU5/ypNBKRXCW96eN/sk/+SfqW0Aunyvpc37OvX/84x+XQvqJJ55Qkjh9RLtwBvrEJz4xsU3+tnejyQtMWmDSApMW+N5qgQm8/d7qj8nVTFpg0gLvYQvML80JlqrmZK9v9WpF8Pbuu++0e+69S0ojsvEBXIsLizaDgpZ6QLLN7dr2zpa9+tpFBdFUDU2WvCWbqtfs/Q89aA89+KAUu+0uweaybRH8bXVsdW3DVtbWFXg7f+G8/tzc3JAV48rKql6v3SYQBxzJXAPHQTKJaMawMprkTWJgmY3ywc13MMCKuoJhT5gFkVKQyMt4jYM2EcTJB3fy7+cPTUHXpNYM69S9j3NwA9CSIix9yEcZFvXmBMSlvNpr7xcKByGsBG+kRiawmdRZfJAnkJnB20o1u64FFCzzswrcEajDbpEPdvV6NQtqqp5sgsUKnlMXlz5JqhCC+IAIAIRUdSimOq7g4mc89pVz52RjBOR/8smPykqUD4/rG+sCHPwdZdr29paCbYD+6ca0HTt2XPaAqi8ZLsWqWToOorqlpVvHhoo52teD3cRnKh7krU/pQyf3ODfHeMfie0rwtlaftmq1ngLsABUHd26d6IGXvIomAK6/VxbRTW+9/9/vdCIHIHinz3u7j98/B1wxlteZ7P17Nuu8fq1Uoq7IVi3KgQfSQ6HjtsgAH1fOSb0T6m0p5fIg1oPqAXPzgVqP/bstpaCGEgLGNW817lOt18g10LxUl6T+ShA1VPpSmqYatqGm83+7ajXGEGubxg3zMVNyJ3Vrqr8XgWuvNesKYd7bBbGpDl3YDOaVwcydALhlt+70JAVXKw/w2kvjyi2F+wpUEJCgLaWUTQ4BAK8ealXshaWCGvetVIlqW18PaEMgINAN9wVel3lKQIpkCtZi5iMKTJIzZIspxWpNgASFpZJHpCJBDet94pMz1ep0naB4l9cmdfBJcJ+xgLUwgXTeV2qoXs+D0sAt1dckQO6wnddn7WcN4nF33HHK/vJf/l/sIx95QvfL70lImZmb0X2++uoF+8bXv66gJrXSWVfeuPK6dTttDzgmUMz9Ly6w9s3LDUAW7fRBcmwYFbx2qeojFr0vw56aunsE8UvUVpSyMiV1FAqygcdOOqzhqQeMJTwQhecTTKMPeT0UYIx5AC7rG/cf2Ez7QYLc9B2/o9+weEa9yd8bcshYUDLKwuK8zcxOW71RS8DFgZngRoLpQESgZwFgXMLRAGvojq2s3FQi1ebGumyi6RfeU/OuhAX+QONjc2NTsAiIjvpRikfZr/as3+nY8uKSPXDf++y+s2ft0Ny89Zote/7pp+2Zbz1t1VLZ7j571s6cPGkbq2u2ev2GVE7sDuhcjQSOnq8lUuoPqFVbkHpqUECBhSWyw1thVAFMT7ZBjQu0bQMysUplrlCzcNC32aV5e/yJJ+zRD35AexRlGKj1JwWlmaGi+e3P/Se7fnPdypUpt0yW8tbrnmvz0FdKrspZAPtEd5WhVMzALIFeSUxtJHib2j/tlYxjlLcF69vi0rQ99dRH7Ed/7GNWrfJ+jLGkalSN6hhbaT0Ly+R0DqB/ZC2vxIPxGhlAS1c9Gmoscta6evWaHC/6fZIVhrazvSu7ZMpTvHLuvNaOUM37fe+Htzr1paSx8Z6XB1l5cOtLcO68lFxGxnuzVjCN0aNHDtujjzxiR44eUe1aFLTDfk9zf6qOPber1ki4YDwzh1CEr6yuyt5c+5GSXjr6O4FgFMfUlg4VKffO+saat72z7Q4IgpkDt/XVGoRSNJw7/P494WZck/uWs1us1Gm/2bt/ubOKzgpSYt+6rwu2RSJS5qAQsN6fy2hl/ScJYntrW+ci5u8VklO2tm1+bl51rlnvbq6sKNGC68CKe3pmVmsu0JL3Z+0jKM78xeodQMGaS1soqaFWDfU+IQAAIABJREFU1Zr64AMP2n333atzozth+P4YCVR+5vR9O6AtY5F/x94U51Nvk3GCos7aUSIhzaFQ2ObX04CyByqmNb7c4jo7nch4xl07eDeVGUnAVTVdqQveSk4SzaYSbUge5OfAcYA3CQ/sU5HgyP6vcixpPc3Gb7I1X7m+8XYPXe/qcWcaU35PaV+XSn1UkPI2rIcFTpM1MXsY8FZKWOpYvwt4q/qv1LylPYsOb6XCDAt/3+4z5a3OVukzSDnVwQXcllmXeg56VZc8s50fq+9ly10YCRLXCqWkvPUkHRJw2GVJ3GHNIiEG5epWNQdvUbkOutYoV22+4jVvGZfAW2r4NrstJfccmZ636ZHv2cDb7YEnLAh+Dkcwa50D+pSQsYFtt1p25NhhO3H6tI26Xav0B1arV2x1c8M6pbJtkJDM52jGYbNr3WbLKjhaVWtS3lJzd73XEnBuFMuCt3wBbzdxfxj0lGQ0M9UQ7OX8ytqD3TTqWirySuU7cHjLmlxNtsmzxarq046GfatwT29S83a6VJb6GHi72+rYQmNONWtHJAiORrKHduVt32ZrdVsqcP3UvHXlLfC21e9aa9DTuMJan3NaLyVrbiYr+nc1uCdP+oFqgYPq4v5A3eDkZiYtMGmBSQtMWuB7qgUm8PZ7qjsmFzNpgUkLvJctMLMwkyzkHN5WSkXZJZ85c4fdffdZ2dXNL8wLWMxOz9rcVMOmp6YUUCQo2Wo3bXNrU8qcELBOzzTs1Injdvfdd9mxI0cUXHvp5XP29W88bc+98JKtbWzZ+saW7e42FUBEyUOAloB2c7dp7ZZDiuSMq7/zIVouyBGckdLGYUAe2OaDZPvbaRwmenstuCcApIhTvL8H7oCukhhl6loHIXtM1XKByiRyyt5csDOpXWXBm+5JcFbBFbeHcyGRByql/iOQGNbHKLT0M/6M2r5JjaqgmkOeqEMW1tQEpQh7U3NPNc6qDm9pP+oa0+fURcR6kWDn9PSUBzAJ6Omak2KojOWoB7HifrymmgM0QswOcKlT15RKi2YkQELg9NJrl+zrX/+GMol/8id/UpB05eaK7JIJOgIIeByAA4BAu2ANePjwEal1Cb57m4fC2JvXLa9DiZtUlMrq9y5T7bdkU0vgEnUwloCzswuZZTLWyaHAdaVtWWoftXX6ztc3jH4bV/N08HJ7Be7bG4d7H5WXbt+qVHk3rzh+Tn6GxN/z49l/Fv/xPFezoIoDsORr1yZ1J4o5Qbqk0gTqptq2jEuBxVz+gwd2HQQHGCO4l1fgZCpDBcADKIztgfXYBEz4ex7cav2IxUWcJayTk+12rraeQ9NcTcQEjCNBRX2f5q9YU8DaVKs2VEh+PUn1si9Q6QkarlIWpEuggPEVc02BeoElD5Yzd5kLBJldBUlNxzGIVcBWFtSueoqawWPYneoMpvUk6jeyRgBrmWt8M/cEhdO1sUZht8l8DwU6c2GvmmpcC1PLpYLxUU/Qf4eiyZVPqHexyu/I9tOVvA6HY+66XTnw1ucSP9eIZOkVvO3Y6TN32F/9q/+rPf74hwWYy+WqrOCbbVcYvv76JXv98mVbW11xJbOAYFtgE3vZqF9NghJrIZACIC3FYQpGJwPqFCz3/gBgZteTappiWgngRsWlGr29ju1iJ7+yIrDEGojrBAsRymDmjsCoQJNDSuWbyDrb7bMdgvt32EorAF8uKpnF160ZrdlYRqOmQHkshZygritz3Sbe5wlBbyx8SVKZqs/Y0Iq2sbltFy5ctHOvnJNqQ7UoeZ5IU6odjtPCCHUxSuJNATPaD3BLohf7E/26u7OtWqWH5xft3jvvspOHj1i9ULT25patXb1uW6trUiQtLy5IDdxtd+TewLwF9rBGCHwOXXkuFRw2qMWCAvrDYtEBbgIAUhBLbVuw/nBk3cHAWt2OtRlTrE+FkVRBBO5HlaKdPHVSNn93nb3bhXXDgWoX0gdf/drX7Qtf+H1b39i1QrGqmrdSvQa8xT5Z6CFqzQbIC7t1RnkklvlcE5QaAeT4t88Hh+betmY9KxUGVqmO7JFHH7BPf/qnbX5+xjptIKSrmKQsjr1ODpaq7ZDWZJ8U4d7hLh1uY+tA0guzuurVhxPQmr2VpCipmnsD1U798pe/Ys8997y1Wl2Nr7cHb/OJSeOEpjR69xzS3hzeentVy2XVS0Ytw1ro44G6vCSIUR6jYtVkvcv5ggQGEh409nZ35f7iySwjwdsbN2/YhQvnta4xx8+cOSPVF9adrGVb21tyF2B+jq9vbIcsNV4OPOcfkx0MD9h88/eaP/hlMHLkSR8HJUUF2wzr24CdcmpJKkqulzWOa3/o/e+31dVVe/mlV6S0BlZzFosEHE/umErKpaptb7uLAmvPGFoP5XjCmsQayv4ByATq0m7Uvr377nuULOLWyJ5gE0lscY1h+z9OiIpzEHNgDHc92dHXJI2VdJhnXcwnIWpvFHCNsgG3P+kEvPXELj+06yya3CUyRW5WysDnJe/JvuTOFAOtG+zNm5vrtra6msoCoIR3e33O3X4GGl97JDTe/C7D26h3K9vkpGznOkP5qtwRxkw6Q3jiQLIBJ/UBtXlqD2YyqFIK3uRAwbmEPbFmJcFb3qMFBC0keMvZKClv1T5K8PFzG4i2BFguF6W6VQJcz8GuErlYR9PyAVRW4gJJXVLeeq3cWSurrisbGFAX5W0PGJ2Ut9SRBd5imzxXqVsfa+d+x6YqVVsq1a0COC0OBW8Zt7vdps5ah6bnrDH0+tXX2rtSqvJ5oN7lrDKwcq2qpNV2x+tu33HipB05esj61YrdvH7Nuq0d9X+Tcj/DoW1TVqLft/LIrYyxPmYtmyUZqzuwYbFgmwP2OrNpLJ1LJbUR8HYLxSoJRv2e4G2l7zVvpbwtlK0+Khr1h1EZrw7b1sZ1BdVroaTfzZVrNqWE1rHy9nY1b/fD2/nGnOrqAm85s60PerZTwF66J3i7XKxblespmeBtmzHS71mLUhasyamUDUm8nD03svIe394nksmzv/9bYAJvv//7cHIHkxaYtMCkBb6fWmACb7+femtyrZMWmLTAO2qBxcOLKUveLSv5yErd2zvuOGlnz562o0cO2ZJUl1OCt/PT0zY3O6MPuyjr9N3vK5jBF0G0paUFa0zVVMPvwvnz9vWvfd1eOX/RXnr5vDXbZpVa0bo9oI5fKpnYfCh3GDIOuESNSoK4Y1fiMbAK1d04GPPWty789BbMKx9wi79nEEhq2QRukworrjkgzUFXAYjxwE5SPiWo63XdUr1LbBQTHBUQlbojlbtD1VUGnjhELKH8LLkaJABwgOMI0LrazwPHobgF/BCYR0lH3xEYVbCiVsuCltPUj5ubFRDAsvD48WOCrWE56JA5qYASdOY+9J1sgwnZqMapPsR7QAm4JaVgi3zvkaA+4ObVi6+qftCjjz5qP/IjP6LHbWCTvbVlqysrqtsnhdfWtgAPgTaCiYeWD0nV7VCK4N64PrH3wRg2RqfHOFLbpjEHfJDqZHrGZmfmbaoxI4DbmKEN5q2OEhc7WGCvILnbSQuwZeqpBJkyVRvvnx9o8feDFd5vPXLjEXt8tw8M+r7919r/yPy1BfgeXzfhNlfUhC0iCq9hskTuygo2q12b1LeqUSq4i71uAF23UQy1ax6mOphzu9GsnmyysoxAb8wj/ozAdwDEgPau4BmD81uC6LlbDQVLprhNMFXKyqw+bNTE8yf62PFECgVxU6aJxiJWw7r/jquP0/WHQsnXAA/aKQCeskJ8/YgLc/jCdYcyH6NBYAtzA5t5qTVzQTK1RbJR1zUmuJ1fwzQrcokorDdcK3NtfX1NdS6BHwSwZd2LRXCJepgVq2MpHFAzvc6tTgdeC1P3SvBWdn15la0r8Nstt10GIrradJwcE2stkUv1cUoWCYjp4wU7xpEgLBb/P/dz/5s99uEPaY0gQWRldcVeu/yaLJJ53nSj7hD1xg2N0YWFOSUpoVBFrVqXdXxVAd1QS6vOrMajJ6sAjtxe2KEY/aHxmjYU5kKn1bZNXCVW1qToY+3CdpQ9cgzYS1L0KnCd1Nqq3ZrqNAu2K7AOHHCVdEBiH3tY/dakoAvHAP4E4mKbSn+hMtJ4zuriupJbgXGpQQkKV5TjsLGxba+/ftXOX3zVLl64KHtVxqiATWNadrUOrxyshQ03ZwUUeCTTTDcasjje2tyQBXRnd9eKo6GdPHzU7jxxymZxduj09F0bmVVZN70hM4cJHECA3XDSCPx7qVsP8gNvh6Wi9UuoblFgFaS+EqID5mKl2etbq9u13VbLmp22VLcEzGUjWk6q3VJBNtg/9JEfsic/8hGrFMs27HasDKsYjuwb3/im/aff+8+2sbGr+oWDYaipOeM4eM2SKdKczY9T1bBm/85cGdLY1j6cnEQEAlFH+VpSKLBOdKxUGjq8/Ys/bXML09Zu7ngiSspYiCSCzKA/U3+6Ijib6wVPRnGVXUH7ltTrKQGCMcb8jjWJOThVb8g6mTn03HMv2B/90R/bSy++pDU+LUa3Vd5qSmaJa7n63r7g7Nlo3gzeem3ngdVqFTt75k577LEP6j2lgCsX9c08BLTzd728wJzrmR2a+9u5Mr1sRSVpoShv2aVLr9nLL5+zV869rLX9zJ132vve9z47fuy4bMZZa/OJbvmkIX/VsWpW1xqENeVpebra+AybHj52PgiAHqAsrjtTc4+bSuptQcyoXT4uE8EawHoCjKYO4N13320ff+rj9pWv/Kk9++yzqrvtySBdJT9w7uKMg7MAtY0ZF7vJ6QDwK9CnetIkBLWl0gX+KkGlMJLtNM47R48dU6IdiSGA3ViP3CUiHDG8A+QikTlkeDKK9lrVNWfd533HbilZ3fZMzeugTQQrvXb0xy0nl6TYjZ/vqVGbfqgSJUDMpAIev4Zfm+zkZYmeEqqyYetrMG3I/ktSITasYX+vRMg0xuOzyMqNrXd/DHsbz0R5y1cob0vUgDeveSuj/aj7TVsrN8Br3ubhrfpILgdjeBuOQXl4G04bAW/1Xjg0jAa2a329bpoZPlaBt8WK4KcSD0YDKX2rzEfOzpwreg5tA95G/8aaCbwFtPZKZnUr2TTwEj8GgC2OQ4Y9rytvodLUsd2qjGvekrfRHnWVIHQI8DgE+nrN21F/YDudHStWyrY8PW9TA9bhgl1vObxt1BpW6nQFa3WtJfaVtj300AOG+0a5UrJSrSo1bqfb0ucpuZ9YybZQcY8KtrnbkpUxULVertoiZ6d2X2ej9X5LblKzlZrVOW/k4C01b9u97oHwdmrkNW/z8JakJZS3gGJe763gbdS8DXjboV5vq20LU2N4y3Rb63elvG2NXHkLvEU5zFlI8LYwVLK1LMgLIyviUsL86g1sBLy99WD4Nkb15CE/iC0wgbc/iL06uadJC0xaYNIC37stMIG337t9M7mySQtMWuDbbIHDJ49J1SBLTOrwFQo2NzdjJ08ek/JheXnB5mfn7PChQ7Y0v2j1alUqG2rDEczd2W1KLcRnNQJG2B+Tpb5y87o9//yz9vql122tNb5IwjoBJGVflv6hoEeyOstql5LVn6laPct/T+BP/z5YtXC7ZnkreJspInKKWQU5UhZ/FqRVsIcg7u11FxGI0D1LPTaumeY1Zj04QGAcK2oP4noAlp9J3UmgID03FH95eKu/yy7SQSJf+YAj4aqoQYaqoImSdXtLigv6HKAWNsAEQQn0EaRZXl6yRx59WIFNYH6ATq45X3uSgLGsV1NY14GNKxFcPTGSAo3ghte89eAO6jDZkqbaf1/+8pft8uVLqn9LneRqrWYb6+sCIKhIAFZYPVLbDntVAo28xrFjx2R3TDtxXWrzXAA3An8edBdp8UBTghqqG1khu75u0w1sP2dVD65Wa1htqmHzC9T7ndH1qJ3UJw5uUfxICa2kA+9j/V0qLQ+N+VdelTRWAx+ktnnz6ZxXweYf+e0A4TxgDuAZ0NtVsxo/ZPkr6Or1U732ZrIzRcnYxwIZq+Qx2PXHYKOMnbIrWsbBW3/diPEoyJvqNmcKMYzqVHfOLRg9EOhAVgosBYdTDU+p1ZM6MwO/EVRMVrcpAOx37G0ZgfE0cVKSA2PY7U5VbzO9t8NkB9jqXSValFUPLZIyNBdVU9G8Jmiy7CRgrNpwmVoYwIuyR35+eq9xnUDa1UF3qJNlqYulHnbTUgd5e+g60vt5nd8EfJMyn/HJ75nbYVEcVuLMR1RZKChdRdnS+kNSBerTaqWWEmr2JohEDcZQVXng25M3AGj8PhSigvsENNu+BqCERG3rqmDaU2hG6wCKRFcv+/hTW6m2rStQB7g9kCiE3XutYpUaMG1oZ8+esT/7P/yEHTt6RApXlPtvXL2idQPHAGzfcRMgSaiXrEOpmYk1PEkr6i+uXSWKxypv75cAyDHfHAAwPrAA555Q2eIiAfRqbu9aa7epNc+tfklU2Lt3ifdJBZVWgKjbChhOsDtAbiGpyOlDEmhQvwFquXZs5qnhS/JNjbp+2FcntbDTrLHazOs1l9N63LTNzW2Betrq8utv2KVLl211dd1gJbWqJwg5hExKqUpZAB9oU6tUrFqjvjG28xWtC63dXdve3LJuc5eBLWVUo1yyw3MLduLQYZvFen44spoVrc6eRxt0sf12sI3aiMB0j4C/S8LcZjslWyVTfOuhvJJOFSUt6p+Bahd2sEZWrde+tTpdBcBRKQkv4RjBWAH2VUo2KhcEst7//oftyccftyrwtte1krmdKOrj3/+DP7QrV29asVi14dBVt/7tlsdeLiFjeRmo9X0+gaCUyBEOIsBCOn2co+EgsFIpWaVStN0m47VqP/ZnPmYf/egTVqtRv7ZjJbVHOufo72n9kmrTk5B0DorMJMG+8X++J45rZfv6CsXwldDnqp+lKBEwP79gC/PL9vnP/5599v/5rOaqzhU5paJMm3X/qRbvPnjre6z33zuBtzIDHnrN2tOnTtqHPvQhm5me1q1VytzvSNCWuUyyVmYJL2t6T/SIsxPrRCikcY4hSYO9HnUxZ40XX3xe51Vf8zjzHLKlpSUlrrH+TTUaKWmlpr0J+AvU5BzA/NB5NLtPrsX3qr2JQtFf+T06X2pBqW0+rtKZM85I7iozLifgTelra8DbG9evy+b7Uz/90/bUUx+3f/tv/z975umn3ZkBCAtYTCUEWB9I8EBl6w4skUDj/cv+424IlDXoJIt6X4NZZ3AnOX36tGoZ0l6RDOLn1TG89WHoP/Mzkpf2CLAZ8NbvwxMBNQ5z9v4xJr0t8memW5WuAX3VPgniBryNf8e1ehv6XpydzZKVuc4VcYZOw9aTd3yPZUyyPtM+nJ/Dcnt3B0eZbVlQc77mDLS5gTbxO/cl2+TcWV/K25HXvZUPTtS85czC0Zdze842Ocbam8FbXkvOJKlMQh7eAonb2Ajvg7dR97ZYwCg5JW8OB1p6+ayDWp41ttL3sYwbQgZ/U7KLasdzdiSJp0iiT8lmUN5yRrCifhbwFuUt54Y3g7eHC3WrDQvWKQ6szxLeG9huZ8cKGbz1GunAW5Sq0/Vps15bbbk0M2M766v2yCPvt+p0zXa74Oqh3XPnXba+uWZXrr1h3U7Luuxlw4JdXd+w8vSs7Y4KVmr3rdDpC3Qfqjes3htZsVy2jQHJEX2HraneNMrbbZLzBr0D4S31c4HBB8HbeqEkOC3lbQWXo1tr3jb5LDYcquZtzYY2Uyzb7mhgAW9R3lLz1vr4WY/eFrzVGkLtYNbsiicSA28L/b6tTeDtd27yT1550gKTFpi0wKQFJi0waYHbtsAE3k4Gx6QFJi3wA9sCwFvgSkfBdWxpzRpTdQHc991/rx09esjmZmbs6KEjNj3VENgjmMYDCY5TM21nZ9euXrluW9s7qpN39eoV29rctW7CVwp7Uhen6nURUdJgbZgFq5LaLiQTmZoB28YEwFxJtBfeZsGXnMLxFoXdvp47CLZmgYx9wDYCkHnIFkA2rIOjhmZcm2BDCkIE1FAgi6BFqFQJBKW6mQTAUSuHTWoEAxUsqpTV3nm74qh561AjrJRRoyTbZeEMDyQSGKM+HEExgaT0TWBPUHRjw23zAFQEuvt9wQGCdChuP/bUD9uxY0el9nVgO1ZeZVZxCd7KCrfbUfDKlRwe9CGowXsR6AIUyY6vWlXNOayPUYqh6qau7TPPPCOlHArcj3zkh6QuW1/fkN3o2vq6xtrG+qY1qce5s6OxtLS4ZIcOH5IanPbyOnQRzFaozoPIORVF2PwFDAdWAW1RkAFusV3FBoyano3pGZuank6qQ/rK692iQAQ+S/1MsD4F+Nw6OVdTMsPaMRADkL7bJWW/8vbdvs5BzwPQkojhyhNgqwBUApgE8QUUU01Fr2/rgBfAqZqkgk8OevVYgd1kjxxQNSkOx/a4ntHvSQo+lqVyTDVnZZuarL8d+AYEdQWr6iwn8CsmkZ7nMDMIi4OOWGPytSv976k9ou6u6sU5xMXOVdAaECclcQKniuxGDUy3j5S1cFIqEiwLaB0q4xiIwBKUhgFpAd88VnOUWrWqB0w7uupSiq6ok5hAqQeo3dowU+AI0iWVUwra04fUXd3e2ZVaSFbLbSxlCe67vSjXLnUtQUbqmqfEiljXBIiTTavGR6oR7HTGr8EDvYwHV2OrlmzHv7lPkkf4ObVLBZkFawGWYYeQgz3qkuQPmhwIQvmJkpA6c9Oz0zYzM2XHjx+1O++8U0F27o/5zj2yTiwuLco5YHaGee1QjfUM208U9JkdcYgjpYD1GqVK1EljJuyGUQs3W1izbtna+qorlakHrPt0KI11oIPpBG4kiPZEgZgb9KhqtGbKYq89K2CptnTAxliifjzKVtYmwNLC4qL+jZ0j+4i/tveDOwqQ0ODd4ntO0S1yt7dtbXXNrl+7bm9cuWJX3rgihXKz63VjA1EqF4DnlsteE70x5XarU3Vr1GuyOdbrA007XdvZ2rHm9o4Nej2rl0s2W6/ZbK1mc1X+rNtcfcoalaqC2EUIOeMae2glfY007rGaVFXB4kj2lgFrPeeGyq8IrIo6U7RRwQ0SsO2j1nVg21E9Zrc6dShgBnclSF+sVa1QLZtVivoZ8Pbhh95vH3nsMSurvG7PygUsLisC23/8pa/YM8+8YJ3OAON/CLAVCG7n6hmjSIwzQiRQZGrbtA+Fki1TadKviQgxDditUXghbO72mnbmzAn71E//j3bmzCnr9bEz7ghYeu+6st7f1ztYqUKp3ELOnsRV0nrcGFLF8cbXuzF9diDods6MFRJS5uYW7b/+1/9uv/b//tp4afyuwFuf94zBE8eOqY71oUOHNAKYroy7YnGk86SPilRvNVm7y8kENwQAa4K3SsJJVq4kpJRKft5COUfJD2pQYz2M5TCtxVlGKlU5znA2aAjqokymf1Hpa/1st5LlvxdKCKeISMDzTvN1O772n0/9pDDe0wPO6uSS4G0e0sXveR574vXr1+3cuVfsr//1/13JCP/3r/yKnT93Tklu1PBlTcYBhfvl3FWrUx/YZN2upCrZtDtwjv1NJUy0B3W1zpcqpVRWYk4KZWqCs1egxs3GVIKeXic42a2npEM5y6iUho+v/Dmese/JDbee7b1mtCcfxjhm/wigyHP2lgIYg+6AtmpHqXujhnzMh/RY5T9xDSQPhXp8X75BOtNHH44TNDhbj1TqBbeHtfU1uRagxLxw4cp7eTC75bXupB9l1OGWw8BZat0CVQGVJDAA+rCJB64xcTT2sprCKSkp2a/LnjetJdgfU5s12+dJpiiVbIpyBOxRg6FViiVrY5s87KkOK8+PvpA9876apwK2XB/JdkZt3pENOEckeIuiVa49USOaM8tooDUb+2bgLfXQVbOXe6EbOW+wh9SqttXv2E5hZLu9jhUo61AaWafVtTkcdEYVm0rJt+iEuwXUrR1R+UONWZsrVPU5ZWXQ0et4EpTZTGdkDSvYzPKsnbnvTltfvWHF0lAAd6E6b6W5hrULZSsXp2zl4gu2VG3bYLdp/XbFrjW71loqWxe98I6p7u5Ud6S+uFEZWK0zNKArQJqvneHANkZd2xl5EhMAudIdynaZtsc2Gdto6gxvlQaqzXtz2JUiuTosCuzOVes2rJas0R9ZdVSyzrBt3ZLZDlC4iy64YLOc8WwoUMt+uzsggapjc9S8ZSUauvPAxtCVt7uDrs1Ua1Le1vtDuRiguqXWbZN64uy3nAfK7iTD2CBlZi1stb6js2Dy4pMWmLTApAUmLTBpgUkLTFpgbwtM4O1kRExaYNICP7AtcPyOk66g67qKCAA3Va+qHuCZ06dsfm7G6rWqAlcEmuvVmgK5BMMAatev35Bip9XiQ29dqkgCwr1Oz63uKh4JLlJPR9a5gFsPkGc8LdnwOmTznyrgktSSHvu6nbpwrxrxncLbLEC/RzkyDuIotJMCHxFgcnWlB46ATQ5wk/pM8IkAqMNUh1EAg0oGcAG5qtGGMgHVLaqmCrCwksGrsFLmea70dDAp+8ochDpoYLqgJtRrHlgk0CcopHqZbdvc3JBCrNN1JQkWnHwvLy/biRMn7Z57zgqKAjtUrxTFX6/jwbykICYoKJBK8GoXMLQly0xqcYZCEwUHwS3+TTsQKOD5vA+1dI8dOynlGG0F4P3a174qoPzwww/bkz/0pBSvKzdXbX19U7XYog4uCQPYrxKAJIh4+PAhqYUBsWG/vW8r938WsHTzPqGNqeuGNShW0ShsK9W6LN8ExktAnppVa3VdY6Y8q1UV4BGA5ztZUoaddgZ8FJTdrwz/TsDb282Nt7tseV0y1abtYmXrikECu97vrqgNgBp/OnxNAcRkqco7ZnU5MxWuK0wDqjL3AworCSBnPUmQN8aXgFl6PVehJttlBQZT8FEBx7AdTzVCE5vwl3XQkXMKzholIP84ySJnO0zQXfDXAa6PZ4fUApBcJvBfAAAgAElEQVRJ+eoqU921ron5wnwFEHqdagebkRzhamVUT6y3Hc2pbtfnZVhOS/2ZEiWY665K9gSBSEIYg9zkTZCUTq7IGngdWRSg2GC2Wkqw8VqQ2I47mGZdKJWpe1rV+HbggaIcNX/ZKHAWKjDBHZ9A+uY1AuQL3quObM/6XR830V8kcig5RFANuO9Wj65OdyWjriQN4YxzCBD3rT/say2lhuvs3IwSiQQuGyRWTLlqC6WJ1HAlqVIFewoF6/b7SgDhudR7pOZr8KyozCtXBNwOtIwnpWcCCfQhDU6/0Ia7u9uq1U49bqAPNtO0rxJnnKopOM54lFJYCSx+D2k5ztTU3C4qHN5Diqb6lH9Xa17TXNdUVKIUdWEBRtozpPh3q27dj7nNJ+OCPmMvEdAtOtzBnnp7a8uuXqH27xt2/epVQSpUwq0ewWRfoYQlUzcwzqrYIc/P2dz8nKt7AaDs2/QlML7Vsl67ZYNO30b9oVUKJWvU6rYwM23z0w2bq9etQfIRa20E2VMyB23EuqExMRqonbqsCaxC1DksjgQjsIT0+QVcLlhvOLT2kAA9tfZQKBGE9xqBSnQYJJBH/UqtaAneVt3mslitCN7yOxTXDz/0kD3xocesxJjsd/mVknFIfHrppfP2J1/+mq2ublipVDMbOcANeLvf8CODtvuX3Egm8oXRa92G6l8W3LpKG416Nhz17NEPPGif/vRPWaNRkyU4SR2FQjoLZWpXn4dRE1l1IlPtXKV5iPy78ja+9K45uXCoIBljmoMpYYCxTB3k7e2m/Yf/8Dv2pT/+Uu6OQh2aZk9OeZvh5FzDxHx6Z8pbX0s5ax4/dsQ+/vGP2YkTx9M63E8gGVg0tGLB11wlrpAMqHNmsrOXEjQ5GygRIZxJ2At8lSEBJJIbSJbZ3NiyjY01u3rtms4irMmc0XCkYU5OT8/KdvjkyVNyI2HNjP1Oe0Ja9/JKULVU3twi35opqUxqz1QTnTbzBCh3VfD+zO3vCbTzeNZTSpNcv3Hd/tbf+lu2uLBkv/iLv2SXL1+23d0dJZYE7OU+SDhj7QiHFRKv9NokVqIAVHLJWD3s67VbdrMGsI56fW3uHbeSWlaD1hOutBgnoD50u/mcbTKPCUAaalzWK2+fcSJEwO/8fUdJg9iD2XP4vc7iqYGzUgyZBf3B56Jw6EgHwtQjKYko7Qf5PmRh5MziiYF+dowv+k6fCxJM5zMUVta/9Vu/93YPX+/qcWenpjTm98NbAF8V1WepJOcBYN9+eAuczZJNk3UyFxHwNnojxg5nn3cKb7PSA+nubgdvGd9el/dWeNvhTFUpvSm8HWKLX63cAm8rxZF1E7ytW8UaqEJV+3xgaEVb/Y76crkxawuFqnV6A1vttW1j0NG8BjQPt3fsUGPG7n/4Xmttr9sH7j1r3Z11e/3aZeuN+mb1ivU4ew6rdnKubg+cXLB7Tp2yUa9mv/u1b9rnn3vOCrPLNmqbzZcb1r25xqZv10s9a4xKNmUOb1mOgLebQ4e39FsDeNsbWnk4rnmLspr+3C4OVDd3ddi7Bd6OKiWbBviO6P+OtUsj2x0Nbbvbc1etSkXKW2AwELbJGaHbkW0y4L8wemt4K+g77FkL22j23Qm8fVdzePKkSQtMWmDSApMWmLTApAXe+xaYwNv3vk0nrzhpgUkLfI+0wMnTpzL701YLK922zc/PqOYt1pLEwGQRi+XiYGhVZTV7HTGCw2T4UzvLRgSRTTbKKHoAflgsCzgQ/0m2aQqwSAnhNQsVJElhqnyTeEDEFVlvBm8jGJQFI28XKeO1UrDRgxM5FJGeA2zRwzL15l5VW/xO8C8UU7KEc0Uxz3Po6lbGYTu5B8DK1g9FlcNaKZIFEYGDVQXopehM6j2pdgV4UXn6+yhgk2zuaE8xpgTA4ncuHfOYGNdKEE4QtkeIfGSVEsHIaTt+/LgCkfydP7EiBlJiGwhoZUzEuGBscE+oTlDTYmO8ub2lMbCzsy11H99hf+d1C5NdLOaoCWYRnKQNeE/Ut0tLy1L7EVhEDfzcc8/aysqqffSjH7XHH39CY2Bl1QHu9WtXfcwBi3ebAr0EHJeWF2WhTC1DqQYJRtEnUok5XFGQj/pMSQntSsO6VDZTqA2r2CNi/+XfgiglB7QAFh4bQUv6S30CSIn6t7LR5f0ScMsC2UJEaQDutQB858vAQcrbdwNvU5DVXDmbt0J2xSwWpJ7UEcBRFsqhQk1ALpTnmqNJwBrA1a2CU82+ZEebWS+n189bEoeVtQCuEiO8z0IZFtfoz3HbZR/mSTGWxpc4RkgPswZOADdR3CQidd2TAsA+X8dqS2+f6LVQkkfNX1cpuQq530sW0OZ2ljGHZSmaFLxKjqHWa9vnFEpI4ABAOoLkmTo31qCc5k0QOJJakro3H0QWZOz3NS9IzMAaVAkObbeljfWU8Q0gZBx7fw2thA0pYz0LSnuyzdiSPlnYppK8BNC1NsgGOYHnNFb63V4GHkI1JRDNxUtB6/BXKj9pNALeOnSK59C3bo9cE5BFPXv06BFbXKCuaz3Bya4gxW5zW8kxQNvDhw9bfarh67H6M027WA+1WLr6MfGupLL1XUFrP/O4QC3goW1srNvN69e8xmGzqTWH5BdZ9PZdmcb+WKF+bFKK+Vs4OJLVsxTnIxv0fJ6FChCYApxdnF+wmdlZt2yfbiQ1P2s++0FFyluSUmIuOKzwzgi4SZtiUUoyCvfebLdtdeWm3AquXb1uayurtr667vVoqb2X5kWmy0wJD9Va2eYXFmxxeclm5+akTlbSBPXtsIJutWzU6Vmx37cyij4r2FS5ZtP1huDtFGsq62WJWny088hGCa6GXaoLr103GXUYuaJeAZiMzSdnA2w+vb4wc66HXWl/YK0+lpddawraDgTogb8aYwlm+PnCwS0bbAHFNfCe8wj2+ux/5ZI99MCD9sRjj1mJGrbAWxSwBO0HI7t+fcX+9KvfsNffuG7DIXapJElUfD+VzYLjJm0pfjDYt5SP/x3HDqkB03rlD/Yny9p31LVypWAf//iT9uf+3I/bcMi6AJRGa+zKyFDeRq6DdLeZOtz3+zBLHpcLSElco7Dz5zm+H2YnoGRR7bfh9uXnzl2w3/r3/1Hjx+8kbnRcCmDsYpIS2PT88e8d3o5rWUcD5RPsdA1p8xgrg310HDlyyH7ixz9hp0+fUjuglKVYpF8PAJcyCXH2Ge+5bmcPVPPkAK3jydbX60n7mi8bf50TPOmB/iH5kL9zrsApAKt61uX1jXW7fOmyXbt2XY8/deqkPfjgQ1L8AzX1XOpbM0dSYk/Ax/E1Rgt4soUn9vj+xf8Z52oz1ooEb7WXyjZ4PM58rA+19uJUQlLJ3/k//o4cD/7ZL/2SVMRcw+rKqvZuP/eQ3OH3HZDW7bvdLnv8GE8OQXHPOZ+2QIELiK1PUVoCxf84mY29OGo8+z7q66irZf2qo+3DBSMAezhUsM+PHVNwqfFERY1l1LUA0mSJrHrbShrz32W1bVMd8nCE0F6ag7hjJe74OaGKDzVwJDDEOV8q4jRPQp2s83hqw0hsIiki9k93GunZZz/7G+/8aPcOnhHwVq2dlLfMauCtFJTF4pvCWwag1pSkNtY6klMex6V4KYe98JbFFZXvfuUtP/Okm73lB/TaqG05t0hnPlbeshb7HjDYo7zFnSGUtyTXoLxtlKvWJwmQuZzqpe+Ht03WCGrAFs2Vt41pqw/LNsWavQ/ekkyw1Ji1eatYtzewlV5bUFTwdlC0ku57YPfcfcref/KIPXX3XXaoWrJ2a9v+y3/7PfvA44/Z/MKywOfp5UWrDnZtsLFpqze37Bkr23+/esV++6vftIWFY1bpmvU3duQ0slspaA+lhi/qW+4feLuF8nbYk1p6pjZtpd7QKkM+f5etTmIW9tDDvpS3W8BbVLGFilUHBWsMi7ZQmxLsnu6PpKDtWcc6hZErb3s9te8c+/NoaFPFsgHHdylZ0Ova/NSsVVkXE7xdGXVVz/gg5S3wtjnq71HecmYK5S2faVeT1f47GNKTh05aYNICkxaYtMCkBSYtMGmBb7sFJvD2227CyQtMWmDSAt+rLXD85Ins0gimoCxYPrSkWreNqZqCMNQpkpUUdQF7KDi7Cm4BBgRjZMVVsOYuqts1u3LlmtRkCnIkuIiSMSxGHei5OuT28DaxR+pi7QuMRvAvC54oG97Ba3zJPjKL3IcaxSPUBJMiMBQh1gC2Yd2az/53NcS4viQQ1W2PQ12XYGyqhSbrPurYJdWsVJrYJqc6tl5/0KFvlUBZBm5ddaVanqleHvcDBNA9p4CLguBSRGRX7ypg+mcw8EBbfUrBQYJ3fKGWBpYuLi5Ipbq0vGxT9XqyR+V5fQUrZZsr0OsKQYAvoAZQxX2jfv36175mzz73rD6sl6tAoIDZBVMwBZUtQfAE7qJmmIP2UA86eAASA2ewag5FH+rA119/3W7evGlPPvlRe+ih90vVsr6xaetra1KNAY9VRxf1Ype6vSXZGy4sLtnS0qI1ZqYz+2IskN1K1GGOgkmqdes1HIG4/F3qQl03AZOqVLgO0vk9KrmKgprUzpuemc5gLv0rxVtSxKlGZwJwPgYPqst8GzlONoJvB2T3w9u3Arf53zPqx7A2wCyQVsrPrM+TnS/WvQqURt1Zt1JWgDT9zIPvDj2jvqq3L0ocrMLHtogOiRkfXAPvN35P1VVzPZk/D+CSgs0xN93GzxW4bjfsijsHKt6nYd3nsGPPipBT4ObbxKFIZnceHCZJNL0nk8Il1WKNOcm1yB43QWp/N6/xDPSjTjPK83yXBuxxi9J0hS749fGXkEoE/qkTJ2V3WkvpK1dDuRqIednttFXH+saNm1JVYl3OnKzX6kmxmWozo/QkYSTVRfW2SnUjjYQKt9h1JbKv16OhQwWsjt0K21W9JOzsNt2CWQkhKN9SvojuKtW91TwQ7CKom2pvRk8rKO+vjwLRQbdpTi7Mz9nRI4elcsOylKaiPirjZLpBPcq6bJCV8MIcpg4r9vNyL3AwJUghdpQAVsDZUNsmGO7jx+EG97e9uyPYee3qNbt584a1m6hrfXzp9Vzol15VJvUaAwFnBV5Qbpf8vR3w9/Uk2h/lGuvvoeVlKdliHXa714oVyg7XwsGhHJbVidk65Pf9SO1OnUOeVyzZTnPXLrz6qr340kt24+YN9QnuAQCGLjUu2bN72NkD3XtSHMueH5vj+Tk7cuSoLSwtOrBaX7OdjU0borQFng2GVh6NpBaaL5VtoVy1+UbD5qkJXvbzgdYK2al3bTgAtrnCO0ARSl/wG9+CsyiU+Rl/6nsogKseUw1lkhIG1u72rdsfWhdIRu32LkFu1M2uaqf9Vac6JYl4r9CxJnhbYn1GXS6lnytvH3jf++wDjzwqC9BOa9cKWL8DJqgJOjC79PpVWSevrm4J4Lry1vsliSWzPUV9safOX2QN+NhLS0NmL66EEwCj1uO+FUsjO3v2DvvkJz9h99931vp96tFjaY5q26sjR4LJWKi+L7EtwVtx1gD8ybaX/qe2tPR1qU64BqjgGnO9KBcOxu6N6yv2+c9/wV555VxKpvD3T+l0uUOWn6dcd7jXkj4PaPcvw+OVOSWkpL0yExarVvPADh9etp/85J+1O+44IftogWy3enAr6VQ8OPaHKB2Rh4ihQo7zU75Ot7dplt1xwBE9YevkGA/Up0YuYPuFF16QOnd5acmefPKH7N5775WluWzVm02NBbee9zkaZQh8jISbQkGJPz6mgMdpXU92+5VyVb/rdr1+KpbPUYMeV4UrV97QOYiEtR/5kR/VOvL5L3xBVsokieBSEvWKY0wEHI7zbMpodJCH9a6ArZ+HIlmNRDX+zjdnwAC9Xn4iSfbTHul9sde5xvs1XHW8vUN5i22y79s+H1iDfS3zvdTbyuFylrTYTzWY91kthxtEnE2ir0O1658XfN3M5mSu15OjcKboZTzx2Sb6zI8644SyeGpcX4x5/vxn/+xXDxhP792PgLcH2SZnylss5kcDryOeMpV0fThDsCzmjkBxT3F//Bm/j7Me/dKouCJV+1ihaK1km4xylq/98DZ/t6G8Bd7y94Nsk8N6Wc/Lwdu8bXIe3pIYlLdNpmYs8JZE4bq58na2MW1TVrEpLZokCGEl3bP2oKt9M1Pe9gd2s9cWFBW87QDpR1aumZ04Mmt/5r6z9lClau9bwtljznq1sk3PzFlvMLLK7JzZ9oa1VldsZ3VVDkfnCjW7XC3bF1540Wxq3q5feMMGGy05SDQLBauORlLeonZlnO6MBlL9YoeMDfV0tWHVPgragvYu4C0QG2i6WexLabw26tnMqGy1YdGmRyVbqNbJBLaZoVlxULDuqGOdYoK3+2yTeT1BWClvu7YwNesWzjrvDWzFqMHbs51B1+YqY9tkzijUOr4dvNX4stEE3r53U33ySpMWmLTApAUmLTBpgUkLvIMWmMDbd9BYk4dOWmDSAt9fLYA1LgBtbm7ODh1alp0twXOs+qgthvKGf/PhnS+HtyjI2oJ6fPD0IMfQdrZ37dq1G3b16nWpAlzJlYeoEfB2W2TAMMHXTCGV6YESLPV0e6+vF/qPUMVmSrRknxrWlSmIGgGJMej1upGyH0W9mtWRS+GrzN7NA0sKnEstPO5Pgqd8eHWFLCrNBDsIXCQIq7qrCkA5dOHnAn+qk1qRTaaCelhKyzKzJlVnqUSgb2wBF4FgDzaNIy08B7s6QAuwhxpmBI+4JinUTpyw+bl5QYfz5y9IiYY9MXCU5wEqvSZmQeqMgHaqWZtsadU3AjZuhapgWN/hCvf22muv2ec+99sKZM7NLyjoRgCd65BRcGrLDDKk/gu71nEwbCSLOQAG1w1sCoDELb926ZLUvQ89+JDdc+99HtPpDWx7Z0sQmQAmtqAACWAEX9Ozs3b8xHGBEZRtgCqCgdnrJgWTq3PcZnEM+t38liAeiluUb6HK4TXoN1S62EtTf5J5g2UzQFcBH6lwAcXevg4xo6bd7YLEMcD2Q9gI+u9/3pspbz3YGXMFLILySPMsKSjoA9UhzYHTqIXs8JY+D1UotWrxFE3wVjVNc+BWdqYpuJn63JMfXKkf0DugLv3jykqC2Z4Y4O/tICkSPTwZgD7weeQKZ+YHAVzq9AGbO1p/GLcCWPkak7k56zwlV/v2luU53155PaLLMwNI6mlRc1Ygw9cvgbxUU7rZaqt28+rKipRaBM59zjPfU4JD1KtNkFRrH/NRSRrezmFpqAQD1hslH5AIM7BWpyPIwjc1DW9cv2YrN29KzRuWjrQ3yRv6ZlxqfUnWvroH91/OVNGRZJGA0hjeFq3XdViLLf5uqy1lGpbPqvub6gMrqSS1qwuvUrvl1m2CrowVic1QZVFftILixVWgwFrmEqD21B2nBEWAtAKPhYKtra3Yq69e1GPvuusuO3H8mOaf7FBT7dhIDBG0DTvVbFykXJfkWuDLv49F1XhsN21rY0M121H904+MTcYW6yXXQT96ggnj16GsQ82u1qWoh+x8Bnjr2SpAVe5ldmbGwe3Ssh0+dEh7LvOEmwpVnMuBc0kmKeDuyTpjCMJ1aUxQ+7XjVvgkt7x6+bKdv/iqbe1saf4wBthjZBnZcQtrr7/q9w/4np2blQIYOMNrojDeWFuzne1NK7R7Vu655T1B5GnVsZ2ypWrdFimhwPiWyhGFLMkZySZbtbNJrPCxodWsWLABimbURtTYVB1bQK5ixsnqeGQDEgpS//VHrrhtU9MW6DwYqcZtk3OIajqb1FjMQYL58ZWQelYrmrqdJBpRsxxgRF+87/732b333KPn9bsdwVtPtSnasFCyze2mvfjiObv42hvW69JmqRQCQW7NWzf/zlbwLDlpvA77XhfAyOeGIJ3AoasqmUtLS3P2wx/7IXviiQ/adINEIurGexv6GcDXqcz5OBYk/ZmrF5oWrDE85aI4QzH/GWuuvJVl+cipZCQ5cB5oNtuCtn/4h3+o5CklYWUq0Fxt8PGCeAC83Qfv9q+5epl9CU2RbOPFLHVPKG9/8pM/YadPn7Ret2WDficlhhWMhAZ3dUmqZK2nqO3HtTfH7e7jYgzx4jyZS6CJa8xcTBJYTvXVOTuq7nNj2trtnsqFPP/88/bss89Yr9MWuD16FHeAo3Iz4XGcycbnT9YaPz+FSwrX1+8Do33PjD3Ak/SKyaq96eU1UtINZzQSdEgswWWBswd/HjnsiS6oblHjsnaR0CPXCiWT5Poku8e4aQenAWa55oC72ktYZ/mzVtNZDXcWL9+RzijJ6SLOy5n4+jYfhWQTnYHzVLdW4Nhda+Qwk1S8cVbMEhfSGUI9mCVo+voSls+RzJF/e/+8EeUbUq3klGAU+20++SKgfiSmunuNX6ve+xal/d6b/T//z1+7zd2/Nz++q9Fwq3DugXWkhC+A17yta44D7xzeouxk7dUZKRFq7Hiz3k975EH3Fee9W2yTSfYYDWSfS31xvvLwNhJr4z3erW0yNW9DeRs1b9+W8nYfvG2QKEbyWap5i20yayLwFuUte8xKNwdve5x9Wra4NGPHluv25Knj9uGZGTs86Nkdp47aqEx5Ff/cxdzsoIjd3rVma8s67V17o1i157a37U/X1229V7D1i9es1O5boVK3jW7XZopum0x/0Vbbg76tDx3e0m9z1WkrA4aVmFW2Gm40Cd5uFHq22Wvb2qhvs+bwdmZYssXalBK/pt3SIoO3mW0yZRgAwbfYJndtsTG2TSbx42ahJwvngLeHinWbUs3bsnULQymEsU2Omrf7lbcrXU8annxNWmDSApMWmLTApAUmLTBpge9mC0zg7XeztSfvNWmBSQt8V1vg/Y88Irvc5aVFQalyicBhX/DWy6sCX7mkVLex53UxZV2qulP+GIJKO9s7dunSG3ZzZdWwRqQGnSseHer5q7giKrLggbcKGiR1gz/Ks+y95uRevUcoBCITn0eHQin/M73KHvKaao8R5MPXKemxMotbAVcHrwFvA7aqTpjuc2x3TDA/6nzxPgFvXW3Bv+OxwF7UmyhxXZ2poFPR7ddUpzDBxbhvIE2mNBAcLwgeAF8FAGZmBBxWpaxwmHby5En70IcesxMnT+g9AEiACIJ7MyijqhW1PdCr3QbAUN/YLVsVsE52zFJAhsI3QVxBtFJZgXmugXv8d//u39kXv/hFAQyC+kDSsCp00JtUtmHOmAsQeVvVBQ4Yd0eOHrXFhUXb3t61y5cv6TVR0VFn8sUXX1IN3Xvvu8/uvfc+myXbnfp0Wxu2ubGphAEgLuOP8QjUOnLsqN1x6pTNzs0nkIxSmr71gPVItokEszxQHIBckNpD4YLpAX3HAL4q9TIgnBq5wCMsXKewEkzqaZ6DNW0ouNXPe+yTYxbENM+RxhykH6c57Ie3+/+dh76uWHN9o6tUaZdQqQacZQzkVbZh9UfQxh/rf/INkBoNPPCc1bLN2WHndGU+c5OtIEFYxrXmUKoLrPqCqgUNrCSQCoTtSVEJgPL3Zjz7XCVxRPVjsY8lSCYrXFgyykF/HiA6gJS3bAJTAekS0csY7p429rVGz0vrUPwZ1ssBI3XvtEuf2rSpTZNKXUA81UVlzPJ7XjaDzmnN85FFiVa3dQ31XVpgFVzU+wcIJ5hNYgSwCvvyZkuqUOAataYJzu9ub0uZReCcoDrJBUouoXZqGocRiNZoz5RE6c4TWYufa9WVbefIOh1qpra9Pm+3Z+2O95db3ye9XeI5Xuc5IaaMgacapOoLVO38G0A2tEqlZLMz0wKHCwvztrS4mCnb5+ZnM+tz7T8lAqnUCW7JXphkFIAkbxkuBgr2o6wRUKV+qOttfb8oqYamr+su2OP1aNPtrU3Vhtza3FBtWE8IaadEFTbAmKdJjZymL22AIpQEhP6AWuCe2CClOoHsalkWyPTJ7Py8HVpe1D16Ek3Datj4ah6oiuoYzMqNIo0DJT55gB5A6ep0X09Q6nW6PVu5uWI3rt+wldV1W11bt9XNTesOh1pbfa54bWLGFrswc4q1FQtU1i8lnbBnYUvcbtvW1qbaod/pCJAtFKu2WKjqevmuV6o2xTfB51T7nXUXe1nVPk7XGXbhYc4LpBW8LZasX+AbkOuW2YIPAW9RUyXVLH3YH5l1SY6gth7tMDJr90hi8MBxXy4RKclE487XR2w4VU82JT+hxvY92OucH1pasvvvu09W+1h9G2eelIDEOjUqlKzbH9nrV27Yiy++YlvbTRv0o+Yl6xDnCD/X5Ffw8VoStuCh9hsD83H6jZ+peIF77j1rn/zkT9ipk0dsNCIRKWrhuu2vnw3SrpDL9xkDpwQoBdLS2SeU7prj9IQD3EKhbIP+KNXdbqtePUkZJGeQpIHN9vkL52xjfVVjhzNhtmvtu1mtaAHjfAPwHngzuPUm8NYtpEkWGNnRY0ftz9Emp45bv49inGQKksQAfZ4ME+A6Et901szVXo3EN1dtRh/kj9j5tJO9v+c57Ed8MW6S0Nempho2OzuvhBnm380b1+zixQuymGbtZV6RCEFyBt/MeSVAlio6P3A2ZL1lH/brdgV0QFNKT6ytr8uieWd7W/sfr8kZDsC+vrYu1S9rPWp57pl9lrkMcOeadM7reEKbAG6C3H6kHtfRDXApV5hUBoLn+Jz2RCnO+/F8QC7rGO9br1WVTMD6zHtzz3J2SOUO2H/G0HRMC6N2bHYCipruuQRKv27OwckJQuUvEoDM/ky1nuOFGOPZZ4tkq5ygdYB75ps7iXjN3CjtofeLGrIHKOjHduDjerH7T3Bja2azX/6/fj0/yN7zv9891chALGsnZwj2BcAt9rqMJfYMrIf3w1vNz7RHa3/NWSdn0zsrV+H72lvBW6l5U9LiQHtsJEyk5NqcbfKbKW8jCe+9VN7WR2ULeIvytmf9t1TeFtsja1RKNjNdtfnpot2/OGza55gAACAASURBVGM/fPKEHS6O7OSxJTu6cNiGnYGVygWzWsF65Zo1rWjNLuvoqp1fa9qXzp+355ode+XSNTti01buj2wDS/VSyRol7IsdtjMGt4f9THkLvJ2tNGSZXC0kG3OSIYfUxu3ZxqhrG/22rdvgFnhbJMEqwdvOsC3l7UHwNpS3rYEnBObhLf19w7q2NepZc9C1+Wrdlgs1awxISCsJ3u7exjY5lLcTePueT/nJC05aYNICkxaYtMCkBSYt8DZaYAJv30YjTR4yaYFJC3x/tsBP/dSnFFgimI4ChNCb1F5VIFeoPggoe70+KfMUzEHpEha4QMGeFJGvXrxkG1s7Dm+xb4oaoKox6BZRCqCkD/fUq1PMLwKOqRn1Id5DlrdYnOUDg67ydEVMVv8q1LcRFFewx4MICjalmnVu6epWbSi4AJT+J2o/FDpJ9YfVourLuaUbATqCVQJ1yaqVwFoEwrkFFINux8truoJOqt/wTU1qnFIBQOO1bMNmWsG21D4KmkxN2R133CEguba6Zjdv3JDC4srVqwoCEtxDjfbww4/Y8vKSFLHAG9RpqDII+BG8CrtUrxfqgCCgHG0TddYIwFHHTTZ5wGZLcH5nxzY3NwVbUOb89uc+ZyurKwKxPA6YhmUrymxeA6g53Zh2gDE7q/vgT5IFUAmj4qCOJWo07h9o8NWvftUuX75snU5PMAeQcf78RcHmw4cO233336/XAJbRFttb2wIu2NMSaAWeYWmM/Sc1MKek3kvgT0FSAoqEz31c+RiPQLkruRiMGhepxrDgbaonqfuZndE98doEMwnmYlkodR5qXVlfu00240kgd48iNg9cA8bmf3brmPdpsTfQPP7ZSArbUElEAJN5KlVrz2Etc9T/pH4gdWM9MOdWxv2k/PR/O7jFonjgVthAoFTzdqy4FPr2sZoLCHNdngThbRA2jPxJG7mKkb4YWreP6hHltKtwA+ICnrldKXiTWt1VDqhyXBmk9QiIk+4nbHdjXHv7jIOIt3DbfUs2wX0lXqRANn9vN5u2s70lK0zGloCxxpq3nz/HcYwnnDhQjBrYru4MGJdEwLKSByaWlfggEATIAkYl2K62oE3azCksindsd2fXWp1UU5GkDmpns1ajpiB4PlWXIwDjTwALK1klfxDkdkBAP6FYxvKY3wMAWMdUV1Q1WR2MN3fbtrvbSorosB8eAyTu120pSf7wOtKOo8PNdAwzubdK1eso1qcqqql++NCSzc/OWGN6SklD1EdnzGHD3O5Qp7enuTS/MK+1AiUb18oaSz/TPrKIzymuvTaiw08uRAkElaquatDvaV2iD+lLanRvbm4J3NK2jPH87Eq+nXoPtxVn7uBI4MH/sE7mdQcDryv5/7P3XkGSZted30nvyldXdbWfNuMtzICYGcwAIEgYkgAIAiTIB/FRDxsbjJB7UCg2NpYKaqWXVYhGsXxabRAUKVIkggQ9QXgCJMxwPDCuvSvXVZWV3ip+/3Nv5lc1PYOZIYAViMyOiu6uysr8vvvd79yb53f+/wNAIR4AaGZmZ21+cU7HT6wgnlLowfXS3R3aCcT+6a50cxcK1ijuPZK66TCnWDOZd4r3KICHaRVKUdyCPTfK1P4gZSngSQGlt9tqc64otPmdxfkFFf5oPgjkD6Rc73H/YI2P+r3HHmBohUzGKrmCzedKtpgtWZk1j1hGbOSYOF7ZhnOcAAJwaZjrfhWCzWkAj1LdYosc4K2lHOCyBgFvhSu9KMBVs1gi85oB8spSnLFJWxe1cZdefbhFULADYMKq2XsL+7XxbooqYxEgHVgu6y4iqCQpdjp+7JhNT01rDFK4SvAbFKvIPj/j6ttq3c6du2jXr69bq92zdMqLgLynMuMYrGP3AJ8Yq6NVbLC4VijifeLD90IUMLzr0YftkUd+zLJZlJLY5Pqa5Ax0PN8cQiYiW/j/COJGd4BR/2ruf2AqMSGsfcO01KPr65sChLgwML+9x+vAqju7tr2zJbU7xQ3aN8RI+hrwdrRCfTeA+13gLb1tAZxHjqzYT//0B+3I4YOuvJUNd19FBa5UH7eSGLmgBGg8Zsd7QWU8kb3KwBC/E0U8cYRjv25O2/u1U27ga5s7b5StE4rhWBOIKZcvX5KdMe0diFPsD9gzxfYZs7Nzau1ATCCuAW8poKIghzV7dQ3XlJdtd7ehe7XdalpWLiAZ/ZvjmJqa1lwl7iwszNnKoUPa6124cFF253FNjOuK4GuwfhfrS+yZmcO+JwxrSrBM5ni59hTDqJf69rbVajXFDe2TgysGBTV8+R6PfZDH3biHHrlOJBxJ4nqpOQNwH8H40ciPlNJu8x3sygV6fU8VY3/sWet/713Utd1OmJWMwa3HmngcSbcZrdeKIwm78oR1875tw56dXfzZr//m9x/eAky113kT8DYepzphB3irMQ7jNwjORq/a89ZSe5S3/J7cmYIVvpcRjh+vxzZZ0TTaUnd7o563b8Y2uZAajnreloc5KwTVcQ/bZOuZlLeJnrfsfZK2ydYdWqnTt+li1mZninbi4Ky97/577a7DSzZVKdjBYd4G1aZVb2zY3OEFa+fLdnZ1x75z9jvWHezY8OBBe+7SNfub516wra2OzXXMypaxXqViLRtaCcel0J+Y+Qa8vdFvSXmLinc6X7FC3+GtLMzTWUsPhlbvd21n2LGtfstusHakMlYcorbN2EKxbJbP2jQ1S72hRXhLz9safeqD8raU8tYH9Lxt9GlJ0LY5lLeh5y17HODtrvUEb2WbHOAtMQi7Zf2s2x4pb9NZnKBw6XHb5Am83R8lJv+fjMBkBCYjMBmByQhMRuAHMQITePuDGOXJe0xGYDIC/0VG4OM/9wkrlgqWzaQEbwErvW7HKlMly6RN4EcQB2UNid6g9AR4uZ2eJygBhCSRXzp7zuqNllKUcmsLNqE4SEZ4O7brDD0eQ3IlQtlYYe+Zlb22wcmq/VHingMNao/Yf2qUnJCNqys1Yp86WQ+qx6PbXqk3rZJRrhrAZpR+Y2616/ZsqCZkc1zIuxVlAJZ+DPRpdOtc1AuuPPH3iNZy6vEliBITFI7iZOsri1lXr8aHxoLXzeft+LHjdvToUZubnbXz5857Yq+2q3GfmZmzubl5waTt7W0lzFBlrKwcsjNnTisxNlJdhORktD+WSjJY1PG+QLLYfzaTK3uPv2FDfWYBwoCOzc11q9Xq9vzzz9tTTz0ptRcKlJ1qVWCXczy4fNBOnDhhx48f07EBlLFDBWoAhElmlisV2aZKCReGivO5sXXDnnrySUEJ4BbzkRzblStX7dzZc3bk6BG79957dF4kmYHF2Lo6VANKeqIbYI5l9MmTJ2Ut7WCN5B5JBnm3BsDgCi1dLpSBQUmEpRpJwgjnGRsBsiJwhuMHxpB8DX+jYkN5kgC4sjqM8Jb7wNHWvmKECG/DIIxmwL4sZDI6JDKUAI6okInAJ6pEScozLiSEZYGt5DxgFugSIZTDriT4HUNdYE5QqQSLwZG1ryxLA6wJvVr3QlPigltauo24240zfg7isMh2yzj1WwbcNRpKEjelCne1T7yvRwC3QG9Tt8EWIorqoKAY9mIEPy6H8yEJG/qxJofR7aS9/7bgW9b7/KEuZy4x565fuyr1k9SLGnf/ivdOVJ07gPVEtIpEgjo1Kpviz6LSn/gi9X42o9cGKqKAq+7s6P7FxaDRqDuklOqQOUrliccnQKjHKeKH9/x2tTPKOopEvD8r1zXa19Mfulav2fbWlqDX4sKibM95fZKXDm8HVqs1ZFeOJTmvS1wcldFE+94wbYFeXmDjYJeHF+i4op2YBrxcWTloi0sLNj1dEcClh2WzXrNKpaQCjlKBe9RtLbkeHDPzRfeZ1MQobbE+9LFwqBKUvbEfeUjsq0igkNf9y/gxloAHznt3Z8chOLb/qGax3R56v1/d74AM7OQDGGRd40tKW2x72231jgW2ECPkhjBdCZB53ubn+ZoTkPMCGIcY4uah0MEVlAlXCd1LY3grxamKKrxPLolvPAE6XQf5WVS37a5985v/ZJcuXpQyMpWmCCCLDE6QlPWZYirudQDykcNH5FrA/UIxQrvRVGEA16DX6qibazGbtXKhYGV6JaMOYj3Il20mW7A88ysQ62FQGKv/9KBnvaDu6vG+wfI4GKornkp1q5+5bXLP0tYbum0ytsjSlqYoQPEvlUTo+f47g2DLoSKJ2CeZuaLY4QpoFKONWsuaXBuKTTSHfP8gBZ8NdC24NodWVuzYsaM2PT2l21nQSh7GIQ6ioh5gx0yfZYecFy9dta3tqmXSOCvgrgG89ZYQ+5W3fheE0rOb2CZHNTIxAoX2bbefscfe/agdO3bI2u26pVPEGtxPgPlu9xumi99XvliFPYYP1Lhb9tgKOEIzQCjwtt3m/IbWanZsp1qz1dUNW9/cFByg0Mz7s3LOPVlmX7x8QYVi/rhJAPVIOFLexrP+rurbm8Hb0bv49WIfduTIIfvYz37YDh9etlazLitp7gSMU1RwFwgt4zFyMXjFLnoMb/cuoYlepj6gfpb7HBj8zN16OCr5k+rVeP2J+cBc/qZgggKUzY1N9Z0lnvI8Yg5uKaxzvOrRo0fs/vsfsFtuOWWVypTiPm0k2N9RxAYAXTm4IkcSrdcU3nRaul7s0wDF3Mvz8wsqWOPnW1vbWkPkjCOb39TIjt+LBIMNK0VUUuen5QQBoFULDaziw95YRXdTMyqwKRVLmu/s/dbWVqX2VwFQ2H9E5xnth8oUEbGnBuJitTxt9M3l/bHGZx/IWHF8FOVRqBPHPX4G8L/jHsiL6WSJHfYTWu9C+494v+1Xxzqg3gtvx0V7Cd/gYLnsRaU4bIRWE6P9h8PjWLSm9T06BgWAmowB/Pz/+I3/f8NbX7Hd9UGqWT4LcBeFIe/Lncj3D1F5u6fn7TCl3qfRNvn1wltgJO95s563rwfest8FLLtpjrdzGeRz6gFbSw2t3m2r5y3wFseQ2VLFSsOcFQO87aT71hs6vMVa6kDJbZM73b5t9Nt6HfYdLEpT7b7dffIW29pZt6NHD1jFOpZuNyybHth9J87Y/bffY7PFvF3euGyf+eJX7fpu3+aW5qwyM7B8uWTzh2+xT/3139nORsP+x1/6r+3SufP2B1/6G6vMLuocitgmsw4OB7JN3t4Hb/N9RL0UAee9520feNuxrWHHdnot2xz0Zb8MvKX37Rz3aC6rnreD7tC6KG8zpn661U5XttbYJgNvuQ5A2Pqgr2K+JLzleq+mOlLX8n6zrwJvsU3GbrrPvknOBEPFku8FvOXz5l/91V/Zxz/+ccWL7/b41re+pVY6H/jAB77bU1/3z5PHwL+/8Y1v2Mc+9jHF3+TjjR7r6z6AyRMnIzAZgckITEZgMgKTEXjDIzCBt294yCa/MBmByQj8sIzAL/7CJ115m3f1Kh/pSTb3ui0li71/FMkMBz4DJLXB0oxEYmroySGgLuDt7LnzDm9TWe8dGm1Ug1WXErKCPg5VlHhLZD4chgbIKdVMhAMhRbOn5+04URkr8QXbQmU+vwE8816kJHtCP0EBVGxNvf+s+pSSxBD88A/LDt0CvJPCDQtYB7Te3xS4G6v/XeU1gkqhT5qr7ujpCBxwiBVtmSPUyqFMBB4HIBWvgZ4roJR167x83s6cPiNVICCiUCy55eLQrFKZto3NdXvyiSdH0w5l0V13323zc3PK0kQ1QXxChCNAIBSkWCtbumhmJTPbtc31VVtdW1X/x82NdSUF+ZCP1Wh1p6qk5PnzF6QywcaV9zh58pQ99NA77cTxE3b48CErlujLBcEHXI/VzN6/k7FxS8horQdAIckHkH366aft/IWLUtWSxCQhf+niZdu8sWGHDx+2Y8eOayxbDYBGI/TuxXq3J/Vmp9cT4AIiH1g8oESiW8KOjS5dqekKJ+8zGWwxpRiNEMwV3QB2rgGwJgI+EpHFYsUq5THMzQP1UYhmvReWoDwJ03A9paYKsCsmHV9pvOkp4/0PHW+4byI4dfvW0Ls4KFBdIeRKPWxdoxWy9zEGfLkVZLQNlOomqDRHieqgkOf7XofgsHak1g5Wyv5eblvqPeX8b59v44S34GgOdXrRyoL3jJ0DTK4NoApbXK4988mTug5MIwhVsUPWoR73IPeblB6DYO8YrZ5DX94IbgWRR7rQ0G87QFtOzVXW9ActSn124cJ5e+H5F2x9Y13HtjA7KyUlhRQ8fN4yrT1ORcifVB+LcwVlbrTEBDDwPt73Oi/AitpqbX1daivuaynlOx1dflfWOqgeqXlRVIZerdi25rMZqVaJP9HeXPbgUQ8UQCDQESUYRRYUVzz8yCN2y4mT9vTTz9rTTz9jrSaW1Sha+7JQJUnPPadkebCs9JMOcTv0Uub+dnRkUu256jUtBRbqdwo46AGJKosYCJrL5lK2u7NtF8+fE0A4c+aUHVhYlC2vYlVwJYhARva0WNmGMXU7XMDWuEc4hxZ7BHPNuCdubG8JMtzY3LRm3VVtbvXvCjoHpn4dNcWBGAIY9BV21bn6qcpOneS993zHZpf1ZmZ61pZXlqUilj3qFMDWFcKsLbJMx0I02Eg6mA5+8oK5DKf3B3YQ7feP1tPYb5z7UuyOtdIhHsNz/vxF+/rXvynnganylJR5qEJJXGMl3Gm3BP/o/00/cc6tWq3JZlu20L0umXnL9QeWQ81rZgUKVLB9zResxL+Jx9g2oujFylyq1ODYQBIdcKOrNTSsMoG3AyDsyPaYYw7WyEFZC7Tt86Xvg+JQ446hLWPM60aAq7gslau3X/B7zpV6KoRiXljKOq2e7Vbrso/erdU1nm7jSaGFf83MVOyWW26xW46f0J7HYZCr9XxeEGt8b8Jc1vXvDQTPLl+5Zteur4X+pPQydZUZv+/tAvbH7ECfRwVcIZrHdhBBpVyZKtuPvfMd9tDD77ByuWC12paluc6hA/C42McnTLL0x5WUbkMfm0sMZR0bHFGCVTiFabXdpm1ubuv+pgihVsdFoKuxZE3wdUl3QzhnFKQXBepGxU03WZa0n4vRddS39nVYJyf0ihHY+Qhxhn1LpYGbh+0Tn/iYHT2y4vAWhTtgN+W9s71ILrmB9DV8pEKOpTajopu9K2osDhrHyghvk8DXV2vZ7IaCkfGrOLyPPh7ey5WCAo8ZvC7/jq4XsibOZtXO4mtf+6pdu3ZVa9yJE6fsgQce0BfxnkIeYjIqWgAUzgRYIPP+FIQQG4jPuAcAXFUAyP6zkA/uFW6XHGOiX1WPc3IQ0fpZDAWDKd/rar/jsE4FL/WaNWo1q+7uqnhzYXFRzi+LBw5ovgOiKdrj3ljbWFOxD4Vivq/0NSu+P04lsWWILKCxe56ZtpnpacVKrpnintpt7IWqfi2TTVdQBwc3E93fsXAzrgXj65/cn48Kq3TP+9iMVJ5hfvj+JuxfZAHv/1ZxRHSpCc8ZgeKwJ4uVS16wlrbf+K3/e+9k+x7/72SppM8scb4TL1GoFlMZKwAFKcJAfZoaWDe4IGidCZWlKugM8BZoKyty7JZjG5z0UIARsNgd9C0H+MvkrZTKW7Zv1s8OrTXoWbPf1c+9vbvfK6wFWDcnd7De2iZtObUwSFsmxttoc809H8C8hqo/sIb19VqVTN5mhvR2xXbfrJtza2jUsZxHJ2NWTw1tp9+1Jp+3gvtAp9OyxdKUzXQcTFslJ7ib7g+tke6YdXp2uDxvFctbKzO0y81dw0YYx4lhO2Xz1rYPPvqQvXjxorVSA5uexT0kbXX2medftgfuvt9uv/1O+/zXvmLXqhu2eOiIlTLT1tho2MbwhtXMbOPGlj0wc9huHRbtnsfeab/xR79vmU7KOqUFy7H+ZrLW6LXtxrBj1UHHaq22pYZp9ZUf9voqmqrw2YN1IwswH1it17a1TttqQ7NSIWuzg7x63lYo6ONzrdb1tNV5zVTHaqmBNXtDy/TSNp3L23See92vbYPr127bTInuuV4QQ+uJG8O2bQxbVh8ObSGVtaVMyUoUhxEDuTbZoVW7LcHfoQppcOTwOxVjo43mOAa91tSn0OX3f//37e1vf7vdd999o6e+USD6ZuHtX//1XwsSJx98dv7lX/5lfSsC5Am8/R4HsMnLTUZgMgKTEZiMwGQEvk8jMIG336eBnbzsZAQmI/BffgR+4eM/H2wfB1I50Y+vXkOVcVW2gyhiSHTmAxwA1noC2j+aqycjyi2S5Td27Nz5C7Zbb0ptQ3Y0wts0iYHE6SpJEoBQMnk3VqbutU3eD3jdplMpmLF1Zialfn7R0i32wgWgYeVGElNq2pBU9160AZwG5ZpUgsE21e2UXc2WAbDKVjk76qMard6UBOJPSCyTwCNB5MCF3rbet5FkPsfgSjgsYd16Tu/Da4eEVxwm9fi0lOyBt3d27K1veUDvjWqBRB5JV3rFLi4u2fnz5+zzX/iCFBIoioCgqIvOnL5V14+keATTgC9XFZNIJ0HdFbDB6o8PqddXr0s1wvdQ0wIA3caVfrktQ8EXE5RcQ2DtnXffaadOnZbalfOr05uzXveEc7Cy5PyjYgJ4okQdifVQ4a+xRwWUy+n9/umfnrBLly5bs9kaWbueP3/erl69Khtp3hf1G3AbqOwKwp6OuxtsgFEXoloulStKctI3MT5GqkwpKUMv1qBGZuxH0EqCR+9hzLhyfPmCqzRR3wJssFMGVhfLJcsVggJXKtyszxvgvRKGDhKCVog7KCQn9ytyE6mvkDgc9dSU1bOrG6MycE8PW6rh+9HqFTWyW8y6Lba/rqwSpVwLFtpKUrqi1O1wg9VvOIyoFIyWpMDaCG5H/T6l0PdiDyU7k68jcOn3jyeQs1L8UzSA3a9bhqMs8jkmFTV2tcHmmTkoK+Vw35Colmpe6m3gCcrIYAmNsjhaswdlqCti/crHRKz3d/b/kxzf2dm2F154wS5fvqJcLH1KDywuqjcrkDmZmI/mpUmlUCxKiTbJDhYAK8FKWGDI+4/Sqxel/Nr6pmwuuaeIHx4TvFCAWBb7cKPQY+xI9tcaDV236dkZm67Q+26sHo6FAF4c4QBLMaNcdjX+6TN2z7332r333m83NrftP/2n/2xf+tKXrd3u44IrsIOSHXtM4oIXnIxVUKwJQBSp40IiXElgilDyefV3nZuft7n5udAbcVbnwJyQSo14mEn5mKJIHdL/lsKXvJYU4lGycMHhkM/Y6PKgkoAIZKL6LiimUJsTDwDvQPHabkNjxm9nQwEJBTMx0SyFKwpSzhvb0lZLsIKx03tGOATEpFdswZX3uCAsLS+rZ3e5gtIMa/Zolx4LRPye9rUuggnvd44sVHdjKHIIKFfPQwXHfcC5OMvwcfOerQWrblftG9/4pj3zzHO6ZtOVkhXyRctKFerHgNrtzOlTtrR0wNZXsWE9J8Uxsb9UKNigi11502aHaTuYLwne5kKxEOsip+5OG2EsKOKI9zOHRBEBsAeAi/KW/rqcE78nAD+2P2YsUclSxqR2CtLBplxxKytkV2tHC3bfX7h9hdbWaMEeip+Ya6hJUftIGS63i6w1G227cpV2AgBHXiM6XbiCFYX0mdOn7fTpU7rmsvwO1g++Foz7QGDBzFrS6fjXxsYNu3LturVbKBO9T6kr3P0Ybv5w9wGPFWEW69QcUBEnKGK5/y332Vvfer9VpoqWTnF/dUa2yeN7ARgSIFIoXHAnD/oyR7jl886dJQIGBUJ3aWmB7e2uihJQ1qJUVjFSqaRr2Go1VITBeXHeu7tVu379qnqospZoFr6ynsjV0Yl92OhOTfS4f7WxibFqD7xNeUEVcebo4RX7xCc+bmfO3GLNBhCxq7ETvI122JqLY3AX43nyPd39QJF/rKwdqWyTzhdj5e14k+DK7FgsFb+vmKd1x+eMLGM19r6vUeFLgPremqCne49WEbMzs7ZT3bGXX37JvvSlL9lzz31H+4fDFNzddZfddtvtWiu/8+3v2OOP/5NUtUBOXgcnEdS5Z8+e073BXoTXpghIbSZY99SjN9p7e/xWkcGoNy2tHkqCvTzYn0blrFplYOWfSmn/xnvRomNne0drJOdwACeVRS+24b0oVmOPxpxhD0nsktuH9iG+ZkfIyJrC8TL3ZqZn5MrCmGC77Mc8hrG+Vu+5kiM3j1jg6Qu6L+xerBFKEEbtVDQ9RmDQ44l/bomvkexVG/cHRDAvdIvuHUPtL/a0QIjFAyEucq4RPv/m//n/vEpM+N58O8JbPiHEYpkkvKVfaudNwFt3hzHrJuAt847xcnjrvVdR5t4M3nKj9VLDNwxvsbVPXkPAZRN4m0lZOZ0bwdtBJiV4yzHwHLat3bRZLT2UarYRCoKp06XY9EBxyqa7Dm+HZUBpR/C2nmpbujewQ6U5m0oVrJkeBHjbtelsScc/067aL/30T9nmbt3+4vN/Z3fff5uly1mzQtFW13fsxWdftttvPWLPn71iJ++at5n5GTs4v2w3rm5a78qmPfjoo/ZHn/8bu3V2yd45c9gGi1P26We+ZZ0bbcuUFy0LZE1nrDHo2NZgH7wtlaUqpjdumX0LN0I6Za1U32rdlq3ug7fT9PWlCHsfvN1Nd23X+tbqDS2dgLeMB8rbCG9nyzOCt9x9wNvtQdvWrGXN4dDmArwtp7DdV3WV1TOD7wm8Zb/9l3/5lyrI/chHPqL4wuMHCW95v5spdifK2+9NrJq8ymQEJiMwGYHJCExG4Ac5AhN4+4Mc7cl7TUZgMgI/0BG4/fStAozFYk7V8Pl80S5fvmxbW+tKv6IMQTVF4hOFYaFQCpalY0tTPu6T8MeK7/r1NbuxXbU2qjlSqlJtUZnrqbo9iZKElWQ8aU+IJqz/lFAM6txglyeFlZSqnqCK9sYAUpLo9O/l356UcktkFHsRygIxXcGHmhbVMb293NpS6gj1KsXG2FU+en2q01G5CBaTDYq5/fHxkhgCHEsxC7TDSN/neQAAIABJREFUrlDAEoDrfXXjuflrOOQd9+2VRCvYHHuyjbFDibF6fdUeeeRhO3XylJRfJNj4HI2VL/mtJ5980p579jmdNz3VFhcW7PgtJwRzo10eEBfYSIIPFR7QqFrbVYJ2c3NDCV4ABooOEh8xoR2VnIJp2LgGxe+9990vtcjhw0d0rAIOnY4DwIH3zwxNZMP3ggIyKt10rm5ZHKF97JFKgh4Ig5r45bPnNA5cSyq1n3/+BdlGYwXKeGDFi1UgCURsM0kgMh9JEvJ6wCRAHwplEoVK9usYA0BWnt+T8LxPVEdHxWNUaPD+rqjjWIKdmWyAHeCqJ2e54javstb2HrgR0HsS0eczc8KNlEmX+HXXQzdJ7LcW1LGAUilbPRnqFor+PXrGqvdr7EcdQLvUtvStDYr5sRooqS5SqtItpfcl5qNqNt6XnqQOvSRH6ju3LY6qGYBI/H9SfesQNyb5fU5ns6EPat57tZaVTC7o9F351hPg5HoD5lGOYt0ebYhlQ44yUCoitziXCkN9cyku8GNRMjVa/YYiAfqDMsdRkGNNDOznPbDXdfA1a/ML8zaFXZugMIrNCGH2hucxePD+i7GPXlQaM69iQcFusO9FCYpLAefGLFDBQrCU9r6IAfhn/Rw1lsOhK5Q5x27XFhYX7PY77rBiPmeXL160Gzc2R4pn7LF53yOHj9rpM2dkWY5t8e233WZHjx1X3ARWPvXUs/b7v/cH9vjjT1gHFUs/pd6h3Ec1We52gs2m9xkGdlEI0Ouj9hrK+no2KKhmZmdkzzu7sCCVMnGIGIOVHedZKZVseWnJFg4sChxwzQo5t9oDlrrDghMi3RvBhtrVUAoQI+WlYJ8KF7q61u12M4CGbdvc3HTQ0GrrXnJLfApuuNeidNHnPIUc3CcqFsB2vd12yDx6v4xl816wUSpNKa4uLy8LiLImEnfkWAEMiAqw/cAhKJWlnQ1xU73ZUTyGnrMo5FHDyp4SKJkB7LqFu2BGWG+Y80DFl1582R5//HHZQAsap3PKfVNYRZHBsaPH7P7771OBxEvPv2AvPP+8tepN9btdWli06XJFvXSxQcZicbo/tDT3dLQGD/C1zfj2ABaj5W6EIQMflEUzx9pFPRvArX/PEWVU62OP7H1s3SbZfzbiLmML7IR1LYFS67EKq9wmVWt/6CWu/sCK3Wkr5suUh9jq+oadPXvedusNKXal20OlmzErlChoOmZnbr11VJAQuhN4zFVxi+n6u+oW+2x6Hvdtp7prq2vrxj2MGhd5kfYq0a76VXdte4tyAoIN6liUlCW759677a676eVetrQaWXaCU0eIz/tBY1CWqdgrqG7BmVIt91PW63qMQLWJQrLTpi+zWybzhY0v5zczM6txZd3GArcL2MDet9lSXCR5vbu7E9boURXPvgC43yMisXd7zd63e4vvRi8qeOu20cSsX/j5j9tdd91ujTrwtu37SNlgx17GUX2bdNTYW6A13lv6919hjYxULDxGP0s+T0uIFzPtVQn7axFZmJtJJS+QkrEmhvKuKnIE1oTetQcPHtQcZL26evW6XbhwwZ577lnb2qpqj3zq1Cm5QFAMyePg8rJgIutkLFICvOMGcX11VVbMKiwM/azdycVjphwc5HpBHPN9ib7y9EeneDBYcAeXHBUOhS+exzyn/zEQl3WG43LXEu+Rq5YiedTo9BangIv+0/63x1didFyTfc8V4wKvITVu0Xufq38ue6lKRcenPXei1cjoWkZwOioJ9aKzqMaOe3GpOcP94s4UHq8d9Ia9O5A9WCQn++AmYb/gfSh0U9EbBUHBvjcWg9FuJs6f3/it3/u+fo57NXiLzS52vMDbdnooxSjFGXGPl1Te6rMILUYSytskvCX+otpl3mG5W8nmrWIOb7uoQG+ivOV3KOQRXE2MQFTeyjaZz0L7lLda+tN+f2ke9fvqqYv6t5LO2ZShPvW2ET3WSH4htPDpZNJWT/Vtu9/VMdEXnTjBvbVYqNhML21pxqCc13pGnK9Zy7L9lB0qz7ryNjWwi82q3hNITVlDrr5j/9UH3qM+7X/y139n97ztTqu2G9bPl+zEcMYauzX7tV/9t/Zr/9u/sYOH52197aqVM0V7y11vsXY3bVc21+zPnvyaLWYL9oGDt1r+2Ir9+7/4jC2X5603LI7gbb3ftu1h13aHXau3O1LeThVLgrca86C85ZSbw57tdhq2ivp+SO/cvM0OsxbhbUHwdmDpfsoaw45FeNvum+DtVDZnM4WcrjnnCrzl3pxPwFvGHmtm4G1jMBC8XcmUZeHMIkMRVy3A29o/Q3nL+vqnf/qndvr0afv2t79tDz/8sB0/flyzhrXnM5/5jN166632D//wD9qj/cRP/IS9853vDMXBdUM1+/Wvf91uu+022cjzGQwISxx+4okn7LOf/ayKj/mMyvdxR9n/4DV4vB54+5WvfMWI2xwPRS4f+tCH7J577tHnZwA0x/HlL395z7Eylp/+9Kd1Xs8995yKQ9/61rfqd9lDEh+/9rWv2Re+8AVdh0cffdTe+973Kj5TPMP3v/rVr+r/8fxZK774xS/aJz/5ScVzzvGP//iP7ad/+qe1P508JiMwGYHJCExGYDICP8ojMIG3P8pXf3LukxH4Fz4CCzNzlsvTy9WVqdju8aG302lansQ0yZlsWolfku8oPT3x7TZX/OFDehurz1TK1tc27NLlq9Zok7QKSkugmOtG9tiiufopqGxQ5o6SNP4BPkJHT774hYhJGVROJKpJGvFv72vrSV5XTY4Vr6gTcqhss66WIUFOckq9ubBtVc/AcS/aJGB19Vx8bRQJMuAaKWmiktcBrb+/H/v4fKL6jd/aA6ZDD6+RpVtI/CdBWkxkYFGMyosPdytLy9YWoEkrwcyHPKxeSbEfOLBoS0sHrVIuBfVUT4oJkrPAvNhXDdUf9rQkd6WmVW/NricGQ/9QAZVgQ6hrLvVmT0lHPjA++thj9uCD7xBUFUwJyoSYgAlilwBlxoqImAQdK19dCaoke0jYe2I6ZTtbW/bct79tV65ekz0yic16vWEXL7pd89EjR+2WEycsVyhYW9AJGNcSjOP5JKalsEyllRA8tHLIlpU4Za67ta8njhzeRkjPOcpSG4ifsACM1tcR4ALDY6KT5AHgqjI9I4CLUk99kPUasedxLEbw+ZZGeYuaPagnBRHAIQnFhzcjHDqkFUAHZHovMlkmd/m+Q0v1rQPahp62sZdmTDBG6+UIBMdINSjjwz3tM9zTb8xZ/Svau0qV6D8bJTWjijfC3KDAjeBf6jsBaH89h3SeROX+JBEN/CYpop5SQ/ptd6zdaml+M39j0jiqqPibez8qaPh9vrhe9FRtNRuydsSOGaBJYQLQf+vGlm1vb0mtxDUH8HEtpD5CTa1jCMAyYaUY409M0CZVPlKFMi7hWjEu3Ffb21X1OaQ/M0UYKGzVCzbMK4FaFQXQUxvlpKukRtawIZHJ68luPKgSVw6t2MlTp9Sf/Py5c7Z940awfBxKKchr3X//W+zd73633XHnnVI4AQ93q1hh7qif9YXzl+wv/vyv7NlnviNA1esOXYHaamp8gKLupI/CC1vOnBVYK4o5qQQX5mfUQxT7cBVd5HNWAWqWy1ojgLaAIB6VUtlmuS8qFDaQ6IeLu/2xqzkGXsiirGyYdyqgoRurKzSl0B8MrdluW61Rs+2dbdu8sam/Af2y7u7768WCmKjkklJc8Q2FMcUOXojS5pq0XSnG9WPtAIhgS18pT7mCeGFByUFg1/TMjM4FFawgbFCY+iHv7YHq9Q78ibbknkTHIaDZaVm15u4EWI7SL565vLKybIcPHZSajaQ78zOYjyuG7GxX7cknnrZLFy4oFmO7CLjtNNu2OL9ot525VVbxzO1nnn3Grl68ZK163Wanpuzw4rKtLCxIzQO4RbGNFXIapTF9fblHQgEOdtGofQVAE60KfBUP8BXlLcqvAG27qK7MFbZRWasYMer/7GbAihmhcMuVagnYFqHZCFB6IQNFShRdRTgjwB+B+ZD1NqtCmK3tHbt0+Yrt7O56j10J81KGW34mn7OVI4fs1JnTSnryIMkPKk8Hmqz+j8ECXoUSvb41OihXmW9V3c+AdqZuKiidFX+iSnv/flHxPAlwHTBFm2VU3CikT5+5xebmpi2XA8D7nitCNVfvJh5BjSxlp64HCtC0deln26LgpaVCOmyyM/QrzhV13xB/pdKsuUvFgQMHpL7EpYL9AKAW61sejXrNNre2rNmoBwwf9bV7T/AmYtw9bih+VwTAGq70KH4G1xRfgH0P4Ao8L7qZX5i1j37kZ+yRh39MvV2Bt5wx18sLMYLFrld9jOyj4+u/8kjH12GktE706o7buuTva64n1+J911c2s6H/8J7fG7UGGfddj/VZbnLhrTTUI7ZU1trG3kxFdTe2BGTX1jb02sw79t8ETX4mxXbZISxrEPFPlsXaO/kaFlWsrjRNSdlLH26tj8FRRm0HvC5m5MSi9T5YHzM3AKjubpHSeqaiqOFA6zJxkzVtY/OGCp/Yi8SCuLh/lwV66KlLbPbWCsGZg+KzUBjFKGotDIVMKjQMhXE4AnEcFFsmx1hrt9pSuFI47nFG+8/Rhwa/7uP9uauNBW+DC4PvZdx9xHs2x13+3hnOfkbPldV4KAQIMDepzP313/zd/ZHge/r/UxRlhvsnqbyN8BYbYwpqgJLY48pVJWGbrD14wjZZzhRDLyfkgZU94DQJb6cyWSuns7JN7mYzI3jL6++3Tc7sdb/WnAMAqxAHuBocT+REEm4Mn6sOcNnfdijSSKWsnM0bqk+AsK5zJu291WWzbdZDeWsDq/bb1gytOng/rsd8vmyzg5TH92JOx8zv1QYtQe6DpRkrW8YaNrQrrR2pUbFppkBntlezt996wu657377my98zk6fOGwrhw5aoz2w+ypFu/DyBftX/82v2P/7e79jRw4v29133mXrV25YIVu0T//Nl3U8T6yds7ecutX+9Qc/bl+/8LL9t//5d23h4KLl2jkBbGyRZZs86FjdelprssOMF+X2B4K3AFf63/atb81B16rtpq2m+PdQLhqCt4OMTRULRnOYAsVFlha8raVceUtxXroPvM1bpeAg3OFtx1qdji1UZi0PEqdwstezrVTX1octKZnn0zlbTpfUd5djSsLbBvt9Ptu8CdtkCu3+4i/+wj760Y8KbBL/fvInf1LXGHj7qU99yh577DF729vepiLAP/mTPxHYxH3gc5/7nOIPQJPPOn/+538uOAuEfeaZZwR16U8LIKV/+KVLl+xnf/ZnX9Gv9o3A29/5nd+xX/zFXxRQvnjxooDtz/3cz+l+4ViBz9g/c+xAaX42Pz8veMsDYEss5TzOnDmj8wIEc2wf/vCH9ZzkzyLQfd/73qd94h/90R/Zu971LjlJ/eEf/qH9+I//uIrRAMIUb9/s/L6nQWfyYpMRmIzAZAQmIzAZgR+CEZjA2x+CizQ5xMkITEbgzY1AIQtgyklJRfKCXp0kNkulvOUBujnAbj5Y6qVkc6oKVhRFJAQF+NICfiSNNtY37ez5C9ag5w2ATNadMq1Ssk2pxghKY+MyTyGNkn6umo0Q1JUDI8vhoIwkyeN9L10lEJW2QJEsz5c9pyskXWmQHykmXbnrfb7cllS15wHgek/MmABSQj6oZr0HrveTdBWlJ73GwDiow5TsHl8PB8AOFFwJEO3dQu+2kdWbJ4GTBtOcG4kMVLWrq9ftxx580N7z7vcoaQuwc/WxK5BIbtFrkn9je1pVwrMn0EpSkAQtvWsBMyTdBGNlHem/H3t0RlDLtQssSs9FScElY55gp/fQOx+2t73t7UGp6rDVz2988ntNCcdJ3JvN1jjmrqT260ESEoUwH05ffPElJacB7sCOi5cuSdV49Ogxu+OOO5Tsa7Tatn1jW+eMAlfKj5BkBJIdOXLUTtxyy0iNh02rJ5e9r6aUsKFXoHqTospOJPjicbs615Wfgn4qBihLOQLA5W+sml1964oYB/3CfGN7Pwu9PEPPWZJZSngCPKK1tCy53Z9SarBOx8F7EzjdCapbV9rKAhY7OeBtUK3HY469Y2OC1a1hxwlIJfOi6j0mMIPaPfYFddgWk+3+yu4cyTF7UccI9AOE1MsOuIxi2J/jyTpX4Ai06X7MKyEtC+pKRUkOnkaCJlpwM2dRNDnscTkgeUkpplHfFYs2NTWl827Wa4IOqMmYB7vVHc1/FNokQlwFheK1YEVsroMiagxf3QLRp3JI5CY8HF09HS0eAbd+VBwLCW76Gl65fMW2q1X1WyU5rwR1Lis4jD2999t2eDyKeaEhn/rtBTtGD4+8x8Bq9YZtbW+pn/PcwpzuD8B0pwV0GQhieT9Xs6UDy+rxeebMrXb77bfZqVMnbXp6xmr1uop0zp29YH/y6c/Ys89823thYjve6Sp2bG/fsFbXlcH5bF5W7CQuDx1atpmZKSsUM75G5HOaa/RI5BwBt1Mz3vvV7dkdSueJU6HvqRfseNGOYl0A5CTU6bkm3WZwV2A8eV16KzLnAcL8vbNbFajDOQAQq57a6jvO/Yods4OC2G8SuCvrbRU7YMntCnbuGY6fYwSkMT5zc7MOaqdn9W8KlujT7Jb5YfoJMjlUI5HscwRFUFQeeuTTOpT1iN5td21nd8euX6N/6nXb2tmRolMW1d2+AAtWsbedOW0LSwd0zXkHAIMUlgPv+/3UU88J2rOm9dpdq+1U7fihI/bOt71dvSzPvvSSPffctxU3c6mMLc3N22y5bNP0N2ec+oBbV9AIeGB7jNIUK2XmUrfrvYnzWUtT2JAlWe7Q1m2OsUzGcn8gi2RMqfmiXMsNb11lq9U+KPYjLEN566riYRi3cC8LJrg9R8Qlmnuo8koUVFBk5cljqfujpankpq58ZnyB1js7VVu/se3mxGnUvmaKGhmzxeVFO3Pbrerd6VcMxW3P1WccgTfdVQwmlrUFbzsC7UA0FWE0iENcngCOQt/Z196BJQFujJtDndfRI4ft+PEjNjtLu4OMlctY8lOY5i0aHJWH3wlrleKxbh0Uh1yLtLW6PatWKQbYse2dXWu1u5bP45YypbmoIwCYtVqCKbQ4yOQytqV9wZbUtlgkE7/4N3uGTqdlFtakUH4VVMuvdbZj9a2HrsRmKPFrSajr7DveXG6dPDVVsp/6qQ/aT/7Ej1u9xl6mI8tkvuJeUutPiI/qTRoWpFe+p4+/5mHSPjkUXcR18BXgF5vvBLzd//Pon7F3NMb2zN4eItlD19eTWLgWf87egPWLdRJFf7PR0vhTtPfCCy+qYM3dTbpeTBaLpbTuussEewR+F/DjLi+u9uUUF0PPWgrYiIVxyx0LoXRnB6W0WhuEnt3az0mxShENwNmdbnwtp7iEAkJ3p4g2y9Fy3/dUrmqNezCeI9vkHHtVt28mxnPeFFc1VIC363A7m1XcJc6xrrOmsN+Ke0zWFxV7hfYJAnsBrnpcc7cD32d4IYwXcI7n5Ghfpr677AVd7a+1PTbH1WCN1dlxbjFH4wZISuNgE83a/R/+9//rtcPBP/OnZwql0V5NSmCujaWkjuQrCW8FnL8LvN3f85bYLotiYrx63nrvWYeoA+vm8q/Z8/bV4C3rURbVc4C3DtzH1trxM0Bn6BbVPACYgENeU/tTVOx8Xu31tYZ10imBz9jzVlcr7S0mZrN5mx9kBab7xay1eV3iZL+t81kqTFkllZWi9WJz2wbpjN7LOllbyLatPGzZx37+E/YPX/uKLZVTdmRm2lYWl+3yxWft7Q8+ZA8/9qh9/nOftRe+85zNzxywXLZs/V7Wnq1X7enzZ+3Slar9h//uX9tbl2+x/+F/+jd2qTewZmXKBtmcZbo99RKu9du2M+haI9W3Voe1KCOFvcPbrI7T4e1Qts/VTtNWrW+NQc9KhaLNDlDeotYtyF45z72JY9MQINy1+rBvUt7201bJ5GyqmLPCMGXNYd/qvbbg7fz0nBVxIGAP3+naVqZnq4OmNQ3lbc4OAm9TWY03z9lN92232zKUt7RLkJI9LNx8xnk9PW8Bl6w7ANfV1VXB0E984hPKL9zMNhkFKvs/ICnwEnBLf1oesectQBMAeu+999rtt9+un/E7KFMBv/H58fa7Wc/bD37wgzqm17JNZm5Gu2deM/bGJUax5wTYPvjggwKt8d9A5+Sx8h58volOYvzsG9/4ht24cUPvz/jQJgigTQEhn/u8aDgr5S2x8KGHHrK//du/VXwHBk8ekxGYjMBkBCYjMBmBH/URmMDbH/UZMDn/yQj8Cx6BqaInR9IZlBkkVYpSb5I4y+bSqtbH2g9LSYAYSRxUSCSlSfjKQlf9M00KAqrwX375rDXaXSWcpXp0N8yYPgzqMrcTRtkbgWgEdm6x5QmUnEAsCSNAHpX2DgNcDeD/d6tdQJvbj7oC13srAuzU2xarrVFvWe9/GbvquupyDFRjciaqK70fbajUD4la/7+DXf/yhNBeNZ5PHFf1jsFYTD7JUjnkNd3CLVr/xTRpSsoYxvDc2XPqa0vS9QM/+X575F2PWL48a4MOEK+pD4yyZd1xcEmSDAVdTA6SUCMBKKvkajVYM3vPQq4hoJDknJQIup5BlRoSYlLjdrt+fimTou7uu++x97z73UH54IB9v/okIPmQMBv3HfVxemVSN46hrkewnGYMr165Yt/61uOy7gMAAnHp4bi1XZXClgpk+ngyB3Z2dm2HhDSQmv63QIk2FpJtfQi+++67BTn4vkCtiOoYqseEJcoUigTU+zaAurE1YuxZTLEA849ih7zUvVNT0zYzNyeVntsBOwD2OebQP/4b+01yVLI1Vt9Ot0F260G/v/za+HC1mvQj3VV/OUCFYKgg5tiKMKoZdS1e0ajQe6GOAW6ExA5zfBzCPA7/HtlHhzHQoYS5z7/dCj0mxp3muuLGrbMBgpzT6Hz0/vQr4yv2I3TlDclYIFq57IlaWQXT57VW03kDFQC4br3oxFTQPUUS2e8BrB3p4VgsOvhhXnY7bWuiwJW1oSedpYiWYs/noicS47G5IiSZ3I3XjZgiFWy0Bg9qpThHSBadO3feLl64qLhIv2xiSD4HgPIEsuZV6Ec7Ag2JcY+qaiXpUWqS2EZ93O1aaapiBxYWpEZmnlM0U6SARTwHFZ7bvgJjSX5jh8+8f+CBtxpV/KdPnZYq/Btf/5Z96lO/a888/az1gq0q9psk1EgUlcol9fxFtQtYn56Z0rogSJwxK5fzOg8uAqorqWSmptX7WTFZ7gh52dxK0cN4cc0DviP2iONqLnksVV/ukGDHwhlYTb9vik6wdQc8q6e1ChXcsjuCn7huMBsFItveO5Zrn+wJHe9h3hclEHOO/osLC/NSIzJW3MMFwIEAf1BFB+tlBy9AAb9nhSPdjzJYcbrVMcchENaq2y6gWepG7Oq3bPPGlq4fTgEAGdY0YtLc9LTdedsZO33rGUtTwABUkZK8ozlw/vxFu3Tpqvq9ttot29rYsGOHjtmH3vvjlmp37clvfEs22kw8igSm8gWbzhetSCxjsUGtFHpCqzgk9qcN8DTD8yjW4p5B+U7hBXbt3G9caak906625boDpbEWF7R1W2TvSZzsV+mAnu/xKoK3Ydw8lkRVZ+it4N/UXgO4Mw20yZI4dsUb8YTeszgQDHsDQQti+KADQOnqfqFwyc/N1zjOg+Odmp2xEydvsSOHD49gVVyFiAMkyGVnPQiuBrKO9j7qtTotBepW262rbywA19XW3h/9VRjlzXePAS7RN/Tg8gE7fPiQzcxULJdPW6lEHPSCM+aeO2f73FKskOW+u5YAbt2iOqvE//r6lm1t7Vi7wzkw7IA+9FjR6cGXhGIhr16q3Bfrm+sqvsASnXUEgMv6TtGM4uUANO9Kvf2PsGQk1v1YuPbdAe5rwlvrq6gQcPvhn/kpa7Xq1qdYLTW0rOKcAyndi6MCm9jr95X2xo54Y19jL1hyiBsW1ljEtP9vgLCuVfidhEow/qYAe0KgGWGtYGIoUBrvi3hu2F8F5TCxWkl8YFmHPuO+j2UNBN5+/nNfUOER+2sVLaondUqxhH15q93UdUNVC8hkPaSnOHshta6wlFoBrKysaO/OusearZ7aKqgc6L3jSbg7jTuTxJ61si9nvcwCcVOhJYGFoid3v/BzpOUBhSD0qHdoylriPXG9gJDiQQpviMv5QtFWlldU8MZenufyPNZQjp2jYs3znrxhHyWg7MU6so4e2UC704ncToKqGKhK64gY8+M+3/u4h23VqHjSvzfaG7DIjfY88fleqBPvdR8/38l6qwj2NAP7tX//H7+vnxpvLZSCc4vHrJvBW2yTUZLuh7fMy2gxLcvvm9gmJ+Et8QDgin1vVMC+GrxlYOh5ezN4m7O0lKaxxUC8T2IxXxx7jg94qzYClrIiBWAU2qqzucf6Trrna9kwpZ63AEqAbCusaUaLgX7f5jIFmxvmBG+7eVcjAycBj1P5oi0Xpqw8zAj+Xqxv2TCXMTTN+f6UVXo1y/Qa9uBD77RKMW353TV7+PaTVsThodGzrfqu3XnfPfbFL37Obj9zi95ju9qyXi9tu4Wi/cPLL9jV66v2sff9lEDcy5euWr9SsdpMxSqtlGUpYrC01Xotqw57grftLhbVWZsrT+ke49yxjVafYeDtoGs7wNt+R/8G3gKnp4cZq7Be2EDFWf10xlpJeBuUt5WcK285h+agp3Foo1CentN5p1SI0bXtdM/WhvS87dt8Om9LmZIV+HnseZvqq+ct8Bbl7RuFt9zff/AHfyAQi91wBJ4U4d533303hbcR0KI+RYUKZI02wUl4ux+WJmFqBKjx5nwjylvAKmpeOQOZybaZ/SKfPd8svOVzOiAWdTD7Qh4RHvO559lnn7V//Md/1HigQgbW8v4of4HZPJfjAExPLJO/ryEWn5yLAAAgAElEQVR38uKTEZiMwGQEJiPwQzICE3j7Q3KhJoc5GYHJCLzxEZidmpEKlaSh+mLlSzY7N6MkPckz+hgWinklWuhBShKLZLdbILvFUkxuTU3PyALyxZfOqZo3lc56vzSSLSFJT5W17E5D/1cogCr9ZZlG71nvDStVLMpGescG62YHH66ukto2qDOVbKEvEEn20GtWMCBYKcdeV4Il6gO2N1GVVP0qNxosbgVt1RPMe+hGwBphQyL7sxfO7qnYT8CJYGGXBLxRfOwWkGMAoERGUIBynlivvvjiC1ar1mx2dsZ+/ud/3paWlm23VrW11TVVLgNtsc8jabFfeRKTh1hV0etTNsn9vmVyKPVcNbAnAxkAXfJYY6KWa0Afs+XlA/boux5TT8ioiOB9PGkZE/LBJjfxetHu8mazNfl+XAuS8YJdKHC3t+3xbz1uV65ctc3NbVd+pHLqc4n11Fvf+nZVXDOOfBCmFxFjAvhTH1USI7msqqEBNMx3bLClGB5BJJ8jvJ8KBIK9rRQkUakW7KQjfJMNHLay2CRjuysFLj1A56QYoTeoQCRqljg2moLcQyg+6KeGpSW2rkAJVAdck6CilQLB+3NyXoAs7K4jfElSA6nJAvj2sdznXxeS02NQGSB9UPt6HjzgzAi1g2p4BJ9VkBCLFoIiZZzF92kc1JT0X5SqD7tFVDCy7xyD29gbV3A39ATlPgbalEuA8IpAIOcOvALKMsfj68VEMvCQefDiiy/a5saGenUDLd1y0W2RhY5in+MwHzOoVKL1csjIuurZwdz4nvCkrVs+u6ofYE+ciUlqfs6xUjRB0v3atVXFI5LwHtvoq+33havv9/ZadCW8J1vd2tftbNUjmOKUbM5OnDwpAHvHnbfbhfPn7S//6i+V4MEiGmDp6iIvaInFEXJGkJ12X4mx97//A3b8+Al77tlv29/93efs8uUrDntlv+19hQGZ2O8CbgFIJNso/NjeuSE7ZdaHlUPL3musXFISnTiQzhDzw/UPfWxj/PcCg55ETMBHEuO8V+zn7Ep/LyIAIm+sb9jq+rrmO4CT1/ZCH01SXRvdOyo0CWpJQWvuo57Utfyb6xlBigo2DJeCgubH0oEDtnxgyWZm6Znmtt188XO936gnebDGDYBC4DaoFDVPBN4jtMUGfSgVGSqKa9eu2PWrV1VIovUtk9H9W93dDTba3puXc6KH8W0nb7E77r7bpmawSvV4xLXd3t6xtdVVL9LZrdrla9dseWHRPvgT77dCf2h//7d/Z+vXVm1+atoW5+blBoAtck4Jb1el6d4LLgoCGoD1XFb3M8CDnsWzi4t6DoUy6xtrPh+DPTQ4BdUtiluArQPcodStrraNSvxQDEJvWAY8FG8JdUu17PBspOeVhbwDSZS9FM5QPDBVrghkoohFaSXngVbHWo2G4mSqP7Qs8JQ+f6j1VCSgBsCu+guWw/F16WE8PTvjqtNQOCaVv8A05+V2klgJk9RuYVMve/q+0Su7XgdCof5uWbtFUQrnElouvIHtV1SIcp7cY4cOHXR4m6MXeGoEbn3d8F6dKg5Rw84xGGUEpXBO5azZ7tq1a/Sv3zZLZSmxsCbH2HF7e98nZayQzUmdyUtVqzvu0CEfaHdO6LSaAnsoNFUogzIuQKpXnqKDrCScjG4FyT3I/v1I8nW06xmdk8cAet7Ss/k973lM1sntVtMG7AVQsqfcwSXFtR1x03EBjkcHn0vj9030kR+5PwSkmwC4flxeeaA/em6MN8nzHKs3b1aG5m4UHutfoeZNKG+jywvPkb1/l/0x652ry1lDvvr3f68YRkxif0CRB84L6gffaAreUsTD/b14gNYms9qDEGvUHgIA2mZtSNn8woIdOXzE6FGuHtyhF3d0q+F4Y1GU6+cTVDqsW14s5Xs8LyhI9o/1Vilx3Ef7wFjsNRwq7l27dk19fq9fX1NR0tTUjC3Mz8lmlD2UijRQ47Zao97mxMBYqDMulBzvNblX2G+h3MM5gbjhLj/ja7C/uDJCXXfg8eKIWLQVv8f9pvgwsuP3dduLFcfwNp4r99q/+9XfeAPR4I0/FXgbXR5uBm/ZZnTTQ2vTs5ZiNTkthPdJO7x9rZ63xHM+tKkwZ9CVQrSMCjQV+unmCq/Z8zatFxg/+H32ya8Ob72IJ17XNmVB7Nfl/OHwljUMu1+AZzvT08+1f0C9mupZtdfRMbHB6Ge9B/VsOu/wlnUqh2LXrNfp2k67YTPF8gje1vodKW+tkJECNdcv2UopY8N6zZrdgS0vzNpbbz1odxyas6l81kqLp+zTf/4Z22ns2tZG3f77f/VLtjw3Z2vrW/aNbz5pg4MH7JvfeclsZs6+9dS3rTxVNHoFDNN56wPBhxm1Kygk4G0zjU3/QPB2oVjSWpdP562E6lhA1qS2RXm7AewVvC3b/CC9B96yF+hix2wdaw671sBBgvDeSxnwFuVtaZi2+sAhNp/VF2cXRvCWgpDtTH8PvJXyFttk7vneQMrbJLyNQN5vDLNNnLde43Hu3Dn77d/+bRWtJB/veMc7ZDfM57YkEOU5/xzlbdJmOPl+bxbefi+UtyhqeX+KboDY7EMihH7/+9+v2Bdb9xDr6QEM6H7LW96iz0JAamD01atX7SMf+cgrLKHfeFSZ/MZkBCYjMBmByQhMRuCHfwQm8PaH/xpOzmAyApMReJURWJxfUIKmVM7bVIVEadmK2BSWSISQzCaJTTKaXogtKbsAEkqKA/+UIMVabiBgBVw6e/aCdUPfHVRDAqKerdQXKlhXxjq4dXiLyjGqZh3cAu1kXYvFcYC6UXXrytsIkBymOGj1BAw5fu+V6xXzo4QMEETQblx5P+qPyGuQJEX1g6JXECwmp6Kd8bg3bhzSqKzl/558iIDY31e8J6HMje+t9x0dhis/R4ngqAYw1A05KX5eeukl2b6StMYClQRVrVbV+EflGipijkdKJBQjKDjpU6Sc9lCqBwC7q3VRWmd17Uj8JZOMsfcYPwcCADSk2AhjKQvbbtfe/uA7pGLiRGShnZhnUlWi03qFIjmRfA6wdzx2EaxHdYMnXWWRXSzaxfMXVKV89ux5JTixZSWZeeniRVtbX7d77rnf7rzjTl1H+iRhX4sSs9/z80MVggqFvrdYG7s9rzcDUzKMsdPc8x7JN4O3SUBNQiwWD2RyeY2nlJAoxmbcgpW+S7FHnaszPUkONIf7uN2wAzvvERvAU7BBVoIRC+FOW0Aa+O5JXpL2UREUO2O6rZzby8XEZjKJHJLRURGk5G1QMQUbZWev3qkxJtPG1tFx/gc78QCKg9jO+9iG95YClz53odedA2NXzMZ56SB3EOye/bx5Hu+H0sYT1UUHUQAjwBx9Obtug0vvPfob71arsjVtNunRCACJaudwbwQgHWGx5puU79zfqNMccMgaEkV/3nuAAzVRoDUaNcU/VOsogLHXPXnylM3OTgvgRIcBri+A8MbWDRUbcJ14D5RCfu/oncdKf30zWk4PpaQiaQesRTXLXD16+IidPnNailn6dc7PzelYOX+A6je++S37ype/ZC+++LysNjkerpurvV3ly3nvoP6sVm12ds4OHlzReRKnsRhkfHkeSvHpGayCZ2xquuw9MhuonhsCBNhQY6E8N0e/W3o7e1wAgEuUEayx+Y+wnWIwcdUT3lj0SicUIDjHVUfRGEAmEHq3ijprWwCXnqO8roB0UDzHGOvKMHcOoEBgBG25j4KtrsBuUJVGy2qs7VBMrBw6pLFUbJHKOwJvhxLA9mQBDZdKvXMpROgHNaJ6m7vqioKWar1u27uMV119V7Hr5jy4tx1iegxq1JtWr9XkBsD7MO7EEpSFx1YO2u133WlLy8s2Oz8v+/XdnW27cO6crV65ajtb27a5vW1Lh5bssYfepWT2N7/8VdtZXbPF6RkrF0vqLygLakHPoOSXnbYn87U2MBOJdXIYyFuu6DHWshmBO+yYmftEAtSoDl7dDhkFExicVDkAdwxvQ6dswQJialptTGPbhGEK4BYsk7UpCL0Xg/NEdBKgQGludk7Kecat1+npvheQxwKbXuYo8/r08jNL9fuWxuWj17fs0CyXRrkrE3yNA2u5F4hxvqFdgkAoczNrWWyZcbnIZaxtQ2sHS+gOEGQwdPvkdsdara7Vm22rVhtWq7kdOsecbBWwZ6uVgHg324Ix7xzeYkeONTdz3VsgeM9Rdx8QaI4uJdonhCKpaE+dylirA3Bft9XVDSlyewPUZykb9Hxt5sE4oNJnrlNM0O60pOB2FaorB7mPVEjUcXgryBf7gb6unfTN1bf7f3Uv3B27Ubgdbd/yuYw99ti77MMf/hmpbimWIIzEvrexMGmP8ja8yR5YLNF3KBiI1vdJuLq/763vGEfS8bh1Tbjmj05lj3o4fvcmTxyDXG9R4Srg5J7L7WO5TMSOZrMt4Lq2tm5PPvXEyOafQhbiD4UnFCzyPGKw2yzvCPCeuOXEyNWh03XVKXGSAh6+KIg8dvyYLS+vaI+vok1ap6jgx4uruO58xfU/Hn90lxj1mxbs9DUtFjXG5+gsY2sGtUvxIjxgBfMP8Ly5sWmXLl9WYQprOXGJeyJC1eisI5iruO7Fn1pnwrqpvQrFecT84TCcDz2yfa+PY4SslaXe9R6+8TOAn9d41+qwfjgqJtC5BMcUzieemzvv+AXXfifsleI4/dt/9+uv6055s09KwlviMjE4aZv8z4W32hJmkvDWbCoDSHzz8JbGCbhwqD9qCmW37/3GgP+V8BZYK3jL5z0+CwV4201771qtp6m0lLNjeGs2yGZVcDSTytm85S0DhE7A22qrYbOlii3lKwKpu4OOXWxtWZq4Sz/Yft8W02YLuZINhiXb3d22hx84aUcXczY7XbbMzJKdvXzZMrm0LU5X7PTyAWtubMub/9rqlj21s2arG7u2W56ycztVa1XrNo39s2Wt1M7YoOTwlveKyttWZjiCt3NZ+u5iq5x1G+fgsNMwh6Y7qZQ1+l25a0R467bJfRVytSkiHI7hbZeFegCAd9vkJLxtdjt2YGZBqmqAeIS3G4OW1a1vC6m8LWcc3qp6uz+wWrpvO/tsk0dz+bvAW6450JICzXe/+92jz+IUuqGo/Zmf+RnFIvrIPvroo7IDpjDzzfS8Zf8MEH355ZelmuX+Tz7eCLyl5+0nP/lJ9bylWDjZ8/bNKG8pwvyzP/szO3z4sHrlUmTM63DMEeyyVwXsMhc4/whvOQdgNscPuJ1YJr/ZSDr5vckITEZgMgKTEfiXNgITePsv7YpOzmcyApMRGI3AweWDqngulvI2PTVleSwWiwUrljyRjwouJvWwKeRBXy2+p/6TI6Ul3y/bTnXbLl26IigAWJMtsuwpSaB6wgPIiqqCZArJYwFcKW2zghz8HfvIul2ygxTvMeqWcnv6RAqOji15IySOfXk90elWcFFRGS2aI+QQ/BW4dfjrlr1u37z3EeBVOJeY3IrJW//daMGcgLehD64QsMCFJ/L1fL2Bd09LwluOBajKOZN0e/75F5TwAlQBCVFPAAZ1vYpFHb9AeugJyAe+qEpTIk3qjrbUVIAY/i2r0hxWeJ4Qm1+Yl2Uoc4GEl44swNfYQxILYgdZ23b//ffbPffcay0S60AnAG8Af6EZakhsh7Pc5y0Zofr4fSKM1BFLDaTxCkCP47185ao9+cQTdvHiJc1X7ARJDD7zzLPqd3j7bXfqAzZJdeAWSQF6FZL4xx4W2nJw5aAdWDrgCjsSdBLPuX2rwC1zQb0mveeb5oHsiUNyL17DkJyMFt6MmcB3oaDkBMr1+XkA7owDcF0jEo3eu1aK02CLHJXh+nmwT5ZqNcAoxh3wXt3dEVxxbZDP9iSUjH3BdD7KKjq89X6zniyLvWd1rUSQg1J67Ac4SqBKaZqY02FS6LrGAgq/Wl6owL00UrjIdtJtneMcdAdV7IAdsjnAdbAbeyuTrI3vC2yRhXU2o/kMMEF9S9U+SlwUS1Smk3SSgpC4Eq4V10zqGyWSiVmezPZrTfGH20CGDPTo3iVJTIECsHNnZ8vq9V3939XtqM4P2l133WUHV5YVn3wcHToDfLHF3a7uuO01PYh9gof728dH17jbC2DJ7S5JFANtV1aW7cTxE3bq5Ek7sHhAaiKAFrES+3MAMgwHu0nO5/KVK/bCC9+xp558yl588WVB/li5zxxXgUAfAOaqVMZoYWFR6v2Z6VkV7BTybjmJbSX268AkrFVd9YXbgc9pEv4OY723rvfJpAAkREoSv7GQQ30PXY0lpZLUfa5qxMYaUEH/aqBzl2vaalmrSe/NgdRlAFvU6T6fKCLyaxgV6vHeUJ/nUSJ4PL+5xthnY4u8eGBR50xyjKQY46yksHo6uvV2vB+EHWV97MUOWguCmln3jwCuK8iZi1i0oyK7tnbdNra21G/UrT29eCn2aRVsBkS0u5qvrHv0kSdBLcjabtn8zJSdOn3Gjp44ZisHD2nebK2t2ZULF+3i2Zdt58aWVLlnbr/NFmZm7cK581bbuKF+djlswFFaOVF2y/UQj6VSIrZwTroW1KykLcW6y/pKIUsmLdUpx9eX+s+Vy6NetaEPL6+B+hbM1gs9F2MXYLfkxG3Dn+Dw1tWSWpPTDm+H6YHgrhSCoeCJ64w6dm5uXjETNwOOX4UaFDbgGBF7eg8G6u3I+6SIJa2WDdtdyw6Gho45j8MHUCMoz1jJiYc4xEplF22u2aPkspahf3M+a/1c1gasfcWC9bJ5a6XS1qZ4hl5/9aZtVbk/alavEYNQpo5VbcnipbCC3XS3GcppdL/RpmJlZclbVWQpPElbPu97HS9aCMVrOAQE9W24HTyuM84B3qLUXF/bFAToE3sH7CEoHPE/gBPNdTO1VhCoBYiFAgSBelwgNN60XfAio5urS/eq68Yn+r2Bt4Vs1h579yP2oZ/6oFS3wE1AfBqbX6lvw5oS9k8jCJco2vO9w2vD2+h4krxQsUjNIasDvleDt0FbPlrfbnbBk4Vx8Ti17oaCHmJidHHYrWIP3xBcxy7zpZdeVExmrlDUQqFLoViymWmU+SnFNOIzD+IhaxRxnviZy7KupOVQoPsowHhZqquorKJ1BRjMno9CKd9HDqzTbSvOjcEthYG+J40FbDEuj8d+3x2QHLRRGwbfz49juqngqYHKsdmUKwFrF/vTZrPhPU673VCA4DueuN76Wu6xmbhAUZfiQ3hf389lRmtY3IexZ46fI7yFge/L4p5G+/CguI3TizUvKqX92EMxaizwDAVKPP9Xv8/K29vypVFP3qQqmDYA+pzU947s6lkry/vxvcqxx/GR5XywI2Yeo3RVTJE1fl/KXXwXUM5SRgPoLKUy1smmrDEcWIO1bNC3tBwW3IGib331bY2gm31euVA0fNzzadaojPUyoXUH+zyKX6LqmSWDeTpoqucr6xkuAQXUp+yviOWh+E3WzhT0pQCgQUU66Nkwk7V2um+FQcpm0nmb4phzBa1rnYxZu9e1rU7DFgoVW85XbLaTsiuZtu1uo7zNm+X5XJqypcbAysWKdfJpq+/W7MjBOXvwnpM22N2wK7sN6/dzNju1YKXcwGob523z2rrde+e9Njt31D731JO2murbLutoamhPrW/ZwoGyLbSylm+kLVc0Sw94q6w1cLXqdwzlLa4PKqZIF63YNcv0BroGrM9cg8awY9VBx3asYO1O00q5nM1lcjafytlSvmBqtNAfWCvNOj+w3X7H+NTebLdYaW22MmXZYcbogo7NdG3gjjaH5hYtH/Zv9XbLdtND2+y3rN7r21KhaIvZkmV6QymFsXDezqMA7tguhaba3wWwG2Ly5j5FbTImAmLpQfvRj350j9Uv9x8WwjzYW6M05XMcltPEAyyCgZzMFdauz3/+8/aVr3xFDjHYLfN5il6xxIQnnnjCPvvZzyoWPvDAA/o+e+j9j5v1vOU5v/Irv6I9YoSyxGHe6+DBgzoePst9+MMf1vuy134z8JZj4nc5z6efflrHibU9MfxDH/qQzvFzn/ucff3rX1fsf+SRRwzL6Aigr1y5IvXtL/zCL0wsk2+6y5p8czICkxGYjMBkBH4UR2ACb38Ur/rknCcj8CMyAgeXlwVSqbz3hEaEtwWroKoS2POkBh+gSAKhIqRqWqqMvgMbQdds1ra3dmxjc8MGA4dgAqdpU+9At0oG7oTEJAlTEpOCql5d7QkVV+PSSy6CQ15DalxeJ9jaxj56bmkceolGxaoK5j0R4RX/YztRtx+MMBFFiyusoiUbvzNSHEYLuFFCcKy8Ffj1RpNBCeMqs6TqI5nkGikSE3MrmHGG6v+oXog9WN3Ol+PlA/Zzzz2n3q0ktQCuKHYqlSnv8RWBVVA3erIxaVFLws2ksgH+Ooj3PqPYhVYq00riYTvHa5I4Bixhyac+k/WGoBHKu3arrQ/KQFE+XL/jHT8WksAoYV1hqDH0YdmjvN2bxBwPxB6lTORcIeHsCTW/XvlCTmCHymcALhaRXF+SjiQ7UeSuXl+34yeO2z1336Pzw2Z568ambG5TqZxVd+tSYC0tH7SZ2WlBK5Lagm8kiUiYB1jLewrajMBbPLkI3f3/gg8kztTPFAtveta5dS82hg7ZiwIkUgvQS7HdkvKu1UZF5glR5ikgDSta1J/cX/T3BU7yfIE7kpyNpqtVg9Vu7HmbDFtuGegGkn4pPOnpoDRi31BgEGWhSXgbgGSEwVLSjnr+hYubeMOoKNL1GtmTw2vGiU6CgY4oqnATvXpduemwYKT+Cb1/ZblMIhKw1MVSsRMStZ1g/zhWbLsdaiiECPNmCGijhzBuAcQf9cZzRS98q1Gv225tVwmT2m5NgBwlE9Xw3mPXrchj77+lpQN222232uKBAyPVHcnebMbn5/W16wLtsntuNQiQUlCigOvomjt8Bu4tHVi248eO2eEjR+3gyiFbXl6SOpb5g41utNqWtbaUpg5iHbqkrFTBpntKMJBeuy88/6J6ZNMXC2tKlK0k6xdDL1cuNfGeIg0So8Qw4ir905hPqPPpMYllNbbIqB8pkADeRqV6fG/GxFWurt5nvjrIHbjtPQpo9Ul0sFBvNmyLHrbb27ZT3bVWkx5xrqIRzJANZey9DFgk8Y7i2tWWjGefIgypSR3Y+lxxi3GmL8dJTCNZBwTEApre7aViSWscwILxcNeIJIjwe0FzXOALIYoXFrA+FfJFFSPhOEA8JDGIqn/t+qpdv35NKjnmEDnQQqlklekpFUBxH5I8BciQWGXM+X4h5+Mp4N/pWrNWF8CenZ5SH7WDh1ZsbnrG2s2GVTc27Mbqmm2trxkQUkp+7IQ5VtTTJMBRXKsnrTthSA2OnXBUh0ltmxa4VS/YAF8HjDE9bgV3fTySVrHRQlwAN4LgAHGlowbIB20jz+EPUNarSrzXLUBZVrd8m6y1fOp9vVTfxVAoRYwuVso2NzMny3PicFRWU7DCPcP/HXy5ZTLAIu2Nwy0TvrLYbAPHu10roMbTl1kWoBtqpzgEzlOHAtFNDW0AoEGpTqHN9Jyl5uesWSlboz+0en9gG1tV29zesu2dmu1U69ZpdgyhaISbWq9jQU10MIg8K/Sq5V6gCIW5ynzEuntxacGmKkXLF3AcoFc0+yUvRHGwEYoHgjW33D6iYlDFVdi1d+zadYe3WDx7TRB7qKAoJxYC1oPq1PdzgC4vlPGiGtezsj8gJgL7VEA1Xi5ex854rEr0YrRoW7u/D+54nxD3W6PCO+tbsZCz9773MfW9BSYTU8THiMUCuF7YFabYaNcRVZB79xRj6PfKE7gZmg5HEtwYNE8ShWdRGcpvJuHtqw3O3n1PtMt3KBzHR3vq/kDuKru7dcVtis+wGKUtBu+vAgas9FWUUgw2wbNaM+bm57V+EpuIQ+yR6H9MLJufn5MTCO/YUt/4Xiia9L0TxVH0yaV4b35+wWZmpjQ3OW4VRtEGhfVP7gRhvoc9EcU18fwiVNXu4Ga0e7R9crccFSyF39daor6xvnYQa9Qrl3WYuUiBoNZ/L8DimHAjkavBPncXLxbyvvS8DmCY42Ed831vToUh7NNKxYIs2vm/O854b3o+06gQLSiSk0ppd3RwpxmPXaHoMxzH//xrv/U67pM3/5RXg7fYC3PerwfeqoANt4cfKLzNBHjr9vas+1jic8ysS4qNOB8k4G05X7B8Et6GwjutcdggW8rqva4UqcDPAf1eMyhQzeYzRSujOM0XrIOrQGpozX5X1sPz+bIdKFRsqpuyy9m2HC0ypYJZLiMnh4O9jBVzeWsVQtuJ1q6956G32lxmaNsNis4adsvhU2admvXq6xhWWK4wY6WpJfv6xbO2xmesHmtuysonD9m3nv22Fdr0us3YTDGvNTufylij27Zat21N61tn2FfMn8pNWalnlur2VWzFvkPtFqxrO9a17U7G2t2mbJCnM1nB24V8Xmsd87ydcngLnG1xH90E3qI2Bu6yDqzMLrwueIvtda43/GfB2zc/6ye/mRwB4C1gF6Vy7MM7GaHJCExGYDICkxGYjMCP+ghM4O2P+gyYnP9kBP4Fj8CRwyte6VsEirqtGOqqYokEeFHWpSTM+aAPMCExj/KKpAjJE1WrkyzI0xe3o6QTNqZADCVmow1thueQkHQQp960sjD05LVDWYe3rrpFPedALT4AQsAOJWaCGpMEylixOBiBX/XwkmIlWA6GivRg6jh6TWmEQu/JEShOXO/4PakwE4mn0TGpt26wqQ39EffYsEXb5OR7yK416m3JckU1bgLeJlS5qLOASs8//7xtb++OVIgob4sF76fq12fc3zFaLUbFXVRaukUtdltlm56uKJnliStAAmMV+5m5GgLlw+5uVddVVsn0AgzKiM3NLTt8eMUefMePeZ8yetCSMIt9wKS0GKc2OUaN/6sIdkZqTSXAwpNioj2opWIfOt5rY3Pdnn32Obty+dBMR2YAACAASURBVEpQbNObs6NemVevXbPFxUV7+9veJuC5vrFu+SzArmK1RsvW19d0LocOHbYDi4sCKp5IdRvNqLqTgiwAkdE1j4nCoNCOoNcLACgGwHbb+6/Rx21hcSFAHE8oMv8BgiRN6g2guKtNgOJ8n3tufmHOFheBTrPW7fSVjAXYAi5RRAngYn0dlKRJ1WFioo56U+8PYUqyxm8qmU+KyZP77uoYVL2J+8/vxdg7cP9FDEqKOG+T6qc9xoSe7o6TIKJlHc+oH67bdzIWzHu3+HZI65bLY7Wu3/9+jaSyVcwgL+h2u15Y4j2x+Rmxzu8ZerMOrVqtSd2E5TZq02gtKUjUx2sOG0e/L0jkktDm3gIKnrjluM3PzY/tE4MFKweytrEmmAe4lf1doWDtLn15N6QyRY19x+132OnTp+3QyiH1YMYGvVypSFVFrNT9ICiVVCUDWnwORSUl4Iy5p/5YJL37Q/VFBd4+8U9P2IsvvSQFJnORWOGFABRgoBrsWwll6syMjgG1gQNRlFue2Ma+1a2lYxEFwMStd2ORiMNb/7/gOH3JpRrMWrNRt+ura7K+q9ZqAriNJiDWx1cAUva2uDFwjzh8bHdRVgPpu4JI/R4AJzlPHN7G/n2cv9Tus6jdgRBzNjs7b1MVwLP3SR/3no79Dd3CmzkV7wmPQw7/AeXEfoqabJiW8u3qVUDtmq7j9vYN27qxZS3maIc56uojijQAA0By/t8d9KQoKkeIXp7W/UZBBko6lD3tZtOyqZQtzc/Z8tKylUtFK+Zy1m+3rFOv27DVtkGnIxcLV5aHftWoz7APFoTMOJgN14ex5fuKwtwX4lRpV8zSUxwFOLAOpZ2KI3wcpNwNYIzf49jRj0c4AzzUz2Wl7Ka0/Dsyvli4IwW2Cni8p6GT0kA4RRF9jaD3NHaurEfEPGA7exH1Kg+QHhtZlHX+f7fM1F6Cfvf0U8ykbQrbeo6lWrPe1palW20rA0nVLxElLmpdP6Zole/FEQ6Eh5w2at98yUpzi1Y5fsxSy8u23enZam3XXr502a5urNva1o5V6y3rtHuWHgRQHcAoltWjaxAhFnAHG+dQ3CWMTuFFqWgHDiwImpVKrE/ANMBScB8JCsWoFPYqNZ+bvu/wNgmcC/f0tWtrtr62oX7LaltAT2+K6NSTeNwDlutC33tiLNfW47C7hjB3KBCrNerW73VDOwd3TnYXk/364v2rSxLe3mzzPIa4UUE8ciQJUB4wS+uOn3jfe+3H3/uYClO45jB25NwOb31hcdOIfWA4FODpJwmV5M2B4neDt6/+ASCOxHcbkT2v4D7PCbvYaIPtrinsCShqYd+ys7NrV69eFsDd3LyhPZm31zArV0q2snLIjh07KicI1ia3E/Z4ytpJ6wgcSohZzKmFxUWtL1x/AL3b/Qdb8XxWrjoUvhA7sZZfWuL5RcU3rReyKnaJnvZzYeyT56cY/Rrw1j8zxNYBWHvHXvR71aGx17u3LmCfVNUcj7/LWMQv1juKjii24l5hDWCN5v7idyh6bDSb2rt6j3qfx9ExhUIu4q3aLbBHCwWmvj8uhzXQz3IM2/24FdJGRaM+lv/L//ofX33SfA9+EuHtSEUbzodYSPxBHfndlLc/CHjr+7qBlfIFrVEep7PWTw9UyERRXRw/zadwIzX6Le0Lcuaq2QJuTIpTdPL2uYOimBkj5W2/a7tYwFNGlM5IeQtknM+VrNxPWymXV1xrp4fW6nWt0WrKNnm+WLFSz+FtFXhbzFsqm7FCz2ym07dKpWQ7mb61uj2t0XffftxOLyzY3HTB6lstyw9zVrK+ZVMtW1ias0Y6a5uNrj25dlnuK72dtt111z22TcXQ7Iz97d980RYX52zKspbre2ErcbiOQlbFG15cOJ2bsnx3aNmwv+ezLHS4mTKrAnCbnEfLKvm8VdIZm7WsLRTyJv19f2DdtFnb+tYc9Ebwlv3VXKlimWHGZlIp2x60XZnbbtvKzLzlZNIxNGyUd1IDu5FQ3i5lSrp+6lncH1o19+aVt9+D6f8j/xLEPVS5hw4dsvvuu+9HfjwmAzAZgckITEZgMgKTEYgjMIG3k7kwGYHJCPyLHYFjRw+NEtok/j0BXrZypSC4B9BTpX/Ke27yoYEEHoBJibAAb0m0AqNINpGIc5tjbJC9Kp3Ektu4oSrh+yn97UngoG4MKtmk6pGB53VcEcnfXq3v/SrdFpYP8l4pHxS4Rt84txgUTkgoAR3GRuXDXjXFiMLod8bP4RhkmzlS2fp04LWjKkbHEWBlcrIkE51673Dc/v1xyi/5vHEfXH8lzr/RaNlLL71sO9Udy2W8/yeqTvoUe3/QwkitGG3lSEBxHijF1F+V/n3drsbmyJEjUmoIrmO1qUTcWF4je9p2W6CHawrEdStZhz7MCVQhJArf+dDD+hDp+SsHtM4IxpA6Jss0biOrbe+LmfzZ3rELdtjBjjeCdI4NtQWAi6Tk448/Lpji40Bhgdn58+ftwoVLdvrMGbvrjruU+KVfXLc7tFqtpUTfxuamzc7M2NGjR6WgxGLQ+4RGRUgEyGOV7QjwxzmleeHXNWb2nGGlpRw7ectJ9ZcjqcZ4onTi+gAksUIkSQ7EAhqStMWKGhtgrF5R0ywtr+icHCTxu6brWd2tqoepku+yMQzwIQ5gVM9hTypFY5jrr8gyB1vJAJ1Gye2gsvOk/hjYjpQ1vGZ4rfi9CJBjslycYTSnYsJad1OAAAHsS3njSsGYyOW8SC67NTLw1nsvRpY8LgIY90kb309hTvFOLtXyGKFijoxAOXMXuAqM2625sije065EdZiEAhpVErHErdWzehuKWw4fOmwLC3N7VDfEKO6J9bV1u3b9mhQPvD/gFgAJnGVO3HnXnXbbrWds6cCSwHK0j9b5BYthAQmui5LhDi11fYLNgO4ycZsAeUP85FrTq/TqlWt24eJFQVMSqIyB+rJWa7a7uyOwPE3/18VFweQKtpmhEMQhTQA1AcRHW/c4Tv63J/Ad1nF8DlE4Vnq9UvjBfUcvdBTvFBtg1SulX0SkCaWn5gG2yCj8Zd3asQ4OD/xeWG9cWUdcRAlGwREq94rNzc9pPFEYA6GzWe+hzvWLClfiXbQY9zaeXhAgEBrunXj/cx+r6MVwnejY5UtX7OzZs7axsSkVLcUfJKAFM4Itqd+LjDV9k71vqaAxavoZ1Pd5HXy72ba11TUlhHkNKQt7PdkgLs5M2+LcvJVzBVeKDgf+BYzTe3mfXwHM0A97JJv0EBysYhMW71ynkUoRy+OUvljNO4C8YKes8w1A3EeEa0VBjvjgGM8Gp4tRz21noSMr91GYEdxwlSlxUscmyuzPVXFMKqN5VylX3L51ZlYFFipyoVdngOvEAHp48j2KDniNbFj7iyjpsBxPmeXoh72xZb2tbSsNhzZN4Vi0UJZa162WvWgqumUwrmTT05qfmXTeZirzVlhastT8gg2mKtYrFWyz3bIrW1v23PkL9tRLZ21ra9cyqYIXvqjHu695AkSMSbReDUVecZ3wAjbU7yVbOEDhRiU4n3hLCdwb1Eoi2G6P18Xo/DHuaR0hGvfKxvqmXbu+rvuOY+A1cD7gORTFEQ+ZB1Lus3ag5FdIoejFLypzi7hVr9UFE7wA65W2wQmThlfsj0NtXXJLte85Yf8TY0t4MalpVUg0sHK5aO//yffZY+96xLpY+A4c2kp5qxCShH0OtOND6/Qe0Dze27xyM39zeJt8XhJGevx5Q7jW15ZRIVT8XS928dMYA28HkuwJeoK46xurdu36ddve2lI8FPzMpG1metoWFw/IIcGLi3zvoqIR3ETC9+iB/tRTT8p+mX1bqeRWyTyw/WY/yN3Iz1QQJKALPC+qtcTJW05IjcscYd/Cz7WuhhYdQYc7GpOoUI37Ot9LJ6yOQ0Ej+849Y/yKQjH/qdaYEO/8tb3fbSysk0sMtrm7uwLcV65c0/rHcRYKJZubmxWU5ppxjij4KQiKoNuXFZ9L7u7j+2GcZ4jtc/PYSs/K7cALwdIjBbJ2M6GYLwmE/z/23gRKsvSsDrwv9j33yszKWrK2XtVCotWtBQkt1goIgYDBZrWZBfB4jhk4MDYwHAbrzLANBxsPY4/lsYUZBFoRCJBAjBA6I4HUUrek7lbv3VWVteQemRl7vBcx597v/1+8zMqq7pZaEktEnThZmRHx4r3vX993v3vvL//q26/tZs/hX+h5O9oP230Y1WMoSax7IRZ8PY1s8pcD3tI/lrLJTa7VTjaZY5dRHAQEWD3z2WT78yzk4twrD9uM3kOQUcxbtzf1Y4rTUGvY19qWG6bFmi2yGJj9nt/lWM68Phau9cm8JZs2wbztpQdI9yLM5MsoD1IoUBGF+7BgYOBtt4Ma9wz5UgzeNrbquo+SRHEYgLvuSjmLrXSIVi/CxvYeFuZr+IaT53BkMo2ACGkzxKDdwqkTizhyYh7nd3dw72OP4nx9Hc3tHSzPn8Cbv+278Cv/939EfRighwH6YRcTuarAUi6F7IudqI8u1zmpVgSoBEVkwwjpfoQhFVbSGQxzGbRSkMRyoxOgF3VRzOdQCdKoIo2pXBZZTi1U1kkF6AwJ3BLAHWg+zyKDKq0igiyqSEk2eTc0Jv9sZUL+u+zvPJc6+qDnbbsfYT7nZJOjoVQuxuDtcziQv4RDUWqZfsCUbH7Na15zjY/vl3DI8UfGERhHYByBcQTGEfg7E4ExePt3pinHFzKOwDgCByOwvHzMWGnOK5KJHMp1lisFJVJNLtQkiMkS8mxbAzIsgSOWGCCJNiYDyZqRl2AQoFAsOj9bAiIG3GazzgvQKEExuGIJRDtDY+06H1olJLJi53rmigeFfVJ4xH4dyZfpyInkoAduPeuVF3YNuJpIylkCcORxa1Ks+xN3/vg6Ly8RfJD1EeN69p8kgHwQqD3YPl7+lYm8CxcvYHtrJ47RhANv2Qj0b6Q/JUHyWNo0JKcKYogZ66AtBgMZoWdOnxaQxPb2oFsSRCXQRHlXfo5sBrKpCRoSvGVike/dbewqwfuiu+7CqVOnjaEqUM9AdR9K7zGq9nCyXoq9xxnEEPJtYZKd9rui5X4aW8MzDQjsMbHNZMvFCxfwwIMP4vLly8hmyIzMicVK4OrK5VV58p4+fUaJz8uXr2J3r2Xeqd2e2CmUH6R8+NzcHDJkIEuqMh0DOj7BL8lJgd3mf6vkIdlUYpE4JgoCAQxBKo3JqWksLy8LhOVnvEcmY0Q5QMry1uu7ij+T7Pw7k470jabvJ5Ov5UoV0zNz8rUjq9CkyCHPU7I4CcbRL0/swdhDz4F83s/WYSau8yUS6i4h78acb5v9iWrHlj7AuPWypfFnBPZ69mUisS62hCWp+RDWJPzJfGc1/oR9EbylJCILA+gF21exiHyB6b05cCxNNybja7H/7Bs2XrrcrsOYlQQhKE9NSUqybDfW17G7t6e+xjZnPyJY6z2xKc9N0I1y72KDOtk6+eANh5LvPjI3h6nJSY23pM8123l1bd3k44eRmO1sx6NLS5JaPnfuJiWUJV2tZPnI/9jAW/oKmkStBE+dR7Au0km9ct4RAcqBT2Qmk8FJBhIlwi9cXMHKxctiLFOuWcUzAhLz8kOkDCXn4cmJCYEAfF3Wz258iuVMyWoVDPCL3HysQg8v655yHpwBBuFAzFP2fa4T9LFljAnc0qeb8Scb3ZQVsio4oCSxAC9JaFthSU9y0h2BvGKPCqi0hD3fxO5CwI7g+eTEJCamaqhUy6hUvG8jpaDJXGaBixVWMJnN8Wc+y5Gx1QVQOLBR4KIHw0w5oNsL0Ww1sbVZF3ttdXUDa6vrAr4N8DIAwRcvZVMm5+8fLHriOkqpUkqm5wo5gU/1nV1JLXdaHZ0Ll0CiZwSsyLotZdOo5AuoUv2CShQE+XgNlFR3jFEPXsSgs2O6JRbP+DwMULUWHBCYIyBNhq0Hb4dD9AZ8RgjJfHeyyX7tZCrZhJe9BEICwPVwt0fTfTxd8Y7vrCyhMul7d1qGB8fzOUEcKkFwPZuYnESlzP1DRn2P/abPNuMYVgFEZOfoZN8J2JLhXaJaRzRAhsUSjQaCvQayzQ4KZJanLYbpgFdj5UUejOR4095Ha4sVHbHQJp/OITfMoEOMIZvH1IklTB1dRGVpEb1SHvedX8EHP/Ep3PO5+xFG7Fsms+2BPbIFeZEESjk3EBBQ4YCLLyXxOe4mJqsoVQqSrKVcfjaXRpbgi9RHbN4x+MqawAolyAy08eivwwNTpiRg447FdByXBLE4r4nNSxsMyclyXFGengfkODZpZR6fRQnNNn3EbdxKAvvAHJuccG+gjhuvNaN9nf+krf7aPyX2S3KZFqs6RK1axjd/85vw4rvvVOGTZK2j0HqkCqZGewwPINp+waoXkviqAbkHd1f7z+V6r7ppd8SUfQbgbXJfeS3bNwne2j4iphy6k+Bn2Ic4J7J4iW1Jj3BjIFshjiml2H6AD79X5L6c8uP8yXVtZmZO/rVPUVL/kYdVfOKBXmNnmzw31wp+py/iM6/3poBLelAuHVvSPKq9vQrcbEDH4CfBXC/XHnsF++KIUXGgj4ckk/eB2t5feNQSOjbf49YAv+/whZA8nzTlxTnHE4RW4VJLBUsEOehZT+DWLFkIaNs+i/tHAuMEzswvnb7aLGYwcJAPzjdUqeFBpU6Uz2mdrFYrUlYgkMVj29pKlQBbU3huv/pr/+lG3enLfi0J3sbxRCBmJAFcAXg3AG992YNYrFIk4KzyzD1vnwl4Kx9iMmtpd0LQm/d00RD5bNqKWhh3B97Sy9qPGa5VjaCPIDLwtpw18JZzgxUCmU8vwdgwMPC2dUA2uZcdIuj0MV+oojAIUEhlBGiS3UrZZEoV1wol+d6WQ/O8bW3WrZCZ/YgFdMMIpVwa9fwQzW6Ire09nL15GV9XmUE62saxhWOYyJVx7thxVGtFrO1t4/978D48ePEpjb1SKoXXvf5NKMwt4jf/y7txkcWjwwj5XAphlEKOLrTcQnBd4N5La0/aijnaoalpkGkfDlj5JC/2tpixIZo9ztM9lPI5FIMUKsMUJvNZ2QOomCcI0B700QuG8iXm/ME9SiVXQD6VQzVIC7zd7rc13mfKNYHJbK8+BtgYdsW87fQiHMkXMJsuSubZLAqG2MuMmbdf9iAeH2AcgXEExhEYR2AcgXEEnvMIjMHb5zyk4wOOIzCOwN+UCJw5fTJOxBgbJKdERbVawsRkTeAtkxcEeCWVOWByvuvYRZaQYeKCflS7ew0lqiXhxgpmVrHzZlTAsHm4eRYcWVPMkej4TKoqeep8KmPg1rypBC6n6UNqTN0k+9GzK3wyxwDXBMDq5cwOyPca6GHAm08aeLCWbUMQw9hdJiPskzKj94hqa80osHIERopPeACw9Z/3ycVYNvkZMzhSuLq6iksrK0qWMfFFcODI7KxASbLNFpcWBUJS5o3glyX+erpGeiwS/L3nns9gfv6IGKn0gDQmtSVsyURQHlGJLHoh9ZT8arUa+g6CDZT4IrDLZBoB3UajhSPz83jRi75e30tQxCSmXRI2kZRJsjp9JtVSuKOE6/5xMWLuuhReDLLwWPL5CQz0uXxpBfd97j7s1Js6ohiWrQ6ePH9BHrhnz57BHc//OoFQ9GWu7+7oWnZ2dtFqNJX4m5uZxYxA0pJ+F0nM+SN7INmYyubrqyZ2IATfJsYVK+l7fWTzRRw5ckTJPcnt5ukhXbLK/nRa44UgDsFwHxcPWLZaTQGXYi+xCr9SFfOFTyYOU6kMOh0youti4DIJyXHp/d0EqMZMQkvTCYB2/xl1ucPBW8MU3eccw1wifPqbl041QE3f5RDFUZLaJ2EN3IpZv7HX7ShJK0wujJRcNilfJpBDx7TxDEP/3V7q0Io6NF841pLayY9HglFiMrcFkNPjmdLUBLwJbhK88yoDGbIi83lk6atG9l6eUre5WJpc0LUYv8Z4ZZw5B7AdZ+emMTkxJclxASnes20wkEw32/nsubM4ceKEAHy2H9lvBkgTbPds6f0MMsaz3zNfV/YpMlUIumQcQ56JZh6DAGyn3RVou7m1hZ16XUlrslw77R5ana4Y85zTKcHNAgAW5LAIwDzFXadw/sMq3kgRaLMOo/aVVDXbw+YcYx5b3AX09CP1P54L2X5k6bNPsuCDILHGomeFaV6wPtcjA8p53TKmYS/UNZtCwNBAAM/YFHs2g4LaJo+JiaqTma6gWiV4S99vS7pKbt/5HRvp252oAxW8xLLaKz1aS0ScHAzEficj/+rVNayurUmCvb69C0r2GtLkkEexUU3C23u80h+PY5xjlKoVWgNTKQEujE+71dBc0211kEtnBZxXCkXzfJW8sfmyFjIZPVUSpbFMaV4CvUxcO3YTAViNPzczOoDfcfkkjyxJY8eVZQqdK7k8ailFTMlktt9wiD5lFjVfWMGA97VVTJgyj1GyUSGN5hDHbrSx4ddc9/8YGLcxK3WCeMl0672bS9WmtapkTmtsS7HkaOVLsNa8jOVzLZazSTSrQ3LvwcQ1x3A4wKDRBHbrAm8LvT6qgyHyw4FYt2J0psjUYgw0EbqCsJwKwtQHwx4XE0lPljI5VLIFgy2DAJlcFsVKGbWlRUyePoXekQV8/MIK3vmHH8bnHzmvc+NxOaZ4rSy7CFJk1BvIb9YQznohoOe0XbMKD2olk/ZmAUkurX2S9+22udrH1JXBcH+kvZLZSmh/4iZ1ruFUy2AhHVmInBNaDfP7lBc7QT0yCyW1bICB4ws7YMsYmJ1+H42WsSzNs9w/r925XgtO+veM2KSj94yKsjTHHABvZT0MMvL6WFiYw5u/5Ztw9swpnZPqfDgWHIvbsD8/dzoANCnXv28PZszbfXvD+FLcLuQ64O6NwGm/tj7b/XzymNbEoy/3ew0xodX2ppzBGHiA0WTkjRlqAKxdg/oNQX/5HFt82Ibchwh0TKexsrKCq/RGXl/XesHxxXnK228I7Kdce9hXP6JKA/sN/c9Z4EZJZa4lPB7lhjlf9Akqs6gpl9N5sgBHoLC34VDhlsktsy94j1jNN4m/+3Pe36dYGGFy0B5YHjWd7dOtOMRsEfi9jAn3rNzHsthQqkE9qnfw+wysVT9vd6TwwHETg4fOEoZxsH0v/YG53zA7BmPEG8DL76P1Rm1iQtfKdYvX9mu//p+fbZd4Vu+/qUBeqCsYdHLt8q6letKzBG+95y1BQ9v12rwfBRG6HIuIJHdcoHfrMI1ikIYHbwkMUhkhNeSctJ95Ky93xi5Fn3GTtScgy3WS65PmFgKTA7KGnfWF6x87KQMt82SLZvKSWuYayTPTfExFIRUhHQ7e9nPAoNnB0fKkwFsCpcN0KgZvm/2uJIRnc2VUHHjb2Kwjmzf1nR7Zt+Uswr0WLoUtK3rqRjhyfAY/8ca34k8+8F9w7tw51CoTmJ2YwvbWFta21rHWrmNYyKCztY0f+of/CHvDCGtBFm/712/H9Pwx9HotZIZ9RIWSYs14eMsBMph5XfxbBhkMA9ohkH1r46bPe5r+AL1OD+0wQJ/gbTGP0jBAeRBgkvM7xwL3WOmUwFuSg1ssuu12VZBUzuRRyORRC9LYDjuoE7wFMF2qinnLtqTH7uagE4O3ZN7OZksCbcnuHoO3z2qojt88jsA4AuMIjCMwjsA4Al/FCIzB269isMdfNY7AOAJf3QicO3sqTgIw8UMGRj6XRa1WEXgryd2BSdRK8hGBpNOYnFFCMsOEBSt76XOblgfX1PRMLCVmyRST7BMA7Bh0PknDxJQHSY3B6OSWnVeulw4kYCX2l0tSeRDXV+L7REYSaLW/jTxXfWSTQK+X4PLCuJYItXcmj5Vk3QqodUCNkuUJ8Jafi5m9BxkaLsHqz8hAaPPqvNGDcea1X1q5jMeffFJMGDEJsjlUKyWBjQSIFhYWcPLECbECKFkq9my3g2qlhnxlHo89dA/+4AN/ILCVTAq2aTJJ5v/PhDMBBzI9xLpttiS7xSSWJJP7fd3wk5m2sbklCb5XverVmJ6essQcpRmZ8iGwQbacGEIjQNADYQJHvdT0vhgcDIiTPBS4ZIwPk/YzcJVxoMzqyqVLePiLj2L16lUlL/na5uYO1jcIaG3hxIll3PmiF6FanUA37ItRd/nSZWxvbomdTIZluVTB9MysfGrJwKV/qE+++6IBtseIPcKEqZPfZPX8gB5WISq1GmZn5wSkMYaUp6UP2+zMrPxsCfqsb24otgJAnVwhmbTdbsuStBwrKmQgi6+C+fl5+fgSfCPIRd/b+vaW/HAJ5gn4UjJ3JGnsx1my4GHU11ycHVjLc/AJUl1fUsZQcpWCdxxo62Ah741rxoPxIx6XHl3yaXaPpREwIjBD5kvPs2y7lpB2hRMj+cWRpC2Bc/ZbtrklVB1bLDR2QbPRELuRrCGC9E0WHnRMHpQTDQE+goCUliToaoBJznlvk7VvyW9LLvNyXBGCm0sEdxAQyucwPTOFqYkpMbcJjNi7rZ8TODm5vIxXvuobBdKR9ctEsgcPxHZ3AJdnTPvgqR1cE0rCWfNySonQxh5B0j1sbW3hypUrYoPu7OzIk5DH5LVQfjbHpHo01BzAAphqrYJyuaLXJafuztP8EZNt58CCuCWtva3AwqRVfVK71Wxip76nAg8y8AkU05NUTFlJ15tcMb+C/ZmJcILW/J3ALL022V8l4UqWExnW9DPl0431coVgaBW1SlkS55Sw5O/0ZaSsp5i8BwpsrOrBFdw4Fr/F1EAQY1Eb+5BsYc5tvJbtnV3Jr19ZvSrWdKPZNmAjSBtw7hiISraKsBgI5CfzimzfUr6Iss6JHqMDeVN3Wm0du9/pqE+VKQGZySGfyUnysEBpZ/qWMmYEqJjsFtvRLQuqpDCpWD7dCBQoa78ZoEdWbbIllRx3PrQ8XwK18rnlNZPRaoRfHUNf4QqWfDGGP9ZA/q1eRluDZgAAIABJREFUzYJr1ehbPMPRQDH/tLj4ecdqK2x+JDAnyJHFWs63meOIwAe9o6sTEygWCqZSwPVjSMZ9ZIxbefGyeMIAAg8l5oMAZXretjroXt1AVN9GvtdBhZKXA4Lh9E0c6ssZkx7tH3gObIdqBcVKDSzg4Pjpthro7exi2G5iMl/A4uQEigFQDgJU6UOdDtAgCF6rInfuFmzNzOFPP/MFvOtDH8Xazp68F22suP4RkOXnwF83V5ElyPFHCdZJB96yGCFfpGKGAbySZfXMWg/e2o7E7UmsPdjH9wHnVu1jfqb0VG93VMDEOZFjVPLzLIxxQJq1tfNp576L7DQCcSz6IoteYCFh/1Fh3f45fv+cf/gextr+RuCt32t5GwwypLOZFM6dPY3XvfY12ouy78vnW6xTytsyBsker93EaN8W49nGLI1BcDfXjQrGknE9/AquD07v3yfeeBfnX712s2f6LsmHb2eTMeVI1zrHsSvVAFOSYDGd1Bu4rike3sd7VORkhTCcO6C1TvLk5bLWw83NdTz55HkVsHkLB3m+E+gpFLSueYl5KoKQ0cqxyDl5ampGexHK7RPAZXzzuYLWxHK5ig5Vejivkr2t8xz5zPr2Tq53fg90bQwThV5O3cPpTNsgY82Wm+fcYDNmuuaX/QC2TaW2P5LKg/ayodYsrs2MJx9WpEp2LpVmaNnQiws9/blzjSN7l5+hV7z3iyfo/dUCb/39iQo4OMU55i3ZkVrvniHz1oO3VkRk81XEdf4ZgrdcT4IBCy2T4K0V6zLO+8HbSOBtFKRVtCc1jUilLgkm9xDbmS7S4RAFx7wlczYJ3uoegHuI68gmR7kA4V4bR2tTKIa0HgiQEnM1NNnksIeJQglzOWPerqS7KnQJ6Hmby6CXBuq9NrKdEJ1qCVEIpMI+drodvO+nfxr19afwZx/9f41BHHF5Mant/qCDbCmL737ztyLf6WLuptN41yc/jV//jx/AsaXj6EYdVLIRGs6beECVHsZbxUoG3qIfIZvNI8zY3jPTD2VWz91jtxXqurrpHKKoH4O3pQiYoBKRl/DOpsUuDtNBDN4StC2luefIYyKV0fVt9lvaP00UysgjpfsinsvGsIOtfhvdfoQj2QLmMiUppIzB22c2y4/fNY7AOALjCIwjMI7AOAJfmwiMwduvTdzH3zqOwDgCX4UIJMFbZmAki5Yzr0eCt/l8FmQCMlHBJDXBWiZxmKwhu4jJc8r0ESQ5dWoZC/MLShJ5Roj3gyLQYl6SdpNrKTNW4BPYdclhySTb6wKSHbgpiTYmuCXvl2BLCYAw7ohPquxn0e4PYAzajtDZWHrQJ5z955PH83+T1+4Bj7bR+/ZzUw6CyP5MkozbpNTqYUkr/7dcjkm0IS5eWMFjjz+p5BRBAyViowGOHz+GpaVFVYIfP3UWQJVOhu4ZYfXSJTz44AP42F98DI8//hje8IY34ute8AKTiPOyjkaD1jHZ1mRBksFDxliX7ASCT2RU9Lpot9pKbJF5y2MQ7HzlK1/pwFsvJ0rQ1lXx0//PAZQHE6FMBvi25vX61w0ocvCWmnfkmWaS2pQsTuucKYdHaT+CmpRO/tSnPo2VCyuSRW736OkU4crlK2KbLB0/jhd+/Z16b6vdwRNPPI7LK5ewtrqqJCYBvWPHlgSGMzlJdrMBxRwbTi6WSUHHxJQXqjSijQHCBGEYDeXbyOfly5fQ2GuIWUVg4ujiogD2TC4j5gu/U/6IkjONJBncbjUF9rlOLQCXYOXk5DTm5xfEPOQ4IVi2Xd+SFHBHgC8BXJfQTYyJg305ZlyS4ySPS4utAXnWBl7S1zBc16axdLIfc4cn730b2k8DfT0ziMPVg3/yT+5S2rNvzG8HrlkK0DxXY/akgFcWi1D+08BXMSUJYNd3xbDd2d0VC5WgtiQR6WNLv0cBoBkBrmx3spCYxKaMrxWHkLFJKezDqiiYyLX2N8n2oaQUKf8+Ozsrv1gy2M03kLKRVBIIBP4dmV/Ay172UszNzaoPEnz1oK21gQHPTEL6NrIxSbnLnKSA+ba9HbLoNsS8X1+jVHYb9foOLl2+hMuXLqGx29AYIqv26NGjelbKFQMpxbB13t9MgLoEv9ras6bdnGZ9wIG1rqjCiSGoj3Q79Io2sJZ9mgUiZDSrrwpcM4A88LH0Er1iPvUFlLKdxfhzYKrvc/qbY0MxNgQYZmanFeOJiUlUKiV5O5bLlERmrH2RjasG8G1naKHi6QFwtRvXDecJzNjw7QS/L65cxPr6hvrO7g4ly7ex22iY9Lm7Fvmtcz3SObKNh4rr7OwRtb+3DYj6ISJKj3bMp7ndbiDs9UA/1mqxjAKZMcMAFIDMsfCJ85jwB/peykBSrJv0wMn7uvZRm7hxpP9RPlaArWHU9ir5iny61wgyEsAVSM5nIABXwC0lWZX4djL21vk0dyUriezYdlwDYC3mniTombSSsxTX1H46Umfsla29gLz8IPliSh1LlYPS0pWy4si5Ml+i4oEryBB862SzBeg7oNpQ8xi8zXGsMF5bdXQvXka60UBlEMn7Nj8YgKKyhN0H6ZSAW+oydDJZFKenMXd8CdUjc+ilAvS7bQx7fUT1OhpXriDVamK2kMVioYAj2TQmslkUUym0EWBnAGxSZvLW23EFefynD/4Z7n/yPK7Udyz+Asu4hzHwlicbF4mlAu2jpiYntCYQCJuYJNuYzHGTVjZLCvv/SMTDtYFTL/Brw8jWwbZBfkbWCCAo0I/EGm82dyXVryIf72nsdNfZvlp/Bsak5/v2OIdSZYPseT8JxJuU0Tz5dMCmAc7xchkfwZ+nZKX9k2s6PYtTAcrFPF561134+jtfIHUW/p1gkPykVQxogGxyyo5j4feXCVnlZKGBPyfr7SN28LPebidYvtf7bHI/6Rb0fWPMkar3/801pBUC2drg940mx22/a750SgVm6WCgHZ+xD6sb474/2Fi0tZRrKB8sCGKRGfcjXFfOnz+vvR9lmempW6vVVKxJ1QreC1CRhXsWrlEsHGSBTrGYl0JItVLB0tISlo4d02s79W1s1etm6yDW6wjE3bfvczYBNwJxbQ84ismo71mMNOf7AefWgGQhpX/Ns3T5ebGZQ65NZOV6yWibF8nYJXjLa2YxFvdX3GuycIjnTiuTveaevnd+jtYWs3qNj68G8/YgeMt5Tp63f8PA2wy96WG+twhDgbdkkVI2mesdFx5JNmuesYKinXRXEssEbytki14HvGUpSnjA83aYzoDM22h3P3hLUJayyc2wJ7b1VKGM6VxJ4O2FXA9b29sYVPIY5NLyn63TU7YXoJnLqYilMBhgt9/FB37mX+CO0ydw30NfwEf/+uNYuXgV+WwRYbOFUimHH/wn3wN0+jhVq+H4C+/Ad/yPP4VPfOY8Tp6+GdutLVTzQ9TJrmVhFPcZGZOR5thg24FxSWdB6edhKkKma/YSvShAp9HDoNHBIFNEf9BHpZBHkYzo/lDMW45oHjfKGXgbZVJoqkCtK9C2mMqinCmglsqhHnaw0TV7loniQfC2dSh4q3vxaIjGWDb5WS8X4w+MIzCOwDgC4wiMIzCOwFc+AmPw9isf4/E3jCMwjsDXKAKUpEs+mDCU12M+q0SEWIIDsqY6cRU6QUwyoAhaMJFP4ISswmPHlySnxsQQH8ZeM382eVLFgKwl7CyJYslKz87xgKa9PpIi9SCMT/Tx+PuYPwcYrP59B+WJD4KzAmViQNgiEfMgfBLwwLmMwFwHMOtDBt6ZxOAo2eYT3j7G+8BlASmH+cmNGCWeTcf37dQbuPfezyvhRLYDQb7V1VWcOH5cgM3CwrzADgJUfJgs3gYef/wJnD//FNY3NsQ0eO1r/wHuuutux3g2z1uCRkwEkvnIpJX5V/ZNNrndQrtJn1hLvjE+lVpVLNWJyQmxFskksgcTbAPHtDZ/NPMiu9bPzMdJoKiLvG9XHxcBh85LbBRDY1UwlvT65fcTPCML4vHHH8c993wWuzt1fa/8KSnt1utLBpU+uASkCQXw9VajhU6bz46umX65TK4TDL711ttw7txZAbgm98rEo2chWeLYCgvY8AZoegijVK0hn8urfXq9DrIZMjKA6alpHZPsQbH7Gg0Be3x4Rki703KSs1aNz3wkve3IGCa7mvKipXJRQC+vc3dvB83mnpin3o941BY2TpJPzxz35Fr9dElVz8RUklWgrskV+nY12WRjy+9nbBpwbXLNI2adwx/krUjmJYE+xrrV4rn2Yh9TLw068tEzMTn5lvJJGVmxOIfqj/WtbcnbemYzQVMP9ishTwlFAr3O546JaLIZKFcqpqZjevhiEM/ojxmaTgY9vkYn6ydJyE4L+UIeRxcXMDc7K1CYPpkCSwgY5bK4sHJR5/7q17xGYL3GjeZDawvP0DXQxGRROd+xH5sEc0rz7crFi3jyiSd0nWxbz4Y22eQGmpSB7nedtyEZQFO6Zu8XzuMxfgadeWaa6x3eS9cx43xi3YNHfBcZVPXdXdS3trC321D7kZlFieMBi0fIaPFMZdcjyJI0CeyuQFsBRvRSNMFbVxzg2E0E7sMI+WxOXqdTM1MCRLmeUJaTY49KEGJK86eKf1yS3hcbuOPq2PRtJVteSKStMewHjAPbtt3pYHdnF1evXsGFCxfFYObaFobs7w7slKwm+72XlTVIk4lVSsNTKpverKVSWaBSt23y3M2dPfmKD8WUYVtFSlhPVmqYrtUEIhIgDMJIDCf1QsdM50+OHf3dW8F7ZrbBoDEwy0SvWLWMgwNvBdQ6b1uCszx3SQQ7H1tj3ZKBa2ylUcmTK4px3Flf1xSDa/Iltf7q0bK4D3PNc8AsubKZwDyanZOlnbXG5UCSz/w7PRmLuRyK5SJKlQrKEzVUJiaRzReQyeUlfe4xZMpGeuaftafJy+r7bcggzxj2+xhcXsXw0ioK3R6qoFfiAKmIcp+BJD/DdAZdAi7FIvLzC5hZXkYwUcYgl0N7GMlHeYL7HUpd97porV3Fzsp5VJsNnGCh2mCAyUwaVLDcGwxxCVnsTs2hNb2AP3vgMTxw6Sp26QVINvrOLsJ+T7LMgVQo6KudcV7q3F9l5XHLNbNYzMnzln+T964kk52SgwcnheEm9wkHikz0uv3NYm5m2FawYGxc/6qYtSokoRS1yVJLvlxjhtjKAN2OARmbmnOospH8Ps959nPIddi3bm4ZsV796q2ONJoDTYogLspjtPKZNI4uHME/ePU3YnZmWvtPWXpoH8ECEZPdtX2b65cxK9n2Xn598vO7dd9Rkd++s0kgwPsZucl3Hfj/0wC314K2+68//o39+QB06+fIfeCcG4N+Xfbru60rbi9MJraKnhLtlVDV0LrjJM5ZpMk+ycIU7pG4d+j0uhhGBt4//PAjePSxR7UfJKuU+yGuv9xL0QeX3sqc33k4zq08NvswP8vCFdoE3HLLbTh96pS8nCVdLD9z2iKYVYft8fzDzUMHFDz8q6ZO4Qv4vI2CAbn7Lldrgi/8Gx1duxIChe6+wRdT2Hpv8/3BuMd79VRKBT7ra+sqmDMJ9Iz2aPV6XXvR2blZLMzPa93i45d+5T/coPN8+S/R89ZV2wj44+aS51UYmpcqJYcN2BxI+phzvo28xH7QySSLlUo1BMe65fuilHmfEuxkk3CtqgRZ1IIsikEGe8O+fGHpl04mq0Jr9WtSV8qlCm5PzOE60BxMSd+sVCxSUoBIAvV+TfF7EHrecr0sDDMo0hM97T3lHfjP+knWyAwD9ANgdxBKBrir87I91c6gj2OVScz32M8dKz0aYKfdRDMHFIpFpPJZ+b3TB5cSzGDxkCvU6mzuoZ4xBmwxaqE9SKPT7OEdP/lP8dqXPA/11To2gh4++pm/xhfvfQLn77+Et/3CT2FpmmBqE3O3nMSweBQ3v+wtePU33IUL9T2sru6gU+whz4Vbe6FRX+AabjYFbCfPVrcdaBCkpZTB/WcvHKDV2UPYG2KyVEKxn0IpHGAqV1JQ0tkUioOU2q856KMx6GOn3UapmEMtW0AJaXkJd4dD1FstpDI5TJQrFGpWIWW338F2Zoi1bgN0i1gslDCTKYq9rPss9vugKy/dRhSiT0Yu/8lOI9I+5SotCMaPcQTGERhHYByBcQTGERhH4KscgTF4+1UO+PjrxhEYR+CrF4HTp0/qy+Tj6RhyTCAyOUEAt1QsyJeNgBZvIwm4sMKeP+nr2Go2ML+wgGPHjqFWrYrVxgwBwSoDbb0E4Ci9uB/AdMkrj/K4pE4y6aakQzA6P7vRd1J4TqormbDyN+ojNm0ySZRIXghk3Q/W6tg+EZhI0CVlk+18nB+rA7HiazIc1xIljqmUbM394PPTg7cCHghOpnM4f/4CPvGJT4uBSWBja3MDq6tXUSmVsXRsScm0lZWLAinJNGQiieDH1DS9BGsC/iiPx4TXrbfdpjbiZ7ysnUlkE8Sg16glSbyvIxN8BOUJDIl9UCkjm8mhF/aUzKOEMhN9BHLIamQijyAQwRYCzWKnHcJsVKI1TuQ54NuB/p5J5EE5JdwcS4jnLCCw05YsLhmu9933OTzyyKMolctYWlzS9Y+SfgNJDT72+OO497775G3JuBblS2kJbkmqCvTLuWRkDqdOn8byyWX5vZlcsqXALPmX4KnpEMZ+YV/N5YvyFqRnJj1D6VtKDzky2nnMuSNzsVwh2U4+McnkFeWqzS/UwFt52qUyGlvTU1Ni39J3jp9h3BsNyh7S15UJVSZHHQvSCYz6JKn3lfbgbbJwwEBEa3Nj7xoY6gFcgQJKoDqXRJcf9n63SWYZX9JxBpGYX/0uPbfakvDsUhba+dpq3nH+1imyMxJUKrKt2Hb+WExaUWJ6a3tLTH/KYDNRzHNluxCU5ZzFfi9J8VxW8xfBeLLUDeBnnySjLR2DQjZORyPUmMg+YWbt68k8/L8loJkIK+HkyRPyAMzls0jTY5AAGgG4TBrnL14QA/UNr3u9CisIgqblqUtVAnsfH9b/yXocavzwOre367h0+TKeOn8eVy5flmclwVzKIVcqFflXi3WunK0BPvLqpSQygT3GnWxxstXoFZeiRDBxD99vKcFp4KZP9ptkvbE/WLQh5n2zhc2tTaxtbGBvZ8+8/yRrb+wek6s06IHHYfFHl3KUBG7puU22rfO19YoFbrAr6OaFa4B1hUzbqRnMswBlZhoFFmUIyPZzKcemnaM1ivNrTkg+W6GHZ/nZGsHrkZd0t4vNrW1cuXIZl1YuyeuRQIL6oNYoAhCW9Dfg1skspwIxyCg5zXWPnracS8n+3thYx/rqKpqNPYSdjnSIM2RWZrPI87pSQJYJ9Sylkin7aElwetkKivOsd0kBO8acwE8P1XkWrfOuJdvOPSl77Nm3TMzTw5Yy1EykCsQVaGufNwDX/d1Ct5+h6dihjie/T0rfLWRukDgqY8zA9aLNVrJC8DYj316CugN7sodQVpOMYgCFdBrVQgkT05OYnp9DcWoSEWWm01mBAQSKjSLNT3rWP+X3jZ2lNUT+wNCTCf4eLQLOX0JxbQulMERZYDG9WilDmUYWafQzWUQEh2dmUDtzBpWTx9HIBgjVn1Io5IwNS7WRaq2EVNTF+sUn0XngQVRXLmGq30PNyQh3ewOsIYvNQgUbuQo+/tRFnG90EE1Mo0f/7i4lwHtWKiGtaBafeCn2odZR7qtoeUCVE8rjk0lq/ZB93OHkMXPUGsiu3fq3liGf+ffWAzF4y/XCHUPgoI177sf4ESpDyNPeyZh7SWoTk0ij3x9o/rl85aqbR/wEeS3MaGvzATB53/b1ILPVSwJbG4+KAmy/xHCVC3ncfuvNeNlL7zL/bQfQyWdUxQLsKmZX4FmU8X5L/xnJJHsGqoG8B4DNxHnu35dd/3qM1epkq20rcM2+5sbA7YG9vWuf633j0zGbR+vy9e8ZDh7D71350/zt3Z7GrcX8jbLJVCu59977VADIuZrzH+8DjMFNtQz67lK+2XypuSZxrl1bX9c8y8dNN92MF77gBVhYXNRnbR1IxE9MdRbYuXn3QKHe/qvyxWS2R42LtRLbezH0YwUBXzBoigQe7IyPmZB354iiHQl/epMG/s59BfcLBj630ZQMfkM/qUDD/Sf3uAS3WVTHgleuHb/yq2+/foM8B6/Q85b3GVqv2Hm43lChhaoOSCEdEbgdohcM0HcFO667jgr5rgPesl+EQWjgLddCze0plJG5Lng74HrMBe4G4G0uFSADrouUPB4p6STHrgd0Cd7ycPS8LQUZFUFlWf2o4kEtpAhUyxZIUWFnEGIn7KCDvubcTJ/gbU+et3MhPb5TiATqDrDTa6NRNI9nFgXKO5eFaOybDgTnJNzc2EF9mEEnHaGW6qPVHyJshfjV//b78MY3Pg+Tc2fw79/x+/i3//n/wcnqIvb6HSwvFPGTP/RW3PX1dyE3XcTjF7fw1u/9Efzcz/5L/J+/9TvYbA3QzvSQl1IJ10kH4gq4BSJX0CDYXX2c3daKLkKnTELwNoxYbDoCb8vRELVcESl6MmdTyA9NVjoJ3pIdP8G9iMDbrPrGVqOpPbIHbynFTFZyPe3B28GzAm850vi9f5PB28985jP40z/9U3zbt30bbr311udgNH7tDsF779/+7d/G1NQUvvVbv1VS94c9Hn74YSnNUCHrWa1PX7tLG3/zOALjCIwjMI7AOAJfUgTG4O2XFLbxh8YRGEfgb0METi0fN3as93BlFa0SjSZNR7lKet0SCOMzDHugL+fe3o6S37whvOOO54txK4aNgIKBABQ+eCwCV8Zss+SLVcvbTatJITumqpNkjH1qPWPQJQd9Ub6SfCmrUDbRSAfISnZvdFwf/2RiLpkoGAGHngls/rPJmxsP5vr8pCW+/Pt4tP1sjmR687CbpGTiyl53QPS+zuKZt0z0EnjKi+n2znf+Hh566FHcesttOHPmjICkixcuoB92BeZRxpRsPSbXJicncNfdd+Hmm27G8ePHkc3mlAC4evUqLl684NqGwI7xpCS/59iBuUxO7SfZVYI06cABvMbWIfORCWr5s/Y6Ys0Q8CQ7TnJ8WYKcZPL29b0EOyh5KklMAVUG+XjW6oh7MmKIEkwxwJzfTWZQJEBIvqbNNtZW13B17SrqWzvY3NqSXDJlkrM5sisLAqYFClUqKj6gPyb7JUHOja1NtFSJXjQ2SRii06ZUdEfMZJ9MbLab6HW6kk8+ffqMPGcL9Hdj3yOgygp9B1yRYSap3zTj5oDCTBpbW5vG2qPk4yBSUnT5xEnMzM5ir9GQFCG/0wNgTMbyO+nDxu8QeK5sZFrXVK5WsHBk3jx5s2m1G2X9eF1k8TI+BOTpIzp6uCQ3fRRdgtYKCziOGGeTAzdZQwJ/BiIKyNR4dZLKzovWddtE3/eyoAYYmB9cTz6SraZ5fpp3nEnmGuvU3muerg7YcHMQ24Py3GwPFQY0W7o+sk/p38hzE7NWoKx5NbKtJYVM0JbKATn2x6zzSPaj0q7f+ryBnJSqFlrrr0YJUZureJLyAHa+gvxdxQLdthLZp5aXxTAqKMGbUlsxgZ3KpPHUU+c1Ll7/+jdg+dSyjR8m4Mhs6nYlhdxo0ifcEsQce3uNpjxXOUbJ9GHb8lwl3dhsqiiBbU8PXYLAvD4mjjlOeW66Hkl8W8LVOEhuTIkZYWPdsxg9qO+lkpl4Z3EH2UT00SWjm76vfD9Z5HkveS/QkUApZSc5LkN0Q/NK7IrN18cgcsC7Y/4RmBewzP7MZHCGPs5FJZ0oK01GOr25meDP5Uwe2xfo7HNz9UUD+wh/Bh4rqctE5wA6J44LsiA5Bgn4UzadsqAcI+z/lKzlmFJ/dJKejCP/xkIJ741MVihB2wIT5oBkyjfW1iTRLTM8fiaVQiHNJHNGSWZKAytZLVn1lANurVghBmcdCmfnbmxiMUqFX7rkdkIimRGNyO4WL8f72Jr3rQBc/hSAaziFAGix8UYM4sN4kq63x2PAQcm2PseFTG4Mkb3nmI0Jx10xa8ncyVL6kQlk/iR4Ohzq7yRlEWjNpTMoFYqYnJvB3LFF5Gen0aJS5DAF+uvG8swEb7kf8DKrDiL0nrJiJ3OvEg3R2t1F76kVlLd35XNbkAcjo0TGVxqZYRphLodhuYb88SWUz51FVKtgLxMgWyhofaJaBX9mSlmk81nUyjkEUQeN++9H4zOfBS5dRqXZluw1p4zNYRp7xRrWsnn82QMP4bMXLiOYXUSpMimwXwom6TRyhTxSOfNf12omAJEy+JzPufdhg9tTgKSTDhZL1AGOrpTE6VWPkHf1Gcc6N7ybvFWbt/wcrYIEoeBeWpbtl9JcQYateeC6AgwNhLTGzsrKJQG4YiSK9XktcGvry/X+Hu++EsUxB3SOPXjmAHtTWRiKAf3iF78It9x0FoOoJ5CW52/7gYGLERn/3Lfa04PbOptYhtmNpXhP6MfWIVDpATuMfXvAJDjtiv3i179c8Fbs+6Tn7cER6tiy17mZeCbgbfKjSRlh/3e1rdQ9Rh7NUt8pFLUvYkHgU089pUI0nh3vBwSGhaawwH0g2bQEdLPc46UC7O01tY5xzWah4eLiUSwuLqrYiYVwtFzhPo37W7afir0IBCeki/dfssVFMx33KLH8spOQdvsU6+ajmI3Ynde2ua17tteOizFj6eXRt7MAisWLpTJVIPLaA2zX61IQ4fjg+TNefHoG7y9/hcHbW0oVTfIevOVcGYO3AyuE41rwbMBbrkv+/igMIoG+PRXRDcWcJeOW7NtSKiM2J4ttuNa0+z1bZ9IWRwKAhzFvk+At1xBfLOi/U8UErl13gx5SA6AIY92Keav5YgTeahEEGabAzrAnGeAOFS/SKRS6A+ygj8XSBGbCjP7WTRkwT1C3VbViUj21QNpxWZTGQoXWMERjdRudTAG9zAD5qI8gnUEBAf7ZN78eb/6+b8B7fvvP8etxAfAJAAAgAElEQVTv/DCKQQ0T03OopAe4sv4kXrFcw50v/Qb8+M/8JN75u+/Fe9/9Xvzzn/hxfP8P/xQKcwtIlXLI9Fv7wFtvd6C5Wes2VU18n3dy0nJWiMRa7rabCMMhavki8mEKlSCFWjqvgqUgEwig5XGaUQ+NoTFvy8WCmLeFII18lFbf2G46z9tyRfuSQdSXX/p2aoD1XhPdXoQFegNnyNelt3Yaw16IzaBzOPPWqWU8HXjLduY+84tf/CIee+wxvOlNb8KRI0eumeU4v/zFX/wF/vqv/1qvvepVr8JLX/rSOL9wnWnxhn9mXD/3uc/pu9/61rdq//21fvA+h9f5iU98QnmW1772tXjBC14Q+0Df6Pz42d/7vd/Dy1/+ctx0002HvvXee+/V3Msi+/FjHIFxBMYRGEdgHIG/yxEYg7d/l1t3fG3jCPw9jwDB2+TNs26HHZuLOS/iHCaDzER9XxXmvPkhm/P4sSXMzEyLlURw7CBY6X8no8TydJYoEXvBJWxGzAhLMjPx48FYf15e0jTZVDy2KqVd7tB7SI5A4WuTNfFrLmnoc6P+Jj72RkzK6MWJPzueZxjauflrSrB3E5LJ/nxHcRklR0Yxd7K7MVPXx8gA7lQqI1DjwoUV/Mt/8TPY223itttvx9c9/+tw7PgxfO7eewWwHV1aEGjHxAO9b/kk2Mj24nVZkq0jwHB7a0ueZmQjElDlDTkBPAIY8sj0ybQowvbWtoCzVrspmVYBOUy6ZQvyh5VfKL36mNggwzZPGWb65jYQDfqS+y0WypIJptSsXZOBaHwQvLI+4FnIlmcmCMZEBQFJ3uST/UHfsd3dPcm37jqwkuAgASQmAZk84zURDN3ZNS8ysqnoyUuZSjIk1W8ELJOxGWCiNqXzoTx0fbsu8IpsVjJEea17jT3JrNL37cTxk0pAsr8L1Ja8rbFXCHiqCIHJHyXmGdusztkkbB1jLJXBiZMnMTszJ3CJ3ysw0vkCqsJegFgnliAW+1WeuyYDzLE3OzuDaq2iYxPk3N2z8yRr19i35uGmHurk8DxYbgCuyZWrOMAxUi3xZqC7ecCNvOQ8I9GPXYLRAmoTstY++cbkJtuJACBZKnYslyB1ba/md3lqMUg4vxCc71JSmWB0Q1K0e7t7aHc7iKj5qmKQQKxHtjVZ6WQ3M6EqeWCCwOrPzqPUFYxorBE6EbPSMbxckQnjZNG1h4DbmOHmQFBJQUOAJGVxO902qtUaTp8+jSNzs2L2sr8yNgSoxVq6elXxff3rX4+jS0sqMCDbs76zI8WCra1txUdJckq3dgjQ0kO2pfOoTtQkzctj++IFji8yVDleGWsCTjxdAv1qKwf8xexWJeUdmOP6jx/n3muWCegd+gVTfpvx3jP5bXnTijRoQKq+U7LYlJ80djZlxjv9nqRV6QlH0Jb9wbh4TqKZ8DHHtpPXZUQ5ZjgXVKoVAbdM2k2RtVQqxbEUXCTZV8fudKCJ0q/8Dsew9cUvZKiL/ZXKqMiDHtYEoOgTvL25JaaUlyeX5CoLLxzFkcxUfo+8G3MFTNYmUCmZl6OB8kP0u05hYK+h8UZ5UQ7pLMck+2AqjXw6Lb9Orpb8ScBS/pxeXcDjMo6tGBPGHPPW+p9P2A5jP9thMBRoK/AWUMKc/rV8CrQlu9gxxiiZTHlF9WiBeQ54S7BtDd9z9PID+x9be/0fbcz6Qo9rtkqOYUvJZPndCrgNkY0GKA6HyA8pXzxEjgwqsuNTGbHRs6UiJhfncIR7j4kKtgehGEdDqmvw+52NAjcNApbForWJzM6bYHCANPcRnRCd7S30VzeQ39lFvh+iQJUIvibQmMzbFLrZHFKT0yieXUZw/Ci6hTz6VBYpl52ncgWlfAmFshViBMM++bpI79Sx/sX7sfaZz6O8sYMM5bX7IfYyGXQnp9CpTuIvHngIH/v8F1EP8siVqijR35je2vmcJGNZPETAqiBwx1jEukR1AIKjfHKscV/kbBxcQZtXIHAU1RgstXD4ggWn+uBAf5vMNFhjaVqbBkxO3BN2CZRxrXRqshrrBG87nT4uXLyIy1euCABwJ5pg2B7cW/nfDwFF1Q/jnVCiaM/90dBW+24VEwFTE1V84ytehvnZaZMBdXHS3pDKBgJt/d7B/JNHBXWe2Wvey5ofvLxyQlL4sMK6mFGbAGT9+5LKKybLn2AQHxgYhx3b7/cOjiGTtY5XH78KJfRUvcLANaNv9N6E+sD13nXw777/+GtWsUc0kiNm3AjmGrCRElOb+zCuXRtr62i1qUDREfvUWxRw7eX612jsxfsx/p/WEY1GM94712oEc5c077MwjvMsC2M0/5aKsiDoU3aVcx6LyGJvdrOuoLSr7W2STGoWL5lceHIeFeE2IYkcz2yuiIi/m4P2/qJNjRUXV77OWHCPx3NRARj7XDplPu4szGLho9vb8rO/+MtfWdnkW8vVEXhLSJuFcAiQRwrZgRUNcU0ge7bHEg836FXkocnGQEvOo142OQne8ngEbnvD/jXgLWWMCW4SaORadD3ZZNN6kIi1Fe4kmLccwDcCb3fQRXrI60mjlMrKN57XJPDe3T9KuUKyySaRTPCWMs+Ukc71h5J2XizW9oG3lEZuIERvomBsWxYAuXsR7lGkvJPOoJcJ0Nnaw9pek1IAyIR9NBs9/JP/6i0obGziphceR2+tha9/8Svx5p/4cRwrL2F7awMvvnUZP/ljP4SjsxU8fnEFv/Hv/gPmZ2bxP/+vv4SXveHbkZmYQyYbIMfWccxbP49zGqA3PX/SzxZDpwQidrrttXnOkpymzHM4RJn3XP0Ak+ksKimudNw3DcVWPhy8LaEAk9fuIsJ2qyFVp1qprMKZAe89HHi70W+h0w0F3h7Jls3OgWtjv48t9NAcRNhzssksHPCFIWzXpwNvP/vZzwo85X0qgdS3vOUth4K3f/VXf4WLFy/izW9+s/rSH/7hH6oY+SUveckzneoOfR/vuwh4vvGNb9TxvpYPtukf/dEf6frvuusuFay+973vvSEYe/B8GScWy3zLt3yL9uvjxzgC4wiMIzCOwDgCf18jMAZv/762/Pi6xxH4exCBU8tLqipX8sIxVy1RZYnSZmtPQEo2m8Li4oIq6Hmzc+LECZTLRZQrFaWHLalhSZBkokA3784X1NhEXnZ1lOiLE8SHeJ/6JvAJZUvou4dL/PlE2sg79dqG03co4bZfQpnIm0BqL+V2AKxNgsEGEI+SPPbaqHLfn1eS3bCPweH8bXUuBxNG/thOuM0nXgl+Vio1PP7YE/jpn/5ZhP2BwLDl5WW8+MUvlmzyysoFPO/22wTqEQw6fuKEJF0J9jCJTDCL4IuYXUGgm0PeYBNQ5e8ElQi4tRzAQSYFk3SXVy4LVOKDCTf6es3OHVF/YeIgmymA/qyM3erquqRqT50+gXw+g729TQyGfeRzRQQBpWxzqE3WMFGtiTGocysUUMznFFMyNcjsYFKw2WgKbOZ5bmxuSSKXLDeen6RYKesbUa5vYJ59/BuT0C7xEPYIKEUCa/O5AmoTNXmvEewk0KRu47oBwerZmVmdDz2CL1+5jPr2tnmzkY08DMQeYeKS7zlx7DiWjh3D3OwRFEsFxYJMpRF4mxLz0mRsCwJvJfmZtsQzJcqOHTspb9Jul55pWwLdk/2EiUnJzSbAVyV66Inq5LBZNEF2da6Q0/fTt5exY7LUWK4jOWyNbZfIluSoZCcJMBPszMYsZZ6jT4IroST57KGSumLkep+yuAjDkkmtDkHHptqNP5nUpaS1sUANGGXukOdOIINxYTsQKKRfKBOgbbL5G7uunRtij1tyzaQ8WSAg9meBftzmXevZLmR8E/TwwJeu10kRixEt+WAC9wRYydwyzzr6n8qj1IPUMaveEvNi6DKhJhlpYxN3HbOZwCPZ7/S8VTKU35HJaoyx7Xlt9G698+67Nba+cP/9eOrJJ9Eki7bV0rHY//nk+ONTBQ75vEBZygez6IBMVA+2Zwh+kSHtksUegGS7+AS1sWqZwDNwkuNebBIVZ1D2uSeQliByQwA5Pct3BUgbmzxAjn2CHpwq2jFAn+AlnwJ7yJBy7Gx9t5Lro3lfvwuDlGCrY7fYeTFjTLZwqULQrGbJ+mwWE7UaFucXNVb5MOa4gVwxCCMgccRM49jjGOJ8RRZVJpsT+P3kkxfw5JNPYqdeVxFDLBHtPqriFEAMaCYnCSQvLBwRkFyj91sqi1Cy0U15fbOAhEUIBBIYS3kpc/yQWUlp+HRGTFv6qxKo9b6vGY9PebTMrRaah/0S5kFJ97uXNDYv2wEiMW+d/DFVCIYEb8ngdhLJAmuNeSvZRbWDG/Cxdq5fb9x6FQOho1heA7s5D/eDK6knhJIwyi9KDyLk2E68pkEk1i1B2yI9EgkmEKgPhsiR7ZPKYZBNI6DP69wMpk4uYUjwltfJtV991lQAjIHrFC4cm1TgreYggsWBQGFwvVhdQ3d1A4VmW6CxB2+N8ZuWVGczlQGmplC+6TR6izOIikX02X4shpmaVEFOKV8Uo13WfWEXhD9yUR9bly9g9bP3Izh/FYNmGwElLydrKJ84gXahiL/8/P34+H0P4GK9g2GaqhWUcCfwH6BQzEvhgQoQTM6y2IPfw/m51+uI+U9w3i7fSfK6whqdByVPncSmTbsJMG9fo6lB4v1IrHLCBvSKsRqnNk/KG5pzeuiBHc791nN7vRAXL6zg6tqqzf/7OkESbExKcKvRDtkxHy6b7Iv2hFu6uVaFT6kAi4tH8PKXvwTlPD3OQ/lxinHr9luco6QM4/ZzUo5JSP7Gez238Dll7Lgo4TBwdV8B36H7PL+PTXoPj/ah1ytcTAbk0O/l5V8D3o4+lZg69vljJt6xT/b/6W5Z1PYO+B9JTieZqnYED1bb9xtYyTWG+y+qYlDan/sk+s6zuI9rtdQv8gXdB7CYTMxWV1TEwh7O0yxY4t4un89JZtjsKLJS1OBelQWhp86cwRHuM1WME2iPyf0X50FJ+4e2NthjNIfpN1/QkPi7vx/hPsYXj14vTl4RJPm6bwNTIPF2B6Zi4bqYrVlkqKY5fvr4xV/+v56uKb6s128heGtyDSOVjYAesSmpA3BC4dpB9iwB3C8VvBVgyH1rCmLelgmkpjLGcH0az9tnA96O+pvJZ3vwlsxbfh/BW66xI+ZtCgELacguTgXYJbu030XbMfRZ9ELJ4KO5KmbDjPYy9Dbvp4boUi6/aEVxvD59t1eecnYOraiLYaOPRreHBrd33BuFXXzHm16Nv/qDj+LHfvgH8YOvfiV2ygP8m9/9AN7+rg+j2hvg3/0fv4STczlU0rvY6eXxr37x19DsdvA77/8Qjj7vbkywkLTAezEHQjtJZKn9sO866wbe4/j5gsVYsn9wdhh6HyXLo6Hk/rM9YC5XlJct1zzukchUZru16HnrmLdUvBDz9iB4m8mgVqQotrPN6PWwmQa2+m3tkebzRSzkqybJzPvkaCDwthH1HHgbiPXt73ujYYTVvtm+PN3DA5UEUQ9j3n74wx/G7Ows7rzzTh2KkscbGxt4wxveEB+a9xLvf//71RcIXpbLZQG+f/mXf4lv//ZvF0h88DMsUCRAurS09IykhKmI81u/9Vu4dOnSNZfEc+f58Pu/8IUv4EMf+pDmuVe84hV49atfrT092+++++7DRz7yEb1GVi0/w6Lgw2Jw8LpXVlYk9czjk13L72QOwPcRyiL/8R//MX7gB35ABTH+wXtaAsMPPfSQLJSSzGXG7ZOf/KQYv3w8F6zmp2vv8evjCIwjMI7AOALjCHylIzAGb7/SER4ffxyBcQS+ZhE4feqoEnRWzWyJQYFHSi72lDykd+Ty8gnJIx9dOqpkJJOeJqu7n4GQBFCU2PBsVV2hgbem2JpI9CU8sCyJZuFIvoc3hgKIpaxo7E0d0TM3DoCuyc/HSeDkdzpoIZY9NlT2Gslkf5zDgFsP3vrr0U/PJvSUYC/jl2hhO58DIPK+62WcePNuTMGjR5fwu+98N37nd96pxCqTUAQSeZNGqdLVtVXcccfz9OQHyLgluD49M4NqpSKgKkHtFGDUj0JsbmwK/F1bX9NxjJUaiKXGG0wmdudm53DuJrJ4jwiAPH/+Ii5cvIRqZRITZDIVjHG9Shnjq5cwMzuFY8cWEdCQCvSl7TlJvpTYigssAFhYULK83+ti9eoazp9/Siw5yiELDJWfWogO/cUIlnW6AjPpDUgPVTLr+KRXLKVnmYThw+SOjQFhEtCUAaN8ZiAw7NSpZdRqVSUF+TBp4IESiEwkMqFIRiRv1Lfr25LF47kQoCKrlSAyY8+433brbTh1+owlj5So8BLHxnYiKFUslLC1taXku84JQxQLRRw9elxysQRd19dWlcz0/SyuwneerxxBAuRcBpEAoZhcE5OYnJ6SdyITT+Yv2ncywwS6W0qW8rvlf+rGn++fSnY7fy8xrx3bTR60CSaTPx8PYGpu6BEw74gdQ2YyQVBjX9rTWL+WFCPQJd9mAoLZrP5Ob17K2K6vrwnwFXtFn2MbG+Ar9j8BslxBoC0BWj7zWZP09syXmAnv2LvGQXMM0YQkoknDmySezW/sP6H5tHa7+j4CLASJfUmG+T0b6ChWUa+vpDQBZzLqTpw4juNLS5ianBTznK8zGUjAVf01igSCkv3JJDfllSnHq3kVQyVTeC0EUQne8tqnp6f1ZALK/KuMbaREu58znB9rzA5yc43AV7G8yUQLxGBkwo79ut3siA189cpV9XGC/GQ5W1GATbg8vjHpTYqZ/Z7vEZu70xPbVHOuWyM4tgy4jSdsnW8sNR0znp24uGNQsciGoFa1VtWT81MhV8D8kTksLCwKlOf6w0StXbcHg63QRoxvzRNsO2P+ErjlOHzssSfw6KOPCZBWLJDCQNLG7hxZRMC2jCLsNppIZ7O45dZbcfr0KYT0zavvYm9nF42dXYSUA+W44viMIuQyaSVLi5TmzmYklcwUPsFB/SQzRXC1yR/bmLWnB2X9X/zaqOXCxVAywe4TkZO+DuUhZ8wqHkPg7WCoJz3wTBrZADYlft16KJDOF2y4tjU2tIulzm0Ey3lQdrRM+Vb1BVf2iveaTQ/M3zY/GKA4IDgLpCLKJA9QoD8zvW3TORQpgU1wcgAxqfrpFAb5LLJz05g8eQyDqQq2EIlZLOBWXuKu0Mp5nxs70YAgMVfJkiZ4y2tstLB7+Qo6a+vItzo6l2LE16HXUwzCAGhTHeLInJi3zdkaBsUCInpjZ7KoFUuSOib7T3LdAk0j9hzkgiH2tjZw5b77EVxaQzGbk3xqbnYGUbmMBgI8dPESPvWFh/DU1W3sNFryfWZ0KZRMZQAVUDBBXqlKZn1xYV6AMfs2WfPsLPwXswm1F/FFYX7mtjltxMC1/ZR1H9eWZPCqLxnA7QECX0hhoK1j4GpuM+lzJ3VCyrN6cq8ffXngrXXqUVeKPWjtT96DV2uiCOLOniGVloLLHbffiltuPYdB1BEbTFKg8qb285QvNLQ5S+uVk06OlVw8g1lfaMovfku2b+t5cE+Y2AMmlVj2K64kiyGSG7sD+9oDe9gvBbz1EUt8yzX/tWVhP4h53fePthJxISLnhSQ71a7VWH98eLa233cTNKK1Aedbv55z/0dwgmv40tJRFSCZhUNPT8aS6xsZuFxz9XsUShmGvrjcz3760/fgiSefkCLDubPn8PznPx+33XarfGQJQuzs7YoBzDn54MOKQq1vSzgjiXrbKzFw64HM68Uo+dlR4Y8d3+KU8NBlPxuV4gio4Z7v1//NO27UZF/2azdTNtmBt35tIYBG5m1uECBK2zl2nQfpYeCtGMVcD4e2xsrUxI0HKiFwL9MjO38YSjZZ83omhzyVfLgXSIC3h3neJsFbfj5LpYqA9g0mvT8C2kdS556Nu4feoZ639FE3ED+DwO37eykyb0OBtx3GhPYMKQMul7JVzPXSCDJpNIchwjTQJXjKPYQrOiZTV5/x96WpAJ1+F/kwjXavi7oA7ACDdgP/wz/+TnzqI5/Ej77l2/DqF9+C7qCD/+33/hgf/INPoIcQ//YXfgwve94ihqku1ntV/Oa//vd41Ztfi9e//rswfefLcfbYArL9LqJcWoAw1yZTRHD2JCyW43of2R7Yz5Hax0vlxoTyu702uFXOZ7MCb+eLFRRDIO+UhUosJAQEsDYGEXbaTZSLFYG3lFQuDKxvbLd2pLZEz1uuz/xejteNDLAddnT/tZArYpHgrbzkuY4PsIEuGmGIPaosiZHLdZ47HzvH5wq8JUP3iSeeECjLxwc/+EHccssteN7znrdvDHHe+fM//3NJDt99990g+ElglnPIYYAvQdh3vOMdAoa/53u+R3v/p3vwvpDA7Hd8x3dof87jPv744wKIuY/n/z/+8Y/rd+7d/+RP/kR7eYK4DzzwAD71qU/pNRZp3nPPPQKY6bvLeBNI9gA2771///d/H695zWtUKM/55F3vepeAYDKVCeTy+jxbmfHmdxEY/r7v+74Y6Oa++AMf+IByAWT0sqiXzOWzZ8/qPYexmukBfDC2TxeX8evjCIwjMI7AOALjCPxNisAYvP2b1BrjcxlHYByB5zQCL3zhzQKzPHPW5L+s8r5UKkjyk6AXWbdMqjM5Zjfdlvhj4ojJeH/T7xMfMWN139mOZBgJrPmHkkKJJFqc5DrkbzFQyg8bZfZQsNfYGCPJvsMSZ8nv98wLO+yIGWsZrlFyIfkZ+78HFOw89oO3/lijICRZRfad14K4yRgS7Lly5Sp+4X95G7a3dwSuek9gJpYIonc6LSWHX/KSu807slbF8RPHsTC/IDYZPcpEXnKnQSYZb15XLq0IPOSNLxkTTKDl80Ulp6qUCT5xUiBhqVzRDfmTTz2FCxcuYnJqBmfPnMPExJQAQoKcW9ubePjhL2J7exPHjy9hYZHfm5U/brfbkhwqj0nZV7YLb0jp13v+/HkBYvTMZRKWYqNkCZqvLFmtfR2/65KAZKn2uuavRoAsDMkOtaQ1P09JRcn/uSQCmZf8ney6+SNHcOrUaQFvZIHyIUCYMp/FojyBKGFLViKBWrETdxtibAoYdZLTlPItV6o4e+YsTp5cVrLRwFtKt5q0XqFYRrFUEgOTwKTglSEBuxoWjxLwm9J7KXVFD9UkiOZ9ZpXSH3iPUtHpTFqwWBQQTgCADEb6vrIviRnT7wmYI1PFvpvglkm0qV9ZbstS6K5QQmPjAGlKiWvn6ct3G5AZyVeYSYC95p48lul57OUKncipDUvvl+yYDPxiSilfvXJFXooqDpCnK30O7fw5J8gDN2tStAbY0mvVfIwJ0Pm5xhdk8Nx8wl7ejI6dZwlnB24IGDFAg3LYrMJnfDhOWJzAfkTglb9P1KoCar3Xpm9PAtCUbyawx/fnchlJV9NTmqxuxpX9uNMzFijZQZQo321QajxSu/F8yEjmOGPFPduXwDVZeiyCoNyyJJjJmhG7ncKHpmggmW5lpS2BLFaTxwedOjJjIZY9ASgn7cnrWl9bw/mnLmBtfd18+hz7OJUhuG6+uZTk9hRpJgo7ZEOLQc32Dc2W00khe8ldYyLx6SYWJwesIhj1L48puP+4Psa+wbal560A7JyxqiklzkQTYyNW4oD9wy7OWILsx8ZYoew52fVsZzGLMxmsXL6Mz933eWxpnrTPCPThmROYosxjaJLgBNVmZ+ewfPoMZmZnJB194eIFsexZFBKEkRhMWcohE7Ql0OckkSnfSOYtsSRJCXIdHBrj1tihzq/WnHgtCM4OwJEnr4FavCSyh1SZqCWAyx4Qsj85YNe8bg24pZJ43Mf9WuhALPsep02u9jFmpLHgnRS1BzgcNT4JOLPUROxaLRwDtT9Ts7xeAbcDIEugdDBAiVL68vh1CfpUgDL9xqmwwL7F4xt9CN1UgC7BtukJTJ0+ieFMDeuU5pQnrLHFpdShKi074xh09vLlZLhRmpptyyKM3Qba6xvobm2LiZsLyf5lIjuFzCDAMIzQTqVQXJxH6ewy9molhFwTnWS52jaTQy5fUD+SjK/GHftWgL2dOi7d/0VU2l0cW1pCZbKGMJvFDuUjGy08dukyHr9wGY3OANs7DayurYutLSCaYAo9sTk/q7AIAiiPHj2KpaNHlQT23DmHu7tx7dRQXAysJUaSx37vYV3O9TGBt05WXMU/9LG38Wl90kFYDgTwf/N9w9YEFqFEmqOvrF7VPGTu1fHOJyHzex3mbVxIk9z3mMy+PUZrj+YKKb6wzTOYnKjhla98OaYma+h2GuYLrEI2kQldYY/N+bRcsL2j+ayaNL7fjzp/W4G4/n0OXD1QPHhwb2ijxH3OFScmCwqTe0V3NQeKEfeDuMnjH/ZdOu8DxRT74n0YozkueEwUiDwNgOvVXmxO8mfuACI31pN7T/v/iFFtnsqjh/VnixOL0i6uXBRIQZCDLFopXGRYLEU7ARZ2mcQw52AWTrHAjGsR5/3n0wbk2DE8+sgj+ORffVLFfHwQCH7FK16OU6dP6f6j1W5L/YInIlUFFXQaeO/X+INA9ijmhwPcVrTowd3EBcb7HuctKz9eFqXZ3pHrul2/WSaQQcy9EYGZP//oPfsP9Bz/ds75r8v31hVAEDwj8zZHmetgCEoEk3nL9SNu14Rs8o3BW8ruhgJvOY+wqM/A26zWxD4LIJ+B563ah8U2h4C3N5JNblKynnM4Miinsyiks+Z1rXVxiEyQMdloRE42mZ63fXTFXk2zksiYt9kKZntpIJ/B7qCHbhroV/NWUJBg3HI3RUDZPzK5DMKdDgb0hR0Crf4Qs5UhlmfKaG1FmC1m8a7f+FWstRr47h/5WdR7RaSam/jGl5zEz//T78X8K16O//7H3oaPvufD+LNPvxeZ3TwWvulbcHZ6DplBH8MC/aUNvCWIqz2d2Le+MGA0b5klRKiCWw/esm1YyEUrAn1tMa4AACAASURBVIK3xyoT8vkleItBiFIu52ST+wJv6+0mKsUKqgJvswJvCTbX27sIMimBtxn6zocsRo1wNR2hHo3A26OFmpQ1WNDEtX/9BuAtwee1Xu8Z9finY96ysJKAqWeHftM3fZNAzMOkga9cuYKPfvSjUqSidyyBUQKlB8Fbxv1jH/uYxirvAwhkXs8rNnkRTwfeEjwleEyglA+CszxvngfB1jvuuAM333yzXuPc9773vU/XwuJhD97Sm5bXS1auZ+3yb5cvX5YvsFRj3PlzPnzZy16mwk+CvQS1+Z0EiFlE4uWYqRB0++2371ujeO3vec97xLb1stH0NWd78L3jxzgC4wiMIzCOwDgCf1sjMAZv/7a23Pi8xxEYR+BpI/CmN73cJcacNGnW+bRVSpiamtaTN0C8cTZWHVlMDjDxrFt/0xsng92NZyKxGCcYlTMaVXhfk8w6FLC1BF/MkhVm65iyLiluhzVg07+WvPhRgmZ/SHwiLgabk8DDYQzgWNrZH+cQ8NZTPFy63KcEksyPkcfrCLz1QK4lpALJy+7uNfD2t78dn/70Z4yFRwneVFqsWIJm9J0l025vty4w6aUvfanai7K8ZMvOzE5jamIS6QwBoQhb21sCbnkzSCCOQFSpRAnTCbEgyqWKnhNTU4pnNpPHzm4D9Z1d1Ld2JJN96tQZHDkyL4YbZUonJyaUyCKL9/yFpxCGPRw5MovFo/NIpUL0+x2xvAjmsg2ffOJJ3H///QJwyU4lS5XXajemTMLRx5MsW36WQC1lddt2vgIiTaI16d8XtyqD7TwkBdwKqEoJ8OT3ENxmIUKxXBJjgv2KrGPGhol0JtWZeCRwu3r1qmNaduUDRcYHmX70Ad7a3BKb9NyZs1g+tSwJY4K3kpkkI61QRLFcdsCz+dfy77XqBBYWjuqGnczB9fVVAdwevPUgrPd3JFivpLtjSBL0KhZMWpcALsHbYpEyneZVzDcTUG3QE3hvD3uNJjrttvmiUjbQ+aKO2JH2hxEAapE0dqVJdspnywGc8rmT3DB9US2pbowolwB1rBcWhDBZS/YNmbZMkhAQ5/kQBCZAShatWJ4O4CWQmCHgQ9A2nxOAS7ljsSwoYRxLjWu0u2dy/FkC1zOwmSAm2E+/Znoj69zpD7zTQqcPnDoxi5vO3SRJva2NTQEuE5MTmJqaQKlYUhzY94zxnzLP6L09BYeAJ/vQ8vHjWD65rH7EQgbJQ3bNM5agIgHSbj8U8M8ky8bGpuSCmZQm+5qAtL9+Fh5Y+5unrAHu1h6c/uTVGvAajeXNc6L/L8e/QD+Crh1KZzewI6Z4Xex6+u2yvSjnKrnpbFbAPOcY13L6HjGqmGSPejrnLj1seR7i1iYLWtRDDBRy2IEHBHREBzLH854DngQ/8TsdA5qgNduYxSXlYkmgLaXgFhYWzNdWjDvzQmbbeSUI658GzhK4KZfKutb7Pv8FrFy6bBLqPG8HfBH0pWchr5eBmpmZxZlTp+VfzTn0/IULeOKJxyX/WS4VMVObUrK5Tz/HMESB3o8EnJX4NhBTZB32CxbTCNj2wLohZB6kJfSlsebAVwJh17JwjTk7kLqE8WEF2DrgVixc5mR1DDJzHBaqogR9uVv3THZYY9HbHcfsTAfyJQoarH08+ONUMnRN5l8rT1n35P/TlM904K3AUQQoYgjyw5VEplw8fbQpvZ1ivjyNXCaFjJQQhjY2ghTCfAHZ6SnUThzDcLqGdVCC0/q2gXEmY2lr5IjZlpzvTeB3iCwvn3NUt4Nus4nO3h76zQYieke3OvKozdKYMZfD3LHjyC8toF0tYlDMYejmGfYN+WVLgcCAQGtnG3Nkge+tbaA6DMSkGaaBdj9Em0zCTh+Pn1/ByqU19IeBwCnK+3O+od2EpP779I8ONF92qebQ7wmIWliYVwGBPKAdo7ei+dwYwFJC8YUnkjm2uW20l9oHpckfVv65mjfYa6y4geoBVvBhRXdxIU8C0DW4mmGn3yjXpU1cWV1Fp9NTfxs9noFscgK89fDfCLl1rGo3hdt2zxWnELydnMArX/ENsuQI+x0UcgQ5TDpZyxsVHYjNuKI9+Y+mbO0z8JvHtz2g8P8EeGv1DTfwcE5cZQz4qpDARsphe9XrArmHFSMedgxBzpaQP5RBa1T6G+/jHUv76Tb7+8/fFXO4+B/2WV/sZRdv189iMr9P9X1R/Tefl3oJpZQfeeQRFcFIkYN7tzaVOcxagsUAfn/L49DnvdFsSpGCrK9Ty8va89FzmUAE95TcP3BN4N6sUq1qjqYfPFUQBNan2Uf8cVPaq3Ad9F68HugRrqUx5OSX3U9/7cmCr9HfBhq3vpiL+9wRWBzZOp+2wqydnT08+OCDArBX181u5Cv1OMsiS3mm2uZASiUp8zLls50ykPPLAm9ZDDikmoiBt8V0GqU0FSf2g7cHPW+jqI9cqqC56Hrgrda7eC5LynTbXNUJQjGCc97zNk3PW23uY6CcZt2c5whU14c97PR76GrCYaFWhPYwxHy2jJl+GoN8BtvDHlpZIKoVBJ55T3vdL8j71sYZv5+KF+kOC0KH2M3ksLnXxbGZDKKdTfSaAerREB/5zV/Ddr2Bt/xPP4dbzt2JeXQwMVjHb/zvb0Pt7pegfPT5eF4ug/tWP4UnPnI/zvyjH8Dtx46p2Kub6to8Htmc5mOhLbo23249SiW9bm1PyNi1Q6qmWHFZtjPE8eok8p0IJRZYDEKU83m1fTsKBd5ud5ooF8qYyJjnbXEIdNFHvbWrParsIoa8R2RBYYQrmQg7g65sPsi8PVqsIIhYvMV9gYG3zSgS87br7kk98/a5Am8ZE4Kf3MsRZOSDv3OuIZv14HzMcU9mKQuC6YnrfXEPgrds+3e/+91ithKQZQGtB0ZvNF6fDrw9KHXs30+GLF8jqHuKhZ6A5jhKPfNvlItOMm95HbxOvocgLsHbg7LPyWv6/Oc/L3YywV4e83Wve51Yx3zwHMjaJSuY4C6ZubzPfTrQ/Cs1b42PO47AOALjCIwjMI7AVzoCY/D2Kx3h8fHHERhH4GsWgR/90X9oTBf69uUySqIzkcKEOhkiZETqZja0G0dBqANjQfiqe38T5au7mdxIgqWWWElINMaM2URSyt04ewDWB0S/x9FJAjWOLeiScdck1hLM3uSxDgbajh+jtKP/uzdaMvBaOeVkNb+xQlyCT1iYl6x0IHP8pSYf6tnDxkBhGtoAXAE3lCMjq4TyuOUK3ve+9+Pd73mvA3TMs0vgLROy0UgGsUv2bTqFF7/kxQJAeElksZw5dwaLi/Pybrxy5TIuXlpBm6BEEEi6mOB8qVhGLk+ZX5P6FfsIgYCm6sQkmo0OWq0OKuUJ9RUmd+nnSYZBL+zhtltuRalcEEi4tb0tGWQChfMLRzA9Q/nXlDE0wz4K+RwajV08+sij2NjcUF8ypiNZiZTEI+g3QC+MxM4QY4Myyk7i2OTfvJSwLwSwAJvfp1eIHoipx4RhsVwQoM3ELdmNlLklcEbWH9uCyTnGnfKWBO+YUGeCgIBjvb6D+nZdIC5ZH0wREzinXDPBUSa15AF9/DgqtWrMCsyQWViumE8qweGBVc1PT81gfn5RYDmB4I2NdbQdeOv7gE+uK/HukjkmNRnIT5Vsa/oL8xwJphdKZE3nBOBKFpgM2V4X7WZTDFdJKJNBKVliyo9agsxYpQTA9ksls+0oIUuPU1Zo+ySsPIDlEe2YUw78I4gmgJeABr2Tm02BnLt7u+Z/2yFwSg9hxjil+YVzi5i0DjjmedMXmddFYINMV8p0E6LxPo8GFjog0flHa24hTKE2tGviefJc6IcqH93Gnhi35k0M9M0GF8snj+DWW24Tc7pe38aFCxcEFLLogf1j5MNmCV/PGOL1So47ACZqE2J0U46boD8Z3pJY7lMu0uQdOUZY5MBY8jhe9ppJFD54vGtUHj0C6JLroxR+okDFgSpiqPe6kvbmmGJhAfvrHhmJbRvrxqynp6exl62vEQgm69ikhyklHPvZkunq5q2YqSVQ1jOaTR5ZkXQgrhG4PdBhEsL6Hs8adL6sZLgIwM2wv7JAJI2yihGquOncOSWeOG4ZQxZwhH2C4j0nKxtonZKnKCUY0yxkifDQw4/g/gce1ByiJDy/1zH6uHZROpkqAqeWT+GWm29BtVzGhfPn8eD9xhTjQCNgtHhkHvOzc8yuYXd7SwAu5YE5IxK8lEc6majmHurUbX3rmOy8Z8/GMsgJ31r50jpw17jT9n4m2pn09ACujiFpR2NOjSSVycwxyNXGg8l4ag13cfVgj2BZ115Klkszl+oQnhHM1vHInK3tBtYOjF3LIgV6CQ9hPyP7f34YoBAEKFKmk32LRT7pFHJqT7K56V1qV6UJTDAixCKOcgWkqzVkJiZQWVjAYJKyydxQ2Jxi/qQEbek3rfKauB/Z9G7nK/lmxd+xiF0fG7DYp91CnyDuXgPRHkHcroqcjiweRXZ2Cq18FkGpgCCfRYasWBa+OKUA9klFVG0e6O/s5rxugtScx/nl/YjAxhDNdh+PP3keK5dXVXjkucJay4fQGNza2kWr1VQinKASizwI4BJ00nxBGfFCQeux9wGdrNEPumwArpuvVUTh5X+dNLIVUXhpa7/PcuCtZ94OeN5OctoDuJ4dHgOz2tBpTHF9296pY21tA7t7TV3r6PE04K0Dbq/hOMZgZsIDl5LIbh7ifJ9O5wTM3Xb7rTh2dEF+1wEiZDLmdS2/axWtELBzUsiOVT8q3HP7UlecYmPCmNx+32V/O+jFm7jCuLjQlCAMuRyBt9cAtom9q813PP7+919vDxozyyX3mhyPfvJ9ZuDtjeHd/fvXfW0Zz9CJJj7w3yQb168bHtiNi3Zc0QWLmuSRHoYqIlpfWxcQS0uMTqtl85ZT9+GaxAfHA/cH3KdQgeLEyZNaf7kXIPBK8JasOgIY/Cz3B1RtqFaq2v9wH8f9FNcPrgs8Nxbk2ffY6kOmqOZC2WmwwMTGdQJjN5WTBLfY3m/7Cik/uIIq35f4ee5puH9ikcYDD3wRjzz8MLapetI8nOV7/Sg/u1fO5Yta+3gBsuWgCgILaLgmDoFeNtCY59pBFQffhpo72T/5Uc5r1LqRbDJZraM+O0hlFYnekBYmPX2mnM0KvFVfi0yinwBhK+yBOx3GVS9FEfIBZXttB8FxS2CPyhV5+bL64iIDIv144jl6X9duaqACqlKQldeuioM0bm3/OaSM8TBEl5YI2QB7vR6aGGCXe1qC2JRJbrcxV66h0rN+0CqlcKlLpmkaxbzZvfhiOfYVO1dbSwfsL8EQnTBEKldGtzNADiGm8iF+/qf+GX7ix38JP/nPfxjtQR8//xtvx8mzZzCBLoY7V/GhP/x9PLV3CT/3Yz+Of/y9/w3e9F//d/jQ+z+At/zIz+HUyUmkWmmkiraP4r3BgNFV0R4tHWz8RNw7ag6zQiaybiVBLvURet5GUE1SMacN7QSymMuWkG2HKGfzKKWBMAW0ggE2wzZ22x3USlVUhhnM5CoI2i2tx+fbm5gqVzCRK0qpIxsGaAQhroRN1KlY0e3ieHkSs2mu9SkMI3r/prAZtNCiHDP3jwRvnXqO9uLDIdafA89bzgdkhxKMZKEdH9yj08v2O7/zO52tyP5xQ+9XesN+//d/vwpk+TgI3rK4hMzc7/7u79acQ9Yq2bFJr9jDRuOzBW9ZJE02LpmwPKeDzFsPILMgLAne8rs53xHw/a7v+i4VwxzGvOX7WKz9/7P35sG2pWd537P3Xnsezjzdeb63J/WA1IhRGHChMNkxToKTClTFSRzHZcfY5YCgSBkJCEhChhTGNpjB5o8WsuMKUEjQipARSKgnqdXT7TvP4xn32fOcep73+9Za59xzb191a0DKPl2nzz1n7732Wt/6pv3+3ud5qeDlsamYpaKYX+9617vUt3jct7/97VIWs49xn+8TXNm2fB7dbsZf4xYYt8C4BcYtMG6Br5cWGMPbr5c7Ob6OcQuMW+COFviZ9/5jBdAZCCAwJMAifNCHfAc2Q7AQqsAcvPHWcs761wNaryDzAQOz7ouCGVZf01vYRWGnEArFzzIeXXFgTuGsUA0RV656O747Q1l3BKBc8G47LA7feptyYqeAnXEVH1B1QCSurvBBPXdQA8VOKRVCDmaJW3ubutLqjfFD+82bt/Cbv/XbuHTxkmCm1R21Gq6EBILkBJmDITrdjsDK4SOH8Ojb3qbnFUsFHDt6GNMz01hj3b4b1xUkY5CY6jMqN4NUVtCMgdNkMq2guexaGQDr9jE9NYVms4PllXU9NwiSAkSsg0xL3mw+i0q5iOGwh0QqgX63j7W1KtZWq+j0ulhanML8wqTuN2HiYNhFIZeRTSkh7/nzF1RDlYELBvw8kKYdcp9Bs54pHyy44sBtWCPKSURdwIX9jzVxdVuSZmtHOEUoMzU9qbbncRg0ZJuwzhGz7y1gEwVJK+WylMcEs6zRRmUIA5H8Jghi1IrnzIAk4SQVILNz02rTIiGxxlBaMI/nQKhNiz9+zc4SaM9KgcsP0lRjEt764JHvBz4oajVXnbKOtqS0E3ZqS/6b9Rf5TShNgEubYY5hqh9Yq5PgklnWUi4762kPWgUNnapSSsa+QV/eB/7kh39CX7s/zrqSSicpPZmhbypTKmsIJxjAJCwkrOVPKrDZZ6UKYW2ugAkiVvuW16D6qpx3qFB1ltdhLV4pNB281ZiQ+a0bJ/KEVW8gbGX7yZ7b10amSpjfHSpIzWZbqh8piQkyFBfDrl2zePCBh9QXOu2WbB8Ju9kvCMY5njiXse+yzRg0psqT8xdhLJWafI9KuYLde/Zg397dmJ6bVV/aqG5ghTbF7ZZTtldkFcxrDudXSsgI6MKx7YOsMXWamzvUVrzvoLKop0QC1oSmdTXfo9FsYmNtXYonqY6kGiSUsnqbsnZ09XtlSS7lKhW+fQwYfHXjzeieqT+l/fQqdjf21D8dWLY51eE178nq57rYTwXQHfMxiGgWhTRU5P9p+816wEwc2rd3D/bs2a2+oiAmxw1haZIqGLN5Vl1iqY0ICVOqKfz5F1/C9Rs3be50NZvZBuybVOzv27MHTzz2uGxvNzeqOHXyNZw7dRrV1TWUCgXMTc9gmu4DnBOCNFr1TbRofTscIJBdMOu2OkrtEgakfAoV4K5OpKAdkZPQJcjzZMkoxYwBWgZNDbjxsQR1p3pMMxzfQrVrLcAtgOteKxgb0Ttr4di66q3E/VkZVLeZZDu8dabboajPYAyBLa2gaYtM2+gRMsOBfQvaWh1Z1lUsUIUVBMgz6Ut25wklYngoZoJBKr8G6GOARDaLdLmENGvL5YtI5PPIlMvoF3LYZM1Xq4Bg659gm4O3PKbcB5ztb5gwQCvnGCBRW9k1SDnMRBXW3Nyso7vZQC4IMDs1AxTzaNGKN5NGKptFkM8i4VwL0lTdBoG1MSFPiGJZCdbuv9VfHao+Ync0Qq3RxPmLl3Hjxm3qR63SreAQbZjzSlKgurC6SSeEBurNFuqNutaURpt1C01Bb6p6uhFkBaPK5QkDuRMVzTkGskwFqpIAUjHSWYK1EE2hrtq5DtRw3RvQntMlAAnyaiw7W2UPhP0YFm20c+DzmJy0urqGldV1tGM1RtXH3P2wucADr62Q8YuBt7wmqhe5B6ESf2ZmCsePHcbc7DSGgx6SgSndORXr/iopw+2ltE/lHipS3aotXZHbsG1Ttsbb8LGkAEEgN5fFE/Tie70t/94Byvokvu0JgH7OuxvotTU98jPwkHHnjyg7AFw3Hrardf357HSceGmS6PH7gcNWkmHn17tpiPNdf+AU7HTKMAU91+b1jU0pcpkIxz0IXSFUkzxBQXxO6yr3VdwncZ/C9VFlBDJZQdnde3fr3+bi0dB6V92sobqxIfDL/QTXOMJbPn9ufl5uMFRxc49l+xjuA1hH3cB/vJ3UD5zdPR+Pf1bROsl1SHslztScXQ3ocw/OMgU8l7Onz+LkyVNaf7m3ubm8ufOt/BL9dSd4m2UyCO4P3ooJOpB7V3ibcDVvt8FbQt7RMIK3rX7XrJl9KZIvAt5qDnEQ1bc1Ae79wFtaJlP1G4e3tV4fQ86TSGgPursyjeIoIfvnZimF6oiJdA2pD+O1naPEY5u/lYDA5DHuc3sJdLsDBIM+3v/T/wTf9c5H8D3f9yN47IlHsefIMfzGh38Pew8cxGQwxPqVi/jD//AUPv1n/y9eO/kF/IMf+zFMP/gw/v1v/Dv8/Z/6FSzuLiGXrCABKmetvmwEb4ey3vZJAj75gM4wdP7h9RDesq/786VTjZa9ZgcHp+aRrneR6Y1QzCTVDoS3G/0uap0WSrkSSqMUpoIiEn2W9zB4O50vopzNay/i4e3NQfOrBm/5OYuJswsLC7IQ5pimPTCvmYpUzgNUym63TubjhJes5fqjP/qjIfAl0KUa/gd/8Ad1bwlF/TG5r2cdXb4Xlbr8nZCWv28//nZ4S/coHpdwlnMYj8vXf/d3f7dGOcEt34/qWSryfc1bvne8Xi5f89RTT+n9H3zwQd3/+HVyrozXvCXYpcKYil5+/dEf/ZEgL49LtwLWvyWY5jkR0D7++OMCu+w/fC5dDKhcZj1hJmCzLWlZf6+140s0bY0PM26BcQuMW2DcAuMW+LK3wBjeftmbePwG4xYYt8BXqwXe/4EfD7ONvSLLn4vBRAZlnfpAKoeYxWoMVG6vYesDIv6nFFvuwKasMcDqrS19MMsCRHcqXcP2icFS1Z+K1Yz1AbitWt2tYUSz9YwyzIUfYrVn40E3/57b6/FGATkDHdufF34IiisyfFlRBh9dkFuKKQV8o4NIDZBMSSnED4P/6T/9PwocUf249b6YvbCCv1TLDPoKhu3avQsPP/SglIDlchELC3P60Eu1K4NcVJZSact6tYVCGbdurWA0ovVoGZmM1btlm/KDKwNqlYkJ3LxxC7dur0i5x8DaubOnsbGxhuMPHMXc7AxuL99CItGXHSvVRHTWXl2h4mgD6cwQu/csolIpodmoYTDooFIp6puWeP/5k/8Zy8srUkaw1uSgb3assnAV1PLBNGu3uJ7PAxELZBggoeLSwC3BE4OJCUxO0RKadWmthq7qdxVysh4meCP8JLCxoInBKQbMs9mM1Ju+1huztBmIp6JSitghVSOEly0Fz1mDdu++/cjkWDsxrZ88WltgsS0gNTe/gGKR71mUCoRqSaqSCagNxFig1L58PVE37hjkd8kVBHOEt7qOQkGq6WyOwW8CQirfzUaXgF1qL9qKUuFCKOt++rrVDFIZgG0KBhIOWo1Rg+YEKTwmvxloIHioEUbUG1LX8vppi0hIxuPz9QyUs68wGE9LbLYlVW2CtQTQQcZqrap2qIOy4VV7RZbHJ5wvAgFcOc1RUSJL5EhZy2tUbWGnpqE9o1fKEuRuUZ44pfz0zBROnHgAszOzCtQRpBN2Uw3HMcz3IOywJI2EAsJ79+1DIZ8X5KUK4Mb1G7K9nJufw9KuRfWlWq2K1bVV3T/WUea3arumM8jmqfgwxauxJ2+zyyCxKYi90ktvy2Cz2pGJE4FsV6sbtEReUw1hKu7ZDrynDGpbv7exw1aUok1OCAS2dnzPWaUgZlCa99rBXA/6PATyc44AZEyVFM7nYkamyI10tqZo8srb8HoINj0Y1hi3o6pvUXnNOqkEqbMzsoBnfWwpsNX3CG4J9kyJyPNj3Vr++/TZs1I90eKV0J3zFNuBSq1bN2t48Ng+/PB//d9golTGqy+9jBc/9zlcuXBB6pxSvohSNod8Not8kFEChI2bjtkjq/Yrw6u0Eo5q2Fr9UasFq7Z19VqHvLfSCxq8VXoElbeyOjZVCmvW8t9Sv8s50dS0RpYcGNAPAlw7lmYlZ72sX/2S4ZYgD4K26FDdXCbm7ICxY3wO58ZWHsnODFBKcStgO0BuNEQOI+SRkPKUNWTzyZRq6vGbwFMVILWmGpymInXAa+Y8nE4hVcihNDONwtQkErkcugQ7mRxlRugmk2ipTxigs7IHJAsGw5VY45I2+DZa86yIq2sVB6gJLt0aYNxYHYzSOIy6XdUwLtFqNJPGMJNmcWgkOR/lMkhw3SJw5d9oweqSG6Tq1RjlCZqtZor7D1kSG4TfJLw9fwE3by7beWtDEyAhhZrhEfVyd97d/hAtquRrNSyvrmosdzu0WDXVq+p/w5IUaJ9MK3HWf6XCn2u6WeTbWKbDgBTq/Z6pqp0mW2PXj21Xl9orHu0xA7jeft26km9vm2M73Z5gm+r3Nu38rCViCTQhvPWzhNvThfO4/cPUtdsT6mxf5pOHlJwSMIksiVw2jcXFOTz+6NuQzaTQ6Ta1jlsOiMFbzYvOCSDsJy7pjbfBA1zuNVUv3CUDaV4yWWx4TuH5ebBrE/4d5xxPLtQhrNO7e7e1FEgIdWOuLQaMw21c9P60XtfF7aDW9P0vvtGMJdBY0ln0uu1QMnq3u/3rPuCtSyy817EsucImI7Z3tN7aGsQHNjfrqNY2lTzDkhm3bt/GyvKKEs9og2wW5VzDh9qvqLwC7e4TSanoWApkYmJSzy0WCgK9LAtAh5i19Q3cunUL62trem8mAD308EOqK027Za4bm9Wq9tEEvporomLtoaNEfJ+g+cYlCrKNmXjIdYrJQaqLzmSLbF62+88/9wKuXb2OZovlCdJYXW++cdO/hWfcC95yhPYC20dSGbuT8lbqdc5nND3wn+u2KG9TmsoIPbuDrtSyprxNI3B261S48nEPb8G50ymrM0x5ooW7voZblLdU1PqEJlv2bJ0LQTnLP6Turby1tYB7vD4G6STqvQ4awwFqA9ZPT9n60+1joVBCdpTEqJDBZj6BFvrYXFvXHsHXVg8/o3IWdJ9N6TzD5BfuJ5KJNDr1Lporq/i/fvaf4dseP46f/+XfxCuXb6CVzODarZvYu7SoWDjOdwAAIABJREFUhKd+rYpf+Oc/jad+93dw/IG9+F/+4d9DcnYX3vtP/w/8q6c+iondU+ghg+yADiFAp9eLPgtLfc/kmaH2xErOkdtCQvCWSQh9li5QEmRGJS7UZvzu9bFvag6FRh/F9hA5rhHpFDqJIdZ6HdS7bVQIb4cpTKRzcg9hv7jcXMVUroBKhvAWSPYg5e3tUTsGbyuYZWJAqLwF1pK0Te5Lecs9jPwx3BzGc3wrytsLFy7gueeeExTlvv5P//RPBT75RYhLC2XvWhMfQtyT//7v/74gJr+pKuU5EX5Sncr2+4Ef+AF89KMfxfd93/eFcJfv9+EPfxg//MM/rMTNP/iDPxAYnZ2d3TJCt8Pb+HFpR/wXf/EXmte476Tq9oknnhAYZVIJ7+mLL74ooMvzfOyxxwR1ub4zmYBwltf0+uuv6zz5+Lvf/W69ll9Xr16Vevfll1+WipaP0WGLCmKeB48lV6xeTzCaP9l+nBP5njwuP4N8y7d8C771W79V/Zp9h6peti9hOf9OJe9O9YTfwlQ1fum4BcYtMG6BcQuMW+Ar2gJjePsVbe7xm41bYNwCX8kW+MVf/GdbA1kuqBXVnzNw5KNOCqaGSkevCrRgWhyk+mvYKZszBLdSSHqFXRQY9ADVYlJRtGu71Z1/RAF0FyTbDk63tKUL+m0hriG83SFY5xQe8WN40OuVEgzM+7P0AXTFFC0q4dQekTpYmfuhItfBKcmU7MvgU0qKBGbf/s7v/DsFt3gsBjYJzHxmtgu76EMY4RMtUZ94/DE88MAJ3S7W7qRFMFWR6UygOrSlEiFtFumgiOXlNayv1XDw4BEkmfHdY1AXOo6C5P0B1jY2kM2k8eyzL+DKlcu4ffsmVldXFJA5euwI3v4NT2BqhvZUtDdm7VieKpUUCSzfWsf1m9exa2kRs7OTKJbSGA4J91rI5dPIF3I4f/YcnnnmGVy7etOgkmqt0vaOSlVVHbRAKqGNs/1kO9F20tRZZiPLD8cCg0FK4JFQSirPVFL2zZlsIDBHi1g+xvbiaxYWF7G0uBRm2xOwxRMPCNJ5fFoOE1BaPVIqn0wRTKUxj8UAJQNJuUIBC/MLUu5SBcvgKuEtASfh9vzcooJ/BuNSaEoRS1jKuojWM3lsr5jzY0BBZ4JOV9/P4KjV+iPcUm1QWry5+r6ZtFmXm9rIAmO+/hyDngSdVG1RQUrLYIJAbzXox7dUXk5dSEDAoANV17SLZnBf5+m0KL7/KvhFJVUygXSa/ThjdVYzDMwTwNo8YePIXkWAK8s9Fyj1denY1j5gPqRNHutx0Zq52TblWoOK24auxeC9AwUOvpjttFnFGnh0UFhsyGw0aVl2+MgRBWpYy5gAlwEVWhurP7kavLmcg6edDqrr6+p7tMWmTfjVy5dRq9cFRdhd+drdu5aUzc4ay5ksYbB3CzC1F88mcjZwittYZF/qUUrNZAHZQrvTw9rqOpZv35YFejgHuGtk39M9pa2d5lWDQJ4J+KCq2UoTKbpaaw5EeXcEqT1tJtJxPJL1yRHhRKUHCYIcO3CJPgY9bO4L50NXT9MreqUk5TiSStCAnexQQbYWoFIqKojGgD3rU1cmKrLQZt1LmyNNMc6xyj5AZcX16zd07ZS6+sQTKrOW5hfxt/7G30C5UMLTH/0Yzp05K6CXGg6QD9IoZLKgYilH9RZBgS6LGSOGXk3daTa0ur9usjdQ6EC7/mZqWcJbtlmfFnWygbTatVan1mwh+TfBW4eudFUaNxwHruSAOx4f8vA2hDRSWHrG77W/0Rrt4bwHttZaBkg15Fi30vzY3QxrYJrfKQIT1uwejZBPDFFMAMUkLYOTyDEZgMrbZKBkjFyWSSopgUOCTK6FPQb8OefkMijMTGFycR7ZiQr6fIxzFJMinOk053fVZIzhJwattZewgqWulqkpJYXulLxhdqamDXdKbtea8fwCNat1fF2vgJ+DLwK32TRSnKNp88yxzseoatL5OW9r1+E1J0o+bh3e/kso8MrA6NXLV+QgkEpmkCCEDKxWdwjj/bUQZCXtPXrDARr1Bq5duaoga6PGOcTqzrIPs38rYYHQXAkcTL4qY8+eXUoIYRu1Oi1ZiltfdPbJHs56Fa5XeYfg1inB/e/+Wr1dNYGzW99YLuHm7RXNjbalsbnbLGa9UjzaIXmM6GahWAJHHOK6MSUVsNmtWoKQ1fllnVsmUfA6jxzerxq3ZpssjVpY31brhqC/LSRUf/s9AUGgrSs2H4VrTqyWcrgPCxMSPWSOxpJdswPX4ZzmE/7seeqd4fzuoG5sX+lbx7edHdMd161Z91K1hpNO1MyRYtiIdjQtOxbr1cWxl7zpf4buHNsGlyXRuDu+A3f2c6XN2b6shdU35hfXzgsXziv5hslg5UoFSwuLeoyKRO65mFAmpuWAMJW8TFQ7fuKE4IVBCMh5gnXrN6pVqdxYw5xJZFThUnV2YP9+rfH85n6H64aHhRw3ctjw/dldU5gc6NecYS9MpGKyIetaM7Hx9ddP4+y58zpes9HB0eNH8NLLZ950e9/PC49l8pq3vG0yGyGXDJBxtskDuuAQ0Dnr5LgdNPtrIOWtWSVzFMnDx/Vz1qXXCJW7wMDUnkxoTGdRTBLeOjcJrXEDNKVMHmKoMheWYJOOwVtvm5xOsE56SnbI1taWkOTHWKS8HaKVHNzTNtnex+At0ilsyjZ5IIg7JFxngfpuH3PZEobdHrqlDDYyI3NaaNKRpW9rgbM398kH4X4zBfS6TWSDNIaDJFrVJmZzWfzaz78HS6UkXjx/Bb/wG7+HC+tNlHJpTBazKGSKaFSr+IYHj+Fvf/8PYt+xKRx920EMC5P469/1X+L8uduY5Ocv5FBNmX2tJevZlxw33B7YQ2Spc/tWNsaeYw1GOMd9C+8h7ZEzxTyyTKxab2NPtgL0O0ikM2hhgPVuE41OF1OFEkoIMBHk0E9YYubl+gqmcwWU07kt8JY1bSPbZA9vXVn1fgJryR4ag67B26EreeD23f3R4L7h7U59napUll3xdW7vZzzwOVTcUvlOm2AqdglguZf/Sn1tr3l7v+/7V6H+LD/b0T76e7/3e7W3GH+NW2DcAuMWGLfAuAW+VltgDG+/Vu/c+LzHLTBugTdsgV98//8eBr/8B1evOlAQVbXF4sErH1CNDu1jRzsFoHaGt/7DuxXP9bUl42oFO3qsvlqolo2pDBwAkZrI2SjHz1VH8AEJBxS2KyoMMFhY3CB17LpiMMVDWz7K53mVQUz466CJBZoVW3dWvNtFJ1vUEXy2V174a6YeNxXg1KkzyhhmdqwEPQx8u5qeJjyy2q/89qBs19ICTpw44YDpDJJBUtaLExNlKXdK5QnVi6rXWnj95HnkciXs3r0fuSxr3dIKuSfbqEajLdUBYdbJ117F6dOvY3OzinqjpkCyWTlm8PDbHsE3PPG4YGyjUZOaodcjKKQqdYBWy+qmLixMYWnXDFIpKoUa6HZpJ5vVcU69fgrPPf+CAmFWm4+Z5FR8BgKgAp1ps+JjkI8Bbwt6JJGiskuWiwSFZqnKrxSVerIYZkCdWey0lbas9Vw+h0IhJ9XtocOH0Wl3ZWUpOCuLZqdUYxCcB7NYswus+Dq0LnDNAPiAdmcpwVEGV0qVCianplWPjbXVup22FLvlUgmViSl02j1nFZtHb8DADG19eb3W+TyYUyDHWWmbGtqUYT5xgOeqOqWqMcfaumaXS/UnawcShBjIia6DQVHaE9JmmDBbilVfR4vPlVWtqxurmsEDBVJW19ZQ26xajS4qA1IGGAxSGPxI04o0RVVtgCBjqluqUDIOiigg5ZtTgMEHfx2J8gFvBxFogd3purq7rTbaLasjSwtEWjnLzpA1z+JBZf8G7r7JKtn1KZaI4/3QQw4c0gV7dnYCB/YfVB09fhEcsiYv61BKzewhfLuNM6w/dfUq5hcWpdotlYpYX9tQQgOTBkqlAianJ1U/i8kJAv19U7r5RBUPUnnamnMc+BQUccF3BmUJWVk/eGX5tuAJbamlLI/NFxbsY81hqzvM96JK0KeU+Ire/IuUvQ4c8j57BOUtfDXdOv2ePw0DjO7LBbWtib2FsJunfe1wTaGR7bOZKpv1tIE2mPI0VJebyp6DTnB2OBS44VgulSs4ePAAFpYWNI691aM6tQsU3761jDNnz6DdaMl6tdVoo1lvStn+8MMP41u/6ZtQX6/ij37/D3Hx9FkpbCeKJRTSGeTTATIO2FotW+s0vp6tzkd/tDaWdaZrGM3/sjP2y5S9iipa+x6hSzA5JLC16yW0ZWCT7W31bR3kZiIGzyNIm/LSWdgKeMRRoVfmCd7afQmTIGQjHimgddbObjmyZHZIjQpbWoLLYpg2yUMkOf8Qag+GSI+AfArIJ4FCEiiyvi0VkbRIpvKK95MAhnMtLdTTgQLoiXQKg0wAFLLIT02iMDsDZDOgMaS3ijbk6oesrV8Gop0jBkFCWKPUXCAia2rbD3jVslTmfnZzylProq7usM8GClMQzKg7TQCRsbWFcxaBLSE07wG/owqv0WYg3Br4esEuqYWlAF5+6WWceu2kJQHki0hn8wgyOSQ41wjIB+b564A8+wfn8ZTqNieVFMC66qxVXavS5r4lFwML2Buo5jzXZWkEjOQiQevDmdlZzVmco0xZaokNGmQE25z3vPLWJUx4G3Q2upInnHW+2o3rj+r22hpqa9EQt5dXce3adaut6eCt2timmlh7hUul19u6BBV3v8OEHbeg+pnFJUh5mBK4RI1yuYCHHjyBublpc9EgwNV1Wr1bwvaw9rSgriW8mJ26JXXFk/riAHdrQqKrF+3VuDFnFr+HtD2cS2T0KmTCYt87/R5Za5z15Z32k3FXGL/39BbO0c7zfv7lkpVie3PtTcN65lEN0vs5mq2JdyGwlmGz5TBetRqt4Tu/3s9P4VB0zi5cW3kfCS42Ntdx9uw53Lp9S/sLutEQ8Pr6uXRjYdLLUPsS1rXvaY9CBS7rNbI+7twcrZIntU+kC8VF1jN/7VWVQrh65ar2J6ylfvzEcczPzQkA07GE0FZ9xbWbldowqObdUDSaYsp2Jlaxby3fXsGnP/0Z3Lh5W3tS9jvarT7+2ON46iN/cL/N/qaetxO8ZVJNhmNAEkqbJwlwmSATh7e8Jxm3dkh5y8TQbfCWJ8X1iTVvu4O+Hq+ksigk00izhrZtXtAZmXUx669yvuPf2X5pZELlbbzmbWaU3AJvo/FF9wlnUT0YoHEXeOu4v6UisXwJ965BIGVpYzRArd/BKJVEP5tCu9bA0uSMXG/Whh1s5oAyayMjQK3RMrt63Uurn6v1xI2BUqWERrOqCS5gtdtWH931Gl74+O9hrgh8/tRp/M2/+9MYlvOYnZzQeprO5JEPckh0W3j5/CX8ys//ffy3P/pDQCeDw297F4ZcH3JF5NN5bNItIb4HVqJkVFeZ64bKkygx155r86NLBCYo7fVVu5f2yLRF7jfbmOwlsStbVqJVMhOgPRpgo0l428ZseQLlRFrwtj00q+sr9RXMZg3eKkmiD2yih5VEdxu8Tam2vWpGE94mDNpv8POL27/y3Hi+PO4yPwC+iS+ueZ/4xCekWv1iICLVp7QIptKVY9BbI1NJulMM4k2c2hu+5GsZ3p47d06K4SeffPIr1l5v2KDjJ4xbYNwC4xYYt8C4Bd5EC4zh7ZtotPFLxi0wboGvjRb4wPt/XCfqwW1cZcC/W81HC8H751mwwyL9PqRjceitAR57QVx1GrWJnhvLuva/RLVs9WJTXbpj2OEtwBRCWnfI7eoIe3V0PhZ0t9+32yCH1x/W0fXoInYP/WvjSmDvchl7Wqh03BZUi/eG8FxNYxTnxe6aee4pgaozZ87g+RdewM2bN3Dj5k3BLNl6MpDKZ9GqzKnD5uZmFZjav38f5ufnZMNECLW0tCCoxA//rHebSKTR7Yxw4fxl1BtdpBIZzM8vqhZsf9hT7cxmq4NLFy/j1KnTeOmlF2USWSzlYYFV1t0EGq0OJiqTeOc7vxlHjx5GdWMdvUEXxXxRCtzNakN17JqNNvrDFnbvmcfC4gSADlqtmmAMrVF5Ha+++hr+4tOfEaQyRYfdd9VwTWeRo71lMqnaaVSI+mundSqDZlQLE9549REVk1SfKsibTqFSLqkdZudmZaO3e89utRWVGy+//Ar+7FOf0vsSkHrFpuwlveJLgRbrVf6nepgDPoIITgXJ2qRl2lxOTAhCMfDcrDdku0uralpm8vwJWfnyUEXJ4DTBj6xtvTqKfzNFMUGpqVaosu3JopgKZAb1aTPIn1R/ERqzZpxX3LK/EDwxMMLgKOulUsFCS2WNB94IQnfWUpU1NOvXNgzyuhqNtFXm+6qtnZqWYFbnRKhDJV6Oim4D6ax/LCtS1peLzw1Otc9jCRITEMu61wLEhUJR10igvlmro16ro1Y3lW271RZgt5q1DLx5GOyC+lJQRaoO1a5z0MIr5qjg9CpuxmMJPqanZjC/MC+4TpUs4TODZfw3IXiG15UyOzueA8+ZltsEtJXKhN6D90K1G9nnArM1ZU1g2UASDHr7TDe1hBzOAU1CSx6fto78piKbtb+oLOb96HVM6ayZQVbTFtgzlflQNsmyUSUoJjAWHI1qOTP4zP4skO2Vdj5YL1fYCNL6EH4I2v2sFGYyuLnZ15l0Y8RDM4/iY1NuOJfzrHoa33beNtY1CEzvyAQLXh8ttZNJ7N23B4cPH5YFfGj1yCBhwqxdb968ievXr2PEWtf9keqK5jM5PPbYozh+4gGs3b6NP/vEJ3Hx1BlMFcuYnpyUmiZg3/TrlQ/aunnUVgkqNQ3e8mkGwsxy2gNtbyUtK+iRWR8buIUpShl4VZs7+OCSQTxM5eu0DKY4Tni99k3nBWtLwnyrDxxhMQNz0f9dYonDzh4maaUMVcOmOpUFuKyR+ZPqYwamE0hTccvv/hDpwVCgtpROopBOIktVTwJIJ5MC3Tw/ItA+x1mQAfI5BLSdLxWQKxeRKOWBQgaJfA6DVGDXr0SJrckallTi4K1fHGW5arbJWy0t7RrN+tvdC6f64z2R/tbdG38ojwe37FGcLSiTfXztcMJbAh+9H5OAAla3Nfgb7k/8/OVgPfusQWDIxvzVF1/GF55/AegPNX9lc3mkWdM3n0Myk0WC6i1nBS1Vm8omWCKO1LUO4g66Pc1z6+sbgrlUw3AeprMD5xcPcQks0kFKwW2uY9NMFMlnw7VPQFbrhxvvrjFsjBMG2/3gXGBqcu8FYHU8pceWg6dB3I3NGi5duqy5T+ftrb3j8Na5G4Tt7uYEcxe4H3hLoO2grBS0I13jAw8cw4H9ezEa9pXcYSUnDMqa4nVk8E33iPfQ+o5Zxdtc71VskePDVncAzanOLjXcw8YArncQsH2w2yt7pxc3WUZ/dyVG3PY2vvZFyZHWS7+U8Dbc28bh7d325PHNaOzfd4W3d3m+dx32r9vp9Vs/ErikxzBBw9TWtKjlvoOWo8u3l6VCp6OJJWdEZb2ZeGbtBiU4EMpx7FJdR3i7uLAot4bFpSXtfbnXYWmOM2fO4uKFC6pDzyQn7l+4L5uZntHzKxNlTE5Nas8UcKy6NdXWV1tjtb9T8gJUSoO2qJcvX8LJ108pEbJYzGFpcRdOPPCAHDc++KF/fZdW+9L8eSd4myYcZPIPxy7XIe5BsDO8zXIsueQxPt/DW1uT3AqYANpgYiCVtwZvS4S3XGqdQzzXOdom8ydtk/nF/WuQzLIyuLtfoy22yTKUd8mQmhpi7jCC5nQkiMFbAmMqitPc37m8Eo57U94ONb/Wuh00R30Hb4F2YqjPStMTUzqfZnKIdaURJZEfco6wkh1mEWv7JdUId/Mmy1u0mw2n7E4iNUpj9eYyfvMXfwI/+F3fhJOnT+J/+rGfwp7jj+L1c5dVdiQd5LG0uIhefROj1U387lMfxP4T87hyq4Mj3/63MTOdQyFRQqbfQzvJMi0sL5LUffJt3ut1bN2OKHX4WYDP8efc7na1J6ULC2E177NU180udlWmUehByUF9DLHRaqBFeFuZRHkUoJyiIteA8NXaCuZyRVkpM4eO8LaeHOD2sCsw2+p0sLdI5W0K2eSIyywSfWAtMRS8pfKWazzb0z5vDATwbyvR6Cv39dJLL4H2x7RD5j31lsZHjx6V1fJXAuC+WXj7lWul8TuNW2DcAuMWGLfAuAW+/ltgDG+//u/x+ArHLfD/2xb44AffE+LDLYpQZwMnGzpv8bktwKVAmg9ebVOt3k+DbvlAZT5yCphG0NVZbzogY9DVgun+y2NWg8H2QFwla3+w0PfdFA56aQzcelgcv4btUDuqnavwg7VRGDhzCrq7NMIW0MzWv0PwYFA3l8vLPq5W28SFS5cEKqg6FNxzlrJ8C36gn5ycwMLCPGZnZjDo91Qjh+dDhQ5tRzMZKhnSqjWaYgZ9fgKNZhdnT1/ElSs3sLS0S4rDTDaFUrkkBduzzz0v+ynWEZucKiqeQOvGdqeLXpf3ISPIu3//QalvCcioEFpcXFL9utvLKxj0zEat220gkRzg4OFdmJ0pA4kB6rUNBZEJNQltP/vMM3j55VfRarZCVRlVebwfhGIEreGtp3ogSCORSqluVK/TlVJygoov1QosoVIuo1DMYXFxATMz05hfmFMNoQm2RzptyrQRVO/nYx/7GG4vLysgYgEcry50FnJeKRhG9R148BBBAQxTV7EfZrI5TE5OqT4qA4WN2qZAH+sYrq6uy+KVltaJwCwqCdd8vyaEk9JD/M0URQTTBKUEWwwmsr4pAawskPtm58dgN4OPtIpmoJ4qTSm1aRPd7ep3BrSoBDbQZ+CU6lsqR5r1uv5tQJjPY40t1lI2q0NeX0AlrdTQhB6mdE6nTcFmNY/t+n1mB+uqUXnpxyfHMPtvo1XX+RNaqU5pLqf22b1nr1S1r7z8Gs6dP496nZC5p0SGPusgO5c5vo1sNp0C05ImXKKIh5qsmezuJU+JQzyfz2isFMsl/T43O2+1rRKQQpzjiwof3n8mPnDsEOrmC3mdI5UOHEfx+rEekkopkTA7bYFSqrgdtOJ8ISgZmHU0Ozjfh/eDqmy2BWEkIbzB9ZYgbrfblhraahnTjtzOjW3POYDAnvbmqlGsOsUGZ6Ro5FzpoYqbYzzA2T413UVz5UXnIZ6VStgm2fDbw0YPb3XsmOrREipsImaAkFCTc4X1cZ6jBzwq4o007WzduJ6fm8VDDz2I6ZlJ3a8s2yGZlJVgdXMTN27clDK5vdnEqNOXTfKjjzyq2t6XLl3Eay+9gs21NUyXK5guVaw9WAc1tJY1VawHD3ZtHt/ZWuPthxXUd5CbAWdv2cuAt65rOJTaVnVfpbRlINrU81Z3NlqLZLcvIanBJV/b0ZS3tMP048jsKyNNdGjq65S17jFn16z1UMF7ZxkssMnavPymNfJACtuk7JGHyIyowkogO0qAs2ueCRSpAIVsSspkJuskGGkXwR6hyyMHGSSLJQTFMtKVMoJSCclsBul8DsiZZeWAyi8HEJRI4BtAdWSdYtkBZo8OTa1o8FaKOCkrbUxbwoHN/kxQsGQE090qHUHwNurFXj8drhc2oauuLOccQVNCHDk3WB1LUz8T3rovtyfwuQ7sxB4mBaybnk7LkvPlFz6P5595Rson1ZgmaCjkUeZaNDGBRCYjeCuAy7nZNhwxZw6r+63Xcn6nJSvVUg26I2zK5rW6WdXfeQivyqXNLOHtzOyMEmcMkEc1bc0K3alv9W82eNRuBm+3mnJbE/ravXaenBOvXL4sm1uCb7ahT6yz2+qhnEsCUTvZzsz/P1q3/TbNMK+NCW+jz3UmoXvCGte03j969BCOHD5goMNtlAzsG6CKpiG3RjGhJ7ZeeYDr934e5MYVubYfi8CsnZLfe/o9pTtHD0Qd5Irvge11kfI2hLN+YY/V2XVTQdQ+WynnXXaO8T9Hytut+3bnehA73pcLXITQ1lHcneFvhPN9NoQJeX0SnCk4Tc2a0P6jur6hpC0q0WmHzBq1TIJiEhPnUib8cb/D5Kh6s6H9E8dGLl/Q3nVqcgqENhwfvN/TU1NS+LLG7u2btwRxudejrT7X02KxoL1vsVSUGwtrQ7KcAn/XaEgF2pPy/Dgmr167gtdOnsS1K1dwa7mGXBY4dPgAjh4+psRAJu297+d++T7u4Zt/ynZ4y7Zncg2Vt76OrYe3cn2IfcjgdeTdCPXWyT6xgOuafVnN8jYBcAzeUrkp2+QkH0+GNW8Jb+kwoLILqtkaKW93qnmr+vFuvlZfcCU6zE1lgHoqsk328DajpA2bnROy/QX6rJhB5W2vjeawj3q/g0HA9NAhElk6LKS1/0zls1jttLBe28SoM0CpULY5RvsxOxeDt7YXYLleJvjwvGrNLnLpAlrrazi6q4Kn/u2voHr7BjZrDWQnF/A3f+QfoTA1i0wQYKpojjezQQb/99O/jn5/Hc/8+Vn8tR/9cezdVcBolEN32EAwYGkathnLLHjInUC7y/ri3E9E84+e59StXn1Lxx0lE3LNSVtiYS6TVTJRagQsBUzczWPIWs/tphIZuP8pDpMojFIYBAa/r9VXMZ8tYlI1bxNIDRKoo4+bw85d4C2Vt0msJ0do9H3NW+6TbPzyXlN5+5WGt29+JI1fOW6BcQuMW2DcAuMWGLfA11MLjOHt19PdHF/LuAXGLbClBX7pA+/ZUn8yHriyT8lCL6ZecPXD7MNzFMyy32NE1b3Ddk2phQQihZd/XB/eY4qGOEiQmsJDmXvB29D2a2v9sfjFbge8dn3+fxH43d5FIitme8QHBKPXO3jrLB4t/hkFNP3x7giy6YGd4K2dk8E6tjsUQGm3uwIN2yE7g765fF51CBlAWFlZxvPPPy/ot2fPblmIUlmSZbA6m0OQyiKdLiGTLuD28hpOnzqLTqeLxYV5TE0CgU14AAAgAElEQVSVUark0e30cevWbTz99NP4whdeRDpjqhipyHo8h4xAmjKukwns27sPhw8dEtibnJzB1PQMapt1bGxsCr6VKkUs376BVDDEgw8ewfz8NGqb64JTPC5fRxjzzGc/i5dfecWCZQ7IMXBHq+OlXUuCofy9Wt1AfbMucEsrvenpKTz66KM4eOiQoC0VxjPT01JWlsoFBxYZmLfarwYvB4JphHJ832eefVYgUcpLpwww8ZqrnWr4X/dGCiVv+xsqGO0xudYlU4Lv5XIJ5WIJ7VZDwcC5mXnU6k1Uq5tSOvOemQUhC1E6RCOVnwsiEWSwzi2BAwPnqYSy/BtNgtaWFFmEjLTvZV8hOKRittUkEGzrcQZp/BiiupaPNep1WUVTvUJg2G7SqrOjNrGxOJKKiSoVwkoqXGSVLLtPs0YmAOHfCW0VtJZrq7N0dfWJ2Veldk0kBWWpJKP1dbdP2J7F/gP7cfjgISwtLWF+fh6ZTAHPPfc5/Nmn/hxXLl1GVwocByGkKGUfdPU6CbUZ6HdWyLIEpnKDULTvUyrMBHR6qqDkBn5TMWt9gokMTok7HAmYLK+sSGHD8TRRrmCiUtZ5sp9oLBrNs3ksplb1xCcsX+3mFQtQssacq+mYYC21bghn2B5UZRPYEpqzb1udVMfLGKTr96R46/cIdVoCPAwwE2zx/jJZwyz4yGYIb2P1ZDXpWm059TJv++pxxb2ggb8GQrVYjV7hCQ5aF4B34VQ3zRHQmuLZVLUGlLzLsmq/uvc20DQQ+WSywLDfVXLFwvyc5rv16qbs3o8fO4Ldu3ahSLtzKj2DJKrVGq5ev4qb124I3rY26igFORw9dASHDxyUzfeZs6fRabZQYHIAE1dYe5eTFgO1qis9FDxVqVwFR926Zi7P+jJwSyBrdf08ivDAVo7Pqmk7UiBb1sicYwTTOY6j2qBKTHIAR6ugVL0Gar2iUNavzjZZUMsWHIcviUPd/XQNGq2nbv1yc5RZIvN7iORwoJqvNLWkPXLAb1pbjoZWyzaRQiGZFLTNp1LIpcy1gPBswNp/CVpAQ7UEE4USstMzKMzOIZiYQlAqIpnNokPrTFooDqkBYsIHVZIuCcaNASsXa73F23iGY8gBaltbzSI+CGvGRjUzpYDW8Pfmxr6POQPlMPHG2UiHvTICdDyulLdKQuFcZvOq7HiVgOE3MNEORrBfCnqCQ6puA6mRa+sb+Nyzz+HMq69h1OlpnaXynZA2XyqiODmJfLmEVC6PIV0dBHG9qtrWee2lYgpO1TOXqwCt023OpJKIY8SSeAL1F66JTCoJ5162qqsHbCpxa39vTW25EtbvTV3oauQ6ebItdd462e2LEgmtsZcvXcbyyrJKGCSSdLiIaoSGintdg4cy1t7WTWM7uvA++/Fl/dvGhY27bDZAnk4aQYDDh/bj4IG9GNIlQrbJXFttFSbo9fsxn7zDdtMYkoI7tm91+8Md4a2zddcZb7NODn934ypMvHO1Mu9MYHR7BDtYDGFHe+SI5cbg9hvC26hd79hrbwO1lqhk6/Fb/dopkTE6ZqzmbUwhG39PW8nc82KJb+HdD9vJ9gn8tMExzrWOCUzs9/y5trYq5xkq0nlhVMlmc0w3sVIiTCjkus2uxlrc3P9pP5GlqwwdXxYEdZkQRWi7vrGO5VvLKhGitWc0RHWjqr/z8YOHD+PAgf3Yv38/du/Zp+cw6e61V1/Dq6+9hksXL6Je76NUTuh5jzzyMPbu2+tcA1J478/+yltt+nu+/l7w1qzwTXkrgMufqkluh/zi4C2Vt4NQeUt4m6HyNmWOEJ3REO0BbZPlvyzV/nZ4u1PNW8JbW8q4Btr45zkq4W04RC3ZF4jOI5BVM1Wl9wVvB20ByxSdesp5rV3JofWR6qCHDpWizbbgstUVZ9KO7eVpnezhLXq25o84j2RLwCiNbHKI+q1l/Mav/CS+79u+Ges3r+CXfvXf4DNnV3B9vY98JoUcRnjHO96BwfIqfu0jPweUhvipf/RBfOh3P42lEq2aJzBIN5EY8fPTwNabmEKZCll+dftD7b35xT0hFz3uw9VO3J8WChoXSlThfWjYvpDJR6xvuzTM2ue+dBKNbhvNThszhTJyPSDHzUuGa85I8HYhV8JUthDC20ZigOv91lZ4GyRAtbZX3q4nE2N4+2Ud4eODj1tg3ALjFhi3wLgFxi3wZlpgDG/fTKuNXzNugXELfE20wIc++J7wAzRP2IJbkUVyGFRzFnQyq4spXENbPIsK7HDNPnDnHosH8txromCWqY3i8NaCUP58XPDBCexcHDDkr+HznKXe9pOJn7f/t4caO8Hn7bDVH0/nFAYO7a9b6v16AeC2gFa8eSJ18U6IWw0T2l7q+PqQ7wKi7kRcSV0HHcxSi8HoleVlPPvss2ENrnK5IkhIK7ks6/EFOVl8JRMZ9PojAdZTJ0/pOHv2LmJqqqJgB6//8uXL+NgffxTXr19VECGpwC3PPm2BGoFNoFwq48D+A9ize5+g3vT0rGqKUVV49coV2dL2+m3cvHEV09MVHDiwB6ViDt1eB91OSwFpqjdv3biJzz77WQWLaRcpS16qOnMZHD9+TM+7evkKVpZXpArdu+8AHnroIRw5fMTZ2JYtYD0aRrUTXdIBA+uqpzswezSqeqnyKxYKuHjxIj7+9McFXAgjuwyY8MsFvxnsdtptd29iNW/ZACGUcYoSBY4DBRkJpCgQZZ3dubkFBcA3qjXZY+raFJTxgfWolqUFfwnxaY0N2VbyNa12U5A5k00rOMl/E7Q0mg2sr66FNXQJAxU4pxKw35dypbqxKXjaZo2sfk/AkPeZMCL+RUDG4xNi0j6Y0JaQQFbIska2ecDPF1Fih6vT6wK2VMzyiyrfZssCp7l8Fg8/9BCe/MZ3CMpRIcDAFPvmZz7zLJ566iO4fPmKVOKElrJ9VlDP1Q5lbWIHpJOBWV4aQGA9PKv/SkaXzQBT09PYtbSEhcV5TE9NI5VmveeaXk+bccIPwk+zHzbVKs+F5yRl79Yy2K5PxGoAejWeg2kGXQ3ISEWoOqZJHb/Taum92QYMShOcexW9oIrTV3orZAVbpXQ1+0ZCXqqTWW+XUJt1dgnhpcb19dN8coGHy14BG/bPCGq/4QIVJrbYNWmul6qN859vc4n5wpQcD4scSXbgnUpXg0gcRYK7Glu0eLY2t3rUKRw8sF9JF6xZeOPWLUxNVHDs6BEc2LcXkyVTy/S7HWxUq7JLvn3rFpq1GkbtAQrJDCZKZZRyBVmAtzivMJDLb94yBowHDsa6eqm+DqktRbxfBD8EqjYefX3VHpM9XL1a2f0SGrj7QqWJoK3Ardkl8wr1WglGHZyKfAOcgwSfZfUT/fghzGXShClZjCLbbQixsVkZuD9ZEoHXQboZisF7qp9GIwSqZztAYtQXxBW4pUoLQ9Bot5BKo5TOoMgkFtaZpMsBxzpBIw3uUwl06A6QzmBqcRdm9+7HIJdHJ0ijPhihw4QJWQA7i+d+Bxh2wdK3PILuretHQwaNY+PFYKGDsDGwwLZQPW3acDqrZHO6SJhLgfqSWZlaP3IAV0DADmRllGOpYh6O6vqocqWDAJW35h5gyWlmu6tBb0uwq9nqgvtyV7BSBdkgUHmBFwhuXz+FUaeDLFW9nLFdzWnWHMwUC4K3xakpZihhwOC7sx0O38TdZL97EnyT3a8BTUtIsfWHc68U7FRO05peNXqtJrMBCM5jTvHvLMk13CzfxZTK7JdMXnDq87Amuq9H7JW3Oi+WSOhL4X79xnWtackE137XQGrvqDSGQzLhfbDbE+3oon/H9oVWylhfPFKalt0E07ksDu3fj317d2E45DrCJCTuhSyRTDXiPfxxrjA7wlsnzzU7bjcWBYCtT9k+L4LHPjkvArd81KuDI1WuzjfmPkM5sN/XhXvN2LY4vv+0+SbaL9/NFWbrHH0nwN1+DDuua5svBb3ddp53WzPubrnsaqPHXujtlv1KxJ5gcx47iwF/OpPwS3OwS7QjWD1/7rzWvXqjITcQJpJxj8UuxpIKfv2hGwVrWTOZkW20tHsJB/YdkCrW9n42XjjXrW+sKUGOSWzcO7OMBm2RuYbs3r1HtXV37d4D1lc/feYsaps1dDptpDMBjh8/iocffkC2y9zL8RzosPG+n/vVN1xe38oTDuXyVj6BaxHnAipFuYfmXCy7fTrJR/CWEJPXy+ezZq29lnbGVr/WJ9Okh1wDAnRSkFq3w7Yf9JBNJVEJsigm06qLzmrcHIRUgLadbfKI5SJUFoGuDta/5SjAOZdJiOE3nR6SVn7AZNiqrxuveVtP9HXv8skMSqmM5lY6RNAtQvN9e4BROoU+z0HJRQMpTGuDLka5LNpFs0/n2ttmWZFuXypcfnPv12zS1cTceop5lpRJoN/tCYSqbxBQc9+JEWihzM8+dPpZubWKb//md+IP/uV70Er28YH3/yrO3W7j0597FYVMWv3xm46+HfneBn7mF/5nlGcX8c3f8SM4fWsV6emCZjgWHmBGoUTEQzr4WKKmwXa7dwK7voasap87pxl9hqFFsu3XuS2wvfHA7nmg7BaU2n2oBnIqMPemdlNlI/JIIUeFNEt9jAZotFsoF4rIgTVtUwhcUuqVQRPVURutbhf7ihVMJbPgO6oi+hBYRg/1QReb3T667lyVuKTSEVTevrmat29lTIxfO26BcQuMW2DcAuMWGLfAuAXG8HbcB8YtMG6Br9sW+KUP/IQCTlvrwDpYykx4BjRdQNQHmSN7Yhdw2xaEsr/6YHO86baCWX34dMoT/dupuba8ImYfuR2mKuQWs97yx9geJPPH26p4sMC4P8st8PUuAautqgsfsHR12JxshM/xaiILTkeBy+2AWMHBeyhvvRrMeMydbecVDQrKpKispf1sFlcvX1L9WCoLl3btxuTEJPKFnIBULltAEFgdWUYQaLPa7w9x/dotXLl8FbNz09i1a1HHM5VnEydPvoY//9SnsLK6YjU11aDsFQxDuPp9CSpYi4Jyc7OzArHFQlHKIV4lrYr5t8uXL2CzuoaZ6UnMz88im7M6tV5pS0UU65S9+uoruHLlst6Jr+N1EcB5pSrtkR984EEcOXJMqgoGoqm2s7poLoQaU0mqb7h7o1aXMprx9Iz79wism/TKq6/KYky0KaztRxhodSN917Z7a4BANMEFiO1eMcBifYuWsITYlVIB5RKtzIqYnV1Q22xu1mSJrWCRguquzq0L5shOVYrPjIKFhFW8B77eKo/B2rJU0NZrDsq22wYPGURhTbBeT/eQ1tAbG1W0m00DlAw0SaVEO1+qZ6lCjZI2CE+oWia4FVx2toam6jErZwVZCQKsF7j2NaWN/kqVuINiPF4um8eBA/vw8CMP49Chg6hUymaRV68L+Ndqdfz6r/82PvpHT6v5i6WCLDp9PWGNKyq/BVtNKRkprAhgErouwvKZ6SnZIU9OTckS0RzNh1hfX8eZM6d1jKPHjmHX0qIiYAIyhNQEtgyQKbhrgUJjqAaGYs7M1gF8TUffNXyOCi39XC3fbq+PRr0msE5wS2U024btrqC1q7Hp7Xn5Or4/25GP83kEujyvRx99HMePn8CFCxfx7DPPYoVKYVcv11SNHqrGPQ68ovQuSrh4tkxs8hUMcoFdhzdCS1tCdQPUNv7Vuq7fGoulRNogktWTM6iv1nRwjP2TAWfODdOTU5ibnZHSmbUEXz/5upQl01MTOHRwP3YvLaGcLyAxGKDTbKpuNO1kW40WhoM+0gMqQ9IKTqeGVPFQCaTqnS4YS4BpyuQIXxsZ1eWzT8uGO1ANWgWSCWMZvGbdP1p2C9AaMvTgVgpbWpSr9qqpbGWCaFzJ6c5sRgodKcP+5PpUCG+jWq8GkGOFM90xrXazwW71TWc5TZtHU9oCgYO3gWrZMrDPYHofydEAnG0zVG0mkygGKeQYIE8HyKVSpkwmLGUdPtr3pgMMSyWkpieRn5xBvjKNfjKN1VoLt9erWK3WUW+3MUqlsLAwh6VdiyjkUsCgg+SoixRbyZNlN3taMomrG6z+5SfKyLbW+jzXH0sYAUG2A5ZKzOg7WOl3GaHCO+ZN7ROd4vlkmrdMBc8EDSY6EYYyIcCseA1C+4le9VIFj+0czd46JStXjuML587j+eeew/L1dcxUcihmssgToDglp8Az7f6LRUwtziFdKEoVRoBrOyQ/qiJY7HckPmkuWuPNzUGwVgpaI/aWQ+GgeAhvI+cGmzMNitll2HhUsoi3dTcrAeeK4hXLPlGMqrWh1g7CWyociR/i6QLe4ttbXEf7P/8vf3yuubY+GM/3eyWXsOQuhVbddNgoFfI4dGCf9iOjEfcRHt7G7JJ9soxLOiSEUTtJfRuzPpaDRfS79mKh4vcu8NbBXTtVN9e5EhsRnI3S8LQ/9iA+dkvv2I/Gkh9DYB+6esR3v/F/R3WJo3e8U80b35vfKyExulc77dO3nsNOx4meEV3BVoAbHTdmku6WzK022xoLnMvYmV2igXaYtE7XOkPnmZ7skpnEeOPGDZw+dVqAlXs1Po/JGJb0ZHO8JY0ltF9kaQImvjF5kTB2YWFRSVC23qcE6TTf0J0mm9VxCIlZtuHSxUu4fuOmSwRJypmEe8zpmSkcP3ZUCWgszdF1DhgGoRN47/u+OvCWsE7rnK/TPhzKQlipLqMR0qOEbI+ZpHQveNsNTLkreDvsIUsgmM6ixDV2MERXzuoJ7XGovKXrBNfNgUoI0NnBesibhbfNUU/gsZjOoRBkpLwVriRVHY6Q6SXQ41KTIcAFmv0eGr0OWixbkU5iVMqCdWGVhMra66zPWttUghX3nb2eKXw5YrmfJujOZNh21k7cc/PnWnVDwJeWxNxLd1tttFpdvPL7H8HeE3vxD/6H/xHX2gNcWlkHRj3kyjkcnt6Nb3/wAbz7249ilC7ir/+df4pGOotRjm4SKaTbbXTKOSX5JEZcX8zZx/ZatvfgeWsf6txkeOlm8WxjRzsdlSQx+BuHt/x7UGshyxrImaz2PxwnTH6japo1i3mvdoK3BLM8/tVhC5vDttpwT6mC6UQWac59UnUDyyODt9VeH20mhbk69TzPMby92xw+/vu4BcYtMG6BcQuMW2DcAl/uFhjD2y93C4+PP26BcQt81VrgX3yQtskRtLFAlQVkfIDLK678SXpFwhZlwhbrNnumsbOYwmJbEr7BSa/ei94zfMW287Jjxj0tXWW7WC2xyOI4HrW1k4lfl/+3wuc7KBTCx3eAr74empMKhLXX4sIqH7ryL99JBGGqZRckvQtAsYa085ddbHi+9g7+PH1N0mIhh5s3b+Ezn/lLqR1nZ+ekHKCVMKEWrSLNJtJq1/X7vClJ9PrAxYtXsHzrtuzfZmanXQAdqG5u4JVXXsZnPv0ZbNY2dQ6DHsNBDHgRdmTMShlJBUaOHzsuKzmqgAgYCWcM+CVQr9dUM6zVamCyUsHSrgUFJXiu7CsEiP1BDzeuXxXAZZ0960dDfMPbn8AjjzyiumJzs3NShfJ1DOizFpmvMaq6kaxJqSC10wg5JaQPMLLdvDrX6h8GOsaLn/88zp49J2UkbY6poogHUKyWqVMuOXgpIBS7wQxqmfqXsSYDg1QQzsxMIZ8ryCKaEJeKaMKrZrsliMsAC8+JKlkqo1T3Ue2bQqfdwfr6mtqe9U6pSuZzavWa7gnr2LKb8Fx5HKpzVce2afWuGKAUbqdNKC1kabHmrND5M606kF6NFoS1Wb0y3eYAzhMG4fgVJSm44Lyz5BRUTbFGcUb15vbs3o19+/YpcEqgyiAZg7FUOvB5tAUtFIq4cuUqfuH//ABeevkCyuW0rs8rzqTi0Dm7GtwOOjP4mmUtWta7KxYFfAlrK5WKainzmgTgnIKEEJzffB2tvYvFvN5HQ8wFcNU3pGSz5BCBSDehybYzVGq5OctNjK7KrPVHV7OyVqtJ6UyFLO2SeWzec42H8HUuZq32iytQqHT3ddkSarsnnvgGTE/P4ORrr+OFFz4nKO9V+rovbuJhH4zfq/hcHV9sdprnwnneT+LOIpTvw36j+UM22pxDTH0vS2Gp+WJ9gcofBdQN3vr+woAv78vM7CyWlhhIr0jxQtvuG9evqb7mZrWq05iZmsDi/BwmSiUkePxeT9+s3yz7V9kfj5CihfsACNiqVG2ppqypbL1S1ezPo/6rPuznV44FWoIHgeCy7CbZ/4Z91XCjNTvHEFW1UnV6pYxMD+2YhtuditCBV189d4uyTuugs5N2a5ovQ+CtXlVX1Mm+bTx5ZZpTs4rERXbUZoUMpAlv9ZOB+iFSHPeEE4khguQIuVRCgLEQBChlsyiwVi3n3D7tMfvoE3wR2FYqyExOIJiaRnKigmGQx0q1ges3V7GyXkN1s4FmpydwzdGTz2exZ88u7N+zgHIhwGhAa0p6l3tFuVvgNHd4kG+gxc8n0jdqXLukFQarXd1bPocApl5vKMmj0WjJ6t/X7fYCcyVwpDPhnEALVc5DsmGm2kx1fF3dW1cjPEX1foL1qJ2CWGdoYJ3AjxCZyRS0m19dXcXNGzdQq7NmdwvXLl/B+bM3MFVKoVLIo5DOIBNzJyHMSDHxaO9u5CtlKdZMR+VqRhvWj63ltPL2y4klqLjJxzkDcB7mdXCNM1DkgagHvaYQd3WcjZW6rmJ7CLOAZtKBC/o7x4EIt0UAdzgyeOst5TerNbNW9uDZWUArmSvukOLP29m0u9tu48P9oqfIatVlQtmqIhVcMZfD5EQFhw7uw+zstNVtdvCWsN3axaWRuRq4Uq0LsBvADUt7CMI7e2oPbPU3t0kN91S2H9Nc6UCvnwI9mN3+mIao69p+v+zl8uHuLr6f3rbfDBMKXZ+4NyiNz9x+SfJrUGzP7i4rPNa2rXDYo9x6HiWz3Hl8u/67HCB8uktGiO2V7aHtm9qYpbbfQ7gFi+ObbRyqxN3fte4rgcNqxrNONfcBrPu8vLyMS5cuaa+mWvFNuolwdJnDCr+4XhHYsSxEq93RPMd158SJEyr1YUl8NhdTNVsoFlSSgBCX4+TipcvaD165ehWb1TrWN6oqA/LAgw/gbY8+rGQjpTgNY5a7AN77s/9y58b8Ev31bspbD28Hylqy+qPeNpmNK3hLeEe74HsobwephF5HRWu/35XythxkZWEch7e90cAs89mG3HPH4K2Hi1TeUhFMkMs9KNd6zpHaD+ygvJWad0S1b4DCNnjra5vnBwm0mFSVSaLNzxXdNrp0vcim0E0m0B4SfgaCy41Wy6yc0/x9pH1+IV+UTTL3vVTUsk9RtMovfo4gvJXjAdug29V+hfCW17G2vokf+rZvxG9/+Nfx33/P9+DsSg3D4jR6nS6CXBpBY4jvfNdD+Ic/9D1Y7wd48u/8YxRnJjFKmP10od1Fs8CCBZKWh8l3mmtVysHOwaZFX7LFJSo6NW4wiiV6qba8e74sCRLI9lgqwZTW+lzU62OyUFK924Cf1TKB2ojK21K+INUt1bdM/uJ73hy0sTEyeLvXKW/vBW+1T3XzP8fDzbHy9ks00seHGbfAuAXGLTBugXELjFvgi2mBMbz9Ylpr/NxxC4xb4GuqBT70wZ8Maw55wBlXCG2veRVCAGej6QFE/HkWxIoCN6Z2ir7iGfqCMS64pmdsUfGGGkoXGIwArB0tphqIHSOEtNvuhJ27O+OtF3nHPROgceop/yHaXm9PjUCw/b5duWuSmHsRWR3Fa5pdMDQ6Df8+YTwsdi5brt1b6zoFHwPVBDovPP88Nqqbqrk6OTkpS1pC1FKx5GqVsp4ua5UShrHOYgbVjTpOnTorde3hw4dRKOWleOF3vb6JT3/603j99ZOoblZFKBQgYyA5lRUfYTY7A227di3hySefxL59e8z6WIohr2gaSWl5/dpVqUVZU2x2dkYBg16vo0ADw7mEe1evXcW582exsbGGBx96EN/x196F3bt2y56Oz6MKglDO2mjnAKM0Pi5AFLau+13KUFl0pp39b0KqyNdPnZLygtCPwX9vM8nfGaChqkO1YV3ygf8pC2mnLjShpqmdVJ8wm8FkZULBQUIvKl0rrKk6Oam/+XtKIEEoIOg1oMqjr2ATg+d8X9axZXtQeUgIyee22g0FmAhfRmwPFxBiIJPnzPtkirNANstU0kp1KyAaxOrZEsxRjUYwFynTZdPJ4DkDqOm0mpNKEwLlZEA1igUuC8USJieYJFBSgJTAdnFxQVCVFshSeyRTzt6zp75hwG+IyuQkLpy7iPf97M/j1OkbyGfN+pHvRaWdYllOtJnOpDAxMSkwTBtEn5hAENxo1HUPeR94faWygdx8joCegIa1g2kJnVFNaUJaBmMN1bgR62vZeiLExwQFVP1bYMdDVb4Hg3q0QGY9Pdo51utNNBqsY0trPgaMrSYtQWfgjqP5wtmW8t5LsekhsWpd9hSQ5hf7Cs939+7dWFpcUj3ACxcvSinP/iKA4/hHBEecja1TUmiOCu1gbax41bLd64QlQjg7SUIrQjDaClI5zmA2a2ZzfqHCP0hnTGEuQOvrHI8wom11j2PT9z03RqVYtTmAQE51mplMkk5rHli5dRurK6v6t0/k4OxYyGUwyXtYKKBItTgjm27sCcby/RiYHSaQZECTInijQUgkwsqqpm6OWZOHNtWh+4LZDXqYREhLq2RZIdPO0Clsea1SEbu+IrtHp34ME3a2rkyubxlw8szJq6zDVcCpaBTwdioWU34mpK6PII9kl1YrmDX5qNIZDpHrj5DvARm6CSCJDEZIU61NRRGDuaxZl0khH6RQCBLIBazhZ/2Zx+tQRZUJkJqaQmFpAYNikdJ3UGe5UW9gZaOO1WoD1XobzTbbnLffYBnhHuEFk3GOHN6N+VnaxHMtILwNyaEhUae8DPMMfAA/lLtavVerR8gxm1H/pvLz2rXrssun5aXZnrokGStQrmQZzf/MSy4AACAASURBVGmBU4UTAjvbfdqjl4pM8CjJJp9OFEXWic/lQtcBWRUzQUR15g1QttotJTStra7KqpuKW54T11LOxy+9+AWcP3MdpQJQyuVR4vhIBrLJ1xintXE2g7mlJRSmJ9FzNZEjeBsrQxEtUO7hKPEtAmicf0x15cSj0dIna1SDtuF/PITmAFuLLNHCbNZDxRaTkbzFt4aO1a7kF8v3suYl57aVlVUQ3nI9MTAa2SVb3WZLrImWY1f72q9use2aX++U3BBbutnsqRRU83Z+bgZHDh1AkXV91W8Gbs3y9sdRvUxf81bwVokYZlvv96v+cf971H72/hoHvkbtHXVv7fH4a429OwAc2+ZtVd9GavL4njG+VQmTDW1XGe4Io53g3f8V7UFjDRiC4th8/4YHc0rouz5v+777DQ+45QlRfepo5xp/ApP8LAnBVuHw84JTlCv5QMpcg/KaGwLuXZNa61fXVpVUwbq4LNPR7dpmga/h2ssx3O8O5FDCxDvui44ePYZjR4+iXOEaZDay/h55hb2S2+hAwMSWXh+btTrW19bR7fcwMzONUjHvyk7w/HgN5jjBY73v5/7VF9dIX+Sz7wfeekeONwNv6RDAdMoua8QOe1pDKukc8olA8JZ2+oKMoyFavS5Y6Zz3g9BY8FNmNHfaJu8Eb/3+hasZFbx8fSs5sJq3yQyKqTRyiQBpjU9LpMsOE2igj3pqiHZyhDaTFpMjqXEJcbsy/jCg2e330XL7pHTW1hMkA6loCZSp9M87hWqK1spMDhnavo6/+9qyPBb7DpW6N26u4JXPPI1//XM/g7987TQOv+0J/PknPoHCRBnd9QaOHl/Ev/3Jn8AnXj2N/+6f/7KcRfLcX6SSyPVa6GTT5hqlMi7c65tTi7ew9rbh2+FtOJ8RzBI4h2pcaxfuR3R9hKdM6OKM4tbFyWwBZaQRdAfoBwmpquudCN5y30DlLc9hedCRbTKdFuLKW74H7y1tk2lRvcF603T2cNbYSiAdw9svcjSPnz5ugXELjFtg3ALjFhi3wJeqBcbw9kvVkuPjjFtg3AJ/5VrgQ7/0Uxa0cDW/fJArPNFtWff68Oge9Pap2zPzt/8uFcsOHDP+PHNMDslorJ281d1WdXD0BKe+uOvr7Zl27K3qW/7dMbbY5UaBMF/XVs9z0eY7rZ3NMnZH2+UdeKJd4k6g0dvORmra8H3tArb0ne1iCAZOfeCaoO/FFz+PW7duKdhFeFssllAqlaUqYD05Bq0ZHKeykwFulngdDZNYWa3izKmzgmL79u1FJsP8/L4C6leuXMKf/MnHcOnyFSlKCXCYLa4YhGIHZjHJ4MaJB07gnd/4pIJchHy0NiXyYMCBL1hZXRXApW3xwQMHZItM5R2hlQBuMoFuv4tLFy8I4L77v3g3nnzyHWi321JsEroJqIV2XXdXh9yh/3DQVc0aWimaJSYhFdXBp0+fkX1rr9sLAQKDYR7eSvHnrOgUJHMqQ9bRJYQznmD+dXZfksgRflH5nKYNdF5qUSrCiiW7N1SMEpZRYUKrPypLCCzWVtfQaLJeal0qWypNeI5sL54Ds+6pKFEQVNfmxdqWnS+lWZq1gz14oz7REhl8AIjnJ2gk60evuo8pCQlw+V69nrLxWbuV94l9a3FxXgrvyckJTM9Mq2bp9MyMlK8E7ayrS/UvkwJCRGoetg5mjZDLF3R9v/1bv4OnP/5JtJ1zNe8d54Z0Gjq+rJAnJzFRmUCO/Zi2zqxdmckocEvr7Ha7o3YlaCyVqMYtqn5iNmv1LfklRWZMFh/vPVuVYNZHrM51VOeX/ZzgtNNqC9TyflDpzPskRaCCuD6JZRTaeIY1dB20srnRUIv6jatHxzarblLlPtLYYBLB5NQEkolACkDWqeb7yt3bWcsbTHGKWw8QHczR/E6Fmq/HS6gkkG7ghsCUx+M32/TggYOytuY8wTHHADaDmpwz2BYEOmbvzL4fGWMaDnR2qAKdzn7azV68Rp4mIRLV5rSSpiqZyhATy1odPrPQHKmWM8F7OZtHjqpJp1Nks/G5Nu6GCrYmRWf9NMlkA1fD3SmHeV+pFFU7e4WsA+dSKrM95HAwUMC3TUURAW6f9W5NFW3BVa/Os2CslPZhe/sCtDvZ3McMT/384E7X3zuvVmKf49ym+cmVYVVFOY4ZjnHOf6OBs3IeotAbodgHMlTd0i6UwDZhFsn5TErJI9kMa7WyWrn1EiqcWu0ueiMgNz2DyT17UN67BExUsNpq42atgZXVdaxv1LBZb6HTH2GkeqcpEzcLOLPPJTGkzWNihH37FnD44C7kcrzWvqyz/Tj3istIjevstd0OxCsWuSbJISDDM4WALVX56+ub6otS6ekesP+62rZqdpdw5SwobQwOBWQ593IcEdjmqa7L51HI2VwsS1xns6ukGY2JkeZguh3UqptKnuCczUQUOlhwXFSrG3jmLz+LC+euI5cBcumUAG6R6yohJO8X69AT3u5aQmlmCt0h1WyRTbCpjZ1Ftq7W9aREBNTsuiK1a2i37JPJ9LBTm8eTUHyCgepK277D5hg3blVPlP+2GuJR7ojdUwJcJS/0abvZw+3lZWysV9V37JxtjPpzk3Iy3NvcQWrt6jS5+sQ29iczUfYOJMkkoQQTVlLYtbiAQ4f2I59hjza7cLlHhPXW3frt1isCW78f0FwXzneRRfL2v4Wn60FvPDFPdXFt7xWqeP17uce0H47DW1/31u1H/evjW7i47fEd8PYNVa7xrbFX20Z/81Da7L53Th60hL34Yzvfq9hR70N9u2V7uuWX7fA2XHfDZ7k5052S1UTfeT9no4DzoiUw8CsdpDRnM7GC6z9tbelywYQ2Jgqura3h1q3bSoDjGGbiBV1A9h/Yj4lKRfA2Uv9Hp24JnHbvtQ9JOhcW7gO7XSk3LQfL5hl/nfz5vp/98sNblXjQksC65iMl3r2R8pY1Te/HNvle8JZ2/N42+X6Vt9tr3vI8tO/xCZBKzTB4y31FM0v3iAQKowDFRIBCIkBW1ueRI1QrOcTGqIsm1+QgKWjbGHTRHfQFb0eqG2+OLdytN+otU88S4GYC+xxBtXU2p7wtPo+nxT14v8U9JC3qzXKaX4T2/J2fb67dWMH/9nf/K6SrG/jwn3wc3/Hu78efP/1x7Dt2HBurdTQunscnP/Lv8U8++Kv4j59/FTOpDEqJFNpck1N9NNO2jlsilrkEqeYtd4KE4n1Lrtk+hpVQwHXXwVvWptff3HM93M1kAwy4p+Jx+HlqOEIllcVUKod0byh4y7ZmLVx+JsyNmPCV1FzG910d9bYob2mbTGWyt01eGW2Ft3LvcQWW2P9v9MY1b+8+I44fGbfAuAXGLTBugXELjFvgy9UCY3j75WrZ8XHHLTBuga96C/yLD/6knYNT0u6ktI2f5BblqSzNDIboEF5HGtpsbq35uv1i4/DWf+iMjuMDU/5npPKIQ9W4+vbOY9zZvJZ1vZNSwf7mgwlbr3k7ON0aNNseb9sOr7ccyyk8wvdyAWfBiPh5bTt1L0K4W2zPPtQbfGPw+czp07h8+bKC3Qw00764PDGBQr4gmEX1EUEMwR7txajaDJJU06Xx+utnFaQlwF1coD0x6+Myi32Il1/+ghS4N28tIwhYF8pAiylR7aQZEKai4bFHH8U73v6EgiGyBKaFp2BEQoCLaqbN6qaAHAPrjAwYerKgDoPuVJmefP01fOd3fSeOHTtqEHhoylyBSQbx7qq6tfPZOYTpu71BLZ+UQJDNwzHb/uRrr+HmTdY7G4YZ7pHa150p2QQhCiHSgNajrI9pqlyzaDVrU9oayzY3mZDyVZbVvb4gEV/LQBHtlBmIVHsOTHHbajL7vaP7yEAk77HUorIHdDFOKa4sQSJeNprtRxUSa6YShlA5SRUnlWWm7vNWxNZ34mNbSsVoYCvoT6C4RuVJt4vZuVkcOXoUBw8eVK1SJgcwqEVASiCiel0O9lL9yy+zsoRUBjxZq1XHdugJvjKw+od/+If4vd/7CJaXqzo/1qmbnZnG1OSU+i9hLI8vm9M05x4qJOz4XqnM62UfLxTyoeJbbnJS4hnAZHtJte2D8XdMFQZYZMmr2sMGftn3qIilEpBQvdloGNyTfXdf9z9UEHkk4e2pvVWyov2mkjOYYkE6Kjr5plTEU4Vea9R0XAaX2T7sI0wmYA1d2pSzb4WJI74+cyR7ixI+vGpJNY0NrqqjSO3elTKJymH2PyruaU0+NzenRIGrV65ig3XfkkklG/C+EpJXazVLpOg7SbTvLwwqMpGEalHXpv46vRJKQHRg1seEfgxgEs/kkgGyTDRwyjdLPEgiI6UVbfns3Fnb1fo7FZ++7rSv52sD3liXU1PJRlVE2Gx+VaN2RLd4gSOqVXi43mikAC3bl+fI58oS012It8U2W1unwqY63Kt3HUyzedCNHsdF7LY4leWOXMIlF3EM+6QSVhd19q6mtyS0ZdC3jxT7pVPYS/XeB0rDBGhRySA3bS4JcNMpzjcpZDNptaMcEDBCezRCg1COdumVSUzu2o3S/Dz6QYCVRh3Xl1exXm9IsURw1yO4NdNLB98sAYIJCgz78piDQQ+zMyWceOAAKqUsRqOOBrsgiBolSlTwQWmvEg3htazdOdbMNn19fRWXr1zGysoa+qTMoZEC39dZS1u6iettdjOUkKD3o0eo1V6Una4bgwbxKOI2VV2vawCTcy2hDMc7Fbacq2dnZrBnzx7Mzc8L9hAA0A59ZXkZzz73HK5cvo50YBatpUwO5XxOKjHeI34xGWLWw1umQvEUY+YkXuVq8/lWkLY11ysCuH7y115DJQmi4e6Td/yU5suyqx6oEh76zvZ7gGHfrMHNftwtKHTV0Hi2xCxahtNVg8rG27dX1F4CCA6gRYlx7iQ0+Ow6or2QHYv9RX/TGHZYxINT9XU6JjBZJ4HFhQUcOXwAOdai1L1kgoBZXNvaZWtY+D5K5nJlON4A3oZlNBxkFUC+i/JWrRLWvI3tS+OWySHUjerehkpe3zNDVWw0Afj2cUe9L0gartNqFetjXM/D5VrdZGf4adfikxi3A9w7FsHYH96a+lYzomUQ3LnSytXD/hz2wdjz4wzaq8ctEdM+c8hNg+pZN36VPMX5uzdAq9PG7dvm6sD9C/cRXNu4r6ArB/dsSiiMf3kHFZ9g5eZ1Jin5eUtlFVyqgu1X/bXZc977vl+7V2O+5ceovN0ObzlX0dbX17ylq4ns//nt9ojcLaddgti9bJO3w9t0MoFyJieISnjbc+OGAJA1b7WPSbGet8E/1kX1iUg72SbH4a2SvTgXx+FtZoTMKIki0iggZe9LRwZOHUzsDFJS3i536tjsd5CgI0ySVs9Wgx5BVu/PvWqny+RTq3PO3wnxh3lDjSzFQKcE7SkDznsqbi7AzfuYDeg0M9Ieod3taN+U4v62V8NEJoG3H30QH3/h8zh49BimUzk0EODKrQZKzVX88s+/F9/79/5XJOaWkGs1UBil0dRi1EM/QU8LICHbDnsv5Z65RDCuMeYuEc2h+kzk5jW2L0k2f/dji4BWuxKRaHMl4d5KnxX6IxSRxFJhAoVhEoN0Uspbwlvu29nWWQdfBW/Rl/KWY2m78pbq3PVhD9WhKW+brHk7hrdveUyPDzBugXELjFtg3ALjFhi3wFtvgTG8fettOD7CuAXGLfBXtAU+9IH36MwscBXV+7rjdGOBp0gtsC2g458Tg5D+w+cdtsLuDULgG0Yctx4zUpNFzHUrHI3LHiKFbfz8t0Ni/5j/uwc4/kP09sfDuJjayGxT7bx94Cx6t+3g1tsvbg0O2W+haIW/bAO3Xolyv93GB+QU1EymZCV3+tRpNJoNQRIGLyYmp6Ra5If1fC6njGuCDAbLBeuo2koX0Gx2ceH8BYE62hrT1jeZHCKXTSu4/IUvvIhPfvJTqFY3pTClwpHQigEtgTEX7CwUcnjiscfxyMMPSyVJgEtIbAX4TAHXqDdR26wKYFJZWC6VBHZ6/aGA1draCi5cOIe3v+MdeNujj6iZZJkse2WDMmZpeGdL+Z5xT3jrgoA+0GqBcAN8KysrOHPmrH7SilPjxNEDq3PrQKBTXjCobbUxDcgqk74/EOBbXVnWPaFaVvCoS3jlAk0ESLKLM0s/XjvjiVRbCoSmZH4W2t4KHMlC0F20Uxh6lW2G9sQEtqrpGLjrIYA0mKtArwvwxsG3V+3I7tnV2pK1NH8X6BiqBuT+Awfwznd+E46fOKFjMhhGMM0vqzMc1esysG2/K6g0ovrL7ogsmlnTMmF1gW/cuI4//uOn8bnPvSA4OTM7j927llSbNpfN6n2uXb+Gy5cu67oIjwn+eTTCB1opEkCy34gP2CjT8Q2COI2XazezOJR0dQf8718dKWtYU4/qnuWVNalGLc7nbG49RHH1jllbzUPcsGsKTFjQ2cCXWQ7T2pGQ1qyeCdhYi7qPbs8Ur3yeF94ZgIlYmE+Z8bafZhfpHhevdKrh8PxsjmRiAQPc/BmkU7KgPnToEI4fO6ZWO3nyJM6dOydQVSiZ1SyDgaw3Sstu3guqnazWJRMgTD0oAeAWxYizVPYn7u6JSQGpsmWtuRRyyRSyyRQyySRysu6mtbcDzaGc1mkOlRRhgUkFPfWTrRya+DuC6+vPGsxQP4l9q34trRCd0rZDME61La+L84Bq4Jp1pg17h0p8f3HjaCtu2zoPedxmXX570tCdk5ZDuAapVEeObTBEUgFx/hwICgasZ8s2FcwFSkhiIpWxmqtBCqxPR6UMT11JCy6BgOCQDJTQNlGZwOTuvSgt7UY3GWCl3sSFS5dw5cZ19AkqqEalutXN5wSaCTotCGKw/1L5y6syhSzvw+RUHseP78PkRB7DYTcEbmFmjyMxHtrqZ2hZaopPjmMCmY31DZw9ewarqytIyuI8ArR+ryL1p1OmemYoQVOkhTZrfDkskOVav5EinKpxKku1liSRSWdl+cjn0w2BCSqLC4uCPRMTE0p+UWJPs4XllWVcvXoNzz33HK5euwnmkRAcFrNZVPIF5Jg449Y5zkmzSwsoz82gS3jr5h9BFinAt/eDaMWyXu0UxdHGxE3fXhnI+2S8zs8TESB176FcBxv3hNP6qVrUlnQku3SNI5s76Kgh9a3mM6ubaJb9mzb2eeOZ2uBez65o64q3fbC5N7YzcuPT9hlGmEzhrPmDSWRaTzmBEAYAC/OzOHb0MHK5tEF4t79Q4o4ScQzi+qwlAxd2LA9xPaQ15wHv4uJBLRfOmHNBTHVrr/P7yQje+jFslxqpbm051UIcJTGGDhgx4KtpIPrdj/e7o9ad95bhPjPWd/z5Wu7IVgeX+KxkoPd+dkc77T4jC/f73Zv6591NCRxPwHQbEwelPRC1NU39TZO4ZqSte2a3FsixIGV7Husftj4R2nHv5de+Ttf+Hc09W++An5e0D/Iw1zq52yvbuUVqWz+PKd0H7/sKwVvCWCatEahxP0V4q/nCj2/WbIXBW+Jm7iRVE52lTO5R89bD2/aIpQN6mj+9bTLrqTvPFIHhdr9rtVpTSat5q/nUxgOTZghv48pbm+UTUoPq2+8vHbwlgO2PBqrDWkxlkU+lVf9WyVYJS8qppRJojPpY7jaw3m1qvvK1a3m8IJNVchmTjfx+insquWdwLstQvcr1lFlbA8F8tlAiHYBq1sl0Xgk6rAfLvpNMB9rPNzpt7T2L6Sza1SpmcxW0sknsms7hxEQBXzh7Ed3MNBqtHv7WD30/3v9vfgu56Slkki0EozRqTa6ZbZTzBbt258Bh8Nbcbdi7/WecneAtr4fwlrBae27tgQZSYSu9iiA1b3V82Saa31sdJFpdLOTKyPWZo2s1b+PwNsPEGle+Yy0xwAYcvC1WMJPMInADme9dHfRQG3ax5uAtx5mHv9yTXO+Plbdf7Pw4fv64BcYtMG6BcQuMW2DcAm+9Bcbw9q234fgI4xYYt8Bf0Rb4pff/uLMbjMCtAUr72gI+Y3/zGb/+sqJs/jsv9O7wNHquwWNnjRwDmXfU0o0d3o67XaniwmHxgGisNFv8fP8/9t48yLI8rQ47777lvj33rH3pZXpmmtkBMSwaySNpQBaLwwrLhMMOQCj8hwiBjEJYRpIZZmNASIBCbBZYsgy2QVKEpcCAwmYzAmZgYGZAw0wv1d21ZFVlZWXmy5dv367jnO/3u/e+ly+rqqe7R23iZs+brMy87y7fb33f+c45D2qS9PP7Z4tZEqmkj8XIIJQE1PWxcyBZ+kKnIIlp1u0iAHzqfS4kfb34IFmWBFmuXXteErvyQx2NlZBeX1tHGJZRq1UF4irRIaakS54G9BIrYG93H7du3RY7l76lYbkkIIAMrl6/i1/9lV/FH3zqk5bYoNyYKu3JCp0pgcrkMBOsVy5fwZ/9M+9BtVozkIrg3sRkkZVUGY/xwrUXJdd68eIFbG5txImL0Xgs/967d+/gne96h0BgntO8XA0QNJnE5QnFB4G2S2PqGCkE9fhFr8/bt2/j+vXrFkcm/2xUOOadg9jldWaAAAFOJcbh5SaH6PW6en+71RLwNRj0JWmWsEiScWbky4ShRhCLTFJKeCoZJv9gArHGoqN0qGfYKnknT1dLWhJYFTjq/Bt9Qk0SwJKe5Dg3gNlkAy1xJCYo5XrDkoAUesZubW/h7LmzuHr1MZw/fwHVWk1+WPLnJZOSLErFzQFrAmXsPH4e8cxwS7wSLCmJ+Xncbosp/u9++ZclzXnp0iVsb59Fs7GqZxXoP6ZH7lhAOoETMsnPnT+Pza0t+adqzDhp0DSL2DNcBdy6ceqZ1kx6GohqY1hSoF7CmLK5w4EYqfzO5ySItEfm2WQm6XEyysn4SXFMjVzoZ6UTgF0CL3rPU4LOYibHzB0DTfg79nOy5OSZ66QkrQgmF/9sqKIDXKRlS/CLaTabjzyrVyBzYOwTgc75QCwkjrf19TWsra0JRN29exfXXrgm4IxyrxwDDM5oxH7cw0A+vpSMJPHDA5sp1pcDb30cjCnqOJtKpJsgq7lq5gROFvMmiWiSyJH6L+9FbSOQyHCfiG3oZCI9+J1aQewgj16pDWz+9f60kqYmWEvGsRjyEwzp6aeCCXr7GeSXKzJO9ETm2EkkbZPenPjqql0SdN5wRC8e66R8Y5BOXqLxyrKEHUcwyJ6XBFnGhgl2D9YWMUMhoiwyfef475kl4AHUgwKa+RJCN/7p48cXQ0AnPbo6z8hOK1cQVGsorm+hvHUWqDaw1+3j5u4BdvePNBanVDUgy9xJsHMOMYlcJ5sIqKCH8qOUdzQ5Y0q4U9q8ije84TJWCN5OCZA4uDxVcKBV2wHhku0WsG8LKec6guaUDGfhDL0sGVGx48QyiqsyYrnwGKCzCg3FLwbaCXx7CVuX5DapSpPc5lq5sb6Bc+fOY3V1TWsh5ZrJlq3UakrqM1nvlQ44B7EYh/6vu3v38IlP/D6uv3RTzFu2M6WTmZindDJ9InkfnCO2LpxHc2NN7TD24K3rvHPM2yX7mQS8dXLLKaUISd+7ceX3IjGrVIFI1E+iyKR0vTQ0Jf4FvtI7nn1f0p38ncPHYnlaK1yqVGpqh6E8vof6Hdvn3u49zc2+kMLvZTheuE5xTqX8MpmLEtpOsUT9+LH5ic/CNY6FJSNcuHBWzNtKuShPZY4NgbJuzZNqiNQErKjDA7cGApsiSFyUmAZuXZGiPNXd2NWdublDa0kMhnug1UDZeA+4BLy1uJvtgL3f7w/cRVKgrdtFJCD8gzaj7m/L9tH+GlaZ4IAwGwCnsnglSb/Qzx7h8vEhj7w/fcBJ54Hc9B7e1rfUKjrHxj0puWzglf+KBckdvkugX3vNwKSVDcDzRQpWuGBzTzwYU/OHAbe6O1/E5q6l37u9gk4Qe8s75u2HvjDM29PAW4KSsvlIgbeTHIt+DLyln+yDwNtp3jxvuT568JaqAp55S4sCgocsfPKetwRvrcjvweAtx7AVeZ0O3mIwki97rVRBtRQiKBQwpbctxvLXvU/QMB+hF8xwPBlqT1IMqC5hYGUp59RfnLIJG9Xk34f6+6CSl9R0NJmgFpbFsCXwPJyNpFQUjs1TljLU3vuWz9YZ9PWMhUqA2WCK2qSCcTDD13352/A9/9VfQX9axH/xrX8T4+11zHJD3L59gFKzimm+je4AqBYaCAsBxowB1yFXQCSAlYVErqDFrzmebcv7t89WzuokVgyxIliCtzyfefjmBd5KzaYUqs8Pen3MOn2cr62iNg3UdsvAW19Ue5CfLfW89bLJy8BbgvRiBGfg7cuZTrNjswhkEcgikEUgi0AWgVcxAhl4+yoGMztVFoEsAq+vCPzg93+XbsjYU56V56SYUswDHeSqpBPCn4FA/us01d95ADidyJpPhsXniTMpPpGTApGXslTSANFJDsNisuk0MNlyXl5z092NkoUGTC6eJ10VfSKhdeI+H9zu6cPtXA/nYixLovGe+MGfACF9Avfv31dig9Ko5n+7JulkSsqWKXNbcuxOJyvKBC2BXoKCe3v7uHnjFtbXNwSSkYVGQKBWq+C555/Fb/z6b+Dmzi0l7pUIdVJpTJAwcUDG0lu+6IvE6GMakwBf+rH4nn5vKPlJMk/Pnz8viWYCRSNK3vX7aLUO0e118OY3vxlf8sVfLEBlNKSfmTEnxDT2TNJTQvwgEDedRFz0QRVbbzoTy/LmzR35HxrQwMRo4JhKBijxXiTV6WVwHUuEUn2Dfl9A5kSywwc4arUVC7ErRyMDolMgkCrvzTQ3BgP5aJ5F4osJyHiWnC8ZgpSUY7LJyaOanK5n+Vh20r9f/Twt+sfkOj1MpxP1HcoXN5sNnDlzBhcvXBB4v7q2huZKQ5K+vF+ysAgoE5phMi4eO4KDmf03gJ4JcQFtnDvkK2lgJ+POax4dHUne+9Of/jSe+dxnBRSfO3cOYbGshJ3OSzk4sucIqeRGWwAAIABJREFUTJWKKBZYSGAetAKuySIUO8YDsZZATydXBRo6cN6D2QKXY4asYWlkT1M6lQBNp3ss0J0ywQSZCaISnKdcOGNvcrDW6XwdSQLO+c7o6FfpvukAXvUl3ZeT/5S0oY19JvMotU2GEK9tTDc/XzppWGvIuWICcS+clJ4YLS6Jz0QkmfZkEJJ9T4Y7gXlenxLN9Bumh2f78EgFFQSx+DWcjNEjgD3oxwUZul9J9lmRgLEf3dxJ+VWxGw2QY0KRrWiMEANr2QPkCSrgNq/EaZHnEW5pRRmO/mey466/EgyKc+xiqlgvtgZIgFvG0ME5Yut48NYns4cEbifm3UymLcFcMW1ZEFEk27aAoEhGOMEuBw15kMcxwGxgOt/rVNv6+0s4wN4D2LOlE/DW6zd4sELzCCHnHL09IXloArQEwIuzKeg2y1ahiH2J0sgBk/BkKgdKqlcJjGkeN0CZwGRUyIPKjLNyBflmA/nmKlCrYxLW0J7lcO+og7v7bRwe9zAYThFSortY0FzAhDDPxXZiP2JSu5Qvynt4e3sLG5ubUk4gE/6wRdCX6gk1MW9XVqqYTQfiOU8jFieIYjpH+NOvHKs8LtKKKFk/wM7tu3jhxRfBAh4yV7XWSeo78RuO1+R4S+GBtvTa6cB/NeQM0cSx7TkuopxAej7L5ctXJclu1QUm+02Q0KFr+rXY4EGgZH5/MMSdu3fwO7/zMdy6eUee3GQ+kaFGMKBeCQWkM3alcoitc2dRW2li5Bhqabxofq2fX63sSVJMSVeo5EFCXxBj+zd/u56C60aOACdTPbCiEfNkJ5jqWbfyrnZMXGPn8hwc33mtMdwrVCs1zQslgjiVqk65d29PLH0WX42GBur6a/Dep+QhCjS3KSENvruBbhLSnA/EDmeXm6IcFgTeXr50ToofESWTpUzgC5h4X+bdzj6quV2xMQDYgFtTxoiB1LS6jF8bU3utBJhNisHiosIYiHV7UV8ItMzzdo6xm/TFOZWZuOhvvkAyvUyk/70cuE1VJTq8M16SFrax6XMlhZdp0PS0Ky/+3pcIPurxDzsuuYe0E7S9K2He+rP4/doiizdhwDomtXuDeTmz/5n3tVcr8QCuRojUQvw643qlV3VwrFu/BqWfxljqrvjELVlmGhrhA68xePvGQlm+rfR65R6VgGzZqVjw2QiisRBjghmGfKmIxnxkBd5y/WYBlls/CeaxiKRApioPLea1Pk5zkZQoCGLWWNjCdYDFVRPz6KBscn82lpe3B2+1znqg2DFvKVLMgiwBt/Rhn+QEwmpNd3YIZJ32MRVTeEQlFfrd09qFa1je/taPRnqefqmmeYXrN7/zM8ewP5C3uRWoBRiNTHrYKLtT85JlYUjemKrVHvCG1Q3UwhrudFtoBRNEIVnbBUz7faytrKJ92FIBj57J+fEWSgSGgXAWYnTYRbRexrvOncGbOwHe+Z4/i3/6b/9PHNQL2D3cExhcKOUxHo5QzJcQFMt67loQWvHYcChpb/r0qjhTEuBFjGNLBJNOljlMShGnUg71GWFGKwiqJkymqJRLqFAdIprqM1EsCU456eEIk3YP56pNrORKAm8pm9yh5225InY020j78miGDibYn43QHg5xqdbAmXwBZVll0xc3wNF0gtZ0jNZsLNlkWhiw/wXar0S4OeHan31lEcgikEUgi0AWgSwCWQS+sBHIwNsvbLyzq2URyCLwBYzAD3zf3zZGWiw/6zJpDgA4cSv6zO58dVJ5RoEpJ/I8y4HUeTatvWk5oLoEvF24xiJGmr5izGZdKot68rrpU+uDsvuFUmQuM5oGRPzxy0DUh0Ov7t0uuTh/rkd49wPAYf9uAmM7OztoHx2h1++bBGqlLgYuExIEc2r0BSV4IiYnWU+WEFQCYTzBjeu30DpsY2v7HLY2Nx1jNofJZIg//uxn8O///W/hueevKQlBv1OCbwL9Ll7ClSuXxe6jpK4liS1B4ZOYBIHEBJpMnedrUWCVmMIOTOz3ejjuHOPM9jbe82feg2ajoWchO4yJM92zkzicl2l8NGFAI5w6FoWXRfUcVEkjG+jSOT5WLMlI5LWZ2PbgqvUVS9pNI2OxCtZhJf2ECZoR6+SVAOp0upJjo5etAaBDgWUJE816nWFyOcnpbm5u4U1vfArXXnhBzF0CqAK+5NNlnr/GLjFPVyavFROdwxP8EmY7GShilQ7HYoUJ0FtbRaPRFODOfxPIqNcbStI3Gg0l6owhCgHPTDzZwPX/59knZHExYTYT0Eq5bN4XgV4+L5+7c9zF4WEL+/sHAm/J6Oz3e0owsR8RHCYrt1Kt6frm12selARwPXitecSNH8fJcyyZpO3j4eWnNcYqltwkEDMSUMu4djsddOgzTHap7mPsZEHZPo7ZRSaPA1uN4eXlNV0/OmXudna2Fi7Pzo3nT/r/OnCdaTCB1uZHy75D0J/MUIJj7F+W5HbtLuDUz70EyiF2LGPIdmPRxdrqqivUoMe1sbPZRvSb7nY7GPb7KjBgP7RkJ/vxzNiolCj3bNBiQQnYhM3nXf8ca02sC0skUk9XzFqyRB1DXixbvSiPnBPwaGw7a0cxY2cmv66Ee2p90V89O1kyiwbcGtatBcydwzxwCT7pdjTyrBhiPDOPaQLSLBygPKNwWyb1KSnOvsWkNpUEvE2rG4fpGTmZMzwsfLLRtUYKUKFHry9usLZPl+b4/mCsVsK5TISSUTtTIrRAqXJ+jyLFrIyc/GzLTKYWmVDNI8y73/M2GIZigGmQx4g3WgpRW9tEYX0do0oVR5MI94cjHPYG2O/00e0NMR6RhUrGc0n9hPGkusJkOpRUcIVAZBhibY3e06sokX05HErWnTG+du1F7O3d17NubjXwxjdeRa1axGTSE7BG1qQNTA82JfK8BqKQ/WmFI1yLbt++q3Ny3icLV03g/JqtYIfAnPnd2lxgTEsvdeuLCWx+NkapGOicl8hOdyoDvCcWMHB+3T6zLd/bXr+nPqLxRsC8WFSxA8cRmfZcy1ypGHZu3cLHf/d3cW+3BebMZTWYy6kYoVwqosJ1NSyi3qzhzLlzKJZDkxd1eys/apOSBN+Pko6vWdyv9a7jqG9JOUE81oT57+e42NN0bjekk4sHzXg7j1tj4ppKBJUI9F11F1xTCiiGIYrFsuZeY9sXNKdXyjXdA0Hf/qCLQX+s+ZM+7V71YWfnFg5ah5pfKTlPIJhAPO/ZDStTZ/AsV3nY06M5wMbaCs6d28LaWhNhiV7jBCToP85xVTBJcTHjbT/h97BWCBOob0hhwhfsxGuhOz7FVo7j68d6iiFr//TXcMUBKaWPZDdjc6Bg8tTeea4oz+2QY5A4BQifsmy4OC1XFkn2nfNWI6bccTooHNstPOiiD/jbMpOBB54qHYT0pJ7sdJyMtl+3HRL9APA2fT0Dct2+yRUzLf7dVEEoI2+KAj5Gni2usZFSCtEy7QBcr9KsAj1n+eAfiWOG48d/LrDlfYYPfvDHP8/oPtrbPHgrqWKqMDg2LQE4PecXGLylXzylluXbyvlEHu0s1jLZ5EXwNk/Wv+sLPI5AMnc2A0wxjKboOKEFSSEXAp17ggkGlFTm91zZQEsnuUw1HymCTCbmbx4U9TeOxWnEvetIxR+g7DKZwcMpnljdwLlyEweHR7jTP8KgVsSslNf8Ty/cs9tnBN76PSfnbu2DZ1SyGKEWlVGfFnEcjBAOB3hyWkZQrqC0toXnJy3c2N1BtVnVWsnnoMJIoVxGfzhGITIFIRVvcr/jCz5cx+K1uPbocxM/PxDYdd7M+jfVjZyHOOMtQLxc0r6A+iJSLnFMXYHWLBZtdyWbvJYvax16GHi7NxvheDjE5Qy8fbRBmR2VRSCLQBaBLAJZBLII/EePQAbe/kdvguwGsghkEXitIvD9H/lbcYKLSU8lwfSB2KTyPEPE58j5O7EbUtJ3/J1PWM0DmS7NuXBsnFJ0IJN/tjkAd459u/D0c8DlAlPFJ95OoQH7RN+D4ukTfsuO8cDz3C0sAYfTCbpFloA/r2K7AMIuA4KX38fpAK9n2zHRROYqZX+P2kcYDEZKCNSqdSVgm40mavUaQiZUA/NHLdBsDhFKJbIcQ7Rax3jppZsYj4CLF66gXq+LTxNhjH6/i0/8/h/gN3/zN+Wt+/gTj+PJJ57A+vq6Ev1kbx4dtnBweCgJXrFhmKgh4EBgr0xgz8AgJikIytL/lmwrD5oyWd4+botR+u4vfzceu3o1lj5j4leJ4FPAW8UtZoX63jwfTcbKMzYt/+c8NMlDcDKdxkKb6bo3blzH4UFLP+toAS6G9OhcjtPqfdL4XASj5HFL+dtZJKYyZa3JdhTLmF6b45GTHbb7k++gpN7G2Fhbwzve8Q7c2tlRcpyANZM3hk0YI5NhNPaRYzERZFRyLGGUEJAgm7nT7QgwJ6P6DU++AY8/8YRkkSmRK7nQSkWMNM9Ysv5kUppKVjL55ZhwvIR52kZKGImRmackMqVHCeBMcP/+Hnbv7qLdPsZoPMFoOIm9UwnaMkmqxBT9Xx14aH0kRKNRRylk/3Ty2H5eILBNtpgSroQyXWJW3s0JI9OKBaw4hcxk9jkeTylrgujt9pG+82cCpcMBGbY8p8UtKeHw4K3BxPH4ll2189OMYR0H5qemJg+aePBOsRRrh/KGTgLcgcpktxGYkLyo8x5mko+MYPYXAqpE6QikkA3I2LAPdTo9tI6OVZDxpje/GW946imN19bhoRjfPBcZ8RxzlINmUQfjT+CMd0wghv/24C1l/ATcOqk+PbNAbAPLXN2DWHUifPKuSCb2Xqxk3ZI96uSRCwRcBOjmJAXMNvPrivzeGA/+F/ugJh6VcYLeX5eNkzdgVmPOgSy8JwK1epFZKCYJpRwJ2lrRgWfaeulw9rVcwUmeCkg2uEbnlA+cBxNSDZoq9Ficn+OiCUJgAm/dQpoCbueU/DVMKSFJP9spCpJHdi/MUCIGS4YtwdpCXglaegASuCUYznQt5aYZz0kAkPvIcpFCfQVrZ86hvrGNTlDAne4Qd4/auD8YoD+aojeaYMT+Tgn3aSTWUkhGZS6H4YiFFh0Vh2xtb0j+fmNjQ+N6PBzi+o0bqNcaUnL43Oc+h/t799W3zp1dx+OPX0SxQECw72STDayVX64LlrHW3HzrCl24tnIMPvMMfW4PBIoYqG97DhVdOL9v+cRKotb5nDqf8njt9usq+xS9nSmRycIC+Qw6QFeyyUVsb22jubKC4/YxWkdHOO525JfI65Jhz2ckeLu60tT8wXWS4+/5a8/jD37/k2gd9RGGblx4yWsxyguav86eP4uVtVXdP/ujwEp33zaG0kzZ5TsTL/0shrhTnPD/ju0mDLGL93A2tvw+wZBfPw85UYfY21wggeSTTTaZUwzBW/k+k/0mBlyISrWigV8s2r+pSkAwkP2C8ybbjwUiLP65f7CPO3fuYPfervqHlDfYR8cTJ2tsjG7JoTtwIpT/dhPrayv6XqlwvrI2YwzE3qfSgjs+VlNwa58AWyeXnFaasCKehLXtx3h6V5AUBc3HLb0ftH9bG/n50Ma7gcW+MsOiPb9HS+8J/d7EjrP1df5rCUS6sKeN17YlhXyav+LRlpzZigGW97FH++08UPwo70nvaU/uhRPgNZ5m3Q2aHz0niiU3PCeV7Bm6Xu57cY+Xen53qvjtC8zZ9P15kFci/+4NnD/SX3aMscv9fpDfP/Aae96+oViWSgT7usA7zlW5vEBShszfi2femkaKMW+LM6oIvDrMWwKtg+lYhULeg5Xr+JRjVRL/zvNWrFvO30n/Ebg4jYwBzIIR+okH5tG7TwKppNRd4Y7k/zk3mez1NDDwlkVXfj/K8d6XSso49rqV3HIOYrZiOJJqRT1fwJlSHdvVJsqzHFrHbewMOmiXIkzKBYGpmMxkJcG9IQFoet5yD0bWLf8+iIYoRwU0o5IYwWc313D03A5WVrdwdusSPnv8Ig46LTGYuY5RjaEQFPX5qzMYYnDcc/LdxmCGlExsV6DPDrOZ9uLcr3MPzT05f8fPIMYs5tggu9Yam/LIldCge87y3E/7caf90XSG8VEH22EdG8WqCtg+H/CWrNscYzabzjFv87mCPG9ZcMb2vDHuP8rUkB2TRSCLQBaBLAJZBLIIZBF4VSOQgbevajizk2URyCLweorARz/0nZZ4EnPWfbBmEuo0DWQlJ01+zJKDDszwDxUnklLskUWA0p17jqubTojNBShJ3DwM2Iz/viTX86BE12J7eLaLP59PzMTJt8UkWjpNF7M2Hr2VfaS851r6nfE9GBfmxEkX75EHpO+TyabPfu6zAs8MY6SsMsGhgliNzeaK/Eu95C5ZeWzSYonyYUwMURrxEDu39lAolHHlylUltMfTngBDsmqYyCdbc3t7W2w/JnBblGA9OhKbkgkmJnc9c1Jedc4XVwBSryfwUn5kkm4k4GnsIIJuvAblat/w1JN4x9veLq9XVd17sEzJ7/mkmgUqlRQXGcUDrinCqCyajDXLL8F+DljzsfSJYjbt/v19vPjiS+h2jp0EpKNR6s12hZnkbx2Qy0QTQUYHepIhIGne/kAsL3pM9gf0ESXr0UlMStqSYJqBemx3JsMrlaoSN2SLSUqObDKCYEr6mBxojrGRFyZHlyVG+XeySDvdruQtCaq/9S1vxzve+U75PYqN4nxUJUUsOdw0bJnkeyVD6ABTY74aQ4XPbrKX5rlK0Hn33l08//zz2N29qz5Bti9lVpl3Wl1bd4wGxxam5B+BAu/bW7T+l/Zt9W1qTGPz4DQmqvFQDbhYGCWpZDvvkwk4smwpgX3UOkJ/0JNnr2fUCEjxoBJlOglMlEIVH7B9+H5fHOGZoPF8wRsUqmkFAP5LyTOXkPMgpPqJgBLPAqL0J1m3ZJQVlLhLA7i8NqV+mbwj+M/HJXgrucCheeJS7vrixYt46qk34vyF83rOZ599Dru7u7qVlWYT5VJZbFsWDpDZKznJGJtMZKTZxgQ9dR21ifN/ZXAIgPmCHSfvx4SdVgLiR2TdSpaW4C2ZtyaTLMlTHkMZ7NgqlllbA+C937P1Wru45jLNqc570BE4nbq087D1BQrkrRp4SyCJRSDGoiQTSGLeSvbyRea8WHuB84Q2FMWtZ/5q7nnSfSrldai7WjbteDKwB6cFADtcR/6/Tmrd+ymq/0YgG6kYTVAiYItIieYy/WVdsUuBBTXsIy4JT+lk+VsjwDQ3wySIMCmUkCtXEa5uoraxjUKtgcNuD9fu7GO3M8RgSsYxQXmGgLCv9dl6rYZyOcR4NES311cBQFhm8rgndj7nfc7P3U5bc8atWzsohmWcP3cOzz7zrCSEq2EZly+d0QugHPxAiWTXfDHj3CYNS1J75q1UBmYz7OzcxvPPXVPxCNue8vk8TvsNx9I2WfDEr9Szt+PiIFdYorlAY5FFEramGBMXKlIgiMhnO3vmDEphGXfu3MbBYUsgJnsb50H2EcqK81iqErz56aelQMG+ev36Dfze7/0e2scEMGPyn9q6VMhhc3MDly5dRHOlqfP4Ph4vS+nCotS+yQ0761uumM7vzXzhhMDsWGEhvUdy7GsXY18ckaCK5pdteLG9j7Hh/MIxM5G8MRmGLHhQJxF4WypXsbq2ocKrYX+IRrMuieTDg0NUqyzCMrlR9hHKbq+srkoOlCoGHTJyqWrQOZbve+ugpZjOoqkVgqhoxRQHKmEJGxsrqJZLqFXLYn2TdC02OuciAfgGQErSWb7btpNMZPENCPE/x3uiBHV1e9eTe8s0gOvnn2RfmawtHsT1a6CvctQuegmYmkZn039P5NVP6hwvnidWknELS8z6XQbeppUD/PGpNn/03emS3fGy50sd9iBm7klAOT2B+n9buxh4az03Pc8uAqWMUyKb7PbJcfHGybjOAbSuaMlfwN/fAkYbg7PxcSr6s4eO95WpPeRrDd4+Xgy1p7Y9uq1/LJ4TgKaaF45hW/coM0wZYz43wdvSFMgXXxl4W5oY05bgbX86Bpm3HrzVHpFjVRAqFTbyoMA5i7d8QQXBRN6P9g1ONpmgbS83RQ9TdMO8zuHZvL4IkYCwzaQm/cudA+cZnpcAJoFbyiebB3cO+VIR01wOg2EfhSmwWSqjHuRxHhVsNFbQb3dwv9vGcQgc5qboBlxHgbVaQ58xuL/iubnvHo5HKt7h/ro36mstrhZK+oxTLldx8cxFHLX6WK2u4oV7/0Exn7A2dWaqOEXY/Kg1bWJznxWQWXGAZ9/6n1XMRlY15eFzeQG5/JzAOdBb+UwnVvjYqNZQKpJVzv2cdUz+Xm3h9huj1jG2SjVshXUMqOryANnkdm6C+5RNHlA2uY5zQQEVFrilwNuj2QSH05FkkzPw9vOfUbN3ZhHIIpBFIItAFoEsAq9eBDLw9tWLZXamLAJZBF5nEfjIB/87lwT0UnaO0bIA3vjbllCfY35Y8sixDeIEkc9iGpviROonBjeXg7JL815x6ntJ8JZdw2XEFoGcR5Z788wW7zPkZOh49dMSc0mS1O7xYUDzsm6QpPhTfz0lUaZfp8KbUo6zRLf+RqmtAJ975hncvUNfvpJJ9DqAknK0qytrklAmQEXASD6q+RyKJQfgiYWTw87OPu7s3MfG5hYuXrwA5MgW7aPRqKFaq0sWl+w+SuDyPJPJSCzRKlmcAoSt3zBBz4QI/zbo9XSc/F8FoFGy1dtdWuJCCXzHTF1bX8eXf9mfEpuJIJqjZC1hrZw+yAwsSJKEMW6VYk54gM2+WzKWgLPJ2QKUgySAS/aiquWdryj/psQ403mOqaqkDIFbyVJ6BphJ0vIZyMAlmEY5YYK6SvDzPyXTKR9c0HV4PFmUlI1mFb4SOs6j2giRBL0n8pdUumYaocAiCwI9lPCs17C+uS5wjyy67c0tMVpnji3F+LOK3/wKHQDg2ERegpmApKTuNEU4poAubt6JfEa27VHrELfv3MatW7ewt3dPx1NilezW+3v7AgouXbqMre0zJn1JUI8ggbx7CeKa5yRPLUBbgL5JoFp+1Dq+sSNdIt+z8xxS5H3u1B4zA10JXNPDlmxb9r8YiCU4QMBa/rwm4y0GsGMTV8oVNJoNAXv9XlegoIHYBmJ6/8l0R+Q1bZy5YgD3s7G8Daz004oHnQTE55koNBa8ZLGZgFNfGKt/ML6Ud+VjshiCcaW8NNmBZ86elcQrx9NL16/j2gvXBMStrqxitdnUBQm4cIxKylvznBsrSqY6n1oXU/V+ynGrTcjyNblSlQo4aWT1fb5EkuL3mX334C2v4SQ8BdwKmTWmkFHHTTbXxs08ycpAXJvo9Fd6t7KN+F4iOewfiCCGMD3pJjOxksdkEOs75xUDbeHGr9hKTno7ltd1AIGfw+flmtNziUPTPG0x/lOqgCP1OwFKTtTay3oTuA3oB634JOemn21JfrYRyA0POWZyOZSDABUylunBK2ltSwTTm5AJcVoh8zWiL2ijikJ9DWFzHaX6KvqzHG7e3cXd/QMcdIaY5MtiUhq72WQZCSxund3G+vqqChSMJbmHq1evYn1908bLkfn+7e7ek/fxlcuXcefuXd382XNnNRfu3r2LWqWMx69eEPs2ikaYRZyjDTBVG84rFicMb8qTTyNJ69KnfffePbHu2cnZfppy3JpMgNB8fT0j1+YJY+Y7cMDJyMcFW6niCT9XSfp9ZEoU9PTm+H/BydLT25Vyx/KEJot5NJK8O/vpO9/5Lnm403f93r09PPv885rDOS45L4gZWshjpdHQOslCGV8Il/bV9EUJxpBMigVSZQvzi5jfc5EFJtauzcHaj6WKyWzoJvNjLESbAi6Nmuv/Yldk/CcqeiDpjMVRNvYKZNjWGgjLVSelnEe9Sg9I8z3nfEXAX/LgnLdzVqhVKJVw3Olov8HrUWmDlz06PMS9u3fR7R6j1+1oniWbTX26RPC2iEa1IiAiLBXkd5sv5EBBEJNMNrBHRUkqAvNAranGSCVALFzuNwzg9vNyev+3dL+Wkpv24TLPXBfPVBFHXFSSsoHgPdm9JV/JPjAFTKaO8U3nenP6nUv3NR7AXQbcetDH7z8XWa4ecD59d/Qof3kU5u3JfX9y5lOqXdwosOP8+08eO79/O3m/J5m9NnckBVd2zhgAdqeIwd8Uart4Lu190hYbXn3BFUX6JY3fP/gae95eoUJKvihmqwodOT6oLBIFklDmvmgRvGXRlPe8faXgbTimd2wC3lLtISkGMSn0AsFTgZammJAGb3PDiYG9+UBeuRzYZLAeR2N0MUGuaAopk5x51fKLoDTBW5NYtjFOEJLrPI/hNSSTzOJI7pk5txRZdDfFdDzFVqOO1VKI4VEbb6xsCIgdjCdo9bvYn/TRLwdaR9uDHi6dOaeiNxZ6EXBlbFU4WSzGn0s6nTYm0QR1Su83tzHg/mMSqNCl176OVn+EYqOEQqmM/CzAjJ9jRiN5oBN09V9iErMY1QHgjCP3gFxTqtW6rkn5+UGfxUaBJI+l/cDioqnZp7D4ip/bOC8TvGXbPwi8JRP5QeBtKzfGwWwcg7f0vK3Kj5ygfyDmrQdv+1JAssIBlYHOoox5+yhTaXZMFoEsAlkEsghkEcgi8KpHIANvX/WQZifMIpBF4PUSge/70N+KcyXG4LOknRIeS24y9nvUMVY17L8SL9vFanqX/EolGdPk1TlQdWnyaxkIfPLm/L08CDR+lLhbvs4xiiVPexKI9r9zeVB32uWA9GnXXEy2LTvudBB4Qf4uDUi6JCfPx+f4zB//Me7s7MjrVtKIBDUmUyVeV1bob2qAIIFbJjQEHhXZts47jYyaUREvXNsRy+jSpUtYXS0jKHiJ0xleeuk67tzdkVzyY489hkazqUQmE+QEjPqDvirHCaDxZyZEjA1FKUvH+HNolgFcloCw/gglMpis+fIv+zKcPXMWo/FQSb60v9zyOHsek/0oYtnBAAAgAElEQVTVYY3u0MRXM53cU9JO/7O0Or+Mjep8BgOC2TtiXvV7Jg/GhH3MvPXv1DOYrB4BOAJekqZ1QJn5BZKNSlZSV8lwA7FnSmqbHJ6j0Ih1RM/AksBxa6eiySbrOmPCt/qPyfBquYq1xora4fyFCzh38TLWt7bE3mW7j4Z9AXjK0kt2lddx0rUeJHXeWgaspqTSc4HAH7Klycw72D/A/fv3law/3N/HwcGh5H3DSijwnr6ZDCmZo+x37NO8DzK+CZDYXOBKQcy80uCMtBSh9w2NWTg2//C+mLBXV3VALRNhvDcyVAlUmpdtR+AQ+6OBKK5UwrHXTDaUrAgDddi/CLqzqIFs8rWVNcmImw+tAe3es83mQde/XGJY7e3kWU3Zzs+JXuIx5pYau5WgmpNQ5jgMy2W9RaCQwJFI/V+etcWi/KrJpF1b21DxBMca+xLb4uBgH91+3+SrSyZXToRPoLQYh2PJt/ocueLhJX3JNC4UTF6ZBQK6desfYudzHBBwolfbYIRoMjamj4aKyZt6gDZmGDrQ1s6VjFJrZQPmNQd4RMWtPYbTG1hrRQ1k4hiAKyYjmS0sBpkwKWptJ6atA9bFxBYb3Ni2ApcoJ+j8Ux3yHrO1xRpOzxE+OZ9obCbqB/H8EE8lCbvWMT4F1EoumCCukzZmopNsZzIJKTdNdrJA2hzKeQK1eVTzAUKqFVABgclvPYccgR0bk77NRUT5Ima5EIVyFdPNTfRXm5jmQ4xRQrc7wJ07e7h/cICI4zVfxJR8fBZFkNE+m6JSDnH58iUVdZAJubpSVxEJZc45xzIaVijAuS8vj1eynK5euYy7u3clxb+y0tR3AnFrKyt46snLKOUpVz0CMHYAvQdvnfyox7qdt7Lmu8lUwC3XERVzUBqX4LTzOda+gwC8mErzoJzJxTvlEMnGe4aX55v6IhxTCaBnOdcgJv1LxdCBtzk888yzYolybLEogsVNHiDUOBwOJUV+9epjWsvo80sQ2wqSRmLzUmaaceU5WGRk3rRuRvOVQjbdudojt8/yfczNhalNVdI/3dwotqmOM+B2kWHqsM10bVe8T1MxhKv8cjCWyZU78YnJhGsA40vQNEQxrKBYqmgMyX97MkVYLglc17/DkuZvU4nI2Xyez6vg6uioLU93tlm9URP4OqFNQL+PW7duYNjvaY7h/MM4qWAlb563JcqDh0W9CEZQ5UPM25Sfu/qDpFVZAGTArY8FmWrs65oDYjA7xmGTzYDfuTnv5ATjTkvje/DWU+qTc3qv5fTe4+SeLdlH+HXOH++BaP+zvfcBHreL++NUoWB6bzO/z7GzLwLLy/dLD/vtwyW+H1S4uAxctSueBuqm78fF0R0aK6+49vXFUqdd30tJ+3vw63f60tJL8QxaNyb9+fy+0CtppJ/Fn8vf0wdfY9nkS+UQtaCIkgNvyRaV1QQClMaRANE0eGv6JJBkcnGWQ65oRVUE2xR9FetaURDXJcr9DkYjTHP0ip+ilC+gRvAyihASJJ5AcsT0qO3OjHmrdZWx497HMW/JTvWsWy/ly3iWZgb8kmlLhiqB4HEhh0EQYRREKM2Kpj7DucXtBbmOevDWiiMjrf0syOJcTsCWvrLcpw96XUR5Aq9TlKI8zjSaaBRLGAx76PR7eGt1W3uCzmiANvd7QSTWLe+H93XpwmUV8who5fzk2LcEiAWWkuWcj/DinXt406UNnD9zGXutDo4O2yjUK8hNBuhFM+y1j1CuNzDoDQXe6t64N2bhpPNit23O/GcZ783MOY2KCN1+TwU2ArtZ5KfPpIxtAZVyWaxjbvOoZsDPbbG1ibeVWJBNZn94EHh7mBuLeXs8HOFKtY4MvH3YvJj9PYtAFoEsAlkEsghkEXg9RCADb18PrZDdQxaBLAKvSQQ+/MHvdBJMCfAojyef8PKgRI4fGsmE9MzblMyywWip+0uAgbmk1hx4u7w6fx4M9kBOcpaF3NWJP5zOfHj08C1+kJ6H/1LnWZBoPXnv/thHZSIsA6lP+d3Cr31iydgV875sn/rUp3Hr1k2BUGlAjG1JRhWruynL65m3xvxjAp1MRMpwFVDIN3F0NMQL115SovXchU3U66HYvIetQyXz+f7z589hZWVFyVsm9AnWUvaYfraUMvPywfJJTYEiHqwzcoMBnMlXJGCGieB3vuMdePyxx2Of1TRwdnoLW2JE8pr0VhULzEkU61rp5CplI+c9zHyinN/FPsybhBn9/O7cuSv5Y99TPdDkE4n2XAYaiEFKUJaeqgQu3M8EBgjeUsqWYOhY3oN8GYvRS4zy+mIyELyr1QUSCPCbTuRhtrJax8paE7VGHZvrm7h08TKaq2uo1RvyLxyOp6r8N49aAsNupHvWgvPZtWSZsRspxUfJXCJnBCc63Z5AQjLwjtpttA4PcHvntmRTCZZKbjkyr0h6ZNZqVZO3JKOUnsoERPizYw7z2ficlNGzLOJCEtf5vupP8rO1pJ04/ylfL4LdlK9jLNk2ZPkypmwb9TtXCBD3EcWfbGGT6SaoOXa+xGQ5M6a8FcabhQ2NRhPlSsXYuWRyOFZ2OoEbjy3H/DTf4yQZnICZNj96oEGysDlK3pmEqQBpQAUPHEdkXK+vrWn81qomb0twlX2R46Lb66HTPtZ3z3STnGLMMDI/28izOySl54EIA7t4Lsmwkm1MkLZA1m9BgInahj7H9CaWZy1xuQlmwzEiAlamd+yoxI5e6ZDQmG+mhzspmql7dHOZgbXGGkqgbu9r6zygCWE6phO95yQlTXlksfcp+8rEcQ5BgWPdZLgNtDXQj4udZzuazLb1iBi4TfG++PuYbeXuSIcv1ia593h2rXAktqlAWn7nz/Zvetnm9WIsI0kvEqit5POoUjaWvrYCyXMoOJxE8s6qJmG/I3gNTOl5SFZOfQ3F+ipaYYib0ykO2n202j1MhlMbs47VQ5ZxRXN9VVLhw0EflTCUrC9Bxv39e1hdacgLnQUpw9EY+/uHWFvdRLOxgnJYVVEAWbnbZ7axf3Afe/d3EUU2L1Peln7kZ7ZWEUSUrBzLG93LXbKRKWMZM+c8AOPakuzVay+8IDargFvnZyvJRxWROEDWzSVsz4ShZ2C+1m3HlPQFWFIJifcw1tZk3YqZNRrreSn3z7nphRdfRPuoLaUCggDGCKXENuc+FnIU8eSTb9Dx9Hq9eesWbt++jbBccaxTMlULThnBlCtUGMNxxfv1Q8MtFr44wc95vmAuYeVaUt9koh345sDI9PPGxW+xr6uLzCIepusmQr3xWqV5XwLXiCKJciMQcFtFkC+Z6oH2fxATmyxkzuucjzgPkSUrANUNDQL+nEMpr8xflsKi4iKVDSoH9HtotQ7UPxhfKkbo+VScwiIRFpAQvKVcO729hVnoxXY1yw4rJpHHupc+dyx3HzMDtucLDG2wuzEfbyZTQG1KWjgGfT37Ns1q9l7q6aqdUzcg8w2R3ifOeV+ngNjkVPP7Obt/BybPAbeJL+vp+6DPTxHm5PkezL59EHj7oHt70N+MGbv8c0WypieM2mSS9hvl+TZIANzUVVN7j0QK2fUVDt94i2JFi/4rvWXxv//gh370833UR3rfxXKIelBEZWYFLqP8w8FbRoKs3HCWQ/QqgbfD3Ayd6SgGb1VE5wr0eD3PupW8vyt+9J+vCPq2ohH6VIzhYsd9Ju1AKOk8TH0eFds5WTsEOjvrlAn9slmMOLE5nftlMU6pzBMWMBlO5PH6eHML0+EAt9p76JdzeGd+E2P5w0/R7nUxphVEuSQQtz8ZYeXMGdy8eVPgLfcnbHoyh7kXajabGN3dxT//oY+gvlFCfjzDczdu45kXXkJxBPzCr/xfuNcaY+vqZTx78xYKVMrJlzDqmX9tWCnbHscrlHj/7lgGBRgPB3quwWCEAUFfJ51Mxiy3stTPoNpJWCyjWq6gqHWKex/GyuxW4oJUrl/cH7W7OFtpYjUItYd4GHi7NxuhMxzhcq2Os0HCvKXn7VE0y5i3jzRSs4OyCGQRyCKQRSCLQBaBL2QEMvD2Cxnt7FpZBLIIfEEj8MH3f4exWcTGMYaMXilZwjjDbfqFJkvnk4hxAixJQ9mvyBRLmDZpv65F+eI028E/vGcgPEow/LlPMgvmEc5Tgd/URRL2bkoOOkYgXCJn0VfTvT99z3atB4G2D3+yUxkESx5EsIiTl/TAEK/ARMYf/uEf4vlr1+RxS+DPpGoDgXhMvtIrkwCRZ98SvJVsshANgrglIAoxmxZw58493N3dxcpKBWfPbaNarQg0YnKWEpEEKVutQxy3jw2wZVX7aCSQxQBb6xvpL4mi6lcJ49Yn+RkD77NKttRjjz2Op59+Ws/F8xnQ9aA4G0BDQIDJd+/nKkasPKUI3BnL1f8unfhI7tOBsEocGTBEBuZtB+CS6anktZPVM2Fc8z613xkwaWCr88B1rFkCj0w8kfVFwJEgKJM8AjXFiiSAYXfiEzLFQkmsWkp+bqytoVoJsb7WxMbmOiqVMsrVqqQuA7LzxJVk8oy8CgNCxtMxekMCxSMUyHoii5UvJuKZ/KJXKeMF8xxut49xb/eeAFvda/dY98v7pGcxE/oevCVrtCbmWUMMYQHeAtMI4hqQy6S62JYLAINPqloC3uYixUtxdLwlsapMopNSpQS8CaYQqCVwK2DGA7ZeCpMABQHe8diYp2TaTk26mgCpyUaTlZ5I4Epxk4BAnrKfZVRqVbGIlYSUH6/XHrXG8cxf85A0lnUM4hN0IORA5qP7T9OskzuUnC2lY/s9AUi8n/X1DbHYCbCViiUX437cTgQ+OPYIqJBVzOcTOO5kgQVoO5l0z0xm5k8sVueFxjhSWpDenyoMIJDrWNaEcXQwQV+CtdRUpZ+t87QlOEk0Uewd3+99hjs9/Vnnj8FbD9Ja+FyhkJi0Lo6eLeIAe65K8rKNIoz4Int4OpEsIscdf+ZYYTDJfGSis+Akp80P0/elBPhYnJ0TLl1qZhL47sau0YlT+IH1TX/HCSvIM2zJjiHLNkKeIK78/WagEG8hF4Fus8UcEOYLelWKRZTJeFbBBMejSS5HBA0clXLCeZTjslxBvrGC2vY55OpN7Hb6eHH/ALsD+swCUxLqXdEHWUm1elNzH1nwlFfc29sTEEvZ9EuXzmN9fQ2SgCSLKQjkX37zxg7u3dvHG596M6qVphXpHLTw4ksvan4Zjno4Pj5Af9BR4cjjT1xV4Q69XnMzsm5dq8XseTY2GfupQhnnEc5+Su9UrlFHrbaxxZ3yhQqnnEy7zbs27gVopoAzK4Tg7wly2t/0Pg+sO+CAv2ERivkHjrTmnT17VudlMU6r1VIHIIOUY46/5/1xHl5bX5NkMgueDLy9ibt3d8XOV5GA5C6LKNOn1TGkDPfz8uRercQvWXaDafDVbtoDdq7oaOF3cd91ezCvXGDnSs43vyq6iTaOq2e0+xKePCIxWIvIF3n/ZeQI3EbmO8x50a95R+2Wno+S/mLVspCoUtacJ4uDERnXdpcqmCpQdl2amxj1e+gcMcZks1HOnmvdWOuklAUCsncNvA1LfB/3mwaA89+ak+WBS3lqZ8eQ9rd1sTOgyK8XC2zRdMzdcE+D/nbnDiD1wK0Lup8n5vZm8X5smVVI2qYh2T/6WcbcepMvz5hNtnhpYDl1rG9rD+Q6MOhBu8qXs6d+2O70QQDtawfeuiqbh92cU+E4edhJwDVh3y5WOmj3NneKeUau/U1r6Vwxj/3wwQ//2MPu8hX9/UIlRB0FVKN8DN4S+KxECfOW+5FxZB7nZLe+muBtdQwDPx14O1KRiimgcBHyRaSSTvbe7N5qA0Avmsjb9jiYYiAjW7eSOisEcoo15LgAejUTp8bDHQz/KjZxkBOTlXsBXtOsMCAli0khh3KpgnOFGramRYwHfdyeHuOgNME7ojXkw5L8bVvdY8kYSyI5n0O5XsVRNMVR5xj5sKj9BWNJRRKq5/Cz0tvOr+HH/s53oVKeoFIto3ThkgrIrn3sk7jw+AX86//3j/BT/+vP4o9e2kGlHqJAL3rfT3hvzhJGcfLPlfodZvaZQJIDjn3LPSIZ0gR0i2zPGVAJq2iUq4rRLKIUNbdi5qdrn4/4/pwKGwnenquuYCVXysDbVzT6sjdnEcgikEUgi0AWgSwCr9cIZODt67VlsvvKIpBF4BVH4APv/4446ejZSQZOsJLXEp2S2nQyu/6ClnRKJ5YS6VD71O2OdIAvf0pLJeuQORAySUy9HNAyfZ706U6c41GQW5e084kHS87M+xmmWTF27ZNNkCTJ5uXvFoGqhzXeqedecs2TzFs7iB/er19/SQAuk9tkx1aqZBAGGAzpWUd2S0mMLCayBfxRFjEkY815LBIAnNKzroR8UJRk8L29O1jfXMXm5qYkFJl4JaBHgI9gH+MmJlEsZZvIyCbPbdkMD3oq3gJU7eW/rO/lMBgOcWb7LN72trdJdpdJX2urhb63EFgxelIeov54sV+VcKaULoFWS1Ib85fJIJOljJ/D+dkydh4AP+525Y118+YNY2q6pH3secqn8wCudSglqk022hjGAvsk2TuWbCkBOYILQyfdSzzMqwnHjJFZpLh/8bvehS9/97vRbFQxHY9o7SkwhfK65uNqrxLZ05RB7fQxHg4xpSweWXPRFJE7XsB+kRLHlhRj0urO7dt46cUXxaAmuEiWHe/TGJ7GTOUg4M+MIRls7EdWJGBAorHXHGvGqNXWzgI3PWHT+ot/eblSHi4glDEgm3RG5twYg+FY7F/GiXLTBNIFeDuP3DQzhsxaL99N6dOYAS4PX9cGHptzeUQP/EgSlOEIcq7AoeyYXotFA86XVdLHqT7s+oyYwuxLrj/5LuoTxHzPeGxgK8fi4088gTe98U1oNpq4v39fLL+jVktsMzJvebvstwR72R4CjgolkwolQOVY3UzkkTXI/kgAnF8Eagk4qVijXLY+S9Yq25TMXwIDZDgT5BYayBeZHmoMA3AFRhoDmiCv+fgauzyOfWoNsHnUFUCYQre+CHXGiEze+X860FSsUQcD0o9TYK1elEc2gJzsW7ahJLQFXLMPW4GKSaqn5f+TLLu/NYE06fl0objEe1j7u00Yug7ccd2a7GPmoAlk67tn2NJ7bjoVEEvGMgFbyiFLepIAFUFC+ukRRFfBQnLH/Pc4x5fFjeOpurKG+toGgnoTXeSx2+7h1uERDroD9DVPUNa6YKz9ICdp8o2tLfnZYjZBo97ESy+9hOs3ros9eenKJYGuZNfv7+9LAvnC+QuSoR4OJ6hW6jjYZzEOZd2H6Pa6zrt8iOl0gHwhwpkzm7h46bz65Ww2QUDpRoPbY7apYbaptvAex8hJwvj6zRu4eeOW+hvbL7FgcLVkksd14K0HbtMgp5NSTiSU45XFCjDcBMpxzTmC1+S8RdlnKkWwL92/v4/DwwPNxRwfJp1cFFOX/fvcubPyAiYYycKVm9dvqJCJcupc/8yvupAUrHjJ5KSzWSGBl/128rh61jQut8BQ037M77Xccb54Lr3UeaB6+f7J931DP+WJSS640HFevwgEReTyBjQEhRKQYz/iOmCgrKsH0K2ynceToYYu5ygWB5j0PMelrZ/E7/MqovCFfTOBt8NeB0HAIiYCvZy3Oe+QQZfX3EOQNizmJZ+sQhIR8gy8ZQ+iVDLbTmw+qS8k7FrP6kvA2OXgp8XPj+oUhzupJJwD1v16kGz45vd2S7ZkcdMsgoDzTGk7bPH98R5yYROYqleIx4jfnzx8P7lcjvlh71uyw13Yuy8e8aBovPyrJa2UVmN5tPOcJtPsi+yspu6kV7HblqSUalLX9hYNvjBlSQO+1p63lytlhFGA2jQQa7VTiFCe5VCfBphw3DimKlm5ZLbSJ5Vf5RyllTlm3CJPBmfKl967tHP8j6cjAcPDyVCKEFy/asUQhShCmZYfkynGpQDDgOu02+eOpigXimJl1qja4uzp68UKZoMR9vtdHEYjBNUVnNnewlHUw26/hXq+iP5oKInk1XwF/YAFo06phoVjLIDSPt4UGDoqfJwhGg7lCc+9SRiUMBs7FRdXhLherqA6Y7HiCAfREAfjrvYb52dVrIVl7Xva0Qjd8RAhiphNImxsn8EzrZdQKNXQzbHIb4BqroIhithvt/Dnv/gN+L//1f+B9sc+hko4QrswRKc7xubGefz6r/wavuZP/2nMti/jQ//s5/GBH/tn2NpeQ346UfHkYDJBLproXtXHtNcxcJiWJ75f9gcTNEuh5tG+2y+FM3v21miAlQltLWg/EqJQKaE3HCAshuB/3CT3Zh3UyhXtx8iwleJOp49L1VU0p3mgUkJ3OMBgws8Mefknx9YjUYS70x76JQPGtwplrKKIZliRBHYwHqMVzNAaDXGcm6FLr3dwP1M0G40gwM1h79EGaHZUFoEsAlkEsghkEcgikEXgVYxABt6+isHMTpVFIIvA6ysCH/rev+lkYi3ByQQ/Je/4YY/AS1GyePQdc0wXIW0u3x7zWlIsBQ9oxmXGPjm1HJxdBCjnkrZL01pLUkkuN5hOWqbZvS+HCWD3syhml1zTs3zjZF4q7eavY+d4ZQms5fe8ADSc0pU820dPkgvEzPv4xz8uSVky86qUXg1L8u1kopUgnxhDzquvykpytnvJyY7K85DMIr63gfbxMa7feFHn2lhf110ctlomkUyvKYEpJp87FwcnI7sol2zgraXLPMvWPPQcs4GJm1yg+19dW8Pb3/YOrK2tKrFhyTnXKV08lIxzEmQ+mWtgIOWgTfbYpEgNGKQMsPzBKM08pEefJbcMuHW2jSkWhjH5TG6WRE2CygTIxZgk01HsRvvPEXDdnVl63YA0+jxSnpfgk5NUns0wGo7RG5g3cNd5tFLuVhiTY3Hx3jwQd3ZrG+/+sj+Fp9/8JlSrIfXRRL0rkpnEBN5giGlvgPFRG+27e9i/fUeeg9XtLaw/dgVYbaJfCDCczDDiwwjcmCqRRj/He/cMjCdAOh1PJSlqLO2qhokYUS6mnlkr1iPvUc9loIH5GKelkVNgQmqsmMylASH8zvcQEBAoMJkq1pSXpsyqZ9iqDwjg8l7FxCAjY4GNh8bMGNJvd6xnUOzc5T0PMI3ZMc6C/dTG1o/5bFbgULb7OqGda22rUe/Ax5Ms8+Rdvl/qWgEEmlOamcUQBM+2trb1jM88+yxu3Lih/rK6uiJgiJ7VZDmz+IJxYfwpU02QnP2ezykJZcppUzrYVc0wtpzLyRzkiyxMno9AB2X1BpSZ7nYwGgwwHTFWBG8nAlbE2FaS1/dpaTybH649dCwxLH3JdPO6cWxvNR879QnHvLVlJMBMvnue7EtgdiYJcXru8d/6WX7QlLqmR65JyorVrT5oEsnyBJU8upfRdHq1nvPvQOcHTtGuQ9j9JKAvJRs1r6rLGcuW/y4oRpCENIFbJrj1fUapZAK2OfnX6ju9bQsFgbeUJedLRRC0JibYjql5/ZHZRHnIUgHFahXVRhO11U0UKnV0J8Ct/UPc3jtEd0gP4wKiiExESl6X5Fm+urYi9rvA0CDCeDxArVbH7t078qf2aguValXsSY6f/YN9gXH0Uu71Brhz+w5u3byFdrsj6Ur2JRab0O+8Wi1ifX0FZ86YPLpiRQlcyTbaeJfsuxrbg7dehcCYn5zUjo+P8dxzz4sRbP6lfn5OqLMKj/7mi3WkOx57BfoiksViHnWtmGlpHU8M+8lEoOvGBpUKKmKAErw+2N/X36lGweIYjnsWVPDr4sULAm85lxG8vXH9Jeze29N5OA96dQcCmVa8Yt68yfXtZqy7J8xhD9TZvdvfvIevFdKl/BDdcrdMvURbroVntSf2o8ox3aWq4l2Y+Z0+0Abc5vOh1BoiyrjrFUg2WUVGXtpe0vEj+SRznmYfs7jaus95l/MsmWzcR3De5pw1mY4w7HUBAgYBNE/xHPRptJ2CMWuLASTFTPCWsslk48rGwa03ksKWYoGTRE/1Cdt6WR/xfsBu8bVrzFf42Z98gaHYifP71ATLTe/nTkT/wdu9xao9t3n0YLs9+9xduh9OyhMbzr9w9CMUJi5/jrmLvowf0nd+8m2PcDsv41pxKPzsnewjHuUsydQdA7Hpt/l91LJ7Tjdbeg1QoZLHcv1attDGH3qNmbevNXjLsT+aDDHlmjQdo1IKxXYlyEfJ/8asgNFsKuB2gEj/FvDIrSrHH4sughmCArSXrY4DnC+V8OST57F+cQ1XLj+BKCjg337iD/CJG9fl0V5bWzGgeDRDv1TFcEyPbSvQ1Bjh5848ZOkwHs2QG4+RG46wTo9yrfcBBiz0pPxxt69jm6WKAG7uIVq5MQ4J3gLYDMpYK1UxmY7RjSboTEaoFMoY9kc4e+kCPrf7AvKFCnp57mtGqEQhhvkQh+0DfPWXPo1f+F/+J/zcj/xDfMM3/DncPLiNatDAC8/f0D7kK77iK9CdFfFDP/dLeP+P/TS2aCUghZsyBtMx8jkW09Emg5uIxKKF675NR/x9HuWgoLVoyP0Zi8FG5iXcnYy056iWqJiSV0GuHOJpx5IP0KNPw2AkxjNjNprRtz6H4miGs6U6mtonBDgeDTDk/SyAt/z0cm/aR7cQoc+C2VIFa7kSatxXsDRsGqEVTDLw9lHmn+yYLAJZBLIIZBHIIpBF4AsagQy8/YKGO7tYFoEsAl/ICHzv93y7fUAcDPQhm/KnrSNKow7lJ7Z95gzOnz8vyUUBuC4B5pksJulqifI0aJiWxl0EIudA1jhr8vITUrqmB24fkNB6eeDt6cBtcj3nrZdqqPlrvDLg1sd4EVxYmmBK30Oc50pkAsnUI+D18Y99TCCu/C2LeayurKJQKGI4GhngyGr6chnVWlWSt2E5FIuSiQF+0KdsZgAmY0MxEckGFGMGkNQk5XSZePUyXd7b1ssnJrfp4BDnbatndQkL+owJ4BG4SVE0n6NBUQUAACAASURBVOhnO+cEbBJweMtb3oqtrS3n3erP7GR1vcwyGW9kszlvVf9vL3lsFe/mF8u+ftw5xsH+gRL17O98bmP/LsI3dj3P6AgKZCzl0GUy/8YN7N+/r2S1YcdKR+sMcz3CYUnG8CWr3RgGxjo2RiXBN47HgfMKVto9dRIVOUT0xhpiY3UVb337W/CWp9+M8xurABmp+4foH7QwODpC7+AA4+MO0OtLxpV3NCYQeXYbxXNn0a+U0BmMcXjctWsOhyCjmIxOLzV9cHCIg4MDzQPr6+toNBsohWUx9shEY1/x0useT/f5TN4rAQ89HG/aYe3GJnNx8g9n6rpxjNkejIHAysFQjDl+pwy39741gNX6DAsSGL8hvcKGZAkzAWjMXadAHbeFLunAeWtTP4dZcYpJdFqcCRASHCcYYePTs+W8LCbBZjcPxsUI6Zncy3QbwMG4so+R+UfPUfqKrqysapwNhyPc29vDzs5tAVuUt6036gJeTbK6qzHilRLiYgPn0cpx6ZkqHDf8Oz085d/Lc9Vq+k5ZWEr0iqU2mWHQ7eK4faS+TIle9X/2F8WCo981nwc2HaPctZax7WO39BTIIJafB24NoGWCMP4dk75sQweKEwQyP1uTRhaAy3FCli0bTOCsATdkOvIlBp73jPMJ+znRBF9MMQ+7+zqbEzN2gvf6zqjnE2ir7/bKz+jrR6A2SgBcMtD5IpgLoMT2FqiaF8uW3ylTXmTbOOlbArdkI4/zMP+/Yh65YgFRJUSuXkGxVpdccq5YQX8C7JNxu3uAw/axwLeA5RqRFRiwwIWFN+wz5TDUGCBARvCW47bX6wkIFVNWBRsBRsMR6vWmQExKGJcrVQz6A9y+vYN2+8j5yZqPa1guoRzm0WhWsbW1hnK56Ioz2E88w9rmMy+XrbEeWUGHU9BWTyF4srd/H88/f02AqMnaW+GGbxPPVvcMS4EDrrpCAJ0/Xh6nTnbYMVWNpJm0rjH5TUmEBShbW5sa0xxX+2LeHmqiIHjLscj3cq7hGS5euojHrj6mWEo2+eYN7N2/bxLd7r4NuC3YuiPlCjdPuMkwZgDHbFT2J5N7JvigvwucdLK/HJ9J5c6JrWG6iMxBHLYPE7XdTbSp4gMbe7wnXpC+2AZ6REEJQbGMIB8KONAq4Qr2THDVili0TolhT5CebDLOZaEmT7K1eRz3FJyfqPBRKobqW2TpMo6jfhd5yXoaeEsfXN2R95928uIEb002mexbrybB8WIFQ/ZynrcE+9NWHj52qd/ZpJ2E7+Se0CaNpKvM++CmA78Insb7tROtM79XmAeOHcjs5qq5+ceviUuqS3zRmb/UaXtbWxP9M6Uf/JSbfFm/XioyH59h8Z7S7NeXsxefu6W4GDSFxi7csy8UW/Yoc+9aBNO1J1lYATyrNrUX8ec9Iaec2g/6Y15P4O2Ac//MgMFHZd5O6C1PkDrv7FVopRLlUM+X5GObm4xUbDWcTTDCTC/VxKm4Z4ZwXMFs1MIEEzx1eQ3v+9KvwpO1VVw9W8es2EWdoHBxFb/43E18/8//G/QRaq0boI8S93hFKwYi+qg+Q2b+ZIbZaKwikpVcERc2N9EICihwn0A1GERoT4eYFShZYcocZAo3ZnnQG/c4D7TGfd3feiHEKmXhp1N08xN0RiPQVCQMK6isNvHS7g3MciUMuIhjgtKsiGm+gqPuAf7iu9+OH37/dyHf3sMwagvg7txt42ivi6iYx1OPP4bm9iV8+Kd+Dv/oZ/81tjZWkZv0VRzD+pdCnr66ZgWhOTb+SnqpPjP4/YuKbWRMri9fFOpVVrRmuOIx7qPYbr7wkcdzjdX8KvUPrie2N/OqIrGqQ3J22S5wppeaDgvktErZ+3ge/o3HSLmGhd5TxMxbttetUf9lzSjZwVkEsghkEcgikEUgi0AWgVcjAhl4+2pEMTtHFoEsAq/LCLz/7/8NJVkJdBAYGdNDkIzM2UwJSAJ8ZNUwKeyZL3wQ/2GQOQ7PcvS5psUEzUkvWgvFPIi7AJo+Av7p33/a+RevsexndyMn7mexsdKyxJZLnU/h+eThyUTVgx/Ey4emr7f0HafQGXwMliXqeB5JTQYBPvOZz+D55583RnU+j2ZzRcxZSkOKAcrKbjFwC5JSrZQpoVxVgp/HkUlkrEjzHGR/oYQmpZIJChNg4wd9SeR6few5cCcBcyz5Zf6vPh2hpIR+NjBM4C0BOceSUxJ9PFFl+1vf8hacO3chZuryGcWGcJ6/Hvwk2MUEspLwKdad+q+7R7IbW60jyWUeHbXl//jkk0+KcU4AOpaD9YlQQTcpJh7lWfOUl5yKEbpz6xYO9/flk2hJkUXvZPNJ9Yxez8A13z9LMBO8IphASWACLcYwdWCavKStTQWuTSMMej2srDTw9JuewtMXLqBC8HLvAOj0zI+UYN54rEQ4mbNMGnVyQCfIoZ0P0M4BwylfxnSUDC2T5oWiA/GLTv7aYGgB4DGDmeAfGRFMoBsAyrZTezqc1oACh4Z5UJQJQJ+4coxMa3cy/03mmM/f7fTkqes9bJO8q4EJPn6at8iwHZPNRUlPYzWbLLW1l97rE2I+Kbtk4MmeMWY55x14O0GtnhdgLbBFz8o+R+9ekyIlO13eje65vJcy+yf7m8kVl9BsNlGrmUT56uqqxiAB6dbhEQ5bbT0z+xPnW5M1zksimh7S7B82Fr3frkoeHLxiY4hMbWs/+tmSUUc5UvNSlccq53WyPdk/CYgy0Uk57P7QJMSnJuNnGK1n0Qo2tdSdj6M/xscwBuUdAzBG3zzxkiCuCerKEZXj23nZsh0FLNGnz0mIcwyJse1+b0xNY9XS15bgNYsGDMR2F/PzcjpbTwa6kx5OmtuzEVNSog6U9iCYZ077eUnzhit+oH9tjknq2Qwl5/tLhi0LIyh/XMoFKLPohS8Wkfjv/LcH7sTc9ffNzGoeg1KAQSVAISwjrJZRbNSRr5YxJQOS6dN8Gf0RcHt3H3sHbcWPczK7+GQ4ETB/5coVFbtQUlsAPftBIVAfqtXr6A/6UhjgeKhW66jVGrhzm96tZRUIEJTkvMM5aTQc6L28zbDk1RkqAm7rNUrwU2aXTEzzeI6LXdQ3yLwlEdf1nVRhBg/l0WRR0zf2+vUbmucMmHUFBbYqz8mp27rr2szLCxMEF8PV+gFfppowL6drc4BJ5fPZKZe8vb0toJHA8f39A7SPjjTDs7CC6wafm4oM/KL3ND2oOZ/0eh3s7NxSsZv1P1sX42ICsm41Lbh9gmfcuuebK8Rxks4mq+4MKQQGuxEXd+1kQM3vPtJeq/EonfPS9ccLYJF8NcehRIj1Qp5SyRUE+ZJZZgh0ZtGNjz9VJsyvXWUXEdub3rYGdDPW/cEQlKUXc5n9NwwVbxab8FHorz4ZDQUZ88pk9EWUE3WetjyWv59NxiiHRYRU/qAqAT1wi1RjcOx/176Mu1dqMB9kBy349jca8jzz2brUA2R/bY1b3N+l94nLNvIPAiWX7s1Sw/4kGHyScbsMeFZLvwyaK9eT1/xr2eY1PRc/wr7+Fd3jCWA2KbRbft7TwWB//Lz0MgGr+TOdkGbO5fChD//oK3qMh735UZi3PAcLnj4f8JbAbH8y0udAAr/VsIwy8mgUiwJxKU/MNZhFVWPuzZ2v7oz2JuMRot4Q3/jeL8VXvmkLtcIMzaCORi5EvQR0hwcIC1N0ZmU8m2vgw//7v8Hn7hwgt9ZANzdEYUSFoLoKyLh2lFicMZ4iPx5jJaxivbmC9WKIcqGE0fGxWXbMpgKQj0Z9BOWSrEA47xC8XQnKKow6CmY4Gg80J50JQtS1X5ugn4/QHg8wHoxx+epjaPU66Pa7GM0CSQfnclMUxpSnrqLdPcA3fNWX4Nu/5S/j8KXnENZmyJVLqAUN9KjEHxZxdqWBq489jW/+Hz6Cf/kbv4O1tSYCGtFHBalpsAClR8R3ztJhoU+lpWF8IUZqvyU1GFespBXDob3x50nO3c56RoV8nBNVTGbgrRXj2P5LovxufXIlbgJnKbXN63jw1pcD8XgP3ur7dIrCcKK9JabG8s3A24eN4OzvWQSyCGQRyCKQRSCLwGsRgQy8fS2imp0zi0AWgddFBN7/P357/MHNWCLO49OBHWLMOY8n3vD7P/Ajr4v7zm4ii0AWgddfBD724e/F/tvfEmO1cQLUJaN8AshkLW2+Mclq+h8SeB1L7ndKlkUKzPegjSAh+so6YJbHepa3STMn0sn+2k6oVD/GUtYpBfITnoQxC5hAuYGuxWIO5Yr59/72b/2agAdebzYlcGXekaPRVKxZMq8JQLbbPWGf6xtN+WWurq0a6C7ZRfo4Wxqt3++i3epKvptgcCFflLetYuPYDTELXcUNHlBNaFuSyCM7VuC4sdIEEjpQQ77LBIQFPhIxnWFGL1z54ZIGYrSOOJEXGAPaAOqkqCIpwXAsSveuGD2Ou+R8xl4SySSIiPHB5N/MmCdkbggjTnyCCd6rDzjpdCI/nmUncCtPkUBjRQsYfygg4A84Tew6NY4cgJsuNaGfnkkAGzhLuEuSyWSlzGZ6STKZ+CvjTonCGLgtiGUbJ1pdmzDaTDjTy5fdrVAOEVbKmNUrGFeLkpzlczJmzPOKLRnwyiV0ukPs7h2g2x2qOGVtfV2g2u7uXYTFEi5duiyAiv7UBNA49Fg0QGCNLO6DwwPc290TuNdcXUWjvoL9/QMM+mOEZXq8jgVOsoCAIB2VGur1KlaaDclthyF9TAW/me+gZG9t3MWR9l7Pbjz6cW9APAtUrIKFhWK3b9/B3t599XUBmK5tk1ZJmH4xYOX2KbZfsWKchMXvvcoNvDUM1O7MCkRMlYFM90a9rmIPFkYY67yr5yiERclzaqi4fnj27FmcO3fOjdkeDg73VViSGJKb8gTHuIBXXdieU1d3HuGLfr5q2tjT1oHPjlI7B+x5qQAXmPh542KiFLjrVVLmlgjHeieIPjWfSpsN8pjlCvK8NbZtwmLXXCtVjkpyFT1WhOlkpHFBeWk+I4uXyLIthSXFlb/r9/qYjEcaq2TZTumJqPdrBOjqAm/zNi+OB0ONi2qFygBy0zbwVh7WBlhIz8IB3Yqb8wS2jpOA+2b1YbN+3ACLKhhql7hcY4kk8SOssS8DQNXZfGdw/0xPX67HWAFQUv1kb0sdeDpoe/pk+KAix0d4ykc7ZFksEgmORzvHKzlqGXibKrY7/dQPYPRGEW7v3Jh7a+zr7osCF078ke/78VfyFA9978PAW7JjOdd9/uBtHtNogkk+p3OELAabRKihINncEBGKYUl+qgRuR5F50Y8xk//qf/qffAW+8cvegtX2bQSzIYq1DYz79KXlrDNEaxzheBTg0+0h/sVv/g7u9SMcBBGOc2OUuA6M6Jk9s2sGRWyWq9isNNDIl2QHEjiZ5u5oIIWK0WSMVucYnUkfq40VjIo5HBy2BN7yfZzXDmdDgbf5XAFruQDrxYoK3Y4xxDElokdjXH3iSdy5f1+FJsNJDp08CxkpWZwTeHvUPsBfee+78U8+/HdQ6BzisHUHe+1DHHUn6OQC3NrZwVObW3jPn/86/KW/9h34fz79OTSpUjMbaX4da92bYBqFth75ll4shIvnieSgeGviNE6kqsK50CmXTN2elrsjsaY9I9wViWmm576bezBXJMtjTgNvxb6NIpQc89bL8vv3T7iWOnZuvj8SeOs9bzPw9qFDODsgi0AWgSwCWQSyCGQReA0ikIG3r0FQs1NmEcgi8PqIwPeIeetklVziJWUJqb/5RBHTYt/7oX/8+rjx7C6yCGQReN1F4LcJ3r71i9Kq6XGSKoWhmJw0ZZ/F7qN/IiU0KW9sfsGL+VYPuph/oh1HYMH850y+LWbAxMliz0zy0JFLlxm5yv1fkrT10J4AEwdQ0Cu0Ug7RaJZRqRSVUP/4x39V92revJRRLmA0muHoqIuD/UOBGOPxDPVaFVcffwyXLl0SeEbQ7P7ePYFqZEPSr4zem1I8kORo3nwcaRTnAE0mz2L/5FSy39hvSfMTMCIYXMgZo9b8Hj2DMcJ04PzjZubVyqSlGNIezBXIZTLfntRrQJuBLBZS7wnppY+9V3VMb9MNGTPJiyIb6qBzudfEJRfFvhT7w4BbArhkShM0JCAv/IpgmHuREejZdnMdP928iyPiBEvKDrBf2/+feLv8bA2sZawM/5klUslqKQNvC054li1WJPOSUs4CcO1ntQvv2/lwRgJic2Brk7USlEoIqQ5QLSMfhhiHBQx5MtMFtiSrg7kYi+kkwOFhF/sHLYzGM9TqFWxtb2oM3d7ZEXv20sULan8C4GSPsgmpJMA+Rjn8/fsHkvtlW5OJXyyG8rSejAyopazwaNgXKFuuFOW1TPYQ32vlBrHgtRO/Tpi1LmPsFBQSNQUPQsqrWAA+6wVmaB93xLylPHgCapqnqbWNZyEm4Kxv4rQXrDFu7S+xdLKTXvZSxKkml5y0yUuXJA9Piejjdhvdbk/3znhReYRfGuuACjDOnT+nf5O5fNg6wHH72PnaKgWu98QYqydEuQ4moJK+vZ6Nm+p8gQBT/4sUWzQFhs1BjDFQ6QFz9/BzMpzxNGaxNCqwxhhBcxYORDky19mLCwJwOSbJeDfFgpnulwUCVFqg9628fAVQ5wTEUrVDPsj0GHd+8fQQ5vzGOb1Hj1snySCbBSelzbFucskknOfEoCcjvNNuo1at6EXQNpejmgdBcZvTyGD3zGsvl+3tPOSBbA+a6jf82Y1h36NifDNVwZMCdU8yYRcnlYWfT8dLl78x9iV2beIUQ5LKh5MIc/qeUthvfP4T9+xlMOLBsoTN+5DH+pPy5xPM2MXm8wD/kgf27yV467cVy2STF9/6fR/9idc0fJ8PeMvxT9nkUuQUCXI2BlXg4vuglVNgGuXEuJ3lycCcoELVkFmEeq6IIn1tyXov5DHETAzNUTQWeMu9GefT//xLLuJr3/Y2XC2XkSuVcbc3RL8/RGk6wEolwvXjEkq1NfzLj/8ufvE/PIv61jaeuXcP4zBANVdAfjJCtVDCVrmKrUoDTRQF5OYJ6OYCeeOyIOyY7NywKPbvYDSSYgQLlljwtH98iEahgu3aiu7xcDrAMYtHgkByyzwvVWmOJn10pwMUgiIqzTq6Tn2E0sbHwRQIjHk7yVfQah/gv/ma9+Anf+RDOPrsH+Hg/o6kkgdRAfsR8MK153AhKOLP/Wf/Jd73TX8Dv/aZ56SKU8IEQaEskJlqA7PA7DfSBNsrVy7jq7/6a+SZy3XpB/7BD+CTn/xUmnQf13O87y9+Db71W/4qzm5sCDD9hV/+d/iBH/lHWkOffuOb8PVf+3V45xe/S4oSf+1bv1UALduY+xHOFR68/c7v/E589fveh0pYluf7T//PP41f/MVfwjRnwO3Xfv3X47/+xm/E+TNn8cu/9Mv4hz/4g1pf+f40eBv0hrFsMuObgbev6fDPTp5FIItAFoEsAlkEsgicEoEMvM26RhaBLAJ/YiPw97/725LEXlzdb7J6jm8Vf8BkjuODH/knf2JjkT1YFoEsAq8sAr/1ge+Jmbc2scTZ4/hHeWwTsCXTlvLGBHQWiS/+Z8eUI0ggUEFMUWMVeJaSl7eNL5DQGZZlweMHZBIrnYj1DFPl1BxYWQoDJd+ajQpIxON9fOJ3f10eupR8nYxm6PfHODzqoN8bgSAMfR4pyXr5ymVsbm5h/+AAL754TZ7KBGzp20yMRd60TOSJGUFmGTkT5pFMfEysW/3nntZJ3/msn83SglstKeeSsOZiacl6yiWTXTsemmSpACbJjLvMobSnLQoElVL5RPu315p2eUYr5HEetk4Glz5rXrnP35v5qRnblqcQCJ0jyE5WiPnpTRx4y3+T4SmpZgfg8r18Jg+ieV/ftJxpzCx5EHhysg7Atb97Zi9e6Mh5BGvl4556sUXEuqUsfAqsJbTHkIllS1lq+tkSPCfz0oG+HkQ32mUOE8rw8lpFJq+rAm0D+oqXipJUHAfAMHYQsESrGNi66wC93gT799vo9gaKJRmKZ85tKiHdOmyhUW8IlOx1OhiOPfOWoGKI8XhqzNv9Fvbu74l5zdib9KxDGMmCZOzzAWo1yno3UKmVxeg2pq0rmCBj2jFumcwlgMdBIeB+lpBR1TRsXr0vEgAoKC0I0B8Osbt7D3t7+8Zs9mzROVlbD0stNnKKcRuDng7edECunsiDfalRT49uMkObK03tbQgyEow9ah+j1+06tn1RsvEaHs7nlazb8+fOOhbpWFL79HvXNCegmIAGxxyFgW33pOuTWaviCP7bM8Ud2Oyf1TOJU9NvUjSXLkJxk6oDABP27fw8m5zGF6KYvDbHOEH8/mCEsXyzS8gXSsgVQ+QLIXL5oskm20MJMOVcR4sEgjKcuwr5glj9BG/puc5iC0lj59gfq/JAHw4HmqspZc+fxyMyamfyDlcfknT1VOOH4CzXBEpWs7NsrK2hWqu4mZAAMgFeY6+LZe2LUhwL12Jv+1WnNJ2wnTV+fJHGPIA5TxJdMom8XFD2EZZOf8qEOWtypvHaNQfVzHWGVA9+4LLmTrXseV6DB1p45mXA91xR1CPE6JUcsgisPvxc8Ubj9EMjYGfnulsP5w/Tu5eE9aPf/5MPv/QrOOJRwVvO7/3ZRECsB29Dc68HHgDeIgowmI4xCWaY5saolkoojaeoTiPkRtznrIptO85FGGGif0eRnHK19/j+b/pqvP2xxySfvHPYwnM3b6E4Ay5tr6GQn6I9K+OgN8HP/OZv47nBGPc7Q3SjKXLlAmpRDtulElZKFTSDEsrjSMBxqPk4wpAe5PkZRpMpBpMIxXINdM7uUe1k2EehVNQ+rTU4lszyZrWhveMRxmLYcj+0Wqlhq1RDwHln0sNgNlZ8VFhUYuHJCMNZgEOMdK3itIAoX8X+0T7+22/4C/jHH/l7iFq7yOVGwGhMo3p0iwUctvax2h+h9vjT+Kq//FfxB7fuodGooYgJckHR/GijCINY3cWagv3oox/9KM6fPy8p/rNnz+DDH/k+fOpTn7Tpy1ne8vnr1Sp+6Id/GNvNOv75T/wk/vRXfiXe+76/gB/68R/Fz/78v8JP/NQ/RcCNFwv48nl8yzd9s2PoOrsjt59473vfi2/7tr+O3/v47+Jnf+Zn8N//7e/S3uG7/+7fxfVbN/GXvv7r8M3f8i145o//GP/bv/gZPPPMM17cQPd7GnjLOO6MB6+gd2dvzSKQRSCLQBaBLAJZBLIIfH4RyMDbzy9u2buyCGQR+P9BBP7ed//1+C6TxAs9AhduPiWJqM/9aYbHwrFpSbd0AtKf8YE+XY41oWucooeZvpyxSeZv4ESad4GNYomL+efzoIBAByWYDUjgl/ddVc7ZXU9MKu+5506lD/8pFCpOiC/pBz6+acxqWWptWaz8e09La8dxTl2X5xaDjX6XkmQ1v1Aytq7fuIG7d+6YpKRjYZNhQ/nDer2hSnbeB9lJZNJ4P0QyH+U9KUnEiXkkSwrWSW8z0TLoK3FC9plPNKeDb96aLgoCgyzmagN53hoDSMmLWSSv3atXruCL3vJWhCF9ae14Z/pkINJshhdffAl3796RJKb3fuKzyyNTMqx2n55kybYkmEgm2pNPPIlGo6GktECJdH/xDZZqrDSvR4zBgNK3ZBINcOP6DRwc7KuP0k+SjKY5oNKBGp55SPDDwEw7zvv+eplgSebG95MC25holwegDQfKtzJe9E/liywJ+hyXy/Q0NICQIF6JzDt6YlKKVskrxt3L5fp7SDqS7yMWcusvxgSyvm9StonMqZI89DAd0kt7hOGArwEGgxFGw7FJs4opajJ/bE8+P+NEr0n2OTK62I5k6lmcHAM0zS5y2NP8ULPj5saV8wmzZ0xzWt0zOzCPfyPb6+y5FTz1hktYXatgMulhOJxiOBhjMp5iMByj2+mj2+0jlythY+0MVlfXNGbq9ZoAiTu37+CG8xCld3ijURcrjRKiE7JHopkBEwRQ6AZJQJNMYr1cgoxt7oAfAkNsN2NQEM7zLw7oyGSRHYuVSUo4dq0odVOCJV6u2o2alN9wul8m85Ibj3N9jgAsmaOeg+kLfUyW2vA7Y24YAJ3+TsalsTbGnmUrENBbZTvQmWOI/nr095WnqPMCdYi9Hx8nabMLPeBEUYBrc0N+Y+FYjggBrmoAgrXmaWuALZCnRDJyKBKs1djhv00euZQ3L+Ei+xb7W9y3gJw8sfOY5HKY8plqFYzzOcwo27u1hbBRx4jxESMXYPqbL/tyHq4a1HlMphH29zu4e6cl+cUoyqNaK+HK1QtYJRBJCediKM/ow8N9ydqGYVmsyDCso3V0jPFk9v+x9x7wtlXV1fg4vdz27usPeDyqUiyoCGqMURMbajT2AoIg0hEErDH/f0SKAmIBlN7s5ouJGuwx3+fPSEQBW2KKUh6v3l5Ob99vjLnW3vuce+697/EeRvPtw+/y7j1nl7XnWmuudeaYY0zMzs5jdpZAmUkI++ws+m/6g2I+h+GRIYysGMRAkQKZTY1Xgm3yP44dz98DmWPvt1wiBn2wyU1HVT2SSJCZmkyhQqbw9u148MGHUC5XnNywgYvB+uUp4I6B292zFpz2gJ6d5waHm/HGxnWM8si+gqzbtWvXSDaZoC1/WG93amoKs3Nz8kVkPjFxgBsh+h7a6IADNoHsKM9qnp6ewhjZYk1yyQ2Y5drK8erXtCQZo/TLnLNOwjxkBjvfJPV4Y7xHF5twvYxucew59WyOaRrUTY5QN20uh6xljSYy+lmvvlrH3HxZ4Ecqk0M6W0AmV0SmMIhMNo806yRnMrY/EHu2rLWMQ4Xgra2hHJ1t+fLS/LzaQ59XLBZVr5zqA/yMbaS/EwMXlO9Om2qCknaaSHZaklWen58RYDI8NIg1q1cjX8iaBHwSyKRpV+tHrcfeFzhwPrqf8KoJgT0ddt0XR6VouwAAIABJREFUtuwj8bvk3rR7AC7515JKypH2B5Lakav5NizcS0ZHR3hC3zb3e7bFgOHdeK7lDu27X3ULy96y7VJtWI5lu/Bc52sdwL/gc7c+LvfcvcvMhz9yw3Kn7NHnjzV4m+yk0Uy00Ui2MF+e0fo3mkvjcftsxL6rVmFjMS2gtJZoo9KqiXXLPUai0RQD87hn/THrSGDr9i349QP/iVKphD9+yrE4/PDD8Z9bHsDk1A7847/8HP88VsNmJi0hhQr3J0lgFMDaNsSOHU5kUGwnkeXams2g1mmh1Kghn0mi006i00wilSug3Gyj0mljvtNAO52UlDOPGx0YwkguLx89n26i3OS+s4J9B9ZgBClkOh2UUUe13UStUjUpaPnWNhpIY6JdRTLdQa6TFXg7PrENZ77uz/Hh956PyZ0PIZNpIEdy7lwbnXwB06UpFEplDB5xDA7/k+OwrZGWYkua9uEeN5FCOpPAbNPqqPeb0RdeeCGOPeYYfOjSS3H//fdbcofAW1tP/+iZz8I1l16C733jm7jt5ptw5JOOxPs+8AH80//5AS6/8ipMzJUkd/3hK67A6tWrA/CWiXxSE3HM2dNOOw3Pfe5z8dErr8L9P70Xb3nLW/CKV7wC11x7Lb71ve/iw1deoXXgL9/7PtTK5WAvrVVWSWjh3i7KvI3B2z2a2vHJsQViC8QWiC0QWyC2wB5YIAZv98B48amxBWIL/H5b4H3vPr3Pd0gLEAY56S4AG37VjITC+gbAFgaWumTfFiMAuKAWz+4Fbvtl9BtZqBe4tb+XBYi7FfOCBluJPgNPTOIv+h07IsfnWCm9zxUFQKLB195RIEZaz5uLPmPkuCiovrvgrYsBCPzyNiY4QunHzZsfVoCWQWwLeidV65M1Dk16s41qrWoSr5Q/ZI66ADsDtxlUIOuLxxOkJGBBWVYGcAle1pit7wPskQc3AC18GfvOrufBWwPTDdRiPcZ9990PRx55JPL5vIDBaMyeMo8MDj+yeTO2bN0q4M/XThVwLVlL148qiWdBcIJakoBMpXDwwQdjeGREzxyUzfPDrAe8dfwqewD3LAaUG6g9PT2DHdu3CxQQY9Rl0Ue73ssEmxSwAbf+d3fZoFajZ0Kq7709PQNJNWSdhHAioYDV2M5xZfIP5PPYsG696m+pHwRcGWOTwXW2ly+rc+rrqjr2pG9sBPCMtt8zyjyw69tvjDYGy+piYnFsEQix/nVgC4NJSQN+eRzBeZ7TrBMgJWjEmrZeItmAt+g88fc2O4XSyQGR0Ea6NddjO11z2gJRRpQjy9WBegmgUMjhwIM2YOPGNWg2qwo4lubIKHM1ZdNZkxFNk2m7EsNDo2gKuJhTsHK+RDZuWWOOY5XgF0EwAR9EJshydAAF55tYH6xFSUakGhIyXJGkvCkleZkgYXVU2WalIDj2rIKnBB7JaqMENQOGLvHBmKSMHxogSLas4Zc2IIP/K08imo5gdtPnCnAb8E8hWatfG8ohG9vWrqWatm3ycCzAZ6xLJmPY1QVUutrABLA5JulvCJqR8ch5GCRY8IoObHW/hM6zjx/tmlt9KN2eBSqAvsN6tQbcUlaQwDeBW4Lg/JdBa9WwJfDkGLZZ+kbOGwJLlEjm+2Q0+2HE+sccS6kk8sUiaYOoEfAdLKI4OiKpx+n5eYyuXYvhlaOoEMinbdwYZd/YGHcAnQZzSsDrzp0z2LFzWpV3ic0X8hlsOmA/rFm9SokyTCRIkj0pKWpK2qZQLpVBNzk5NSdpySbrSXeYDNHQ+CjkKQleQCabxuDAAFasGFaSh+ratlnb2dehpt93is6aLqLUOn/qp5ib1wS+Bci78UawngkYkkpvY+fEOB7ZshUzM7OuXq0lJJh2sBuNShiLrLldK4VjFmk8h3PcJ5L4bYGY6fKPxm/k+8VCARvWbxDYyDWvXq8beDs5KT/NCco6rqoXjIQ+58uDt2wi1zbKLO/YsQPVak1zk/egLzWZZps3GsdpgrcpseBD0NUBq4ZFhoDsYnujAIh1x7qxocSXYAZHF1Lv8/xYcjLc7QQqtSrm5ytKnkiTcZvNI0nWbTqnsZPi/KNMsqs9rQQcx6zNF/LyP3JfYPJXDaXyvPpueGhIa3+lUhGgS/9NGe42GXp1kyv1LNxapSw2LhMMWo2a+kUJA6qrXEAumwlq3Eo2WYkRtq/zAK3580jWTsBG9nvAcOEK1oxe+0YkjKN+Y09/X3T/6eofL7Yf9uPX9FG7kwGDUb7InrdrWVswjhYmOe7pMy52fu+t++S7PVa37nvd3n1290F9NmS9V+lTRzcYWe5he+9x5ZU3PabPuDGfk7xwLmEsWoKabAP/LiTSkjVmrdp6uyXWrdY6v99jAphvt9i35hgpQ8xNAq+Tag4jn+igXNqG4577DBxw8EpkEw3kqd7QSKFRnra9v8pfmIyurfMupave1H6D+1jOBe6TmFjE/Qn3ha28JcjQ9zUc65WqBdwf0RdXmqvkO9tcM8TS76DK5D9KGhM4rNSVAEJFkWq5Ip9GYLZUb2K+Cky2uV4DmTbXsATayRRK7RZmQVAWOCwPFKpcVROYRgIPJduYzaRQ7GQwUG+jlm6gmshiqpFAM5nXM4wUkqjPT+CEV78U137gHaiMTyJRqSLZIfO4gWSKC38dpakprDn6OXj681+ELfMdJIdXytdyP6H+arUxl7CENS8pH9G5woUXvgtHP/3puPzyD+O+e+9Vn1xw/gV49nP+GB/5yBU4bJ8NeO87z8PffPlvcMtNNyOXzeKWW27Gj++7Fx+95hpMzs9julzDlVddqUSYk086yRIkkcBtN9+CWqOOM844A+df8E4cc8yx+Mhll+GX9/8Mf/qCF+Btp74NN9xwAx54+GG85y/fpz7eb8MG7TfvuecefOjiD2lPa/1tpR+0h6xUwKIKUh0BsLlWeUzHf3zx2AKxBWILxBaILRBbILZAPwvE4G08LmILxBb4H2uB91x0WvBsUeaHD+774Cy/0QeBJXdGvzhjF3MmkunfFW+K/NELWAZBr+gxiwQ0g0Cef4IAowmE6Bb0WxAoXaJHPZwYsDoj1/Vsl6B5fZ5lV2TiFjCb/Rf5nnZFmYMGoITf+XXKEpEpzyb2gcDg0gETgmwhA2DHxsawc+dO1UgyRpXVavTBWjIkyVAi4GLArWNfu4B0vlDAyNCw6iMy8C12Z6eNarWia09OGIDbC14G5Covbyq2bS/70z5kkID3X79hHzzhCUcquG7tCYm3YhWDMndbxCiulMmKtCCJsaLIAA4Bfv6umpRk3jYaSGfSOPjgg8TKEjihwH80wNeN4vbAXMHMUB0+J985P1/C9h07MD01JSCyH0ivAIjLZOe/BLokERwJHHqgzfdjd9e7IDbBW8JqlLuktGnDpCkLuZwC62R5EnhguwWW+CqWAu2MeRuGw7sDvr4t4Rz10IEBfgSLDaitqa4rQQ/2DwFY1tEU61isUBeEdwgrwVyycgl4suakmG6SK20LzLSpYePUWhkyuw0McfCFA/09m9pOjEyojslu+vnpEzVcnNzdx0kmJ4ChwTxWrx5FPp9CtV4SGDZQGMFAcdjGUjqhMZjN5WXnmZk5VErzkgQ1FVnWjmxavVPNM7LNGDpsS5Y2leGY5DxzzGWnjScVYcneEZjieCVT3mrhphIpKgyj3WyjI/qrkz2mbVtkihJwNGBNTEmiwN5ufN/Zi/8SeGVNSXWDH0wycjhCg7cV1HUgL1mkri4ea8kpXOtY80p8IeuW41fyyBHmra9T7MAmb38C1wSzCXKT7Wgs/YjEqWu/rUE2T/rPgYVOPUwNsXOChBA33zJkPstuBt4amGtMW/6bZv3TBEDANptMISsAncFvk5+WZDV/HPBLULuTTKCeSqKRTiIzUEAim0UzncLAylEk8zlsnxzH+OQUVo6uxOr16xSMDvivHuAzBxsAuAJvG01s3zGFnWMz1F1Go9kRyLpp034CJDc/9BAq1Ro2HXAgioU8yAzlnJ2Znka5XJW8t0kdJwTMpjh+M2kMDw8qqaNYJOsybeoSSiBhXWQmx1htUr2CXwy0DcFbA0lN0sEF7V39Wb5L8K5cqaJUqWJ2dg5jExOYmppWYg2D9F6it6sHNRQt6Bw6ee9iPbDdDd56X2F7FY+hmi35Hv08AWpKIJMlSlYp/X7AvJ2d1UlkLOfzBd2MySR8HXjgAdi0aZPswXHEtXL79u1KaCI4K4CWLHHJ+9rNKRMsyW/JJRt7VGYUUO2SzLpkokMLRPdj9jjuOXxminNvSyaqBRsNk0qnP2Y/8EeAQjKLTK6g2rftJJMmsnpujgP6bQE56bR8O89XckWGQHQS7RZrBZe1xuep0jEwIBat6iczwYsJEMoxsblHO7DG9/zcLMqleQG39D9DgwXJzI+MDCOboToG7WhjVEKmTspb46DvXtBD/JGx0XNcuF9b6CPMMfS8v8ies++x/lQ36MydRi8Y3cX5fbSdFOzRIrf33td5rAUNXgz47TqwB+B1d/sdcG977eh08+1hFzH+Y/z2EuBr4FeW2ki75i11md7hc9VHb35MH+rRgLcCUQXchuCt+JzO/+gZnB1q7Szy9RqGW1W8/fhXIY1ZJBM15DpJ1czNZLiv4TzNSKY4naJSgc1bbmiGisUgAZEArnxsox6AuQ3UkeEcZ9IaE83qNe1ZmODCdbVWbmitkRCzJPUTtr+hsggTarL0P5akpjU4Q/9FWYwUUtkM6vU00EpIEYP7JvqvcqclgHe+XscIGsgnsmhUW9hZKWOSyYPJNJqVFlqzFdQTLUyVSqgT9G211P5Uu4HxzeN47Sv/DG9/51lozc4jRT+XTqCVYE1bAsVNVGZmkDv4WTj0qD/GzjqUuMX1PeuSMbhfyAwNBq7Ebf+CbxkXXngRninw9jLc97P7+BjYtPEAbNx/E356zz04/uUvxUXvOBdf+tKXccP112NkaAifvv7TuP+Xv8RHPvpRzFdrKDdauPTDl2P1qtV460lv1Z6E+5unPeWpckD33XffAvD2z17wApxy6qkCb3eMj+Gi975ba/WnrrkGjz/kUBx//PG46x/uwk033tgF3kp9JwZvH9P5Hl88tkBsgdgCsQViC8QW2DULxODtrtkpPiq2QGyBP0ALvOuCU4NWR4OAuwbe9gnGRHDTMOjaDaJ0B58WRtmi7egX7+kCvwIgLjR+P3DMRcoWDZiFRrBAXiDnG4nKmEzy4mEw3+4FIFefcdHLvF2szb2B2VAyOfq8iw28MAwYvX4vuGwytS3s2LkT42PjqlNnxE4yZViH0x5agX/HgqWRjMXHOn8prFm1GrlCHsV8wcAXNw4I5PH6ZN+Oj49LKlf2ibBkDMQxkMmz4hgQiCK9DPLzP56/bt16PPGJT0ChUFRQxb88oMx+2rp1Cx588AGxoiyOziC6l4yNSGk6kJp2JtDGAPOBBx2E0RWjAi8MRIqg5EEHuIxzDyr6cRi0xgwgOWBAbEyC47MzswIxg5eLCHr2reFUJmdKAIwgyoKgYZ9p11Uv0tW6SmWSyBBsShPwIxjc0DMGgLBqB1pQX+yJTgS8dXUEe8PQbF50nIsNLQZlQ33Bnzpr2TqWBP/1MuQhQOhAGQdCEKStVCuYm5uXhCoBWwOGvHx2FEx0YG5Xvdoo+qgWdkXjrf9DcDs4QrK+dripcVqQXUxQvkfmYaeDgcEiNu2/Lzbuvx/SqRxK82SuzaJaLasWZLPVlEw1bUsmY07sO6oU89kJ1nOuENxyYCmjaATEKCmaoSQowUsbm2kGRI1j5mRzVYEUiURaLLlOK4lquYZKqaIapob8ddBpmswvzzJWnM0fP5+sky2IaPJ9/LFYrTi0ArcsaSKKO/BPY9QQcWfdWp5n4G2znZA8IeXzPGgbyiTb+GXgVekeDljX562WEjTIsKX0ucA72YcJBZR27R7gNv2cI+5pYE9zw8QDd7hdyWrYaixzPvl51W4jTalhB9SSFUQWLhm0nmVL4JYsJckjJ1PIUPbQSVarX/WfpRSw3S0OnGwGiWIe5KdUSXnlcxIgXbkSlWYD2yfGBfyNDI9gzbp1SGUy6gv2ja9VbGCmc6KyRxL1RhPbdkxibHwGyVQO7XZS9tu0aaOA7wd+8xuN53322U/jd8cOk8JnYgRZkOxpqx1NifsERkYGsWKETMciCoU8cjkCwg3J3tq9TX1Cvetq4/JhbV0wqXUpGQBizJPhK4ndcsUUEdyYswFF/8r60FWrLVvhMUxO8Wxw5xEX+LYIMBf5zFxHr0R7KKfuwVs/133CB59rZHgY6zdsAOWT2V4xb2s1TJJ5OztrtSHzhYB568Hbgw8+EBv332gzgrKcpRJ27tgp9q4SKwjept0ewQEiHrzVWqmkEwfYeWl5PUdvLVYH/0n5I/wsTGjw7NPQL/aaLfDRnNVuuaH9+SwEbgnyU4YbKZZHKKKlas5pJaIMD61QbWTaRTWRCabU6hqftBmfiSBrvVZFaW5W6ySZsvyMPlBJXg3WxUyKdSt1h4wpXpCROznBfUBV9ZqHhwcwUCyIdZvP58x/ufq2hm9bSpHz3n02OvbkvXvKPsNoEeB372/a++3lbDz2+LWevWTv/jGySejJQlpGWWZRnHTRnfHeN0LvFf+7gFu3n1r6AXtqwixjjV5p5n75k1d/7NbH1Ka7C97Si9MDefDW9gh8mXMIv2dYzfP5NFCo1DFSr+PUP38Bsq0ptNtlHZtK5pDK+JqmTtrfJ9k4Jm8rmTLJfCatpC0ZiymD+pv+pOkUDRIdJdFIsUeqG7amDLZrXYmLSjOkwoVTiEkXMgJu+Xc2ldb3F6Uksha3khUH0Kpzv9tCrdmSGgATzQgsc++RKfP4Fjpp7mcsdYr+hooU9WYNufQQMrkMZqqzSOfY3gY69RbQ6GB4YBjZ4f2VpFfIpLVBqHZqaKes1AbVgXKj6/HN7/8I86006m1K1Ze1L5srs656FXf9dibYa1lioqnLcP2+4KKLcMyxT8cHL74YP/npvcaIdiU1yN49+XWvwrvecR4++7nPinnLhNlPferT+NWvf41LLr8ctSb3ZAn89YcuxspVq1S3lns22dAlRPGKvcxbD97eeMMN2D4xps+//Z3v4jO3364EtVtuvhmTk1O46MILA6a1Je6F4C0TAzjVY+btYzr944vHFogtEFsgtkBsgdgCi1ggBm/joRFbILbA/1gLXHj+2xY+mwu0+KCEBc7CwFMvuOqJUb1p/d3HLQzIBzeOBHYUlozWvetn+ejxPQGwhQGyhUjXkkyV6P16JH27WBIL2tAHUVti1AQBn2WCWtGgpeAH/7weLOwXOXL37cfqUKAm0i4GWLw9GMDetnUrZmZnTSrS1zB1bD2BmQ6ksKCPyccy0Ds6usIC3tmc6iZaQMji9wygkNlE+d6J8XGUVD+JsfdQUlOAZQ/YFB1/XpKXDK7Va9bgqKOeIsCBTE8vu2vPS8ZOCo9seQQPPPCAAsn++bwUK49RMN3VP+UzsK0Em/j+AZsOwMpVK4OaxwSVPO8whMO72X9mF5snhjOZFDODZnxWBqQIFDz4wIMozZeMmSx2pAPZevpEYbU+nwcB/Ag6Ee1nSYSmPCDoQHQXGGI/SErXNd2mmQFEXv7ON8MwBWO1hkKmBizzdAao2KcEWzluJIXn5O14DT2WAOiW2FYefPe29/K9PJagAoEQgrfsTz/IPX6fIGM2ap8uXpMDHJeYawFg4pnFnmniEgIMCLJx45lxBBAogbpm7VocccQR2GefDRq/mx/ejC1btqJSKWFwaEDsSUpCs2YjJf/IyMxmeB0CwAyE2r+ejSdAQnUwjfloCQVu3DI4SQCIiQZ8Zsr9kcUo8JPgHZnsDdRrLbSbVhOXkoA6QHK/NtasRx1YKcQ2lL/2IKPAfg0AO072dfPPDxAvcWw1ktti0yXIIkylUGuy5hlry7EiqrHl2wR3XQKG1SduKWAqENfV4RVAnU5LptsAwJCVGDARvWR/AC67RI4eX+f/jL4dwt4MVBrww0bxd7MRQW6C3mYvMZWdzcSIEcs2ZeBtiv1BQNnkFVX/VuyllJgsZPMQgKQkZCuT1k+DUskrRzGyehW2jY9h59gY0qkMRlaOYsXqVSjX6picntZYI9t1YHDQ5FGdjLUHGTn3fG1UfS7wtoXtOyawc2Ja4C2hZgavDzzwINUn/49f/7uC1JK5F8ubtVgtMGzYtTEhBwcLWL1mpeSRldjhWLatliXW+DW4d9aZT7f1mfOZ7HpK7k9PT2NWbErWhK4LnA+UOtxCYD7KZ3aFtVh7wfdo5oAfnd5/e5cX7hG6W7gg0cn5BAv8OyZsMo2VK1dinw37KGGCfodt5hxmzVvKOHNOEsTMpDPqGyaj8JkPPeRg7LvvPkgkLbmGtmZCktQdxLy1mu8+cUkJG25+i30f1LWNsJSDBd5JKvuFU/NSEgXBmuJ9v19rwpQUv/a41T3K5A3mo8mxVyo1re/zUqRIIZEmkzaPVCYPJLOqrUx505yktIuqAc8X12wqZxBgpbw5m03gtjQ/pwQCPrfGUctk7vnchVxWPobyyBxXHC9k3NIfZShRWshpLA4NFrVnsDXBkgO0IrkklMWB23C1Cs3YDYR3LQu9e8XgwyU2UUusK7vzUS94228PGn2vFyDsvVfXnIh8uPQudAnb7M7D7O6xu7c13t2rL3/8kt3rPNBebuPVH79t+XbtwRHLgrcJslbbkk2uq1Z5CN5mmHDk84Jc4pbyydy+gb9Pp9oY6SQwUCrhLcc9FytzdSQ6VVTrNSQyeSQzTa0FPtmIoJ35OPs+kUwUnPpOR7LNXmaXt6Cc82y9E+4X6WNbTa1v3BswCTSZbSHTSWAomUUxmRYQW2s1UWo3rJZtYRDZdFrlNRrVmksQoTRzBulcVoDu4FBRiVGNVhONBvmvwECxKIZ/Z3ICA6tWgCAz5Zfz6TyyiYwp0uSzkmNuNOvIZpNotKlaUZHGBhOmspkCBlNZ+TX6Ke63a+2qQFaqnahECEuGNNOoNVOoiyHcRLUyJ2YwQeb3fe/fImonbq8vefoOLnzXu/Dkpx+D/++vP4gf3XOPladwCZ+5JPCql7wI5533DnzjH+7CjTdcjz9+9rNxzrnn4v6f/QIfvORSAdQkBP/1JR/CqMDbk9Dm/lZ7mHDQnXr6263m7RVX4mf33Y+3nHACXvHKV+Kaa67B1rEdePd734sf3X03rv3EJwLwdmJiAu+66F0xeLsHczc+NbZAbIHYArEFYgvEFnjsLBCDt4+dbeMrxxaILfDfbIF3vuPkhS3oB97y236EzRTBjhyM132Z3uBUV5i1J1DSBfIG4KBdL4Lj2htdQG/kngEDtz/I7I981NyDHtBUTbEGPaoe9Mzb5drTi+2GzNvIcy7Rgr6BzwUXdSzaZEoM2UceeQTVSlXAm0nKUtLU5IiNvRZK/zFozXqJw8PDypynjGwuYzXzPGuItyPzizVACd5OTU8LHLYgrXE7gzqUokLaQAuIW+5v2qrOrPZsDkcceYSkLxmQJrOMgXaBsaxBmUqphu9vf/uAAsY+2M3AkL+nGAAMtLuAOo8hwER7bTpgE1avXmPgqmNNBoPfEwA9szEyLqwvfS1RL/XrJJ/RUbvJuNvyyBb92yTI4V8BcObecMi3McDN3sYMNblNA3aMUexBOA+46tn0eVg3WOCpk6P2YB3BK4fpCByy+4QjUrZx9WgFxBL8bbfVd2TOsfYVwSvJIfdI2XpgmmNI8seO/qVwnxhzfioTCCJ4WxZ4y/70II8fCtZngqFsXKh2KvvGkQM9YzQ6Ph1j2s9Rk4Mm8OTY0M7eYr+myZrlWG9LLnV4ZBhrVq/BfvvtK6CHcrVbt23F5ocfwdzcrK5D8JXJA0944pEKHP7Xf/0ac3MzyCSBbJpyyAT9CPYplhaAt+oWApjZtH5Mutqeg4FQwiJJYjZNY9MSOKpW66jXW5I5bbsaboJoO84nC9xOCIw08M0Bt44R28OxCZImHCXdQCI3EKySmU1wq2dro4JsOwGtqRQqtRrmKk00O2mxXATeOkDd17cVu9aBtgzdsn08P60awQS5TKrcJ1x4ucYAcvaDvosU5bXV+zg8+amkyR+7GraUPrZ6wJRbbAVgLRnKlF+UPDLHg2MlkT2dcwxbsmvTBG4JwNuUs2QKSsFSxpr+kCB9KqP5VyNLu5BDheBwIY8Vo6swMTUlf0dG5tDIMIZXjMp/kTE9ODQo/6OkAfrKwCcbsCdB5sgi20mk0Gh1sGNsAtt3Tuq+nQ6fICEZefqWRx7ZIhlbmxj0LU2T86UkdSotaWUyHUdXDquuKJMNLJnD+QYBZr42asj6VPIKaxU2LWGDc3VmdkZMVfpyqhsQD2d7WZvUmJOuZrFjlVrtW0uOsOQsS24Jx6CbBpb1Eaz1XatrV8KUU0RYiP66c30959B38t4cf6tWrcL69RvUp/OUxnTg7eTUlOrYqrZ0moxw9gulhpuS8yZ4u37DeiQkm9yRLchEYlKOSSYbu1Q1rYU88hkd4O3mvYHzkX1D4MfDpDU7xg18H2zvevZQ3sT7fG8n7aWcRHSwtHDstph80VKyzcTEJCanZ5DKZFEcGBZ420lk0OrQ35P5llXdWyYEUGqfRlByhvxjTn6SzFmCFJQJJZjLMSSpZM4/JcKwpqXVUe8QrCHQWyrJNiuGh622bTGPbJbrtQOuI+CqmcU618uK+v1nd8kJP5ac27JMHOv0wHZ+SER2bF0Daxnw1vuiR7XTC0/apaTBQCUiujWItK/n897d53L7SY28ZRIG9/AxF57+6LbIe68Zy4K3NMreBfA//sk79l77+1xpOfCWSUZUxWAtXIK3nL+WnJREumOS5OaFmLwUjholPJEh30mgkARyjTJOeMULkGvNoZA2+eNMnpLIlNPn+urUREjip99xZsx1DEhVkhOBzEbNmLFuzU9VmJB2AAAgAElEQVQNGWjaanZUB5c/KvHAdQTAVLaJLJJYkSlgKJ0z/4IOasmOpI/braTWc8outxpN+z7BhKtMRut0tk0Z45TKNlDlhP6ItWYp9U6gOVsoKiGlWrfdCX1fg4Ay/+Zah4pqwfNaQ0ND8ntcK8QQZr3hVk3X1r6I3ys6bWRYJkH+EkhRWWBgFOVqw74/EUivV5FhaYJ8ASf93Y+D/bgpESXQbHcwOTOLd5x3IY56+jG49LLL8JP77pM9HnfwgTj4oIPxq1/+Ap1WA1dcdaX2Otd8/ON4xctejmc881n43Be/iNs/+1n59XqtiUs/8mExb0886SQlh3G3cPRRT1X77r3vPvzJ85+Hc845G/f95Ke447bb8a6LLsLoypV4//vehwce2YwPXvIhHHTwwZJNPmDj/njD618v2eQbKZuc8CUx3B6xVEaeqiRU5QDwUD2uefuYOoD44rEFYgvEFogtEFsgtkBfC8TgbTwwYgvEFvgfa4Hzz+0H3lr8KwBzfDDQg7eeUtkD8noj9caGFoCzixwYBCC7mLeRyE/0134grqe8LCIbt1zQaskYU5+A164EyhYbOApALhFEW6wtuwPe+vb1vVb0TRecZMCdINa27dtUp1aSxGLuhMH0ALl1TFkGrcnQIeBF8DafyyvomyG7TuxWMnKM/UawkgDd+PiYWIweDLTBRkBOkV4FmgLarsNr2FwGZwiwEizYZ8MGHHb44aqzx+A5ARDek5fgcQ8/TPD2t7qHZ7GR6SeWrWP9evDIM9yMOdTGxo0bsXrNagcw+H6KoARqU1jVritw7kJinn3rY8iq55VKI5fPid21+eGHxYBicIjt65XaDrrHMa8sJm9gl7tFpC6o3cWkbT2wTmDP1Q8WRTMSgQ4CwDahfY1hD/IZ+9TYxgLgWMu2TnZaXWA42c8M1BMMEIiq4eGAYN0qIgutOzhGpv3qGNsOtyE7uc36kWTeloy1lUzZuHNQsgf49JQEmggIR+SmA9zY9YvuEAVIXO1Nz+w0GxoAI1ljBilzOdVd3GfffbB2zRoUBwYUxJuanFL9ZLILySQlYzKbzpjN0Mb6dWuRL+QwOb4DlcociFdkMwljbArAJbZndvYy5ARGiOpIyk6y3VbLNkHCYoP135po6YcSti2xnBuytdlOALirV+xgW6svR+lA9bW3rTeEjS/ZScC+gWZ2Oc+gd9J9HYZIHTCuOrQZpDNMyqAsal73Fyg5W0OtnTJmbaLl6tsaA1gseTfmOgQ/yWDNMJhLWURXz9Y9SXdf2Z0943phON3ecfBM6FodziX2EAOqBGcF4LaRYmCY0q98zzFwCeoSViJLmgFnxrEJ1BK8JZOVUuNeetqgTLKKqVDdoWoiGpQfJmu6WMDIqlXoJJOYqZSRyGVRbTTRTiYxPDSMufk51KoMKieQLxRRHBxg/FjzuDhQ1BiizCyZub4/5Of61L0lI5KsnO07J7B1+5hYtwKOQenkvIBRyvc6OrZqKydTbWMy5bJiG7G2bT7PfrAEiLqYQ3x26xMbI16u2RQECGyWSvOYn59T4oKkzStk21eVWCBQgGNYiTGmYGC1XZmgQVa1B+bo48PfjUXqutDtL6x3XQKCm79da1efpCM7xfliXcCvHRZUDs836fJsNodVK1djw4b1OnVuft5qdFdrmJomeDun8Uqw22pNmyIDA/mPe/whWLdubYAK0n4Tk1NSUmDtR6/gYBLpXm4/7E8PqnaDt94GIVjv8Ncu9LF77xIYzrFT3ZIQtalbCLzPlCRnu6O+I+C8fceYZLgz2SIGhkaQzhaQzQ+gUBjUfPcy/BqXgUKB3ZegLdcEzlZrq9mZY5ntZP1bjjn6y0qljFq1YsBFJmPjcGgQA4U80pKY5rnGslXiiUsW85Pbr0Tyn5yJbl8aTn63ngTjJVwfo8fYdfrvJZ1URvclH81fS24gwwsuuQ/dxWsE9vF78tCRLtPyPdm1PhqjLL3PfZRX3Hun9QNtF+xfdv92n7jmzt0/aTfO2FXwttxhkpWtydz55pyqB+uzak75vYlbQ+W/ucYlckgkW2iXZ/Cco4/AULKCXIIlSiQdglwmJx/HurUELbnOkO3K9ZPje5CMVsfq5T6IwK0AXyXLMdnDSpRob+7GsE9k455d1bYj5UX8/p/KJHy16G/lc6yUi8qTMPGPyifZLCvlmhoMLOmQ/kf7gwRZrA1kh0cxWChqXzs1N48G7ZBJSRaZe7BGqqwklnKpIUUF+q5ao4rBwSLaiRZWZUZRrtdQaVZV7551gGlbyi5XCSSnCpiv1pHK5DCQL6BamkEmk1Q92kQmhyt/+oB32iY7nExq3zA5U8J5F1yIpz/jWFx68aX493/9Vwzk0njXhRfgGX/0R/jgJZfhe//7n/CCP/0znHnaaTh40/5a87/6ta/jqqs/hlKNoHJbiV5XXHWVgbcnnmRlKTrAHTffKp98xtlnac92zrnn4GUvfgmGBgaVaHbLLbfgrrvuQgMd7Ldpf7zzggvwpCOPFLj+k3vuwSUfukTft2Lwdjcma3xobIHYArEFYgvEFogt8DuzQAze/s5MHd8otkBsgd+1Bc47+6SAoBDcO4gNGuUoysaT/NZugLfdATO7cDeY2/PEPeyaIEjVFXdbGIQLJRndGYvV3u1n4F0ImC0IefWAQ7vdb0uxH4J6VN1XDcCMXuB6sZJdi1wntKkDDX0AMJlELpvF7Owctmzdovp0rI9IeVAGcH1AmrYgaEdGUqvdEXi7cnRUwCQBHskokn0rEMSNIQdCMlgyOTWp+q8MlDPAThaeSQQbqOCBTAGkRKx8YFaBZKvbly/kJRe6/8aNCrYTSBRLyMmNEnAjeEu2mOoqij1sbfIgXsD8cwxWAyI72LDPBrGzTGY5BBm6pQxdzVsHJrlITOQvY0DxGmIgUDaSEs/MsG80sXPnDkmqSp46OMvYV8ZSs98N5LDq0T7o7+vj+ucw7NSBkRGpb50TATR1mKczW/NcSNv9IYVdsjsJ2DLgxVqQVQE46usWf6IAYQgKmiyyr1vsRpgbfwKGPChnCKTzA8ZCpc3JgpifK4nFSyAzAL/VRgds+EQC/6y9k05FXMP+8m7KZGMdgCpQ1UAmggsM8K1atRL7b9ofo6OjSgZgG5hcQFYhaxWTeWtMLmOHWI1ohReNaajgJccYa7C1kSd4SxaG2KrGvtNTkPWSzkpitVSuYna+pPkyODiCDJmUzTZqpSrq5SraDUrtWTKBhx0EqdJ+blyIVKoastYmSVzrM8e8dgC8lzI29rNJYVufBFi6flNNa1a/JHM4m1HNN7I4GAwlu54yhZzvYn+OzaHSTKIJSiO30PTSyF66mQwMsdtpHzIZybZNG5ObxiC4GwwTGx+eLsffovB/mHYQAW8jPo9jXIwh+igyagnWMlgt0NYkkwnkEtAVaEsWMP0BfwTakmVrPyFrnbY1uUlJPlI6OZtFslBAK5XCbK2CZiaFdfvuK/B2x/gEi3XKD9H+TATwku0cbwTEKOGoWrKsaywWs0/acNCSW2u7wFub5KrvyqEwOT2HrdtYZ7WOVDqLZCqt5ImmGwMcowSfc4U0isWsZG7z+TyKxbyru8yxUpMfZbKOzQvzOcYcJQOpoZqoVAdg8gLlhPk7wUpjqFtXkaFqPjJkUWt8+eeQPb0Pdex5n4Sivl8Iz3frLS/HEvQ1miPXcfPcJ3f424h5n7AkjVWrVmPD+g36iM9FH0cW7fTUtEBqUwagj7C1i76Nda8f//jHYe1aJvXYzFHgf2paTGQG+O0nTJwwYNOx/SOJZfK6kSQctyAFdgsxxnC8h2zacKyEcKQrfRBd7931PXjrrV2vN+XTJianMTk1g9m5MjLZAgZHRjE8sgrDIyswsmKFEi34/PQr9P1SAKgRhG1YLXgvRe2ShqiwQN/D/QOluJncUy6XBBQQnB0aHsSKFSswNMjalhnVljY7SvPd2NZSH3BvR9jDgamcH+0eNR6W9eOuB6SNrhF991yBF+xdTfbK332B2qX2frt5V3v63X39jgHcvfi8u/ukyx6/O4zbiLrIcte95rrPLHfIHn2+u+AtwVPKEC8G3mp/wjXVfW+qNlPIZdNoVCbx5IM24GkHbUCqWdNa2ERS16IfQJulA6piv9oeke8lkEsl0XAy/Jms7YEtYc7UZjJt1s1NI5F2JUxY9p4Mfm2W2hjspNChMg4TLt0emt8TCNlyfaPqCPdunF8eBFYSkQOEW5QnbrWUnCVgl0mBaa5XCat92yk5lZIU6u2Ekq6YfJROpNGoNZHOUu64qfq+TC/hs/F+6YytecVWB9WEMZsTrQ4yrQ6SLe6h2mI8p9p1pPN5VJstNFt1ZEn8bdSkcNBsAZfcty1YA3wiaDuREnjbcgkzBQK/A0W0WjUlzFTq9h3JEveo8JLEgEuUnZ8vo9ZqIZPNoVytGkithCy353eqJNzzmMfroOkklLQfUsKk86ydDuqCv62UTYZ29akv7hAP3rI31f5yGQXEzNs9mtTxybEFYgvEFogtEFsgtsAeWyAGb/fYhPEFYgvEFvh9tcC5Z76lP3jrApdsdy94q4CUk9fqF36NxmqCMJF7U8BbLmfmiGKwPQGe3qBXV4DKBya73+wy8YLz+wSQlgx6LRFw6mLOPNqO9cy3PucvFpDTl24XEOZpZCsyuEpgJOtYbdHL9T7CYs8bjUl5oHF2ZgY7du50NQEZ7Ld6iQraJxICuBi8JpuWAfGhwSEUi0X9COjJUnbSgRReOtOBRgyUj49ZPUjWCyS45sGkoM6rsDID3QQWO/aPsXQ7YkPx+gcddBD2338Tspm0AiwKNqQzAhx+85vfqFYVQSsGovk+zzEpZFejywVCGDPicXwuAreUzbVbmVSkr+NrLCTXNqOHyh4+IOKlkwlUsW4gg+C0EyUjCRSoLqT+ntezq21uMoiFoDqJjiHsgGgPfuowB9j5QIvmn+9Yxxix9nlwOZSaNTAhlKr14DCvRRYWpbIVpOJPnVK9ZNrWLUjnQJkgGOQHWoQZbQCDB3Q9HGceQiCYwPmQs+xBKpMgrQkEadRdnc7AQYSjloCTK97pmLnhaF84J+35xUh1fcYrUQmVAANtyucjw/qJT3iC5OKYrDA9PSPGZJlyqo1GAIxKQpxzwEOMjnnL/hDDlkq6yQ5GhnIo5BjqaqjureqlOhlZgmOsXVurNjE9PYv5UlWJD8XioABrNDuo1xposqBsiyw0L0Po7ksZbDcIjIFP5iZZFk0BwqyfWiwOOElXY0iz7wygc7WVPXPN0/s0dh3ARMZhBsjlWXeOQUtLlCAiNTQ4KGneVjuBnTsnsWXnFKoCb9uqYccfArtsFoOsTKSgnKrkkb00uXNINhacVLO3Z9DNPew6PbBfZZwdnByyata6BAUDaSHANu0AW2PdOhll9j2DxgJskwFwy+CuGLiSvbXgLx+i0iCzuAnQr6SSCsoOE3xaOSpWyhiB/XoNa9ZvEMC9fftOAahSAMhmMLpi1MaqTybQekowm9d3iRnS1I2Amm6tDZI3ApahHcenr1Qb2LadvnMcbclfpsWWld+UNHtWtWxXjA6jWMypFqmSVNT/Fnqn7K8fO7wX/RuTCgg8UxVgfGxc/nN2bh7VSk3MbwM/XR1eN+0CSXfJq/uEEy+LbveVXZ0Cgwd1e8HJhUugAa27DEs5nxL6PEu0ULJD1walI5byqpWUTTbmLaX8CbLT/5Bdz4Qi3jsAbw1yUFLH4w8jeLvGGKdkoNZrAnzL5arJJicJfocAiAG5DlTs3d846Wh7zAg7OTBGCCr65B1zicFq4RLrzEzh9Ole5b3UvF3WpPGZ7DFfKmN6ZhZT03OYnplDhYBFpoDR0VVYs269ElkI+luyVE1rAn2g9n2+a9w89rXUlb7TaqFWJSu7qvlEee4hMm0HBpRIwPEY1rPl+m5j0RJcpNMeFe63990jBctc907PpX2ENYP77nOW3M/128U+2o3dLpy3VFt24fRoax8deNt7k+gOfxcasLuH7D66vLt32MPjH23/L37edZ/+3B62aenTlwNvCcjV0QaZtwQY+eJ7+U4SKaorpF394wRrv/fuo4BKm3XfO2jMz+CYQ/bBsw8/EInqHGpc44oDKMoHcF/NNY4JS3YRE81NqqSCEpXIqjfBj6D0CtmpjVYrqIBOzf2kr3Gt8h4tlGoNsXiNjd9RuQb6Ge51KMXM5BCvFsG1WWtNJNmECgs5llJxahxk+7L0AMsdUPa4USYnF0jlM6aWwnIXLIMgdeUG0iiImVppMkkqre8zrQYlpu35EpSCpn1UeiWBTAsCbylRTXvnWROeN2AiS6eJRLuBYobSyzUkUll88Mf/5dYmUxuQkovA23lZrJNsI9Wx0i41rr90hNy8NukguT7S0pSNbmuPxZIa3ANyDyLQmvZywK0lW9n3JlUrpygPlZAi4K0YzT7Rk4obZCzH4O1jOofji8cWiC0QWyC2QGyB2AJ73wIxeLv3bRpfMbZAbIHfEwucddrxBlJF2uMZJ/4tBSDdH/oy7cFbJ2O3MBTUdTH94cHUudl5fSFlvUgFynuYuPZ3P+OEb/pr9QN0o22OXmXhNftHlJaStPNh073SdX3l/+zKS7VB4K0DbpXlDuCcc96Fu+/+Ie69924UGCBVvVldKWjqrsbPLNDP+ktNTIxPYMeOHQK5PODia/aZFFkNtXpDoCiDswRtC8UiBopFAQJ8nxLKBBgsOGutIHBDcIw1Bsd27hRAGH2FoFuEf+dkmh15ULgI28B7Pe7xj8O+++4bsIIIQBMofeCBBzA/Z7VlaVMxbx1YayxFAri+WQY6ErRcuWolVq9ebdKvINiXESDjs/oJ4hmLUVGRiHyxvUWAhvficXNzcxifmJTkqBickkgzKUoC0DafrM8F2pDJKSDJQB69XJDcMDgvEWpZ8fo4qA/YPTIDpnAgoxveg0eKRdtqoVqpoFSuCOxjoF61eKPgr39G125dNwLEiR3tJ67HS4LkjjCb38Bb/8w+eGh2J3DMZASyksmit7Nc53iZ6oCV7cHM6Pi2iWEmCQHjUNyawUPWYWRNtI6AhVUrV+LwI47Q2N22bZv6qtEg25jAZ936x9UKDizrpD0VQHNz1bxjU0yIfdavxIrhItqtGtrNqsAJSRN2HAuilUSlUsfcbNkYHumsGKmGrXVIZBEJzcSRbS7aQ1mg1BjMTtY4AGKTyBcLGBoZ0dghCE55VEqbiimpgqTWXg/2+8q4EDMyhUye9S+LyBcYqLRxODs/rfqYZIyuXr0Sg8UB1BvA1q1j2DY2DWHMYuwy8GgMGNWzTVvdaavd6tMZQsduIFu0TnIEffLjKvBgTkrVAXGUQFYwl2Ci2LbGutVPG0gzQEkQl4FNL6fMuKdn27IunmrZElg0MDKsS2r1o8WeYV1TAreZFNr5rOYakzEGh4dRqdcktVhrNbFy5Wrk8gWBqQTeBwcHURgoKpnGAGqvR0kJYfM5Up4UQkibGItGVmJbHAvW17T2404hcCbNtIGp6VmN13KlajKWrEmcTKmOLhUQhkcGxQbnuPM+QNxmAbycX6aiIEUC1ghPpzX3HnlkK3Zs3yEgM2TYh8CO5XOFPsnHhMkkVnvd81iCiLHAObY510zlICL77piwPikk/NcxhSKAvXOB3c6te8EwH6m5auwkk982/22qHM6X53JYOboKa9et05MwqYbrGyWnZ6anMTs3p/Pl612f0IaDgwM47PDDsHr1KgdUMOGkIuYta1KLgUzZaKfUYABwqAQQ2UEFaKvfV/na4t3rfrgj814uytbtUhrx4GZkke++Xzi+vC2V9NFsolypazyRiTtDn9RqS1qaNewpHc95TDPo+Ti/lZBlyQCSYnZjnOOF7DDWwuUxrGm7YsUIBocGlMRhdY598otTb6H3YHKJl7cOpFuZtBJBbKM1fHs2ct7d9+4Jl9pDRYeO3eXRgneLD8kFn9hisegJu8OF5X6Jvsa/eFXK2hNg+n187Wpf7G7bKeG+1ItJA3wtf9zA7t667/HRvcb1N3xhr1xzsYvsm8tiIJFGMZGWxHA10dQ+cKCTwhD1JZJp1Nst1NtN/Ss/SJCRfplrYdpRbCPgreSLXR3bOpOFyKqtlXHMUw/A89asQ7NVQosJQ9mCJI2z9OsJ7lmY4GcAKgFIbpvTue7SGb1jIKda8n5dcLMwSLazhEnfZkuAcftFv+cKlFRMspkvAcJMzEqnUW5UjS3KNadjz8p1ncCwQMlyQ6ookmhWklsbjWoN9UZN12gmrHYtyyVEX95T+CRTgcbue6y3Ae+fof9n4ma7I/snMyw/YUoX3AJcd+92zDT4vcquzr0MmbdjsyUDc53ajt8/SC7eS8q7PSjXF9ax532ZpCoVG/uKEKyB+pbiShvwQy9LrxIxrhyEJbURlrbEOZO4bot9q30Pbcr9q/uuYYlR7jju/6h6RKnoNpBPWb89VF96bj6mkyO+eGyB2AKxBWILxBaILfD/rAVi8Pb/2a6PHzy2wP98C5z59jfrC1v0pS/aEWaoibaGr94QVG/oy8eo+rFfZ2fn8f4PXII7b78R23dsVS25JWJawU37BYDCgF00arkwQLaAgbrMDRm8JktkgU325nBYhnm72K3YV6X5Mo477pX42tf+lw674opr9e/MzDRuv/0GTIzvFEi1OwFBBRD8TRmsTSYFAG3bulWgVp3yw046mYeRjcUgIgFJBi8YbCHrSwDH4CAGigOSUSaQymCGl8/kubwO5ZhZO2nLlq0mTdtsBoACg6keOO0C4xyQJhCw0wmYQZRoPuTgg7F27VoFmBmYYB8+/PBDmJycNClTAhx9at5GmT28F0E7so7IyBQIIOYia0emHHPIJJAdfCaLeRCPv3umLRmc4+PjkqCm1CSDPLSPDzSZfKpZPBjHAUPZQEuTOHYM0l7JPgfiOpiyKwBtAe0I/Kn7WPCcrCsF2utkm1VRLlfEYjCQ0sPRbiAE7QtwagXDBJAEDGR3ngNwLRDvnisAe50ktpNOtmc2y1mrTFKaQHuNQemAlOmBIierq2cOn6vL9o71q6sZpm412dJpFIoFjRX2YZ3gbLWCkeERgf6ULX7ooYcwPTOtOWMSoTVj3AYAdmhe9pWXA5YUN8EMshbaTWRSSaxdPYqVKwbB2Gi7UUWzQdZaDfUq69c20aI0crWJWqUuQFfnCtj1IDdpEa6/uhyzTxbw0T4HOYgtS1njokBWgu/lasXmDwN+rRbaraaBV14qm5J6IEjJ+7A2XULzdGhoCMMjRRE8Gq06xqfGMD09haHhIWxYv1bg7fR0BQ8+tB2TM3NotlPWVIKgBG011x1oGzAEDWD1r4A7HAHZPXVw4bpibFpxTj1A65g4JrNqn6vOraSTCd4aw4gBSdatZUBSdW3FArXfFb52dUnF/mbj2F+0CYORiQ5yQ4PIDg9imnXtvORuNofBoSGxUydZAxmQxCwBXc5xvpFhrU+nFqBgdqD6TkY9A71ORl7AnhvBAbBjAWq1r6d+aQi6s64ea7WWxPokO5ygoQfccvmsgsNKUkk4OW2ffKEbmkyt6h4z4N1oCqDnHOC/VpfWgsDWBi/BbQ9igGMQSbZu9cF1J9kdnOfBPqcm4MFbL1cf3VYEfe9Y4t7vh/4tHENi93vAza0FAXAbrBGcv77+s796RwDX6OhKrFu7Ts9C5i2TViSbPDOLudnZ4NlpV/+olE0+4vDDsGr1Sue7Olq/KK2uhBMntWzPZm2N1r01IDj6DM5HqU6wT2QJPw99W+Q9J0ftbR4u1+ZFg/EUrEnd1zNlBBt/puBgktCspcwkrJm5EiYmKJM9LTCbYADXK0t8SksCnfOFiQ8ap/yb4H8qLTZ7oZjH8NCQJMMHKNMtcEeLkWtamMjjslXUQEtIsR5VskfPcwbpA+Fy0LW3CQCQYNlauAfssUTPn9Yu7hmYuBQkIy19Ut9PCVQHe8foc0SP3t3m9dyJteGvu+62ADTien72GSdhaGjvgJC9D8b72Zh7FAZZIhnR2us7dfevLTtcf3vfE8887cTAHksedzqPE490r76uv/GxBW/3y2UF3FKqtpVso+qSU4pIYQBp1WRvdqAEo0YEvE2LsUlZ4+7uVOmBSBJDq1XgBgat+iyOfsoh+FMH3qqOeDqHWqeCLJO0uF3R9blHtpIQBDx797TRv2noVMJKiARrgVdncQl63LdpyEX2yNHfuV/xyYc8zidCqvYu99lET21RVzkFgZGtppJSWXuXVvAqQ1LsULKOvfh+vWH7ZJWjcIlpTFCzkhktU+XwwKi+c3Qkq+zVhlCryQ5kKtfqTcyVWCe2rba0Wg1srg3gn7dPYLJq1+dGodbqYKZaVwkNAs1y024D0ZXK4/YXXAVVKsZJ+FvNeds7NljywalGqC4913ufHOPWT9PqsEQaylHzGJ5jjFuCt1xDgRzHjMsa9t8t+GxM2lP5nFpVMtrcg+WSlkDySC0Gb/eqQ4kvFlsgtkBsgdgCsQViC+ySBWLwdpfMFB8UWyC2wB+iBU5/2xu7wNso69Z/YewVVVsYZO9+8gC89V+H3Qn8Yknw9pPX3qIvwL/61c9x803XIZ9jXUXLdF78Fd514fUXfuavE4K+S0eeonjuzOycvoQTWFawfZGoFY+Lvsg22eXXUgByd5w3uCT7g7WNXvayV+FP/uT5eOcFZ+qzU04+HYcddqRJZbVauO22G/Db3/yHas8uG2/zfdOv4YmE2Ehbt27FfMkCeJ5Rp3qo1apALgV5GcDNMHCSMxBo2GSUPbNLbB1fv1XP3hGoyhqD4+MTCpoTDPbSlwzq+OAMGYQKRDDQLJA3qYxzMiYZbGUQnSzKQw89VOCKr9P3yCOPiD1MwE5ha7EBjQtoDNewMDIDzXzx+sNDw2JYqQ2Ug6UMmWqbGqPWJDUt6CybN1uqm8h21KoGilYqNQEjYvaJlbsD9RgAACAASURBVGW1Rk1KzjNtDRyxNyyg7tliXcChD+I4UFLHR343oCVyDUoFO4qyZKIZuCK7rFxWUF4ymI2Gq19pYKcYC2RI+wKtLmCv91JJ9TMBd8pi+kCZ9ZVj00ZHaU82hw/4eEDIHtcGngdh2LeVShWluZLs5tkDoXEiRwcMrZDMJBk5AnRkPWSMhcTxb5LXVvuTAC2lUYdHhrHfvvvK54yNEaCctpZQjlvPx8Cck4h1DAiPNXpAWJLArsas4WEtsT0JWowMFjFYzEmil0yOudmZ4LkI3irWyWdoO7BOaIUbBw6ls+d3g8LZ1mJ8Eie1MKuTo2XdU/7OYJqAeAZYk1aXuqO6c3ZDgXrptMYxWNuNQHKdMtkMSPJzJihkUBwsgDSKqZlJtDsNrFu3GmvWrBYQvnXLJB54YBuqjRYyuYLGtiRzOb/FQnHgENvnZIujPqg30Weh24mC8wRlQ1Zt8LtjIvP6kmQU09YBtmQVOa6lySEzKOnmOsFFN/YYiGXkWeyfNOvPUuqxg1KtinYyiVUb1iE3OIDx0hxm+F6zJWWBweIg5ubnVUubigKUTKaf88FfkfV9yQHPjHcPbWCXr2XtAtNu3grecqwoD+aF3slYLxZsDSe7n3+Ce51ssQGW/kifSBHWNhcLMgElzExOTWNyYhLjExOaeybXbP3pXYyUAqJAchSM9h0rmmnI6jcWrtWNDSXDnVy0B4Rd3Wbf/25JcE4w6hns937JW3p+D9a6fwkkeEao2EVBwNr8I9UgWNd1/fp1ah+Zt2LbSzZ5RgoJnuFkvtmAYgJNBG9XrlxpU7XTxuzcrGpjs89NxcGzqz3oELbb8uFsJ+UlqP06EGWVGQM5rNsdnR8Ltwz9j+uyqfe17mRbf0IWG0cI7SCp03ZbCgxMOOI64euxB21Qt7I2NAHbpGpWGnBLv5HXmk8lDPoJAiRcL/S0KkdgSVBdryCzofvtBUlnInVH2fl+wQyeNNrEHpey3A6IM8pk+5/5zOfg9W84PmD9LfRNXb2x4GOuq1/84p24+0c/WJD813XwrmQrRk6wfVBbDGaO+UMOORxnn/3Orktee81H8V//+W8aO5ZQFzICl34OP9MX98xMFLnhxs9GLrOcTZe/4+lvPz4CNi8hQ7PEpQjKfvrGO/secfqpJ3SBt4se93Yet/fB2xtv/tLyRtiDIzblcsiD0sbGlhTQBqCIhADddjqt2q4Cbwnkub2GrYdJRL+p+J2YmLduGzmfHECnXUezMo1jn3Yo/nTNGjFvpRSTyaFTb4O1bLkHkgJGomPgrWOhIlmza0VYs1E/J7/c85lPYFNiZtKrB3UDuMGMd3NBo5f7HpZuaBqg6ssEpBwg6e9jbNOWQNSOS0ARg9aIyUoy84kqCaqKkJXrSroEtXQdeNvJmiw0j/H/0l/65MyhXFZMYCqbNFodjI1NiO1MeeI6k/oo45ysIdPOIpOhnHwHP/rPLfj2g2MoJPNa62mBdrNhaiBJU0zmPifZAmrs90YdyWYD+VQSuUQKA6k8Oq0EMqkstrdnUE92UOo0Uak3MZDNS9aZzGuu8a1mAiXU0UATQ8k01mcGMJTMSpejhCYmmjVsb5VRbTaxKTeMFQ1lhInlzQVvLtVGqd1AiYmyrQYyyTTSTF5LWUmSreXu78Z7MNTjU2MLxBaILRBbILZAbIHYArtsgRi83WVTxQfGFogt8Idmgbef/PogIBwEzaI4ggv+9YZr/N/9Qj5hbMqOiv5NCbNrP3VrYCYGT//+7/4G9/zLD8XUjAJqPScH5/QLYvpAQRB9cEcHLMBl403hAQxevu/9F4MBsXq9sqgcHY/76Meu153eed5pCl7u6isMwvc/w2Nx0U9Zp+5lL38V/uS5f2r3PP8MAVQE+ljr8qwz34nVa9YIaPv4J67A5MROkz18FC+TLm4pqL9jxxjGJ8YVsJYsaorAT11AZatFgJJsMAJGVleWIMeK0RUCQbNZggWUUrMAriRaMwYSqr5qo6kAOH/nPWdnZ63eaqMhMJSMXNX0dQCcZ2+xthNfvB/Zfrw+Gb/8oS3Yhp07dwiYI/hr7DCT8vRIKWt0dngdBvXFGkwqED8wUJRsJEEAtlmBKQHTGT2r1fNNqu0M/JM1SsCWwRsLUtN2xjA2BqgB1wp8RTiy0eCVqcI6BpKTjwvliF0HegSxK5Dtgv0OmAqu42QxCdiWCNoKuDVGpkAnBeytzwL5uqB1FihnbWoyOvm5wPpa1dVR9axUJ30bcQKCl5ZA6DyAb4w2zyy2ml8ct7QlgW8Gwo1NFwb5PLDvr08/wDplmWxWMrVkPXM+cIzqGcUCJfuxI6Y4a9lmsmnss88+Cq5PTIyLRUnA02rj8sf6T5K/BOk9m1B+zFiIHI8aL469SYSIDFc0m2Ki5DJp5NIpMT8J7HOe1Pk8rNdGZmMAIUZ/9yki5oc8zOEZaV1gt2SKPb2OMrwpgWU0e5NsGQK2kiVk3K8jJi3HLueibCPwlvXRyB6sq/5luUSbm4QpO7BB6cMssGpVAes2rMTw0AiqtbrA27GdcwLFMjmy63gtB9iqTRFAySjyQU09h0u7O9iYDvA//qHp4sFbO0+ALSUZ271yyNZOMW9dPT8xocW0dYCt6tkmxYjusB4cA9xk0vCMbBoMwIKMwlwG6VxOIO7U/LxkkVetXaP3pudmUW1Q1j0hljbr/nKMclxlcjlPALZ57hI0yD7S4zjZdQZflTziE0Yc6d6kZF0ehgPwBa15hrS3SVBT2y9qkQP8XAvmiTHjfTKCQ/n9YNFYJ0BJlu3U5CSmZ2ZQr7NGnoE99NVBz7g5Gkreu74xaqSTFfbtdf7VJenI57l6tyab7BimTqqaYyYAZB0uZ9LOEecRYXCFI8X63VyHB28t6UX+QokrBhgqeSFyPVqbyQv07ax5y7kg2WT5b1fzdp6MId7DJfk4vz0yMozDDn8cRkdXuLqIbcxMsy7wnOtbX6fcmLc+mcZNCb0hUDvowhBA7bKlrwQZPTa6fntbBTKiC52tf0ejLrChk3COACphxo9xY7VGmSC5knQIiGjNcv3NPhBzXSx2n4zlpMf9e55BR0QkYFGHigmBTmg48m1sLrM/C/ZD0c2fzonYNLTubux4zFqUDb/uU7dqfne9lt03dh/Odevss07WHqL7OotfaHGFFCutkMsV8MpXvg7f//638eCDv8XZZ1+Ao456atfl77/vXlx7zVXYdMBBeP7zX4ivfOVLqNcqQbLY0gZZOqWGtrnx5r1bw/XUU9+MoUHPFH6U4C3bdZOByqe+7c0LHtFfn+Bz7ys4T+3Y++DtLbf+zW6Mwd0/9IBsDlnupVUf1dQi+MoiiRyYLMhyBm3J7JMlqsoJTikkmUhjEFZKxNe71b/cM7ihUEvm0Wqy3vkcnn7UAXjhmrVodcqm6ME1EyyXkjYWvmP2Sj7YJUF6ENPv2aLALNuZyoSKA72sXH5OIHCxF4+v1mvy39qLu8RfL2WsRwHr09pewNYiq6Vr4K3ZiwoXSthrcv9myXR8yb85O0T3YfzMi6EQTOX9+b2F7bEyMgbems/kdwd6Uq6nCUxMTCCXISM4Zd8TUgUg3UCqxu9OrA2ewT0P7sB3HplCu859edrawDUtwaIc7E/l1IkFW86nUa/WkG63UUilkUMShVQW6U5KfTrTmlNN3nKrhflaDYVcDimCq0lLkiZ4W0YdrY6Bt6uzAxhKZTkqUGk3sb1VxUSjLNb2vrlhDDStLAbBbO7FZjIJzHcamGvVVec33UkKGM6K/ZvCI5UYvN39WR2fEVsgtkBsgdgCsQViC+ypBWLwdk8tGJ8fWyC2wO+tBU456bUWcA/C5hZ4jIZzjDHS/fJf+hdILkcPc4G2KHhrQbLbFtjj4c0P4fpPfRzlcmlp1oI7cyETpxsojn6+S/G3SFCQ7OCPf/JGAUhf+V9fxE/u+ZFq9Pbek+Dtxz55o1p03jmn7h5424Va9B8eUauzjuXL//w1eK4DbnXP896uE/mlmmAUA9Dnn/9e7Lff/pJQvvji96FYLCw59hazDYHJjRsPxHEvfSX23XejZVNvfQRf+Pyd+MEPvi/QlkEIgbLNJs4463y8+MUvw9DQsIDMe+75Eb78xTsVyDjiyCfhL171Bqxbt15/b9++DZ/9zC346U/+RUAtg2tk9q1btw5bt27D5s2bBVK/+CUvxcUffD9q1QpWrFiBVatWi2176KGH47DDn4B99t2Iv/vKl/C9734b5dK86m4ee8wz8bznvwCPP+wIBTo/fvVHDDTzMpZunO+//4E4+W2nYePG/RX037LlEdx+6w3YvPkhDA4O4fVvPB5HHXW0WDiU2b3nxz/C975zl0BcD8QSuCXzlwAd7UF2DH98wNsDzQFj0jFVFQRykp5OT9IBmSYv7IFNtitknRnsa2AmgaKkGLH829fj5XitlCvql0a9JtCWADjryRIM58E8NpcLGeUKwBHMc8Ctl0NmGwmE5vMFPS9BnxoB6gaBTg+SePnkXr1lG3K9UqEh4ytM/bD4fiiGTPtRgrZaqamOl+zpoSfJ1xE8NcCWSQCZtPtXgbGMwHyCJOoDAtOppACa6akpzRGBNtm0kgQIYjH4JoZFk3J6lLBz7DKxrNnXEXa2Y/fSZjkBxGSeJBRgq1craFZrYuCy/iqDh0I4rQsDGeuIZXqAh+6ZGMgLR8D+oI8CiNWDpZT7pXQgWcNkajDZgFK6lDMn0MyECT6PMZMNkCZPmP1KxnMNpVINpfkK5ubL4GMQQxocAtauW4E161Yily1gcnIWO3fOolqhXB4xW2NTct5pdAZKwO5ZXA1SMnP8ehKNyep4X5dWsWNnLCeHTDumyK4NZJEJ4HZcOJS35u/G+BS7NgBujQEseWt2aLuDBtposlkMeOcySBby+kkXcgJxKfucIHg7PYOZuTnJIROYZu1sz0RlUJcALse/ZOBTKeviyGLJBAQybjj+KGnI+RYkbgSS2xF2sjNVEMAWy9QD2N51hyCvX2/DW7pUgN6FOPD6loTAZIb5uRLGxnZiYpJKB3NBgoSBtlaT1g/XYP4KUQ9mYDAao3NbiQ4BcG3gnv2YhHZ4fcc0F/vYVUPWo7mn8eC9v50DH3vrKoSAgAG43h/Z++aTCNwKvI0+kFNKYILP+vUbFPgvzc9L8YEJFmTm00Z6drXLgFheY8XoCA57/KFi7XMe0V9Qkr9UmrfnZN1fAddeWcEewgO5QaKOv/gCaWDPMIuAul0rd5Rl283o9T6l30If7N2CpAp//ahUswPjXYJTt739c4T1e03aONydBEk4bIBPWHAAtno2mCBO0n5BQ5feoSmhI7KXjILT/Z594d7QjvIAUvftPXhbxi23fn7JvdKufnjKyW9Urd+Fr8Vh2sWuzdIVH/jAJdi4cZMOqddrUjfp9gz2F9d/XyuUJSM+dPH7tW9d/rUceFvGzbeYbfhsu4C1L3rLm27+vM5/2ylvUh3p4LWo/1q89fwucdMtDrw95c3d11vioQ2Mjp7XH7xd2ipLW/W2262kyWP1OjhrSXUEaTk3iDtaXXcrG5Ck/0tQjYPrkSUh0p9pz5LKIC+Yzl6cLzw+OguryYLA20Z1Bsc+5UC8YN16tDrz2iN1UmkUWi0lsBEcpSoF083k59M2z+x+TpEgUtvWK88QSAzGcFAuJEzoUVLlIi9en98xlEiqkiystRsmSQpMBZVQuBalzUZqIZPnWmgluE/yKgIGZhK45ZZc+4UO10FHx+3af1mDlOLGfQjXf+fvfHIq26MkwKQxdwkKE9uulMqyF+m9VL1RyYlUE9lODuikUcyn8JNHduA7D40hgwxKSQNJU20qIkBgM8Fbyi4TYG9kslqDcvwO0GyhmMujmMmhXqHKkCXx1ZPAfKuOuXIFhWwO6YTtWfniuWRlE7wdSKexOldAkcxdyje329jerGKqXhYDeE1uELkmkGXSrhRmEiil2ii3mphr19Hg2OkAedbNZV8jgYerCxMmHqu5EF83tkBsgdgCsQViC8QWiC0Q7Cs7/b/xxRaKLRBbILbAH7wFTjnxNUFgLAiK9TB9Fqt56wP2/YzQG0Dzf1Pq7FM9dap80IBfdr///e/i777yRQWhCM4s9loQoFuEqbJYIG+pjjNp55uDQ37+8/sk70wZZbI8/YvHfeKam/TnuWe/DcPDg7s8HoLAUB8JPV43+qJ9XvWq1+O5z/uzrvfPOfdUfVH/y7/8EK655io0Ggzs5fFXf3WpvqR/4Qt34r77fmxBgyVe/UKnZJededYFAu++9KXPYGZ6BsefcLKAwfe85x2S3TTAq4XXvu7NOOGEk9V3n73zVrz2dW/CS477c3z17/8G3/zG1/D+D3wIq1evwRc+f4eCLjx22/atOOesUwV6sn37778/VqwYxX/8x79LYuzjn7heNZHv+vrfYe3a1ZIm5VL8kuP+AuvW74PNDz+ETQcciC9/6fP41je/JlDlRS95OV72slcKHCYD+aGHHsRHr7zMSTe6AI6rY/qud38A6zfsg2uvuVqx5bPPOR87tm/Dxz52BV7z2jfgOc95Hr7z7W/gZ/f/FC968cvw5KOehn/4+lfwq1/+TAEgD/p53EHMUVevywfqxTZzoBqPZ21EMmmsy12ygQsOhefaZwHLNMKU8lsRz6CQNC7ZwY4hTelp1Q+mJHLbgkTsH77ItDWQ17EvxYYLf3iMZ5/avY2tSTlMPgeZWGTeclxYLTADqHxtShteC4EHe1T3vkC8HpAyCOw7gIr1XwmG1htiChN4lmx1imAk2aMZJ4tMpnRGYDqfzYNpYu47hNskrZuYnJoS+LxhwwYxovg3wX4DO00WmwC8Ab6s72h1HK1mozFEJM/rwDey2Sl/JxCDkoTNlup+NWt1Mf8kI+ie1HNro2Cbt5X+DZGI7jqOjsEclcoN2CuuVpmdbv9REFAQaZIAfQr5Qk4SyNkcg5vGqhGgKdYtbe1bRuk/SmK3VZOXNhebJAWkM0nNu4FBypOnsHPHFGZmKuh0MsbOc2xxtcKNaV3aY3FuPnRtoSPdLyzVmmb/6oJmPwK2kkN2v5OFojq2jmXrQTHV8HNBQwK4ob+X1qrNJYZiCTBSnr9YQKqQR4dgLUHcbAbtlAHQZA2xjixrfJtqQFasTALeNj86YhvZUHdgp+rgWQCddiMwwDlSq7FmaAKjK1ZgaHDIQD0G1hk8l/KAr6caoPveE8gGJlfsnXaA8HbLJ3svoktEixuEjHXO93arI4bt2E4qKEwIqJS/Ub07RwN24ImgOj6bkzUOYeNoQpcD9Pzc1iVCXyJWppPQ9qoD3ieafL6BuuHwj9TJ7mXuR9i3fqpE/Y7A21ZYF1zMW427kIEbzURjO7imsT46xzYTUgje0s9QpYHlAQyYtDnixQhWrlyBxz3+UAwNDco/MHFncpJy02Q3GsPfs4vNLJ6dHDKTPZjrk+WC/nVAqI3d/kBm+Fl0XHhVgnCcROdaMBe6rt8DErtbCrSI7EWiNYcFzHeBv4G3D5KQfP96n9QLUy79NXop8LYbQuu/n1sa/F1y8+OWYs7bW2/dO3VKT37rGzHo2Zx99nfLtscdQH9yzDHPxkknvW1XT+k67pOfuBK//rdfBFKui19kF8BbZ5tT3vqG8Nmc7Xa1cSz5cfMtX9AIF8AdMF4fXf/Z9YwRfEovGLxEo9jXNzsmsZ23i8zbaJbOMg99+51f2VWzPKrjDskN2prl/bRTfhBgydrtSZMQJrZIhQ3We6VvSZOdSeUQUWwNIJV6RZCMYUDcfHoYzVYN9dIEjjn68XjBhg0Cb6WQk8yizrVQ6iNp2+9wfc4wScjqxidBtYruV3Tu5pKhzcP9sld/cDL/kYSLXuauYdY2bhpKnLR9rn+vnbI6r2Sach+oEvBk3/KHQGjDmMcCnNu2dptYgANm0+mg5m0nSEAyhq32yZImt72h3zdHS6IwIUy4LgVZ6tY+A5lZ2sJs00rVkGrlUG+1kU938MstY/j2A9swkMwi3aqC0s2szUtsnHLGXLHbTcopJ4AGa+yaQgjXoFq5gsGBAQGsRPIJqDZSwHyjjpn5ORQyBWRSBFczAvqbrarsRsWYQiaN0fwACpmsnr/ebGNno4zZalnPtyI/gHSrg2w6IzsJAG62JMk826qJFZzgM6QyDjBP4qFKXPP2UU3s+KTYArEFYgvEFogtEFtgjywQM2/3yHzxybEFYgv8PlvgpBNeHTQvBG8XMm+jzxANMfYL+/QLsPngo9XP6l+nyt9jenoKn//c7aqJS8A0er2+wTsf2+4T+Fw8drZ4wMiknW/p6jay9+684xb8+69/FTCDZ3ncdQbynnXmKRgeehTg7YIIB6D7R8BjO2Rhe8866xR9wmMpEXzxxX8pwPutbz0dT3zik7F588O4+urLxKBc6tXPEgRIX/jCl+PBB/4L3/3eNwUEvvSlr8JRT34qLv/wX+OPnvUcvOjFL8Xtt90oNuyRRz4ZN914LX7729/gqU97Oi688H34yU9/jB/98w9w7jsuwq9+9Qt85o4bVVPvxJPeLtm/yy/7azz80ANiQzKwQSYT5TyfdvSxOPmU0/C//+m72L5ts4IFDMYT0COTtN5oYt99NuI1r3sTvnHX1/Cjf/4/qkVIMI9gHNlTZ597ASbGx3DVVQRvgdHRVXjXu/8SM7MzuPnGT+Pd7/0AfvrTezTOGNx/05tPxFOeejSuuvIyvPrVrxf4e+vNn0YumxXD93WvPx7/+I/fwX333m2ysqzLKgCkOzXf16oN6vW6YI+XU9bhDpgJWVoWALIAlaedhYynAOhw9WU9GMpACtm1U1ME1Sh/Wrcau07SkiADwRsG2YxhS6DTwBofMBPRQACwSQabVLHRCcluJVtVAFC7jWqlgmqtJkDU1721+Ri2dbFkCb3vGJgRIlZQ89Ywm9CzCC5ljMrV5uUzUMbZmM/ehq6mqWMORp9LgbJ2B5NTkyjNl7B6zSqsGFmhGsv8UeKBmHkGfqpmLoE1MWrDdBWvMMAAJ9+VNK/YBaxH1kSzRmnBhuqTETz0oFsATTlmZgA8RedyoDDtwKsIqC9beXu596Xq59obEJUSBuYkWU8tk0KukEOhmEc270BbwroEmCl35xiPJs8dAXFcmwxw8lLf9rvqo7XbmJqqYmycbE0ydtJhX3nn4dQaAsu59lsNVvf0XcCtq1crlpALIBP4Vp1cCyDzfd6JwC3tbexalqo1hk7AuBUDKcLaEZitGCbRUqQoqz1QQHZwAKlcTgxcBjdbItkk7F9XU3ZuZkbg5uiKURRyxkTxzQ8SKtxYNQDbEhIYQN2+Y4f8UzaTE7g3X5rH8NAQNm7cqMQUzxIKGdQmpSyZRmpss90MqLbJEDLpYw/4mQWtvmF0zfUm5eEK27s3TC6cTL26aopv27pdEr+cE2Gdbfd7cEHPCI6AdVE0vmun4FmlBvR6n2M1vkPWrZeqjwbovfy4fGE3ZmhjpatOrZtJPYtUd59EEk8C+XNj3ooZFRI31Z+UVx8dHcXIyIj+thrlFdW8Zf/5vUoUgCR4e+jjDpHUK5+PCiFcS5iQY0keUdatZ99GwNVIzduQuRhl00ZllB2TPdLRPuEnup9ZuLfpmmCWnhHxKeE1eiSb5Xaj4H9ktxCw6UOAJ1g73GG2BvbsBOULw+vsLfA2kJju2tD0DI7dAkytkQT0br9979QpPenE1/cAnMuAk4uAglRSueTSj0qxpPe1Y8d23HXX3+vt4457xaLHvP+95++Skk23V+m+G2X1b7v9y3rzpBNfi0EvCR1ljy+5w7QPCbbe6mz81pN6bPSomLe8ngHuJ5/UAyov0R6245bbouctrU4TvdTSMHd45Gc+a30Tv2ILxBaILRBbILZAbIHYArEFYgvEFvjdWCAGb383do7vElsgtsB/gwVOPP5VXcFgNcHFmkJSWDePoiueGwUcIu3vjp/ZBRn0I3h7402f2aUn/dn99+ILX7hDLDmyoPw1ek9eKoi5W3E8d2GCp/2knQnA/fjHd0vyl6BWuVxRnTS+zjzjrWLl7ParT7kvgo/XXdcNHkf7xd/jzDNP1q/+2E99+pP4j3//Vxx99DPx5je/RQywCy86e0npZA9O9bbbZ5g3m8ayPPyIJ+EVr3g1tm7dive85zw86UlH4dhjnoVv3PVVPPjgb6yuaLOFVavX4u1vPwvPfNazcdutNwp8O/2McyRtTIljXvfkU07HUU95Gj513cex+eEHBS4SmGWgnUDwK//itVizdj2+8rdkaRj6ZYF4y3pnrHPNmg34i1e/Hv/0/e/iF7+4TxKlkvyq1RSIPeucCzA+Poarr7pcIAjb9rzn/ZkC7gTiz33HBfjaV7+C7333Wwpwv+a1b8Kxz3gWrrriMkxOjqsdlNckWPiMZzwbxxz7LHz5S5/Dtq2b1Q5er/dFYKRBeeFIDVwDzTzYZMCGvXpYqh2quxr704/zLjZTx2TYPOOXjLG5+XmBtpVqVc9IcIgMZMnZMctejAMDJYO6tl3sKsdYc8BxUDPM1eYl2EvwmiCuBzkIdHiJYe8qwqSP8JkWC9Z3xal7WbfOJsZkM+DZ6mWanGsA7/pkDQdUB/U0PfOSzIJGE1PTUyjPlyS5vXr1Kkl0k11Xr/MZWhpTZAiKieJYyQI4xbQ1uV0rXtwJ5Or0XLSXJPEIMraNlevcpoefKX3rgfAAeOuR4OsF/nuBb7EK3VgRaOccrwF4JkVM0C+bI8PWgHZKAqcyHG82Z8iu8aQ6na6xaHLCvJ+u45iKAhIFItr1DexNYXp6Ftu2TaNcobQiwfO0WyMcyhZxTgFgFNQjdckAbh4LJCCb1nFijV1rQC1lAtVEx+QRYCumrWM9O+az6th5qUX97tndbpyw3ezPXNb+LeSQLuTRptwt/ZTzuR4IlV1dDoLqeDeaShpSXeiuhAMP5JIZZMAj+5jSptu278DYmb1eBQAAIABJREFU+Jgx1jM5V9O7oblHOXjWWaakN/0cJbtZA6/RbGFoaEg/AwMF6z9KgqcdCMvkAifRaAxiqw2tcROVVtYbTobYSVVy7FDyedu27di5cwyVclXPKF/g+s9yAXwfRlD4rlqp3suFALxf8tXXYtmGySBRNn/0917wNrou+3QVG3h+toSy692JD91e1zNE2Q9iQHlmFOX8I+uFTR0DhjnfB4eGBKgzqYUJKeVSWf6CIG7od80mBGYJ3h5y6MFa4+n/5XcrBHpNftP8eVgH1ny49/NRhmw3YOt9fRco2YtFhgKnbm0Id2YLFiHnlN2OK8KYDdecKItW9/Wd4dl3kXrGvde3qdYjm+z6zV9nAcAVcfoL14VlgE3fgAU26f2gG7heYJdFUTf7gHuC2+8wgHJPXyee+Dqx4IIWLvGIvWtA9N5c7/OFIi655CrtR/yLwC33YFSh4JimYsJll38M69aHIC8TIP//v3ovKpX5QCp16b3w4rAkwdvb77Aarie+5TUheLsrDxh5IF0nAIFpoyjjdRfHQc/1ovbaVQYtwdvu83YdvNV5u4DgfvbzX93TYRSfH1sgtkBsgdgCsQViC8QWiC0QWyC2wG5YIAZvd8NY8aGxBWIL/GFZ4Pg3vTJocDQk2MXu6Yn6eIBCJy4SEeoGIjx4awyHm5zU2a5YimAcAcJvfuPrkgL1NXsWC/UsxvzblXv5Y9jGXmnn6PlkuV790csxPTUZHHfGaSc+KvC2XxyI4PGne6Sl+7X/9DNOUlj3U66G8N13/zO+8IXbUCgM4rLLPqpTzjzzrcvWAlvMlgy0Pvmop0uymVKT42M7cdNN1+GHP/yBZEFV57VJSduEpNmuuupaHP30YwXuUXL4yisuxQtfdBzOOONcfOtbd+ELn78NlUod7zjvQjzt6GPw8Y9dia1bHpZ8JQGMQqGoYOUr/+J1+NUvf44f3/1DgWqqY+hBDDLm2h2sX78fXiXw9nv4+f33aBwagNxEab6Mc8+7COMT47j6qstkB6tFa1DYkUc+CWedcz6+8rdfxj9+71sCCin1TPD2Ix/+EGamJ1EsDqBQKOAJT3gS/vwVr8H99/8UX//a3wo0IijAe0n6VNJ0LTFxOVYJzhi46XikYqU5Zprmi+/JMKEhQI76RAU9g5dgI4FwMun4Q+CgVKqoLWQck13tmaMZgp5pk3QTH89JlIa1Za0NBi469qlnekYGJM+za2fE4qpU+XxOctUF5D0b0djEXh7ZwD//6pY5DcECHR/4EMf8cvKrlKUleGYgNFmEIQhoTD8HPgoLDO9tjNu2gCtKxQ4UiwLPCOrMTE9r3BJkN9CCUnoG3vI5rQ6nAYWC2FkYjeAtf/S7A249gCuWKBmhEdlBx5724zUEngx8C2wS/LZ40JrH68eBi/zXg7ZeLpm2SLGWLdnCDkgTAKvLGivXDQP1IZMHCIoLcFJ/UTrXjpW0smq5GgNTEnqNhiTTZ2dZ35r1W60+aggfOzuK9enYmH6QExR29ZENOCP4G0oj8/dk22r1cSZJvjHCspVMtftbY1F1bAk+2rj29hFwRpCfY57Maco55rNI5XNi3rZTSf1Q3q/JNqmTw7qzftxaW61PNb483heULnYwI6W9ZVvKLbYwNj6B7Tu2SxGActv0NWZ7+iQmpAxKPpn1scnsrJTLmJ+vqJYd75HNpcTQHR4eknoDfwoFArlOrtnVbjXQ1j93yGhWv0qi3eZJs2V9tn37drHyq7Wm+lh+gACj66vAE3k0Vm+EQGy32INPKgnHsJIceF+fnCLp4GjN2xDMDJn+IcjpbhfOXzcMLUnD2d/5zMXwEg9+GXjb0jxX4pFj3VrdcC+HyfGXUHIL1xpJY+ey8qfsF9qKPtz8Ujgv+XyrV63CIYceJNl1+hCCY15CsvvZbGyGeKiXTw4TW2z4Rue9E2nus5d6VPuZPjLJ/jrRhKDg2q5mcTgeoolFNuaDpvlfonkbEb/W7fm7PojUNu99fyngLrxR/6O6qdvLXKnnxqE3LpXKuPNOAyhPOOE1wXH+vbec8NpFzg3fvuNOA395LMdJ9/zqf/pS4C3PoC9hwpS/Nt+7+eZP4+67f2CyrTym2cILX/QyvOa1bwxu8pbjX+NUM8Ka7Us/wOKIJPcZd3zGbMPrMtGk67WLGZK08R13Wi3YE0/gdfYMvA0NvGzXLHPALqCx0SvswuGf/+LX97RR8fmxBWILxBaILRBbILZAbIHYArEFYgvshgVi8HY3jBUfGlsgtsAflgXe/IZXdENG/aJfHgtwj+YDmwpu+/cWBHAiwU//ayIh8PaW5cDbyLUYTL3rH76Kb3zjaygwIM96O5HaRstZ+9EEP1mX9/ob71j00jt27BAoyGDv9TferuNOO5XgbciOWK5d0cBTbyyI97/hBrvuUq/TTj9RH1//aTv27rt/iM99/jYUi4O4/LKr9d7pZxC8Xbym17LMW7E9WzjooEPxxje+Rfb/2NWX499+/a+YnZlBVeyjpIAJsh2LAwM488zz/i97bwImWVGl/Z/ct9q7qzc2UUEdEPVzHEVEB1EQHBQQAVkENxwUZ9x3dBAdN0BFdBRFZHEBdPwQcURlk1FABBHZ9256767qri335f+858SJG/dWZlZWFSD+v0ieoroy7xL3RNy4kfGL9z102OFH0C9+cTndf999dMp73ku/vPIKtijGxDpslF/0Ty+m8793Lm3etJHBIyAt9n/Ws/egF79kH7r8Z5fRtvExVnXxhLCFhU2eNF+xcieerLz2mt/Q7X++hcsF5RXgKcDde9//UbZN/spXvsiwx07ut1r0nOfsSe/5t/fTzy//Gf32N79ideIRRx5Le++9D331K1+marnE+bue/ew96LDDj6R169Zy3t96tcYTqcifqm0Q1wOoih/ESUGlgA3AJkA1o3DjvRQm8BHEKBjQg603kVOrzjBBjlln+1X8VqtiUZcBYIsSGa9kKs0xhDo9nZKcZggbVHpq18wqTsApC8FVdau5ekXR7L5UVZbJINdzkqEFcoCK3bBcixx39r5RhVWwjUAtthlVlavmjOT3ECyxo2We6OQbs70NMygFDGJVLPao4o8KJTKUdFANr1wpltxjW8eoVJxhsIvjcL42A8dQR4C3qAPkb4OqtgllNfKoAeYxtDU/DJHNuUy8hMUobDJ2x8Z6WtSyDqyJKO118t6CSKf/Dd4Tu1wpuWBxUeUGiJz/Ngp1boPaM5vjabuU32g7AnZZ6ZmGtbZA8jgrM6FgletAe6zV0K7R74q6neueOw5DH01Lhpm0zY/JnBvQu0ExBuCAomKJzHCOrZGbxho5xvnpEEFGkEb5x8DRnAqAGjATsBDnrwHU4R94D+radJoSUB3jN3Kl4zlhcszxGQE95cBh+2FzLuXX4lQsQQsWHQR3BS/JMO0Sn8Nqd9Omzay+xX6Indyjeq9B+Sx9GOe9rgMQy/FMEw89f/NZgMIRtvXFghao/9OZDEMczutn7mtpCQLHgXMTyDeXSFGxVKRNGzdyblvcA6g/VVjLlatG3MBci0nVOldVzM7z22m/bnOW/kHgrajfBd6qWl4Xj4SBoen3zIIHd/xghwmmm7TjizbuFHJPmbpU1a1R3nLfaAGuqqUlBy5eUEDDoQCLhvAb/RmUl1DlwzVBFjMIoMcL17Z82Sg945lPp0wmQzMz02y9jjqQ8YjYT0evU5qSgGAXnmp/oNen/Ye2ss5jFoGoopaOZpUN9936eei82tZNJfYGbyXO7c6m9dWZZZlVDxb4Ov2SLW433GoagnNps7dus38nmNjBnhiHB1i8+AcCFo87NkglYt87LgC6kUjbPy82gPM4Bpwy5prr6jodS69c4a0eG+9fdtmP6KqrfmHhLfqVAw88hN54ZABvjz/2DdxWJS9nt7Po2KQ7vHVjMxvetm8f0bMCAl/0AwPInRhJZ7jASEW+m3S/0k6f9kBjnV172fqSS69cWFH8Xj4CPgI+Aj4CPgI+Aj4CPgI+Aj4CC4qAh7cLCpvfyUfAR+DvIQJvOuoQp5gKGrqX3CrmQpuFJ1+iE5A6gST5pn7U9gTR6Zvbb7+NLr74fGObnJJ9dOIxeoQ26uBw8XqfHGJr5zZ5eTEpD3Ur8rxms2kqlsp2u3e843jOh7eQV3QyCDH6Thd4rOd4x0kCb79jQO853/gq3XvvnfTif9qHjj/+Lawieu/7TqZcLts53m1mojA5vGrVjnTwaw+lhx56gK761RUMDv7lkMPpFa94JV1yycV0443/y7bE69etoxNPfAe94AUvZEXIpo0baNmyFfSZz36RxrZupe9f8F36yEdOpT//+VY65+yzeAL9Ix89lfbc47l0yY8vos2bNzCcBGBD/tajjjqeAekVP/8pA0k7Wc1XIIAKOUaXLd+BjjzqWLrm6l/Tbbf9kSfkGUo1mjQxOUX//r4PM7z9+tlnsYoNk+sAoJValfPffvRjn6Jb/3QLXXjBeWx1fNI7383XcMH536Hp6QkaWbKMjj3uRIJFIeySocyampqkmlGe6uQ4IxRW9apCKYQgTNw1yPLbTtrHAtUnQCxUrVNTUwxgONcrW1YL6QlgqByfAWgizhO0SQMiEYNMGupIyaErwKfOvxkoGXtcPZ4CXX1/loOqKT1U17BoBBgHwNU8knztDDsDMBIcO7ANlfdMjAz4EltkgT5q8SzlRv0aZTNUtwy2VUUcTDTrXC9DBTMpj+OgLrGoArF72q5P47ylW7ZsoZlp5PtsGgUiQCDgLY6vSk652Bby+dbrrLTVvKuAjnwOzQcsFyRKsnYzuQ5ssgBWW0KbbsgFt7almO0086luI8hUQa2CYmlVqA8GVwyXA3IgRZWyiuU3cqqK5TJyZAPeIhZq7x2onOWeE/jE5sXmOKZUTJ1km3hLIJXloygCg++m2CEbcMuWyHwk13Ja4C0rno1ltf23gVScv5bjGhMraSizYemdz1E8m6E4ciFDeYv82AC1BnYLaTWKVQPl+P4zamZ9lhnEZnoZBavt6lcKgv1wj27avJm2bN3qxFfUu0pk2boX0BXQMJWk/oECZTPGTYAhOppak4ozJZqYkkUhmSTxQiCA2+GREVqyZJRdAHAs3M9YKKPXhdIw1E4kaXJymtW26HexgEEU6XIfMog0fRRbLHNctc+S2LsWunxf6XDAKJ0ZzBsVvx5XVLfGipshrvzMVqPKDSCP6SAXqzm0ufkC2BW9TewiCNP32dvOtuugj0O8ESO0dbtowSxGQN2gn0C/CXCby+b4mgDvJia2s7W6lapzzMQWecWK5fT0p+/KtuLTU1NUqZYZ1KtKXS7LZHx2wKoFui5sjXxuuobAvljfiP62Y5+5xzIBZA+Uv+2BrqO0NudjYb2rfHY7E91Gt+CbqRecpW2w08XN9b7p0CKXbp6Gc+085+cAiz8wYHHOjefYwIW3izkWxly5vLiouDbMUPl/8AOn8PgIoUd/fvbZ53J6AH1Nz8zQxz7yPioWA9vk9mUJj03abcOx+eF/80fHHnP4bOVtcGN3vVyJcQDIAwg8d3vuVC7pVOTTsJK3c1Fwr7uvWTC60649tnPsfulP/mcxVe/39RHwEfAR8BHwEfAR8BHwEfAR8BGYZwQ8vJ1nwPzmPgI+An8/ETj6yH/pXNgOS/btVMsskBpMwlh468zLYEIYYPL8C9rDWy0IJlEB1f56x5/Z+k1sOs0rNKEs70Ww8azr0QnjXmsF6uDvnBfOywtlzvnf+zbdddcdlM1k+FDudu9423Fz2hO3PX+7nLewlu4hLzCAMV4AzbBy/uQnP8yA4KSTTqHnPe8FtGbNavriF0+z+YLbnb/dtBkmvAE433HSKQzToJgFUDz66DfT4OAgnX/+t3jSG/bDv/rVlfSSl+xDBx38Ovr976+ny3/2E3r1AQfTqw84iG78w+8Y6H7s46fR8uUrGKTCsvXdp/w7bdiwnr577jcFeBvYODq6gg49/I10/XVX0z13/5XVkQIJAuUSwBQUuqPLVrLVMZSzt936R75GVRQir+173/cR2rp1K33tq1+mfC7HE/Av2/cVDDauu+4a+sSpn6FVq3ags878EoOr977vw7Rx43q2hV65cgd629v+lcH0d8/7FtvtFoszrNSEmpMn7I260WnxDi1zFhlYlZNpq5prFFAAAKhR5zyLgLasDDWgFpBGJtvFDhrAFHGAQhTlwPVCOYYJXLFvVnWyowA1AJetRDn/o4F9OEszAH2S8zQATvaGMqBV4K3EFwBXlcECll2AKNeoc5wBwDFKUWMljVy6iLkq80QdBOttKF7F2hRQSPJzikJXVXYKC3EegGPDDqWtENHY+DhNTk3SihUraNnoKI2PjfEPKBnyIicNEGZgbCAThwNAE7AcSlGbk9UgDBMbC9DNBQLuhkGnYXYWNMrfgQrW0k4D01RwJNcXhbicsRZlcxW2VnWLz6C8DNwPtHzCDh21OvYx9c+glWMb53zOiIfk7DQSVyGdgaeCyT9rs/oa++MWLl5l+5qjljmp2A5ziBBHzmULS2SobEUlKopa/S1HVmjLANhYfQfPkBgB3jYAZAF3UynK5PKUyeUolkqyJTLbIEvyW7EWVvWsa+CtgJKvVbYzLJHLrDhTnypadwGa0lyfsi/u2XXr15s8qXGGuaKENdbGfADJvYr3C4Us7bDjChoZHrTKZTxD8EyE1X08liLkOx/fto2mJqc5hkgVMDq6nHbYYQfq6y8IeOe6FUiPNowFCNu2T9DatetoemqaAW/wUDRX4YAHhq2mhlUVGlaNGttgExybB9qq5Y31ue2bA3jLx2H78QAGax8ZqECdJ1FEBSpNqsOKCAcoq02+9FtmEQkUuHxPiEpZ87YH96jcEyiHqm/Rt6G8sKGfnJwyrgqmxMaqXfIWL6Odd96JY1sql6RtQ/1vc5hLG9Yi8rWq/bLz/FLYGAytZufAdcc6ITZqu8HusCsab6uctdDYPE+dZ2tosZ0Cdm0jepNEBhDm6RR617XLtx90Zbu9gd9OEtYwvO0dAkbLCbD4wx8KWFzs69hj2lgLL+Cg5XKFvvzls0O5bPUwWFR2/fXX8p8HHPAaGh4annXXQIH/oQ++h8fQnV9heNuuNmaKiM3P+BDHHHMYFfLtc8TOFX0c5wfmOGEIPNee7UsvUFnqbD4xl/1EAXzsMW9oD6PbnrLHtkpEP/kpHF38y0fAR8BHwEfAR8BHwEfAR8BHwEfgyYqAh7dPVqT9eXwEfASe9Ai88Q0Hdz5nhzkVa6GnINXOrLnw1hw2sg1WvV9w0aVtz4nJ1qt/+2v60Y8usDk8Z9n1tVHehhlzBOV2mHjsFmhMqJ93/g/tJlAAn3P2mSaHmNg24+Vu97a3HDN/eKtzxJHC4Lj60uuHZfGrXn1gaMu3ve1Y/vvzn/8KfelLp1O5DAhQoC9+8asMZC688Dy6+ebfW3vY+TQuQIJ/+Ie96LDDjqQVK1byhDcmDK+88nK69U830RFvPIb23vtl9Ourfkk33/y/dMghb6AX/J8XUTabZcXv7X/+E1162Q+oUirRipU70vFvfivttNPODFfWrH6UvvGNrzIcXbFyBWVSKSpXqvTyV+xPu+22O114wXd5Ej5QgxEDW4WGaCdP2/UZdNzxb6Wrf3sV/elPNzOE0kl6WJjCmhnKW+TdRSyWLh2lD33kk6yu+tzpn6JdnvZ0Oumkd9GOXCaitWvX0PfP/w6tXr2ajnjjUXTwwa+bFa5HHnmYTj31wwwUFTBw21PuaZWYOjkewCEcjCEpoCm2M4ABZYWid8ZY+gKSIl8t599kQAwoEGc4iUnYdDrDqjH8FoWbFFMVujLZL5OMrL6FWq8OeCtQQy2P+fzmPQFBDrx1rhz1jjpFuQArYA0teXcrVANIMuWU2wygOdiZUZqjxpNNTP7fNtuqepnVtiafcHAjGBii+RkNqOO8qGy13KKJiUmanJ6kQr5Ao6NLqVIqM7itV6uUgtounSLkA1a1JUMwVicbe1+rChWQJ/lZAxgt1+ZcoF6secuaggLEmobBSlmFvQxxBJQqpFcwG+SyDcAi1KMNBbEq9jX1q/tLkaQRqsKW7ZO5rgOAi2uG0pbzIuMnmbTW0xJ3/TEA1LQ9tjt2eiPRvtorkPOyurbJ9tJWpWxgqOayZXDLCxZanCM4YeqRuby4wDpPEVFuCoQlsTtOJIlSCbZITmVzlMpmCYsAoEHl+4mLbbGVVTFaIG7ani4GsZTNXJtd4KPVa54btrYtmINKNc4Qdev4GG3dspVhKuIpKnTYIzdYwVmD9baTUzqTTdLKFaO0ZOkwuzrjvpuYmKCtW8com+njPN61epPWr13PMFatxtGWhgYHGeAODQ3wdUt94+pjVJyZobVr1/PCBbaeRp5fo7K3IQlWVNh+VVu5u8hC2qdCarNwBvejUd1yvmnUFNuW43NTVwzcg3pzn1/u4in5twBUVeAaTWXQcUTvMyvPDUCnbf9OG0dfpPAW12/Vt9xHyXk17zmAN/pQ9G34N/rhmelp7hO1Q9cFEPh82bJRtmAXG/EaX7vm99XG68JbBrc2d24k3y1fqaNsdv/Wa2+zcG42+O30RHdz1uqiDDmnwHq5VwJg7wLk8MIGWzeR8phewhSgDdTqmXP1uGGbeHS6+oW8XyyW6Ec/EkD5pqMPm32IyFjYbvumYFt975g3HU75DoBzPmVDP/Lc5z6PPvDBj81nN7vtmWd8nv56x+28UKf7y0lg3KY6ODaXXC6xOer17a+tB/7Kx/mxOc7Rh0aO08MBIpuE6uxNh/Uc89n7tXemsTHrsYm6Mf7Z//31gurM7+Qj4CPgI+Aj4CPgI+Aj4CPgI+AjsLAIeHi7sLj5vXwEfAT+DiLwhsMOalvKrnNlUWg7C+LikGaqUT8zBwS8vfDiy2adc/XqR+msM7/A9qawaHUTdUWndaKWzHywyEZzZITrWjOqDgaE/NEPL6T//d/rWG0bPa+rIn7LCW/qnFt2jonHbnNDelmlUpmOOuo4evUBr7Flf+tbjuF/A8hAcQv74U+eejrtssvTOH8fVBedLJPnapqS7xL5XNWmkxj64DxqyysgLkbJhJyb8742GqLqSyQZIiQTcZqeKdKG9RtoanqalaOFfJ7hByb7V65cyWpeKKCOOe4t9MD999K11/xa8rbGkT+ywTlsYYWL31CpigVwi2EmFL3ID6lKLMlvK0AO+WJhd4wJ+0YDdpliU1woFDhmlSo+L1GVFXOS27dcKbFtL16Ak7DQBTjFDytBTW5a17aUN7bQR1RtCunUwlbsixucUxF1yfljq5I/VvIFi2WqqCFFmYqyIi5Dw0PUV+gzOTPrJo+dqPugFA2pPw2kYbWuA4lZiWZhrYF71krZoMMQuDItpEWUy2YpBYUvcqGiXdQFpCNumlPXqhhtw5I7UOGtTCCHb1LlFAqbxSpXbFdFw6kCSdOXqCUrPjfwQesbbQMKadjLjo6OUrVS4dyfjWqNMqkkZZJJBrc8jW0tj+WC8aeobcX2175pwJBsZZClS6cj8FbVs1ZFq6p6N/Wj6QsUrHJeYgPSGeRyPl/Y/8o1ulg1AFCq5pUTWEtkk2dWwF2gMpT7UNqT2iPjvmXFMXS9Cm9DHZFrCeCCfadEmsMWCtAGVLbywxDXAECFtwJuifhvzWUbM7a+HF7JcywQNi7AFjCQc9qm+SeBNghIapS1Yn2s7cTAfQPIwy0teBYFNrZqDOtwtFAeUdYQG920QVjaj7dEMQ/wiv4ICw0Y5DGRJYaAE9snqVqrW7jdaEKpSTQ83EerVi7jxUkzReROhVK2SflcH6VSOYJl/5YtY1Qp11iSDKcCLSn2GV02SsuWLaVcPke1ao3GxsZo86bNbPuLalQVtUDKls0Zrrelq7SVZg0Ya9TtFnDLopAA6srfCivlfb0Hw9vpMd3zuc8aDaEFuk5FWfRu2qG5Ox0Fa3Akgbem2zW5vPFMUEcEXbjC/SP3c7KDLF4x6ttUmuEt+lsob/Es0HtHO3Rsi8UhS0eX0tIlS8QFgRcWET8LeOGIBfsKRJ2ctCaXs4Q6UObKlbQBuG1Vx0E0XfHxrEFP6JDBuWQJUKCmFlW0wndHgW7LpO4NEcMDZxzTpidvL5juoKOea/wRajNzbbxosNviuv/xj/8vn+noow+d64xtt3X3fzzgLQqB8cJ//ueZPKaTvyu8eKvdy/0M4+mPf+wD3M/I86zDJTnuCZ0ummNz6c/546Pe6KZZMXtwU+sBvhLZ4xwdgcDuEqF25Wh3dC7XJabOjorC4M5VOHu/9vB2AczWnvTyy38zZxvyG/gI+Aj4CPgI+Aj4CPgI+Aj4CPgIPH4R8PD28YulP5KPgI/AUywChx8aVnPa4nWYELOTKO0m8rq8p/thkvlix54OdsQ//tFFdMPvrqV0JiXqHZ0I6jhZ6KqsIlOYC5nIi+SyAmz80pe+Rl/4/Gk0MzPNwLLdC9tdcOEl/NEJJxxNfYV8aLNeprO6ThCFYAIx9Dvq6OPogAMEuJ94wpsYdGNCub9/gD716c/S0NAwA73PfvbTtGHDWgZ9i30F+VbNBLRORKuSMhYTMKg2tnaiWvKRAh5tG99Gm7dsYQUtABsm/wEtka9xeHiEVcuAIMHEeoonKqH2HR8fp+mZaaqUKyZfp0y+4zi77747LR0dZfjJdpgGsgIOV6oVVoayypDBY5P3B2RmFW+9RpVylWoNyS9br9cY4LJKkfOhih1o55fBeo6aFNuKs6wC5Jo5X8UAzzqX1c1lC0iMc6MuYYWczxeov7+ff/r6+2hwYJCh99jYVpqcnGSgzRbIrHoUmGYVUgo+jPpSIDzghbFORn5eo8oM8uA6EBMX4DRcXAsWAKQ4l66xW0XeYQBczsuL/KkGDvB+khdT/wsfK2jtChA4tnZ/Ue9ZBR8fzq4MEQtl8zegMD4DFEdMJrZtZ8gMcIt5oK8QAAAgAElEQVQ9oLgtzhQpSTFKJxOUgr2syafKfDDo6PhfhquoJFbyxnKMg1cQaXmPoa+qc52y8naWRJmko+YwrIrlXKcA6ALUG2yta9TPuOd5kUCCWKJqrteCqlBfJVciKmqpZ7W/Rh1AMZhATtukLKSQenGvXesd2Fjrgf9hLiCYkpfrNEpeVuVyUluBtYC3yCWqNslGyMWqaLVBNtbIpsSOelcuEbAWMBb2yE2GtgkDblMUS6X535SA2bJsI3WhUBZtxlhtm/yrkWbsgDMXWkmluM8b9/lm4aHbDvmccW53eHbBRhywWdWk6LMmtk8wTGVFt4l3syX3bCGfppWrllM2k2Z7b/TPuN+r1TqNjW3nhS6NOtqClIsBIQNcWUwD+L5s2TIaGhqk6ekpznFbKpb53mT7cauhhv24Kt2De0hbcwBxNWdtWEkbgFsFkmF4q4snrErXwF5pXZJ/ORRb91a22zprXmZtbXXsUkOuUteuJQgUtdYS3rVRNjnQdTEPL2jQ+4ywmCfJi7LQtyLPOkA8uyOolQIHs8Vwd2TJCOcUldtRLJOt8lb7OwNEBbBq25R4KLi1n2g/5vQv2CbITSx1p/elXr9tUM5+7dBZeKGZfToEC9Bc5a2jetc7wrYTaURhOBcF7pHxU6hoPf/Ry2ip54PNa0NUBYAeLHgXO17C/X/iCUcveNFctOBou/l8Hx39puPpql9dSQ899AB96MOfoBe+8EWhTW+99Rb68hc/S894xm504EGvpR//8CLOd2sXc7SLiK23tmbXdg/E5tLLrphXTOfaGBBYAfdc4DZoi+E2gnJdcqkoeY868vWzTqnHx3bRV7Df67oqdt2x71zX5H7+8yuuns/m8972K5/5d5P+QFJOcDnxzDdpEBJNPKMavA27ufBCSFkwiTFyPCnfC3S8xY4cGCeY/VMpOa77uTs2S2bSvNiq1qpRGu4syRRyGlATz6F8lpqlEiWTWUols/yszOaShGPW6xh/YnxT54UzmrID4514So5ZbdSpkC1QLRbn/PbNeo2oWSbCIstWjAYGh6lZrcyKmdvnYewR/W6FcQNeocWnkY3afb91T3TA4e+Y1QUvDPJ330uSh+BRY8YQPEjCcyTB11UsldlVh502EuK0wYsfE/L9mdNaYDEou3TImJ8dUuKyLbeZZpPQDDasW0McaYzjEkkZm5oBrP2ewmUJvv/J4jD3ftR/y8P5oQ1j827TfgcfAR8BHwEfAR8BHwEfgcVGwMPbxUbQ7+8j4CPwlI3A61/36q5fgt0Pw1MnDv4IvvEGmztflPkLs/lE8l79lL9Awo74K2d+wSgbHUA6K0dc51LMVty6Z5sr7KHpebsxJt4xUSH5RDvDO2xnpmh530IE3vYoRmgriuikZADAPeaYN9MBBx5EJ7z5KD4v8rXutdfz+Us8JmyQW/bOu/7COT6f6FfHKVfzAeAi4DdA35YtWxhsYLI8nckw/AI0hQ0o1LMjwyPcFgBW8Rvq4bvuvou2jY8LqDMqWEz69Pf30ZIlS9l2GdeN80DdyZairRbbYJaKRbGJhVqvCSVujXP3lksljhMDXZ4fEXjFFsCci1NAkNuYZR7fqBl5gYEiU6jjBJzgenAOQOZqrcqgmtW2tSrbqMpEiEzkC0Su8jFh3zkwMEDDI8OssAWUhrJOwAIm1ATebNmyldV+AL06qcgA0a0Ehbeai9aolAEMET+xEjUAl4E7rjKAIO3aSwa2yZx/2MBEA4RZTWysoPmuUyDhqEsFgLoTVYFFZ9i2UyGRqACDc0n5cJEJVvsZOmWgQrPeYMUtJs2XDA9TOpmi7du2sfoRu4niNiGKz0B/ZmIWBM72BEbJKjFx42ImA51YK1ixc+AKWi28FZCtKjee7EQdoF0AwBt1NCtONUoOvNV9tU4sYHUAPbdbKGi5XuUDbfO8kIEXMzjtNQRaBIEGNrHmTGYbFWXxb4a0xnZWVieYnLbyOwnrYMwft6CuDSxZEXf+29i18tSiwle0IyghcXgo2jl/bYKanEs0wTbJ8BduAUpC3YrrwISugXcWSWHC2NyzfO+aRQYWoilMY7df19I88kRT+GYeIQLMhUTLYgNcqsA43NcAfqKulRfuK1jeo7+qVGu82EAnSjUvayoZp5ElwzQw0M9xwL2OPh1qW7ZKZocAcR3g3NoW/NlKZ+Ud3AuQexUAF9fLCxtMn8R9g1U3S1/GSuvIAylQIYsVsrY3tUXWfNMMkbG7sboW1W30ftf7WuMkMQlN77rxbfNwVDVu0J9FJ7jbP22E1+r9GuT1ZpUsL1yRhTTq2BBYSgNspLjPgAtDuVLmZ4HtrgzURH5cuB9wnandN54Bpp9SlbJVs3aAtVz6yIIst98M+t4OE/s2R3O7SfNwvNuvYVOVrVHlmj40qCczmomEeZbTSRvwPOu5MS+g23EUMbsRPUEDGihc99vvVXTiiW/vqGyd69R4Bn3/+9+l66+7WtxjnFe7GtU+JZRroM1JtO1i4Qba9J57Pp8+/JFPhLb80hc/R3feebsZWzS4n3Ptkjuiojb1FEW5xWKZfvLTX8x1+fP6/I1vALwVxWuv8CvaDgFlL/tJe6j8xiMCODz3dt1tk+fVlE0UfnHlNfOKx3w3/vpp7wnBW4wheNGh5rCPNbkd61gTz5MsL8CL8Rg1nc7y/uLGEUBbjbGsjesMbzG2iCViwIIEnJjBGLUV52d1IpejVH6EqJXkhUipdJImp8YZ1sZjSSoVq5wrAYtlapUyJVNxHgdMTk9QtpDjvjhWTlKxUqUGtWhi22Z67rN2oefsvgunCsAz2F1kMat/csaiNq6RDhHHxVjFfUl32OkZIxsfcPjJskuvjbZDxXZfLmFXBhonCXHggDcM2jJ+4maMwM43ukDVPJtQN+o8wQv4MLbiBUayAE9GY9JeUM+rH7qfsukkL8KTBUNwL8K4JsYpKVCvYlwhYydcOn89MilFbMzMOBb7Pbjew9v53tPR7R944AH66Ec/Sl/4whdot912W+zh/P5dInDZZZfRo48+Sh/60Id8nHwEfAR8BHwE/s4j4OHt33kF+uL7CPgIdI7A6/7lVZFvsO2/vEa/07YFuW2Vt3J4hZH44nnWV79J3/j6WbRmzSMMroIv2OFtrQC3HQWNTjC2p7i9VX1kdgZqqujkW8cDdVH6zmUl1x4dmzO1meTVMgjAPYEuvvh8fusiY0MNa+GvfvVLtG7tmgXlue0tWO5WkVx5sw4Q5NzEZEupWKItW7ey8jSVknpn5WG9yeqAJUuWsNoUk6A8WdFq0tjWMdo+OcHwM5NOU6GvwJNAuVyesrmsTE7VavwemgRyx07PzDBYwUQ8JjI4T2G9zoBLVaguONR5GJ6458Ya5HwUYGawiNkwgB6yOcqJCTHUCyakFGrifNiWJ1i0Wg0ExntQQ44uRQ7MJayu5ck2A1p4gsVY22KSDSq/devWcWxgpYzPcPx2LwHNAp4kJ60oPesNAYeuclfUlHwV5lr0HlSs16IM59lNO/laAUUQS6MA1v1Nm8W5NDck/g0raKg/VbmhZeY4GqW9qnVDFqTGw1hgs+hzNPYBpAO5NAa3jQYVp2Ykd6Wx5U6ppS3DW+eOtNdt4iRXb5RuQVSjc3S2rbTpJjnm+r7JEcrKkUaT6mzLLfDcWk2bpmXPYfOKCqg03rXhKjYgVS2xVZErqgtM1IlFslh8Qz2jksfgXpQJPK1x0+Zd0GYOyrsaS2mOseZRdeAtpvIwj4flBVA5K6y1ttb2uGFQjklfPjMU0VACAXYk41SnGNWNfTQUrQC52EYXMSjQFHWIUFxuE5xzVWy3pU3pogYnt2fICjjcOwdxCto/w1rbWOWADASRIpkt1itcl2hZAggbNDU1xYtOoOBHe+d7y1kQgLLKwpMlPAGKPgN28lCJo21AWaPXIJa82i6DOmOOykoqUdRLGN3CatMJ+jF3hYfmqdV7SX7jVHEBtKqet+pMxxpZ+0de22Ibu70vg57EiaP2fSF17uyey504N0Jb6Y5DmypgVJWqs4VaxWNBgMnFzYtWOK817jtjF68W8lhowBb/suiJ+0ajdDKsns+NZxOs/fv6+jjOnJObFxI4zwqNlVHhmjBJ6UNK3ECC3HYMZRYLdOrXtR7b7xsEWkBx9CimzTuL44JyOtua8qoLhhwnOJjTxbUr5uz+aq6turHbtvw+usMiSYq5Niwas+4Fc5W5w+fop3odO/YKb6OnUttfBVhou0erbbCu5moLZdsUukd4u8BwzO4EnAPlcwpNZ6sk3W6307mhPvzpT9pD5Tcc8S+kx+91u7mucU7g5hzgl7+8bq7DLerzb3363eK0YBS0ejAdA8TTck8EABZGHsGzMB0TkBtV3qrrCR+7C7zFMyKZTrBjRiLWomQMixXi6Cwpnc/Rzs89kFIpgGJJF4AfpIC3D9Q41mYlqMYpSgAmcb60OO8kM5RrTFAik6X+oX6aGt9AZ59xGp14whHUqEwIwOXzmeYV+Q4mz5HoF8Tw38ZrJFQHMmowL+e+cNXXrzrs3bPrrU33061LwwHm6rGCOwK5JhI83piaKdK2bRPU198v6WzwvSeX44WVsuBLFoXqeFlSzySoWi0zrMXiI6SHwXU2WvLdBGPzh+69m/IZpBSRRV/chRjXGShw7ZjXLAoTzxNJoRIsLpMddRHVgxu399S+0Xd98YtfpK1bt9LnPvc5s5itRJ/4xCfo+9//fttjnHjiiXTqqafS6aefTnvvvTe98Y1vbLvd2rVr6YwzzqCf/1ws3w8++GB63/veR894xjPabo/vWBdddBF973vfowcffJBe/vKX0/vf/37ad999O0L9ni5ygRs9mfAW9XbHHXfQV7/6Vbr66qvZZeTII4+kd7/73ZKW6Cn6Wr16NZfxtNNOoxe+8IWhUl5//fVc/9/61rd4HgBt7DnPeU7buvTw9ilawb5YPgI+Aj4CC4iAh7cLCJrfxUfAR+DvIwKHvHZ/8w24c3nbQkjn2+nsaT1ngtJ8qNtg4gmTx+mMWHm535dD5wkdv81X4U6ft90Ub3b+ujyfSZnZUQomsKOfdeG6oU3bqzK6t59SucxQCK///M8z6LdXX8WKD9jb2lXpc80QYOe5Zhm6FsNMpBs1HTYN5jyCySO1FAXgxBcoqFxYTWpWbmM/TJpC4TnQP8CfAf7h7xQsb1Mpxmr2bAxRAEzFuhQT7gC7okSbZuUu2zWzCsHkwGVFlRsQp00Y+GPtMiNBscouLoNMeAmUbVK1WmHFFnLr8uRvs8EwAG0c18AvzL8YiIj3M9kMDQ8NsXJ4ZGSE4QDAqpRbwIxOgmAiBu/DGhj20fg3QDViEq08jRFfmcJbtgoVq16GhyYvscZCuKtzB0TaDM6PyWjUBe5XZlFs+Qur3oZVtglIk50lLlUGzXjBvhDAWfMYa5Ny4YeCSuEEplFq2ZsNajVEFZBUJQHUhmZRCKaXkNt2ZmqaquUyA0fbtM2h3Ik5VpCaQnCcrfLY9BIKL2zbd9C7Fi3MymxdYEu+K83nrMSuViWvccMJrjO/yO+qdSlgJsCQmfG03MTsqjaDapfNk2fIO52UvMwaYxtCvobgvGKrHIBc3k6VtuZ6ER+FtvxvJtBNVmZg27j5reCWrRgxmcsKzQAQuV2HxoUPhfsXcBp25pzTVmwc8T4vMnDhG7Y3eUqDSVQob5KUSqfZ0latzTmkdsI5mKgWWCnK0cAuWFU2qqy1rdLWRei5oAFlu8EW2yWjHxOILKpb1DWUt1DDAgTiQNqnKGRHMfDsg6qeF3yUSxZAA1a7CxwE7gRKUpmUDucfVuCp145dVDmr/aVcmSht5MfklTZ1FYa4btzcfzu1aRpl8HwzZ7IxCj80bNms/XHwefQY9hMdN0TGDzJZHMBkuXWCZ7BYkhubSM0nrfC2LvbkAOu6gEUmos1CFacPs/cdES+qGRwY4FzpkufWWMNzjm6TmxnlANSVwhne6YxorDWxo1C2TU4mwcOv2Q9vVa870Zvd0bnV5FyEPbrWne1z1Jo9fL5Qaew+QWWEP3f+kgdK5FoW+qcsLNJnFLd1RwW/0KM+/vtF6+7xP4N7RIx78GOqkH9jcVS79B6dxrZaYnn+hQZuzqm61+NCxq2zIxMGt52Uj+0iioUv3V5I94BXr9v1Wmu9WCn/z6+u7/VwC9ru2//xLqu85ZQDEeVtM9FkK1weM5mFc7EYFlrJ+DUZw3NT+neMk/VHUozEWJnrfq7PJZvSot6keBIOGcaGmd0oWhTPZik/NEg77PFKev7z/pH6+gbZYYZiderry1O5DBeaFpVrZerPAyZiFBen8e0zPD7KFQaoVK5SrLGeKC4w9+H77qT/PPUD9OH3v4Nqle1UrkxTPjcQPCrawFsdA3LTts+S4D4NllMGXajb9jDe1Jdb3/sfKvDWHunx6uoircB8e6JYMkWlmSKVShWamJyiXK7Arh7pVILBq45nUG/F4gyPSXJ5yePOi7FiGI83aHp6klYsH6Uc7K6x4IzTyGDgUqfHHn2EsmyTLeM7HuMjpmZIHzwW8azkT00aGtlWHg/yrONFha0WPbhxoqd2vWHDBnrPe97D3+POOusshmvR15e//GV+y1VFYpEsAG8neIvvmR/84Adpv/32o8MOO4zHxtdddx1985vfZEAZBbg43qc//Wn+3oL9li5dSn/5y1/os5/9LKtf99lnn56u5/HcaD7wdj7btivjTTfdxPH9+Mc/Tq94xSt48fO5557L39cBRjH2eSq+0LYB/ZFu6AMf+IAFs7ooAGX+yEc+Qr/4xS/458wzz2SXq+jLw9unYu36MvkI+Aj4CCwsAh7eLixufi8fAR+Bv4MIvPbg/bqWci71qPtNNgxfwxNa+v0ak04d7XwdaBNSCjklDE1zmslse952yt/QN+0Ol7oQXzQ9VCi3UuSae67/9jMAc01klcsVhgfJpCjTulk891yUXjacNVcZTJ4rXABc1clWHFLyx8bY+hd204CZrGTj1KLI8CSTCbgO/aKIv6H4BNzE+6z0ZHBE/CUbkxWilhErYM3PhOOKYE/OibK4k8A65eBO0PNl22qQ6wmBFwYBRmnKoEZga7lSYhjAW6vtsrHUBFwHPAZQRz5W5LZEbt/+gQGGAYACmOwAUAXIwb958t9ADlzP1NQ0Xyc+xzmh7MP7iJEAXAV/Ju+ZYZ+i+AtWwvN56jWqVWtGCexCIJt2VmfKTSJSqCXqPDEMe1fUgcBbk6PVUTKrug11hvrgnMK1Kq/8h5oaNtCYULJwwzQZnaTS2TAptuSm5AlJYwUMiAjbZFa9AfLBBhX5dlEWANJShRr1GqtLAHj13mGobCaiQqsFTDu3ENf9O9K+3btTQau0D7UfdUiTgbYoNkARwC1iUUc+WvfessrFyPS6tltjE2x3Ucgs/nUcLs1rCztN2IWzWsaoTm371bOajpNLao7FgFZPYNqL3ChikQylLcgk8trKb/BPaGSYg0oZDDBl1a2TG1NtoDEJyODWQC5OsgZLZFiA4t9QkLIVcpP4LjJtltXKgGyw5gb4rotFNyu+m03uPzCRiXsK/YPmSme+Y/Im83tq9Wty4qpK1zA2q2wNunOLNSJdgkpSRL+NxTNTk9N8XyLfMN+/Bgxi4gvl1ZtTgLn0J1bNyGGWPlKgn0y0WuWwyaMrE8fmB0XTenKelXqNOoEaQC7bOdh6EpBtbBQdJZb0ma5KWZ6q0h3p0gdtwaYgs0B9GycGbSe2XzPX0OZZ7d6LASt31MMK51Wh7pSXjSBNTPVZIIp3eS6gLWkfxf82CiVR2uqoIrhDFZQilnAegGoJi1DQnwHgihu6cQ5wVLeSl1sXBmiFBbP90QVq9v7rkf9ZtWboOa39j7Y4hZyzBz/u+YJjybtBEZyeivtOiY8dj0QK3a7ovTEN2/t3HHXwFnaxjSxAcHG9Je+9jFsWs00EEM0+VI8VOGvH3iLVqehB/x3ut8Lbd1+e2B1GmvItrpg9hGuh8VtMpT4++7aL31W/vuHxOXiHo/zXaSfzgqdojmYocfk9Ax+tNXIiUNnquNhV1rrWybwYKynOOPi3WjG7OW8TLaJ6rMHPrnwuR0hMUapUKZbJ0NDSUTrgiHfSnXfcw2A2kcRCxmpwJS0svMpQrVqhWAwYtUWxBNHAcIaKlQr1DeYoFstQMpWnRj1BY+vW0QdPeRt9+XOnUr00Rs1mldL4/sCdVqTddLpP7cNMdpOM8OYQTi5XfocHLAG8lffkBtjv0H+N3lrta6jb7cjl7n5DYUwUjydpemqGbZIxxqhW4UsiC68yaUlFg3EGFouyu00qzWXBOF9SxWCRJb631KlcmqGR4SF+hmE8z4uX6siZ26RHH3qQCrmUKG/hiMJjZnEN4RQVZt0r4L/YLXPLCNKhmJjr2A079gpvr7jiCoakcLXAOO5d73rXrHguBN7ecsstrOiF6hIgFi8sJgWgff7zn09HH3106DxQaQLqfuMb36BVq1bZz84//3z661//alXBT+hNHTn4fIDsfLaNXgPA+Yc//GH6p3/6J3rzm99sn/MA6+985zsZ6L7kJS95Mi99XudC3f3Xf/0X1x0cbfDauHEjK3IBpHspu4e38wq539hHwEfAR+ApHQEPb5/S1eML5yPgI7CYCBx8UGd423U6xfnQVb7Ysjg8Q95zviy7Be4yidvpukLlcvLohcsbKmD3EC0K3uq1dYnWIuelFrn7YppH+31NgWZNP/Acr5nk1fywZiIbk94Ab2Nj22hycspZrW0mjq0lqeSF5Qkok6NSoTQmeXhC3gAdVR7r/DIrFs1xdF9cgEKT0By9k7PRVfTpxLDY0gpsETsyrF6fEruyep2hnICYIE+WghnAtHQqzcrAbCZN/QP9DFsBMaEQxuS/2hjjGgLFbzAZJTCiRRs3bWIbYJ6YiRFNTU4xOMplc5Qv5C2wZ0xgYy77ugAX4JlVt0Z15jb50Pm5xoNEugCPiClWNuOa2MqZ1bUAIDLxht/YTtW4UB0KbBMVcn//AO+vAF8BrqpeRaGosNyorYz6EpOQAImi+JS8tdgYE0+AtRw/hv/BfBiX0GXTHBxz/A53g0LZtjDX7GMtkS3nN7CKTy6Ws/pCK8aEG9oqwB4DI86t7KjJ7ARfeHJd4SO3ZWdRADYHHOIJVdxPrEpPcoxlRq3NhKBVFju20wbaSg40MzFpZunYOhwWyWbmDr8Bb1mxw+cXSMuLI4ySRwRx8p++ECuOAa4BG0Npn0xQDGoRLAKIw7rP2KYDsFk1R5Nq9RrVzSID3CdiVStAHj9YFFCcKXEONii6C4U+/i1W0dIHWCiKfU1OapTNKluN4FBK7MIqrWyjyI48u2TiO8592KbNm1nVpTkpFXDJAgZZfBAExNyfJuY8YW1UwgqULUC1Ck6dM1altIKUcKLrQDmrKhhTH9oXO/WjeVoFbAuIZvjrLEQIwUfH8pefdLMeRiopdeCeXrQFtzoCMG9EJ8s15Pa3gXqm/AFUNspqcw8I79bzBrPlMmktsFZsygPrZNyH7ECgNvpmkUi0W9A+Cn0WFhDBEQI2/WqZLDmEA7VtUJcKb9t0NFZ9q2MGF+r28Jh268LWgw60IiMs+3ancZeUYXZ1duhHols7CzV6EA23ubg291xoqwAaMkwwL7lXrNyrh6D1ssnfZoQl16FwvJdyLm6bWQhXyHjQRbUd0HU/Z2dl798mpouL0OL31hD++omGt6eL8hawVse8qqLl8QMnMpB884mkjKf5c7NwB6pZvAdghkWA+rmOIQEOXbjrQlwcF/AQfSue4/lMlpLxFKs+KZWl/pEhOul9n6Hf/OYaWrliB6pUS1StwnEJABkWwDHK5nNUKk5To1EjijUokWhRK96g7VNNevOJr6eb7/wzDQ2tpP7CMvrtf19Bxx15OF10/jlU3Lae4ok6pTGeMIt53FqzC0xaPFIMv5yHF0aMbgvl/dz2H/lOqM/yV77+JHPMha1m0MPOtRYEuYNnZko0PVOkeCxBM9NF666C9DNw7tBFWqhDXAtgLhaOYSyeL+S4k8R4TlwmGvS0XZ9G42NjXNewFMeiX4wBt2/ZRNOT45RJp3hxHJ6fupgWYyyMY6UPdpS2nBfX/C0WOPIyz/ZHNs2tvIXa9ZOf/CTbHiMtwdlnn02f//zn2bLXfS0E3qqdLgDegQceOOfCZihyoTKFmtddEDE2NkYPP/ww7bXXXnyv3HDDDawQ/t3vfjfLVhkAEApWlB/QFxAYql187wNIvvPOO7ksn/rUp2innXYiAFeoWl/2spfRxRdfTOvXr6e3v/3trETGPlEgi7RI55xzDh8bsPu9730vHXvssWwLDciqr29/+9sc007bY9Gw+3rsscfYThpl2WOPPexH+I5399138/WgvDgeAOmll17K27i2ynCFAgCGylXz8yIeN954I4NvWFjj+C960YvovPPOY1Xv8573PLrgggtYDQ3HLCikcYzly5fz8bEP8v3i+nbeeWc+9mtf+9pZdYk6Qj0jHgpqr732Wra//vrXv87ld8uChcgA8l/60pcI4Hf//fenpz3tafwdVdXd3c6NsePll1/OCwPuu+8+3h/22s997nMX/wDxR/AR8BHwEfARWHQEPLxddAj9AXwEfASeqhF4zYGvaFu0nqdeQvDV2StyAPulOoRxceo2+3T7XuxOSgbzxnwNncvc89XMu5oU+nQ7e7eDzrfMwcRlG1bT5TI7h7T7JER0etcFfS1eiR1EXr7Mt6yqFhMBsHOFcgkTRLAa3bBhI1XZNlmUtqqkVXUZrNcAZ/AFSduMTnIqpAgUZg5NMJch+6hFaBB55spORfBkjKNeE5AYTOAovJWJjyaVyyXOTcm5V6H8NFauCmkwqQ97YXwxRE6qQiHPigQBuBmjipSy8XWbXLRBMQRguipybL1u3XpW2wJKQbmKCTNMkmF1PYBuAfSlDpIAACAASURBVFAUlrOqFDD5NUXNbKzMjPIMUAx1EkDTDrzPxAnhYdhRQw7oNF8bFJ54sdrZ5G9VGAJYi7rF36zeSKVYXQzVLdqATJAZ214DmznOVh1qbKnVgs0o5FqAxFCSsHWvWPrqcTTvqc68heoYBdWK7wZvrQwzmL/TqSr5bdRfDjBRiC1A1+QndlT4ajDHilKTDxWxrGHhAQB6ZHLQva9ZHQkrRD2vaSSAtFBN4J5ita2xBZfNnJy2llxLPE3LtkpZLrFRNYt1Hvv+isTC/FtVuZLDVtol59W1P4LcETqeAuR7Qib5OGZmYhmWyDHktE0lWXHL0BbqEAVrDM+k/GhT5UqRKrC+jhEvFggswqUOoCjB5OT42HYqlzHpi/suw4sj8oU+SrL9H6KpSiPYRiZY/a6WkADgkgu1HoB/tlQ2nQTCocsJIt2j5OJusYPApk2buU+TBSs6WSyNROsjqGa1qw6apIJUo3G1TRWT72LNK4pXAf6Os4C5P1WtK/1i0LlJczbqWtSO+Vztoy3YdsotAN5ZfOOAwtCzO/KMkRbmWAHPeu5LuRTwh56FCuLCCCnoB60aWO2wJaexKqot9Nb+yvzW5wramOS6NTm/WX0rlrO8uMTm7TYqK9NHBDA8Zl0HsFAmaxbeiNLZQFqjmub3bK5lF2RHGlBouBOa8bZPUncPqX8TQw1kdKwzS302G8uGNwkKEXRp0cGDAei2C41+rvfLYsZW9qHtjCK0hZinQiQn+2xL6sWcX861MAwTasn2j06laXcOvd/C6RzaH7fbu4srv0Ly9kdZzLrG3q9kcVfQZkVJ76c2z9j57TD31r/57e/n3mgRW3zrMybnrVmspIeKGQtkQDeGerzYqcILrzAWw99I9dFswLUneKYoyMU2gc1yOCeuq7xNp5NsR4zle6l4gjLxNFEzQU08a3N5Ov9n19DZX/smP4fq9SZlMlhp0yQ4KGNc2GzCqYIobco7XarS0tFRKvT3UaXWoF32LFCtkiRq5um2399Kr973RXTVLy6l6vRGoliFkvEwgHKfUU5vaZ495pkcivdsuBsSwzrfDdzd9nudwtvOlRf9rrGQaobGFuOLZDLNC8XgMIIFbEifggV7zUaLCn0FscBOJnmBIFK38NiLv6MQZVJp/i5VKs7Qbrs9k6r1Gm3evIWGhkd4LAXr5Vw6SdvHNtHk9m2UTsiYA+NV7ZPigOSc8kXy57ILB2y1U+L0xONU0+lhX4xR0ZZu+OMdc172PffcY4EtvlsA7gFuwrbXfS0E3mIMANCKY6JNH3LIIQz+ACFntxWidueIXgDALEAkjgnweNttt9FnPvMZBr6AhgCEgJKAu8961rPot7/9LVv5HnHEEQxHES+cB2NVgEhA4ZNOOomQw/fwww+nzZs387H++Z//mWEs8u4C/gJg7rjjjqwaXrFiBZ188sk0MTHBOX+xLUBtFPSqDXSn7d1r60W1q8dDmh/AZYydAF0BbREPfD4XvMW1vv71r+fyjo6Oso0x4KnWEdSziAH+xnde2Fe/5jWvoTe84Q0EGA/ofcopp9BLX/rSUNWgrlEWxARxxQv1BMW1KrldeAsIDdgL+AxgDHiNHMrImQt4q5bbnc7905/+lOta6wX1DKjdzo57zpvAb+Aj4CPgI+Aj8LhHwMPbxz2k/oA+Aj4CT5UIHPDqfWcVpd2Xm07ljdoA2kkERWX6xc49QGSysSdr5uDA5l8m913ouPONqincYuaO5pw7nGODth87k6udyjbneecbi963b6+2CBcIkzaATOlUhnNhVSvIdztGW7ZsYZhSKOQolQJ0FPWmTqFipTjnCK0B3spEBL/MJDlgTTt7aOPsGABaTeVnwWCU3joWrQYGCscKJJsCqmE33GB4C9stndjgvIrsroZ8uxleOT48PMQTKrAF5xxisIVVHqT2p52aHM+AOPkSAc0SCVq3bh2NjY1znOKAd8j/24ISuMaACHCL7Zc5z6M2FmPPahStsAhlNSNglW7j5H21CEFooYXaeJ8n+IwKGZNGbFGbEFiM47JFcg35bWFfXWcoje3yubzkLE6lrLLPqkgNsNP8lBwjgBqjFAFAhCVyo1aX/FysBAVYlPKZSAmYjOSs7daK295KevFq/WZaorX9NQe0+/LJtVMLOjfOEWZanwJdE00jbhXbbcA+tlEGkDahdtixaa1hO2a5lxJGeQEFe9Jat8rkuqp5bYJIqUaLwQIQI2pbSF4NsGXFrdhTM9ClQOHMSh02yFN466haHeUqrPcAZEVpS6ysTWASOJNmtS3nuDVwt4H7yVFDyiII4gUCpVKRKtUKgfP29/fxJBfaN+oYEzPFUpEXEKQSaZqcmqaZ6TJpWulMLssKXP48lbZ5g7GoAvch+gy0T7RX/M024IkE1Rs1O9kZqEdM7bu5oA2gxAQm2v6mzVto88bNfC0xntyMmy7MTBQbkG37Ne1jbAOVKV4LIJXSGetktuY1MNDmcTULH9TdQCGjqETDzVIVwjzhbtpmACVFwS05gKWHso9kvg9diWj4s0gvb/Zznlf2QJpLOLhHbD9j7xTn2Np07a2luXmDPMb2elFuVVebm4yjaWKoTguyaEJ+uL8yVty62ER+4z6UvlP3U9iNGCE/cSGPdogFSMGEtUBkTHZLXnXuvzS3sgOl7QPAqXeNuX7W06NcSJ9zuGAv9DehY5g6iB7X/h1acOccd86CtNtgzp06dMlBbyzFcS9CgaLjlhAm2PIMMPt1Un92fhYstMy9j5Ge1C0XMH6dvYvzzgKOt7jrfdJPGCpub+1nfmW8+uobFxeSOfY+9zSBt6oSbFqHG7E5JihjsQCyJePIFklOdriX4O/BPhmjAvzpj/u9T1NydLRNTsQokU5RvdkgqjUok0D/mOUUCK1Eks668Ar6zrnfo+XLV/KzO5NJ0kxxigr5fkqnc1SGEteURYBylXJ9BZouzdDe+7yUbr71Ktp99xfQzb/7M1GdaPedltJ99/6R6tMbqNEsUiLdL31hdOGKea9dzttwSMPwlherucdyXFR0P4xDXnnIyaEneKdqYueSbq825XY3n56pMrSt1es8roECd3xsnIaGBvlZxApms7AUoAtjcCzuFPvrpElhQTxG33mnHfnZ9ejq1ZTOZimeSFE6X6B8Lk2xVp1qpWlKIZMFrrmFPMYJihnlMsYhQd8sSl75iiBpHpotcZSR7hvfS8SV6La/3j9n+wdwg8L0+OOP521hofznP/95lvp1IfBWTw6oeOutt7JSErDwuOOOY4VmNIfrXPAW7RNQ8ZnPfCa95S1vsdcGFSwgK8AqzvHoo49a9SbAJoAlIKQqQqNqVChyoQAFFMXrD3/4AwNtqDrxXVnhLc4PWPuVr3yFVq5cydtCXXrllVdyXl4ASN0Wyte77rqr6/YYV+urF3h7++2383mgZNXza75iqKehjJ0L3kJVjWtVG+v/+Z//YeUtAPeee+7Jiw9U5Yw4XHLJJQy70UbwQqy3b9/OIDz6QvkAUwFQ0c9BCQuwrjmU3bgj9zHqyj22a5uMuHY699ve9jb6t3/7NzrhhBM4nzJemnfXhcVzNn6/gY+Aj4CPgI/AExYBD2+fsND6A/sI+Aj8rSPw6le9LFSEeYFU7OnMg7UHuWbCsc18WaAyDEchZL/JsCaYAJZTBhN9wZxmuwm5cF7P9rEWZdqiXnN8Ee9+7M4Tib1MMXaur+CaFnN1OiHueBUam1+jDIwgIgZNrAhEXiWicqlKGzZsovHx7VRmi9Ea5XIZWrJkiPr6ctRqQYWI/JBSSgU5UEepDTFfI0+QB7kGNabtri2oDgOtrDOhExNWv2JCP8gLyypEw7ZU4YP3AD7LpRLbkilxw8QXABDsNEdGhvkLZpLBqtiUybHaQSCnNdjV/eZGMlaUmETC7gB26zdsoDWr19DU9JSxO8tTNoecYDJRgjaiAFfiJ6vuFWbjerD6XnNy2giElJqmTMKT+OW2PVfViWuE+pPrCSo2wMhalSErJo64LNmstVjWHKUcF1jJWsAsZRUYa7SHDBWRw7ZOddhSc04uWOYGeS+tFtHCFr7qOe7gDneSeVtKIS+AkACBB6BW3+cJPgf0ytnNy81/berSqhLMPpiMA6CEQhlf+mcH2wTfWOryxGoqxRNzunBBgJ+5bgXu5t5RxURwdzrp1WwCs6bAW6izTS5bHE9y2gqsVYtktkt22qWI043awgG4TVbaxikOlXkmHVgjwzoa97jJv4aFACE723qd76tqpcz3Tl9fngYH+0w+Z+R5q9CMyfkMVW1foZ8t/cbHJ2lqqkgIoahMZbEIVN6wFOfJZyjHGw1u+ziO5KKFYj1Fw8PDtGTJCFviIg5y6+vNL3VgbY/tPRHjhQu476CK2bplzNxn2r5M48GfdiGI6dfch0BoYtd9lgXQXnLfmlo2fRXiI4piBZumbjTPsZmxZpBoFrvYvL+6MMTavCsA1b4nQIPtVJpRwGaxr4JCdycbL6dDiT4E1VI5PIAwVpABnFUwanMXK6hW8G1iHVI4q1qZ8/0FAFchrmud7Non8wIYu6BC7LbRluCigDaD/ljUZ2L/6SrRVM1simevtu3QINIdmRGSVIC9n6NEVruKtjvPHmKExmXhHn3W+Ml0QvZxxM+Q4AByHwR/27ag3V4YHXcf7ph+S05pLzjUf0d7a7d3bzcWnKv37xoceWj2UOYne5NeRn+9lan71XX5tOtHT27MgpbSRirdc6jmUWZ30znyk7arhWuuuam3ylngVt/53L/JghE8s+NxSU3AKkh5NqcSSXnE84rEBvXl0vTwQ49StZWgeKZAjfI0JRIYy2V5rC7PDKJkCk4VcYonZGxinyVuHnks6koWqJaoU7VZoVa5TokyUTqWoPHpMVq243K66S9/oe+ceyX1D/VTrVmjOo//MI5JUzKFoiIPuSymwoJA9L3pbIY2bRqjN7/5GNpl1VLaODFO3/3GxZTCJcSIStvup1ZxC8UzMWoUp6lm0pqkMzk+fi5bMGvSmrzAzR0n6bVouBvsTINFcFABFymegIMGFghmiGJZdgnhFWkY51ZqlExLntj9DzXKW9M+dIyg/WXgImOX8sniMF7cZXYydcTN1natcC6RP/HdYu36zeY7VIuqpQrVqlVaunwpx6lWqbKDC9Kn4LxIq8IL0ep1XkjKqSOM+nanHXfk3nnr2BjnGS6WS5Qr5Klea9Dw8CDVa2XKZpLG0QbOKViwiasIxkSysMm4z5gy8xb8HcK4TJhUBToavvO+h7q2bEA4KDgBH90X1I/f/e53aZdddrFvLwbeusfGQliAQoC3gw46KHTeTrbJgKaAimijgJRQa7o5VKHu/dnPfsZKT8DhxcJbgFQFurADViCLfx988MGzYgrVrtoSu/AWKuFu2+O7q7462SajbWNhAMY+yEsMu2ScS/dFrlwoXQHEd9999znhbRRUo71CeQvLaJQXcVX7YcBU1wpay/qxj33MwnE3GCgn4DFyGaO+UBcAxQrpXXiLz+6//37CsXQhuAtvu50b8DYKqVEOXANgttouL7Bb97v5CPgI+Aj4CDwOEfDw9nEIoj+Ej4CPwFMzAvu/ch9bsO4Msv0MSejdtqug5fAdIaMzMR4UJBqrdhOHCnXD+f86RrnjBF3PMz9tDx3kwVzYcezE7Tybx8LOpnOwvUxiBdDcZDayX3SQAwk1ihXe8XiKJ8hhjVavYXV/narVOhWLFZqZLlGxWJYV5LUa53tNJlHyOi1ZOkQDAwVKJDBJEIBahIHtZWuSz5StQzW/nsm1GVkxEG5dzpy3KnpVpaV2mjguq9kACkOKVYUlxuYTasGm2DhXWXXbYEUp8g2xTWs+L7lgGQBBoSt5Xi304TqNxtrM1lh1VIDZZFJdUSZRNpOlx9Y+Rvfddz+vvMehUukk5fM5zvHJioVKlWHC4OAATzCIHbScVpWuiCUANINd087UqlbuTefl/hGQXrG1NfkhoWYEUNQJVQasquJATlNMTvFkDuLb4NX6+qOr9nVf97MWLJ3rAIvGIlnBYXAiLb2AcXNPd51773KjKDoWIBkGuK66VkTRWk8GOjg2zAG81WhqLlwD4yw4k8JgwhJ1AiU3W1kbNYNsZnLacv5Wk9M2aRR/kWqy12/el8nAQJnM/7YTuGKLzPbTmLg0n3E+W6uwlVy2rL7l2ItqU/N/SgxirKTFZCpvDIUoFEDpJMXTaZ70BMhFTKCpxwoOVm+be42VkKzablKt0aBSschQFaBscKCfRpYMcz69arXMandMUEIxm8tlOY8bAG2t1qCxsQnavm0a89KcE07yDQtwU1tpnuhEvmEowmHzzdclDR6TNlDLLx1dwtbjsmBC4Chvwm3ChbnyBAO0Q73B/n379knun4L2F25sQfts09+GlO8RpTXOz/2euoMHbV3WDrgAUetHzqGqUbFINvbLqlLlPseBtrMUouGndADwnHbcRu0kCxqcZ7wNg7PwyrbdIBZ6fLVdVrtwaydt7Z45ICHrZRcg2j5NOj3nTGJPr7bJrgJX7kEob2smJ3VgZ86LFeJoyknq6ytw+1Cbcs4NybbW0u4DZbPUiwmx7U3CEdXJ+3CHy+Xv4YE+awzVcZ+witUdYwTQXcugnWuHZ0BoXDL7hAsdv4THelppwfG7hiMasKcCfO2h/toPILsN/Ho76PzhtXvO3uFtL6PGeQ5jF7b5QguyAAgrBVRS13txr73u5t43XsCWgLd4Iact96NQSDrwNptMEZb28bO3XqNCLk0bN4/RH265ne59eDXlUoNihRsTJxdZoAd3F+SYJyr0pblvU3Wv5sTVPnugMECUxgrDGKViceqLZag4OUVPf9bTaGh0kB5cu53OPOtcSmf6qBErUb6QoRoWSjYalMnGqFrEYrQEj4VU+QsgiWcrFlZtWr+B4vk4JeppoipSLZTojj/+kvKtcZoqb6OR/qVU50WfRLFEnEqVGj3zmbtTvRGjTK5AzUpdYGzoeRU8IxGvSqlinGGwaK8p45d6nKamKpTP5EWxjFQd/NhEfKoktsnOdyN1OOG0CeKAIgNjcy4pgVn0acbl5ra2z1cH4PJesRg98shaisWTkm+2STy+n56ZpqnJSSrk8jQ5NcUKRoA0fl5C9VqrGZvsGgPeJUuX8LAIYAupJRBrgN0Uvq+Q2GfDNaVeq5jxeYPHN+wmkpAFpEH6BzMGMY/YVlMcR+TrBnIpw567ys9LXNdd9z3YtVUD2iGXKdScCgNRPgA+KEdhrauvhcBbqDSRj1QtefkubrX4+HAqiqo3UR4oXmF/C6thfeE4yI/6H//xH7zvk6G8hfUyyrJp0yYLbwFKEQe8v2TJklmxjapnoUTttr17ABwbQBLwVFXQ+BwwEgD14x//OC/KnUt5C4UxADJALl7dVMbRfLr47gyoCkAMkI5cub/5zW9CsHiubvKiiy5iFTTU1vvuuy9bZetrPspbKII7nRu25V55O1dN+M99BHwEfAT+thHw8PZvG39/dh8BH4EnMAL7v1Lzh3SeKJp7Ik0L2GbyzUIq5yLaHjAyDRgBwaFd9MvvrNO6Wy10hmc+wdbz9TbJ1vbIc8zcis1p5zK1sw1zt47uOrukBvYFsp/ZJ+Nv6MauGPPCceSVRJ4lwBH8NKhUqtL0dJEmJ6epUqmzTTIsYjExhC9+sViLGvUag1tqNWhgME/Dw7BQw6SHWeLOMAH2pgK3AHgUvKri0SqbQqpVnfzG/s4VG/WcghjJ0ypAUVRWkdgGM+82BtiOYSWrSjPU19fP8BbWrAJ7wKeQS7FhJ2ikTsxEjgqM9Ih2ogZvGOkiT5IE4JahQEzisGbNGlq7bh1PzKC8kk82wepbrLIHfADcgl0z7D0BGZT6sGoY8Aq5HpsGkJvJPgW7phR2H7eYCkh1chjXhTLhN8AyoDXycAkQkstnG1xjtSwTWEbZDBDPYDFmgaJAPcmdq/bIChy5JYTgkqL4SG5XsyxElAFS+ugaEgcXhdu2gbaoRbVJNhRK6b3MuwmZMgcP346OmELAO5/cAU3ORJ0oKUXpz+pTKEI5v7MAf+wLS19W2SYFEmn3wL/1VnUuNuDrwWQhA0pMxjKobYnyQ/PZtpqiqoViB/mpcU7+kdy1rnJQQaFY5MU4jy1mdvG7hZzVBtoiD3IsmWDVD9Q+sEYGoBULcvlh5S0vmpBrh802JlnKWBSBCd10mgYHkSsaigC0C6hyMAGLtpahTA5tTVLy4tgAt1u2bKNaFTm2k5J7zan/qBIG1yJWwnK/AtwlEjEaGBDlPKwJAX6D9q+RNX2EU4/lUoU2btxE09PTdgKzXR9tj2BiEO6Lo/2Dmye1vR2ktG2Td5htldWyN1hsovBWIa1cs1G22xsjWFxgn7oG2tuGbpu8tNkQnLX3mGkvznGdFR3mlnE7vCCWbplsfl6Gpo4lsjm1rRR3LBEaA1hrBTt5rvPnog5Ce0T7kwUlogKXfLjoT6Fqgvqbnw9mIQUmuZHXEbkGc9msgRgCMxjYJgBw8Rw097oCbO0Ibccq/5Dihp9N2qHMGtu4DUUeJbbvaQdwO6JPm5NeI+jkJg7x4jZQWRfGBMsZgr6z+yq/zoOVWZ/IxXUeDkbGhPM48nw2XfxIcTFHWMTYsdeLnANuL6j0CwXmj0fbsSx1QSXvNWqR7dqcq8vpr7v+jws8T2+7ReGtq7wFsUtiVI1nPJ7LjSbFEzHaPjFNf7j1r/Tzq/6XCoURhreJOPLiSp54PN45xal5DOrYWwGuuA8IdE1ivJuKESVb1CjXKVZr0NpHH6K3v+MEGl7eT5OlBH36tDMolxukSn2Cj4vFnQhZOoXCYdFTi5JpLMaq8TFxPk2pkMtmaKZZpf7EAFWm6tSkIt1246U0kpmkSrNEcRpiF59iaYryhQIvHt31Gc+mGKUplcpTo16dZakcw6BHXxjSZFJUL5comchQi7IUSxVofMsWHpfkMwP8vSWdjFMik6RWZYpaVKX9Dz+ZGFxqjvvQANAV8TujTlhJMwSW5xQ/ER1XDe3ldJEsxn0Y3yA1QzKdpVQ2y/bJM9MzNDgwQP39A7KgzsDVcqXMMWS3IpyHiPoH+lmNq89TjClxfEn7UKdiSVxIsA1yIuO7WRrfaWR1JZ8vPNKN5LU3qmdcPo/Tmi0qlWZo+bJl/Pc993dX3sLSdtdddw3BQlQNIOpPfvITtsBV1eRC4O1DDz3E9siAkchdirr83e9+R2eccQaDWFc9i/MCYML6GItx//Vf/5UBqVoFA0jus88+rA6dK+ftfJW3AIGwVgZoRK5VXPezn/3sWTlvly9fzkpRfAblMMp5zTXXsMr0da97HYNeAGlA2H/4h39gG/Ju20dTD/3+979nm2UAWIBPxAMQGWUCAMf2iE+nnLcYR0F1+rKXvYxz/ELljONhe1UGu8pb3Pvf/va36d5772VF89DQEMNb2Bl/7Wtf47E1VLjIBawQFrB/1apVXL52LwDst771rVzXUfX2fHLerl+/vuu5fc7b3p5RfisfAR8BH4G/VQQ8vP1bRd6f10fAR+AJj8Ar93vp3KKPrvNLwYfhScjwTuE5m84HtJ+EoGaIeM2CM8E+7kznEx66YEZ1MaeaYzJr1qRvZMJoLniLooWjFylsh6oIpk0FMjD8gJVYjKhaa1CxWKPpaViRIo9nk0qlCk8IVCqYiElSKim5TgFqAW6pJbAkm8EEUJwymQTnwUqwElfAp0wWYTU+wFadJ3JcpZgotFw1o15LMHmvjVlagsBDvHiSHmpeA22FfxngpdAt1PiMYqvRoJElIzQyPMxfCnFtDKPUypQhlYBgVZC5dpDh6AfAZlYjZkooykZwNoBvWIshbxImkxBLQKdSqcyfYbILsFZzeeJyoMgFxEXs8cL2Nr9qm0ny8LyTXrxaR4evSy1CORenycGK9qC4HJNGomI2UFwbnlEvcg4wTPgA4AFWQmXLoERX9AdJLw37lso1xZKaUoysAFdattqAWmGNuafsrWIvLUR8TOuQYwrADRYB8Hltu3AoknO/hG5FA9W4DSt0dblLqD+Ta1GQCWgkimmxu8ViAXdyz1pwu6paFXhoL6SVaWKq8eaYGHgIgIu/ObcwxDr8O0ZJo2gX1a05sCqN+XoSYiOYTMpvqGuT8FgENBU4yIpchbY6sWdPrSpsAWe4D9GO0a5xr8vEccxMNiIMLf432jhytWGhRBwTr1DHmNgUi1W2Tq5WxCKRrSOdSX1cB2Cs5Ls1vZk5jyyCwKIG5NWO8WIMANy+/n6eFMV1SBz0gGHbwFKxRJs3b+GJM5ZoqnTb6Y4C2m/yEZs+Qjpj85yy1C0At66lrdtTS3M0YNNYWLL608RD4HQwwWrBu6lP2ze5N5UujuiQo9U+A9zP2+xjy2zUt+2fN8FCGSmbgFq1h9bfFj7rNmhD7Z5R0oEHIeq4xklUZda2m9umKorEuhP9qVp46oIelC2dTvGCHUxqM7RlYCv3JsBtEHunDwo9XtUVpA28DbWVYKeODiVOX+huHTpdO6flcJfnINugvw8WPM2mUWj5tkyz+rBoC42MLXr8k8/vgvnQYTuPFXs8/BO/2RPOEJ+YE3Q7atg9ZI4QdgO5jwesjZ4+UvDFKY873IjR+3ierej662+Z5x7z2/zcz75HFnvpYryIbXK8Wac6r7lM8HgLr3o8STfddiddc+OfKB7DIilY+cZZ2anK25bJXt+sZ8IRMOM0VWJmsEiQH30ynkvHE7R583r68AdPpv6BNI2uWkEnveNjlEpnqd6Ae4akAYGiNR6D3bIsnoEKEla+GAfghT4XYGp6ukaVeJEKiTyVpxrUilXoj9ddQKPZMtVaDapU46zyrNaK1KQGYV3oM5/xHErnh4kaSQa7wSuswMXzpA64G29SMpujajVB09MJeuDBx2j79nFKpYmmxko0ONBHa9Y8Srvvtgu9dL+XElUmArcHnwAAIABJREFUaL9D3mZUuGaBlW37zvjZLNDTL148RtZ0JvrY4u9GZoBkd5V+EPU6M12mx9asZRUxMCqcdmDhzwvfaoCusngLx6jUqrLIDddSrki1YDyQjLOqFYtVMUaCqhmnqlUrAqjzeR6zL1+2nGZmpunhhx80T1Tp87v2OjyECZ70MgIk2mnHlZz25O4HusNbAD7APc1JqnWleVQBHmGhjFc3ePv9738/1E732GMP+t73vsfqXSx8BSBELl18l3rxi1/MVs2Af+2+N0OhjH1/8IMf0MaNG+nlL385nXzyyfTSl77UOLO0CDbJAKwAufgcgFGP51rvolC95LwFGN1rr70YWAOUAuSijADXUTUtPkcuXKhTATcPO+wwhrUAuxi/4FrPPPNM3h8gt9v2s7rUVov+9Kc/MTgF5Ib6+JhjjmFQDCU8Xtu2baNzzjmHc89izAwL6Xe/+93281tuuYUBL2Lz2te+lkErxvrt4C2OhzZ44YUX0nnnncfx3n///a1tMj5H/Z111lms0Mb5UB6cT3PgRq8B7VsB/Cc+8QmbDxzbufAW9wTU1LBVhm03ygpFNe4HtT3udm7EGpAZ+YexXbTc8+vJ/dY+Aj4CPgI+Ao93BDy8fbwj6o/nI+Aj8JSJwD+/4iVzlqXr9FmHyZnwhF9ProBSDud4Zopb3m5XytCbwdbBIez0c4cD2Nlz5+idvrJ2isIcX3LniK5TwjZbhsvSsR7mmN/s9kW8e1wdyMDwVpbkI3/tlq2TVCph0gSrtKFswicCUKDEwyQ3lKmNRpVaLVgmJ2h4qJ+G2N4X1rqANi0qlWd4pTa2lbJgMgkqXcmTqVBLJ/UDuBGNXFD/VinKx8MxmrySHCCTFbLWRlQ1Uc7ksWk8OHe9UWO4gLxRUOiJaiuAkwoB1EZNVrlrNbpWp6oKdOGtW92Sw1JKE2cFM754I84oO/Jy4nPYnMFGFrABL1g4AyYjfpigAfBim8+CQF22e64aW14Df2zpnAlXC4WMtVhglSZgDfWJiTdcGixpWb1o83Caa+LJvQCvSuih+jRAF4ASjQR5b40tsk48ApjZlq62bAZ2WfZocnAJVA1i1+7+sS3BbtemlTtWyYr4XXirVslBbByy6eTFDSbopO8Sy1UBmjYGprjuhLgsQpBFB8i/FrSrYBJQp8ZCpXesr+3xrYIcCltRuiLnmYW2UN6aPLaisDUA10DcELw15dLrhwwnBnCFekdOZ1gJJuLUiMepzmpXUfZKpQTXrLnT2J7c5peW/KNok7BKxv2I+0xiBcCG/NfC5MCIUybHqEx8wvJPFpCwWqTeIgBctk2Oo00GqlnJYdvibXHvYEKY83DzhKf0Szh/hRUrUPe2OHf16OgoL9CQepLc0QKm3QUNRMWZGdqydYyPgfuVVclOV81R0P8ZpY3eU0HLDRYrWFWrBaO2wdhnom2HNp+tyWvL1xRYISsINzta1S33eXpYp+uRYgafSbN1+zGzV2ib2e+5x+j4yOMFCqaXQ5ktvA1fgylSMBYIWeEHsbH81rGgjvSqtl8JAIXk6VNnBF10ggk5tAteY2KsMqEyg9qMlWc2163c2+qOoH1+aOGOndMOxhfhHsi83wlYdgpgFLLrdh0BmcbbNMg2/WEY3PYKCTsNOOYYiLS9Ll0oYW+a0FbaPmftulDlZ8fGOZ8P2tbmfA4w+xq77t29Xnqttfan6Lz33zTE3eIRKdjirt/eRAuuP9kxXIobbrh1kcfrvjvgLV6dbJPBVqdnSrxFIgYXgTRtGp+gteOT9P1L/ptGBpbz/ox/McYzjgKqTq2UdVGVcW6wriJBufDc4YV4ZuHl9u0b6OS3H0O5TJN22XVnOuVdp1KtRpTOyzlijSSfr9moUoWde2QRIvKb1pvigoA+F2q9bWNVKiW3US6RpNpUjFave4iuvuLr9PSRPLVaOUrkoTStCITFgiuK0bOf/QJq1eECkqNmtcoF5fQOvDTPpHkwxU+m0zJujiXp0TXb6MEHNtHUZIXHGfc9cAc1izHK5TNUq5XpH1/4PFoy2kf/+OLn0z8f+Cb+3qLXLIs2nRf3/e53ERkH8zjCPBfwKZwg3HG3th9ZaNSk4kyJ1q9dz2MbpKmQsWWckukMO5wg9jz2b2KcE6dypcrl6MsXqFGr8aI3uLpkc1keu1XKyJtb4+dYBWpjo6DOZLIMfbE9nn9333uPOOrwKDFYLBlujcirbC4GD1Z7yQ1aPjrKNt13PfDwE9r+//9wcDe/Ldq8f/kI+Aj4CPgI+Aj4CCw+Ah7eLj6G/gg+Aj4CPgI+Aj4CPgI+Aj4CPgI+Aj4CPgI+Aj4CPgI+AguIwLdPP6Wj8pYTnfKiKaGXWMgFeLu9WKY7H1lPl1xxJa0Y3lUs4iULvEkpAMAoMDadQT5Tk/Ii4lDDsBSpOxIpXqzGrhvUpOnpLXT8ka+lQqZOS5esojPOOJceeXQDxVMtynHagwzV4XLQKFMljhQcLcpm05xy5eUv34eWjo7S3XffzQrRgw84im594Hq6+46/0vN2fzFdc8O19N8/+gTttdMSajRyVKcSpVIZVstNTsxQNtNHO+ywM6VzQ9SsQKkbBJUz2aOcJgcuPosn89RsJunaG26mYjlJ9XqaitNFtmHevHENZRIZXrizdu0aetazn0lLRwfpuXvsRu9836kc28CRwCz0MqcTA5Xg5JqeRNM6iHGQ5CJ2XYVkEaDa+jdpfGwb5+StV5E+oskgVtbIySI52GFjYR2gN9w/AOgBbjndDNLOlMu8KBALL0eXL2e3JCgOsQDU5DehdCZDuVyenU14EWGjTpu3bKaxbWOUTol7j305jht4j8GzSW3CC7I4HUWdli0ZoVqlTHc/+OgCWvX/W7t4ePv/Vn37q/UR8BHwEfAReHIi4OHtkxNnfxYfAR8BHwEfAR8BHwEfAR8BHwEfAR8BHwEfAR8BHwEfgUgEFN5y7nrOQw8iCUCJH3UPgOo2SQnmhE0anyrS+okZuuwXV9FAdpV1koEyVXKjIx+q2BlncxFFrlHeqntIuVaFplcUmvEkUTpJW7esppPefBhlW2VausMOdNGFP6ff/f5PbMTMWtQYUo5AQdrg1ClV5GiNwRI4w2lX9t77xXTjTTczW3zVvq+nv66+iTY9ton2eNa+dP/Dt9IF551C++y5nKZmagx4s5kCVSoNGh5axg5Au+y8q3HuaVIykQtgreaXhWLWxDHTt4IuvfQXVKllqVyL06ZNW2j56AhlEkRTk9vpkYcepMHhIbbbHVk6QtsnxmmnHVbQT664ygDUJjNykdOK+jZIQ+LkYDf/jJojsBsSaCzHVfeVYyHGgLfFYkmcPeD402jwOdgVgmLUAFiPx6lcr1G1WqcVo6PsajM5OcHOL03Oc5wg1NPg0DAV+vqpUq2x/SyrbFmxm7A5hkGGoeaFg88jjzxCuXzWlsU66jjicr5WTUHD7jF1BvErRpdStVSmex7y8HauTsvD27ki5D/3EfAR8BHwEfARmH8EPLydf8z8Hj4CPgI+Aj4CPgI+Aj4CPgI+Aj4CPgI+Aj4CPgI+Aj4Cj0MEAG/x6mSbzOlHGkTNeotSgLn1KhXrLbpnzXr67R9uolxmKeeF5TQiTkoN/F2vIwmuKG81VYibLoS3T7QoXieKt5JUbbUokU7Rho0P0ekffy8tyceo1deg66+9gx58eAs9a489qVaP09iWEsVjGVq6dAmNFJbw8Sv1GquCoXLlNAQmtcH0ZqLESING+lbQLy+/iR5ceyt9+5xjaP+9lwvATBSJWoCQaYpTjqqVFj3jGbtRqwHL4BQ1mkmrvm0C2toUCBL8G/54D91z91qanskQxTPUaFYpnWxQvFmjrZvHaPXq+2j3Zz2HNm3ZTEuXL6dt28ZpbGwL3XXfQ5RKJjk9CTI1cJoKtWW2bvhCYzUNByuV2SZZzs0pHTTNhJNeQzYQeD4+Pkmbt2zhcyXjcUonkwyLOblKo0XxVJqmS0WaKFVo5512oFqxTFXA3niMcwjXDbxFyotMNkfZQh/nP2ZYzOkKJFULIDDbMSdMWpRUkvN4xlWlHHIDD1KHMCCuC1DG/5qtBqfDGR7op3qlQnc/+Mjj0Mr9IXwEfAR8BHwEfAR8BHwE5hcBD2/nFy+/tY+Aj4CPgI+Aj4CPgI+Aj4CPgI+Aj4CPgI+Aj4CPgI/A4xSBb5x2MlvlQjErqlmjuDVwMJHIUKxW4lywzYTkca9WZujR9Vvpwst/TUnqC4FZHAN5UDUXKv5mLmdyrLu/8T6sfOOJFlAjpeJZatRaVJuZoGOPOoiWLU1To56gv97/AN31wGp6yX4H0NhEkbZtnaJ8Jk9DhQHK54aoVkfO2jJVqmXOd1ur1lk5CwvkTRsfpEIuTeWpQVq/Nkn3PHgDvf3kPegFe/ZTgfoolpaywqK30axTf75ABx14EAPdVDZP1XqZ0skM1co1gatQJSeSFEv30WNrt9IlP7qaJosVaiWzrEAdG99MoyPDVJ4q0fimrbTHc3akYq1EY1vGaWxqmjaObacddtiJfv/7G2iwv48haCadomQCENSAWbaZFg/hWqVElUqV+gcHOI4AzqyQVnhr0vDC+pglu7EYq2CTyQRbHycTaVqzdi3NFIuUjicpFU8wvMW5mo061Rt1SsdTNDg0ROVSiWa2T9DQYD/VGk0qV2s0Ua1SEmg/EacC1Lb5PmkjyTi16pBrNymVylI8lmCFLcqXwDniRBs3rKNicYbyhQIXDaCX2wIoLdtdN8LW0C1RIaeSCRrogxq6Qvd6ePs43en+MD4CPgI+Aj4CPgI+AvOJgIe384mW39ZHwEfAR8BHwEfAR8BHwEfAR8BHwEfAR8BHwEfAR8BH4HGLwDc/8y5WbyYSAG4BvIWSEq94PE3NapEVn414ht9r1cq0ZvM2+sEVV1My3s/7KrAVdaioPvHjwlvs6+ZxFZCboGRK8sgC3tYqNSpuH6cjDn0lLR1JUjqZozXrN9I3vnMZAcmKvjdO6VSWarUqtWJ4l2hkpECDQ/20efNmmpkGUIQqNElLBvop1ixSJtlPy5fuRs/7P7vSXi/oo333fj5lmsMUz8Q5P2+jWeOyZVNphqv1WpNZbT3W4usD9KxVKxRLJUVhSzm65CdX0Pgk0W2330lj4xOUzqZoeKCPBgopqk4BlqZo5513phtvuYl23nFHuvPBBymezdOuu+1O1/z2Ks4tm06nOEdtOglravBXsSweGhkGC5V4N5psYQwr4qmpKY7pwMAA56hl+2kW2spvqGBbnAdXYl2cnBFl7cQkTmMU1oDmNc5HC4vjJYPDVCqV+LzZZJIyyRRSHNPU9AzV2dNZ2gXKE8/lKJ8rUDKToiYn/Y1RHarsVJpS6RQ1m1DRxigRj1GhkKOtY1tpzerVlElnuKwoA3Zj+Izy4m/+QZkBlBs0MjxIhVyO6wUKZf/yEfAR8BHwEfAR8BHwEXiyI+Dh7ZMdcX8+HwEfAR8BHwEfAR8BHwEfAR8BHwEfAR8BHwEfAR8BHwGOwH+d/u6O8FbAYIoa1RmGt/VYmmFbvFGlDWNTdMkvr6NUZthG0gWz+iarNDWJa5uYJxJJSiTBB1uUoDTVq3Wa2baFDjtkP1o+mmF1ZzyRInxarjbplj/fTqvXPEaJbJaB4u1/ud8eNZng9KmUyeSoXK7Tc561J+20Y5xi9WkqTmyjw153KB3yugMoXWhSspWk/sxKyvSnGDLX61UuZyaToXK1Tuk04LAAXbwHG+Vms0ZNzguco63jdTr9c2dROlWg9es205333UvPf/7zaHTZID225hFatmQp5bN5euyhTZQt5GhwsJ/+ctdfaHjVSlq6fBXdfOMNlMpkWKWKoGbTKcom2D+ZJqYmaHJqkqFtIpnmvLMAyCgnICcUrGmUCTA0kWRYDktkyZfbpERM8gwnE0mGw1vHx6kGkE4xqparrIpNJAB5G7RsZIQqxTJNTE7wtnFzrATbT1eo1mxwTFsJya1bb8WoUqtRtgBYPkzxZFryIxsSC3tmXFOrUadcLs0g9wFAa5w0HuP2A0wLPXZTkuAiOy+XF3wYauCB/n7KppNUq1bpXp/z1vdUPgI+Aj4CPgI+Aj4Cf4MIeHj7Nwi6P6WPgI+Aj4CPgI+Aj4CPgI+Aj4CPgI+Aj4CPgI+Aj4CPQHd4i/jUW3GiWonqUN5SiuFbsl6ljePTdNkvr6dWWux88YpCWvfvdmAX+8A2ORZvUqNVp0QsSa16jCpT2+iIQ19FO+84wCrS4kyZMuk0jY2NUTZXoHQ+R9VYk5atWklT24pUqZYYsK5bt45WrdyRMpkCZdJ9tH3bFN11zw208+gyGlu/ll7zyv1pr+fvQal8mrLZPA0PLKFYUsAh7JYrtSqls1mqVqs0ODzCv2OtJn+WzaWoVJph++hUZogmpmJ06KHHU34wT7VSnWq1Fq1atYoqlRlasnSYCvl+2rRpjO6591Ha49nPoanSBMWaTVqywzJauWwlXfu7a2mqVKRcrkD1Zp1ScaLBQo5irQbVqEnj27bR+JatFKcE2yYLmCVKpRKUyaT5PYbORrkKGJpMxigBCEoxatQbDEaX77iSto5vo0bz/2PvTaCsKs90/2fPZ6o6NVDFXIyFgJRBxREUlQgJKEkwJE1auzWaNLb2xY733/6v6eCV29ptJ9qQ1qu3r926WiPdUVEhoGBQUXACFSyVSUAKKGqghjPved/1vvucYizQtAGHb7tYNe2z97d/e59ay/Wr53mDUBTTzFyqLHYsDOzfH04hj0Imx3N3fQSQgwCqJLMsLuQLFL2GJCmw4fGsW9uhOcEK4lUVsCwXKqV3FQ2qprMQJkerygqy6TTa2/YjEY/DK1YmeyxvaW6wBInuOyQWt6UhviRv87kcBg7sz3I3l81gx+694m0qCAgCgoAgIAgIAoLASScg5O1JRy5OKAgIAoKAICAICAKCgCAgCAgCgoAgIAgIAoKAIEAEqDb5WDNvS7XJricBnsnSkpO3lAJ1LLS0p1neZn2tmJqk5GSYsj30H0lA2sJkZfjv8Dm4lDx1uDZZhgYFGsvb782cjBFDa9Cd6WYhqQQSWvc3o370aRg8YhjkiI5ILIrqijKWmGVlcbzxxhsYM6YBnR0pVFX2QzqdxRP/+Z+YMO4bOHvM6YjpEhRNhmxoMAwVsYSCqBrhymfICstbWVM5EUoy2HYdlpkkcSMRHaaT4ypm1SiHrvfBbbf9L7z0+mqUx5LwLAlDBgyGXTBhWQ5cX0VXVw5aTRzU7KzHoyhTVdT0r8S4ISPwm2efRWc2A82Io2DnURY3UFWeQODZMFkWxyCRwiSmxTmxlKp1aY2yDIXWTBvJdaobprXKEmzLgqZqLG5JtkKVsWXbVuRyJlT6Ph8LKItFIVGS13GgkTXlSDVFXynFS3Nx6T5JUHwJlufDCTzYjoNAM1CWTCKVz8GTFCRIphsRRCIRjtPSsXVV4yRwS8s+rrGmjb7n+n4oynkubjgLubRx3XZAT1mAQQMGcEW1Vchj19794o0qCAgCgoAgIAgIAoLASScg5O1JRy5OKAgIAoKAICAICAKCgCAgCAgCgoAgIAgIAoKAIEAE7v+fc48pb3kCaRDA92VIngVPkuBQ8tbzIdsm2jqyeOr5V+FHkj0zbqm+lzaSiyRE6SOJVdpK0vbQj/R9SrXKig9ZJVWpcfo213kA06edjxHDqpHP5/j1ge+i80AHRo2uR/8Bg1jA6pEYomqU06iKKqNp9x4u5K2tGYD2tm5ce+3NsGXgpht+gGvnzIJnZ1g8BlQnbCgoK49Co0pgieb9qlTei0AOZ/YGUiihZQRQVZ3XSfN16bo8T0JZeT9s/WgX/uHnP0dNZT94Dl2Lj4xpwpIVGBU1kI049jZvR0SOo7z/QAyoLEdX5358/5LLcNs9v4KJAF4go2DlMWzYYPh2gZOrbhCgeX8LVEmFpMicmKUkbakymcwsiViabyupCq83EjFQyOcRMXQYRiRk73qQNAVtBzpgOR4812cRTeK0PBajBcPO56BT7JYH4oa1xhTxlaQAmqJAD2QW96ZrQ4tEoCXKOMkbaAoisQQUWWWBHIvHEI1GONUrSzJ7YLk40Hbfnn1IdadYODNf4sqiOBzqWxztW/ws4NfSueknu4W8Fb+oBAFBQBAQBAQBQeAUEBDy9hRAF6cUBAQBQUAQEAQEAUFAEBAEBAFBQBAQBAQBQUAQAH49/6fHlbeSr3DyluStGahhMtNz0NVVwDOr1sGUo4fVJR+arj0yZVuqTi7tQ/xJ7kqyx/JWClSosobMgRZ86/LzMWpkLexCgefRknRsa2vBaaeNwdChQ6GoBhKJBFRVgRHR4PtUXexgy5ZtGDRwCJb/biUOHOjGsFFjIfkZTJ86CVGSj9Eop2ejhgqdBGQkAs/jqasscKkSmNakqBILXJKgvidxvbFtFiArATzbQXl5JfbvbcPf/9VtiEXiKIuUc1pXiWnII0Be0lBbNwxtrU2IRWqQjcTRsacJY8YNwdvPPYf1O1thqyRfNVRUJFFRUcbXEMDn83/yyW6WoKXULX1OFcS5XFFm08xYkuUkOjWN07bpdArJ8iTPjKWfkaT1pAC5ggUaLOx6ARzX5f1pvq6Vy0FyPXgmpXIl+BJ4zi7LW4W+CGBQetcD4pXlXCm9a28z9FgceiLO0pa4kSwu3QsO8fJLaeU+J6aJ1/sffoBELAGPjlusbpb9AD7tTM8BpXJZ5js875bPrWuiNln8khIEBAFBQBAQBASBU0JAyNtTgl2cVBAQBAQBQUAQEAQEAUFAEBAEBAFBQBAQBAQBQWDRL35y3Npk2VMQ+CacIEDBV3hmqR54SGUd/O73b6Lblng+aulfSdCWqpMpsXq8jeVoYHNtMtlDTYmg0E3J2wsxdvQApPa3Ih6PIp1Lo73jABrGfQNDhgznWbDRSBxyVGLR6lH0FUBHRxfSqRyGDa3Hm2++jUsunYKW/dvRt7oCEiII5AhicR2JqAzZ96DFKaWqwPdoXqsKXddhezaneS3LQsAJUpqRG+f5t4rsAoHLQjKfMfFXN92C2rJKVGpR9IuXI7BzqKyshOXK6MrksDndjm1b98OrHYTxY8dCiVjIbN2MVz7YjWT/vjy/V9NUeD4la8N5tJQy/vjjj6FqJDGJfwBd09GnuhqdXZ1wHYdTrK4XSu9oJIpCLs8zcWPRKO+Xz+ehKgof40B3CrKmA5ICx/fh01zdfB5l0RisdBay53Li16OMLclWn4R62KIcOAH69uvPX+xrbkYQiSISi9MEXMTjZUgkYswvvN8+y26+pyRj5QAKKVnHg+v5+HjLVuR9N5zfy03NoTSnLazcDmuVa6qrOPFsmgU0Nbee8jcpVT+/8MILuOqqqxCPx0/5esQCBAFBQBAQBAQBQeCPT0DI2z8+Y3EGQUAQEAQEAUFAEBAEBAFBQBAQBAQBQUAQEAQEgWMQeOAXP+kRbiTdgmISsiRfbUuC7MmwPQm+QTXKeShWgIIjYcnKV9Blg4Un1ewGgcfyjZKsFAoloeuHrck96dzScUtLSWc6WR4DJCMBy7bhmin8eM53cPqogUh3tqO8vJxri1vaWlBfPwJDhg7m81DakyblUnqWZGV4bg9vv/02zj77bOzevRvD6obx+qJRg49D6VwPASLxGM+3jak6L4XqkEuimTkEAX+tyDaMSDkUNQJPprSrDceyoMsRJBNJLFn8JBYsWIBJEyagLFAgeS4qqytw2pCh8LuyeG/rNhiDhiFRNwzlioHNH72LIMjhmbe3YuCQOkiyDJcunIUmycywRHjb9o8RjUY5kUprMTSVU7Wp7m74PiVoPb6uWDzO10RCl+UngEEDB7LwJfkZ8I1Qsb/9AKenaQ9DNyD5AQyqj9ZkHNjfgrhhcNqVqorpfpiWhWhZDLVVNcgX8ujoaIesaAjKktA0A8nyMmZG5y7x03S9OM/4YBGyQlLedsK0raLhQGcHDhxohxaNgLQ+zbiVQenmMHHs+Q6qKirg2jaN0MX2T5pO+ftWyNtTfgvEAgQBQUAQEAQEgZNOQMjbk45cnFAQEAQEAUFAEBAEBAFBQBAQBAQBQUAQEAQEAUGACDzwtz/tkbdQ5GICsjiLNAhgWzhK3qqOj7wl49kXX8Un7SmWiFSRS//CBGX4j+p5XSf8XimRWfpYqk4uT8bgu3Q+GaoW4URpPt2OK795Ifr3iSLb3YFYLMYCs7W9FUOH1mHYsGGctiW5qWgGH5tSsvSRzrljxw7ev2/fvtj8wYfYtm0brv/xj1neUv2yTqJSkaHqGmRILCEpKUrykEQw7UMVyPS1FTiIyBEofpgwlnQSoB7UQEHMSGDhg/+GhfctxEVnT0CVEsHu7dtRXVOFCBQ4HV0YMLAGw79xNgaffgbefeMtOJqLjvQBvLJ1PyKJBCdaSXrz5NeAxCnNt/Wxu6kJ0XgMXuAjk06jsiKJRKIMXZ2dLHRJkFM/cbK8nK+b5DXJZqpWjtPrSDwrKs+OpV33t7bCoxm5PO/XgCxJsAom4hEDNF22df9+Tt9qVB0dBKitrYVqaOju6EI2l0M8EYPpuNArqhCLUmUypZCpsprufTjnVlEVvtel2ccKPU+BC9+yOYFLI25JmHd3dWHXnj2IxhN83eSMQ29M6tpDRbIcvutycnjLxztP+RtVyNtTfgvEAgQBQUAQEAQEgZNOQMjbk45cnFAQEAQEAUFAEBAEBAFBQBAQBAQBQUAQEAQEAUGgJG97ZtMeIm85ISsBrhVA8lTYlETVAki+Cdn1kTdlLH/ldezrzLHoVGl+a2lGLDUgF5O3NBe1tB0667ZUr0wSltKblNClkl0SkWa2AzMvn4i6fhXw7GyY7FVktLW1YvDgwRg2bAgUXYNOs1FJvxblMK2DNtM08dprr2Hy5MnYv3cfXl+3Dtdeey3KYmHlreN7kBWFj8tzXrnyN2BxS9+CAZuRAAAgAElEQVSj9dDXVJFLwlIJVGg+WG7KERr1GrC8NdQ4nln1Jq7+87/AZeefiYYhI9H4/vuIVZTDymUxsu8gDKhQcObZ5+Kd9z9EeVkcHX4eW/fuxEfNNpSIwXNkXc+mqa+Qyce6QHdnCt3pFAYNqYNtW+hOpXi2b0nSBj6lnQ0omgbHNFma5vJ5nntLaydGJEKJA8npfMFEKpPGTf9tHiZdfDEqKyr5+rq6uvDsM8/hd7/7HVc321YBgetiYP9++PaMK3DOeedh1Qsv4OnfPsVJZT0Sha+ozDsSMSAF5MBlltq0UYKYgtv0tayE910mMW3boFh1QIlm+p6qIJ1KY0dTEww9yt/jhDF8aKrMQtpxLJQlEnj/wy3HfaPSDOBXXnkFr7/+Oj+H3/zmN3H++eezeH/mmWe4wnrLli3Yt28fzj33XEybNo3vK3F64403+LUk/i+66CJceumlfIyVK1fyz1taWpjlmWee2VObTH8wsG7dOrS2tuK8887jfWfNmoWqqirmvWTJElxwwQX8BwaljVhv376d9925cycaGhpw5ZVXoqamBrt27cKaNWt4nZQYTyaT/LPRo0cz571792LVqlVobGzE8OHD+Wc085m29vZ2LF++nK9v4MCBuOKKKzBo0CC+7rFjx2LcuHG8H7HJZrO4/PLL+ZhiEwQEAUFAEBAEBIETExDy9sSMxB6CgCAgCAgCgoAgIAgIAoKAICAICAKCgCAgCAgCfwQClLwN5DAZW5KrpNF6ZtY6lLxV4EKGJbuQJROKA+TMAC+u24DmLrMneUsJ0rBymARRmIL1OFXb+2a7FqdAZUnl7C4LykwXZk6diNPq+iKX7WCpShvJ27q6OtQNG8qyuCRrS8lZ+kjSjq4jk8nwuvY2fYJkWTlG14/mY9CxaB+StiRwo4k4J1ZLc1pLHCg9SuuXbB8BfVQ1QPIgBRaUIICqGND0GLryUfzpNddg4/pNGD6gH/a2taBsYC2a29qQ1CO4dMJ4jOjbH1rgon91BfZb3TjtG+PwDw8uQcGxoUWiSJRT/XNovAPbRaqzGxKlfBUZnuPCD3yuOrYdG1JxRixJT8exeS4tpZULZoGTsD5VLBsG1yVTgphEL73uz6/7MWZddRX27tuHFStXoqysDDNnXMmy9df3P4BXX3sVdYMGYdZ3vsPykyQiCUwSgSuWr0Agqyy9KQVt6Bo/H1SvTAKXjnFw1jFnafl7tJGuDcwCmV223/Rs0TppqG5XOoPde/dx9TNlj33PZXkbj9I9omdNxvZdu4/7/JTk65QpU0Ai9+mnn8akSZNYntLaSdSS0KX1Llu2jIUpSf233noLe/bsYRlK23PPPYeRI0dy3TZJ1qamJv4ZSdVUKsXyliTt1q1bWbiSKKXnbenSpRg1ahSL0v3797Nopdm4VOld2jo7O1nqTp8+Hf3798c777zDM42/973vobm5mdc8e/ZsfrZJ8r744ov4kz/5E37+fvvb3+Liiy9GfX09J8jXrl2LH/7wh3w9zz77LM466yyMGTOGz01r/O53v8uimiQxrbEksUk0HyqU/wi/SsQhBQFBQBAQBASBrxQBIW+/UrdTXIwgIAgIAoKAICAICAKCgCAgCAgCgoAgIAgIAl8eAv/8i7k90pbFa3E+LclLEkRcgetrPJ/UkhyokgPFC5DNA2s2vI+P93SwJFUUsnVhRbLrhrW+XDPMpby9bwXLZGFHosp2SOFJyGc78J2pk3HGaUOR6W5hEUYSqqVlP4aNHIEhQ4bweUjMkTAOa5sPbpSkpIQkJSHzmSzXJUeMcOatbbm8P6U/bZcSuGHilkQlybhSbTIdn9avSXT5BgJdBeV6dc/hucAFI4KcpiDXIeORRx5Bqr0DF551DlJmDqveWouOTAoD+tRi9JBxKDdNSJk2JBQX3VYKs6+ahe/dvAByRIdN9ctlZTDiUa4ilj0XrmWiq6MbnV3dXKscj8X4PtAaSWhS/zBVItOcWFo/zcDt06cPHNdlgUkbrZ32obXS/Nj7H/jfnA6975/+CWvfeIPrk3/6k5/iuzNn4vmVL+Kh//MvuPZP52DmzCuwd88edHZ14pxzzsXSZcvw298+BcWIsHylmb6+73H1MlUsa6rCKV+SyiRsqRqZZu+y/AdJbgmSZQIeTRqmNDdHnSHLKnUoY397Gzo6OyFrGidvVSWUt3RttO04wczbN998E5988gmnSun6SFjTc0wbydtzzjmnR1qS1KSUK0nTUn03PXe0rV+/HiRZKZlL8paORa+lrVSbfMYZZ2DTpk38enqWaHv//fdZAn/729/Ge++9h46OjqMSrul0miUsHY8StXROekbpWaO107npmPR9us/PP/88P+OUni3tV/qDBJLAdC6qyaakLslaTpD7PovgiooKfg2lqeln9DldDx3/UKH85fkNJVYqCAgCgoAgIAicGgJC3p4a7uKsgoAgIAgIAoKAICAICAKCgCAgCAgCgoAgIAh87Qn8+uc39tQOc4yTFGxR3JKA8+BBcmV4kgITNhTFgeYGyOQDvLFpMxq3NbP0JHHr+6R4w8rk0szbwCepFx730I89n9PsWSUUpbm8ySngQroDMy6biG+MHoZsqpVToJSObW5p4ZQjiS3aKD2qqwqLQvp5ScTxrFrL4q9pxiqJOl1RkUxWIE9VwqoGSZY5SVoWCefdkgCjY3BqleVimES2JRtOIEOTNURlDbqswNI1NEsy9tgmOpq68dYbb2LXpkbU1w5kedZ3+GC0tbejfU8z4tH+qPEsZJu3I8i247Ipk7Hh1TV45O2tQESDIxtQIzFO4JLENhQJhUwanW0H4LmAQ/N1NZVnwNK6aA4sJV5JjnOC2HcgyRKLOdt2WF7S9ciyAp1qlYMAI4cOxQ03/BS5bBa/+sdfojObwfDTRmPKN6fgh1ddhdUvv4IHH/wXNIw5DdlUCh989CHm3/k/OfG5dOkyPLXkGc7QyqqKmK5CViT4HglbcsuUmiYhG76VwpnHAaeFOZ0rB5BdB3AcjuiGSjaAFEiQSOBqCjZv3YYCpYQl8Gxdlebyahp0zcDmLcevTaZ79uGHH3KSliQrrZlqi2k7Ut4eOruWfk4id8OGDVwfTdu3vvWtHnlLMpxSuLTR65544gmuJCbmJE9L8pZkLYlSSulSVTcJ3mMlXEkM088/+ugjnsU8depUPh6leA+Vt3Q+kq10fkrVUhJ39erVnLqljeqR/+zP/oyTtpQCLknfQ3+RERNKBJ9++uks/Enqisrkr/2vegFAEBAEBAFB4DMSEPL2MwITuwsCgoAgIAgIAoKAICAICAKCgCAgCAgCgoAgIAh8PgRK8pZl6hHy1qXOXbiQfA2eJCMfmNAVP0ze5gJs+HA7Nm7ec1TyNhSLAUtdSt6WZtKW0o6HVjQ7VI8rg0Wr44eVv9muNkw863TUD+4H2+xAPE61wqFEGzFiBMsxSs5S8lamqGdROFPatpRQpePRnE9fllj+0lpM04amRxAoMnxKBcsyqvRQAlM1Lp27lNosrTHQJPjkHRUdvqojK0voDmQ051w0d+TQ3NaOXGc3Xlj8NMbWDEAm3Q1fl5jJ6GHD0a+8L07rUw7F70bzzq1o2b8PcT/A/133HkzJRaK6FgXTRTRRzgJbV2QYqoJMdwrp7jRUndLL4KpiTgcrCmyeyUt1yQpL3VJy2HHcUKhSPbHv8zxaqlEmm+5RylhWkDNN1A4cCC0axTVXX42LLpyIx37zH3j6qaeh+B5y2TRiyQT+v7+5DRdPugjLfrcCzyx9Drqqh5XHnJ/1IVOiOvB7zkfJW5K1tHHClgVuAFXyIVkWZDL6xdpkdvlct6xyfTVVRG/68EN4ElDdtxaJsjKWuzJkbHx3Q68POp2D0tV0r+n+UhqVqpFLNca9JW8pkUriliqgL7zwQn49VRkfOHCgV3lLaViqTSaZSrNwSfQSZxKlJG+pjrlUtXxkwpX2oXtXqv8m6UpzaKkamWbn9pa8ra6u5mPPnDkTtbW1fH1UsUznPjJ5eySLDz74gNdK36eZvaIy+fP5fSmOIggIAoKAIPD1ISDk7dfnXosrFQQEAUFAEBAEBAFBQBAQBAQBQUAQEAQEAUHgC0WgJG9J3JZSk5xkLVXfSi5k76C81VQfqluUt1t2YPP2FhaVkkRzTsPEKnk6SmpyIjcIK2x7xB7V6RYlH33fkySosgSNKojNAou0fKoTUy48Gw31Q9HV0cTSi2p+Sa4NHTqUBa4eMcKZt054PBJxlKCkxC2lI9vb2zndaCQieOGFVRg0eDDOP/9CxMqTgE6JT5qj6+PtlUs5VfnXf/3XPWlbej2LZ0mCRnNdPRmeEUOrKmGna6M17yDTYiO7Jwe/Ko7qRDk2vPgyOrbvQndnBxDXkKyuwLD+/eG37kfUN9G070PoMjixqTkulr23FabiI55IwvWBaDQBVTOgKDLXCkcNHV0dnWjZsxexmAHXcWAYOl9nwTTh0UxbmtXr+aioqGQWhUIB2UwGfWtr0d3dzRXLUrG+2AuAVC6PuuFDUV5ZxYLzhmuvQ1tbO/7m9r+Fa9qQXBddqQ4MGjoEN954I4vd5S+sxDPPPQclkDgZK/kei3OJ0tWk1EnCIkzf0n9UqUzSlv4jsysHLmTbZuEPkuac0qVkMF2nxIFdureUEHYVCa4ksWDWFA1mwcK2Dzb1+n4hQU0pVZL4JGFJktLs2kPlLfG+9NJLe2beUuqV9iUpOmDAAEyYMIElP82LJclfqk0+MnlLP6dZtvSskyCm9DclY+kZIRlLz9DEiROPmXCllCyd7zvf+Q5LXkrRrlu3rkfe0uxaOvbgwYNZuL700kv4wQ9+wBXYNP+WZDMlujdv3swpXJK+9IcK9Lpzzz2Xr5eE8ooVK1j00jnojxFoTfQcz5kzR1Qmf6F+64rFCAKCgCAgCHwZCAh5+2W4S2KNgoAgIAgIAoKAICAICAKCgCAgCAgCgoAgIAh8BQn8+hd/CalYeUuXxwKXZpeGTccwLQcBLP7cdWROgjqBiXzex5YtzXhny06Wq/Qalp6KHiY+Xar09VEcXdorORUyLNmHAxcx2UAhm0Ou0I2pl12Ai886A/v3fRzKW0liOUvidvjw4fw1CUsjogMkKeUIfr/6Nfz9Lx/CwvsWwCrkkc2lIenhDF6uRfZ8VFX14dm68XgZJ13ffutVTLtsMgbWVqGyspKPRce1rTwMjWSiCllLoEuOYp9i4IAVIHMgjWx7dziPdEACe7btxrvrNsAzXcSiBjTJg654cMwspOY2tDd/gqQO1CbL0NHRhfL+/fHqBzuhGBpkXYdtu4jFk4jGaIZvAEWVobDQ1mBlMtjT1ARdURCLRsNqZ01HLpOGSvXJxZmzNbU1nO6kamSqg07E47AyeaiygkTUQFc6hYr+g5Coqkbf2r746fXXoaqyCo/++7/j9y+9DMkPkM9moek6yqsq8Rc3XI+LJk7E755/Hk89vQQBzdmVZJ5xS0KY1uFRr3MAuJ7D90M3dMiKCjkgaQu4UgA18KCYVhjqJmFbrFWmqueer32alazAhoQUyXdVYTntFCzs2vLRcd91mUyGZSfNf6X7RgJ10qRJLIcpeUv3dMuWLaB5t/R9Erkke0nuk4RtbGzE+PHj0a9fP74mqkQmYdqbvC29lsQpVSXT60iUPv7445g+ffoxE650T6kumda5c+dOrjOmPyyoq6vj2mRKAdM66RoobXvFFVegvr6enwWa6fv73/+eGVx00UXYsWMHr5Hqk+kali9fztdHMpm+T3/cQFtpdi49Q6Iy+Sv4i1tckiAgCAgCgsAfnYCQt390xOIEgoAgIAgIAoKAICAICAKCgCAgCAgCgoAgIAgIAscisOhvb2R5W5pBS/uQiKXZs7RZtluUtzJodKmiyXBhsbzdunU/1r73YVgHK5MkdXvkLYknOi7J2yNn3R76NSU684EDSZdZ3toFE3kzhYnnnYGLzmxAW8uunjpjmhtaqk3mimGdxG0QCkMlik2NH+G3//kU6keNQCaThmFoaO84wBWzuh5BeWUFopEYf07rpXrbXKoLky++EBPGNyAWi/LMWFpfPBaB79pwopXoDAJkouVos4F0ZwGFA1kWpU7gw9Y8bG3cjA/e+QBOwYRrmVAkF5KTQ3d7C+KZDKr7JGDILob2qYWTt7G3uwt784DLoWQZluVAVjRUV9eEVcMaVSUXE8WRKDzHwbYPP0Q8FoWhqnBtG3ESubaNgu/BMi2ouoaBAwbCtiy0dbQjHoshYUSQ7kohFotw7XXNoDrIegQ3zf0LnFY/EsuefwGPPf4bloSe68IsFFBVVQVJVTD3Jz/BxRMnYsmzz+LpZ56FpmqcrqUEMEWrw6eDZvBqLJvpcXFcF67nhfKWkriaAkMCVMdF4LsIaD6urPA83PCPBCRO8cIPEHhAoCjoMk1YioR8wURFrAyN767/g964dH+OrE3+gw70KV5E8paSuTNmzPjMCddjzbz9FKc84S4leTt27FhRmXxCWmIHQUAQEAQEAUHgaAJC3oqnQhAQBAQBQUAQEAQEAUFAEBAEBAFBQBAQBAQBQeCUEFj487mQiyquZwGy1JO8dVyadGpxFNf1FCiKBAcmTCvAtm0tePnN9xBLxDnpSPvyfNtiupKOG9DRSeSxuAs/L32k80VUDRnXQs4yURlLQKO5rIU0Ljz3dJw1ajgOtO3mBCq9hqqAaXYn/SN5S9+n5K1N6WBZ4/phVdURBB5S6S7Ac6FoUbz11ltcbXvZZZehuqZPKH0hcwKzsiwB17URiaoIAjecoyvLiBoxxtElV2JzPoU9vo9sxkF/LYkKPYEDmRQc1ef0Y7ojhXVr1oFmzuazKVSWRdGx9xOU6QoiqoNyeDByGVQk4jhgWmgNPOQzClzf49fIssZpYEoFU5qVUqmaRusJOAlrqBoKuSx2f/wxDEWCQrXKJMzpzvhhZbTMMtuApqro6DwA2zJRW90HhUwWkUQC8Yoq6PFy3PyXN2LkyBFY/vwLeOI/n4TvhcKVzkv3LRKJQo9GcP2f/xkmT5yEFc+/gCefXsJJ6nAfGTKtT1U5YU33k6qSSepyEpfuNY/Z9QFFQlxWoJL1LyZvuVq5KG+pRplez/N4FZK69GwBbbkMtFgMmqSgccMXW97SdW7YsIH/QGDy5MmH/RHEp3lD/zHkLT03zc3NePXVV7mqmZ4PsQkCgoAgIAgIAoLAZyMg5O1n4yX2FgQEAUFAEBAEBAFBQBAQBAQBQUAQEAQEAUFAEPicCPzT7X9x3OQtJWcD30QQkGRTIKsS7KAA25GwY0c7Xn79HcTLyqBoVEvs8apIAtKsW5J7NiU1i3XMJYl76Mc4pUMdE1AVRCQVkhcgb6UxbvRgXHjGGKS69rNMJVmbTqe5HpaqYWmWJ8nbwPMgKQrPTaWKZxKCjmMhleqCY5lIpyyulaXZpyRpKVnqeQ7X3VLyNq5FUVnTBzX9qhDIPnRVRuBTKlRFtKwKr23tQr4mib1mDii4iNsy6gYNRmcujaxZgBoo2Luriet3aY179+3GqGGDkWrZCz+XQ2v3btRpEQyPxTite0AJsMPKI7MnyzXTJDNV1UA+b6KysopTzyRl6Vj0UdeMsJJYU+HbFjw6J3y+bkrpen5xVjEhDwJYVoHFKc0RjhoGp6ElPYJIeSV+fN31uOD8c/Ha2nW4/8GHIMskiD04rsOvoXRtLB5nqTz3+h9z8va5pb/DU08tQUBzamm2rRzKW5K4iqqE1dgkbl2qTuY7Hc67DWgiro8yRYNM8raYMuZdeL5yWKMcuB5/HUg0A5daqxWkPAe2ovD5Gtd/ceUtCdvf/OY3KCsr49Qtffys2x9D3lLN8vvvv49Zs2b11Ch/1nWJ/QUBQUAQEAQEga87ASFvv+5PgLh+QUAQEAQEAUFAEBAEBAFBQBAQBAQBQUAQEAROEYH7/sdPe2beluqMD515SxLW8wsIAgWeK0NSJLh+AbYv4ZNPOrH6tXc4rUpVu7ZL83EBjebeUhJU0ziJeeR2aEUzdTFbcoCC47K8DRwPmXwXLjhnLC4+qwEd7Xv45SRrab7p4MGDWeCSuKV/vuuyBCR5S3NSc2YOnu8i3UUzaQvYt7eT552WJ+Is16IxA8lkGa+ZhK7qy6joU41YWQJqREE8SnNoDbhKGfa0dmHDThPlwwagAA92xuTK4H5DBiNeHsfWjzYj05mBnSvg4493ck3z9o+3YfTIIWjZ/Qk0z0H/2jJ07tmNakODJktoT+fgVlTg/Tc3sWiOaAYURWN5G4vFEaWKY5LgEqAoKhTiR+NhiadCstOB4rlQSdb6HoKAGAfwA0qvUgqWbDvJU/ao/HWgRfDdWbNx5fTp2N3UhBUrV4b7caV1gIJl4b2Nm8J9AZayf/mTn2DSBRfguaXL8NRTT7Ospc33fJa3KslVSlt7DgLPh0RpWpKxAanbILztQQDD9RDRVF5LQKqa594W5a4fDlum44TrpWuVYGkKcsQgkLFp/dun6J0hTisICAKCgCAgCAgCX2cCQt5+ne++uHZBQBD4VAS2PXETbl0xDnc/fCMaqBlKbILAqSSQWouFN92DpjkP474ZfY+zklYsuXoMbsDD2Pz4LBxvz1N5OeLcgoAgIAgIAoKAICAICAJfbwL3/v8/6ZG3RCKcRcotyT0bJVYpeeu7GmigqePn4FHidG8XXnmjEfFEArKmcmKTUqskASllSiKvt630s8CxWYxq0Rg0T4EqybC9LBrG1GHqxLPRtr+JZSZVHWezWQwcOJDlLX3NglhVeXaq47mUR+WZtZZlolAo8OfdXTls27aNa21HDB+KZDIJXVd5Tm9FeRK6LMOIlyFenkQirsOIKAiMGMxINZ5f9y7c+KAwURn4yGRSUBNRVA/qj717m7H53U0YMmQorGwen+zYib59avDupvdw7oTx2L+nCXY2B0UNMHZEHbxUF95+fR1OP/McoKISL/72aehRA1IgwbJsuI7HsjaZLOdaYdp4/i3NhC0KXBKmCs2T9Wz4VgEqDZcNZK5Zpo3vG88apjyvAotqjqne2Ijjv//sVjScPvbg7WC5Gn7Z0dmBhfc/gJ07drFIpfP/5LrrcNHEC7F02e/w298+iYDm0voBdF0r1k4Ta4uFObEhuVsMDfN9ICmsywoU00JE10C2mZ4h+o9FbuCzYy6ldfm5o7UrEjxZQSEAbFnGprfe+nq/QcXVCwKCgCAgCAgCgsApISDk7SnBLk4qCAgCJ4fAeiysmoYFR56sth4Tp8zB3HlzMWPUiW1s44NTMfmhiVj51h0458S7n5xL+0POklqPR+5chMWrV2AD/fH44AmYc908zLtuBkYl/5ADfsFfY67FneNnYtGUx7DrgRk4eIm9PBdHXs70ovRsXYKrx9wAPLwZj886gQL9Axhve+RKnH8rcP/GZfhR3bGYprD8pmG4ZvU8LN14ByZZq/Gz825C292r8PisY76geBAhb7/gT6hYniAgCAgCgoAgIAgIAoIAgF/ddsNxk7ck1EjeSr4C19MgyR4sLw8q0d2/P42XX9sILWJwZXLepurcsFq3JGc5VVmUwsf6qAQ+fEMFVI3lLdXopnMHcNYZwzF14gSWtySCSdbmcjkMGDAAdXV1MAxKrCpcDUyp3AJJYMtkcUzSloQvzWnt6s5i9+7dWLNmDX74w9lIFGfaUmo3ohuIGTLUaBnKk5XQFaA8GUe0tj/ebc7guXUbMfLs85BUdHi5HBzJ45Rwnz61eHn1K1AVDRVVFch3Z5Dv6EZVeRLr3ngDZ559JmzHRHtrC6RoBDH4uPic8eju6oCkx1CQZKz6t39jSer7VHVsc6KV/lEimP0mVRMrKtceUxI2Eo2E9dZUXRw4gJeHAgeBbUGSqGJZgUTJZUlB4AXwAsCVJRbTFE6mecR2oQAElOqVIFGKFwHzonuUSJSRl++R7r7n8de0RmJJ+8RpDq2qwrIsFuSlUDVJ25K4pXtMEpnuugEJmutCVSQEKs23VTjtSz+k1HBJ5PJVFaUx/UyGAlOS0el72Pruu+J9KggIAoKAICAICAKCwEknIOTtSUcuTigICAInj0BR0s25F0vn1B88bWo7Fj90Dxavq8P8lUtxy5fayH5Kmk1LcP3UG7Cufg7mXTcLDbUGrLYNeOTOBViBOXhs1QM4bojzU57mi7RbavXPMGz2owCm4+HNj+Ogd01h29pGtPUsdjsWz7wVi498TpL1mNDQF5FPK2//UMZNT+D7429G211r8OqNDUcjTC3HTcOuwer5K7HllnM+A2Ihbz8DLLGrICAICAKCgCAgCAgCgsApInCovO1Zgiz1JG9J7h0qb8m+WX6WJWFLSwbLnl8LIxblWl9Pklmykkyl15GYpIQlbSWpe+TcW032YZJ6NCLQPI0UJDL5dowc2geXnvsNdLY3s4yl41J6tn///ofJ24ius0T0JLC8tW2HBaRZsHn2bs4ysXfvXmx8511ccsklqK7sw+uhNUYjEUQjPhS9DOVlVdAkH4myKILKavzm1Y3Y4xiov+AsaKk8ZJrdq5FQ1dDZcgCb3nkf0apKJPskEWRNFA6kMKhff7y2bi3OOncCMvkcnzeRrEYhKMB00vjWxZNRE6nA1i078OJ/PMq1yVIQwDRtrh6m+cDlZWVQtTBN7LkkTVWYZh6xaASaboQVyrIHXXUgSzZigQ3b9mFblNIlTaxCCmS4vg8lHoXly/BpFDFVFPseXErL0qfFqmWa+0vHtQpmKPGDgEWta9u8NjfwEYvGEIkY8FwXlmnB81yO7dK9ZZkcfgU5HGzLyVuqezaoltkyETF0+ApJfbq74UxcnqEryfB4X5K6AQIlgC8DSiDDhoymXBZ7tmw5Re8McVpBQBAQBAQBQUAQ+DoTEPL263z3xbULAl95AkV5O38lOo+UXuZ6LJw5DQvK78fGp36E4+UXv/yYTKy9c2jxpSAAACAASURBVDxmLp6FpRvvxqRD08PmWtw+fiaWzFmKjXdMwpc5WHz4fSqmVY15mLdhERrnbsRTx461AjjOc0IH/VTy9r/CuChZm+7CmldvxJH6NrX8Jgy7phF3rXkVx3K7vT+fQt5++d+74goEAUFAEBAEBAFBQBD46hNY+LMfwQtkRGLlyDsOLMdDJEaZSao+tlimypqOvGXCdD24LPho/m2A7u40nl3xMmr69ocfKHBdD3mzgD5VVSiYGWiqDFWLwnQdnodLUjCiGPBd0nsyXCmAQUldPYp8Po3ymMQCVtaiGD6wBpPPGoPujk6Wl/Rayy6gqroaw0cMZZlL6dlA8kCFvQrPTZUQeB5fAwlcqnG2TAf7mvfgo48+whlnjEPfvrXIZjJQELAojcViUGPlkOBhSE0f6OUDsaUQx7+tXI0zLjgLZbE4sqluaJqBiqoaOK6MxsZG5Dpa0a+qEkY0gea9TXA9C9GogZ0f78DQobS+CDo7u9GW3Ys+lf3QtGcfbhh7Fs7XXEy8aDzG/+VtMBUdFslwOw/J9yG5UihoVTKYJEUVuL4L0zQhqwqncmnerKYq9GMW4rrdDkOW4NgW3ECBT/9XKUUhR2OwqYKYEr2uh8ClZK8Hz3PgOS5I2ho027ckYkmeAixow3G1PiebjYgRSlbXhWPZxYpk7j0upqslBLR2rtqmNYd9zPT8xAMJnm0iGo2yVNd0nQWuz6nb4uhbThnLnNbl9C5XRCvwFQV7W1uwY/fur/6bUFyhICAICAKCgCAgCHzhCAh5+4W7JWJBgoAg8PkROL6Ua3riSoy/OVlMZZb2fRJrkk/ghnuewfa5ofRdv7AK0xbMx8rOW0C5x9YlV4NbdNfMQ+tDP8dDizdgT209Lps1H/fdPQO125Zgwe33YMlL29FG1cRz78LdN55zSG0vkNq2HI8sWoRH6LUYjAlz5uKuu2/EOT3dvgfF28rrNuCenz2ElxoexuZ5TZg8bQGmP7kL9005pOu48UFcPPnnaHhsFx6YcWQH8vEknon1C2djwdpZuPup69DQm8g8SmAem9fG2nsw/ua+eGzXAzh0GWEKdvth1cCtax/EggUPYfGGPaitvwyzbrsb82eNYoG8fuFoTFswHU/uug+HX+bFmPzzhqOOf9Qzw2nWBWhYuhGzGqdi8uI5xxSj4es+D3n7WRgf/YT3LmiPIXZ7kckmP3d34qGXSjxvRP2S2bj1yJm3qW1Ycs/tuGfJS9jedqxnL1yfuW05HjriGZ0//0ZMEsNzP79fUeJIgoAgIAgIAoKAICAICAL4x7++hpOz+VwoCGmjNCQlU7myl7VmANtzkTUtKLoBQ48hl7WQy+Xxwkuvw4jGoemxMPVKc1YBuJ6JWNSAbbmQdRUSzWuFwlW8iqLBtCyWt2VGFLJqoGDmoCkuVE1DZzqHQf2SuGLyBKTaO1heSnLAr6mqrsCIESNY3tLsWpnqeIuJUQr5krx1vLAO2KNvSBp27tyJnbt3or6+HqePPg3nnnM2yuIJ6HS9ioxYn77Y9t676FNRgcSAevzyP17Ams07cMnll6CQzcHQwsrmREUfTrY+v2IF6vrVom9VOTLpPDo621lIRg0Ne/bsRk11LcrLy5HN5tG0bxsq1QSSWgUurx6Jms42+MjgH99cjYKvwqXksVeA49FcYUBVdGgGSWkJqqzCsi2WpKquskwlYWvoGqeKOfXqdUFy0lD8AgJZh69WQNWr4PpAzqUkcgCNKqkVFYVsFn7goaqyikWpYzvF+bo0O5d8LElXSshKPNuWngGS4LZlsfglzmHaFix0w/QtfSB5S88JOedQ7Mok5knSew6ikSinilVFDSu1KRVMtc3FobcsblnacpEy6AxBsQp7/cZN4l0qCAgCgoAgIAgIAoLASScg5O1JRy5OKAgIAiePwPGlXI+E5Urd4r61tRicnIgZ107A4FEzcOOUul7k7QbUDq7HrNtuwfQ6oG31g7h90UuovewyRD4AJt59I6bUHvz+hEPmpZrrF2LmtIdgzJ2PW6bXwbCasOSem/Eo5mPN0lvQwPHXorTbUItaYxymz5qC+voJ+NGPInji4sn4+YQnseu+KT1COBTR9UfJzqKGC5O3i8bhrjWP48bwBL1svTDrTd4eyWvcBp4PW3uYXDax9vYBmNl4PzYuC1POTUuux9Qb9mDKvfMwpz4Jq2kJ7rn5UeCuNVhF8dKijJ5w2HGa8MSV43Fz/eHXfqwLaXri+xi/YBJWbrkF5zQ9gSvHP4TpvSZXPw95W0zefirGx1hxsRq58cjq5CL31P0bsayUHD6WvO2pbJ6L+bdMRx3asPrB27HopTagNLuXTltMnD9UPg933zgFtUYKGxbeigUfTMeTbx0U5WbjQsycvACt0+/C3XMbkLSKx/tgIh5e9a847qjdk/cGF2cSBAQBQUAQEAQEAUFAEPgKEFhw681Id3egujIBFR4c14JuGDAdlxOQge+ycDMdG3nThqxqLFvzORuZTBarXnkTkVgCihqBaVrYt7+Z55kqVIFLs1JZBodDURWqzfWoRjlMeUqqioQeQZ/+g1EoFBDVFJ6N2pFJYfy4YfjWxPHoaG7hn5HcK1h5VFVVYcSIYTzzVjN0GIYeVu7SnFfPA1jaklSUOM0JNY5NHzRi67YtGDlyJGbN+i7OO2sCpMBjeaiVx/HOG2/ho43vY8y4Bry+fS/e3tOF5OBhXNHsFizEqH7YtJE1HbR3Z/H2m2/hzDPGQJc8pFM5ngFLspLEZrq7k5OmNE83Eonh/Q92YUgkgSqvAurWPK489xuo7afivy+5F46nwpMcZOwc8r4Zpk8Vqp42WHRKkgzbsnnmrRd2HyMSjRYlKH3PR4Qu3+yAbHfDCyRIZf0AqSycLav4yOYsZFIZ6JqGqspKTu06DiVow/tRqrWme0xfk7CllC3JaJfSy45TlLrFh71YhR3Ouw3jslSvTOKVT1nUrzyF13agqzKLXvpDAJqXSy8g8cw1y5LMFctUuR3Gbg9KXJ8kryzj1bfXfwXeZeISBAFBQBAQBAQBQeDLRkDI2y/bHRPrFQQEgc9A4HhSriTbZmFpM1UJF/edMB8rl96CQ8fgHjt524R5K1fhjp4dTaz+2QDMfnTcEd8vCsfax7D5X2egL1JYffvVWGjOxcP30dfFrSgrJy1txt3ca1ySt987SpY1Pkjp00nFddPrm/DE98fj5rrjSM1STfSGwbjs2ltw3XVTMKWh7hg1yZ9R3h7Fq7ju2kPWYq7FneNnonF+sbq4Rz5uxOOHWEAWrjfXFQV0Ix4kST1pKZrvLtY5F2fD1h2ZOj7qiQhfu3hOaYZsyGdBQ2/V0J+HvD0oRheckPGxHuGi4F57eHVy+AcGJu7f+BR6Wp+PkrcprP7ZeZi94sha7G145MrzcWvyYWx+fBb6glLWUzFtyRSsXHXHwWe8WJ29dt7hvG6OPIyNj886WCleeobqH8OuB2YcliT/DG9KsasgIAgIAoKAICAICAKCgCBwGIE/+e41aN69HeeeOYrTrmauE4qugMpzybOG1b0eXN/h9C0lWalmmZK3puVi+apXOOkaicU5NfqXN9+EhnFjOYFaXhZHImKgK5NFRWUlCvk8/LzFH0nEyrqGj95vxLKVr0BRNajwES1PoCOdwYihVbj8gtORau1ELp9ngUjp3KqqCgwfOQKRSITFrWFEwuQtS8UgnNPq+/w5icHdbRks+vU/Y+zYMbAdE9+8bAqSZeWwzQLPmZUiCtycidrqWnS5HpSBw/D0q2/jiu/9CXRZgZM3YVoFXl9XJo/ujImPd+7AoL7VUHwb+RzNgKXZtJRkteBaNieO0+k0BgwYgI2bP0Y/VUEyG4fySQQ1soahgww8sWUJAB2arsCXfWSdAjJmDr4CltK0frrGfL7AKWKSpbIisbQm0xmJxTj1KkkKdMmBHliQVA05X4VHB/EoL+3CLFg8p5ZkbW1tH55dS1I9TNpSgrYoU4kXiW/HYXnLqVhSrCzbKVzrF+uRJf4Zy1eZPg8fJ65NLiZvZfomSX/bRYRSxD4leulZCjeqTg5fL/ML6aNP966UwC3WKAeyhDXr3xXvWEFAEBAEBAFBQBAQBE46ASFvTzpycUJBQBA4eQR6k3IpNC65E7fe8Cgwfw2W3tKAyHGqc3utTebE7sGrCfebh5Wdd3C9cmnj728oCbRerv4oIXecGt4jRW/xtcljViYfer5WrH3kHixc+Che2kPfD0XubXdcd0hd82eUt8eYJxxWACcPyuX1CzF62lrMLwrIUEjWHp0SLl7XrJWdoBHFR0rq8HXJE1cm83EWY84hSVt+7e31WLrxjsNn/jKez0ne8rE+DeNjPwPm2jsxfuZqzOtZd/EZMI+Yy3yMFPSdVdOweP5KbDlstvORz9B6LBw9DUt6JG1pHSR/h2F2W/EZ5aTyzag/hiQ/fsL75L2zxZkEAUFAEBAEBAFBQBAQBL46BM4cfTkaxgzFoJoYKssDWFYHAjgIKAEaodm3UWSzaZaTlmNzHa8aSaBQ8JDNmvjPJc/iwosuRr7g4EB7J2r61iKT7kY0qkFVJERpnq1lIhKNIxGLw4CMEcOH4rllz+CK78xETVUf/OrX/wdlZWVIxiOw/QA5z0ZtZRRXXno2Ova3cmUxicV8IYvKqiqMrB9elLcGz71VJJn/UTq3JG9JqJJ07ijIWLbsOaSyGT4GzbAlOUk1wuXxBHJ2DqrvI5XOYdSkS6EMGoZUIGPC2eej60A3YDu8tv379yNjutCiCSxbtgxTJk+C7FmwLY+Ttwg8UNqU1posT+BAWwv69KlCd64Tfv4ApH0eBnhjUIsEDLcdz3yyCopssMikayCzacNDZz4FaDKLWhKt7R2diBg6i01N13hfn+qVNZ0T0rpmQJMp3Qq4foBsweT1qLIEVZWRTmfCFDAllTVKvgaIRaPhZFov4Jm3xIXn4vokcD0WulyTzPXINDfX433CWbZhapY2+hgWHYfylpLDlLxVAsC1TSiez2vvOVZxb65/lmVIJH9Z5sp8fJbBdCz6SPdSlvDyhve+Om82cSWCgCAgCAgCgoAg8KUhIOTtl+ZWiYUKAoLAZydQlHLHfGEtJs59AA/cPaWYLOxd4H02eXtwNm7ptMeSt61rH8E9Dy3G6hU08/bgNr2nXvl4M1QPT6VaPE/WOrHUPOQ8ZtN6rFj+KB5ZtBjrcBnuffJxXMd1yv91eYtiBXCymCJmCbt6LjY+FVYmhzx7v5vzi/K2VJ0cppGtUDBaJ0p9FhPVjfN7zsdnKq7JOGZq9/OUtwevq3fGvVx7MaG8uiRXi0njvkdK+SPlbS8zcHvS26WZt8X9VvSGvlSvvH4hqqYtQM99OHR//tkS3NVrBfVnf5eKVwgCgoAgIAgIAoKAICAIfL0JxKVaxA0Ff/qDGaiticAsdEDTJMiazDLQsUiy+bCsQpgIlRS4ngwPGg50pvD4fyzBmWefiVQ6j3Qqi9b2NhaZ1JBLaU3fl5GsrIRB4lbW0LG/BX9101/gV4vuw9jTR+H00Q1Y/PRzGDVqJGIaECgq8o6P/jUJTLvwTHS0trAQJYGYzWdQWVmJkSOHIxaLwYiQINahyDLLSpKClO50SNx6DlzPg62W4/nnn8fWrVvx7StmYOxpo1kmOpbN8ralpRkrX1iOSVO/hb7fOA9rt34CLRFHPB6HBANluo5MKo329nZ4so6yyj4sby+YcCZU34Eka5wk9mwHyfIytO1vRkUyjnwhB8+xMaBsDDZveRODlUrY+xRU+wbiXjtWdr0BWaYZsAaUgBjLkAwZZTUVCFQgbxXgujY0IwLPc+G6DgqmyfXDVDNM4dZ4IoFYJALLdmDaDqeDqYqYdCrNlM1kMvBdB3369GE56/kuf58qlD3Hhe/R/QmlLUtYnnlbTNFS4paHCIeJZk7q8oxbSsiGdck9n1MCmH4mS6Cza37AyWaN0sJUkewHUBUZWnFmLwnrMGkbHofuW6lKm96Nkkp13TSvGHjlXTHz9uv9G0pcvSAgCAgCgoAgcGoICHl7ariLswoCgsBJIVCUcnPuxdI59QfPaNSivmEU+h42+vXkydumJ67G1JvbMP3++Zg7pSFcR+ty3HT+zcCnkrcAJyAXTMDSjbfAuv3TSM1egKfW4s4rZ2JRXSkZ/DnIW6Sw/KZhuLWWaoqTeOTiyVg9t1iZ3CNv5+DepXNwyF3pWWBtwySMStKXYeX0gglLsfEWC7cPmw3rROniogBd1NbL9c45lvz948jbnhUcxbj3h59F9+I5WPPqjUhyjXTfo6X8f1HepuY9htumMODDt2Q9JjT0ReS48vZOVE1bLeTtSfn9JU4iCAgCgoAgIAgIAoLA14PAgnl/DVWTUDDT0LUAjmsWq3kBVdVRKNYGAy50XUfOshGJlqOlPY3HFy/BoLqB+F93/z2MSALf//4PWCj6nsMzb6kyN1cAtGgMldU1iBsRdLW24s/+9Af41T/9kpOaciCjT98BSFbEIbl5yIaG9o4shg7ohx9dORV79+5ENptlaZnJpVne1tePYHmrR3XoisryNkzeBlAkCW5xni3NhLXkKF588UXs2LEDEydOwogRI1hcBq7HadTO1nakzW7s6k5j4g9/jG1t3ch0dfE5R54+DlYqi62bP0RZIgkXCiqr++GRRx7BldOmIKGrKFgO7ALNkA1QHo+htaUZiXgEgWchne5GfZ/LsHt3I8o6C8i2mqg2yiDnDmBdfj2LTkk2IPkSvMBHzcAauIoXysvA56SsGwRwHAeqpoXVxH7ALCiVqqka/4xqomk+LglYmvdr22H1saKofC+oaplSvCRISQQHxdpkGZR45YnEYX6WfWnAsjUU71SvHKZsSyNuS8NpSb4WR972/JzvJ8lbSvTaBU4ik0wnSUvCmDauaaZa5OLbiz6ndXNyl3eg5K1cFMPAy0Lefj1+EYmrFAQEAUFAEBAEvmAEhLz9gt0QsRxBQBD4PAmcQModdqqTJW8bsXD0ZDw094iK289Sm0zr5mrbBZjw5L2wZl+D1PGk5rYncP2ti9H3lodx95RDep6L1394svjzkLcUdL0Jw26tx8qltVhw/hLMOWRma1i9W/epksIlSf3kvRZmX5M64WvCyuZWzH/sFkw40k9uX4yZt7YePj+WGXwO8vYzMT7OM95T+fw4knf2Mse419rkNdhyS8MhBz8ivU2zbQfMxNq7SrNte1mHqE3+PH8JiWMJAoKAICAICAKCgCAgCJyAwC/mzoYbuJBVBSQ7SdhSna8qq/DdAJJGFbouSN7SHFdKgkpqFB/vakYma+K9xkb8wy9/hd1Ne3HX393D6Vxdo6pdBzINo9UrEI2XIRpPwC1YaN+3D3935y/w9//4d8jkuzHzW1fh7Y3vIZNuhy5bUDUDGdNHfV0dZn3zEqTS7ZwgdTyHhWplVRIjR45ENBHl6uSIpoZpUZ7/GrAsDIrDVXkUrh7Ha6+9hnff24SpU6di6JAh6GhrR9SIcMVvvjuDj/dshzRoIPqefQnaMy7sbBq7du1A/Vln48DuPbBNE4lEAlqkHK4vYfHjv8Hll1yMiriOgulyKlhXNT5eqqsdsYgG1ymgUMhj4MBBaNqxGdjaAskug2dGEIOC9/OboJDtDEjUSogkIijrUwZo4Bm1sUgMjmsjEo/DcV04jsuVyTxvNvBZWHPdMF0vCVEv1KqOHHCSVfIDFKg+WdVCPnKYhKYENadavYDvMQtYtsLhcfkjyWA6LidvQ3MbliMXY7n8syBMz4Z7srT1Wd4CGiV6HRtS4LNcZ0FbPE/4May4Lm2h0FX4JCyF5VDy0otefnejeA8LAoKAICAICAKCgCBw0gkIeXvSkYsTCgKCwMkj8EWUt8U1zVuJzjsOTsY119+JqdMWoe5TJm85lfr98ViwfTCwZxLu3fUAZhwjTMmszfVYOHUaFtQ9jI2PzyrWRJfuQnicm637sXEZ1Ro3YcnV43FDqWq3tFtxHu3B9Z2AbWo1fjbsJjRdVo+XItdh8+Oz0KONtz2CqeffCty1BqtuPFQ2NmH9WuCcSVSuXNy4OngBwsu8F7semIHeLhPFxO81qV7mCxfl5bb7D6aAw7N8DvL2MzE+3jsgrMReXP891D6zDg1LN+KOSYdFxIGj5G2xKnr1HKxcdQfO6dm9WK/dk6qm2bbnYfaK6XhszX2YcYjHNxvXYnvdJDSUEs/0TESOeF7oGmdOw4L6E1VXn7x3uDiTICAICAKCgCAgCAgCgsCXn8D/uP4HPGtU0jzINKxUDkCBS0pzBr4EVY+xkPMdulaZ5S75vLff2YB1b7wPLaojV7AxbNgwFPIeOruyXAdsuTlA8hDRosjbJhyP5sL6oKmr/+3Ga7Hp/XcxaEh/TJp0BR7990dRcGyUlVfCtQMMHtQPHa37cO7Z49C1fx8KBaoQdjhlWp5MYPTo0dB1FdFolGfXqpoMRaH0JslQWncoJCVJgZSM4YXfvYA31r6B78y6CmPGjkUum0ausxOJaARtXTn8yxP/jnNmXIEJM76HHa05tLVnUGhvxYgBNehOFRBRNfiOCw8BtHgcj/3mcUy+6GIoPmBIFqCoqKioRndnCr5psrzNu2l0pA8g3bUX/3zrT7Fh6Wt44H//B8r61MOQa9Hq7WIrGrg+bN9Fdf8aBJoMy7ZQXVnJFcP0ueP7SMQTsG2bhamu6bBJjFLCleqPfZevl4beepTK9TxO2tLPcvlcmLIlver7sC2bZ+OGNcYKVFUtCthQxtKBwgRuKHDpRvtBOIu2JFzDIC6J3vAjbSTOyUMTc5auVOHsuTzzWIbC85KLDckH9+GMbzjvlj6hJHGpRrlH7AbAy5tEbfKX/7eMuAJBQBAQBAQBQeDLR0DI2y/fPRMrFgQEgU9N4Isob4uibZGB6fPvwHUTDLSuWIx7HlrBs28/3czbEEAT1+q+BByzCvhwSOb6hZh9zQJsr5+DedfNQkOtAaSasGLxPXhoRV/MX7kUtxStX3jcD3DZ/Htxy4QkUtsX46GFq7F9Txsm9MjlE7ElUTgMsx899JpKazKxfuFMTFvQhMvm3Y0bp9TCsNqw+sHbsSg9ByufvAPn9Bjaolzmy9yFB3o11GEa+fvjb0akZ41HPigm1t4+ADPX3sW1xAe18aeTt73WDdc2YNKoJD4L4+M9wj33tXYelm68A0e626PlLV37Elw/9Qasq5+L+bdMRx2I551Y/MEetE04RGYX93umbg7unTcH9Unw/V1062oMfngV/nVWKM7NxoWYOXkBWqffhbvnNiBZuj8fTMTDq/4Vxd0+9TtR7CgICAKCgCAgCAgCgoAgIAj0RuBvfjyH5RqJW4lspBRKW3Z3gQRJAc+V9V2guzuNgmmj8aMPES1L4P7770dNv3586E2bGjH7+3OAQIPlO1AVwPXA1bm3/s1f4dwLL0Br834M7tsX7779Nvbu+wR9B/SF7UTx6GP/jpYD3Rh3xhhEtDhamvciEVXxw+/PRPu+Jpa3jmOzwDxS3nLiVZWgqmGaM0yPHpS3pqbhzXWv48UXXsRVP5jN8raQT8PMZhDXNKQKAX75Lw9iypw5GH7eJdif8bF/bxvcdAoJGdCMKHzbgSYrsFwHiYpKPLv0OTSMHgvbsqBEYojHIqgojyOXycIxLXguSVIXB9r34c8vbsDVl1+A5sZd+L+PPIWX39wCSarCgUgWPsL6YEoVV1RXQtY1RKIRZDMZlJeXIxaPIZVKhRXRugGzYLKUJYnNIlfXWL5S8pfsqON6PV/Tz2VF5nronvpjTicXZ9tKEjRdD2feFmfdsrAtSttSXTInYYvVxxyWLfYdh3I8TM/yXNtiGpdqq3VSy1T1HJ6KXxTK27AeOaxgJtEbzvqlObzhd3mBPFs3TATLePk9kbwVv70EAUFAEBAEBAFB4OQTEPL25DMXZxQEBIGTRuBEgvHQhZys2mQ6ZwrrH/wZbl70DLa3DcaEOXNx1/wGrBgzE4t6ErlHVN4ei1nTElw9/gYkTyQ1S69tXY8lix/FI4tXY932NqC2HhOnzMHceddhRjhktrgdur5a1F82C7fdPQVN58/Ghk8tb4HU6p9h2Ow2PLz5ccw6qq3ZxLblD2HRokeweMMeYPAEzLluHuZdN6M47/bgapqWXI3xNyRPWJkcSs9IL+cLj2euvR0DZq49Ymbrp5O3K3p7buevROctxRT1p2Z8nDdBUUJ/MP+Iau2e+7jk/7F3JnB21vW9ft73Pfs5M2fWTPaFJECAAWQTJMrmUpLiEqkKbdVY7cW29zbl3pZbrNLYK5XeWxp7bUWpppuhtrfYYsFSjYgmIiSsk0DInkky+3b297zr/fz+7zkhCQEiRUjC//Uzzsw573mX533PhM888/3++JUlnzxsPnLj3Lbfy+dvXc1dP9jPtMVXs+KW27mm/1J+afNRSeTCJtauFmn/A3aMyPVdxk2rbmHl0iMvkr39fu760pdYe89m9hPdp5/73Kc5arXX7d2sd6QJaAKagCagCWgCmoAmcGoS+O8fv1EJNdMKMEyJcEZL6Ev60qClvYUdO3YxNVlkyZKz2XfwIGOTE1x51VVkW3J4fo2582bT1tpOsVCmPd9Jf38/ixbPozA5Qt2uMmfBaRQrVTo6OvmXb93L8OCQkpDTZ87ASuT5/Bf+hLdedj6ebzA5UcSpVmjJJfnFa99JYXxEyVvHqVOv12lpzbJkyRKVvBWpKenReCxK3qpZqkfJ22JosGvHLr71zW/ySx/5MGeedQaVSgEch1gYUjPS/NnX1/Krv/t7TJlZRssBhdEibqlAzLUx4gk6WvK4NZtAUrBtedatW8f55/SqNG6stRsjqDK9p4N4MsboxCQyXdaoTNFm+nz5EytIBgX6d+3nsSe38uSWg+w6MMnjhXGwEoTKnIMf+LS0tCiRms1lKVeran5wKhFXArelpVXVIYsMMSIRKwAAIABJREFUbcpbSR7LDFu5gCI6JXUrM3HrjqPWkY9Uc1au7yt5qlqQRZAaIfF4QvHyXDeav9uYdys7Ue3FjbpjlRBWjylFq6Rr9Fz0eNPpqiStSFnXU8lbS5LKsn+iRG4kfOW1qsi5keANomNqDsFV96KFIeI5DPnhUzp5e2r+5NFnpQloApqAJqAJnNgEtLw9sa+PPjpNQBPQBF6SgL1hNee/d+TlK5NPen6NpPLIK1Umn/Qnqk9AE9AENAFNQBPQBDQBTUATeFMS+O2PfkjNipXErcqBGiGGmsUaybOaWyeTzuEGIVYsSaFUoe67GJalKpbjZkgyGSffmqMl00rMiOE6DjN62rHrJeKxNGWvjpT3GliMDIxQnipwxpLTOTg0yLZn97Bw8Wl873vfE2tHW76LVCJJtTTOVVe/g0phgmq1im3XlLzNtWSUvJV9NuWtpG6lOlkEZLPSV0ShZcQYrriMj43x1a/8Jb/8Kzdydu+Z1GoV4gQqHTrpxvjLdd/iE//zszgtXSRzPQzuPcDuZ5+jVpxUqdg4JnHDJJvNgmWSiifY9NNHac+1EsYTWNRp72rDyqYwZC7t1Dj54jC/ef1yTo/5VKrj7Ds4SLlaYXTc47k9g3zz8WcxY2mw4mpOcL4tz/DggBK0gRGSyeYoFgt0dXQqUTpVKKj9p1Jp3EaFdCKRULN7lWxHZtCiGDmu6rhW3CRJK+ssOfNM/tfnVzfWjW71ZnpWBK542Rem0DYSswZs3bKVz37uc4eSs4eqklWKNvqIpC6qVlqStzGpXa7XSco8YtXprPbWuD6N1K0ZCV1J9sr8XvUhg3kbaV5Vw2yaPPSUTt6+KX8w6ZPWBDQBTUAT0ATeYAJa3r7BF0DvXhPQBDSBV0dAKoDP572FU1xqypza899L4U9foTL51UHUr9IENAFNQBPQBDQBTUAT0AQ0gTeYwG/86nWRWpO6XKXYAjUrNhKhBhVHZqimsZJJJqfK7Nm3l7rrs3P3Dgplh5Qldb0h5/cu5rKL30rCSmCp2ak+jlsmMFv4q7/5W+qRF+atF57Du955NfsP7lPbaMtJUncPnufR3tlFT9cMVQP8xObH+OivfoTi1ATlcplaraoSuE15m0olXixvJQ16RGrUYqjiU5qc4Mt//iV++aM3cO75Z6s0cNIwCeouE/WQf3jwId79sV+H9pl0ds3ALlTZv2sX+3bt5uDBfbS3tJJJJNX8WEmEplIpauUSO7Y8S7alhUQqyYx583h2724WLZqLN7iH//quSzi/I8Po888zVi7iGSFm4FIpwb6RSf5iwzP4YVLNFM61tVCqlIhZJsVSQc2ZlUpkka7FUpmu7m6VkC0UiuTzeZU2tutSz+wrQRqX+mSZd+t5URK2kYqt2TZuvU46leLss87i86tXN9xrVE+sqolV3XFj5u0L5cXRXRmG9G3Zwh989rONtK2I2ujxZgpXJWlF4pqS2xVBi6pNtjwfQ1Uye9GcW1PWiz6a+5VdNB+PjkPqlaWq21QfqNrkJ9/gd4jevSagCWgCmoAmoAm8GQloeftmvOr6nDUBTeAkJlBg+4bNbFn/FW79UpGbHr6PVb3RXzqfUkthOxs2b2nMwb2Jh+9bxal4mqfUNdMnowloApqAJqAJaAKagCagCbwKAp++8T2HKnGbCUoRt81aXJcE5arNRKHA/oPD7NnXz/SZM+ns7GR4ZJCRoRKZVIxp3R20prPUa3WKExOcsXgBfuBAoovRqTHGC1MYZshpc2fT3Z6jZpfVPF2n6hGEDul0ks7ObgLfpDAxxfbtz7P8F99D6DqUSiWq1YpKkmZzaZW8lfUliSpJ1WbyNqoVlgRxVOlrmjEKQYKB/n3c/dW7+NAN13PhxecreSvjfU3Pp+Kb/M393+edH7uJoWpIZ2cPs7p72Ln1OQYODrFv706mxsaZP3uWqiH2Qp82kbnJBI9tfAQzLRK5jRmzFrBt+3MM7OvjLz77W3zgvMUMPvEIpb0HqIQGfhhSHN1PjFZ2DIzwtSd3Ypo5KraHE7i0dbVhSv1z3FQp42q5oqRoKpNV30ulslQQT0xM0N7RriSspGwJAyzTUhykjlhm40q9s6RvpT5Z5thKqrUll2PevPmNjO7hqduoCllEsEhZcbpqzq1K1IJt2+zZs4cwCNV2m7XJzdStEsXNKmZJ3mKQDA0ypkXCMvECR8l4ea2qRlaiOFD3l0hoNQdX/idVyqq/28CQgckyw9f32fD0M6/irtYv0QQ0AU1AE9AENAFN4D9HQMvb/xw//WpNQBPQBF5nAn185bwr+AxXc9Ptd3L78rmv8/5fp931fYXzrvgMXH0Tt995O6fqab5ONPVuNAFNQBPQBDQBTUAT0AQ0gROWwE0ffpc06+IHUp0b1d+qNGTjY/fAMKPjExTLFcq2q2SeacRYctYZZFNpxqcqEHrErZBMOo0ZmmQSKbLpOLG4AbEWlTqdKhZJJGPEg4BU3MJxbFLZONlMnh3bn6WzqwPX8cimWlRl86OPPcJ11y1XKV6Rt5VKmUql8iJ5K6JPJGE8IfJScp/hEfLWjrfQ99STfOuev+eDv/R+3rb0MrVvHI+UmcD2fP72wYd5x42fYvtQgcJEgTk9PSyYM5/tO3ez5anH2fHcNrKJFItPX0i1XkPqirdt6WP/M1swu1s4fcE5zO6ewfe//Q98+fbf4VPXX8W+Jx5l6sAAxcFRxiqBkpcJd4rBoTJjrsffPrkH146DGaPuOxgJk0QmSTqbJhGP4dgOdt1WaVqRnK7rKHnb2tqieMjX8iFMUsmUWkdEbTKlJu4qcSuvlRSvCNOm2JbnminXRuRWyVTfDw6lcaM5tg2Z2kjERvdGVKysZthK7bFpKdErmVuZU+sGHnHDIh5AUK2Rb8mRiJnNaG9j4m4juatkcIgfeGo7Sj7LR0Pcqr1JbfITT5yw7x19YJqAJqAJaAKagCZw6hLQ8vbUvbb6zDQBTUAT0AQ0AU1AE9AENAFNQBPQBDQBTUATOKEJ/JcPvZvAD6N0ZHPqqcwfVTINKl7Ajzc+guN5KoGba8kzOVGgrSVLR0cHrhESU+I2Qej5eI6v6oXduq0e90NIZLJUnTq1co15PTNxa1WCwKNWr/LWpUsZGjpILpumra2DMDCpV1we+tFD3PjLH8FwouRtuSwf5SPkbS6XUylNSd4m4y/IW1XlqwRjDKN1Ght//BD/+u1v84EV17H0HZfjiNis2mRiCXXeX7//Ia746G/wxM79tLW0YRcm8R2frumzcCsVntz0GH1PPMXcebNp6+pQIlbkrV2pEk/WqY3WcEfG+M7dd/KeS2Yz2f80brnKnt0HGK84jBZ8ipNTtKVcRibrjPou9z5+gGrRIClJWamYxse3QuLJOG2trcTjCey6Q+C7OE6dIIiSsfK5ra1NnYMI23rdVceTzWSUfJd0cDyRiMRqEOCrebYBmUyWBQvmN9KvocRrD80Hlm3KzFxJu0ZJ2kjcyvbKpRJ79u5V93DD7R96XtK36jUi/GMmbhgQk/vGCxS3hGXRmkwpGR2PWYSBTyDV0+raRNXcoQrZyozlRnWzOgxDnafrevzk+W0n9PtHH5wmoAloApqAJqAJnJoEtLw9Na+rPitNQBPQBDQBTUAT0AQ0AU1AE9AENAFNQBPQBE54Ap/6yHsIPEcJs3KxhGVJYjauRF2mJYftWTz80I/wYhY1EXR2nbTMtDVDEu0ZUpLQjVm0WDElC61smlQ9IB2a+Lk0nuFRnCyo7SfjCTUv1jJMPC9K+nbPbMN3LNrzkTC2XRO/brFp4xauf/+7qXlTVG2Hkclx7FqdVDrJW845h7aWNLlMFreRELZiBnGrKZ0NDCUnA+LtM9j06DOs/eu/4/qPfJCrrryEulMi9MHwpeS3zN9/9xG6z3sHQ2VJt1qMHTyIX/XJJPLMmjmXmdNb+PGPv8uTTz/DwsXnEZppxsYOkstY7Nm/mQWVGt/7i79g4Zw2Dhzcxfj+gzBVAjekkvYolk227Rzi4PA4k8USk1WPxydq2HUPKzAITQPb98jkpU66puqSM5mMErgxK4bne9QdWwlN9eH7ao5tLGYRT6ZVnbSkbiWJG1UbQyKZVN9LolYeO2vJmfzRH/6hONIoeduwsS/kaSNpGmWvZaZtdOtu2bqVWz/zB4fuY8nZquytmnErX4p1lbR2JH6l9liur1Or4dRsMlacVDxGxrKIq+caFcnyetmfSgeHhCo1jUpNW41j9FyHjTt2nPDvIX2AmoAmoAloApqAJnDqEdDy9tS7pvqMNAFNQBPQBDQBTUAT0AQ0AU1AE9AENAFNQBM4KQis/MA7VVpT5q5K/lJEnyQ687kWXMehLT+NH/z0J0zYdSwzTqVUoi3Xiluv4bl1Fs2aS82vEzNCcok4ZbdG1XNIplPk2zupVUpqTqukZ+fNmUsuk1HVyyJu08kU02d1USn45NsslYKt1UKSiRYeeWgT712+FN9wKFVqDI0Mk861MHfubDKJOD1dnWRTSYyGsG3WCFsyO1W0bRBJy1z3TP7jP/6Df3vgO1x33XVc8fZ34Dk2vlcnEYMg3sIXv7aOD9z0P3l670GmShOMjwySwMSzQ7Zt3UEmHeeyt72VqaLDM89uI50x2b97E9QH+N0bfo3PffxG4iN7GB7eR/++g6T8OG3xNNXSJBXfZ2Aqzf/79+0MTMYIYnGmikOMJfrxAx/LsAgNE98Iybbk5AooOWvbdeq2Tb49TzyRxJN0bMO0GlJz7Ipwh3g8qWqcZf6tyFcR4PJZhK9cR0nhup7LkjPO5At/9EfRPdkQs8e8QRW+iKEsfVu2cOtnP6v23ZS+ah5yU5o36o7VvmNWVL/t+QSeh1t3qNWqJEyLXDxOxoopMStSXe3FMPDNqKJZ1XTLHhqVzZIWdj2Px3buPCneR/ogNQFNQBPQBDQBTeDUIqDl7al1PfXZaAKagCagCWgCmoAmoAloApqAJqAJaAKagCZw0hC4ftmVSt6KSIsl4tEs2kwSLJN0Oo0XJtj45BOMDowwM9FGIrDw4zKn1aNeqjB9Whfd3e2cceEZPLXzGWKSvg2hZ8YMNSdX5sYmk0n1YSL1vRklHkWsinDtmd5FUIuTTAWESFVzkqGDQwzuG2Tp5WcQMy1KlTK5tjxzT1vI5NQ4gesxo7srqhc2JPUZU9JSVT2bkbxUchCLInH27nuetX99N+9/3wredc0yKoUyYVghHvMwrRY+8ydf5dOf/zNysxdScGoEYZ1kLI5dtdm1vZ/ntm5l8OAACSNBPp6kPLCdq8+dxa996F2c3tFJcf8ehvduY3jkAJNTJQrjVVJWnlgqS80x6dszwj997xHaZ52JZ8RV0nnQ2Qeq0tgkNCKdGYtLtXCoZt027GaUHk4myba0yokq6W1IUjXw1Ot9mYlrxdW5yyICXFKxkoSVKmRhITSimcbR/FtJ9kZpWVMGy2Iappo/K8chyVm5EoqeaR1K6jZvaBHCavtGJHCjubpR7bZ6VUhUnSzbDkP1vKS1A8chIwI3mSQmr5c5uerYQrUf1cAcRCJXjtuV6m3PY/PuXSfNe0kfqCagCWgCmoAmoAmcOgS0vD11rqU+E01AE9AENAFNQBPQBDQBTUAT0AQ0AU1AE9AETioC77vuSpWQjIk2U4nMgFQ2iW8EJLIpcol2vnX/dyhWalCPTs2wkuTSrZjiD3vSLAwSdHblGEva9LTkSFc8yqHPzrFhDuwYoacnT1dHO4lEjFQyqfYhiVyZWdszczqhk6a1JcVUoczGRx6lp7sTy/e5/LJFmL5BPJ1m1ry5DA4PKaks8q8930ZnW7sSfiIu47GESppGIjcefW3E2LxzJzNnTuezn/sDVnzgg1xz5TUqUYxnEwYOHS1JvvClv+LspddxwTXXYmVbKNeLKmE8OjiEmYauWIzgwEEWZltY2NnFwpmdtLbFoTqKPXWA8cECA/3DDIzsx6EK8SxFp509Qy4bfriJVCZHoVyjJdvFxHgFkgn2mwOERqhGzyZSSZKpJOPjY0pkisiNKolFaEYqNZXNksnm1AxbSebG1bka+J6D5/n4nq8qliV5HLnZaCtGKClcXzFqViGbIleV4JbqYhHBNGYcW3jyTWOJx6Q+OxLA8mI1JVcSzY3Zu+o5DPxQBKwZrScS2I9Ss1KLrNK/8Zi6t2rViqpJzqWS5BIJlcKNy+xbSUurbUViWmqXK5Uq6Uyah7c9d1K9n/TBagKagCagCWgCmsCpQUDL21PjOuqz0AQ0AU1AE9AENAFNQBPQBDQBTUAT0AQ0AU3gpCPwwXdfTM11qbsOru+putsU0JZJkYnFyKXSLJg3n0sufSt2ENA/MEw8kWPdfffxvUefUJHRBb7JnNPnMdpuKvnX5lkUxqc4MDCm5OT55/bS0prFq0d1yTFLRF9U0dzamSeb6GZo+CAPb3xUKcell14Ers3pC7JceO5F5PI5Nj/5BJPlIjNmzMAwLGZOn4FMrE2k0sRiCZXijURgTMk/kYby8cTTP6Wjq4fbPvdnfPgjy3nH0kuxzBArMLHMBOnODLf/7y8xWTH45G/+Nl0905gaG6Q0NkQ8DLhkZjszulpoz1ikYwExI8AtlzFtl8rkJP1jowyPVZiYsPEcF9IGIy7snDTZNeKw55kBCpNTtMTS5Kwchhej6FUptE8qEWsk4rS2teD7HhMjY8TMmJKh8r9IajbqhX2PdC5HNpeLErhA3XEwzZD2tnYldOs1G6fuEPierKJkqCyiRU87bSGf+uQn1ffRbFu1YSVfoyUqRf7MbX+oPl9z5VU89tgmSuWSumaSCA5EHMtM3YYFbqaARebKIuI5ERN5HqVzRd56rqfksShokbiybb9uEwshFYuRtuLR40EgoV8SMQvHdlSltMzt3bBt20n3ntIHrAloApqAJqAJaAInPwEtb0/+a6jPQBPQBDQBTUAT0AQ0AU1AE9AENAFNQBPQBDSBk5LAO+enKIso62ijtbuLS847n7ef2Yt/cJi20OK0OW10tLdBawZaUuB4MFplYnCSDZseJ11M8rxR5Q8euA9nRpo2K0t3ooV9Bweww5DzF59Fa75FsalVqqRSCZWudN06jl1n/hkL2PTIs/Tv30O6JctUocI1V15OIvCZ1QPL3vUe9h7cz569e5GO5FyuFd/16Mh3kG/JE09niMctkvE4ZiMZaoaBqu5NWDG2DQ8S+AlWr17D9dcv5/0fWM742BDJWJpUPAepOmv+7M9ImjH+x6rfpjUd57RpHXSn4li1CpQKFMYnkK1nOvJUnQrjhQkqlQqjw8OMl0JsfEo1h5ptMjjpcMAxGA4NXMvE8dvVXN7R0VFC16M914pdrTO0f6uSp7FUgngyRuj7TA6NEDcTeCJIlQwVpyqiNlSVxyJLzViMlrY8sXgC23GJJy1ikpD1A+KWpdiIvA0CXwlhkagiZnvP6eWLt9/+4nu0Oci28cyy975Pedw//qM/4rQFC/jq1+7me9///gtTcBs1zFKbHGnhaFG122ZUXS3pXKlUbu67OR9X0riu5zRksK+OMxma6tolLIukJKgNU83JlXpt27F5bNfuk/J9pQ9aE9AENAFNQBPQBE5uAlrentzXTx+9JqAJaAKagCagCWgCmoAmoAloApqAJqAJaAInL4Gn/xk/FsdqaYHAgKrDU995kDPynaRDC6aZ7N2/l5bWFG25LP5EieL+MZyCQ2GqQqnkEuTyJHrm8Ptrv8HD5Snq7VmoOWQcsAORiWGjBzjKd8YkaOlFX3/q13+Vv/raOsyYTyiy0wm46orLMep1FsxOcuH55+OHHlWnToCP43i4VYfWTAtzZs4h8B3pFsb0fUwjIJeO09PZwexZ0+nu6MSvjRNPZ5kan2JgcJjJ4iS+46pUbiqRxph+GrHQZcGMbnL5DEGphOl7MDHJVP9+ihWHeCyDEUszVipSqtcgcBkfHMSr2kxaWSpxnzHbZmCkxu5RBzvbTiyfxvBsxlw458KldM1ZhBfC8NB+psYH2fZv31apVxHZ2dYsdrXC5NAolhFTwlZSrlIrHE2SjeSoAAv8qA65JZ8nmU5jByJBfSVEJb2qXKy8VuR1PK6qlEW0zp07l19bubJxn0bblH1Iilbm4UpqVubU/t7v/77a/he/8AV6e3vVdevr6+Ord9/Nnt271dHIerJNSQZH9cvRHF2Zm6tm7TaqltVjat0o4Wupc5D1/EaCFxzfIfR8JcdbUikM+do0sSwD27bZvHfPyfve0keuCWgCmoAmoAloAictAS1vT9pLpw9cE9AENAFNQBPQBDQBTUAT0AQ0AU1AE9AENIGTm0C49ZuEDpieBUaS9X/199SHR+idt4CefB4rlcPozrDpuceJ+w7zps0gqIfYoxXqw0X27dtGJtHB9Nm97GzJ88Fv/DmlVBJsl2Q8QZgxlSz1PUmBxjClzLcxg1Vmz/72b36KL395LYbhkcgkqFYd3v72S2kxk/R0BJx91mK6pnWy78B+vMBlcnyKaqnK9K4eZvXMZEY+y7SuhqxtbyVlhQRODadeJfAccpkWvNBWM3xDI0Eq34NXqeE6FdJZqfHNAA7O1Kiq97W9QNwsQamOO1Vmf3WUmG3gTNUJHJeJ8hST9RJmIkmxVKHqZRg3YNvgGE4sz5ATUoon8Ow6WSeg7pWI5XqYt+QiSl6NZDakbpfY+9DDeH5IVsR50pJhsowcHFLy1ovCspiN+mQlbhsZV5VqVQLUU4+09sxQslWEqEhTEbkibpvr48pjgapjFkEr10H2JbXVjlOn5lQa+VmT7p5pUWI38PnjL/wvJW8PD+b+y7/8C1//+jcwjGi+rZKyEg9W82qjQb3yvUhhmXErslZUs4hbkbrN8zhU1RyKCI7kr+d5WOJ2JV2sFHGA6zo8u2ffyf0G00evCWgCmoAmoAloAiclAS1vT8rLpg9aE9AENAFNQBPQBDQBTUAT0AQ0AU1AE9AENIFTgMCue9XcWknCUrD5xm3/h7dkZ5AYLdFmJKAnyZyzzqXkTpCY5pHsyFIbrFIfd2hNZti94wCFskss1c3zyThf2rCeiZYkZmcreeI4hoPrujiey1SpSCKZpnNat5pROzYxzqy2Ln76yOOEQRzPdcGtMmPhTBJJg7rrUquUKAzVWHJGF9e87RIWzeimd+ECzjtjEflshljKAnmdXaU6OcnEyAi1ckWJTEmtZpMO6VQrbj1GECbIt3VgJUxqfhnMgIn6MFaYIWN1Upwog1fHc2oUp0pqduve4gGylZDyhM14rY6JqyR20Uswkehh74EpdpenGEskKJsWcStBi5WiViwqGVkzYyTKZaqlIjPPOQuzvYtsazdbv3evEptS0xx6daxEnOGDw8SMeJS1bUhNmSerZKdITZl1K9+LL1XCNiAMTFo72jHjcULTUOJUeOP5UY20E2IEoZoPLClcEbN+GCVfZfZwPBnHrtnUnBq5lhYS6aTa/xc+/3nO7T2nkfuFPbv3cPfdd9O3ZcsL4raRpFVqWURu40OOVc3JVY/LUajAbaRxVYC4kdhtpHajVLEkdhvOuWGCZRvPbtlyCrzJ9CloApqAJqAJaAKawMlGQMvbk+2K6ePVBDQBTUAT0AQ0AU1AE9AENAFNQBPQBDQBTeBUIbDtn0CSmp7B2FM7+O6f/w29bTMp7h3gnPmLmBjaTjEAa3YP573vKugSeTtGUHWZmhjj2Wf28XRlivueeJo9rWmcad24tq/mn7qFMrZfU6TsYo1Zp82hZ+YskukU+Xyebc8/T9oFM56ktWsGo6PDdLVnePbJR/jAsmt59xVXsPSsc5nR043hOlhBHSNhQbUIdhnqdXyrgi+Vyk6deqXM2Mgoo+NjTExOMlUqk0kmSKdbyKbyZLItxGIJYmmL0JIkrodTNwhkFmu9Lh3F+L6B74UMjQwrAVmrB1hOSNX1GROxmxA5GmOommRfOcbByUEm6g7p7i5szyclmtRxsKsl0tkUdTNJe+iTicWYcjxyXdNpb2njmR+tJ53NkQhckgmLuu8xMjyORSRhVbqWEMsw8VWa1lSpZZVqNSWp6kYit5FTzUpKOpHAsETTombfOsKn6hG3Ymo7ksp1ZM5sMqEEr6Rs4wmLRCJOrVbD8V3auzqVJP7CH32e3nPOUbN9v7nuHv71vvtemG+rJGz0EQnlKA0sXx++NOuTm9I20rYvFr1NeavSwpHHVZ/l9Vv6+k6Vd5o+D01AE9AENAFNQBM4iQhoeXsSXSx9qJqAJqAJaAKagCagCWgCmoAmoAloApqAJqAJnFIEnlyHl4oTI8H//fjvUH9iD3NznSyYO49YaFAeH6S7p4euM+bT9fYL2HFwNwdHhhgvVnl+/xjPPLaVR7phfx3CqAGXnplzSGclzZrASFlKPiYSCcyYRTqVxYhZbN26lba2NjrMOKPFMmQyxGMh3uQw3/76V3jL/PmYrkdYquC5IlY9TMPHMn0IPbGT6jG8Mr5dx3FtapWqSvOOTRWYKJZUrXFxYpJ0MsP0nhlkU1k1d9ZxfZKZtDpWw41jGnWceolaxcF3E1QrzTrhuuRscd0kBdujgMtItcRg0WewalFLt2IHJfJt7ZTLVazAJBmapJMiYAOqbo2YEcM3E9R9g2w2S811ODgyQEelpGa7tickERxQD3wGRd6aSZUYVnXFqkY4St02wqmqTlhyt8L0ggvfglevIelcPwipez5jk5MqwSqaVBK1fs1T22hoU1LplJLCImyLxSJ+6JJKJNUMYEnhZlpylEpFvvjHf8zoyChf/drXqFSqTa8aMWvIWzlIqWiWWmapUDYbFcpR4taIkrfNVzTujei1USK38VBjTm5TCEep4qhiOeQZLW9PqR83+mQ0AU1AE9AENIGThYCWtyfLldLHqQloApqAJqAJaAKagCagCWgCmoAmoAloAprAKUYg3PjXePk0wXiF37vy1/j1iy9j61MZf+gcAAAgAElEQVR9zFy8kB07dnDORZdQL48x78zT2DI2zE93PU0tsNk1Ald84FquuH4FH//6n1Is2lSHi9RqDi1hAjcVo5SPM70lryStF/ikUilGRsbYu2Urc5acyfz587HHJ0m1t1GsVvAqk1x/xdv4w//yCZgcB9uGXBq7XMQMRRCC+EEDD7tWVXNVY4GBa9dVcrRUKjE+VcCuuwRmDJmeWpkcVs+7dY9UMkvgm1ixNIQxQiOG4Zl4TlXNyHVsl8D1VarVTHpMTo1Qq/mM19MM2QZjoYPZkWfCtRj3HBx8cq5BrWaTSeYwfEPNbhURGlqhErWxeomp3EzCVJ6UW2F4YBczF87D3fk8bZkkCT+kWq/hx2IMDk1gWgklY6OW4Uh0SmJWJVvVY5G4FbF55plnKPGsRKhpYZpxXD+gUrNVIlfsr1e3qVVtTEneBjLn1lUp3rrjEE8kSDVSuIVSUe1j2vRpeL6nrtnY6Nih2uRI2jaXw+qPLZMwiOSyJcnbRhXy4W8TJY5fePEh+avSu7LdRkV0JGzl1A6Tt7o2+RT7iaNPRxPQBDQBTUATODkIaHl7clwnfZSagCagCWgCmoAmoAloApqAJqAJaAKagCagCZx6BH78DexUjB2PPs3/u/lOfvWCdygBml8wj42bNjNr3ix279nOtPnz2LhzO2ZXivf/yi/y9mXvxk3mufJXfovnZiYoDU2wMNHOtNmzOTA2jJmIk0ik1CxVqdPt7Oxk3759uI7PnFmzyGQySkIWygXqjkc2maD/6cf5ybf+jrO7WjHskqoHlupjkb6eXcMkwJLUqe2oebIEIXYsjl2tKXlbKVUpFcuEoUUsnsKQCmMzYGR0iHKxgCPCMp4k8A0MM6FEZ7UoNciekpS+4VCoTapjLtsew6MFxkKDqpllsO7jxEKseIKElcPwIJu1wGyJZs+GAbW6jWGJfHRxnboSznF8Ruse1YqHe3A/v/mJD3HZ+QtZ89V/UrN6656H4/sEVozhkUmiDYApadpGHbFsW0lRNRQWxUNEqRLFVkylmlXOVRypZRKEPq7jRHN/fdQ60dxcqYT2VFJWZt/K6xzXi/j6nnrMcR3mzZunUrmRiI32Gf3/i5O0IoWbc2xFwqrq5MbM26bIbYro5oai5G2jG7khb5t1ys03WFPsPrNF1yafej909BlpApqAJqAJaAInPgEtb0/8a6SPUBPQBDQBTeCYBPq5/+Z7yd+yiqU9GpEmoAloApqAJqAJaAKagCagCZyMBLwffIWJWpWN3/kefese5AMXXoXjm1STcfYNjfCUJB/NgM4Z7czrXcTVH76O6VdewIOPPcbn/8//5WAtwVTaYGYur2aymvkc8QAlZAuVKqlUgnxrK6Ojo6o2eFrnNDWPdWBgQAlc1/AJMMgQMrFlC49/+x/I2gWcWhE7cCC0lHRNmCYxw6RerRCKbPVcNY/VSSSUaJSv69U6juNhEMcwYkoUJ9q7KZcK1GRGri/HNKkukx8EOJKwNaBYcShU6pQcm0nHZqwGo5MGb7/q/bS0xyhNTpHLJunqaSOVzDA4NMkT23ezedsWwlJIKhmXLeKbHqHpYgR1aqMFkgY4Dnz4Fy7hne9YyqJFZ5I3ymQLe/nl//2vuL5B1QuYmJrEiCdwHZG0IkNDAtdVwtSKWVGlcTxOMplUotX3A8VEFs/zKRamiMdipNLpRoo1qkxWstc0qdcdTMvCMiwslciVYuIo3SoM5GvRsz3TelTKV9jI7FyRuVF/c7SGLIenb+U1sg3LjObsNmuU5UsR2uqhxmzcQ++NxoaixxvpYlHLMuf3MFXcrGbu0/L2ZPyxoo9ZE9AENAFNQBM46QloeXvSX0J9ApqAJnA8BOzCdjbfv5n8ihvpTR31iv713Lzm/hdtpnfl7aw8auWX3c6LtmDTv+Fe7lm/meFCD3MvupobVlxMzxH7H6Zv/XrWb95M/zD0zL2Iy1esYOncow+yufFhNqy5g3vzK7l9ZS8vtdbxMHlt14nO44ENzXO9nBUrlvKSp/ESO+9ffzNrNvRw0YqbuLE3//KHWOhj7doCy1YtRbvb1/Zq6q1pApqAJnCyEZBfID/44IMsWbKERYsWnWyHr49XE9AENIE3NYHxb9+uErH/tu7bePsmuOLsyygW60z6MDAxybb+PSxYeBoDB3dwy+9+kukXnMm+9jbOXf5J5p9/FjkrxkRQpSeWxgoNUp15pqoVhsYnmNPeg9UqVckj5NIZJR5rFRsjCFUyVIRrYEq9sEfGhHmJOH+3+g9IlidxvQpl38E0UtTrdcnQUq2V8V2HdDJJqVSgVCji+DFKlTLlWlXVJcs8Wx8DPxCB6TBRcnHsOp4XqA/TihGaBm7oq+0GXhHHiVGrmzhGlnguT+u0aXzoo79Krq2df/6nP+eMjjxmYYzSxBRJEhDEGTfjWHNms3v78wSOR9y0pImZeDbNrLlzOH/J2VhuwGUXn4NdKHJgaIRCvY7hTLGwPcmqP/tHJgolSlWbqtRDN2bJNnOumUSMBYsWqVmyIjolGeu6rqp0zufb1KxZSdZKXbLI6927diu5K8o0kUiqqKwkbGV7tuzXMFXqNmHFVUpXaqxFzopY7+zqUlXKqnZ6bExVLLd1dmA7kdwWB9zUt4e1H6ttK2FvRulbWeRrOWY5NjXztiFlldltPtaYwCsvUkndxuuiLTQ1cbStZ/qeeVO/P/XJawKagCagCWgCmsAbQ0DL2zeGu96rJqAJvE4E7OE+Nj7wAPf3DQO9rLx95Yvkrd23lls3TGPl8l4O14XJaXMPidbj2c7Rp9S/fg1r+uay8oZlLE6N0Hf/Wu4ZuYZbDsnGAn3r1nBvfSk3LLucufk6IxvvZe39Ba55iTRpYdNaVt/TB70nkrx94TxWrricackCfffexT0jS7ll1TU/o1i16V9/F2s2LGbVbcuZ+3L3SaGPdX15blz6smu9Tnea3o0moAloAprAG0WgKW4nJibUIXzsYx97ow7lhNnvzp07KZfLL3s8c+fOpaOjQ/2ifNeuXYfWXbhwIS0tLSfMuegD0QQ0gVOfwJ6//T3+5u6vc/6iXvZt2c2c9jmEbozdg2O09Ezn+z/6Ae1zejj9jAV8/Mb30X326cxY/kGGrDStrV3MXTSdMPAoDY2S6MwpMeoUqrR199CVznOgOEq1VFYiznNcYkaMRDyuKo9F8MlM1qm6TdwIWNLVweqP/QqtVak+ruNaAU7jx6nnOVTsCjKbVWqEDTNkbGKCip3F8erUQ5+q4ypxXHIc6k5AzXYY3dNPLttG4CcxzRz5tunEE1mqdV9VDFteDKdu0J6fSSrRTv/AXhYtaWP2YpcDo09wy4c+Qktg05pNYqQ7iRkZEp7PpFtnV91hcmqUkf1D+HbIwfECBwsVdg6MsPEnmzGxePtbZxCffgm7xn2ef+5xZnflueCsi3n68YfFrhKaJpNTE0qYduTbybe3kkhaJGMxAsOgNFXENA1VcZxIxpVElX9zOzu7CAIf2xZVDROTk4yNTyiZKy3LUUZW8qtRJbQs7e0d1Gs2NbvKTKmuzmbw6g77D+7H92Q7Bm35vErNJjMZJZXjsWifcq2aywsJ2WgvatZtYxFxKylfWWQ7piV6t3E8h8lb9Yisa5hq27GY6puOhK+qiEYJ6qeeeerUfxPqM9QENAFNQBPQBDSBE46Alrcn3CXRB6QJaAKvGQG7j7V3PEBy6TKumdbPHWtHjilvC5u+wuotS186yXqc2zniuOU1t65n8REStp/7V6+hfsPtrDg9BcPrWX1HP8tuW8nFh6xxgU1fWc0Dp9/CbdcclSeVpOnqzcxdDvf3X3TiJG8b57HicDFu97Hu1rX0rLqTa35Wt6rYrSW58nZufFFM+jW7O/SGNAFNQBPQBE4BAkeL21wuxwc/+MFT4Mxe/Sk89dRTPP3006+4Afkl/A033MDQ0JBKLTeX97znPUyfPv0VX69X0AQ0AU3gtSLwT598G62ZFs5cuISdz+5k06NPkM/lOXjwIJdcehnf+Y8fEqZD3vvB93LR5Uv59iObuOMf/ok551/ExFSF/sF+MrksyXSMXL5VpWnz+Tyha5BMJBidnMCKx5iamsKr1UlbcawQcq2t6vG6GxD6HhMH9nFmVwu/85HrydhlcqkUtuep9G21aJOOZVXydLI4gYtD2XGwPZ9qtaoqkqt2QKnuM1KuMuV67BkeZqrg0urD9GkzWLTobGbNnM/ePQfp7x9QM3Jl5m0mlcSI55iVn0NnPEvfricIZ7qcf/EM3veOC5gVtrBvfJTBqSlqVZfJap0pzyebb2dgVz+u1cq/P3i/GlUrUlk8Ztw0mZZvZ3h0nA9eey3L3nkZcztbSPgBpu8yOt7Prd94gDCU2mJHzdFNZ3NRKjiQmGtIXObUGjBZKtKSkz/qEYEaKLEpglNSw7FYnHgiTjKRpFQus2vXHnVbRJXDUo8M7R2tdHV1YZqWqlgOwkDVKMv6ck1kpZiRlEnCJBMWs2d0Y8Qsnt+5j0yuNZpN7HlRcFbqlBuzagNJ/TZm4oqcjTWFrZyjpG9F2jbiuCJnVYLYNJRYbp6HOlglfkM1l1cksLxW1hfxG4vHePLJJ1+rW11vRxPQBDQBTUAT0AQ0geMmoOXtcaPSK2oCmsDJR8DGJhVVC6tq5P5jyltV1csq7nxJy3h82zmCj9qfzao7D0+P2my/91buyjf2NdzHhh1JepeefkTid/u9N7+wzqGNymvv4IFpN7Ey/wCrN7+EvG2Iz76XuVjLDxeqw33c/8ADbJZkck8vFy1bxvLeo6Sx3c+Ge+9l4+Z+hvM99F60jGXLew8lau2+ddy6todVd15zWFJW5tGuIXWUvB3uu58HHthM33DhZSqibfrW3cpaVnL7jceohj78eMjT03sRy5Yt58jDHqbv/gd4YHOfqqzuXXo1y5YdXVl98t3R+og1AU1AE9AEXiBwtLiVZ+bMmcPVV1/9psa0bt06JReOZxFRK8ubVd4209qSQNaLJqAJvHEERv7u98mlsowfHGHn1p18/z9+wJIze9mxaxcBJgcLBRafs5AbP3YjE6Uaj+zZz61f+SYFD8658DxCHOquzVSlSEtHG4lMmta2POVShUqlhhGa1Oq2SlFOjk9g1j3S8QStbW3Ekwl8w6RWqVIZG2FeOs5vffA6Mm4VM/BwQh/fF+kIhVIVL3DxQ5dyuagKex1Jz6ZbGS0UmKg6lF2PwfGC+r5U9kgkTDqzXcyYMYtEPM32nbsol6sqTVr36iSsBJ5h4Hp1AgKuvfZalvQuob29lW19T/EP6+7Bl2m24hflQxKtASQNi4/90odY2D2TH217nAd+tIFEAL7vQdpiesc0vEKJSbvMb3zkKn7jw+8lV5vELUwyPD6Ig8tv/tUmNZM3iCVp6+jAsGL4auStiaH8rbKcStROTIzT0d6hxKsIVHlMZKcIUknfKstrGIwMj8gUWiWA47EEvi/PhWTSaeqOQ7VaQ6SrCG9VeSz7kl7kQLYTkG9J09OVp+667Ds4QltbhxLsajuyNIRtU9w2paw8pbalVpEjkO+txrzcKAQsQlkSxE0xK2JXZvmqemU1mjcSvnKfyMFJPbQ8/uxzW9+4N4fesyagCWgCmoAmoAm8aQloefumvfT6xDWBNxmBl5S3DaFa6OWikX42N6Ti1Tes4OIjh9NGwF5GAh9B9JjyVl5+M2uGX0JKqg1EM21HljXSuc2N9t/P6ntTrFx1DdOk5vml5K3ME7KH6bvnDu6ZdhO3N4V0/3puvWuEG2654YXzknTsHWsZuegmVsp6/etZd4/MBb7lhcSrvZ1777iL/t6V3LBsMfn6CBvvXcuG5ApW3RjVTKva6bVzD5O3NsOb7uWujT3cdFht8vCGNdyxPs/ylSu4fFqSwo4HuGdtP72rVh2Vzi2wae1q7unr5YYjUsnqArB+zRr65jaOh2bVNIclmI+qcaZRWV1fxm0rLz5ClL/J3gX6dDUBTUATOGUIHEvcysmdd955nH/++afMef6sJyJ1yRs3bjzul73Z5a2kjh966CGEw8kkcEdHR+nv7+eCCy44lCo77ov+KlcUcfLEE08gtdonE6uXO92jU+cvta4k0ZvvlVeJT7/sFQh43/1TBvb2M3FwmNJYgb27+jGtLJOlGgODo0xbOJ2zL+xl1rxZeGaCPUWH//Glv6BiZRkcGGbGrE66ZnSTbslgey5mKoEXBth1hymp/PVgqlCge3oPhfEJyuNT5LM5VVmcymRIZdI4jsd4/wA9lsl/+/D7SbgFjLCORHQtP4sbGlTrDmW7RrleiSatBhZ2xWHUhmrgM1QssHdomFItEsZxH7KZDOnWTuTfrdHxMaxYTNGQT5I09X2XVC6N43nYtkPMhI7WNozAZGyiiBGL87+/8BmVir3r619n295deKUql59xOh993y9i1uvcdd+/8uiOAzz0nX/nyne+ja39Ozn/zIuZnm1h2Jniqt4z+f3f+XWs6hTV0UnGx4Zw3Apf/PbjanZtIpOT3mH29h+gUIo6oqVWWnys47pkkik6Re42ZsoeXlks6VvTMkhn0ippK+K3btdFkzI5OaWkazaXpVaz1dcqjWsYKnUs6yoZa0VJV/Gzna0Zutqz1ByX/oFR8q3tGPFIsEYh2+izKlAWsyppWvWN1B9HAla+PjxZK9JWrafOrPEaVY0sotZUc3nldVbMUuJZBLgfBEomy3O7d+/U72FNQBPQBDQBTUAT0ARedwJa3r7uyPUONQFN4A0h8LLy9kt8u3A5y65ZrOa19m98gHs25I8hDn8GeXvM2uQCfWtXR4nSlcdIlAJqpu3GxYfNxRVa/dy/Zi2suI3lcxuy9GXkLdj0rb2VtXMPSxMf4/yVTO27nFs+ffGhFO3wpq9wx8beQ/tX6+y4/Ejp2ahETt0UCebD5S0ip++XY17Mils+zdJmiFe95l7yq6JzaC5q+5svOvJ8hzew5o576QfmrriFVYc2Im57E2vu2MI1t62k91DV9DCbvnIvI9esZLnUUYvoXlNgxe03vjDfuFE5fdERr3tD7kS9U01AE9AENIHXgMB9993H5OTki7Z0ySWX0N7e/qLHRTZJTfDPsniex6ZNm1Rdo0hhWeQXz5s3b2bbtm2HNjVr1ize/va3k0wm2bNnDz/60Y+O2I2kqKZNm/az7PpVr/tSXF5qg/8ZeSupValnFokodZi9vb3IHF1Z5Jf5P/7xj1XlaXM544wzuPjii6NE0wmyNOWd3BuvVuAWi0UeffRR3vrWt9La2qrOrFAo8Pjjj6v7prOzU0mKLVu2qNnC8Xic0047jSVLlpBKqX4YRkZG2L17t+Ij952wE2F49tlnH5KzwlT2I3+cIPOMRWTs379f3VuyvebSZH/uuececd/J+lL9KSkzuVbNKlE5psHBQXX8cpw//OEPj3hvzZgxQx2rHI/8cYCc43PPPXfonm/uV45fzkPOQc5V6ruPXuR9IsfarPVuvq+a68njMm/58PP5ed4qcg/Le/yVFvmZIj9b9PLzI7B37e8yOTpKzA0IbBevbrBz5wEGx4o4AXTP72De4vkqgRkYCZ4+MM7fr/8xya6ZPLH5KbIdGSQLaiYs9Tmbb1X3qucF6p4f3n+Q8YlxGWAKVR+Jss6bN0O9R1ItWQrlAoFvMjU4yvyWVt5x9um0J1wSSR8jblAteNh1j1LNpeaFVOoOJJK4QQy7HjDlu2zdto2xQkmlZEUEppJxEoZFLpWk6HhK3sq/IZ7fmP9qQDJpqn+bUlaCMbdKWPXoDKAjniJsz7J7YpyrrriM73//YfAtfuHaa3nw4R+C6/CuC87j9Fk9TBVGeXjTk0xWDQ7s20PbnBz33fcvrHj/J5mW78FNlmmvxrj+kzfixCz8KpjjRebm0/zjpkeJJRJU6zYTU1OMjk++kFRtTKxV6VjgtAXzVVo2l802RKqkWE0lxVtbc9HsWEm+WpZK5AZByPDIqKo7dr0oNSv6VHyriFHHdaJ65kYiViS554RM62ihqy1Npe6zb2CY1pY2jHhCpX2jdaPZt82fYdFsWjWlVolZmV8r6dpoh6q8+VAN8iHZ23g6mo0r1cqmSkLL9XHqdVzPwwt8NTc3loiz67B/839+7wK9ZU1AE9AENAFNQBPQBI4koOWtviM0AU3gzUHgeBOziobIwDt44PRV3HZ0lfJxbyeqOb6rv5eVNyxjcWqEvvX380DfDgoXreLOww1m8wr0r2fNmj56b1nF4eNuRXDe1X8NtzQqhJUs/U/L22MIXjmOI84vks3rFx8lUDmy/vnI5K2NbfNCqrZ5Lv33c/OaOjfdvgLxq4cWJWp3cM1h83KbwvimczZz12EiOXrNMOvX3EH/5bex8oVBwUfcw8PrV3NH/4oTZybwm+Mdps9SE9AENIGfC4FSqaSEV3OR1J9UAn/nO9/5mfb3ambhyn5FwIl0bEomEWuSPly8ePExJbG8RtaR17zey/GmCA8/rlcrb+W6iPQSCSjiVmYWPvbYY0rciSi3bVuxe8tb3qLk94m4CC+5XiIkZXm1AvdoeSuzNkXwyz0gwlNY/PSnP2XmzJkqtSrSQUSnCNNLL71USf9jyVsRwCI7m+L/cHkrUkokg1yD45W3co5ybI888gjnnHOOOjY5dvn+wgsvVNfxWCJarq2cT/M1cqzPPPPMy8pbkcty/WW7Mnf06OVEkbcn4n35Zj2mZ+/+beqVqqoCrpVr9O8bpH//KBUbsq1tdHQliLekaMm34vgxfvDEs4TT5rBt/wijA6M8s2sbrV3tjaSkT3WqrKqFFy2cz1vOO5/5c2dJx68SfosWLuTJnz7GGYtP58DAQc57y1v4xtq/oqW1g61PbuXseXNY3Jkna9ZJZgyqgU2lWmdyoornSNWxhU1IFYOSF7J5y7OYMRdxi7LPKPcJuVya0EQdE4HUJ6colytcu3wZF198CVu2PMu3vvWPtOXbCWyTkuWQtgJ++ap3Mn9aN//8g3/nqV0HkD93OeOis/jEDR/lq3/5dVXHPD42xqqVH2fJ4oUMTgxy559+mTRpBssDOMYQ3/rmP/CJT63GTLfh1Qqct+gszr/6rfTt3kPSzGJMlKgN76OcsFRlschUEeOTU1NUKzWVRu3q7KIllzvslgzVH6a0tuSic1IzbQ31M84PfNLptFpXZKjUFe/es1cJ3CgRGyVyVQWzeqhZXxxt3pSKZjPA8w1mdLbS3prE9mF3/wDd02dSrTnYtRrxREzNtY1m10YVyWpRwVrJ+iq1G8Vy1VzeSOaqfTRqneVrSeWqGmaZgytVyZK4DUICz1frxeJx9ZgkgqWe+fm+lxtK9GZ91+rz1gQ0AU1AE9AENIGfNwEtb3/ehPX2NQFN4MQgcNzSNTpcVW/cf4yE7M+0ncbc1fV9DPf0cs2yZcztv4P1+aNlqEQ0+li35l5YsYobX4iUShSXtau3cHhi9LWUt5svup2VvYfZVJUY3tzYXz/rb15D/8qj1mnyacwJfnFtcoPh/atZU1ih5tbyomrlxm3R3N8hedvP/avXMLLsNlaevp21qx9g2lFpXYb7WPfXa9k83NjG8iPnFb/yDOMT45bUR6EJaAKagCbwygSOFpLHko2vvJVojeuuu+64617lF9Rbt25V4klkbFPeNgWaSElJCB69iJQSsbZgwYLjPazXbL0NGzYcIbqPZ8OvVt6Oj4+rxK2kOyVJ2xSJkpgUmSgSUFhIWlHk5ImyiHSW1KhIW0nBHb28GoF7uPCUVK1I7EWLFiGJbFlE1ErN8UUXXXQoddxMcIvQlTnNx5K38gcHIkVE8EpC97WQt3I8ktaV85fjefbZZ9V9LMlaWY4lb+XxwxOxxyNv5Z6Q9+7zzz+v7oGm1GnyPlHk7c+avJVrK4l/XaH82r+jN935CeyaQxCYFMtRVfLuPQeJJZLMnDGbuOnQ0tVKPJXGDeL8+OntFNOt9O3ax/J3L+OP16yhrbONqfEpZs+cw+zpM3FKJd73i8vZ9OijDAzsx0zGVZoyblhM7+pm7qzZzDttAaNjY9SdGs89vwuv7kK5wuLpHbTnEtSCGoVahcm6Q6ngUSqEVGxJ3toMl8chHuem//ZbpBMulXKZTT95jMD1Vfpc5u4aCUvN4m1NpdQfT/z5n3+Zj3/ik3iez9LLr2TTpseZNWsO5coYk1Nl3nLxRfzef/89VSH9h3/wGXyvjhW3qHs+MUmsSgMEcOZZZ3PzzTfjBB7rN/yQb//tPSy/9Gr++Xv/SJitsPrm3+dPvrSOZPcsqiMjvPUd7+K///an6GrL0tnaAUZAe1uWD/3Krynz6Yeekp3y750IT8sQmSmzbaOUq6SZ5Xv54ylVR4yhZt/GYnH1GpG3SqSKVDUM9XO/WCozNjau1onWb6RjJTXbFLkNqapStabs32dWTyetmZiqqd51cJjunhnU6x6e62Lbtaj2OAxVorrpaYNQqBhYKnEbJW3leTkWkdNRYbJBPB5Tz0ktcqNxWf37JcJWKpMlgRslcYlSwQ0Rv22rnnn72r/r9RY1AU1AE9AENAFN4JUIaHn7SoT085qAJnBqEHgZ6Sq/GGvW1jVP9rWRt0eji+bZFlbceUR18EuK26YkVTXEx156jyFWj682OUrevkjeHpGEjZK3G865jU8fkXK16Vt3K2t7Imn6UvL2iMdV8hZW3bmcw1qTYXg9q+/oZ0VT3qrK45HG9439pG7i9hWnoxSzmsF7D/aylSzvnYb6dXAqFT3XWJrJ29tWRjN59aIJaAKagCZw8hJ4LeWtCBdJG77SIr+IlnrZefPmqXpaEX5NeSvf/+QnP1G/zJZjk5pgeU7SppJEkrShJBVFboqwErk5f/78n/tcUhGR99xzzyud2ouef7Xy9ugNiZSQRLJU+ooMlPOXil/hJCJcWMpz2Wz2Zz7G1+oFkrCVpOqxpO3h+/hZBW5TeMr8WeOejH0AACAASURBVNlHd3f3EbW/L1UFLGJT/htU7p9jyVupTD5w4IC6j+RrOe5mbfKrTd7KeTZn14q4lP/+baZ/5bljyVt5TKTlWWedpdLDxytvZXtNcS0JXCVaGsuJIm+PN63enHn74IMPqvf9xz72sdfqttTbaRB4/E8+zkShQs0zGZ4osu/gkPqDBfl5kkknsXyX9uldWMkEmGl+/MwO6q2dmLlWBvsHmL/wNO7+2t9w5umnEfghtVKZxaedxmUXXUJxakLVgU+fPUvVAw8eOMilF1zEaQsWUK3VeGjDj7j23e/h2W3bVfp0/87tnDV3Jp5rU6rXKHoOA1MeY5M2o1MuECeZsgjdKS7oXcRp82bxoQ9fz33/+m94QcjTW5+lf/8Bkpl0JAZNk5GRCe699x+57rpfpP/Afk477Qw1nzWVyhGzEtjuBJddejnXXvt+UrlWvvDFP2Z0YIAF07vxqlUSmR4qXo2aX6cwMc7sxYu49Kormb9gIY/8+BE2/ts/c8tv/le++OU/xfUrrHjPdXz/4UeI59soj0/y13ffzdnzpzE5sE/9UVKYMrBSJp+++YuI9wwNQwla+fdPKoeVbPX9Q8lZcZ+WJFQtE18qkA2UyBUhK4JU5sJGlcZR0lgkaDKVYt++/ap6WJK40eOG2mZUdSz10o0ptCKIQ3mtx5yZ08jEDULTYt/wBLl8O56IY8dRuVolZBsVzM3thEq2RttX1c3qs6UOSPYbCdrm49HnIJB5w9FrZLsqMRyTY5Wkbqjm6KoUdQjPPfesfq9qApqAJqAJaAKagCbwuhPQ8vZ1R653qAloAm8IgZeStyr5uYFzbvk0Fzfns1Jg09rVPDD3P1Ob/OKzLPStY836HlauuuYwgdnP+jVr6OtdxaqjK5rVJqIa4sOXQt893LHlHG65oZf8UeIyWu94Zt5G6xwtZtXM3Qemseq2SLL+rDNvDxez/Yclb1PHNfO2Ucdsr1RpXSVklfQtsLI5v1ZdR/soCWzTv2kz/flelp6eb8y83cHSVas4JtI35AbUO9UENAFNQBN4NQReS3l7ww03HNfcW5lbK3P9RFbJ14fLWxFoklwUmSN1wCKn5PvLLrtMbVtmvEri6PAq4WYl7as5/+N9zfFKqKO391rIW/llv0jrw6Wl8JNa4NmzZytpJylmmad6ePr0eM/ttVhPpOrGjRuPa1My3/QXfuEXjutekQ02q4dFqIqslnujObNVhIGwkfvh6Dmucu80761jyVsR/yK7pdZYvhbhcix5KxL4WMvLzVqWJPAPfvADNedW/riguci5HD3zVo5d3gvNP0KQY/3ud797zH0ePde4mciWe0Mqo5uLyNtjzcSV55tzcY/rYr3OK50o8lZS78JQfh5JVXlz1rT6T+dX+dzrjPJFu/vh/3g/FT+g7Fk8t2c/E+UKuVyWhCm1tyHZRIpcZyuhZWK7Fus3P0NsxmwOTExx7lnnIuXslUqVB777IDNnzuZtb3sbs2ZMZ2xkiGndXezZ0c+mJ5+go7uLSy++hIH+/XS2d6ja5JpTxwpgslJRs2+TRkBrTNKZLoNTk4wUK5T8DjpnLMTKdTNZKlMc38vsPFwwv4vFM7uYMXsx+4eHGJVj+MFDZHOtuK6PGYTUimUKjkhfSZdGqVEjjvrDjHrdxXcDLD9Jz9zptKQsJvv3YWXiFGImWSNDvhbDtlzKhkPdqLP6M/+T2TNmkM3l6c608Zf/607+/uH/IB4z1FxcIzDIyf6DutpfqVzhXVcsZcX11/5/9s4DTKry+v/f26Zsh6VKEZCiCIKKioIVY8ESf2hsiUaSWKKJwaixxUQTTTD2GmL+EY3GLlFjN2osWBAU6b3vsrss23fqLf/nnDt3dnaY3dlGP9eH7M7Mve9938+9u3lmP/M9B4EcPwq79YQvoCEWq8Htv3sUDk9LTZQeBkyStpbFpYNJwpJspdQrSU0qp0zJek7jshQlaaskJDUlX1VO4dJrXC3adlBRUUnml4Uwjef2rnXlbeILSL4qjg7LjmDf/n0QUBwWqWXVIbe3sBV3k7SkVWlsy+LkbDwWT5RPdhO/uu722+WeuCo91vkk3v48Lz7WLZdMr2uaDuq3S+lbep0St+SUvXPR19Q+9zv7Z0XOLwSEgBAQAkJACOw9BETe7j3XWlYqBPZuAi0mb93etM+Vj8OUKZMwrDCKitmzMPNNYPLvp2KbtqotSuAN+OCthRgw+bTmPV0jEdTWbsCGubMx64PaNKFYi4XPPoCZ0cmuiE27QulpYO/lDpVNTsjTwNRpmDzMT2FVlrczNwzDpClTMGlYIaIVszFr5puonZRS1pmTrjOwYfRUXDB5GAqjFZg9ayY+w2RMm3oYz9lN2G7AsEmTcdrE0ejlj6Ji4QeY9dxCDEspecwi+INCnDZ1Cib08if64q7EsGk3uElknuNMYOqfcGGylLNbRnnlxGm4YtJAsAS+axZqx03BlEnDUAg615t47rkKjEvKWrqmMzDjM2DcBZMxafRw9E6N5u7dPwmyeiEgBITAbkWgq+QtiaOJEydmXTvJKyp3SWWR6Q/rqYIt08EkT6ifKSUji4uLt9mFytLSRvJre247S96SuKX+pySuiQGnoDJslFimvqkkb6kc8I7cSGZ99NFHbTple8UtDUr3DJWspnumqKiIU6pUhtjrVdvR5C0JWxqDPhCwcuVKHp/GogRzZ5K3nmynhDhdN0reemWNWyqbnApvT0re0s8vJZAzbZSmJz70s+VtlNym/VPLJnv7tekG66KdXnnlFa4KQBudn0rCe1tHX+uiqXV4mNevPQdwDKxYvQnzF66A4gvC9usw8vxwNOpJHUD/wiL+4Gos6MNb336H1VU1CPjzkaP7cNzh4/j3SyAQ5A+OqLoPVVU1fG+TbIxEQvxzlJOXj/yCIv7wDZXojYSifE2DignN50dx7z6orKnEO/99FyUlpfwh2rxgLvYZfDT67ncIqmLU+3YFgqESHLnfQBw+eiQsK4aPv5kHy7ERog+zfLcAtqrCtoBYJA7LchAz46Cy6pQmpo3mRKKQvtKmwuFk++Ah+/J8li1bgrxgDvd41RQVZsSCQiLb0DDqoANg6CoMVUNRQSEMXUdlbYjLMn/w0afQdIPHpA9/0IdmbNNEXrdcnH3WqfCrJnx+DQWF3TjV/M9n3+JSw4rjplHJWJLYpH+0kWxt+r3ulj1OLUWcui+nVRN3AB0eM02Yps1l4yPROLRE+t7biwUr70/juqWKbSuGQQP6QlPIKGtojFqIWG5ZZ0r3uoLW4NLNbnJX5UQt969NlDimc3NPW9tOlnSmFC4laz1ZS5LZTdy6KV6+WG6ct9l6KXVLlljkbYd/tOVAISAEhIAQEAJCoBMERN52Ap4cKgSEwG5EoNVetRFs+GwWZs2eiw3lheg9ehwmTz4No5NJ3JR1tjRO+dd44K7ZGHfDNExMHpdIwFYMxOhhEzBp8mEYmCoROfU7EwszYhyNqck+sM136JC8pU/ifzYTz81aiMi4qbjhwmFYSfK28AJM9S/CW3MXohy9MW7SBZgycWCzMsSIbMBns2Zh9twNKC/sjdHjJmPyaaPhLdOVt4WYcgGw8sOFWFhei94Dx2HClCmY2GzBQPnCN/HWW3Mz7sOp3+cKccWfpjQT4JRYnjFzLnp5JaLLF+KDDz7AXJoP6HqNxgmTJuOwtHPVrvgMb741G3M3lKOw9zhMueJCpLYT3o3uXpmqEBACQmCvJdBV8ratJZMXLlzI5X/TN+pfSolAklv0x3dKlNKWKm9JBlCZW0oo0h/padtR8pbOlSpt2nrDkPShuVIPVG8j0Z2pn2/6mPTHclof/QE8XdwSB0ogU+KStp0lb+n6EJfUUsmUjCVJS2KO5uWtvSPiltaWLjwrKys5aez1eu1oz1tP3pLgoDLexJvmS0nuzshbLy1O86MPKnhlmek6dqW83R163rb2oQfvd8ZTTz3V6o9TW3+3tPVnsi37pf6s03175plnJg/r6GttOe/23Ofpqy7Ehg2lePWNj+HTVYQtG6Q5KaEaiQFRBcjRgO4FfgS6d0c4mIs5y1chmFOAUG0DTjjyMP69dejBh2DggAGo2VqJjRs2YOH877g6gh40cOJJJ0HRdHy3cAF8RgBr165jmRcNR1BSUoaxYw7jx1/PmwMLcRZ5BflFyM/rDiN3NLbEFPgK8hCrW41Dhxdh3AH7oU+fbqjeWoE3/vMuFq9Yh7zCXIQjUaiGjlBDBBonSoGYovDvHO93Uaq8pZ9x+lAF9b+mLRJuZHnq1w3E41H+HZtjBFFbV438ogIEgjr/DqirrmLBGw5FkZOXi159+uKTzz6HadmImw4M3RXElCQ1AVx28XkY3L8Xgj6NU7XdehTjvhnPclo10UY2KS/dQsLU55b/F3pCMrNh9SQpfUOil9Qr97B1k7T0u4rOCy4/rKC2tg4lm8sS0tUVwtQvN6FNE+lbhRO1lB7ep3cPGNTOVlEQtVTUh2LQDZ0ZxU2Tx6b/f6GZUPLXm6OXqnXvU8VNCesaC3K3j62b/OUJJwS1J6Y1fjKxJVK3yccOJW+Xbs/bX8YWAkJACAgBISAEhEBGAiJv5cYQAkJACOyVBDKUVu4gh5Z63nZwuO1wmFsG+7mBbo9e2YSAEBACQmD3IdAV8jZdbrRn9enJW0pEUblXKlVKCVKSlLQPpRfpj9dU1pb6u5LcJdFGST2ScFR6dntvLaUIac40j/StM1xILJCgpC1T4pa4UOKV+sCSHKayxZT03NFlk+laUVqVrhX1lqXysiRQvM27vzoqbmmcTMKThDBJXBKtJBwonU2pOq90ML1O6UCv32xLZZO99C4l6ijdSx8cOO644zosb70Sz14pbyrbTHMbPXo0l3vuKnlL9z6Vi6bzULnn9G1X6Xnb3uQtpaqrq6t3evKWfrbo3qaeo5nKJnfkte39+ynb+Hf/+BwuU9+v3wAYuh/5hYUI5hfAl5PLYjJO6dV4CKtXr0B5ZRU2VFTj22UrUVZdQzFWUEFdKhWeYxior6vB5o0b0b2gELXVVdhvyBAcccxEOKoCw+/j0sqKruGddz/gaRV3L8TIkQcj6M/Bls1lWLFkIfILAsgvCMJ0NDSGoiiv1rCxsgLfn/Ij+COb8f2Tj0JtpBZ/vu9hroZ85qkn4NLLr8LzL7yMF154AcOGDsED990N3Yni9ddewX1/f4k/KEH3nNeX1Uve0u9T6rVLv5sCPgOxaJT7UdPrOqVuTRNWJMaP9+nXG926FyIvLwd9evVGwOeH3zBgKxZUTccr/34VW7bWcSlhVwq7JYChaPjNL67AuAOGIc+vwxfwMYtf//lBV7wqJGtdqUmb1zeWPScJ4MRrbvbW3dykLkd1+WtT3QX3sStVFZ7LqtVrEA5HeI5cOpnlKV06V+TyaR3A79PQl+Wtwj1w6yNxxG0qx+w+tiwzoVmVZA9bGstL3lLpY7e8s9vvtmlWroT2zpsI2SbTt5R89rZm9SMSD5YuFXmb7WdYXhcCQkAICAEhIAS6noDI265nKiMKASEgBHYDAnubvH0AGyfcgCnDpX7ybnBzyhSFgBAQAkkCXSFvJ0yYgKFDh3aIaqayySTdSD6Vl5ezDCQpSKVLaSPJRuJk/fr1XLKSxK3XK7RDE+iCgzyBmTpUZ2QljZOpNyo97/U8pT+er1u3jksqExMS2lTul5jsyI1SiL179+YUbKq09eZA9xcJufb0uE2ffybh6ZUmpvWS3I5EIpxyJWlLMpv631JpZa9FRjZ5S+ek8smUwD3mmGM6JG/T5+QlzkiY0bUikUwykD6AQL1wKdmXaWtL2WRaa6aett79Qa/TRj87qVtLJaZ35D3T2rl2lZ63uwqPrpzHr78/AUWF+ejbty9LSRKdeflF6NW7L3ILCqGG49BzdTTGIzA0A7Vbw1hfshkff/UVlqxfiS11YXz99UIM3ncfDB86jEsKkxE86ojxGD58f1TW12LDxo0wcgJYsnQZyrZU4MMPP2Z5SKV9Bw3siVzDj/KNJTjpmAno3bsQkVgjuvXshf4DBuPD9z7C+JNPx6D+AxBavwr79OqFGa/8Gy+98z8U5hSgIVSHC354HgoLivHE//t/GLhPbyxb/C2gxvDeay/glAuuQW5OLotY2uh3pCdv6Ws4FsGI/Yejsb4BJZtKQZlVEpYFBUXMwgyH4dgm+vfvh959ilna9utL5YVV/r1aH6lHIJiD/378Mb5dsAJ+P0lSisFSX1oLpqXiqksuwoSD9seY/Ye70tLQMPWm21lqkmBN3ZoEJqVV3VLKVIaYSheTZeVyxarWVGKYZC31kWV56vaOZWtMJYypKrGjYNFiV4A2CdymOseuyNVgmTEWt8GgH8FgDkxoXAI7HotyKprGisXj/LuKzu+Vd6bfq5QO9soou9qYzku9d+l7mndTapjm4fbg9b6yZub5ca/bBAzqxUvbMpG3XfnjLmMJASEgBISAEBACbSQg8raNoGQ3ISAEhMCeRWAvkre1C/Hsm8BpF27bV3jPuqayGiEgBITAnkegs/KW/qB74YUX7nlg2rGiDz/8kMuGeltnxW07Tr1Td6XEMZV1bq3XMSVPqfxmJrG7UycvJ98lCYi83X6X5cW/XIPDDj8UuYGgK+o06muqIBa3EAzmIl/1o9GJQPEr8Ol+IESpUiAMC18smItN5RU8ua/mfIOPPv4cdY2ugBt14AgUditCaUkZ9511NA0F3YpQvqUCJSXlLElJHObpwD7FAVxxyU9x4rETsN+QfRAsyEF1VTXWbSjBCy/+E3OXrcIN067D+8+9iClTLsSkH/8Cpj8P8agFRwnzCc8++2y89sos7mFbW7EeAT2KTz98D8ee8wvk5+e6ZYyp12tCdrKwtCw0hiM444xTMXzIEHQrLEA0HMbCBYvx1jvv87qoM26P7gU4eMxoFHcrQk7Az6LbjJl8vJ4f5F633yxagn//5x0EggE+hwYFqgOEIjGMHToIPzxzMsvb6uoq1IdDuP/5V/n3n0J9bxMy003Zuv/jlRp2ZbPF8tYtk+wmXJv64TZJXjdN6+pPV65S+tZAJBrF8hUrYRg+csp8LMnVxI782O/zIRIOsVAmi9qrzz4wLRKrbnKWbCv1uKX5UslkmgOnaW3HLcXMr7sCmZ6jjQUtp4P5kfelqd+t+7S7b7LxLa0+0ftXAZYvXbb9bn4ZWQgIASEgBISAEBACLRAQeSu3hhAQAkJACAgBISAEhIAQEAK7JIFM8pbKuz777LOcvMm2UbKPEp9785bKam8Rt3S9Scy2pXfv3nxvyNrbRyBT2eT2jSB7t0QgvPxjN2kZM2HHTRZ8ccuC5QDBwkLYoSgarRAcXYGu6tBjKvethU/BpopSxKPViMYt6EYQMRtojFB5XQPvf/Q/PPXU0yjZWAULgKEBZsIXDhjQg3vkUiny8QftjwOGjoAvEIRVXw3bjiAWiyAasxCKmKi3Q1i7qRzrVq3Guaefho9nz8F5V90Ex58DxTJRWJCD2tpaWCwaXdm6ZcNyFOaqWL1iEYYf+X8oKMhxhaXtSkZOqqpqop91BJdfeglOPO5oVJZvhmLZnKgNhSNYsWoNFsyfh0g4jKOOOByxaJhfp3LwPYp7cYWH2nAj1mzYiG8WLcazL78GRVMQjznQaS6KAtNxkK8Brz/3BIYP3hc2wdBVnHXZNO556wllL3WaLI2ckkLla8dJ2tQSw26DWEq3cvllOJygZUntOVF+XeWqA5vLylFWsaUptZvaQ5f6/HJZeyqRHYOqaSjqXgyLyi/bliuCqWctSNQCNt0fxBIK9/d1+9qqLG+dRE9dtxh0k1jmddIzJJ9JAicWSrLZFdG0r/ukK29pHQ5WLFshP7xCQAgIASEgBISAENjhBETe7nDkckIhIASEgBAQAkJACAgBISAE2kKABByVmvU26hlKQi79+Uxj0R+2O1ouuS1z2132eeqpp3iqe5O43V2ujcxTCAiBBIGt38Ksj0L358CKUixTA2kzzaeBo6PQ4agWPY1IJAYDPqhQEI1HoPkU+HVX6kXCMfgCASiGD4rhh2Oa/JWkXKyhAY3hEPeOJjGqOEBOIMjpWzMUgqrobpITFhSynooCK2wCjg6tMBf8pGNhyZL52FRRhVvuuBdz5y+BX6dSvkBhURFMM4ac3AC2lldh7YpvMWBAP6z47hvsP/4UFBXlJaUtrZp73WoafxApVB/GKZMm4v6778LWso2oralGaWkpYnGT6gxDoR6wcROxcBj9evfi76lkcs+evTlx688NIGbbePvD/+Gu+x5nUU3ron8D+/TE8AP2x/eOGY/vn3wi/D4VPn8Qim7gjB9f5cpMzZXJtJH8JF4sLum5hKt1e9y6Apdkp7u/l271jle4FLXbW9YVpyQ/Nbqe7F41LFq8hIsYc3I3IXw5OWtbyMvNY8lbW18Hw+dDfn4BXwev3DRJYvovHje5TLKmU7djBRpffzc368AVul5f26Y1NZVDpuc8cZssk5xYd9PPpLc+B8tF3sqvKiEgBISAEBACQmAnEBB5uxOgyymFgBAQAkJACAgBISAEhIAQEAI7gsCqVau4fHBn+rruiHnKOYSAENh7CVib/wfbUmH4CgAtAGgG4NcQqa+G7tehxjVAsViOcj9bKghsGK7YjYUA5HFPWEUnwer2laW0JiVAbduEQaWWHQfRWBj+YBAwLcDwAQ2NMGNxmIqFQG4hJztNKw5oFmArUCwVWm53IFILx1L5fEpAh6n5YVp+NNTWYdasZ3DFdXexNCRj2LdvD2wtr8SaFQvRb99BMGur4SseyPLWS6Xy/FLkbbwxhP59i/HcU/9AQcCPcKgODQ0NWL12HWyoUH0qouEIenXvhvxgAEV5BejVqw+vMxYzoas2evfrj5iq49Mv5yAcNzFi6Aj0p7LDsTj3zXXMMDQ7glCoAeSEqZ/uKT+6nCUt9ad1KyV70jXRCzZxS1q25epQL5KbdLqJbxJ9cV1f65Yu5uE8ScotZ6l8soqGxjDWrlvHSVlKztK+xIUELktf0ue2g4KiQvh87nUzLUreUoLXTfRSqWdO+noh4KYmva7A5YSt28eWWu+SNPbkNPfDpbnwnN1ZqqS53Ra9KUO6j2i8ZSJv995fTrJyISAEhIAQEAI7kYDI250IX04tBISAEBACQkAICAEhIASEgBAQAkJACAiBvZlAtGQeFi1ZgfKyrRg1+iD06tMbgfw8wInCNCPQFRWxaBQ+vx/xWIzTnZRY1Sl5SWVy4xY0vx9OPA7HTohDkqO6zvsbKqU141yiOJCbCysWc/ujcvITiFkq6Fvdp3F5Yp/PgKobZAsBR4UN9zyU/KUxuOQxler1+7n88Ddzl+CeBx7Ciy+9hdzCHDQ2hHHBD84BrBgWLfgWazdvYRFJqWGak2Pb8OsGgkE/YtEIKqpqoNjA5x++jkH9eqJ6SxmikQiPEzMt5OUF3N64DXXYb9Bg5AQDsE2Le3ZrUJHbvZjHcVSFGVHm1o7GYcXisGNxqD63lLGV6AurcIlhBSddeKXbw5ZNplcq2NOuyQ6xiQSuWzA5xZM2JWw5ldvE3ZWeKeWHE6WL3b66KjZuKkE4EkG34u6oqt7K8pSOUDmha8Hw6fD5qRevzv1xKXHrJmSpPLPG183tw0tW2Ct5TPP2zurOM1n+2YvZej9kzXrc0o7pK/N2dO3w8mXL9+YfT1m7EBACQkAICAEhsJMIiLzdSeDltEJACAgBISAEhIAQEAJCQAgIASEgBISAENjrCVQu4uRtSclmLF+5BvUNDcjLD2LMwQehuEchNCMIOxJBJBJCIBCAquuoq6lBQYFbVpfLI3PqlmrzKrCiJstaSnTGSN4G8/gxleQlCUrPk7w0cnIQbWiAX1URiTRySjcnJwjQWCT8LBuxSISzmSRsOfEZ8LP85Ugn3DSoEcgH1Sr+6tsFOPaEM0HZX82gcr9uf9YiKrsMIG7a8BkkbYPQHBtbyrYkk56UJ77/nt9iyhmnYsvmTa6c1gLc99cw3F6s+Xl56F5YAF3VoPv9sGMxqIEg1ZJG3HZg+H0UGEYoFOKEst8IwonGEHdMlp1er3hfwM9cTvrhVW7itCmG2izN6q4wUUKZvk1znF5Z5dSnU3viJu/rxA6eWqX0bVl5OYp7FmPr1q3QdI0mwaWgSTBTv1vNMKAolJhNFEPmVLDtllvmtC4JdVfXeuf0xk/t2csrSJe3aT9w1AM38ybydq//3SQAhIAQEAJCQAjsRAIib3cifDm1EBACQkAICAEhIASEgBAQAkJACAgBISAE9mYCX77+d+7f6jNyUFNbj5qaGqzftB6FRbmIx6Po27cfDjroIOQWFcGKRLikcDgcRk5ODiorK2HFo+jRowf3RGepGY9zb3SSdiRKjRwqx6yhbutWlJdTCtbnPm8Y3A+8urwcuqEiNzfoCkEvSeogITwd7sFK8pLmRolQlsiqitraenTLDXJv2iUrVuLdDz/B7K/n4/N5C7ClLgTNnwOfFQYJUxLHDXVh7kW7b7+eOHTMGAwZNBBTL/kx9h3QF3Y8DDNaDzMWhd8XQCga43PRPKnHL/V+NTSFv/cbPu7PSwLVoEiwQcIZqK2rR1VVFYvQgM8PKx5HIDfA6/UkJn0NNzTi9EuvdxOsLGZdUemVF06/H73nU0Wo19s2cWgiG5sqeZt65npinVLB0VgM9Q2NCEXCMC0TqqZQIWxOAHPBY02HTnM36XhX2tJGkpXFO+3r9culFHQiQZ2evPXW0EzNZhC5Im/35t8+snYhIASEgBAQArsuAZG3u+61kZkJASEgBISAEBACQkAICAEhIASEgBAQAkJgjybw36fv5/LEJPYKunVHXV0dKqu2wO83EI2GEQ7HWVz27NkTY8aMweBhwwDTZEFLydcN61fzMSQoBwwYgKKiAt4/EqEeryFEG+tRUVGBoqIilsS0rVmzxncIawAAIABJREFUBjXVtTj00EPhzy0g9wrLimPZsqUoLi5GXl4el/glMRjwuT1TK6tqEuWaDfj9QZhxm8WqX3P3C0dDWL56DTaWbcWqki34w10PIVjQHTk+NzFK8pZ614YboyjO9+H9N99Et8ICqFYEmzZtxIABvdCjeyHP1bQdBHPyEA5HuTy0TzdQVVWDWJgSyBH4fToGDuyPvJxcWOEQqO5zZW01p5aDuXmcziXJTT1vfQGDZXNRYSELb8e0WH6f/rPr3LLT7EjdfrPJKDA/dqUu9arlLaXccOq+bvnixKEpxyV0sJvupZ62lGHWdK5GXV1Ti8qtVcjJC/LzhqZCJ5FMU9B8UHUfs7YpVU3/qa6wdf95RZHdM3g9dr0muy3laJM/RGllk5NCOnmg10zXPULKJu/Rv35kcUJACAgBISAEdlkCIm932UsjExMCQkAICAEhIASEgBAQAkJACAgBISAEhMCeTeDtJ+9DnPrWahr2228Yp1vLKja7pY0NDaGIyRKWSv3S10DAlbSDBg3CAaPGwI7Wctp0w4YNLCz79u3NSVwep7wUFaWbOG2r6z7ss88+2LSxhM9HY9DzeUXFLG5J+q7fsJbHINHbv99AlrOVW8pYFJumxfsXFnZDqDHCFyUYzMWWymqsW7cWgwf1Z1G6buMm1IRM3Hbn3VizoRwF3QvchCyndx0ud9xQ3YB/PHY/Jh1zDBqryxEKNaB08wacdMpJ3Ee3proaGzaVorExzCWZiU1uTj40RUPcjKG+vhaNdbWw7DiK8/NhQ0VOXi6ony0x0lSDRS2XidYVltwkgCmdTMKX2J56ydWJwK0rbZuVPHbNrfs6S00q3Zz5PqSetE09c+mYpn98BPeUdcO9NhTE4ya2UGLatlm4W8RGU+DTVDiqhpgFlrcmyVsrzlKf+hxz32FFhZaQyZTI5edogul9bNvyI5M4RlUScjplrqmHi7xtC0zZRwgIASEgBISAEOhqAiJvu5qojCcEhIAQEAJCQAgIASEgBISAEBACQkAICAEh0CYCbz/zKO+nqhqXMaattrYWjY0NibLFJPzinDiltKub9HT70FIat0fPQu5/m5+fywncii1lnLxVFFci+oJ5LH7rahtgWTb69evH8pZkaK9evdCrVxEaGupgmjH06NkdJSUlWLBgAQvQAw44EI4dQyxmskDNz8nl5CglWW3L7S9bF7ZQU1sJy4zi0EMPxsaSTdhcXol33vkIM596EXm9uiNumZxgZSGtaqjdUol9e/fEjdddiwOGDoQ/4ENVVSWi8QiOPfZo+IIBqBqlbasQagijrKyCBaqu+XitVCq6rLyEpS8VVQ7m5cLv93NKl9rEUmKX1k4JYp+uMTNK21JylRjT/M++1E3e2o6dTNkmLxiJVnreK0vMkpQbyLq7eLWSKblLqVpP2NJLtp08lgemssd0HpvOQ1+B2vo6FsskmKkXsGObCPgMKNSn2KL93b7EZjzK+ydLIzvUkpiS0O40KIWrJPriunPzUrNZ8rcpLzeTt3R82qEib9v0Yyw7CQEhIASEgBAQAl1MQORtFwOV4YSAEBACQkAICAEhIASEgBAQAkJACAgBISAEhIAQEAJCQAgIASEgBISAEBACHSEg8rYj1OQYISAEhIAQEAJCQAgIASEgBISAEBACQkAICAEhIASEgBAQAkJACAgBISAEhEAXExB528VAZTghIASEgBAQAkJACAgBISAEhIAQEAJCQAgIASEgBISAEBACQkAICAEhIASEQEcIiLztCDU5RggIASEgBISAEBACQkAICAEhIASEgBAQAkJACAgBISAEhIAQEAJCQAgIASHQxQRE3nYxUBlOCAgBISAEhIAQEAJCQAgIASEgBISAEBACQkAICAEhIASEgBAQAkJACAgBIdARAiJvO0JNjhECQkAICAEhIASEgBAQAkJACAgBISAEhIAQEAJCQAgIASEgBISAEBACQkAIdDEBkbddDFSGEwJCQAgIASEgBISAEBACQkAICAEhIASEgBAQAkJACAgBISAEhIAQEAJCQAh0hIDI245Qk2OEgBAQAkJACAgBISAEhIAQEAJCQAgIASEgBISAEBACQkAICAEhIASEgBAQAl1MQORtFwOV4YSAEBACQkAICAEhIASEgBAQAkJACAgBISAE2kZAUZWmHZXE96rT9JzdtnF22F7JqanuKdUWJugty8oys5SlZtxT22ErazpR6pxSLk9yh2yvt2fK2daPtAk4aQekzy/9saMByWNspA+XfOzQgYlryvOnfR04ZtYJtme1sq8QEAJCQAgIASEgBNpEQORtmzDJTkJACAgBISAEhIAQEAJCQAh0NYERj2zu6iFlvF2cwAsTy1ud4dixY3fxFcj0hIAQ6GoCB44dCcWTtnCS3/Nzig1Na24vnTR5l/o4/TWaq223bn9VNVXYkedrLusch+xryj4Ofd9kCJvm3kQm9bnU7zPNj17P9Lw3mmVls7+duyKt8aF5ZVqfd0bvdW+f9K+0X2tro9dbGz/T8enjpc4/81h0vdx7wHES94LSdE8oCl1vFY5N1zTV/Lr3wbKFKzoHWI4WAtuZwN13381nuP766zt9ppUrV+Kuu+7CX/7yF3Tv3r3T48kAQkAICAEh0HECIm87zk6OFAJCQAgIASEgBISAEBACQqATBETedgLebnqoyNvd9MLJtIXAdiRw6ISDePQm8edKs6SIY7mWXQKmTjGbMGxpOVmP43QmbZ7MVWElkpktSUgH8VbpWYqe8XVvLqrVvuRn+jyyrSmbPM126dPls3c+72u28bPK8wz8UtekwEhOMeO5EqLWlfC0eQLX5WqaJuCQQE+9tnZCOttYNn9tqwiOPvpoLF68OOM+f/vb3/CDH/wgG8Jd5nUS4SUlJfj888/xzjvv4PTTT8fZZ5+ddX5ffvklJk+e3Gy/Y445BtOmTQN9Tb/G3o7r1q3jbwcNGpT1HLJDywRE3srdIQSEgBDYMwmIvN0zr6usSggIAQDV1dXCQQgIASEgBISAEBACQkAICAEhIAQ6QaBbt26dODr7oWOOGsU7ueLNbp68hdNM/GQSkSSGWkvjZkuutnYsz4tKOHPalh8lvqYncVtep4Om5Gym+TvNSvU2jePtqynNk8HZiLZX3qaO11Iy2Nsn4/wTSWU6b+o/75pm45++nvRzMP+0rVnamhOzWRK82wjcpjFJWLrjuWWT6Xv3sSt5l3+zJhtyfr2qqgqXXXYZrrvuOowfP75Nx+xqO5GE/cMf/sDSlgTu97///TbJZzrunnvuweOPP85pzVgshm+//Ra33norbrzxRpxwwgkZl/rggw/y321uvvlm+Hy+XQ3HbjMfkbe7zaWSiQoBISAE2kVA5G27cMnOQkAICAEhIASEgBAQAkJACAgBISAEhIAQEAJdRWDsUWN4qGTyNkXW0XO67srLlhKk2comZ5OH3nnbMn4ycZuUuU0leT0e6fI02/hUGtrbMs4hea4WiKcc35Frki2Zm23M1FRleuqWHqstJIuTa06R25nOpaCpbHZG0d7K+jkVbHvHp5dM9qQtndUtm+yOTwLXcr9XbCyd27ayyXuCvCWRTcwikQhuueUWHHnkkR2St951nDlzJlatWoXf//73Imez/SB14nWRt52AJ4cKASEgBHZhAiJvd+GLI1MTAkJACAgBISAEhIAQEAJCQAgIASEgBITAnkzgkImH8vJaLpu8bc/a1oRjZ2Rk1mObSVv3qti2maVva+bkbLIsMsxmlzd9DlaynG8Ld0En5W22ssXZkrwkx1N73ab3vbWztOzNlKxNXWmTfHWf3TaZu+0JmvUZtr2y1F7atrnETQpnlrf0z+2N66Vvl32zvE0/fi3JWxJrVJqZeokWFRXhzjvvZKF533334YMPPsDAgQNxzTXXcMpV13W89NJLoHLCXv/S9HE9Ubd+/Xq8/vrrGDVqFCdcS0tLcf/99/PX888/n4+n1Dyd+7XXXsOMGTMwb948nHbaafjNb36D0aNHt7iucDjc5fKW5kAJXVrjmjVrQCWl//GPf/AcaK60bnqdGJH03WeffTi1m5+fzz1YFy1ahJNPPhm/+93vMGDAAD5u4cKFrXJMPd+ll17K53z00UfRp08f0H1L16K4uBhXXnlls59hSgM/8sgjPI+8vDxceOGFuOqqq3gubbk+qdf7ggsuACWMKZlM56XtscceQ01NDW644QZs3rwZ06dP52tJ9wI9R9dozpw5oGvdlvmmy9tNmzbx+WjMHj164Kc//SkuvvhiBINBPn9rr6f2vKX754033sDzzz/PAn7YsGH49NNPeb7Elkpi33TTTTj88MOz9q5u0w+R7CQEhIAQEALNCIi8lRtCCAgBISAEhIAQEAJCQAgIASEgBISAEBACQmCnEDj06EOal0pWmkonuxNyZVtLYjVb2eRsQpbShpk277jm8jIhYlPSsNl6umZLBmebX0cvSrZ5eeM2lQnOfKb0nrbpe7VX/qYfny2ZnDFtmzKIlxZtmZMnzxP3UTLp6z7WNDeZy+LWVkC3Q2rydsnXnZe3JLquvfZaFq11dXUsa0kGkvxatmwZy9Q77rgDY8eObZMcnD9/Pv785z+jZ8+eLNZobDr+oosuQm1tLW677TYce+yx/Pi9997D008/zfuTEH355Zfx9ttvs1AsKCjIiK2z8pau2erVq1m+nnfeeZzeJen50EMPsRQm2UeS9t577+Xze/KWyi6T1B4xYgT++9//8rrOOecc5kX3GUnK3NzcpPTMxjH1fHSf0f5Tp05lNiRN6TGJ7wMPPLAZB5Lg8Xgcv/zlLxGNRpnt4MGDWfISv2xyPfV60/1FHGgddF66/rSuK664Avvuuy+X2T7llFO4tzAJeZLTv/jFLzBy5EjuGdyW+abK28rKSh5z0qRJOPfcc7ksNcnWIUOG8D1Hj1t7ncQ6yfK//OUvWLp0KYtmKqW93377sXQnuUwi94ADDmCRS9fr4Ycf5rXIJgSEgBAQAl1LQORt1/KU0YSAEBACQkAICAEhIASEgBAQAkJACAgBISAE2kjgiGM9eevKNK9vKhQ3KZlNfqbvk/44XS62ZVrNz+klOz1x27zvrWV6j5tGbiZOlViLp6TzmKqXDM0sqI1k2d/Mw6T21PX4tWWN3j7ZkrXZXk9llbpvUsometK2NKf0+afLWlXdlkvzczaVVc58jlQ57wncpucUvs+obDKlqN1zuf/c0smL561qE87WkreUFKU0LG3UDzYUCrE4pXszXZS2Jdk5aNCgZDljSkqSHCRBR8lI2lJlXkNDAz9HCVLaMu2fvsCOyNvJkyc3G2bo0KH4+c9/zqlVv9/P8paELsk/795InWe2ddPgtM8XX3zBiVmSotk4pp+PkrQbN25kgfzZZ5+xiCVuJIRTNxKWJC5p/rSO8vJyTsqSUJ01a1ZWeZt6vWnc//znP9wDmM5LaWFK05K4piT0Cy+8wNeLUr200RzpXCSW2zrfVI4k5inlnDrm4sWLWbiSlKYEc2uvU8lskrckk0n633777cn7itiR0P7Rj37EfYxzcnJ4PSSGKcEsmxAQAkJACHQtAZG3XctTRhMCQkAICAEhIASEgBAQAkJACAgBISAEhIAQaCOBQ44ezXKHEpQks0jsUNlRT+JmS6ZmS2a2cRot7uaQGzRtBDQfTNuCpagwFVfwqY4KEw5UKGz+yAOSVGL5pwCKpsE2I4mxm8onu2vTeI1xx12rDrfnKnGgfxYdryhQofGYVOaVvio0tmXDNi34DQNxK0td4iwAsvHtLL9mJYy5p2x7t6a+wq7o9cSrJ/cT4zkkwVNLVHsJbuphm1IymctMp6et3Z63bgpbBQljvgZ2vNM9b0mipcpWGpfSsFTG+JNPPknCoJK+XkI1W7KzPfK2vr4eTzzxBP71r39xuWbaKGlKz3myN/2KdETeUpleSs5279494wVOl7O0U2fkLf3OaA9HOh8J2T/+8Y+cKv3nP//J5ZcpnZxp/W+++SaLVa9cM6VV+/fv36ZkdOr1obFJelLClxKsJHJJ3NN5icnll1++zfmpFDGlkds639Y40uAVFRUszW+++WZQajv1/kp/nR5fffXVGDNmDM+bksCUhPY2kv9PPfUUsy8sLOQEsVfyu70/2bK/EBACQkAItE5A5K3cIUJACAgBISAEhIAQEAJCQAgIASEgBISAEBACO4XAwRNHwefzbSNvPZHblkllEpCZyx5vO1pWeamTWNVgRWJQNBWOpiMUCUNTVOQH8xAi6ewAhq4jHook16H5DE5ZKmrclbAJMU0zcHurugJYNwyY8Tgc0+0d65aBVljKWo6NgOU+pxk6S2PTtlkiEzMWukqTsMy6lsTyOy9U23JVWt+nrXN1hWx6n1qSuKnylvQ5Wfbm8tadQfOyyUjI2+b3hwrqzeuWYNaS8ta0Yl0ub0meUZrxT3/6E0sxKstLicwjjzwyKW9TE6OZet62R95SirSkpIRlIJUq3l7J2x0tb5cvX56VY7qk9KQ0lfylBC9J0nSBTddjwYIFyTQpHfPkk09yapjKJ5N8bc/1oTuQfk4pzUqy+KuvvsKvfvUrPi+lZN9//31OEnv9aFN/atoyX9q/q5O3VGKbBDcxJslPj3v16sUy10sg0+8kupd+/etfc6r3sMMO6/wvBRlBCAgBISAEmhEQeSs3hBAQAkJACAgBISAEhIAQEAJCQAgIASEgBITATiFAydvOyNvWxC0tKFvv12wS0YIDDQpUy4Fh+GGpQCwcYZlbW1WNRtOGGYuzItRVjVOxXA7ZNFnMGf7mPXtZ0LIgdFPGGj/WoakqdF2Hofvd9K7iJkbzLIDm4GgqYrBR0LMI9dEwAgV5MB0bOk2oE1u29XdiaD40W9nldo2vuGxTk7P0mIQruA9xS/K2ufxN7aPszq9ledsVPW9TZevXX3/N0pGE28CBA7l0LqVBL7vsMpa3H330ESiFS7KPUqxvvPEGJzaphO748eP5uPbIWyqV6/VBJVZU9pdSuJSSbU/ylj6I8Prrr3Nv03RRRz1ed7S8pURsaxwzJX3pXiP56vXSJelICd7UzetxS6WUqUQw/ZySvN20aRNLytmzZ7fr+nhj03Um0Ul9jn/729/yeUtLS/m5KVOm4IwzzuBdiTH1Jj766KP5cbb50j7bq+ctJYQfeeQR/l1G/XepRDIlcYk79WemJLfXA5ceyyYEhIAQEAJdS0DkbdfylNGEgBAQAkJACAgBISAEhIAQEAJCQAgIASEgBNpI4LDjxrK8dSUclRN2yyZ7ctMtZdvylk3etnEaLe4Wi1vwU8o1Fkc8Huf+mNGGEA4bczAOGz0Wml9DIBBA0B/g9K2uqPDpBj/H5aCduJuc1dzyx5pmuOWPE2tVLcAwDKiq7pbtdVR+7JZfVqCaMS7BDE1FyIyhNhrC3Y88iAXLlkDxG1DtzPI2nUtLEnu3krd0lZIClx64ZY55ayZvEyWTKWXLz1NON7W8dPayySzgrRgWfbW0TbdQaz1vU2Ur3dvUS5SkKm3nnHMO91QdN24cpk6disbGRjz88MMsV6lPLb3+6aefsuDtiLwlcUuJUZK2lPQlSUiCmJ6j8smZtkxlk73nJk6cyLIxddsZ8pZ+Rlrj2JK8pfTopZdeyunXU089NeP6q6uruS/tiy++COoZfOaZZ8Irm9ze6+OdgBKrJIN/8pOf4Pjjj0+ed8OGDbjvvvtY2tL1ph7BV111VbIHblvmmypvaWASzdTLl8bs06cPfvrTn+Liiy9Opntbe53StPTBAUre0ocHaN4ku4kV9cGle5HmSyW/Dz30UCmb3KbfDrKTEBACQqBjBETedoybHCUEhIAQEAJCQAgIASEgBISAEBACQkAICAEh0EkChx9/cLLnrSc0qcyo9302eUun3559bx0qmkz+j/rM2janY8s3luDXl1+Fs06ejJ49C7n/LM2Z0ok5/gAncakHLu3vOCQN3RRtsqet5c6ZhXWKR3RL/7qbe6wDy3C/p7EpaZtfXIxb7/wD5iycD19eDhxKnaZs2WRslyZh23DtM0njbHNMHdY7vtkxzQSuK269BG2CHkveljcvweslg1tO3i78ckkbVrnn7+JJPBKQu3PKsqysjEU4pV/79u27y1+43W2+uzxQmaAQEAJCYDciIPJ2N7pYMlUhIASEgBAQAkJACAgBISAEhIAQEAJCQAjsSQQoecsJVe436vZ3pXSiJ2/bstbOyNtsItG2XDFoaBosx0Eo3IDq0nL889HHcdTYQxGt38pCN25bSTkbMHxJoes3Arw2+keCl8O1XPrXFYearSFmRmEr4HEch0RtBIrjwNB0RPwqi2MVGgyfH7ndC/GL667D14sXIViU73WD5fGyrcVjuSN73naVvM20Pi+t7a4rrWSyQveT1xfX/drypsKxFTf5DDXZ89ay4/ju80VtuQX3+H2++eYbzJ07l5OjdJ/ubhv9TqmtreU06ubNm7ncL6Xbd9Vtd5vvrspR5iUEhIAQ2J0JiLzdna+ezF0ICAEhIASEgBAQAkJACAgBISAEhIAQEAK7MYFsydtsS+uMuKWxswlPy9TgI4kaj3D5YhJXZWvX4e/3PsTyVjUj0H0+6D6DBW7cMmHFTVcEWjZgJlLEiVRtMn1rO4kkr49ltemYUHVA0xUojg1NgSuyE710NWiwocPIz8Wl1/wa365ZCV9+Hgw7tRxwNlo7/vXOJn0zJm9TrlvT+M3lraJu2xt329XTMa6wbUnezp+9cMdDkzN2OYE1a9Zw+eBRo0Zx79oePXp0+Tm6csDdbb5duXYZSwgIASEgBFwCIm/lThACQkAICAEhIASEgBAQAkJACAgBISAEhIAQ2CkEjjxxHPe8Jdnp9bn1krf0OFvZZE++dlTiZpO3Ob4ClqskZmN2DLqqYcuGjbj/9j/h6EMPRzwSxj3334fcwnz4AgGUlm3mPpO/uPIq5umEI8l+vvyHOLhJXlobbTESvKoCGyYc1YHPr0KFhZqqrajaugWRmjAMzYe8vHz06bcvCgYOxCVX/hxfLFmEYHF3+MNh9zyJNG9bL2JLUrStx7d1v5Z67bb1+PT9mtbpydpEf9ttkrekvVvb3FLWbjq35bLJIm87eqXkOCEgBISAEBACQqAzBETedoaeHCsEhIAQEAJCQAgIASEgBISAEBACQkAICAEh0GECR33vMJa33N/VclOkJPzocWvyNrX0cKaTt1dmtrQA29LhNzSEo1Fohg7LiqOqpAwP//lunHLMsYAZx2dffIF5CxbhhVmv4Y477oBtxXHiMRMQDYWwub4axYFCBPOKsGDhfByy31A4ioPlpSXo37c/1q5ZAF+wN+pqaqBFt0Axy7Fw0Vw0bClF71wNoUgYtQ0a4g0WqqNx9B03AV+tWIlvl66AWrAP/HYc8Xgcut6UPKUSz5FIxC0Lm5DE3vpSuTBnQ4NjuSWfA6rulmGmHruU6LWdrKVls8nZziZvO30dt+l927wXritwNe6b65VN9sot246JuR9/2+F7Ww4UAkJACAgBISAEhEBHCYi87Sg5OU4ICAEhIASEgBAQAkJACAgBISAEhIAQEAJCoFME0uVtquxrS7/UbHIv2+vZ5CP1vCUZGqM+vBoJPhOVG0vx2F/uw0kTj4UVboDi82FjWQV+/stpeOvttwFNxZRTTsSXs7/AljhQvmgpfnjJj6HkBlC+eh0evucePP3yS7j7wfsxqH9/PHrPHfjjtb/FT/9vIgb3zsPYA4ZhUO/eQGMD1oTrsWDdFoQiUYSiMYT9RaiORbC0tARr62Pw5RWwqCXxqCkqC3Av2WubFqd6U0W3l272nrNVBVY8zv11faq7TtLAiqZx4thLCHf0IrfGN9u1oXNm2yfb9XOQXlZ6W3mrUr1qx2Xn9bxlh+2Y+Pp/33R06XKcEBACQkAICAEhIAQ6TEDkbYfRyYFCQAgIASEgBISAEBACQkAICAEhIASEgBAQAp0hMOGkw1tN3mYr75uprHI24dee+dJYuqLCdEjmURqYet5uwOP3PoJJR06EHa2F6vejsqoW3z/7HMyeMwdWOIzjJh6Jd954A8sqKlH6zVIsWLYct9x/N44aNRaP3XU3Ppn7Oa6+4Tp8b9wIzLz3j4iWrED/4gIYqgnV74NT2whF9WPD+nIsrq5FCBaCfj9qauOorq9DtRLHvK21KK2zWLBSejkajcKMxWEYhtsvNyGciaGXZiZeXqqZn3fcpLMdi3NKV6Mqwrorbr3jWuOVjfWul7xlLZtcksuiZXk756N57bldOrxvY2MjfvOb32Dw4MG49tprmb23vfTSS7j88suTj/v3749JkybxfvQ9bbSOBQsW4IEHHsAHH3yAoqIinHvuubjqqqvQrVs3hMNh3HLLLXjyySd5f3p98uTJuPLKKzFy5MgWz+W9cNNNN+H666/v8PrkQCEgBISAEBACQqB9BETeto+X7C0EhIAQEAJCQAgIASEgBISAEBACQkAICAEh0EUEJp58RKvyNvU0mURhR3vdtn36DidRbSgwLQe67sOmlesw86EZOO7wI2FHa6AaPlTV1mLQ8FGoqdoC1dAxYuAALP5uAfQevfDpv9/EzGefwRXXXYtJxx+PLz74CBdedC5u++2N+HzWDNxz0+WAWQfLMqHm5EFRKQUKRG0Dpd+swOKaeugFuTBUDZqag1g4guUVG7AkFMWqkhCLOe4bbDrNegTHYjE4CjhR6kluTwrSY/pHPXxtOPA5KvTcAHSqluynUtEGl05W0SQRMzHzSl23xDNVQrbl+rX9urRzzxbKJ6fKW1dsUz9id2xK3n714dx2nqj57nfffTc/kU18Ll68GNdccw26d+/OApb6JnsbydsvvvgCd955JwKBAKqrq/Hoo4+ChO/tt98Ov9+PL7/8ks9x880349hjj+U09uOPP47Kykreh2Q+ydsjjzwSP/hVXQGMAAAgAElEQVTBD1BXV4fPP/+cz3XrrbdiwoQJfLrUcwWDwU6tXQ4WAkJACAgBISAEOk5A5G3H2cmRQkAI7GUE2vuJ4r0MjyxXCAgBISAEhIAQEAJCQAgIASHQbgJHnzI+KW9T056t9bxN79tKJ832fq3dE0se0CRvLRssbzcsX4N/Pvp3HD3uCMBuBJUnjsTi+Ozz2TjxxJOgKipmPPwQfjb1J4iqDnKDQTz5zNPYUrEVI/cbicOPG4+5X/8PDWtW4vQxBfCbNYATg1rcDzDygUgUdjgORc/BylXLsaoqBF9eDrZuqULffkNZ1m6uqsK89WUorTcxf/4C5OTkcFrTUA3+Pjc3133s90PXdWZMiVzqg0tf6TE9r+oafDlB6KaNergloVdWlCBH9wEBA048vexwc5K7jbylaW8jcOm+oeSym7zNJG+//ODrjt86ANoib+nefeyxx1jCrlq1iuXrqaeemjxvJqFKsvaee+5hQUvHUWr38MMPx8UXX5xM7W7evJkTuyR0x4wZ00zeeoO/9dZbeOWVV3DvvfdyGlfkbacutxwsBISAEBACQqDLCIi87TKUMpAQEAJ7CgF6I7xw0UIsXOj+68g2evRo8L9RoyGfVu0IQTlGCAgBISAEhIAQEAJCQAgIgb2BwDGnHskykbZM8rYlOZjax3X7cmqSt7ajQNMMlrfP/PUfOOrgcTBD1W6PWV2Do6hQNR2xxkb4dFqTAsuMAboNNaBDcXxAzEZYiyKYZ8OcPw/x1Z9AC6jQ8nIR0wII+AuhRG3EI1E4toLSrRUIa/moa2jE1q1bUdRnCGpqaqA4CpZtqoLZrReuv+kmxBoaoGs+TlhaFs1ZgaLr3H8Xtk2Wkuojc2lk/pp8DrAMFZqlYPnm9XjzpVl48s1Z6Jabj4jqwK9oreLNVLY69YBsZa+3n3RvYdppAjdd3lLPW4VqSSeSt1/8d06r66d79rXXXsOMGTMwb948nHbaaSxS+/Xrh8suuwwffvghH3/CCSewaKVkbfpG1/XGG2/k40pLS/Huu+/i97//PUtZ2tKFKqVmH3zwQRQWFnJZZDqGUruUsD3wwAOTw9PPzpIlS1jK9ujRI6O8JcFLx1L6lo4Vebt9f5vI6EJACAgBISAE2kpA5G1bScl+QkAI7PEE6A3wjIcfwWMPPYTa2touWS+9mbry6qtxxS9/wW+YZBMCQkAICAEhIASEgBAQAkJACAiBJgIkbykFSpsnb71XvT6tqbzaIvsyJXNbYp5tPJqDBgVxKiGsGVxWl8omP/PX/4cjDx4HxBp4aJvqHCcSwOQHSeJS7WPTtqDrDiwnBttSYMYcaDmAYW7Bpk/exwDNhBkMwMrPgaY7iDeGYMcdGMEcVFRWQokYCPnyWNzSWGH4YSgKtpRXwAkW47vNlfj5z38OaspbX9+IffbZh9PBuYVFiNY3wnLc3rUkdVM3ekz/yFOGVRu5ig/olY/brrsRL3/xIfoW9+Q+u6rZ1B92e9y32fhnez29p276HDMe30zg2s2St+ny9vP3v2p12e+99x6efvpp/PnPf2b2L7/8Mt5++22WqwUFBW1K3n788cdJYUsfJqf+sldffTUOOOAAPnd6z1t6jvrZTp8+nf/OsHLlSpa/9HjYsGEZ5+v1vPXKJns7VVVVsWS+7rrrMH78+IznIqn7xBNPtDj29rgvZEwhIASEgBAQAns7AZG3e/sdIOsXAkKACTz3r2fw2xuuR01d3XYhMmDgQNxw0y244Ic/2i7jy6BCQAgIASEgBISAEBACQkAICIHdkcCxk49qNXnrrakliZct+dlZJp68jVk2NF3nwGrJqrV45q9PYPzYQ1nexmMxFqEsQ23qO+smX0noqoEgEGoANAumZgCWAt1nYc2376Nb4xZ0q7cQKeiOzY1VKM4zURD0wQlZaIjbqKmvQ1WtigY9F42xEBzEEY6rMKNRKI4FpagXFq3biokTJ6KwoAilJSU4cORoDB68H0KhEHIDuQjFw4yA1uFJ3FThaViAFdChRS3Ee+bh8XsfxKP/eQE98woRDWjQTTeF2tKWTZ7u/J63bsfiZlsL8tZNedN1dPe27DiyyduGBlfe5+Xl8dd0kZqtbDL1Jf7jH/+IE088kcsleyWUqfT11KlTecz0NCz1un3xxRexdOlSTttu2rSpS+Wt119Xqoh19reHHC8EhIAQEAJCoOMERN52nJ0cKQSEwB5AoL6uDmeecSYWL1rolpeybeiGDsd236A6qgWV3njTG3BV5UpTVPqqo9uBo0Zh1quvcXkj2YSAEBACQkAICAEhIASEgBAQAns7gRMmT0j2vCV5lir76PvmclaFTW/HHC9FqrLQdDcSdJ5opJ3cfRRQ+eKEvGNp537vOO5XRWmeSE2/HjZs0nks1ag3KuVw1y1dhX89/gSOOOgQONF6dxx+D5k4P32hx3Q+R3Wnq6mIxeKwNSCYAzz36D3w11ShoWwNVpVUIL93L/TrXYCJhwxHn265CMccxNUcrFxRiXDYQShmI5CXg9pwFWrDjdByixDI6YZllWX42c+uQHG3fRDI7QE7FGNmugaEQw0wNB8sx4bmMxCNxaAZegKXw9xJMtPrtqbAKCzAXx9+CPe8/BQGFBS7RN03wV2+ZSun7J0wU/ravX7uvLLJ47bO35Pb3th0HP2b/f7nra69vr6eU6n/+te/uF8tbalJ1Wzydv369fjZz37GJZdTNyq//PDDD7fYh3bjxo3JUsmU8M1UNpnmT/PzypLfcsstSE/eStnkLr+1ZUAhIASEgBAQAl1CQORtl2CUQYSAENgdCdCnVccdcij3C/JKSNEbNirV5X1q2lYdLpFF77vjUOCDAgdmp5ZLb6xeeukVjBo1qlPjyMFCQAgIASEgBISAEBACQkAICIHdncBxp7nylrZMZZNhpaYmt5W3LGNTpGwTDzUheVOSl8nEZbrobZmiozhwLAeapnHJZJK3G1etw1OP/A1HHnI4rHC1e3DiA8AqOVvYTXKRjiMpDR2ImYjAhL9Ig6I04JJTj8f5J52CeSvWobwhgoH9emHfbgHs16sAvQp7oGevvlixrgymbQC+XKxdvwbduucipyAf6ytqEHEMbImEMPWSy5Eb7A6fGoTjqFCp364TBzQF0HQ4lun2vqX0rabCsWxQ4tMfCFC8lGYLU3HgKyrE3//6GP707N8xuHtvmBQzzrK1VY56w6TL1mzHZ0vuZptf6uuZRK/34YCOytvHHnsMJSUluP766zOWMM4mb6nkcnl5Oa699tqkiKa/VVAZ5B/+8IfJUsbpadhUeTto0CDul0tljy+66KLkkknMXn755bj55psxZsyYjD1v33rrLbzyyiu49957WxTF7WEs+woBISAEhIAQEAJdQ0DkbddwlFGEgBDYzQjQHwX2339/RMIRqIqS+BQ1fWrb3eh1XdP4jwhc9krTYDoW/LYCk96Nd3LLz8/HrbfeinPOOaeTI8nhQkAICAEhIASEgBAQAkJACAiB3ZfA8adPTCZvPXnrpS3pQ7XpyVteaWry1rFalbfN5B/cvrTblNFtDZ8KWHGL52hZDsvb0rUb8fj9D+Pow46CGXHlreq4wpZ6yPLjRMLXsuLQdB8QVwBLBQI6LNRBM0KoWfYNYhsq8Ml3S1AaiiMUbYAvXo/jxoxE/6JuCOp+rK+sQU3ERHVDBN27FSKg2li9dj0a9SAaFB8aHWDyyacjFlFQWNADVVW1KC7uzqnbwsJ8rFizFkOG7ofS8jJU19SwIKReqvsNHw4nHuf5OqqCGL3fLSrEM089iZsfvx/De/dH3LK2W/K2rXdsR/see+On9/pNP6+X9k6XxG1N3t5///2orKzknrF0zKxZsziF+/jjj3OP2JkzZ2Lt2rW44YYb4Pf7oeuJ5DPAqViSrueffz6XTE7dSOqSoKXjaMxUeUsfQJ8xYwaWL18OOj/1vZ09ezaXX6Z5HH300SABTHOguVFpZeKQmrytq6vDO++8g7/97W/4wx/+gAkTJvDp00s0t/U6yX5CQAgIASEgBIRA1xIQedu1PGU0ISAEdgMC9Ibqww8/5DdI1EeG/hjg/VHA6wFEn0Km/jK//+Pt0BxAAxC14/BRjyJ+1DUbv0HseBXmrpmEjCIEhIAQEAJCQAgIASGw+xJ49VXg9tuB+fN33zXIzHcNAoMGAfffD5x11g6dz3FnNMnbTGWTKSXatCVKHKfI26bkLe3l7Zu+X8oQKf1OHeobq7T+/s5RLE7eknTjIKqjYvO6TfjbfQ/h6CMmwKyvSApbOgudmcZNbo4JS1OhqUEoJr35s+HYtVBDW+CsXgaloZ4apmLl5hIU9+2FwjwDmh2DWVOL0o1lqIqq2Lh1K6K2gjyfD9998Tkmfe8kzFtXik1hE0dMOgn7738gFPihKn7k5Ra4vXdVt+yvYimgDw+v37QRAwfti0gkAp9ucJKYPpesGSqnciNWHIGiQvz7lZdx1d234cD+g7tE3qYmazMlX9uTvCWm2fbPdPO2Vlo5W/L2s/dmt/rzQHL0jjvuYME6YsQInHHGGfjoo4/4OSqfTD1wKZVbW1uLf/zjHxgyZEhyPCqVTMncBx54AH369Gl2nsWLF+O3v/0tvzZnzhxO0HobydozzzyTRW3//v35aeIyd+5cPPjgg/jkk094vAsvvBA//vGP0a1bN4TDYZa3Tz75JO9PY0yePBlXXnklRo4cmRyb5G3qubwXLrnkEtx5552QPrg79NejnEwICAEhIAT2YgIib/fiiy9LFwJ7KwF600KfNI7H4/yGlTb6hDeXwbIdKKqCLVu2YPXq1djHsTHruhuRQ62KdAVxx4SR8rcDbrfUCZBGTg6O+P3vUEB/KJFNCAgBISAEhIAQEAJCQAi0l8DgwcC6de09SvYXApkJjB0LfPvtDqVz/JlHN+t5SydvKXmreNKWSgPTjg6VUd62ny0r1KTgbVpOUvylCNxsi7VhQlOoZLLDoteBipI1G/H4Aw/jmCMmALVbE0Mk5pHsEZvorWvFEvLWD8VmtQuYtWhYtQB59VUoW7kUPfr0hJ7vAwxq0WOhsaYWWyvrEQ6ZaNACKNlahW49+2BIn974+4MP4tzzL8KakImPl6zE/51/EcaOPQSOrcG0NZa3UN3qUqYZg1/1QTGo7LIBKxJ23wNTdam4ScYPqkE9eRVEbROBwgK89+47uOjWX2Ps4OGImWaHZGkq00yytT2lkLOVWc4mc9sij72SyakpX0/qfvruZ9luEXldCAgBISAEhIAQEAJdTkDkbZcjlQGFgBDYlQlYlo1//vMp3HD9bxAIBLi3T+qmWgqiThy33fw7XHblT/DVNTfiq789hqBmQFfdN+ymo8KyTUB34Cg2DMvf7iVT7yCF3vxrDnKKuuPCpQvhKypq9zhygBAQAkJACAgBISAEhMBeToAqucgmBLqSQFI+duWgLY91XELe0h6Zet4mk5G0g6O6hYtS5C2Jx+bp28S5WN6qzVOwGabhJEspZ54jyVtDM8CpYJVK3qrYtHYjZtz3II4bfzRQWwU46b1hU5K3CvWaBRC3AFuh+sqAEcXr//wrUFWG3LiFglwdhx02Ck6kDhVl5airj8JWAggGC1FuRhA3KUWrQLdMHLT/cFTWR/DMu5+gJAL88ufTMGTIUCiaj8WyqvhY3mrBAOBYsEyb5SxJW2LJH1yGgngshmBuLpecpmnFYcOfl4vPZn+G/7vmMhw8ZAQsx0krW93+e6I9cjXT6Kllj9PHyjY2jde87Lb7wYBMW0s9b0Xetv+ayxFCQAgIASEgBIRA5wmIvO08QxlBCAiB3YQA/Q2ivr4OI4YP5087W5YJRU2U00qswe/oqIo1YPPajVAbG/DsgaNhRqP8Bo/eNFqODd3R4RgKlLgJExYU9zPf7doUXYUTiwO6Ct3WkD/2IJz3RevlmNp1gh2+85eYrkzHoM2v4vzm1Z52+EzkhEJACAgBISAEhIAQ2KsIiLzdqy73DlnsDpa3x3//GBiUDE2Rt60lb9PlLYnH1uRtan/bTLIvm7ylJKya+CAvyVGSt2UbN+Phu+7BCROOg11TtY0gdpLlmwHbUuDLMegbTrzG7BgMv43qDSvw4K03Y/L4wzF0337I1W0YOtDQGEY4BpSWbUUoFEG9bmLVstXIUQ1cdP65oB66L779HtbUmFhcWoOXnnkJVFlaUVSoug+OQiWTdSh+H+LRKL+P1QJ+/t7w+8lmIh6JQtc0KKoG6hNk2hYcem8a8GPuN/Nw6s8vxiH77c+rIGndmS2debYkbfq5spVaziZw3cR0yx9y8V5vqeetyNvOXH05VggIASEgBISAEOgoAZG3HSUnxwkBIbDbEaBP3P7h9j/gvvvuRsDnh6aqcNKStxHbxF8fegRnX/BDfDX1cix7+V+Ao0HRVH7TG4vGAM2GoeqgFC+lZ+0M5biywVFVBYrpIK4DPstBWLPxvb/9HSMu+lG2Q3fR10Xe7qIXRqYlBISAEBACQkAI7OkERN7u6Vd4x69vJ8hbn8/HVY48UZgqb03H5rAqbVQ2ubPJ2ybZ534I10G8VcYKl1h2k6umRRNRsaW0Avf+8U/43nHfAyINzY+n/VMY2rYB27Ch6NRf10E0FkZQV4DyzXjkhhtx5fmnQ/UbWPbNHPTq0xdqTi621jWismoLItEQFq1bj+9NPAFBW8W/X3oBql9Dz6Ej0ODrgbw+Q3He+RdyL17V5wOof69uUCNbNw1M84jbXDIZ8ZR1ku2l12g5hoI4fbDZp0P1Gfhu4QJ879ILOXkLVeWkbmtba2KUjkvtKZtpnGzy1UveZhTvjtvXtz3zS5+v12fZS95643nz/uSdT3f8z6CcUQgIASEgBISAENjrCYi83etvAQEgBPYeArU1NTjwwAMRjYahKwro71wWv/lu2goKe2DFiuVoLFmHV8cchnA8DFU1WN7G6JPKisbHBPMLETj8QOT16A2DPkHdzs3WdShxG7ZKZZgtlP3vM+TkFeDsL2fvpuWTRd628xaQ3YWAEBACQkAICAEh0DUERN52DUcZpYnADpa3k/7vOOi6npS3JElJpCWln1foiBxq8oOzqluCmDbVez/m7qiQk6Q1eH1t0z5su43sY9nqnYS+Nu+hqyng3q++QACxKPW/1WE2RtG/Vx9cNvVn0LQYz5XKE1txtyyxHbf5fSM9XxVw4KuJAKEwqlGDuBZCT0XFpMGj8erfn8HoA/pAC4QxbP9BWLe6FEpcRyjSCNswUBuyMG/eHOT4VZz7k/MwcOQwvDTzJai1QUSDPfH+qrVYMmcj/vXsEyirXA9Fi8K0Ihh5wEFYtnQl8guKsXrVSvTp3ZfLLlMlKdrGjx+PQNCPcKgRRtCAnpODWDgEX34e5sz5ClN+fTlGDhiMqGUioct32k9ItuRtZyfm3Q+p8pae8/6JvO0sYTleCAgBISAEhIAQ6AgBkbcdoSbHCAEhsFsRoDdd0XgMv7/5Jsx47FH4/X7+RDf9UYASsPS+PhaLQVE03Pfwg7jwokvw38knouSLxTDsBthKLlQ7iohPgT8URa9zL8D4B/+EnJyegBWFnRiDPgKu0H+Ksk2iNx2YAh0KonAMDVu+XIS3TjgSfiOIg2+6CQffcvNuxdedrMjb3fCiyZSFgBAQAkJACAiBPYGAyNs94SruWmvYCfKWyiazAE28T/PkLYs7srEsZRU4nrAlpciSlnrINpe37r7cKMflmqFSUjOB20zybitvdUVF3Lag6ppb+diyENQDiIci2FpeiWqlPnEehZPBfH5FS0xbRQhAd+go9muIhKvQWFuKu266Ae899Rz27z0AxxwxBjndNMBvYnNpNWpqTViWgapQBJu3bsXyxfOx34gB+PHUH6B//35Y+d0avPHON4jl7otobm+oMT9GHjgUU35wKhobt8LnBwzDD6hUIpkEd4wmBOh+N2lLH2D26TAbGqD7DPe9q+qmb/WAge8WLeSyycP69OckbjZ5my15u71u7lTp2plzpCaDvbXQ2PQ8fRV52xm6cqwQEAJCQAgIASHQUQIibztKTo4TAkJgtyFAfwAIh0IYOmQI4lF669y00Zsz/gOBrmPYsP3x+ZyvULV6Kd4cdQQcnworZiGoGIhqKnJg46iPPkDuqAOQYwQQNiPw6xo0W4HNJacSvXRSPiXeEqSI4SDX1BFTbLx98mmIfPMNTNuEr7AQP1i0sIvStzX48oErcMn0F7C8fF8c8eMbMeOBKzC2CEDZ8zir7/9wynMBvHrjg3h3/b44+VcPYMYDZ2EQTzqCZc/fiGm3PY93l5dj35N/hekPTMf5+wf41S+nK5gemInx79yGmwLTsfnVQXgypedtZP4DOOusd3DKq89j/Dv746ya57Fu+nHgoyP/w7TgNAz6dj6mjW1OKLLsedw47UY8+O569B5xMs6fPgMPnOXOyD3nczjuy9sw/YXlwIjzcNvzM3AFL4g2Wu80THvgKXy1vjdGnHcjnpwxDeMTL7tj34bn312O8n1Pxq+mP4Dp5++PwJfT0eesGjy/bjqOcyeI/00LYtqgbzE/fYK7zV0vExUCQkAICAEhIAT2GgIib/eaS73DFrqD5e2JU47n5C3JMvpHZXK9ssm8ZjaxbsqW5Kgr7bykLL1E7Wzo1abn+HFCyjYJ3xYItpDQ9Y7XoEA1dITCYWiGDl3VEI/F4Fd1OKaFmM/mCsW0kUxOSmV+7CCekw+zvgb5kXoo5SX482+m4etPPkD52nX46fk/Qu9uuXAMBys3r0V5ZS0i0VxsrTRRVl2BhSvn4dDDRuLqX18ONVIHbK2DZebivuc/Qih3OILBwYAVQ2OoGjfePA3BQgPxUDX+P3tnAl9Veef97zl3zUYSIAt7QNmUACoqVFQElwguiG0Fayu0nWmceWea2kWmfWfEd6YWO9M2nU3emXcGOraCXZDagnFJRUVFQQ3GKoJCCFsSluzJ3c457+f/3HvD5eaGBAibfZ5+/BDuPec5z/N7zk157vf8fn+PSxKjbAWbPWk24WAY03TjMj1gmFiRSJe7WX6FCJiWureejHSqtr3DzX/+Ba4Ydwkh28KOnDhp6lzB2/76PMg9F3fdxvtMdN6+/Owr/XUp3Y9WQCugFdAKaAW0AlqBPiug4W2fpdIHagW0AheqAo7t8JUvf5k1Tz6B3xetpSSbM3HeBjsDuLweQmGLX6xZzR233UrFpFkcOrADxwjimBlEnBBut4u5W98gt3AMltvBZUfAdIHtJhwJqvflSwbbjsYr9baB9VgGEdPh/V//mre/spg0T1pX6tc1//7vXHTfF05b7rp1CxmyqoTdaxZT5G9i4/ISbti+lMZV88lR8LYM/8oKViycir+pgmXzb2XjwnfZXDaVpopSJiwrYk3FUmblQM2ahUxfPp2KqjKEtwpInbHua6wsX8r8CYXk5FSxPA5vA2tYOGsV09eto2yqH6rKmVpSR3kMjgY2lpG2bCq7Ny6OgeL4VKtYXriYpjUbWT4rh0DNGhZPX870iijkjV7zIZ5ds4ySogBVq0opWZrDqu0rKMmB7SumM2tjGZtXLVTz3by8hBk1y2hcUUJOUwWlE5aRs2ody0oK8ddVsHT+Ylhew/JZ2ymfWkJdufzsj8HlZUzdvZHFUW6sm1ZAK6AV0ApoBbQCWoHzVwENb8/ftblQR3aO4G285q3sq6J7qxgRTdLxGMCNvWHG4pMF3tqJZXHsaH3cFO346GS5jtk9OjkGdSUC2XC5lDNVQLGAZtNw4oZgTOtY3VVD4nZtSXeKjkP+PGq6yEqDlu3b+EnpXzBjdBEvvPA8Bw/XcetNN5Ob6aWmrp4dBw7Q2NZBZ6effbVHONS4m+Fj03n4R9+L1tU90siuje8wePhU3m5OY8seC8MpxOUKYxKhuaWB+++/h6LxYwg2H8bjikJwwx1Ukc6m4QZctLW0kpmZSTgsQNfE7fNhSzyy241l2NTsrWX6wnlMHj0Wx5Ws6dm/qRPdsGfi6smxyXKNuOtW3tPw9kyorvvUCmgFtAJaAa2AVqA3BTS87U0h/b5WQCtwYSvgwIH9+xk/biwu9fi1ozaoslFVm27bIILD9JnX8Pv1z9Lx9hbWzb4J0+UFt2zC/RidLUxfvYqL7vwcAWw8VgjLMHHLU9/ylLIrGpestueyWVcxWT19TRCV08GFYbfzxOUzcdXsxmPIdjvahs+dy6zVvzht3QXA5i7LYfWKUkomFJET2M7GKpg6a0IM3taw1FnK9PiVNi/FmJ/Du3VLmRpoookccqJG25hTdw0LD65jYWHMBVu0m3UL43QzFpv8Rikbly6naHkFS6fHT65h1azRVC3rpHwWbFxaxPIJm6noRkarFETdXLqGZfOnM6EQ6qo2U1c4namF/qjztugg62QAqtWwZv5o1i0+yJr5hQSamgj4E8a8eTnGDHjDWUqRAtnzObhuIfGzmzavYlXTLMpKiqhZNYvRVcvojA6QouUT2FyRDJdPe0l0B1oBrYBWQCugFdAKaAX6XwENb/tf0z/1Hs8BvE0Vm9ytNm0MhsryqN1WLKI4Zsrtct7GUpZV7VrpQ0Brqr7iy3zsvTjATYpOjphEnIhy3RqGoxyq0rcp5XJitVFT3jKx8Umd2XDzQb4480oemHMzFb/4FTv372PQiGE0NDRgukN0On5aHB+dFrS3RjBtm9bW7fzr//0uOeMH0VFzEE99O+9v/oAhF09n3ZZ9pI+6ioCTiyFxx26TAVlpRELtZGR6GTx4AJlpfg4faSAc7iQ9PR2Xy6PgtoDbQCCAbYXZv38f06++hiFjog5eC4uDDfVMuu16rpwwScHcrqeMe/hc9Lb37e+PU/Janu71e3Pebtzwcn9PQfenFdAKaAW0AloBrYBWoFcFNLztVSJ9gFZAK3AhKyCRyHfefhsbX3hRba4NqU9rO5guE8e2iVgGtmHxzAsvcsPVV/DsVdfTWrzjVbwAACAASURBVPsxOD5sU55LDpIzex43/vp/FHA1lePWqyKoBAa3Hj3Alu/9vYpetuRJbCf2RUIvonmAzsNHOPrSS6SnpatNv4VNxIAB6Tks2LerH2QPUFOxiuUrVlHx2xr8tyxkWTz6WDlvk+Dtca/VULF8GctWSARxfCh3svo4eJsIUgXellJx/ywm1G2maNnGBHgLNatKGF21lM7lsKxoORM2V6R2tTZVsWZFOStWVfByoIj7y8opL5uOJB93h7dJrzVVsWrpUpave46P6uNj/kEU3q6Zz5CapThLu1D18frWrKJkdBVLowPsAS73w5LoLrQCWgGtgFZAK6AV0Ar0twIa3va3orq/swxvb7p79gljk+Nlbs2YqbbLKRlfKcOlflL1b2MtCnCjzl0j9mfiwh4PANXjtwnu23j8cvT8SCSi4Kc8ABy2QlFXsBN/9Db64G6i01ZK6iRCXS8RspoP8dTf/w0t27ez7d1qOgwPWYMGSQFd6lobeeuDPUTSC6hv7CArKxufEeSW2ZO5474SHHcI++AR9myt5sCBowRduRxo92NljibkH6Tq7+bm5mKFI/j8HpobD9Pa2sjAQVkUjRrB+PFjycjJwQ4GpbRtVBcnDKaNFQ7i8mfT2dyE4TLxZ6VxsKGOibfOZNr4S3FE2q46w+fXR6O/at6mct4m1rzV8Pb8Wnc9Gq2AVkAroBXQCvypKKDh7Z/KSut5agX+FBVw4MPtHzLpkkvI8LqjrtgkQ6wZcTF73q38cu2v2Pf0M7yxZAlel4cIBhG3gxcfs7a+wOARlxAhgGH4sB0Lt2FwePfH/PbqG8mMROvoHvvezEj4ObXwiWFe8c2iz3DRZkRIx8tn/ue/GXbbvNNYtcBxrlWp41q3royppUVUiLM2FbwV521pIe9WlUH5VEq2L2Oz1MAVA606Ptl5mwxvl1O0ex0LkdjkdczfuIYuY26sxu7Cp3MoWzWVqgQHbNckmxKcwfJi02bKF85gc2nUWduT83ZjaSMrSqCiNJfyCW+wpnR61DHci/M2ULOZzYEJzJqgigCzZv4QNi58mpyyVUytijqMddMKaAW0AloBrYBWQCtw3iug4e15v0QX3ADPEbztKTbZkQdwY2M6DuDGLLaO4Sb6ehS6qjI2vcDbxDVxVMHaVPBWjorWQ1UwzxGHq1s9uCtA1+v1qj9dsXjnLoAb23M62AobtzU38Lfz53H7xUNortnO9v37SRtYwPChI0gzDJ58/mWCaTnsbXPxetXHHG1sIjfDw3/9278yLH8otukm0nyEP259lY9rd9AccugIZzBqwkw82cPwe300N7equsBut5eMjAzSM3wcbawDLDra2nAci9mzZzFi5BDscAeWHcAgjNvvwgm4EXewiGi7HEJWmLE3Tae46GJs08E5ccnbC+72Th5wvOxRooM3sebtS+s3XvBz1BPQCmgFtAJaAa2AVuDCU0DD2wtvzfSItQJagT4qIJvq2+bO46XK5/GaLixHApITm0HActj67rtMGjuGP1x2HR1HDhA2wZQ6tngY9s0HuXLpQ4RN8d06mBE3lisMjpsN8+6g+b1XSQ96+ziiY4dZdvRLAGnxP6UObthtYToGk77/A8aV/tlJ95t4QlX5dEo2l7JxxWIm5MTg7bIJ0bq1CqaWU/j0GsrnF+EX12ppCSumV6iat1XLCympWcHm8hIKA3VUrVnK/AcClJ/Qebucotj7qkbumvlsXrcwVte2iXWLcymtKKBkxXZWzRdgmtQS6tIuLynsgrfbywTO5ih4O3/jT1i3pozpMp+KZcxf3MQyVfO2jnULh7BiusBbqeFbQ0X5Yu56bL5y3k4/Yc3baLxz07rF5JZWUFCygu1SF/i01NcnawW0AloBrYBWQCugFThLCmh4GxP6J+CUwtI0eOwsaf9pvcw5hrcul0vtkeJxtnHjp4pAjm/oEqKQBd5KM2MxxfJzFOBGnbNmrHZtT9HJx153xaKY485bOdtWbluf1xuFuJEoyYwDP3HhhkKBKNw1oq/batcZc98asOujajb946OMbt5HJNBAgxFhwKAheMI2vlCY597bT5s3nU076mno9FIwbDhGKMT3v/cjQi1ptB8JY0Ua6AztY/WvV+DO9NHc4WacwFtfPoFgOwNz83B708nKzFG6BUOdDMhOU+7aSDio4p6PHq4jLy+b6266hnDbUTxeB0wLJ+AVkbCxMLwmVdXbuOehv+DigiGEJCL6PHXe9tfH79MAb3fv3s2WLVu46667kAjyC72d6nwkhryiooK7775bSfCb3/yGkpIS8vPzL3RJ9Pi1AloBrYBW4E9QAQ1v/wQXXU9ZK/CnosA7777D1VdOI83jIRQKKTds8vcQX/jCF1nx3//F3n/9D9782+/g8aVjOC6C7iBOKJPP1VThyszFsC1Mw0XQJU9dh9n59AtU3fc5MnwZOO6EeK6+fnnW7QsRh7ADaUB7SydzXn6e/M985jSXqonN5WWUlUv0cQHju8Umb2TW4wHWLJf3R3HL11eworwkClsDVaxYvJBlT30E429h4dISmpasY9bujSruuLsLNlbzNgZvoYmK0gksK1rHxqXTETyqavDeCs82CmxNPbXA9jUsLVvGmuc+on7U1d1jk5t+QlHVCvU+4+9h2ZpVlE6N1datqaCstJSfPreHUVffz9LSQlYsCVDeWc4sPyT2LeeWlS9naUm8Zq8aIKXRASpYrJtWQCugFdAKaAW0AlqBC0KBvv7780STeakRZqX498/2VTBxCZzw/SpoLCflk2+rDFjy9dTv12yEpYvhqa4aHbB6NyzMgbJc+GlPA471J2kxNyQcdOdKKC+EjUWwWJ6QnJjUwUpwFoMaUx9W9s6HoWwW+GP/1qzbDGXfgIThwsPwRkkP/7CtghseOP69r61E/WO6ogwe2RZ7rwAeXwNTm6DsLngz1mfFDHgk8fQp8PQK8G+GW7/RhwmcxiHnAN7GgZM8gCuQNO52FTh6PHSNu2vj9lYTYnBWZpwMaONgLpUaXW7eaAVd1Y7Vy432lVD9tiuWWVysUvQmGsssD/l6CdtBLMdClZW1LEzLIdObTm3NXr584yy+VnIV5u63cQcCMGgkVmY+IRd8tP09qg90sKMhRNjMZ9CgYezZdZCv/MXXGZCZxeH6Wlxur4pqzh08iFc2vcoTv/gF4yaMZ8zFF5Gdm8vgAUNJ85pYgQA+XxrezBxMj1dFKAc7O/lo507aWwKkpaVx+PAB5t56LVOumogTbsd2QrgiDvjdhNo68WamU793P7PvvYthI4cSDHaqz4DoINok6tPXO+xEa6DWLCkdq6/9Jh+XXPu2r7Vw48ep9TZN5UKWn8VlLc7qP6yrPOGQ3n77bX7+85+rY3w+H2PHjuX666/noosu6npQ+1Tn9NxzzzF48GCuuOKKE3ZxqrAzVadNTU08//zzbNsW/R111VVXccMNNzBgwIBTncZJn3eq89Hw9qSl1idoBbQCWgGtwHmsgIa35/Hi6KFpBbQCp6fAN7/1LX764x/hcsDtNghbznFxxl6vj3c/+ZAxA0fw7BVTsPfWE/A5+Ds9eK0wFz/xL4xesAjLsHBj0umYeOWLAcdhw13zibz+GqZl4pgmhmz445tOR7bwJ25Sb1d9ORD7YkLOkKpJbtNF5ojhzH7jVUxv7Iui05Mh9dmpYpPPxHUS+gxsXErRuhJqymcpmHuyLVXN25Pt44THBzaytGgdJTVR2KubVkAroBXQCmgFtAJagQtCgf6Ct1OrIPeG1FMWeNvj+z3A1K6ekt8fBXcuhPJlUFgFE2bEgOj1sHsj6knCzUthRpJ9dsrXYM1yUCUv4q0JNq6CxQlQdeWHpw9vpzwM5SVQsw6WPQZFX4dlC6N/X9KbrfcWeHYZbC5NALTx8RbAyjVQVAMLl0A9cM/jUDYVNpbB37xJFxBOhrdTfgArZslTlrDiBvjZGbw7LwB4KxHJCr6K2/YE8LY3laKAtmd4m3h+vKZuMrw1bBNL/ueEkfK7LsONyzGJtFlMHH8J0/KyuHJENv6je3BbQXKGjuWTowFqDx9lz949HGwzORTxkpVXpOKPrUCE0r8sIzM9i4tHD+PwgSYyB2QRCIf4+JNPeObZ9XR0dpI9MJfhI0cwKKOAYEcL+bm55A7OY8s71WTl5HLw4EEMLEy3G583g2BnAK8X8gb7ubS4iFC4nSGF+ZjBIIUXFeGSLaqUGwpbTLj+KkYUDcfjcdEuMPo04G1va9Bf758qvI0VAo7C+lOEt5988olyvQrwPXToEM888wzTp09n0qRJpzW9sw1vW1paePrpp5kyZQqTJ09WEeFbt25lz549an4Cp89G0/D2bKisr6EV0ApoBbQC57sCGt6e7yukx6cV0AqcsgJXXnYZ26qqus43TInBOhZf9ecPPED5T8v55LF/5MN/+kcFS92WQxjwjB7Oza+8gjstLQpmE1rYdjj6zhZad+2iEzcZEcGux5qqmWRIdSGHDK+f2p2fsO9HP8RvGFhyjUgntuPqNi+3YRJqbuaa9U+Te8PNuM1+egQ5lYJnE94GmmhqqmFNaQk1ZTUsP0UyeubgbQB5urhmTSklNWXULD81uHzKN6o+USugFdAKaAW0AloBrcDpKHDBwdvYZK9/GjbOh3IDxEh6/7OwagKsaYKFQoouO6bKqK9DVTkENsKyzbB8KVQth4oiWLoQ6mIOYTmjP+Dtw6tBDLUzFh0bww+ehul13d20yWv39ZXR8c+Pwdnk9wu+DmsEBK+CJTVR0CvzuutvYkf24Lz9ybNRd26gCOpWwJIzSG/PAbyV+rHxmrd9cd521beVSN8EeCsi9hSP3NPHLNlNGv97dxdvdH+WCG9l7+dEbExPvEyPhcf0EwkYpLsHMGJIEbdNvZj8NIO0SCvtTUfYf6iZ+naLmoZmDE8aaTn5NAThaCSI1dECoSBFwy/iO0u/h2lZuIN+Gpua8Kb5OdLSxCe7dlFR+QIer5fCwkLyc/LJH5iLz+Pm/ertXHnNTAyPn862VjraW8nJHaSgcM2u3Rw6so/Dh2u44/Y5zLr+M6qOrysUxpubhRFyiBgOXr+PS66dppy3CkqbrjMKb/vqkD2ZX5Mn1Wds3y3rLZHdEds6aedtHN7GHeS1tbW89NJLfO5zn6OtrY3f/e53DBs2jA8++ID77ruvzzG+ifBW4rCrqqp48cUXaW5uZurUqdxyyy3KESuwc/Pmzep+ePXVV/H7/dx6660KHgtMfvbZZxk3bpx6LxAIcOONNyq4LLA6sYmL+MCBA8ybN6/rPRn/U089xc0338yIESPYt2+fcuZWV1czZswYbr/9doqKihDXq8xTnMcyFrnOnDlzGDhwoBpzXV0d1157rXLxynUFEufm5rJ9+3b279+vHL4yH6nZLPPZtGkTBQUFqq/E+cjayv5d5iTuYNE1cQw6NvlkPin6WK2AVkAroBU4nxXQ8PZ8Xh09Nq2AVuC0FHAlf5EVrzGLQdaALD6p2Y3fn8abl0ymvb0D7BC24eAJpTF53X8x5Lo5KhfKUFvVhCYbdAnJkjpK8l2BkfS+Cs9Cbfo8pgvDdnjvpz9i/9/9E6RbWN4MzFDomFM31nXQCZE3eTpXb1irntg1zWjtpjPSziK8rVu3kCF3bebOx9dF69Ge4oTOGLytW8fCIXex+c7HWbemlHgK8ykOU5+mFdAKaAW0AloBrYBW4Owq8GmBt+LuLVwHE7dD53JYVQQPxDKKVZxyExRdBnuSnLwPvQHLJSp5SNSN2h/wNtUKPv4SFG5OgKypDopFGzf1AlcVHC6E7U0wwQ/LboXn4v2lgrcxN69A26aFMFUgcl+yn0/xVryA4K04b6MRxklbtpOYQ6ooYHktEd5Gf45HOMt+UACfXNchErEwTQPTbRCJ2GC5IeRlzIhLyBmQx7hBGTh2mEhHE6FAC+3t7Wyr/ojLZ8zG5R/AwUOHORQMEvZbpIdaqKvZxQ/+9oe88c77LLn/y7TUdxAMBjnceJSDhxpo62hn5+5dfLRzByNHjmTKxGIy/T4ajxwmO2cw4ydNZc++/cjDwZFwJ4ePNJKWloFlhTl8eB+h0FHGjC5k3l1zsdrakX1zpxXBJ7ZhjwusCJffNpuBeQOxnAi4Pf0ObxPhavfd9Cnet7HTTtaBa5tSGin6kHd/wVtZ43i9VRmWxCrPmDGD4uJi0tPTu0HTnmacCG/ff/993nrrLeWAzcrKUo7YvXv3Mn/+fAVUn3jiCVXrdeLEiezcuVPBz3vuuYeOjg51/c985jNMmzZNQVZxBi9YsKAbRO7N6SvO3F/+8pdcd911CtLu2LHjuOs8+eSTCgxfeumlyvktf5c5z549W5WyWrdunRqDQF+BtwJq5XjRXsBvXl6eipyuqalR81m4cKG6jsBwgbUy5szMTH71q1+pa1x++eXq2I0bN/LZz35WAWMNb0/v86PP1gpoBbQCWoHzRwENb8+ftdAj0QpoBfpZATMZqsaMrKbbxVeWfJkVjz/Oe9/+FgeeeBIHG9PtwY4EcYIOs2o+wDsgT23KE2O0okO0sAwXtm2oSGZDbdqPNUOeXlVfokXDk+2wxcH3qqiedSOezAEEjU68hiDMhHBlw8DV2skV72wm9+KxUWgsm2fdtAJaAa2AVkAroBXQCmgFtAInUqC/4G23mrdSgzVWe7ZfY5OBKffDqvIohJw1EV5+6Hhg++xBmLARRsecr+86kLMm9vfkGOakWrYK3k7oWbG+1rxN7OHqH0D59Khj9qeSddxDu38llOZA6V0QL2mb8tCr4elyKCTqKH7gqYSjUsBbFa08IRqXXBWLT143Hx47wVhO51NzEuDzdC4TP/emu2eTynkr78dr3x67Thz1xf5MiE1OVe82dR+pR90N4trR/dqxfqPwVkFbQ+qiRuGtPJUbdzAGOiN0tkaYOf1m3q/6iEce/j6/++0ztLS1cvRIHVaoFSPSydCCQgx3BsGIi4gRISwA1Wkhp6WBo/v3keMpYOYdC8nKzWPyxCkKStU1NKiY5G0fvE9aejpvvPEGA3JzGDfmIjpamgkHAwwbNYaPd+3F5Uvn4qJRZGak0drWRltbB263iekOc+jQbjL8cPfn7oRQGCcUJuw28Dpu8JpgR7jyzptIy/Lh8npkp3xa8Daxpm0qR+yp1NHt6b5L2X9vvyOT4K3UvBWXq7hopeZt5dMvnvA2F7dqsvNW4K2AS3GSims0Dh4Fup5Mi8NUiTD+7W9/q0Do+PHjVRcCZdeuXaucrAJGt2zZosCujDsZHseBpsDScDiswOmVV17J6NGju4YTf11q9fZUY1d0kQcJZE6idWtrqxqDuHylJV5HxiTXEUdt/DqJ80keg7hvX375ZTUHcekmzkeuKxoOHTpUuXVff/11BXJlHInzkflpeHsyd5g+ViugFdAKaAXOZwU0vD2fV0ePTSugFTgtBeTJVNnQxJvAXNmISbTVlEmTob2DVyZcgpNu4LE8WKZs0sDT1sn0/XvAn4bHMBTYTWy26cZlyRbWxpIvNozjHbKyfXe7IBiM4PZ61IZ+2+9+RdsX/5ygLw23G1SEc0JzLIvsW+9gyn/9Cx7DjWO4cJ3J2OTTUlafrBXQCmgFtAJaAa2AVkArcN4o0BuY6MtATwhngf6At4mlamVMTTWwXADkNvjJu1AagLQZ0dHGI5RnjYaXgZOGt8LTJibNPAny9kUXOebqh6Lj3J4MWZM7kHq264C+1MU9SXi78iUo2h6LbI67e/tynb5OMum4cwRvZRQCy+KxyfL3OIxLBKjR0XaHt/Jqb5HJvb2fCBK7ju2CuN1jk2WvF7YsXKY8CGySkZ7LdTPm8NyGl7hs8jQmF1/O1uqPVMxrfcM+7HA7ptXJ2NFFHGpoJGdgAYdaGkjzeTCMDgrrDmCGgwQOw9y/+jZv/HE780puo7OzU806K3uAci2+/+EHKjpX4FlaWhqHGw4oF2NjaweXTr6CzkCEI/UNjB45Ao/fw1tvbSVkBfC4I7S3N+BYrXzli18gLy8/WjfYY2IHQqAAr4ur7rgBf5YP2+XgMn2nBW/jNWV7uhu7Pyx9cvdtfJ1O1nHbdZWE2ORUNW9PFd4mOm8ToebJzO5EsDMRWkqfpwtvpY/enLeitbh6KysrletWmsQWf+lLX1I/9waJTzQfcQTHz5efE+eTODaJYf7nf/7nbjLKGGQsGt6ezB2mj9UKaAW0AlqB81kBDW/P59XRY9MKaAVOSwEnEiDg8tHx5ic0176OYftkL6q+EMh0+9j8/Aukr/+dukb0Oy8Dy7TIbTdJ//d/YNytiwhmuDGlhm1Ck/O9Lok1NlVNINtw4bFtnFCIiAtcph/b7sCx0nD5AlgRH68uWYznpQpcLj82HnxOCNl+G5at6uAOCHRw9e4PcXy5OC4Dw3Do5hw+LTX0yVoBrYBWQCugFdAKaAW0Ap9KBS4UeFtVBjf8NMUSjIJ3a2BqircqFsOtP4NzFZtccA+sKYO6Clj0yIlvn1t+AsumRt2xvZWjffhpKMmBqiaYmgPlC+GpuIs22Xl7P7xUClXL4BuxbGV1fgDmL4IzYb49j+Ct7LnicC4eXRxdiNTwVt45EaDtDd6qXWEsIKkv8FYeDDbdbiJhEyfiwe/KJhww8PsymHH11coRefBoB83NjTS3HMWxQ+TmyjFBlbQkjuOg1YHPdhia46WjooJRhXmku/LoLC4ma8xYhuQOR9yQlmWRk5OjnIZ2JKL2o+JWHDxsCGt/vYYJEyYoePvhzlquvHI6Uy8tZs/uj9m1pyYaj+uy6QgcYfcn7zH3lllMv3wqdjCaImX7vLilfrA8l+x2MXPBjXjS3QQJqxq+orbockou2V4eSj6p+rR9/CWe2Gdf++8pNvlU4G1yzdu+wFupTSsOXnG9ins27jaVOrY9OW8lPlgiieU7iv6At1JfVsbRU81bKe/0+9//njvuuEPdU/KwfE+QOpXDt7+ctxIfLXHR8vlJbIkAWF6Pj03d/7ppBbQCWgGtgFbgAlNAw9sLbMH0cLUCWoG+KyApVpHDh3l2wggy0v14nHTCloHhMjFt8JkuAkZQdRjf0IUcFwMMmyMdFgfTvbgEzibGG8uxEqtkO+pV+S/s8nHDyn9jzFXXqjhlPI6qh+uNWITx075vJ5uuuIHsXDAjbvymi9ZQB35PBparAyfgMHjRYiaUP4on7CbsMfA4Nip+WTetgFZAK6AV0ApoBbQCWgGtwIkUuNDh7fWrYWPJsYjm+FwF2JbUQO4NMOrr0XjhpgpYXgXLl0LVcqgogqULoW4VTIzVgO2vmrcF10P5MmAjlD3SOyQVd2zORrirF8h79cNQXhKLS66JxifnVMVctTL5JHj79ZWwsPD4urhTHoYVJVBRCo+cMJ/51D475ym8lck4XRm8pwZvo30klK9JodCJ4G303GjNW/WnJDtJWpPlJW/gCFqPRvjM1deRmzuIo4cbOHr0MK1Bm6ajDQQ622jv6MT0+nBcXlX71OMSYGoxsXA4LXu3E9nwLJPGFWE62Ry5dAITbppDljmICePGK1CWmZaugLC4VR3bjoJcv4+WpsPs2rULX2Y2F40rpqWtk8P7DxLq7CQzJ1OBwEC4g8H5GVS9u4m7br+Z4fmDcTsuTJcHy2PiisiDyRam38fN991BW7gNZG96BuGtisWOlTc6tZs19VknA28T1ztVzduTgbcCN6X+rET8So3ZSZMmqRqzyY5Uea2goAA5Pt4aGxtVLddZs2apOq8HDhxQNWLvvPNOhg8fTmLN2+zsbBLjmuXY/oC3UtNW4oylLq3UzpUHBqS2rsxJYKnEGb/wwgvqZ3mQ4MMPP1QuXKlNK+1knbcDBgxQsc/xmreiybXXXttV81Zq9ooWUts3Hj0tTnPRRSKkBWpLpPg777yj/i6Rztp525+fJN2XVkAroBXQCpxLBTS8PZfq62trBbQCZ1QBiUje87NfsO8738R2i+vWAVNirSLIpsxturAjx2/cI2rzGsSMGFhSu8hwsJJq58pGUDa/0txSqzbSzoAf/BNj7rmXiGPgM23CIRvDHcHwZVNx9wKGvPUWYRfYhhd3OIBtuLF9DmYoQlpGLlPfeRMjMwuXbWKb8hy51Lw9A7vYM6r4Ge68eQuPr/ez5N5ipGKwbloBrYBWQCugFdAKaAW0Al0RMqcnxdmITe7Jefu0QNq6Y5HJ8ZkoqDsflqbBY1In92uwZjlMSMxfboKNq+CGbxybf7/A26th9XIo3A4LH+gObu//AZQAi/4met04TO21Du0UWC21bmtg4ZJov8qxOx02x521ifA2FsVcuBluTZgjBbB6HfgrorC44E4omwrrHoE3T+9WUGefZXh7y+duVPuzeJOfZb8l/6k9URddk/1RQs1bJ+bKNY5PSor30xWnS6zvhOMSAW4yzO0Gbx0L25JriTTykG0U3Mr4HNuFgZ9QwGDO9XPZvWsfY8eOV1HEJi7276+joXk/obYAbR3tvL/rEwWcBnrTcVkWmQNzyM8ZyHB/O88//3Pym8Jc4irElZOPd9IluCZfQrZnABeNHocLF+FgiMKCQYStEG3tQdIysqhtqCEStnnllde5dNJkxoy5SEGs1vZ2wpEQmV4/LZ2d1Dc10NnZyGt/2MCjf/c3XDy6CDscwZ3mwwpHcHncqsyQke7htnvm02GEsaXkj8QqA66Y8zbxEePUyh9/D7pi+1o59hh7N7qKExlO6r3vqeyH+1rzNnnN4zWLE/f6ch+Kjn9YV3nCD5VA1J///OfqGJ/Pp2Dj9ddfr9zS0l8yvBVn6zPPPKOg7ODBg4/ru6amRkFKiSSWeGxx1V5yySWqH7nfqqqqePHFF1Vk9tSpU1VNXQGgu3fv7hd4K4ORiO/nn3+ebdu2qfkIyJX5SCy3jEHcuTIGaQJaxS0sNW/FLXyy8Fbq127fvl05yGfOnKlArlxH5rNponDsOwAAIABJREFU0yYFuOV6Utv29ttvV+5y0ULGKDrJGCVG+cYbb1R6HD58WMPbfvi/AN2FVkAroBXQCpwfCmh4e36sgx6FVkArcAYUsDo72TriYiy/Tciw8Zl+HMtRG0b5B79EC7klRznBeRswHTyhIG5XOgEcvEht2+MhavxZa9n7m7aDlAa66oO3ISMbJ9KB4c0k4oRxWbBn60vsvuerZPoN3LYH0yVPFjuYEZOwJ4LVFmbUgw8yaul31HcSklQljFnqAvUnuq3fVM5jO6/h4SVXkn0GtD4rXdZWUhm4hjnj/rTRbaC5np07tlL9WjPFpfdSnChHfTXrN2ygsrqe7IJpzFm0gJkjU+hVW8mDlfk8uuQsgfDjxlXMtLsWMG9c/E5sZsf6tTxdWU19dgHF0+5iwbxxXffpCefbdePVsr68nIY5j7LkOEHOyp2pL6IV0ApoBbQCWoFzq0B/PPAn8HZWclFa+RZ/Y9T52h81b1PC2/vh4CqoWQozhNAmtuth90ZoWgGXPZDwxtehsRx6gsH9AW/veTwKQ1O1CqnLuzoKb2csih7xk2dhah3cEHP/9nRHPCznFcKahfDThLzjx1+CqYGYuzYB3q54CAQIb14K35DivwntoZUwP+bIDfwAls+CdTOioPt02zmAt+JAjAO1PsNbmacAXOWCPbnWF3irulfEtid4C45t0N5mU3LznbiMTNJ9WYSCkSg8be3A60ojYLaw/5Na3v/gj5g+v3JjBhubyMkawMWXjCPT7Sa7dT+/WPEDxg0fwZBIDsGgi3GL7mbgZ2bAkU6GDxnJ8CEjaKirw7KCFA7Jp67hKAYecguz2batmnu/cB8zZ17Pf/7n/1Nwa+u7b6t6uD7DRQibwy1HCYVaeHfzRv7+e99hUE42aV4feFzd4O3tC++izQnieIwe4W1fwK1oKPA2fmwqeJsqb+pkwe2Jju/pvcR74HTg7cndefpoUSBVpLJWRiugFdAKaAW0AlqB4xXQ8FbfEVoBrcCnWoG3hg8HQbA+EyfYDoYLt9ulYo1lsyY1a01x21qWKnzrsU06TAk79mAhkckWRpLzVn09YJi4LJugZZH/Lz9hxG13EwkFcHssbDsD7FZcrkzWjp/Ixe6wlBei0zJId4exLS+GY2B7DMzMbKZueRXHk67q8cpTx444fvs1MrmW9Y+sZWc2TFtUxsyCT/WSf6onF6h+khXV2VxTnM/Ole9T/OiSY/A2sIO1j73GiNJFXFngh+YtrHxkJ9MeTQK8otDZhLfdxlXNk+WVjC0t48oCGeZKyndOo+zeYrJppvrJcraOLWPJldmccL4JK127vpyVW2sZuUDD20/1B0BPTiugFdAKaAVSK9Af8FZre3IKCKydsD3JDXtyXZzXR59leFvy+ZuU8zYR3srPEtmqat4K+kuOS+5y4B6vZKpIZBXNmzSnvsJb6d2xI8p5a9vRwjnHnLeo17MyCrht7t3s33eYouEXq8hkmU9aWjofbf+EyjdfoKF2P01HmigcNpTCvHzMcJi8vEGMmXgxAx2TPW89z5bfPsHggsEM9hVSfyTAnP/9HT5qamf8wKFcVDSOwbmDyczM5OCBWo42HWHYsFGEQw6ZOX7+8//9N3Pm3MSqnz2B2+3hS4sXEwoHVfxsVpqf+iNHaWg6jGW1E2o9xN9843+RP2iQ2gPLU8SJzlszw8sdixbQHOlQ8FYcxKdT8zYRnsYfpI4vp0DdZHibDFtPFuTG74i+nif3goa3Z/c3koa3Z1dvfTWtgFZAK6AVuDAV0PD2wlw3PWqtgFagjwp8suSrHP3Ds3RGbNLdXrVpT9zEuW2HzkgnppmGRQR3H+yuIcuF3wlgp6URnjaLaU/8JxErQsS2lEtXNn4u08P7z6ymrWwpngw3/pAL23AwAu2EbRdet0nYhlH/+hMK7vq8stua5rGosD5Or0+HCQB7rHYmZSM3UV47k4fnjTx2XqCalasDTJu0kw0btlJPAdMWlHJvsbgia6l8sJL8LkAYoHrld2mY82PmxLqor17Phg2VVNcXMHLabBYtuBLhhqoluC2PXbCYJY8uYezOlXy3YQ4/jndEPVueXM0fttaqMRTPmcvcecUSCEegOvHYANVPfpfq4ke5t7iBygfLWZ+sQvES5ShtqHyQ6vxS2Pq0cqIWFC9g0ZKZyNCP71NYZjmr6+dQqgAi1G95ktV/2EptPRQUz2Hu3HkUp4LegVo2rV1N5dZ6mhPGMa+sDMp7HhvHzSku1zEtE+efepGT1wZo3sGmHX6mXTkyFivdfb26+kqGtwnzoKCYaXMXME/dA6LNg1Tmx6FoPZvKV4M8BJBdzZPfrWXmj+cpTUHW5jFqZz5M4i1G/RYe35rNknnjUowrOsbaOT8+dk7teh7cNJJHj4vHTjHf+GRqK3l8Uz4zC1aytWucffpo6IO0AloBrYBWQCvw6VBAw9uzvI63wLNlsGoxPJXgnj3LozijlztH8DY+JwVsE+Bt4lyj0DWVVzO1Ion7v+Rz4wC3p9jkeI/H4K2gxnhschTc2rbBRUVTGVI4Ejvio7BwOI2Hj/Lee+/ReFR2CCaDxgyifs8Bgq2dDCsopGDQILIy0sgfOpgRo0aQEwqx+t//nszWOrJMH25PLnW+dEq+9S3++McazECIieMu5ZJLJqv9ZmegVe1pwyGLvLwh7N69k08+2c3oMRczOD9fxc2++tpr3H7HbTS3tJCV7qXu8BGa2psJtB3FZwSZPH40BQMHk5eXx6VTJ2NHLEx5yBkHgbfzv/BZDnc2Y/hcynkr7llJiopHSos2fa1V2w2imqk33X2NPO7p3u8J1sZf76nWsYa3Z/S3ScrONbw9+5rrK2oFtAJaAa3AhaeAhrcX3prpEWsFtAInocChX/+S2m9/A7ftxZI8YnG22g6mIfVsDToPNlHw2//AM3gsGPIlQajX3v2Gj4AdxjMsm9zsAsKGSSQUxuv2EJbNvHzREAzzTGEhk0cOwx0RYOyikwjpj36f7MxsHFcIjzudvNlzsN0ePGYHkNnrtU/+gATYViAO3E2MfCjBiSnw9ruVjCwrZY7E69ZvYeVje7nm0QWM858Y3gZ2rOWxDdksKZ3DSH+A+i1rWfF+MQ9JFK9yW24ge0m030D9FtZW+pkXg6PJ8LS+8hFWB5ZQOk/AY4Da9StY6V/Aw3NGdgOt6tyd1/DoglQw8JhCAh1X1i+JOToD7Fj/GBuySymbWXBcn83KzVrcBW6pr+SR1QGWlM5DJAnUrmfFSj8LHp4Tg5Txa4i2K6idUxaF3YEdrF+9l+IlicelBqjJ86d2PY+s9XdpWVu5grW+RWqsqdsJYGbsBNF89eoW5pbNURD8uHYcvE0xjxUb8C8oU5D+eHgrf3+EtT7RMZsda7/Lzmkx8KrWfCfTHo7D3J7u1lrWP7aVsV+Xe6yeykc2kF+2hBgr7sEV3NN8a6l8fBP5S+4l+7VEyHzynxR9hlZAK6AV0ApoBS5YBTS8vWCX7rwd+DmGt91ik1MIlQhijQSi2BOgE4h67L0o/O3JfZsIKNVxXc7bFPDWcjFnzl0crmshM2MQgc4wUgN1/NixtDS34XJ5aHWa2fbue4wsGEHxxeMpGjaMjAwfpsdmxPBCWmt3sPrH/4eCTJNC70AaWixGzL2FkVdMx7AzOLhvD+GQzZXTZqiI6LQ0H0MLhxAK2aT7Mnnql09y00030RkIqXq3r29+g7yCAppamjh48CCW1aGSo/Yf3Edb02EyvTYP/uWfkTdwcLS+sds8Ht5m+rj7i5+nrvUIpt+t4G3ceRsvKRQHt30BuInn9BXQ9tU1K+vTG7RNvn1SubDjzlv5Uxzf0vpa8/a8/RzrgWkFtAJaAa2AVkArcEEroOHtBb18evBaAa1AbwrYzc3suO5aQo1NmG4PlmODLYBVJV7hfPWLjP/rZTjuQDQGy91bjxByORB2kWVBp8uF6bKxIhG1uZONacSx2fCFRUz66GOs1k4Mj0HAbZM9djIj1q/h9d9tIIAXx+PGsA0Mr5+iceO4pEginvu5CRSszKcsVutWwFvlgGgkrWoK3jYw58dx4CiQbC2+hyRe+UTwNuqArZ2Z4JhEIOBafEseoLj2Sb5bO5MfJ1gwa9c/SHVx9Phu8HZTuYKVD0iOblLrBjoFrq4dQNkD8fq9qQFpMnRMhL5dztexOylfCwvKEoBr/SbK1/pY9MCV3aFn4ti6jUMigB/nSe7lgbi+4kZNcitHZT/eTSwQ9P1Jj7IgXs+3m4s2WZWe4a3qe2U1UMyChxYxs8sKndBHIrxNMQ9xa8fXr7uOCWsrLtnqYrXOCubvnHa8s7vbakos8gqqi3tyd/cU6Zx6vvWVj1OZv4R7i/3dIHM/f5J0d1oBrYBWQCugFTh/FdDw9vxdmwt1ZOcA3p6w5u1p6ng8pI27PrsDXLmMcurKXjGhReGtbCNtMGwMQyCugW25sS0XN865i8aj7aT5c3hnSxVDhw4lHAnh8/pVVPLHBz6RR3zJGzCQaROncNHI4Xi8DthBcjL8fLi5guqnf8WQoQNpb7Jw0vO5ZvGXMNKz6bBMplw6kW1V72PbJsNHjiQjzUdOTg7ZWQPZ/fEeDuzbw5ix4+ho72Rk0SgOHTlMa3s7H2z/gIvGXcSemo9o7wyy78BeMn0uBma4WPrNMjpbm0nzZ6iat45lY7hM5aY1Mn18/v6F7D1ahztdSv4cg7ciS5eT1RAfcu8+6ES42lskcl/hbqpb4mSAb3yt43/GY7s1vD3ND5s+XSugFdAKaAW0AlqBflNAw9t+k1J3pBXQCpyvCtSXl9Pwb/+MY0n9WkP222BZOB4vF21+hXD6IBw7gEdioiJ9iOCSOrmWieGOYOHCFYpged1YjkWm4eWZv/s78p78BbkZXhwi6lqh5gBjX97IR60dzJh5DWkGBA0T07YYMXoU7257j8zMrH6WMEWMrYBJlXo7MwomU8LbciiTaORe4G03KHkMVF7TnByLHHNwDng4Vss06f1APZtWP8ZaYY5Eo5WLY/HL3eBtczUrH0kEzicBb7dOU5HKCt4qwAkzSxOgqXolQP2m1TwWHQzFS3qoo5qibqwaa+2cBGjdN3ibCvCe+Gbo3XlLs9SW3crYsiV0seR4p4ljT1X/NuE1iZ8+FpsscHU9D1aOVDr6ERdtNcUPzYP1j7Cz+OGuSO3u429mx9onqcyexwMJcdmn7Lytr+Txynzujbm5kyFzP3+YdHdaAa2AVkAroBU4fxXQ8Pb8XZsLdWRnGd7ees/NJ65529N4YpRVqrLGWyrnraqZK82R2rfHw1scqakbdVqqQ1LAW9sK49jGcfBWhuTYHmzLw+WXXYvblcGB/YfxmD58fi9ut0lLSxs1u/eQlunjaFsbAzJyWDT3TtIFlhoh7FArw3NyWfPDpRhH68geMICWoA9P7ihmf+VLHMEi0BJk1LChZGXl8G7V+8pRO6QgjyEFhXS2h9j06ptMu3wKXq+XfQcOMubisdQ3NLDnQC1hO8LAgTm88/ZrtAUC+P1+vEaY3HQ33/7rvxT8LP5ScBnHw9ssPwsXL6Lm0H48GT5cTlTfONRWNYRj4FZe720H7cR+R0n0cnI7GbDb08fpRNA2Vb3j5H4Eygu8VXM0DO28vVB/b+lxawW0AloBrYBW4FOmgIa3n7IF1dPRCmgFuitgt7Sw67ZbsQ7sx5aNpyE8tY2sf/hXBt059xQkO/5R7IjHwNvuotNpZ+OffZW817dQMMCFK+AjkB7BF7LxlNxJ/j8u54orpnGgZqdy6srT1xEHHv3hP/Lgg9+kh9I/pzC+2CnNW1i5MsjcOKhVLzezZWU5DXNidUn7Am8fjkfaJoLInpy30Xqo05rX8t2d07o5bzeNlFq1/hTO08d4bUSCI1gQagD8ElucXB+2W03UU4S3UnN3Uj1PrtpJcem9XbG9ykH62ogut7KSLT6YxNWIOXSXdDmAo87b8haJe447iPsGb8V5u3VsVJu+tb7UvBXO+iCVI1PA5744b3dOU9HUyfA2eY616x+jeuxc2NDMtOPutcSZBFBR0CygrAvcKmG7O7j7VPM2et7KrSnUitU87quSfdNbH6UV0ApoBbQCWoHzWAENb8/jxblAh3YO4a3As1Q1b7tB2QR7bDK8SxWLq1ZCwdt4zdwYckyCt+o4SWRKaFIPVs6LOm8jyEcuCm+9yn37mRk30dIcpKmxg4G5efIGra3NNDQ0kJ2dy749NThpafi9aXzl8/fSeuQIA7J9OMFW0iNhVn/7a+SNyMWDlPoZSN5FV1D82bnUmp2kHQrR0trE5CmXY7p87N2/n7xBuWRnDaCtJUjV1m3MvHaGcvkeaWqkcOgwtn+8E0yH7IE5HDpUz1tbX8XBwOU2GTIoG6utkYce/GuscBCvL707vB2QxqLFi9hVvxdvpr8bvFXSmFH025cWXx+1tgkn9Ae4le56c+v2HKUdHYyGt31ZRX2MVkAroBXQCmgFtAJnWwENb8+24vp6WgGtwDlRoOU3v+bAt7+N6XXwRwxa8ocw/pWXCYSCpz2e8KHDbK/4PbXf/xHjTYtsj0k47MbOaMbdOYhI+xGGv/IyG6r+yOJ774nW23W7FUQeODifj3buxO3x4nb19szyyQ21flM5G3xLjkUkx05PjMTt3XlbTu2iqFtW1XRdsQL/AnHlyl8Ta96C1I4t3zo2Cj1T1LxdvWIv1zwkdU5j7s1NI3n0XnFvBlTt1NdGPMSiKwuiNW8rV7CyeS4PSV3bWPRz6ZIrKQjUUrliJc1zHzoWMRw7Pxl+poxNTnTeCryNFnWlfGU9c8qiAFfm9d3XRvDQoiuRxOFAbSUrVjYzNz72rmVIXSs2e5FETscPis6tG5hNBpT1lZSvqKV4yaJo7eFeWyp4u4WV5TuZVLqAK9XAZb02kL+ojG5p1CeseRvVOLAgCvibt6ykvOEaHpo3Dr9y81YysjRhjrWVPLZyE7450XrCqVptZXkKcBs9UvW/c1qsNrHEKpeztfghlhwHsnt3Gmvnba83jT5AK6AV0ApoBT6tCmh4+2ld2XM3r7MMb0u+UILbjDofpan6o5atoJpyQkq9mxM0M+HtE4G6nmrcJgNdcdlG45qkSdkdcWNG4a3jhDFjsclWxIUVcTPjqltoaW4nGJB6tFm0tXeoOfh8Xj7+ZAeBjnbSBxfiCnby5S98gciREC5/hA6jAc/2/bz05L8xLCeDQNDhQDiNGZ//EoXjJtAeDmIZBo3NrRw5eohpl12mdKqrq+fooSaKJ11O7e79FE++FDGOHm6sZ2TRxTzzTAWTpkwmrzCbj3f9kY0vvYDHm07e4HwaG+ooGJDG333nG6qWr9La58aJ2BiSROXYmDkZfPUvvkrVR38kc+AADKs7pk0EpnZsffpSezYR5MaXNBXEPdkI5NP5sMi1ZG3jdW/lfog/QBAKhfjDusrT6V6fqxXQCmgFtAJaAa2AVuCUFNDw9pRk0ydpBbQCF6ICe++8FWf7Tiws6hz4cO9hHCdy8lNJSntKNzMYPTidYT4Dl+GiHQe37QZ3GMdw8N3+BbL+7m+5aspk6g8fhJCDYxq0d3byX/+9kvu+eB8ODq6ELyxOflDJZ9Sy/pFyKpt76mkaSx69l2JS1bxNjE1ey47iIA3V9fiLFzF75FaY9EAXDKyvXs+GDZVU1xcwctpsFi2IAk/V6qtZv2EDldX1FBTPYe7ceRR3sb1aKh9fyfqdMymTeruBWjatXctrW2upp4DimbOZK32pjgLUblrL6sqt6r1pcxdzbxKNDNSuZ+XKShrGLuEhBYRjMc35x1ynysGbCt4KQBTwXFnAElX7Nnq9ta9tpbYeCopnMnuuANEUWqpxr6Zyqxw4jTmLFjAzCb6mGhskzV9mWV9N5YYNbK2FkdPmsmBeMbHKxCkunBpmBuq3sHb1H9haW092D+NRnSVHJR83j2KmzV3APCHZqjVTvX4tGyqrqS8oZs5dC5g3LnFkArGjjuuU7Fa5u1cSDaFOaF0O2WZ2rF/L01urY2u/iEVzRqo1PNY0vD393wm6B62AVkAroBX41Cqg4e2ndmnP2cTOEbyNw1WJsFUuV6nDGru/e3NPxrXqD3h7fJRyFN6q4VgSrxwBw8JwDATeSmzyZZOvJxJ2MA0/7R1BmppaVIyxbUc4ePAAfp8Hlz8TI9DOl++7Dzoc3P4gAecAr/7rE3ib9pMhtXQ96dQGPVzz+fvJGTUyBm9NWlo76Oxs52jjEaZOnoJtO2T6BxDojJCVkc3A7BxCVgipG2y6Pbz99ttcMmkSB+tq+cPLL5CebtLeEVIPDI8aUki216Dsa1/FCodwud0qNtpwe9XDxWE7hCc3k8V/voQPa3eSPiA9IWr62B2ZCFdV1PQJfg+dCM725L492/A2cQ7nO7xtb2/n5z//Obm5udxxxx0qDvtCbnK/Pv/888yfP5+JEyemnEogEGDDhg1cf/31DBo06EKerh67VkAroBXQCmgF+qyAhrd9lkofqBXQClzoCjgtzeyffSOR1oO4nXSMtAiE+2FWYpgN2cJksTwmvrCDZTo4bi9WQ4CCt1/l/637Ld/7zrfxun2EvC48IZtB+YP44x//iM/n63rKtx9Gc5pdCCTrqebtaXZ9jk9PhLfn9/Y2Gm3dMvdhutKXz7F2+vJaAa2AVkAroBXQCpzHCmh4ex4vzgU6tHMAb1XN0VhccRzeqjhbIYoJrS8Qt6djenLeSvfRWripopTFbSs1YaP1cMV5q1y5tqMik23LxaUTriErM5vDh5qxHRcul5uOjqj7tiPQQVtLA52dEDjSwP9e+hCB1jCetADtjdt56uEfctnIobisMO22m3ojk5vu/3PCfi9hbFoDYUzTRVtbG6FggJaWJkaPvogBWbm0twWZMG4i4XCESBjS0jLYvfsT0jO8jBo1nF/84heIczQr16dik/ftO0B+TjaXT7yYr5V+lXBzkxqj6C1gOiLOYpeDPz+Xv3rwL3hv5/sYPlcXvE0Gqn0FrMlu21TuW1mDE8Uon8lPUrwubuKDAn113sZB6vbt248b4rBhw/jSl75EXl4eO3fu5LnnnmPXrl2MGzeOW2+9laKiotOaklz3qaeeYubMmarPc93ksxGf5/79+5kyZYqaZ05OTq9Dk3O3bdvGhx9+yIIFC9T3I8mtpaVFHTNjxgz1kIJuWgGtgFZAK6AV+FNQQMPbP4VV1nPUCmgFuhQIf/gBDfctgrZ25YrtJYGrT8pFvy8zcGx54hjCbjcDQgE6vJnYX/kSw/76m4y56CIamxqxIzb+ND/Nzc2sWrWKe++994RPKfdpAP16kIa3/SrnqXQWqGZtZTZz5yW7T0+lM32OVkAroBXQCmgFtAKfegU0vP3UL/FZn+A5grdxuCrRwAJu47HJrhSpyceB2CSBTgXeRsGtGa2J65hdscmOE61369gCMeU9CXEOx17zgOUm3T+IMRePxTQ8NNQfJRQUEGoRDofVXq+peQ/BVodIezvlP/ghDXXN+NPC/HHTM+x8biNDM/yYhkO74eNoeh53fu0vaOxsxzKhLWjjhCw6Ax0KxMoYZC85YngRfn86RaPG0Nregmn42LN7H6FQB3Numsnvf7eOvbUHSPNn0x44ysRLJ6nkp10ffciMyybxV3++BCss8wCP1yuFX8HjApdDU0cLy5Y/wpvvbcGfmUYkAaCnArauXn4HnSy87SsU7uvnoi/9pXLeSv/BYPCkY5P37t3LG2+8wZ133qnqHourVByygwcPZseOHbz88st87nOfU87Z02mbN2+mrq6O22677ZwDTZlz4jzFTfvxxx9z1113pYSxyfMWOCswuqSkhBEjRpyOLPpcrYBWQCugFdAKfGoU0PD2U7OUeiJaAa1AXxXoXPdrmv/3t/t6+Ekf57ZMQi6LcJPD4G1b+dHj/8EPl/9Abdw9Ho96qnnIkCG89dZbDBgw4KT7P7MnaHh7ZvXVvWsFtAJaAa2AVkAroBXoZwU0vO1nQXV3iuidxSY1b8X9mQxvZd8kDsjEmraphpUK1vb2Wvf3o/BWWnLN26jj1lBQ15ayO7YVq3/rAsdFOBStkZqWlonL9NARCCroJ/s/eT1iHaK9GdJdHh759jKsgItBmS5W/O1fk9ERJMdjEIxYdKbnkjnxMq645WY6I0FaOzsx3BlEWjvUuARw7a87yNChQ3F7fHi9frWvbOps5OihFuW+dRkWRxoPsH9vLXl5Q8jLHcbhxkOkZQ3A43HR0X6E666+nNtLbsTExpOeSaS9DbfXQygSweVzsaVqKz//1S/Un+lZ6dhGzJEcE/9kHLgnC27lEn2BrSdze/alv3hUsvSrHN+x+/Fk4a2cW1FRwZgxY5gwYQLvv/8+jY2NXHvttWrI4pj9zW9+oyBlfn5+1zR2797NmjVruP3225k0aRKRSETFBEs/o0ePTnnORx99pI4Rh29fooTF/StjS25xl7CMR+4xOeadd95BXpfxxF3CTU1NPPvss8oBW1BQwJw5cyguLlbrJbD28OHD3HLLLap7gdbSz913301GRgYnOleOl1hk0UWuKdHI8TUTPQVSC/CWPuV6N998M8OHD1fX2bdvn4LG1dXV3d47mXtEH6sV0ApoBbQCWoHzUQENb8/HVdFj0gpoBc64AsHqatpefBEnGOz3a0Wk5i0GnvETcd00i8lTr6Dp6FG1AZFNmGxAfvvb33LDDTf0+8a03yejO9QKaAW0AloBrYBWQCugFTi/FdDw9vxenwtxdGcZ3t507y14JDY51uKRtXYkCm8lOrm3uOTk908H3ibXvBX3rWF4cGxx5tpYdhDHskHt+tzI+wKaxRkrEDQYDKt9n0ArgVK23Uwk5CcrM5dvffUbuANesiIdfP/PFjJl/MWkmSbtEYf9EZNbvvK/CGam4/UZtLZ2YBl+zGBE9d3S3kZnZycNhw8xbvxEQlbEpGNbAAAgAElEQVRE6WMRJNAZVNdqamzEsiJYoTBebxqXTJxMoCPI/vo6BuXnkJ5m8vqmCtpbjhAKBTCl1E8wgLBpAYvtwQCD8gbiTfMxKH8g7YF2DLen213cW8Rxb7Vse4pOlgsln9vb2vf2EesN3vYWm1z59Iu9XaLr/YMHD/LSSy+p+q3p6endzpNI4VdeeUW5cpPfP3DgAC+88IJyq8paxPuR+ScDX/lOQUDqiy++yH333ccVV1zRpzEKwBUHsBwfj3wWGCqAWJzi69atUz9ffvnl1NTUUFlZqQCs1NX91a9+xSWXXKLOFSAt32kIaL3ooouOg7cyXoG5Mp+5c+eqe/dE58rARZef/exnamySTpaZmanmI2OQOX72s58lOzsbAdavvfYa99xzj/pe5Ze//CXXXXcdY8eOVbHN8oC8jDctLa1PeuiDtAJaAa2AVkArcD4roOHt+bw6emxaAa3AGVWgtaWVN998S22s+7XJk9lueWLXYMMzT/Hkz3+D6ZFNvaM29fHNTW+byH4dk+5MK6AV0ApoBbQCWgGtgFbg06mA1E7cs+fTOTc9q7OvwJQpUFV1Vq8r8FacjnF/Zxzeyt7JZZjHwbxUIE+cub3BWplQTzVvo/Cu55q3FhYuPArU2rZFxArhWBEMQ7CyGzGmCkiScbd1tCrtfD6PAq0Rx8ZrGgTCaURMk3/4X9/F1+5i75ZXqfy/j1E0fhQ+O4OWiEF7bgHz/+qb1LW34jLCuFwe2jtMWpoFyFq0tber/o4cbcIxDQbkZNPR2Um4oxXLCqtoZWmhoMOIoUUEAkGGDRtKR2M77ZFOHLeDY7Tx5hsv4vdZmG63grYSBe31pSnIlpaWTjASUnMxDAfLDmOY0RqjPTpuzePrEicf21f3bfymSz7+dOGtzKW3lio2WV4TTfoKb+UeEDgq7tHJkyd3u6S4Wp9++mmuueYaLr744m7vx88XN7VAYHHCxiFrMrw9cuSIAq3i7pXI4r7GE58I3h46dEgBYekrKytLfU/y+9//Xo1VYOrrr7+uatIKyJX23nvvqWtLbdt3331XOW8vu+wy/ud//kfdKxINLRHIe/bsOeG5cqw4a+XzIg5dmXO8jq/0v2nTJuUAjgPduHDiapZo5nhstLikq6qqmDhx4nmYcNbbHajf1wpoBbQCWgGtQHcFNLzVd4VWQCvwJ62AbA5KbrlJxez0W3MMwo6DxxPB7cnBsSPRCkqmqTYSsjFxu6MbYN20AloBrYBWQCugFdAKaAW0AqelwLp1sGwZbNt2Wt3ok7UCjBoF5eUwf/5ZFSMOb+Wi8X1T/MFXgbckwcFkmOcSE2wSnO3t74l9RGGhuGpjEDJW8zZ6jI3AW9PwYjpSi9dSQNO2IxiOqercShPwFrEjKlZZQKqAT1ymcjMSdhEinaZwkJ986/+QFTBZ+5Pv46ndhp3pkOMdRV17kMvmfZahV19LpwdajhxkcE4+nRE3QSuCgLUjTY2ErYgCtlJ5NxgOqT9pCWKYYRxCuF0+XGYmrS1B8vLyyM3N5vC+g+QNL6A90sbuPe9Ts6eazAwDy7Ax3R5MU+oLg8fjU5HRSg8nGg3tdkXjoqX1BG8dOSah9XRcTxC3p3Pjx18o8FZifePwM7k8UmtrqwKh48ePV4Czpwe5a2trWbt2rQKVn//85xWETBW1LOB0165dKs1LgPBNN92koHFv7UTwNjnqWPqKHz9w4EC2bNmiwK6UgpImUc/x12Q8ibHJAp/FmSsOY3GEn+hc+YyIM3f27NkqGlnq+AoQVq5yy1JOW5mjtESXcXJUc29z1+9rBbQCWgGtgFbgQlNAw9sLbcX0eLUCWoEzosATT/wP3/+Hf2Dv3toz0v+IkUV873vf44tf/OIZ6V93qhXQCmgFtAJaAa2AVkAroBXQCmgFLkQFpOatPNwaB7ZR16eh4GEUJMack0aM0sYm2VUjN+nvcQ3i71sJ0eLCVA37WE1fwY62grTHat6q63VdS8YQrccb/0/Glfj35Pfi78uf0gT0BkNemhw3P/pqGfmdrfzT1/+SgtGF5Jq+/8/euYBHVZ0L+5375Ea4BxECqCCIEVEUKyiWKCgoalpOBeFUWtpi8QhCW2zsgQN/pYdWMFgpaUXxCKIWDRUFBQVFQ70QBQ2CJFw0CJhwnVznPv+z9swOk8lkJjdE9Nt9KMnM3muv9a6198Z55/s+TW4ds7dnzK9+iyGlHTW+apzeKmyWRHw1Bk6UOzRpW+NxU+Px4lZpmr1+LTLS5/ZhDPhxuasx4qVNG5UauQ0VVU5OlTs0kWyztsFk9tO5czJ793/Mnr0fkZxi1YS0yWTFoOr4Kvkd4qSYh8tFk5qLEFT9PeW5a+Vq/cDbeqmPw9dlgxG8YTs1NkuVnvK4qe2H76/Gra8VrfYtaJHgalNiceOLG+JeVuo49SVtFZV6zTXX1Nlfza8St3o64lhj02u/qjqz1157rcYxUt6qCFMleFX91/79+2vnVVt4rdiGOtwUeaunZlY1ltu1axc1elYJZBX5qurghstbxUPVvFXRw6oeb7SoXf1Y9bd6X6VCrq6u1iKKVdppddxnn32m/RkzZozGVrWrGNlsNnbt2kVRUZH2nnw5Pu4SlR2EgBAQAkLgHCQg8vYcnDTpshAQAmeGgIrCXZyTQ05ODuWO8lY5SZvUNkyfPp1p06fTtm3bVmlTGhECQkAICAEhIASEgBAQAkJACHxXCDRK3kaIWzV2XbgZCdrDhure6gG1ah8lb8PTLLeWvFVtK9kV+UeP3q1xmjnm8vH4/Q/i3rObl5cupm2XtiR4ocZjxtKjLzeMm4zDDX6jF8x+bNYk3BUeKmqqqayuoqLGidcQQOlFj9+Hx+1TJwWfG4PRj81i0KSWAStej5/KmmqqaipJsLbh5KmjdO3WjsNff07x/u2YLX6slkTs9iQ8HmftUgoXt9Hq0jZG3saSs9HEZWNkbrS1Hi0ytzHtR7bVGvJWpTF+5ZVXNJGoolT1TYlW9XpjxK06RrWj0g6rdMgjR47Uok+VrFRCU8nc9PR0LaXyunXrtLTEqg6sSi2sIn6V/FS/qzaUzFQ/R27h8lalKX7hhRe47rrrtNJOKupVSWEV9arOo6KAlXRWqZJVW+F1ax0OhxYNO3ToUC3FsYqCVSJ19OjRWsplVe9W9VlF3ioeDR2rUjKrPqn21fj0VM1paWmaBFfiVmVJU4JYRSOrcyhZrcauxqjSSffo0UM7Vq192YSAEBACQkAIfJcIiLz9Ls2mjEUICIFWIaBS85w8eVL7o9Ibqd+bsqlv6ar/YFHfTlV/9G/tNqUN2VcICAEhIASEgBAQAkJACAgBIfB9INCQvI2XLre15K2Ku42seduUyFs9SlgXt+q/H/Wf9ahcl9fE0XIni6bO5MtNb1D877ewptoxVns5XpNAxsjbyBh+Gz6TjWpnFUYLnDpVzqmjFRgsJgIGkxZ9W+Vy4vZ4tf6q+rcBrw+LSUUH+0hKsGI2mfB6AhiMVlxeFydPHsfnU5G0Pg4eKqJ9RyufFxdgs6vXTFgtScDp/96NJm/VGqwjckNprKNF3saTp40RtfGibiPfD69XG+16iddeS+WtOv+7776rzXlk9KtKLfzYY4/V69bNN9+sydnwTbXz/vvvc+jQIS0CVYlQFX2qXlc1ZZWoVGmLlRBW9XN1uauig5VkVX+r95XcVGPOzMysd95weRverhK0qj6tkrdKtqpIWiVUlci99NJLtfbUl92VJFbvKbmq2lfRv+o9JW9VvVn1s5KtSv7eeOONcY9VEvjFF1/Uxqpq/apNMXv++ee566676NatG++9956WOlnJZRVpPGLECK19tanPaxT7jz/+WNtXMdHb+T7cO2WMQkAICAEh8N0mIPL2uz2/MjohIASEgBAQAkJACAgBISAEhIAQEAJCQAh8awk0Sd7qKZTDI29VOG0TI29rYah0yNovwbTJmhBuYtpkPXWvkndK3GrpjEMCV5O3fgN+o5WT5dX87q67+TxvDVVfl2C0m/E7/Rz3dSTrV/eS3ONiKqqD9XIrnFV4PF4SrAm4PD5NUpVXVuHx+TCazcqm4vH4cPu82EwGEhMsBHxO8BtISmqjjUFF67q8NZoETki08tWhYty+45Qd24/VZtSCdm22FAJ4a+WsHsUcGXVbK0DDxG24vI0nZeO9r89HLNEaT8I2tMD1dNANvR+eerm5aZNb4+JSQlaJTCVM9+zZEzUFc2ucp6E2otW8bez5znb9WTVvH3zwAZWVlZo0lk0ICAEhIASEwHeBgMjb78IsyhiEgBAQAkJACAgBISAEhIAQEAJCQAgIASFwDhJQ8tZisWiRi0p66jVvo0be1pG3wXTJxrjy9nStXD1tso4pWtpkJVubG3mr+q//0aNvlUgNmGw4q1387OZbKFj2NHajl4DNjLcmgLFzBrfc8594ElPwB0z4PH4qnJWYLRZN0JaXVwTZeAP4COBTmZKVHCZYi9ZiMGI2BTAZ/FpaaLPZhtlkxR/w4vI4tYjJQMCLh0p2fJqPnwow+bCYbRCwYLYZteN0OaoEbrgoDRe34VJXr3sbT8zGe1/NRWtL2/D26lZKrn+BfFvkrYq6Vdm/VPRoaWkp69ev11IWq2xe38R2Lstbt9vNW2+9xeDBg6Vc1TexWOQcQkAICAEh8I0QEHn7jWCWkwgBISAEhIAQEAJCQAgIASEgBISAEBACQkAIRBK4ZcItWv3KcHmrBK76vd5WK29DUbIYtUhVtTVU8xaDt7aZMyFv9dTIev/D/1bv+THixYjR5Wf8D4ez6S+P0jmtHQGzneoaP50uuYEbx/2YKqMBk8FKVXk11T43PpOBynIHBoMlWIrHF9DS6VY73fhRqZGN+A1GLJix20xYzQH8Ph8GnxGz2YrBbMDv9+HyuCmvOEFSsplXXn+BNm1NeANOCJgwmRMwW4ISXG26uA2XuUSkSdbEaJQI3OZK2ngRtQ29Xxv5q6KlQ1u0fX2nhxf14lNj1tfO2Yq8VfOq0iLfcMMNWvpiPaWxShl89913fyNCsiXyVu5qQkAICAEhIASEQOsTEHnb+kylRSEgBISAEBACQkAICAEhIASEgBAQAkJACAiBRhCIlLdKVCoJ17C8VSmO9Tq1Kmoztrw1GH21cq4x8laLlK2tA6vqyZq048MlbfjvKgo2msDVX/P60eStudrDj4ddz5ZH/kra+Wm4jTbcbjOX3TieCwdfRiDJhrPSjcFnotLnwWAzU3rsMAa/GRViazYaMRrMePw+3B4fvoAfg9mkuWmjwUOi3aLVvHXXuCFgwGxRktaLyWjBYPZTWXWUD7a/RWV1KSaLAZPZhs2ajNvn0ngGE0cHo251eate80fIWyVuwyWpJpYjtnjCVd89nrhV+8WTwvFq3p4L8rYRl4nsIgSEgBAQAkJACHzPCIi8/Z5NuAxXCAgBISAEhIAQEAJCQAgIASEgBISAEBAC3xYCzZO3euRt4+StGqsm+QJgPB2oSbS0yXrN22A0Znx5q2rchstbJZ3D5a6qWes3mjFV1nDbD65h+9JnaH9eJ6q8JvyGRIbefi/dB/bBazNx6rgDY0DJWy8VnmrcPg9WgxX8AVS+ZD0Y2Rcw4PJ5cLo92M1KuXoxm3wk2OyYDVat9qdKJZuQYCExpQ2lRw9jTzDw9r/X46g8QmKSDYs1AZ/XiNkWlOVK1Ab/bpm8bU1x2xh5G28di7yNR0jeFwJCQAgIASEgBL6NBETefhtnRfokBISAEBACQkAICAEhIASEgBAQAkJACAiB7wGBkeNHYrPZtJGqKFZd/ikJqkXg+oKRtvG2htIm6zVxTx9fNx2zQdW4rd2CUjgUzKu9qlIUh296LVtd0qo+a/v5lVwN1u0NF7g+jxsnFhI8ZkYPvpr83Fy6duwE5mS+9pi4dfJvaJeWRo06zmjE4/Fo6ZE9+LAm2DEFjHi9fpQkVq87nW5MZjMmixWXx4MJF64al8awXZt2WiXc6uoqfH6PVj/Y7/fi9YAtKcBb76yhyn0Mk9mKPSGpdh/Vfy3iVslbo0pFfTq6Vo9sVa+rP+Gbek+PvI1aJzdi0sJr5upvNVSTNtq+8dZAtPdVbd7ILXytKFmtxqW/pq87lcpbCfA3Vr/enNPKMUJACAgBISAEhIAQaBEBkbctwicHCwEhIASEgBAQAkJACAgBISAEhIAQEAJCQAg0l8DIcbfElLeBaPYt7GThIi6awI0vb5WcPS0lg/L29O/x5K0uasOlbngqZY/HhctrYtCFGWR0P5+1jzzC+WmdwJBMpTmJG8ZPxZ7SBq9KR2y2aPJX24wBvPjxeVRa5lBdVp8fl9dHjdOpSWWz1Y7fU6WJXfwG7BYlZa1aimV/QEUE+3BWV0LAjMnm5638f1HlOoHVrmrdWnF6XNgswbTHurDVBa7+2tmQt40RwY1dbw0tH32t6Kmi9XGKvG0sWdlPCAgBISAEhIAQOJMERN6eSbrSthAQAkJACAgBISAEhIAQEAJCQAgIASEgBIRAgwRuHn8rVqtVez9a5G2kkI1sqKGIW30/FYlafzv9Wq3ECwuwVbJUj771h+rAqjbUvpGRt9Hkrb6P2r/a6cTlhHt/9FNcx46w9rHH6JzWHkMgGZI7cs2PJtOp2/lUeTx4QhLWbISA0YDb79HEslb/1xeMRPYRwOX24vK4tZ+1sFrQBK7JYMRut6L52IAPk8mAq7oCAhYwenl/xxscKz+M1ZYARgsenxu7JSiqw+Vt+M9Nlbex6thWnKrg6KEyLVJY38LjmqMEyX5DV44Bi83CeT27kpSarLGwWCwSefsN0ZfTCAEhIASEgBAQAvUJiLyVVSEEhIAQEAJCQAgIASEgBISAEBACQkAICAEhcFYI3Dx+TK281SRlaNMjIFX0aKwtmtyNLnwjJK4h+LtBq20bFLPGsDBNvY1AIFgTVt+nIXmri109bbI+Fk8Aqk+5mffr37Hrg61sfvZp2ndsB/4EbO27kTFqHG06dsDp9ZGc3Aav24OrpobERDuqXqvK6uz3eGvTMXv8PnwBP16fjxq3C4M3KF6VvFXRtmazEYvZgNnox2wyEHA58flN+HDxxZHP+Kz4E2z2BHwGI5jAqtX1DaZJjvyjc9ejcRtKm9yYSFm1T/EnRXjcQdn8zW26Eq6b/rru+dU+AeyJCfS69EKNg542+c0XN3xzXZUzCQEhIASEgBAQAkIgREDkrSwFISAEhIAQEAJCQAgIASEgBISAEBACQkAICIGzQkCXt1pUqZ4yOFRDVr0WT96Gdzq+yK0fhatiWfVNeVxjhONT8vb0+wFN8kbWtY2MyA2PvA2YzDiOVvGbu3/F4aJdvLniKTp06YjXbSH1vAu58Id30K5jR2o8XhITk7GYzNRUVWm1am1JicHoWp9fq4Wrn9fl9WjiNoAPY8Ci1WxVQtfprNYEbnKSnWS7RYu+9Ttr8AfMeP1uqrxlbNzyKknJKfiNJowWI5aQHI+sdxspZBuqeaskZ/gWeZw+J+r1XR9+BhHhtZFKtenRt009IprEDcpb1bm+g/vXkbebVou8PSs3BjmpEBACQkAICIHvOQGRt9/zBSDDFwJCQAgIASEgBISAEBACQkAICAEhIASEwNkiMCIUeduQvDVGTXt8urfx0ibXF7p1BW5kWuVgBG54DdzTclC9Fx5hq/+u/x0edVubTtlo4NTxam6/OpOkgJuNy54grWtHqp1mUtN7c9WYe0hMSaHK69UEbbItCbvVzAnHKS2tcYf2nbS0ySdOnKC6qgpbgoqVhWpnDRgNGDFhNJkw26ya3K2ursRs8JOSYMdqNuFxVmA02PAFPGCr5vm8Z2jbvp2WlhmjH4uKwI1R81Z/r6nyNjxaWW8jmrz9z5/+lB9lZZGSkoLL5SI/P59HH32U6upqBg8ezL33/pr09HQtsnjbtm08/PDD2nvhW2JiIg899BBXXnmlFsV9/PhxnnrqKV577bXa3W6//Xb+4z/+g7S0NF5//XUeeeQv2ntBZSvy9mxd/3JeISAEhIAQEAJCIDoBkbeyMoSAEBACQkAICAEhIASEgBAQAkJACAgBISAEzgqBEXcHa97q8jYYbRusLatFg8bKdhvqcTyBW39gYTVvVeRtwFgnIDTgV1I0uIW3HS5v60TXRkhdXdxq9WLNBiqqffRtn04HQ4B9GzbQJjUJV8COMa07P7j1p1iTk7ElJeELGCg/cRKbzUZSSiJun4fyExWkpqZiMZs1MVteWaHV0fXjx2QxE/AFUNmeLbYEbAl2XK4anJWVmAhoAhe/S5O3noCLhBQvq1YvJyk5GYPJgN/oxWK0aOOMlTo5Vtrk8MjbaOmTY0XeKjn7m9/8hsLCQpYuXUpWVha33norzz77LM8//zx/+tOf6NmzF4sWLdIE7oQJE1i/fj1PPPFEnSn9xS9+wahRo3jhhRfYtGkT2dnZGrP77rtPE71jxozhZz/7GTt37mTFihXs2bOn9vgAAZG3Z+XKl5MKASEgBISAEBACsQiIvJX1IQSEgBAQAkJACAgBISAEhIAQEAJCQAgIASFwVgi0hryNlKzhv/uVhg3Vtz09wNPyVslhTbJqBwWVrRZ9G9o5nrzV99dlbmRKZVVX1u230M5nx1f2NalHDoPfT8DehsqUDlw5fCwX9uvH8YoKXB4vdqtVS52clJIEZhM+p4/y8nJN3lqtZqpqqnF6XPj8fu1nk8GIy+PBE/CTlJRCUlICfrcbt3ovAAmJRrweA16/hzbt4MWXV6AhMYHKeGwwWBoUt7qMbam81duJjLwdPXo0N954oyZd33//fQYOHKjJ3DfffJM33nhTk7dKuC5YsECbjSeffFKLqv3d735XZ62OHDmS7t27s2zZMu111cbVV1+tHb99+3YeeeQR7QsCDz74YL2o3bryFvoOvlTSJp+VO4GcVAgIASEgBISAEAgnIPJW1oMQEAJCQAgIASEgBISAEBACQkAICAEhIASEwFkhcOOEWzGZTMG6rT6fJk5NRiMqFlaJVfV6+BYZZatHuTbUeT2SN1Yb+nvRIniN3qDoDY8q1SODtb8JRgmrP7q4xR9Mr6w2j89LwGAiARMpFZWYy45hdPk56bNg6NCFiwePoVt6Dyw2Gz7c+A0+KivLqa5wUlPtJrV9BxJtdhISbLRt25Y2bdpQ7XJSUVGh1bk9VVmh/ezxqZq3TsxGE2lpnVDppl01TmzK0qrkwAY31gQ3H3+Sz/6vijDaTBiMZkx+W2hswUhng8qmrJgbgr8rkayPX0X4hgtd9bqSx/oWLfJWtaXNgQEK3/80tGswFbV6jRAn9fv48ePJuvNOcnP/zomTJ/j973/Phx9+qMlXtel/KzmrRK7b7ebee++tM/WXXHIJM2fOpLKykmnTpnFxn4v5wx/+oO2jUiarvqj0y3/84x9DIlexMQTzJwOX/GBAMOobo5bG+u01UvP2rNwY5KRCQAgIASEgBL7nBETefs8XgAxfCAgBISAEhIAQEAJCQAgIASEgBISAEBACZ4vATRNvQ6XeVVJNF7Hh8la9pm/169fWTWvcmDFEthEpZSPbCHi8dYRleOpk9bMunMMjbpW81Tenrwav108bSyLJFdW4S76iXWJbjlT4cCa2ZeANt9Ola3dMZjvegBezVQlNHx63H7fby9GjxzUpGwj4SEpK0tIHd0rrrDFT5/R5/Hi8XmpqaqisrsJx8hQBv5fUlERSU9rgcVdgNhuprKnAmuhn996P2VVUqNXINZmtmPzByFsIpak2KoGrLG3wdyWDazf9vTCZrctZfZ9wnuo1QwiFErWfffiZKjBbZwvWm0Wrb/vAAw+wa9cu5s2bp0XhavJ2W3R5q95X2/aPPw61Z2D58uX07NWTsrIy/va3v7FlyxYuv3wg2b//vSa4H3vsMS666CImTDydflmLug6Tt/2vvZyAPyiplbzd/NLpurmNWV+yjxAQAkJACAgBISAEWoOAyNvWoChtCAEhIASEgBAQAkJACAgBISAEhIAQEAJCQAg0mUB45K0ewarkrYroNIRFsOoNR8rX8Jqrap9okbkNHauL2Fg1cw0+PSI1FC0aVt9WO16Xzj5fbQSu1l5I4FZ6KjCbbJjdPtr5/NjLq/ii6EtSuvYitVsfLr9+JAG/BaM1kRqnG7MFvF63Jmo9Lq8W2VtVVaUNweFwaD8rYdqhQzstCjfRbNfkrcViITklkZqaagw+N+WO46QkJ2GxeSk7epSjx49RdOBzqrwnsdpNYDJiNFgx+IORsbq81bytisA1BqWmioDWI2fD6+KqcatNpXkO3yIjc8Pl+84Pd9ZbH2r/Hj16aNGxSpaqFMlffvllUN4+2LC8jbrQAmhtTZt2P+3at9fa7NypczAV86Y3Wb78ae2wp558kpMnT2qv+wPB+dW3jCFXaPJWMVb9eeOfrzZ5TcsBQkAICAEhIASEgBBoKQGRty0lKMcLASEgBISAEBACQkAICAEhIASEgBAQAkJACDSLQObdo2NG3jYl7XG0DkRGgkaKWhW9qm/RInvNocjQhtIm+1Tq5FDa5ICKhA2lftbb8poM4AOLx0uaxcyl3c5jf/Fe+g68hu1FJWRc/UPKjlbQqVMPKqtduDxu3O4aLdpW1bk1mc2h9gPUuJxYrRZczmp8Hi9+vxej10NicrImds0WA93PT+NgyQGqqxx8ffgg/fp0p2OXrmx69138FgNGqwGDJUCCNQGjwYzHo8vpoKwNl7eKix4VHSludR42i6WWX7S0yVo0dUiO7nwvlDY5LPo2MTGRuXPnaimhVSpjJW7V1q1bt2DN28LCmDVvVWDvXXfdRXJycrDmbQAmTZrEmDG3adG3X39dSnZ2Nh988AGP5uRoKaS12rnHjvNbVTs3FHmrx0pfeHnfYM3jkLx9/7UtzVrXcpAQEAJCQAgIASEgBFpCQORtS+jJsUJACAgBISAEhIAQEAZEogMAACAASURBVAJCQAgIASEgBISAEBACzSZwxahrY8rbaA1Hk6xqv2ivR8rbyP0iI3cj39cjT/V2wqN169S+VZJSicCwGq7qmEqXEbvFirfiJD3bJzDxjpFUOU4QsCWz/fN9bHj7U667biRmSypt23WkvKoSl6sGd41TE8GqHnCN26WlOLZag3/MJrCbTVRXlnP02GGOHSvj3Xffpv+l/Rn74zHMmzuPiy/qyk033UinlASM9mSeXPk8lrZtMNnMWj9VxKzfo8XbaogNhujyVo+c1aJwjUZNxIanStbqw4ZFrsaS5Qd3B8Wsvilx+z9z5pDeowePPvqoJljDNyVvL+jVS0t33KVLFyZMOJ3uWE+b/PH27Vpt28zhw/m/Z57h3Xff5cEHH6Rz5848/Mc/sqeoiIcffpiLLuqttZOe3p2f/OQuXlu/nieeeCI4Z6omr1b01sBFA/sFa95qaZN9vP/aW81e23KgEBACQkAICAEhIASaS0DkbXPJyXFCQAgIASEgBISAEBACQkAICAEhIASEgBAQAi0iMHz8KE1QKiGo17w1Ggy1aZNV6lp9i5be2Ov1xjx/eGSt2rGxdXP1/fS/w6Wk3k/1nkrvrH5X51F90c4XisRV53OTjNkPgYrjXH/lxdw6/EqOHj1IwGjHbbDy7gf7eOnFdVz9g+vp1r0nKSkpqDKzNmsCKUltMVmM+DHi8niorKzk2LGjHD1ymC/2FXHo0Bf4tVq1YLGqdMvwwLSf43NX0bFDKl5PDUaXh6QOXfnfx3JJ7NyZgMmIkqYGL9gMZlwhedmQvLXb7RrfcHGry1vFxOs/Hbms9otMmxzOf/+O4jpzNeKmEdw/7X4tRbR2rBLJBvjiiy+06NkBAwZw//3306tXL43ttm3bNBFbXV2tRc+qOr/33XcfnTp1YuaMGVx55SDMFjPHjx/nqaee4rXXXtPaVKmUVYrkfv2CYlZvp6q6OnhereZtMPa23+ABavq019xuN++8vKFF61sOFgJCQAgIASEgBIRAcwiIvG0ONTlGCAgBISAEhIAQEAJCQAgIASEgBISAEBACQqDFBH447pYmRd42FHWrd6Sp72tSMixaNrIdJR/1lMHqPT3yNlzgaq/5gpG3elumUDTqyWo/Nn8A94kyJtx+I/0u6sDxsoOYbYm4vSYOfF3D6hfXsnd/GUnJFqqcHubNm83LL61l+/ZCfH4fAUwYjGbtZyVZ2yYnUFVRiRHo0iWFi/v1oWd6D3pd0B2jwY/PVYnNbMBsNJCSYMfhNvDEP1+GpFTcKDFuIMWWQMDtw282a0NuSN4qPtpmNGoCV/+DMVgLN3yLFoEbznbPh7s0ORtrO/126Kc4+2sBs9oW/KH216gnqd+Y9kqYvO3/g4EEAsGxqS8ObH5pXYvXuDQgBISAEBACQkAICIGmEhB521Risr8QEAJC4LtCoDSPCf1KmHZiOle1wpicRXnMy55L7uaDdO49nCkLn2T60NRWaPlMN1FK3oR+lEw7wfR6ILaR034x6btXkpV2pvvxbWq/hE3ZM5iRu5mDszdwoj6Yup1t5bX0bSLx3etLE+e2RQCclGwrhIyrSA8GbMjWZAIOivJLSRvah7N2N3UUkV+axtA+0XtQmjeBfiXT4t8nmjz2b+EBcViciR5rfPOy2L0yizTUM2kkbIj2vIp/9ibN1Vm9r38L1n18nLKHEBACrUhA1bzVI2/1erEmo7E28jZe5GytXAz1qanyVh0WLaJXH2J4WmC9/m54uuTaiGFfMPpWH4OePrkmACkmC46DX/LAr+6mR1oiXx/6gopKF506p3P4lAuPP0BR8X6OHi9j34EDtGvXgYEZg3h8yXLMRq1kLp4A+ANB92kzQYc2Nibe/RM6tu+gicYaZxU+n5cEixFjwE2njm0J+DzYbFaKDx9jw/ufcMITwGs0kpSQiMHlweI34jEF5Ww0eauPV5OyMeRtQ2mTteONQWFqwsDuD3bWWzm1x9axrrEVbN1GGmN3w/ZRP2oZkoOvRaZ97nf15drres3bt/LWt+Jql6aEgBAQAkJACAgBIdA4AiJvG8dJ9hICQkAInHMEJrRvT0P/mTlq2W5WDtnaivK2kKXXj6Vgymrmj07H7izFYe9DenNtw7Ycgp9Pt45Yjj153zV5GxxPXtZuVjbTODs2zaDXgnTWrp5OVP8eOT9n9UP+c+7SbEGHv4G5bUHv0NZBHlm1X3YoZOmAsRQv+oBFmc29GYQ6VK/tlnT023vstpz2jCTsCxOl65g6bDGD1m5kUp+z0+/SdVMZtngQazdOQnUhso9NEoK0fA2fHQrBs0ay+Cb68k3J2/prr3W/4NUkVt+Cdd+k/srOQkAItJiAkrdaNGdIpqkIVqOSlKHUyXrN1aaeqLESN95+voD/9KmVPY3Y/Kpaapi41dMm6+36DWYSfAZqvj7Eb375E3r0SGJXUSFuUwJOXyJJyouaLJpEdLo8mshVdXgDGLRUwU6nM5iyOBDA5wugavBaLJba11SKX7vdjM1ipLKigrZJqfi9PgwBD0ZTAGpO4TR3YO27n3KoohpzghkjXvweIyYSweSqjSzWI4zrRBpb66ZCDt9HoVBpo8Nf0yNz9dfC5XvR9s/xuk+nwW7qnDZv/3hy93Sr1gQ7F2b0Ccr8QFBqv/nSq807rRwlBISAEBACQkAICIEWEBB52wJ4cqgQEAJC4Nwg0ECkTmsKt9YWKyJvW7C0Wi5H4soYkbctmJ+WHPoNzG2Luhcpb1vSWMSxrX2PacWutWZT9QRaazbeSm19n+VtKyFsUjPfS3nbJEKysxAQAt8FAjdMvKVWAGq6zB9MPaxLwXjyNt778RjFO17JWbUZQt5Wl7JKMGtbIFBb8zbg9Wk/6ymV1dseswGLy4fx5Cl+f+8E2iTUcPzE1ziq/QRMqdgswbTFHp8fr8eP0WLGYrVrDGpcLhLM4HK5tH2UtFX9ULVYlRy1Wq3anwBezEY/Rw59TYI1kYSEREwGP0aTHxsBKg2pvPDGe3xxqhysYLYYsFmT8bgh4A+2HSluayNijYF67+k1b7Xhh9InRztevRYubytPVHDsqzLcNcFzBrfGy9V4c9mS981WC517dCW5XWqdSOy3X3ytJc3KsUJACAgBISAEhIAQaBYBkbfNwiYHCQEhIATOJQKx5G0hk7aks2ryAtYU2xg+ZRGL5meSHhqes3AV2XMX8PTmg3QfPoX5i+YzWn9TR6CJvHmngag0u+MO1onAUx/2L05dxpB1c3nIPieY/rFkE9kzssnbXAy9h5M1e5EWtauJgTrNRUsP6WDb0mweyn2OgoPdGTRuOgsXTiJDpWbVJE/scZVsymbGjFw2u3pz57RZDNo6GVdj0iaX5PHzEblkrFjN9KtSwVnIquy5LHh6Mwe7D2fK/OAY2JZD34kOlu2Yw1AtXayT/OyuZHffwjv3ZtRZPEE2K8jMn8eCNYrFOGavWMj4Pnqe2fhjzVpRxoKZzzFu8TIKxk0+HXE9alko1WbEenUUsmru6X7fM2sO88dnoM4Yj3/U99PjM2/UWtK6GWO86u0G1k1whMGUwNl5mymmN8OzZrNo/uhGrWdn4XJmzszhuYKDdB80jukL5zMpIxQtGuOc9efvTmYtW0Rm2YLgGjvYvQnXVTBNd+e149iZk03uZhe975zFsiWTyHAoxmd2btFSsi4mdUUm+fPUPUEtx9msWDgefTkG06MvOH3dqjWfmY4mmCafjvXXovuzSuqleG1wHcS4bm1R21Z5zGPPd+2qD7WdtdrFKn1OZi/hyelDg6mI9ff162hF8J5Tkp/D3Jm5QQ5qHhZNQl8SMdcLJeTnzGVm7hptHd45axmLJmVo59LWS+e1jNuZQ3buZly91XpZwqSMQo3V6Vvf7GDmgTrSOsb60G8X2lqdEVo705g1aCuTt+opd0/fBwqXXs9Y10I+D6VE16Ltcwax45XxweulZBW3Xb6TWYfn03u9nra3O89F6WO6mp/CSWxJX8XkBWsotg1nyqLguqizaWOpv4ZLojwfUhtYZ8HpikzTXPcZ1/Rr0klR3jyyF+QRfBxlac+6yO7Xnrs2hXG8+1Hd4Tu2LWXGfYtZU1ymPU/nzJ9Nln5hObaxNPshcp8r4GD3QYybvpCFk4L35HjyNtY6Dd4vI9aDKzLFdZBf9LUX51ka4xoJH33s51zovrNsCOvmPoR9jp4Z5HQUf2vPaeS/SZ4blM00xzJ2zBmqMceZT3bXbLpveYeIR/a59I8/6asQOKcIhMtb1XGVbjhc3nr9Kmlww1tk3dXwPcNr0DbUQrzIWxVVq7bw/cJFrtHjC0XF+mojcMP39djB7PTSxuth2k/HgvM4eGuoqPTg8SVgSjBgUQI2YKCmpoaqGidKGBuNQalrD9iw2WyYzcF6sxaTSftZnUNF5poMyRhNPpQDPvDFPhITE0lNbUNN1UlN0gY8EEjqxP+9sokDp06R0C6Jak8NBqMFgykBiy8YeauxNwRrvYb/bjFZa9+LjKpV+3nDqsxGrXlrii1nI9Ne6/Okt6XGGWuOY62N4PzXXT/15jug2Ifq5db+fbrV/Bc3nFPXk3RWCAgBISAEhIAQ+G4QEHn73ZhHGYUQEAJCIAaBWPJ2MmXTVrNiViaprnwW3DYGx5wDwRSnJXlMGLGOrI1LyEqH0k3zGDu3Mws3TueqyPqVkVFxEb9rwi/3ThaumENWn86kppawfMQY8qdsZIlqvCSPqSNyGLQ69EFpnMjbouUjGJM/hY1Lski3O9iWM5aJjtnBD15DgqDBcRUuZcTYAu5ZvYjxGTZKNi1g8tjFjIpaQzCs5m3qNnLGTKRwykaeVH2mhLwJI1iXFRpD6SbmjZ1L54UbmX5VITl9J8KKz0N1dLeR03cmNn18YbOlsVk/jdXLZpGZ7qJw1QzGzkuvFb+NG+sKHp8ylPS0VOxx05KWsOrHI8jLXMGT915FqiOfnLFjyL9nBy+OD8qW5kXets5aijleimKumzrHqvmZOoKcQauDwjzWenZtYsbgBaQvW63VaXbk5zB2TDHTDixhdGrsc0bO37alP2dkbjHDsxaxJHRd5Y4dQ8msxlxXwWs1987HWb1oPBm2IlZNvobcIbr0jxd529K5DZ5//bTVLJuVSbqrkFUzxjIvPSQ1HHU5KaY/H7GKzI0voi2detGxEfeeWHMQktMNXrdRIm9jznf4HVE7Nhvb46tZlJWBzbGJBRPHUqiv+dp7xunriG1zGfFQKvO11OEOCpdPZdimkASN4FB3vTjZNncED6XOZ7WSw45Clk8dxqZQGnP9Xvh46P5TtGoy1+QOYcs796K+1hE9da0useKtj0KWjhjGpjs38OSkDGxlW1kweSyLO0f5Eof6gsm8zmzUZG3wyyVjckexLJTyWpO560ZzYFEmzjo1VxtImzy5jGmrVzArMxVX/gJuG+NgzoFF1M+WXX8N13s+sLXO9Ri5zhojb8PvqfGuSTXWwQvSWRZKE1+S93NGrMpk44shkR22luqK1Nj3hvAl6CzMYczYQqZoz1M7pZvmMnEqzNa+4FO3HbtjGzljJ+KYvYM5Q+0x5a0z1jpFrYexFNyzmkXjM7CVbAquh1HR65hHX3sN39djn7vuP0liP+f0db2QFXOy6NM5lVTtflBX3rbmnNZbc0W5BB/ZoVIN6vqYaWN16LqUf2IKASFw5gncePfo2hTJumzV0yYraef2eWN2QksxHJJu0XaMJ/6UAI231UbZhiSuLm/VcX63Rzu/njq5dgyhRr0JBtzllaS3acMv7roDi7eastJD+H0mAgEbfosrGFFrNOIPpWXWom/NNo1LotkUiuz14vW4tHMZjeE1amswW0wkJadQXPQljpNuEhNSNflrt1u1esL2dl3454bN7Ni3F3tSIkabCaPZijdgxOr11JGj4fJWDUG1o7+my1s98lavhRvOL3IufMHsww1u4VG88eYh/P3IeW14DYSlvY5S35hAUJLXFbhB4axe2/LS603pluwrBISAEBACQkAICIFWISDytlUwSiNCQAgIgW8zgVjytoAph+eHokODH8pPZAufT89gW05f5nXeyCshoadk5arbRlA2/3Om1w0erS9tosjbeZ13hLWl+jSP1PdfCdVxdFJaWEBZ50FkpNm1yNVYNW+dDgcuWyqpukRW+0+ELZ9PJ0M7d+xxzbSFhJ42bUrCXk5JrMjbHfNh7ghyM1awdvpVwcicOvIjOP8lq25jRNl8jV+dyLbCpVw/FZZE+SBYiwBK38FKTQirTdUPHsbB+YeZP9ROU8dKPHkb7UNp1b+xLhaGPrhunrxtnbUUc7xaZGjD60axnJf6Pq+EioM6SwspKOvMoIw0CmOt585qzeQz6fAiMrXJdVCUXwgZQ+mjpH2cc9aZPyUoL88ja8dK7UsPwaVyuo5p7OsqeK7OO14JylBdpK8bx+4nR5N2xuc29GWFsL6j1sawg8zX7hNOHA5Irb3wgiJu3bjdPDk6La68jTl2bQ4aXkP1xXCQa0PzXef7JaHI2mkn5nBV6CpzrJtKr9whwUjTeveM4LgKpgSvQW3TIvGWM2T3k4wmxnpx1h+HMz+brsuHaHOookzr3Au1c69jnGo3rTHyNsb60CL+wwRUvajNsOdU+HjS1JdL1sCUfEoyXtG+vKPmanH6Fq1udl1h2YC8LZjC4fmhqEXtOtVuyPWfFVHWsDaPdZ4PsddZY+RtU65JnA4chD1PIuYk/OlePwo2xnOs9sCgHF9wafgz0MG2VasoH3ovmelqvC5sqerLN6fvGfqzuOHI2zjrtKS+gCzJm8DlJZGRt/XvU6GbT4xrsnPsa0QFxodtsZ9zKuq87rqOvN7rHR/nPhtvTuuvOfXcHYtrYfALV+r5PZUl9TJl1B2V/CYEhEBrEhiRdfPpiE9VajQUeatLvTo1Z6OcOG7kbJjYjbZvPLmrUiCHy9rItMkqLbB6TU+VrEWKhpXGdbhqMHp9XNwzncyhV9PGbuHwka/w+Y3UuLy0Tbbj8Xhwu71aJC2hNMTqZ5UeOTk5WROwKUmJpLZN0YSs2oz4tdcxOLHZLbi9fvbvO8TJ49V4fWZUwHJySiJWqxl72/a8/d6HfLrrcy3NspLFPgKYbXaMIXkdyaH2d0vQvoYL2/CfVXprtdWPXg1CMIXSQje0ZhqKvI23xhorb33euvI2vK/q51D3Q3VuDfXG8c5rb8XrirwvBISAEBACQkAICIFWJyDyttWRSoNCQAgIgW8bgcbXvD0tmdK1D2bDsqDWDmp2tAjVRkTeLk5XaVT1T3SdFC6fzIQFxQzKmsLoUUPIHNonmMJUbXFr3paSv3Qe87S0yfpB4WlGS5imUo7WNqfLs+C48ieFoiC194MfgMeSt2VTnORu6sPajfMZGupkZJrYMECcCH76WytsifFBcPBD6XA2sG1uexZn6K81bazx5K3W7zqiRbnKTczotZyhoai75snb2MwbvZaIMV5irxuVynbyhAUUD8piyuhRDMlU8vX0HDfch1I2ZU9m6jobo7KyyMzKJDMjLSRSYp+z3vxFiRBt/HUVFukdulTqipvYkbctn9v651eplOe2X0yGHpFZlMeCUNrkstCiD6ZIjidvg31vcA601NsNraGroohhlbW8ofmOuAdHq++tyZ/Q+eq9H5lGVm9Pj0yNsV4i08jXHhqMftVSBIdf79GyFBAWGRklbXJ6aC60lR0WFUtEhGzk+3V9moNNM3qxKesw81OXc/3yPrwyrpDBawaxY346ebepb5sEv0TQKHlbRwg28MwJu9/mhSKRg7f7+vdAR4x11jh5G3ZPjXlNqqeEg6K8BaG0ybWrujYKOXw11WUR5zlWe2Bw7RdOO8Ec/aEU+c+E0nyWzpsXTJtc+0gLroOG5W3sdTpk6wT65U/Soqf1Z2use3v0yNuGrkkiUi1HXiN1Bxj7OafSqy8mfF1Hl7etN6fR+nNa2MLS4LetJGXyt+2fs9Kf7zQBgzFGWl31VrySqGGitFmg4rVvOF3vVrWvXHAdmWs2BF/UHWF4f1TbASU3/aj/Dz8OM/h8YI7S//BhezBjNBjxB7xaG/qJDBgIqPTKJBHAg9How6elmDYGXzcFUBmfrUbwGsGnQHqVHVd7mLTUzBj8qHZibYE6nQ7NR9ghhrCsxFEDoONE3jZrztRBkd1ucB2E7Ritg3r/oh2vcIWioZvdTzlQCAgBISAEhIAQEALNICDythnQ5BAhIASEwLlFoPnytq7kjDHqJsvbUFuOIrblF7AmbzF5B4ewZMUiMpVhiClvnWzLGcHEwumsXZIVrMUZvn8UURMpz5ombydSuGwj00snM9P1cG3krfYheMQH43UJqUge9QHwSlKzJ+CYH/2D4PofIgejtHIHqQ+qVQRc08baLHlbuo6f93uO0WdQ3jZuLcWZWx1wQ+tGe99B0bZ8CtbksTjvIEOWrGBRJlGkff31rCJ1t27NZ92qXNYzndUrQ3WUtWajr9XmyNuGWZwBedukuY0ib7UIzVwGqbWhRZzmMmjtaqYMjZKiO2ba5KDAanDsMa/b6PI2OIPR5jsi7C+qvFU1XcuYXVtXNlxSKQ4zscWpdxl1vRTm0H6mrTYNcuQqi7de4qdNriu5mi9vg1J2WMksNnbOJidtJYuGFJJ9eQF3bulN7tgSpocyBXzj8labr4bXWWvLW6293EGsXT2FoSqqPIrs1ecxkkVwCTbwHKud/Djy1rmNnBETKZy+liVZfU7XHg9J/NjytuF1Gu0Z1bryNv41oiOI/ZxrfXkbb06jydvaL1ytTCV7goP5kjL53PqnrvRWCAgBISAEhIAQEAJCQAgIASHwHSMg8vY7NqEyHCEgBIRAfQLNkbcZ5M+9nMmEal3Gw9pUeesoIpiVVo+2dbBuai+eywxF1sSUt1EiZbfNpf3IVDZEFTH109Y2OW2yElepheSMmQkPr2X6VXac+XO5fDK1tWmjIdIieYoHkV7Qm1kNfBBc/0NklZ76cnbOUilbHfWjguOMNZ681dI9R9bya5W0yQ1FaDVlLcWZ25jrxh6W6jik9VRq3Ocy2b1yFMUx1nN4euVg2tJg6mrXwhNM7xN7rcaTcaq100IuHouWyduWz20UeVuiJOdOZqm0yUpMLk7XIkiDejSYcrw2ijKmvHXGvqc0Wd6Gp7aOnG+9f6GrMkrbWirjBZeGpU0OX7+qdrAa1+k60OHXd8z1kraKH2tps0N1gCNuDPHWS0vkbVphDn2n1q3TGVU26n1Sczu1gN62MoYuWUlWmvriyOWsZxS5ZNWmQf7G5a26/8dYZ1p/CqdxojaMte4zLh7jutfkVfUjf/WUvGERzjqyOiziPcdq5z5a2mQnJdsKcPYZSh8t1XbE/XNue0amxou8jb1Oo90Pmp42uaH7elrMayTyeRj7OafSJrdu5G2980XMaVR5q933p1I8KJ2C3rMkZXK8f/fJ+0JACAgBISAEhIAQEAJCQAgIASFwRgmIvD2jeKVxISAEhMC3gUBz5G0w7e+IYWsYsnoFczLTcJZuYsHkPAatXMLo2vzG4XIkjyz9w+4oqUDrpApVaXoHLyB1SbBtHPnMvW0yjjkfaPUW0T5o3cS43QvJTLVjr1PAUqX7HMxc+xJWzh5C57KtLJg6lcVbpzRK3mrjGlvAPasXMT7DRtG6bO6b+DSjoqWD1mo3nv5Q2bltLiNmwsKNc7jKXsjSEcNYM2Q1K+ZkkuYsZdOCyeQNWskSHZBWL/QhymZv4HOVSjnKpsma9dNYvWKWFnVckjeVETkZrNg4navsTR+rJibmtmdm6hY2TumNvS48Tbit+vEINmWtZtH4DFId21j685FsChNVcdMmR86PI07K20avpTjjjblu0NbFgtQlwfnAQf7c25jsmMMHKm1orD6UhNbE2kWM75OKs2QVky9/msz3NzIpLfZabaooin1dxZO3Z3pug/eK9dNWs2KWYlhC3tQR5GSsYKOq9Vy0nBHXbGLcliWM6w3FedlMuO85MvS0yVqK5ZmkbtnIlN7quo2498Sag2gCK6xWcDB9c3jbwbXS4HyHX2va/Sgb2+P6ms8nZ+wYCqaEp3uuK6kcm2YweKqD2aE14ShcxYy5DqavvJeM4hjrpU+wX1Mds1m7aDx9Uh0UrprBXMd0Vt6bQWGctMmaXNs0jt0LM0m127E3IW1ympJPI8ZScM9qFmX1xqbujZPHsrhzMGVzRDyyulOQ03ck83o/HpTYWgb1GfQa+zT3rD6dWj5S3kb20aFkaqPTJtdfw/WuoXjrTKvtW8LCLfMZneqiMG8GY+9bw5TQPbyp12TR8hFcs2kcW5aMozfF5GVP4L7nMuKnTY73HAtbg87CHMaMLWTKxiVkpdsp3TSXiVNh9o45DHWpe8xc7EtWMntIZ8q2LmDq1MVsnRJP3gbnq8F1qj2jQuthfAa2onVk3zeRp0eFpeUO62P0tddwKvPY5677sIv9nIvypZF4/4aIkwo73pxGl7fBWrfDHipj9oZg7VvZhIAQEAJCQAgIASEgBISAEBACQkAInC0CIm/PFnk5rxAQAkLgGyPQTHmrPsgvXE72zByeKzhI5953Mu3xRdx7VaS51QovMqFfE+Qt4CzKY55eO7P7cO6ZNYf54zNCdUZDNSVztzJkxW6eHB2hHZyFLJ86mQVrirENn8KcSd1ZPvFgMDownkhU+nJTNjNm5LLZ1Zs7p81i0NbJuKadiPJhbeSHysHINC0ief5Q7I5ClmfPJEfVKeys2nqcRfdedbp2r5Ipg8fierzhD4K1D5FtyxhSsIDFa4phyBTmL5xNlpYPWoFq2liDh6haoDNZ75rNls+nkxG51sL7HWI/R4nc0H5x5S0R8zNoa+x6pU1ZS7HGa4+zbpxF5M3LZkHeZorLujP8nlnMmT+ejBDKWOvZsW0p2Q/l1q71KQvnMH2o0lmxz9lUUaTaa7gfwr5jbAAAIABJREFU8eXtmZ3b4Plty4ZQsGAxweU4n4WzQ+nJ610788ksHstzg3bwiiqOqtcknrke1+wtfD7dqclgwr4Y0eDY40Xe1ms7Q01MzPmuXfZa2/lkLrOzbm4umw92Z9TDy1iiX6vR0iqrsa7LZsa8PDYXl9Fd3Wfmn74uY60X9QWJddkzmKevwylzmB9iGHe9lG4ie/JUcrcOYcXuJxmtparW763x1wclm8ieMYPczS563zmNWYO2MnlrVgPyNhgRmt19y+kowyhSrF70bkQfB6naqk2Qt5Fr2Bml5m3de3TD6+xg90GMm34ntpkPkd5Meavma1P2DGbkbsalnnPzMyke+xyDdgRr/oZvkSxiP8fqHqvWzIz7gtdV7zunMH/OdDJD7SsmUycvYE2xjeFT5jCp+3ImHpylRT9rcjxPn8P6z/NY6zTqenBNC9Zlj9yirr0YdajjXCPhzcd+zrW+vI03pw3JW/XlmsFjXTz++XTE3X5j/0iVEwkBISAEhIAQEAJCQAgIASEgBIRAFAIib2VZCAEhIASEgBA4UwSUCBlWwrQYHwQ3+CHymeqTtCsEGiQQRaJ8F2g1IGe/C0OLN4aSVbdxedns6LIu3sHyvhBoJQLnynMuWAd6WoOZMloJhzQjBISAEBACQkAICAEhIASEgBAQAkIgLgGRt3ERyQ5CQAgIASEgBJpKwInD4aBw+USybQtj1s47Vz7UbioB2f9cJCDy9lyctdN9LmTpbTmkzlcp4VX67zymjsghY8VGrU63bELgbBH41j/nnA4cKiPFxGxsC9/h3nrpKs4WOTmvEBACQkAICAEhIASEgBAQAkJACHxfCYi8/b7OvIxbCAgBISAEzhyB0nX8vN9ECkYtZOWySbVpe6Od8Fv/ofaZoyQtf+sIiLz91k1JEzsUnsaX3sPJmr2I+aMjcv82sU3ZXQi0lMC3/TlXuu7n9JtYwKiFK1k2SS/f0NJRy/FCQAgIASEgBISAEBACQkAICAEhIASaT0DkbfPZyZFCQAgIASEgBISAEBACQkAICAEhIASEgBAQAkJACAgBISAEhIAQEAJCQAgIgVYjIPK21VBKQ0JACAgBISAEhIAQEAJCQAgIASEgBISAEBACTSFgMBiasnu9fdXRNiw4TR7wGcHgZ/t7O/g0fzUTfnYzTz7xIm+uX8WCv86nZ78rePyPc7h74n8y8Wf3MO93c7EnVLJy0fMUr9vD5Vd0pW1aF3bvKqRb+gC8pcdxmw2c1yGN6pOV3HLLKJ5Y/jQT//Meup1/PhvWb8BjCJCcmERNRTmd27Zl145PGT1iFPs+30vfiy9mV+leXPg5evI4JoORawcO4vD+Lwl4vPTo1h272U7Bxx/RrVcP2qV14ouvDhKwmLig90UUfraTa6/7IYWffEKCxcanO3bgdrrIGHAZHp9PY9HtwnROHT/BoZKDJCck0rVrV1asepabRozAbLVw8Ohhene/iA+2fkCvXj34+NMCul3Ug01vbuEnPxnHsZoa3lz7Kj8dN469+4rofkE65RUVHN5XQkbvvmwr2s1/TfovVqxazpclxUz6ySQ+Kf6EzVve5PykdtzeewBbDx+htKyEm2+5lUDHVJasWsYhK9w2+ibKtu/n/M49cZb7uXzg1RR99SU7Dx1gV+khvFYbNS5n7ZxGrgX1uz9seURbKz6/H1MA/BYDXzmO4XK7MAYCGAjgNxkJ+PwtWl+BQKBFx8vBQkAICAEhIASEgBBoDgGRt82hJscIASEgBISAEBACQkAICAEhIASEgBAQAkJACLSYQEvlrclkwu63UmWqAa8R8LNv95dsXfcUWeOGcd+U0fwx+0E+3L6dNh2SObDzJHfeMwx3ko/zOp9PZfExnlvwfyTvrmZM5jByc5dhsRlo3/VCHF+d4LI+V2AzmXnvna1Mm/lb9u7fz3nd00lKSmHhX/7CHT8ey/GyUrp16cKews8w+QJc2L0Hr69bzw1Df0jC+e3o2LULucue4JZbbqGdPYn8N99i0OUDweenU5cubP33vxk6dCif7v6MLt3O50RlOW06tKPsxHGuvimT157/J4kmC4lmK58V7qRP34s5v0c6VW4nF/W9mMpTDnbv/IzUlDZ06NCBF/Ne4qZbbqba5eRo5XF6devJgeIvaNMmmbfztzBg0OVseSefmzJHgsnGqxvz+MmI29m7r5g+l/bl5MmT7NtdzEXnp7P360NMvT+bvBee5pNPPuLXP72XHUWf8O/3NtHV3I4bL7uOXXv+TWlVNf2vvxLO78jyN94iZ/ljbFi2io7uVCrK3VQ5DbTr2p33935G4bGvOGE2UBHwcaKmUltD0cStej3QgNzX9/cGfJj8YEwws//oEdw+L6aAD6PBqC2Hb4O8Xb16NV988QW//e1vW3y9fJMNnKv9/iYZybmEgBAQAkJACJwpAiJvzxRZaVcICAEhIASEgBAQAkJACAgBISAEhIAQEAJCICaBlspbi8VCwBPAa/RixIzB7+WFF1+njfsIiYnV9O/fjmNffM5fFz9K/tsVPP/cg/QYcDHlCZWcrDimRaX+M+dp+lYmclm/a8h95GGGXTMEU2I7SouP08nclp2f7GRP0R5++eupnKiu5uKBl/Ovl9YARu740Y9ZvfJZAh43x78+wshhw6k47uDLvV9w5NBhemb0pf15aXy0Y7smbw/uO8CnH37E7aNvZcdHH3PDDcN5ff1r/CjrR7y1eTPdeqZja5PMV8dKaduxA5dc0Z/HFz5Kt3aduKLfpax/5VVuunkk7c7rzOHSr+mXcSnV5RUcLS2juqqKlJQU1q57ldvuvIPSY0c5ePIQvXv1weMJUFBQwNGjRxg67HrWr9/I6NG3c+qEgw/ee4cbfjCEj7YXcP0N15GcmkLB+x/gKq/CmpzCL+7/Ha+ve4n8tzfxwJQZfLSrgPe2vkVXXzJX9RnIlyUfcsrpwdv/PJIuSGHsXx5h3xuF7Hj9HcyfV9Dzwks4Ve3F3KkDBQf38VbRJ1S2sVHu91NVVVVnfUSuB3/AUE/s1jlAmVuvH1OijX2lB/EaAhh8HowYtajolkbONuZ4NYYVK1bw1FNPsXfvXq6//npmzJjBddddp/X9bEnQv/zlL/zpT3+Kev0NHz6cf/zjH7Rv377B6/NM9Fux+t3vfkevXr2YOXOmxqe4uJif/exnfPbZZ1H78ve//53MzEx++ctf8pvf/IZrrrmm3n5er5eXX36Z3NxcPvroI6688kp++tOfMnbsWGw2m9yFhYAQEAJCQAiccwRE3p5zUyYdFgJCQAgIASEgBISAEBACQkAICAEhIASEwHeDQEvlrdlsxudVEZpeDJiwBAyMuftX/PX3U+nS1QaWY5w4WMzxo1+x69PtXHfFtbTP6Ezxlzvp0rErjtIT+GvcVBR/wddfefj0o3d5YNI08Br4NO9jCl/eSE1VNUOvH4YtNRVjm2SsqSk88thiHvnTnzH4DCxc8L8M6H8JH77/Hr+7fwaffPgRndp1xGK08OK6f2npkHv0vpABAwbwVO4/tHTE3bqcx9atWxl+xxjc1TU4yyvZu3sPRpuFC/r2ocbgp/8VA6gxeFn66GLun/RLTn31NRvWv8aYH91JapdO7Dmwj4GDB3OqrIxDX5RoEbMq8vbNLW9x59gfs/eL/Rw9VUr/AQMxmmyarOt78YVk9L+U5/Je4q47x3O89BgFH37AgIxL+Hj7h9x08wj69u3Ltvc/4MD+/STYEpj8qwfI//Ad1q59kQcmT2fPF7t5960NXEB7+p6XxuGjX7Hf58aBi4lrH6BNx/N4JvsN/A4nqaf8XHH1tRw+Vo7LbuODvbvYc+IIFVYzDo+nVt42GHkbnjc5YsmrYwxGHwafH2Oilb2lh3Dhwej3YsKA28AZl7c1NTXMmTMHt9uticWOHTvyySef8Mc//pEHH3yQIUOGnFF5qwSt2uJF9SoR+9577/Hwww+TkJDQqJvHmZC3StA+8MADmjTOycmhS5cudfpy4sSJqJK2odf1g1966SWN87x58+jZsydlZWU88sgjXHDBBUydOhUVoS+bEBACQkAICIFziYDI23NptqSvQkAICAEhIASEgBAQAkJACAgBISAEhIAQ+A4RaKm8VSiMBisGoxu/z0iCyc7oX0zjz/f9nHYJHiyJpRR/9gHWJA89L+xK+ZGTpKbBKfdJOia242DxCdIv6snra1bz50c2Mv8PP2NI+pWU7/6Cz9d+RsFrb9I2tT0nK8vpN3AgN9w6mncKtvHxju3M+M0sPt36Pjs/LeSyS/rxypo8fv/QH1jz7AsMHjSYpIREdu/fjdPv5bye6VpU7LJ//I3sX/9GS6ustrSu5zFo4BWsX/Oytn/7jh3Y8uG/GX7zSPoNyODAqeM8//QzPPS7h9iT/z7btxVwx0/Ggt3C1yeO0bNPH8pKDvLh+x/QrVs3/ATYtv1jbrnjNj7ctg3HqWPcMOJm3AEDTyx7gmE/uIaundJ4ae3L3Jh5Mx2S27H21ZcZeMVlFBR8yHVDr6X/JX05fuIEO3fu4svifcyaMZviQ3t55tmnmPHLmZQeO8y/8lbQJ6Eb57VN4csj+ziGiSPU8D9Ff2fKr6ZxY5sf06N9V/LXbeDa64dz+GQ5XrudD4o+5cvyk3jsNk653Dhq4kTeRqz1yPViUpG2AQhYDRw48TVVnmrMBLT/+TR527KLJV7k7ZYtWzQJuWTJEq3esL4tX76cwsJCTZa++uqrZyxt8rkkbxXLv/3tb1okrIpQHjZsmBaNHr41R946nU7+8Ic/MGjQIO66667a5lQEruLz+OOPa1JdNiEgBISAEBAC5xIBkbfn0mxJX4WAEBACQkAICAEhIASEgBAQAkJACAgBIfAdItBSeWsyGPFpCZO9BAw2DH7I+u08Rl9yEQMvOo9Le5n4bOfbWDvb6JMxmH173qSixoE7cIo2FujV92qwGzhx6BD/98yL3DRwKNa9TjpUWHl6zj8439CWTp06ceToMXpd0pchI27i+bw8uvfsxXXXDiV34WJuujGTRHsCnxV+Qr+L+7Jh/QZuv20MifZErKlWXAEf7/x7KzarlYIP/82sKTN4etmTjBl9K5/sL6JXeg++2LeftLQ0Utu1Zc26Vzi/Vw8GXHkFB8tPcviLEm4bPoKPtr6Hu6qGYTcOx282UuY4SUJCEip1dN7qF+nXrx9mu41Pdu3kwn4X43S7+GpPMaN+8h8cLDvGshX/4Nbrb6Rnly4898/VXNSnH1m3juHRvz7GdTcM4c03NnD1gCvofcGFdO/Zgzff3qKNafb0/6ak9Ev+vuJJZt33ICePHeG555fR/7x+uH1mXBX7sLsSqL7uAvpPHM4tv1jA0jsm0Tlg53Dxl5SequDSa6+l58AM/t/fcnAY/bgsFipcHk5WntBWc0ORtyqaOtr7+iWgqhwbAn78FvjyVBnlrkosIXnrNaiiuS27WOLJWyUjjx07xkMPPVQnuvP48ePs37+fyy67jLVr12rRuEreP/vss1qHlGz80Y9+pB2jp/x99NFHKSkpISsri9///vfaelDnf/fdd/nf//1f3n//fS0ls3qvd+/eWoTq5s2btfbipUGOFnmr0hUvWLCAP//5z7Xpk8NlsDpGnbNt27YoGa3ktIqavf3221ER77H6HY26YqKikVXa5MOHD7NhwwYtajk8rXFz5K0uhXft2sXcuXNF1LZsycvRQkAICAEh8C0hIPL2WzIR0g0hIASEgBA40wSclGwrhIyrSLef6XNtI6f9YtJ3ryQrLdq5HBTll5I2tA+pLe2Ko4j80jSG9mlxS43vSWkeE/rlkaWNLwrXkk1kz5hB7uaDzN5wgulXNb7p+nvGY9mSts/0sWdwzTVp3lu43pp0rjPNtDHtx+NeSt6EfpRMa+najNaX+ud2FuUxL3uudj107j2cKQufZPrQ5l2vpXkT6FcyjRMtu6gaAbG511089o04dYxdtuW0ZyQbvoHxt6yfTTtasR4JLb5XNu2s38zerb0eWru9cAotvE9+M0DlLELgO0ugpfJW83NmGza/C0/AiiFgYtSD88hIsPOrcbdjq97J4399mB/cfBU/HHUFvkojHuMXPP/Ccm66NpOL+gzAZwVnZQ179+1hb/5ePl7+FhOH/oh3n1lD59QemtiqqnHR7rwupHTqyLN5q3ngvhl8UrCDrw+UMOb2Wzlw4ABt26Sg0rdO+s9JlJeXk96nL18d+VITqm+8vZnzz+vK3k8+I+vm0Tz3wkqm/uxeivbu5dNPP9XE3qWXZWh1asuOHyOtW1c+LyqiU/cudGzbjqqTDqpPldOpQ0euuGYwWMwUFX2Ox+vXUiW/8vJarRZoh7RO/PujbZrc7dP3YjatfZ17f/tb3vm4gNWvvMDoa67nkgt68uyq57hm6A2MvnkUc2Y/RObNI9iw/lWuvexKOrbtyOAhQ9mw6Q3e/vhdHv71f/NVaQl//+cz/Ncvp1O2fy+vv/EyfS7sz8lqLzbXKXq178FH3mPqSY3JncrUzNtIPFaD32SlYOdukrudT/Gpo+w+WoI3OQGPxcaJiiqc1Y46a7teZK3ZHHvt+w0Y/QECNiP7jh+i2lONMeDTjvEps+tv2aUTT942JvJVSdDHHntME4vXXnutlr5YCVP1mpKwas3861//0urTqrl8/vnna6N2jxw5wqxZszTJqeS8ErmLFi3ir3/9Kz169NAiS9XWnLTJjZG3KtW2ih5WElqtU5WWODs7WxtHrH5HS82sopR1YavSTSsJff/992vj0rfmyFt1rEoZrngqdiqa99Zbb+UHP/hBo1NEt2yVyNFCQAgIASEgBFqfgMjb1mcqLQoBISAEhEALCWiCYnIwjZjaug8ax6Rp05gyug/N966FLB0wluJFH7Aos3nipMFh1ZGZaq844qN0HVOHLWbQ2o1M6tMUWEHplJe1m5UhK1y6birDFg9i7cZJNKmpppw2ct86443k6mDTjF4sSF/L6ulDmy6nm8qyJeOIduy2HIIeZTotcs5a22duzTVp3ouWM2JMAdO2LGF01C8TxIbYpHO19nw0q7143FtR3tZbr5HnLmTp9WMpmLKa+aPTsTtLcdj7kN7MW9C3X97GY9+sCa09qK68rX8/bFnrZ+vo77K8jVgPTb2/xr2+WnHOmv1cbsU+SFNC4HtMoKXy1mqw4CaAOeDFixkjVm6f+xeSDh/m+gH9+PLzfPB9yf/8ZSoGkxNv+Zc8+Y9c+vW/hB8Oup6Kr4+x49B+du0p5q6f38Hh7ac4/uZeqj91sHv9Fi7p25/zOqdhNFt5ffNmLrrkEjp26ULvnhexu3AnAy8ZgNvj5JlVT3PxhRfTq1cvrWZsWdkx2qS05bi7CmtiAitfeI7/mvJrnnvyaf5j9O28sOJZxv7ox7z17haOlJYy5o7b6dyrJ6tWPsOAgZdzUZ8+PPLYQn464W5OHj/Bm69v4PohQ0lNaaPVCbUnJlC46zPc/oAWafjqy2v5yfhxtGvfnrWvr8dt8DNi1C3kLlzCb//f//DY/z3FgX1F3HTtYPr3upCnVj7D7Xf+mCv79OWPf/5fRo4exauvrmXopVeSak/huuGZvLllC2s/fJOcqf9N6bEj5Dy/jLvuuJtje/ext+RzevXtz8cfvke3i6/girTuvHuwhCUHPmLW+P+k/XErPr+HFGsKn+4p4qIrBvHvPYXsKSshkJyI22Dm6//P3pmARXmd/fueBQZEQVzQqOAKERVXUCMuUVyiRqMkxmg00Ya0+JlWqm3th61+2pav9Kv+sa2VJCYm0WATEzQqxiUYUTAqqCiu4AqCgIgMIMwAM/O/zjuA7KDGJCbnvS6bxHmXc+7znHOm83uf35OTRyH51aK/ZjyIrOKKo65YsZSplZq3KnstydmpGMylWExG5RLLD0i8vXLliiLCij5UFSh79+6tCK8zZ85k9OjRSruFYCuEzeXLlytZ1b/85S+ZM2eOkl3brFkzRdgVtVyF0Pu4xdvr169XCsNCyF69erWSLRwQENBgu0X7qh6iJvCf/vQnxo4dq9glV2TLiv7Mnz+/8tSHFW+V8bZYSE9PZ9++fXz22WcYjUYlY9nH59H/n91PeImWXZcEJAFJQBL4nghI8fZ7Ai8fKwlIApKAJFA/AUWgiPTnwmZ/2mEgKzmOLcEL2T18EzuCfB5BwH1M1L8zwfEHIlbU6m9Vro8ojH1nLOuJhQcVFx5TSMnbPk4Cjxij1cK9ahZ6HW1ucK48eB9/+OLtg/fpQa6Q4u2D0PoBnvug6+u3PH9+gERkkyQBSaCcwKOKt6jUaCxmdECRSljoOhPwP3/jXv5dyEvHknOFd94Pwc5ej7aZmQ/f/T8lw/S9d/5MUWExtlodaRmZXE7NZPLUyVgKirkTl0VyRALHP/2Sl/39eapNe86cPg/29uw4uJ+ZM+dwaH80M1/wJ/1WhjXrtmVL7Gx19OjRg+xbmYg6nPfu3aNn/97k5Ofxyeef8auFb/H2P/7FM/0H0bWjq5IVuGPrdiZNm8qZC+d4Ztgwvti+nad79sRso6bEbGLosCFcOJ9E1K7tvDx9Jk4OLckvyKNZC3tuZd6gsMBE1y7d2bPnK16eOZMyTRn7DkVTUFLG9Jdm8u4/1jNp6nQiPvuUstJihg7ywt21E5HbP2fmi69w514h8ccSGDF0GF/vjaZbJzc0WhteeGUGB4/GERWzi2VzF3L7XhGbt37MiD6DyMjJxLlDRwq0ak4ej2HogKG0bPsU52/eJPZ8IouX/A4MahwszdDfvsftonvo2jrzdcJxsgrzKNWpuGsykJmXQ6k1SRa1Wq04HCv/NJsxmUw009lhEsK8VquImOIzs9ms2PWazeKPGa1Kq4i3ansdZ25epdhsAIsJFWZUGjCX3/9hJ1xjmbf12SYLsbKoqAhHR0clQ7WqCFpVoPTw8Khmf1zRTiHqvv/++0pmrsiQ/fDDDxVR0snJicDAwErr4u9SvBVtE1nEoi9vvPFGo+2uyvzGjRuK4Cvq0FY9Jk+erGQRi/kjjkcRb6veV8TGJ598omT6ioxcMQ7ykAQkAUlAEpAEniQCUrx9kkZLtlUSkAQkgQciYCBp4xKWhG0hIc0V71lBrA6Zj5fI+FJ+EE1lUZXswqo/iisCQZI/m7JDWbJlFptidCyZYWT1xfvZiKkRUxifspTEFcOxI5XYsJUsCd9GCu5MX7qBNfO9cIoPo+dcPRsSVzBcSZk1EBvcgWDXGA4t8Kq3N9XF2/LT9NEsHhKK+9Z9iEtrixjVs5dEf9Y6bcA3aiXL7FZwYbMrW6pYU1r7OJ8YtwgCQreRohtD4Jo1hPi5WR9oSGLjwgBCt6WgGxPICn8IfsuFTTUyMmtmCU/aILJiUxXbZJcdszgbFkz4ASPu05eyYd18vASHmj9IKzbDwUQeSAH3MfgvX6Nk6VU7lGsCqMxHnrRBEbepKnQr5yThv9VIxOJwDqS5MiZwDWuWuhC92NoX3KezdMM65isNEUc9Y9dQrFVrf1Xu1n9fVXnt8soM1tTYMFYuCcfahKVsWFMei1We8/Ask/DflE3oki3M2mS1wm3oeVYb29D7vEOs467MgfuNr2L5XD8jJc5cdjDrbBjB4QcwVuNbPSYbjTnEnF14Px6tQYdLeZ+qDkn1OWLN9G5avNXOCq92r4oYqsJzVlrVlymscyMieCWhHxwgzXUMgYJfZbymEh28mODIA8paMMZ/OWtCJlMjmq1d0cezPngZ4VsSSHP1ZlbQalbP91Jezqi1BpXPu6bEkTXzvboNbWp0MIvFnDC6M33RUrzjAjBWsU2u977lPObHuBEREMq2FJ11ToX4oavhEHB/7pc/G5HFXS2gyJ2VVsVyvHwGNjQ3Ki3IxRqyiKXecQQY67FNbpRnA+tdrdibjCEgmuH1WL8bkjayZEkYWxLSFGeEoNUhzFc2l7rW4U34xa6qsv6swS871DoeFWtUiJ8SI01Z1xXbZIVj7fWwHXri1wezLLzKvre6fN0td0Sod54ooR1B8MpQPjiQhuuYQELWhHB/KU4lOmwlwRX7XOBqVgQNL4/tRuaVcu8mMKPpe2bdc6Sh9fzhvxOIvbve7xPKVF7P4rfWsi0lW+G2ImQ5/h5iJt+PB9+4etbXeuJW39j8Kk+g0SdFsLJyzOaxdEUIs8v3t8bX3GobUPW52ZR9+YG+k8mTJQFJoCECjyzeokaDGVugWPFQduZn/xPKvfwCyM/kn3/8NW07asCSjtmUR9yRL/F8uj0Odhry7+TTzrUfH2/cwLQZo3BwtIN7LTm16SAuty0UXcimOLeQvKxcTCYVbu4epN/NpViIhiYLo58ZzjfHjioWyc+OHMWlS5cUYaugoICXX36ZE8fjsXNuTt69Arr19CD1+g1iDxxg8sixXDp7nhHDh3My/iSTZ77Me+HrcXFxoY9nLxycHNl7MJoZr84i/14+qdevsH/fXubMnI2pxEJpmZFWrZy4npZCmUXHkCG+RO3aw7NjRnG3II+jp46TV2Tk1dfmEfKHlfTpN4CE06fo1tWV5rZq+nn2ZM/O3cya9SqHTx7nyuVrSu3b08cSsFfbYlGp8X9jPjFff8UXB3cSPHsBGQX57Ni5g95dunLrbg4efftxrUBPQuIRfAePpKVzO5Jv3uT4uSTGTphIz259uHjqPLYmLXatnMm4pyc54yZGDZjstGQU3uHOPT3GUquvsUot0mRri7dCsBXirfhTId4KYVf8EcKqiB91mRmNvY7EtCvcMxULw2TUKjMWFVges22ysAIW4uC6deuUjOiKQ9SIFRmywnJ4165d9Yq3vXr1YtGiRfziF79QbK9rHmlpaeTl5SHOE/0XQu7ixYsVG2WRUfqo4q2wahYWziJ7Wxw1a97Wl3krxNuG2l2zH5s2bSIrK4slS5ZU1jcWLzeIGrivvvpqZd8fRrwVmcoiO1lkKw8aNKjy0cndQrxCAAAgAElEQVTJyYrFs+hfzUxguSpLApKAJCAJSAI/dAJSvP2hj5BsnyQgCUgCD0lAH72YIaFubNgaxHAnPbFhM5iasohr6ybj1BTxNiCbRZv+ReBwN9o5pSjWn8bVF8vrl6YS8dJ4UoISWTEc4leOZ5lTiNUmVy9Ez1FEK9a+qYT1nAubKq6LJ6znEnRbDykCbH1HneJtufAb2ieRnbPdmvYjf/h0Vm9agb+HC05OSdUEHatQmM2irZtY6ueEMTaUKVP1rLi2Bj8nYf07hJWsZoMQFYwpRC6ewVvbAuu2060zW3QC4dP/xdY1s/HSJRMRMJRw33LRutr5yWwcP5XYwH2s83eD1EgWjg/Du05Gddgm1xJvg9H9aytr/L3Q6aMIHrWEaCc/lm4QP2jrSI5cyNQwb7YeWoAXhgbGrgF/3XrFWzGitbMaDfErGb/MiZDyWBQC5ajoiszqGlHwUCwDyF60iX8FDsetnZMIyPqfV/4SgNuGrda6o6mRvDE+Ar99nzFbqEe1MsMaZqQIvuHT+dfWNVa+EQEMDfclRuFbh3hbb8yBMmdXwuoNIfi5GUmJXMyMt7YRWEctzNribVPjrSnibXWeiohSmQmfSuSc8UT5l8drVjSrZqzEZfU+gnzsSN44nqmxgexb548bqUQuHE+Y99Y6XtaoHvd2+njCZsxFv1ysKXbW+V1tDbKj6XFUQ7xNWs/4GQnMKx+j1OhQAmasZVI51wbvW/7SRPairWxa6oeTMZbQKVPRr7hmtV+vJ14r65fW/LzGfzfcpyTWj59BwrytrJnthS41mtCAGaydVFfN1ybyrHO9K4+9UCfWbVqKn5ORJCX2jITUJd7WmEP62DBmTE1h0bV1THaqLd5O2L2IrRuWKjEdv/4NJoSnMMZ/DevKeYbPmErqUivPJou3Ss3f2uthtfiz0xMfNoO5+uXlLxlZ21bvupwayZzxUfjvW4dYirOiVzFjpQur9wXhYydePOrPKoPYE8TLCNbYDm63gcQQ8QJTI/OqyczEHtm0PbP2HGloL25nXV8e8jtBQ9fqksKYOiOJQIWbHVnRK5m7EJYrL23VmIu11teG47bR+ZUawUvjI/Hb9B4LfJywxmIs8xKt63nD+3xDe8+D7MsP+SVNXiYJSALVCDyyeKtk26qVzFuDGlTmlry+IpS8wiLU9+4S6D8e/d0LTJvqg8qSh8bGCJp8Yr7aS/9eAzl3MY2D0bsJXvlLSvPvYMmzYevfN/NMy/6kx+XQRldMyvlk9LkFYGvH1NmvcDwxkZ7d3SkrMtDMXqdkE06aNEkR6D7Z9gnz5/5MySQU2X/h77/D07174eTSmrNnkjDlFzFr2ots/ugDJo6bSF5BoVJPdPPmzbh17ETXzl2waNUcTTzBqwE/4/Tpk5w6dYKi/Hz8Rvtx4+oNxZa5haMd586fxrmDG71792P/nmgMhiLcunemsLSI6+mZvDrvDSLC3+Fq6k3FXnnIoP7cvJZCj46dyL1zhxemvsiW3du4cimZV1+axa1rNyjIzqPUVIb/66/x1YH9xJ2MY/aYF7h1r5CE40fp1rETp65d4Nnxk0gryGfX8Rj69x6IW/uupN68SU6enpFj/CgqKON6yg3sUeHYvh2FGgtnrl6mzEaNxd6Wm7mZZN69g0WtUeJBiLdCbNWorJm3ljITzezssdfpKsVbESuCqRBuxT+FeKsIuCYLKp0NJ1JTuGcuUhRbkcdrUYnPH23CNZZ5KwRIIaQK+1+RESusjBMTE/nzn/+sCJO+vr6V2aoVdWmrCpRDhgzho48+IjY2lmXLluHm5qZkcgvBV9gJC7tlYZ8s6uX279+fy5cvV9bAFf8tRGJxvrBk1pWzqqvHImNW1NoVYnJFPdoK0XPBggVKO8+dO6c8Z8SIEYolsrimZs1bYX0s2tlYu6tmuoqXGX73u9/xyiuvKJbJVQ8h6gqBWrRf2DE/jHgr4kGI50IsF/cRtYBv375NeHi4kgEv+lRXDd5Hiwx5tSQgCUgCkoAk8HgJSPH28fKVd5cEJAFJ4HsjoPxoGTufjDV+VpthfTKxSeA13KNp4m1CIBnKj9LWI2n9SBayzirCCAFiVBKB4sdZvcj2TCAwI6Q8uxYMscF02OjLhfcmk71+JDOMq7kofmxPWs/IhbBOEbbqP+oWb4Wu1gol6yrIp0k/8q9ysQq91qMOIa1aH8XncyHmIkEudVihNmT3WKeAswqXxJ1WQbAioyxqlsKkXS3xcxVOR3eW1781kJWUQLaLN17talb4bYp4m8Si3BWV9VrjV5YzW1GeplT12TQ8dvXKtw8k3lrbnBCYQYg1/VoECMEdNuJ74b3aNVgfimXV+GvseQb0enByqmBrPT9q1gXeEwVha46z0p764zs1rBXV4kw5P4pZSt8eIOa86rLErr8WZm3x9kHibS1uVUS52pm31ftb7XORTb/KhX07Z1dm0ypZ+NkhXAzyUuboKqej7Cwv5mzISiIh2wVvr3Y17M7FOBjROTlV/r24di4xyn2UZ1abn42Na9X1pKaA2JMluqoCshCg+5OqZN42ct865kjVdjYqLjUo3jby7NQwei7Rlb9oYe1fauQc+qfWlXn7oDyrrHflsRc96xrrJlcU441nZau1eNUl3ip9imV+xhr8rJsLydbNBY86xNu1bolsFmqotQPM6R+Jf+JmRSBVVuYHXNcr9oC6xFuDXo9R50Tl9BbzWVnWg8pfpqh/nqSG9WSVy74qe0YqEVPGkx1SsSdEM0sRqMtjTR/Fwq5b8FMYNeWliKYxE3ttU/bMWnOkkbVKcWl4lO8EdV7rRlJwBypeqrKS0RMfEUH+8AX4uTUm3jYct43Nr/iwmnPb+l2lgl/tdaRq3Nf4DvLQ+3IDX2bkR5KAJNBkAo8q3qoU8VaDkABLNRYwteTV5X8lr6gEldHA0B6OaEtv8rM5Y2nrYgeqfC5fPUnSqRPkpN/mT8sOEHf876htsiktBrsSey7tO8fQlp4kfLEHJ5MzpQUG7mTmkqMv4PlZM9l/+BAvTJnKV7v34Nmtm5IZ2dzJUbHz3R/9Ff/1299SkJ2tCEfhH7yDh6cnd/R3MZeZ6NW1B+1bOHM+8Qyenp50ffpppcbp+aSzTJnmz/aICFo4t8TN052unk+zfccXFBflM9h7EC0dWxL9VQz9+3nRvn1bbqZfxaVjF5wdW7FlyyeKTfPosaO4dec2ZrWGXn0HcPH0ab48GE3rlu0Y5TuMowejad+6FW1buzDWbzwf747k4vlz/Py1n5GXfptr51NQaTRMnD6VfQe/VjJZ+3bowYX0NAxFhXTv5Mr2uK+YOO1F7Fzas/z9tXh264VXDy+up1xjqM9gLl26gq2uBbY2DrRt3YobtzO5p4XTVy+jbWaHRaclLeeW0k5bWzvMImNaCLNYFPFWKK6qMjMO9vY4ObRQRD3xp0K8NZtRxFtxmCxmNCILV6fl+LXz5JeJzFszGpX1s0c9GhNvxf2FOCksjj/++GMyMzMZOXIkQhAdNmyY0uYKq+G6xFuRbStqs+7cuZO3335beRFAXC+ySAcPHqw0//Dhw6xZs4ZDhw4pmaVVbZNFJq64r16v57333qs3w7Qu8Vb0bffu3Yjs29TUVKZOnarEcPfu3SvF29OnT9O8eXNFxO3QoYMijgqrY5EF3FC7q85r0SeR0RsWFlYtO1n0TQjGf/jDH5TPhOjamHh74MCBakMq6gCLtjk4OCgWyWIcBCdhXz5t2jRlHJydnR81DOT1koAkIAlIApLAd05AirffOXL5QElAEpAEviMCWdEEBywkSjcJf38//P387ouBTcm8rSkQVBFe3aIWMiRhljWbSRG7qliDVnSv3Na3XZXrqCoAN4Dh2xJv17qJ7N8KCbIOIa1aH6t8rtidUj3L9oHF28YEskj8lR/9hR1lAHNCU/D2D2TyJF/8hMBeJ5+miLf122Ert6z6A3VqI2NX3xg9kHhb00q5MkDYsMWbgFkVsTOJDYKHIpZVsBHnNkUUqdrnBp5XLkTpkyMJLbdNzi5vjtXytg7xtpH4FuJttThrgE3DWYV1CbUPIt42Nd4elGd59lp55q0iAAVUmnffj5Dl1pcqhDVswJxQUrz9CZw8CV8/IejVE0hZsaxftcpqm1xxSvl96mNVe6Upj5tqbxpU5WadM7HzyzNlrZNA+TureNtIvCjx2MCceqTM24af7RtnFduurfGrXA8arHn7EDytGcKiHUvQxVR1RKgdJ/dHMYvo4AAWRumY5O+Pn78ffpXifB22yVXX4Vq8vl3xVoxt7PpVrFJskyuDqnwtbyj2fYmb40ndoZ1LkNgTVrmQWOWlBUhi/chRGFdXMGxgDtJ0ZlVfcmpoz6wVC43txY/wnYB6r7XOpaRFuVS8H1R9tjcm3orpWP860LB4W8fLD0I6jl5M143D75cVqG+fL3+fqbK91WLzQfbl7+g7nXyMJPAjJ/BtiLegQWNRU6YxoTI5Mmv5X8kpMqMym7HNLcKnV1v++OtZmO5lorYzYFbf5cih/fz2V8v504oAho70JD07g06deqAtMXJu9zHsU8AmrQzDnQLKCowY9MWY0NDBvTv3TCYlQzL18lXMxcUYy0o5deoUffr0ocxsov/AgQjRSwhcecX59PMZxPsffciQQd442dpzNekCI4cOIyM9nRKVSqmN2tLRiSFDn+H99eF0d+/BqInjQaflT//7F7z69GbatKlkpmdyOCYWV1dXPNy7kJ52jS5denDzRga79+xh0IBB9OnrycEjsfTo6cm1tAxsdVrijsXTu5cXHt26cHj/XuxsNLh1dGXEKD/2HYtRMoKDfvFfFGTmcvRQLM5tXXhm7LO8v2Wzku3ZvllLPv9qL726dqNbxw589NVORk96gcEjRjEj+Jd4dnNnWP9nOH3kBDOmTCPlYgoaWweupqZj08KJQnMZ+Zi4U1yISavFrDaTrb/L3YK7mCwqRWQ1q1VKFq1gpjZbFCtkB/tmtHZqWSneiqkgathWZN2CmjJzKYpmb6vim8tJ5JUVWq2UsXxn4u2PfIrK7kkCkoAkIAlIApLA90BAirffA3T5SElAEpAEvjsCIoszjrjYKCLCd0PQVjaLmpIPI94qP1QH47R5M+3ChhDrb7U3VTIVl+jKbWLr6pm4TqTbbsYpeA76kIYtkxVppZpNa8U9rfVyH8Q2+ckQb8v7p08mPjaBbZFriUzzZd2mNfjVSn19DOJtg2NXn+hWVWCtKTDWtE2uSxhqYAbUKYY1JkzWFG9rClFVnqfcPxzvHVsJHC6yPmswrSnSNxLfSs3besWpB3hhoFxErLTbVZr8AxVvawiKtUdTT3J8LAnbIlkbmYbvuk2sqRnMhnjCxs8lKWgH6/w9lOzbxjMwGxjXao14UPG2sXh5nOJt/c+ucE9oknj7UDwr6gI/qHhrhS2yquPiYomKCGc3QWzdLGrLfp/irYH4sPHMTQpixzp/rCVXq76I07h4W13krxJU4j51iLdhPUeBUpO6kZciym/VFGZWUbjxPbNO8bbR9fzhvhOUj3gd3ydc2P0o4m0jcfsw4m1W1Bt4bpn8iOLtg+zL3903OvkkSeDHTOBRxVu1yNoUFW8tFswaE2qTAzP/8BeyDRo0ahtMeTnMGu/Dz6b4Unw3FZ2TEY2dHiz5GHPuorO3J/1GMs4ddUpWqK1tR/aufZdL2w/Qz7E7zurOcK+UXl16snPnbgxqFZ4DBihZrgO8+nL2ZKJi9yssaYX98fDhw4mPj+fQ0VhGjxiNfUsH3Ht78t7G91nwi0Bidu/j4snTBLw2j1MJJ4g7e4I+vfoxYMAADPeKOHI4lk6dOtGsRXMKDEWcv3qVefPnkJ2dyeXLVykzmCk1FDN54jgSEo6gMVrIyblLZvptprzwPEXGIq5lpNKiVRv2f30I186dOJuczNDBw2jdyomv9+xEC7i0dWH8xOdJun6JI4eOsOStX1GUq2dn5A66eHgwdPxolv/9L8z2n4lb6/b89d1/MNxzAL27d+XdXZGMe2E6456byvOL5tDKqS1jho7mzo1bdGjuTElxCR1du3E59Sa3DKWU6bTklBgoNJVhtJiwtdNRaLjHnfxcRAJtmWJxDGUWM1qVWhFjNWUWWtg3w6mFo1XQVWriqhWBV1xTUe/WZDajtpgx2cChlFPklhYqWbcirsosJnjMtsk/5rkp+yYJSAKSgCQgCUgC3x8BKd5+f+zlkyUBSUASeKwEspJiq1vvigzYUUZW5wbhowhYNex1G7SutDZV2BEGMwuvZWlMqrBJFjXnFBvM8pqhdfRKsVxO8cYtwZ2ljVgmi8vrFG/Lawa6b92n1MtVzklaRG5luk8jokFdtsn1ZeS4RfGG5278q1pkPq7MW7sqdtYKOz1RC7uyxa9q1nAF1G9ZvDU2PnZ1BukDZd6K+sj9ifRP5LNKC+sGQv+RxdtGnifGca2b8sO+VRu3WuhGKjWa68i8bSS+vz3xNouoNzzZ7V/dulbU6Kwu6FrZ1bZNbkzgrshmLheZqtjW1rZNri5WVv3cKXYl/QNgg1LPsuY4VrXPtX6mj1pI1y1+VXiXX1PXCyTC4tupPlv0B4mjB7FNbuS+jbzo0pita63Pq8V347HaZNvkB+ZZW+Buqm1ybSvsmhmo92O24flhjYVaon0j63r9tsm1622L+tetJjg1IfN2Eikr+xPAhvL6uDViW+HbBNvkeuaVUy378PqZVey1je2ZtcTbBteqOuz4m/ydwKu2lX/ltYEYa9kmG0iNT8DgUdtGu25b+hovR1RZBxqbX02yTX6YzNsH2pcf61c5eXNJ4CdD4FHFW41amOTaiv/BoilBa27GzP/+C7eMWmxsHSgr1uPewsJffzUfW1MeuuaFmGzSsVHfhVID+XkpfPjBbiZOmUaPPm7kpt8i88RVtv7vJu4mljDEvQe+fb1pbdeS3Bw935w8gddgH9q0aYOdxobszNs89dRTinWr/7RpHDt2jIyMDMVatrS0FLenuxF37CjObVtjq9aSl5GFurgUb69+7Nqxk1KtBkfnlgwdNYLcnBxuXL7KoP4DeH/LRnq4uaN1bMHESRM4evQIzZs70tLRmUsXLjJ65FC+2PYZ6nsldOvmjsWsobt7N06dTeSpzp3IvJvHgaOx9Hu6H2cuXWTAgEGozWXk3EolJ/sWT3XqyJQX/Em8dJ6vvtrP7xf9ltzMbLZ88h/6Dx7CsInj+e3KP/LzOXPxcO3Gsr/9hcE9PBjk0ZO3d33OhGkzGD9xGs/9/BWa2TfjpRde5trpi7g6tsZiNNGxc1fOXEjB0rYdN25nkWcpo1SjplTYHNtoKTGVYCwpochoUDJkTeU2x8I2WWsGrclCi2YONNPZolZrK8VbkXUrsm9BZRVoVWa0WCjVmoi5eIrbpQX3xVuzUG4fzTq5KbbJP5nJKjsqCUgCkoAkIAlIAt8ZASnefmeo5YMkAUlAEvhuCSStH8+MhHnsWDMbDycDqREB9P/Aj6P75uMhhMyec0ldHUPIZCeMSZEsnvEW2wLrE07K254awZTxq0jx30BiZT1cPdGLh7BQv7z8WXqSIhazUh/E5gVe1nqWyg+9y8hevtda+1ZkbaXGEqf3ws+rtqdqdWFK/Oi8m7XBwST4bWJHkI/1nqL25txUVseEMNnJSFLkYma8tY1AxQbUKgg8dOatj7VPoU7r2LDUFxdjCpGLZ/DWtsDqVsqVQyrqQy7BKWYfge522CnZZ00U0+yiWTwkFKd1m1ghshP1saycEoB+xTHW+NVmI2rYLnGKYV+gO3Z2dtVFvMaEJtHeauJRw2OXHb2eKCazwK+ibnB5hx9IvLXaWA5ZqGf5jjXM9nBCnxTB4pV6gjYvwKuWAPgwLKv/+N/g81I3Mn5oNLNi1jHLHVIig5nz1ha8KmyTlZqc0cy6sBo/JzGWDTNK+tYyb8s5hTqxbsNSfF2MpNSI6aoryMOLt1aBK8J3L+8t8EGXGk1owAzWumywCqx1xFD1ZyWxfvwotvluZdMKP9oZsogODSDSezPrJlM5b5TP0BO7cgoB+hUcq2L9q/RDeRljJXbrNrPc14XsuFAWLlxLXANrUNPjqEbGctJ6xs9IYN7WNcz20pEcFcxbcz9gUvla0eB9lZreDVmR1xWvVQT3BmveNjY3BOsZJMzbyprZXuiSowh+ay4fTLKu09WOB+ZZnZHCQMTepqX4ORmJ3/gGc5fZEVJXzdsKnuXz2ZAaQUD/D/A7uo/5Ho+WeduUdf2+eAvV10OjEn8r7daxebkvLtlxhC5cyNq4inW7kXVZ9GvUNny3WtdiQ5aYG5F4bxZ1boXzQ39W6daxaamI7VSiguewxC6kfC9sZF49ADNlXOvYM2t+g6htod3wWpXyCN8JGvo+4ZYUxtQZSQTuW4e/mx1Z0SuZuxCWKy941JiLNddXY8PrgHAfqL23VplfQrAeH42/Mred0Mev540J0ZUvkzVsVV+DaNW5+oD78nf77U4+TRL4cRJ4VPFWSchU2WExmRXx1tZsx8u//xPpRh02di0wm4rRZF9m2Rx/sq+cof8QV5xcCrGzucO927do27UdmzZ+SpuWrgwa0ovmzUrR3LHlxoFM9m7aTttSO3p27EZJTiGDvZ/hvU2bGD91iiIc2tvYkpGerTzbZDKh0+nY9eUOhvkMw2eQN/YODuzYs5NT58/y/NQpbP9iG+OGjsTWYKKTS3vijx1n1ITxZOflkpWXS2HRPUzGEvp79mHvnj08//zzaBwdsVDGFzu3M2HCRDq7diH20GE8Pbqw+aONDOszgKfad6KVswuJZ06RnpPBoGeGcO1WJsdPnmKg10AuX7+Bjc6O4oK7tHdpScbNazi1bsOc117nbEoye6J285tFS0i5eInPo7YxdvxkPJ8ZzMKVy1g8dx4enbsR/L+rGNq9J56ubnwUvZuR4yby4rRXmLTwdVo6t2GU7xhM+Qbc23ZAVWoiJyefQqMJY6uWXLmVzq3CfCz2dqi11tq1xlIDxSVGROasyLg1qSyUmc1o1Wq0JhQB17GZAxqNqlK8tVhUinBrFVSt4q1ZZVHEW6O2jIMXE8gpKUCjFhWQoUyKtz/ORUP2ShKQBCQBSUAS+AkQkOLtT2CQZRclAUngp0pAT/z6YJYptf9ccJ8eyOoVQQwv1+GstSmXsDvNFe9ZQUzXLWGZWyPiLalETOnP2aUZhFRLuxM/ZC9mVeQBUrJdGRO4gpDl5baV1l+iWT9kBsZ/XVSEVXEkbxzP1IRFxKybXJ4BeX+clB9cqxQfdPWexfxFiwicbLVXtR7lNemW7CbN1ZtZQdPRLVmG27ci3orbJ7FxYQCh21LQjQlkxWQDAUvc6hFv77fFuDyGi0GGpou37cCQHMmqihqsrmOYt3QFIbPLhe8a4Vs5bsblxFwMwqWqxfQDi7fi5vWPnRDA5yL641W9FQ8o3ipPiQpm8apIDqRk4yp4hizHX/E1rXk8DMvq4lpjz0uNDmbx4nAOGN2ZvigEv5QZbPFOZKeSGVxemzI8Dt9NF3hvssjPbZjRt2ObXBHTCwkI3UaKbgyBKyZjCFhSGdNVST28eCu6E03wwoWEx4H7GH/meaWyLMW/ieKtEF6T2Bi8hDBRq9ZFMPwXaxb4WOuyGpKJXBVMaMVaMG8pK0Jm1yHSiym2kYUBoWxL0SlrxnzXjcxNW0pGyHD0Iq5r1t1uchzVtpuuPuZL8Y4LwKjUvLVSrTc+G51TdcVr08XbxmJVGavFiwk/YMR9+iKWescRYFxUW7xVlqwH4VmTkehHzdiLZnhd4q0Igfj1BC8LZ0tCGi7u0wlcvYIgZXN5RPG2Cet6VfG25nroVXPdnu/KxrlpLFWcIhq3NtYnbSR4SVhlvxb9aw0LfCpeoqmyDuDO9MAQVgT5UflqS0Pz6gGYWSOy9p5Zc6Wsu/5xQ3vxw38nEI4QDX2fEPGw+K21bEtB+a4RsiII6zs/tW31lXrJVdbXhuLWrko83N9bq7sRVB0z1zHzWLpihSLkiuOhxdsH3Jfr2MjkX0kCksADEnhk8RYVZo0GzGXYAKVqB15dEsJtk4YyTJhstBjvZRLQtw+9Wttg1ubgO8WHC0e+4NCBHTzVuSMJp0+w+Le/QZ+fSwudhtSz18i7aoBCR/p37cGZbTH0erovOrMGlVbDl3v2cf34Oca9MA2HZrZs/vgjRvmM4NK58/g+M0wh0P6pjpw8eZKE88fp2bMXjg7NFYtlP9+RHIqNZkDvQbTv1JEe7u5EfPYJ1zLTGDZiJL16enLwy324u3ahW4dOOLi05VbeHWIPxjD7zQDOXjyLU7PmpCScRl9YQMdO7bGUqhk01Ju1a/+XwV4D6ec1lBNJSdzOSWfosGc5l5hM0tWTYCljqLcPJxNi6d6xLxMXzVMyeuMjd/HL4KV8cyiWfbEH+cWsN9B2cOEXa//CPwJ/g9pGzZ/+8X8816M/7t178J/dX9DvmZFMePlFZi0JxGSG11+ajb3ZBvtSLaaiMoqLjRQZSrDv05OYo0cpVJkxaTSotTaUGksUUdaMheIyQ2XEqCxCiQd1pdWxmmZ2DopIW99h0liwNakp1ar48vQhciz5Qtctt0vWgLBOfoRDZt4+Ajx5qSQgCUgCkoAkIAk8NAEp3j40OnmhJCAJSAKSQJMJCAFkVCqLLgZRI1+sybf4vk80xAbTIdy7tv3r992wx/Z8q31ztP+1OjOAH9tj5Y3vEzDEEtwhHO96BLQmo6plRd3kK+WJkoAk8H0Q+BHsmd8HNvlMSUASeHIJPC7xNrtMjUllVsTCMrOeDjnZeLVrxoIFL9LM1Ywl9zL/+9dgtCY1//3H36J2sufcyQTsNDoO7Y2lW+vuuLbtxu6oPaRsP84wz0HMfPFVvtgeydUb15noNYwWLZzYc+Ar2ji3okeXHuTl3MF39Bi2fryZ9IxMevf1QudgwwDvQXtXsiMAACAASURBVPx97d94c+Z8bqdlcCU5hTbtXOg3oD/29vasf/cdho95ls5duyhZpREffMSsl17GTq1l695d2Ld0pG+v3jg7O5N45RJ9PHry6YcfEvDGzzl79gwaNKSm3yTrViq/+sVbaGzsOJ5wistXUxg9bATx55M5evEIXp09mDh2DBs3rGPYoPEMeW06h/Z+ybHdu1m0+LdE7/+Kk+fO8WbgAu5pYNE/V7P5jyHcyszg7++t47Wh4+jevTsffx5J6+7dGDV5Mkv+uhxnp9b09uyNTZkGW4sNlFpo3a49JWYLRc0cOHrmNCVaNRYbG7S2OiVT2dZWq4i390qKUClibU3hFoSYa2OjazC4zer74u2eM4fINudbbyXcklVSvH1yVwbZcklAEpAEJAFJ4KdNQIq3P+3xl72XBCQBSeAxEzCg1+tJ2jiXYN1qDolitU/EkUXUwgAS/Dew1K8ddvpYwmZMJSGwrjq0T0SHHryRwoY1WE/QOv/7mWUPfhd5xQMQyIpaSECCPxuELaudntiwGUxNCHzkFwYM8WGMn6Bnde6KJ/bliQfAKE+VBJ5gAk/qnvkEI5dNlwQkgR8Egcct3toKS2UbI3ZZN5g7eRR9Ozvh3BHaOBRi0uSRfiqd9t1M2Drb8e+1W9n75RGmTh5Mh9bt2LzhSwb0fZrn+4ymZ9dBnN0dx3/e/oCXn59C22aO7D96GDvs8RszhiMxh7HV2NKpUyduZWcxbLgv6bdu0aHTU9xIS+Xy5csM8fbhkw838cLzU5UM3otXUsjPK2DQoEF06daVHbt2cT75PPPnzqeloyMnTpzg4PE4przyEn17e/GnZX9k6syXKLydy5mj8XTx6EGJoRR3j65E7djBsMG++I7xI//Oba5fv87Z8yn49HyaTBV8+nUkM0dPYUivXoSHhzF66GT6TBvHlx9v5uqJJObNe42vDkRzKfUaL7+1AJPJwp/f/ifr/+evXLx4gX9FvE+g3xR69exNZNRu9CoY88IL/E/Yajp16oxWq6WFXXMcm7VAZ9ecFq1bU1RWwl2DifPXrlJqo8Gs1aLR2ChirY2NhjKzCYuSGWsVbsVhFXLFYf07lRBgGzrUFmzK1JSJzFsh3lrysajK76PSlN//4UNdZt4+PDt5pSQgCUgCkoAkIAk8PAEp3j48O3mlJCAJSAKSQGMEsqJ4w3MuCZNWs3nD/DqtUxu7xff2uT6e9cHLCBfWsIot82pC5ntZrWHlIQk8FgJVrUmtduarQ+ZTR1noJj89Kawno8KdmLV6K+sm16hd3OS7yBMlAUngOyHwJO+Z3wkg+RBJQBL4sRL4VsRbUfjWYqpmm1yZeWvSUooR+8IcpvsNZb7fM2SkH6dzV3uyMhLJu5mBa3dnii0G/rj8b8yZ+ybDhvuQceMGzk5tsVVpyDxylf/75V8Z7jmU0YOHc+PCRb6O2q3UaH152hzSU9M4c/o0paZSBvX3oWMXN7Jz73ArKxODwUDLVs6cOnWKts6teW60H0VFRezZvw+9qRD/56bxVLv2bNn8MWWmMjx69mTi9GkU3ytk67ZIPPt74TNqBHFfHSBmfzSz5rzK6aPxZFy5Tuee7vgOG8mFlEQS444x038uxZYy1LYmbqVmkHwtnZ6u7Shr05pNu//Dwmmv4e7akdVr/8Y4n0n0mziGd//3z0qN2nHDR3HyzGmy7uYwflEAxTl5bPj4I0L/5y+cTDzBB198ylsTX6Ln073Yc+BrzqXfxOfZ0XwWc5jmzZsrGcR9PXuTdycPGzt77hYVYevUnLTMXNJv38aks8GkUqNRaVGLurZaNSUWExqRIVvtqJ6BaymvX1v1lOoxY65mm5yFVbzVWIRzsgYz0jb5x7p2yH5JApKAJCAJSAI/ZgJSvP0xj67smyQgCUgCkoAkIAlIApKAJCAJSAKSgCQgCUgCP2AC36Z4q7VAmcaB2Yv/Ulnz1mK2xVanwqa4AEtxDh8s+RXq4iuU3Enim1NfMnHqSDQ6G97ftJHX3/wZ9s2bczcvH+d2bZX0zSuHEzFeK8QxR0fhrWL2fb4bbUERLR2dlGzZSwkpdOvaFVNpGXfv3mXi5EnEHTvOzcxboFWTnZmJnZ09Xv364uTQgoKcXFq2bMnxUydwat2K8WP8FLviSeMmsPH993nxpZcoNpeCrZbUjHRGjR5NicbCZxH/wZijx6t3b9KvXAdjKd6jR9CxhzsRm9+lR9uOONu3ITHtGi/OmMSlxCQuXc+kb99u6M0aPt6+mf964XXadmjDurfDeGmEP27du7Dh/XX09fDC3saWm6npqNRq+r76PDlXUtm/dy+vvfkGZ86eZsc3MSx5YTY9evYi9ugxDp1OQtfamdQyFR3au+Ds5EhbJ2duXLlOUbGRZq1aYefsxPkbN8krKqLMRqPYGAsrZI1Go9S8NZrL0JXXub0fomrMVUrcVs28rTtWqou3ORRgwqLk7Urx9gc88WXTJAFJQBKQBCQBSaBBAlK8lQEiCUgCkoAkIAlIApKAJCAJSAKSgCQgCUgCkoAk8L0QeFTxVuh8SnamxYQi3qqbMXtJCBWZtyq1PWZDETqLmby8DLb8/tc8pcsj6UgE5y4c5NlpfnTp3ZktmzYyc/Yc0jNvseWTTYwdOxY7XQvSjiYx4dlplFwuYNXv/sywLn15rs9gklKS2Ra1B0eLDTOmvaTY/G7fvo3Wrdugv1fIjFdfZXPEx/zs9dfYt38/EyZMIOqLHWSmp2Nva0e/QQNx79UTs9FEUUEhbVu15tNPP6VDhw74+D7D5evX8B46mNTrN0jX36GsyEDa2UuM9h3B3VvZONjZ07qHGxdvXGbvgX0EvTKP3Tv20fWZAfiMGcG1b+KJ/uYIU156novnr/PV4S+ZMXIqLTu04pPPNzN/whwuXUsh8dwpJoydwFdfH6SNfQt8hgxG29mFjOTLfB37NZ69vLBo1ew/c5x5z06k/8DBnDp/gUOJZ7hx5zZat+549fYk7fo1nmrVhjJDCSazGpV9Mxxat+LIpQsYykyUioFSaVCjQatSgwYl89ZepS2Pu+qirfUv79sp1xecKpUFTZkKs42a3YkxZFOARW1RMnrNMvP2e5nT8qGSgCQgCUgCkoAk8OgEpHj76AzlHSQBSUASkAQkAUlAEpAEJAFJQBKQBCQBSUASkAQegsDjFm9NZWocVTaYykowaIt4tl0rlv/Sn7de9cXRPp9hkyaQkXmNzl1bM3bcs8QcPMKx+NM899xYbqQlExd9lGmjXmD73zdjKdUxxKMfhUk3cW7ehvxbuQwZMoQvorbRo2N32rRxQWtjQzOnFvTo+TTvb/qQaZOeJzMri0uXLqG/k8sw78FcunCR5yZNxLaZPf/Z/DHDhg1Tar1+/fXXvP7668SfSODEmUTmvvYan0Vu5ymPrhTk3KWtTTM8Oncl/9ZtmrVojrqNIxFffkLP3n15ecwLfPjPfzHprXm0dWlP7K69xJyKY2lwMPuiYrh0IZEXx0/jcloKiSeOMKBzP765lsjggUMZ1H8Aoe+vY6CLBy+8MIWEpESMhYVcvHyRslIz/bz7E3Uyjme7e+E99BlOnbtEUtpNUjIzeKpnX3r16snpEyfw9HgaY1ExpWYNA0eOIDbhJGdSr1GqUlFiNqPV2mKjscVWo1XE2zKVBW2ZKHJ7X7gVlsfKUZGRa6ksglt3dKktaEtVmIR4ezqG2xareCt4isxba03dhz9kzduHZyevlAQkAUlAEpAEJIGHJyDF24dnJ6+UBCQBSUASkAQkAUlAEpAEJAFJQBKQBCQBSUASeAQCj1u8VZm12BtE5VMTxc3MOOakUXYnkd+9OY6nO+sYP/U3vPRKdyY974OxQMeKP35I9OFNYGuGEtgVuY3wddv5+G//h72lGe8G/x95R65TBrwy9VX27N7BkMGDKcjTM27CJNb+vzX07teX+NMnmfHKK+zevp2SslJKy0p58fkX6N6pM2+Hr2e6/4tkZGdyJDaWwd6DycjIoEuXLnTv3l2xcNaqtIq9so1DC1p3c1XE23vp2XRt35FbV2/Qd0B/mnftwDuR7/KL/1pCu1IdG/69lhcW/4I2bV2J+Od6zmUk89e/h/HZB59TZMzj2UG+7P9qNwU5N2lt48Jl8x1+8UYgljITf/3gHYZ16om/vz+RH0dQWlZMkamU4vwCBg8dyhfxMfi69qTPoEEcTjjFrWIDabm5PNXZHRtbrZBJ6d61G6UmM2UqDRrnVuw+GIPW2QkTKopLSxXxVqu2wUatUcbDpAYbJbvWmmFbVbitsE5Wm+sXb0XsWFRma+atVs2XZw6RZRE1b63irVCIfwzibXZ2Nnv27OHFF1/EwcHhEWabvFQSkAQkAUlAEpAEnhQCUrx9UkZKtlMSkAQkAUlAEpAEJAFJQBKQBCQBSUASkAQkgR8ZgUcWb9W2YBG2ycVYNCq0Ji0zfvN3bpeVgUVkeBqxsTigNakxmwspK73NbwKnMNi9BHvTBUpKDKgtZWRnZDHrpf/HP9/+A4NGDADtbe7dKcLB1gFjMwd0+fbc3J3IR79ZjVOxhjsFBbg0b4G7hxdevfrg0rkzF08ksvPLHXR0c6N5KyeKS4o5cvEc8156hcyzKUz0G0/alats272DX/0qiNNnTisio1uHjnyTeIKxo/w4cfIk2fl3odTEuSsXGTbImxGjR/PPD9+n5HYe40aO4/ShY7yy4E1y8vP598fv8pe//J2cyym8s/Ftlv7+v0GnJnjlMrp17c78Nxbw//7we7yGj6Kbx9N8+P6/6dX5abQGNbdz0/n5H//I2bhjROzdhv+w0QwaNpS///2vuLRsj0Zry62cq/iNfp6vvt5HV9cOuLs/zckz1yi2wM07GTi6daGFXXP6e/ajIL+YrLt5uPfry9cJR7ldlI/eVodarVX+aNQ2aFSi9u19QbZqZmtFLFSNiYrP682AtajQmMyomqn5MukI6cY8EIKuEIQtQrR/tOOHkHkrxdtHG0N5tSQgCUgCkoAk8CQSkOLtkzhqss2SgCQgCUgCkoAkIAlIApKAJCAJSAKSgCQgCfwICDxu8bbMcg+NyR6tRYONrZl8/U283VsybmAznhvjBkW3yLmdSUmRiWwh1jq34uyl42jUBs6dPcXAfn5M8J8NuaXc2HOWt3/5Z8b3HoZti2YkfB3Lfy0I4uzZs+TduYuzc2vFstetS2fCN7yDwWxkxmR/2rZsxZ2sbO7du4erqyvxJ08wdcpUvtq3jzHDR2Ky1RC5aQsFpjKcXdrQqbULbl49Sb98jf6DB3L+agoRX2xnysARDPDow86IT5kZvJgTF89wcN9+liz9b84diiPhxHFmzp1Feu5t3v3wXUaNfJYRz4xmdegqfEeNpX0nVz74eANjBwwjPy2XUq2RVxf9mq8+386ehEP8988XUqQysf7tdXh28aSwuIg7Wen87I1APvlPBBaTgd69vbhyLYcitYa0nJu06+5OR5cO5GXn0b5NR85dSuaVX7zB/mPfcCH1Knk2tpXirci6VaFGlLytOB6neGu2mGnEdLnRGSTF20YRyRMkAUlAEpAEJAFJ4DEQkOLtY4AqbykJSAKSgCQgCUgCkoAkIAlIApKAJCAJSAKSgCTQOIFHFW9RaVAhsm9rZN6WmhXbXJO5EFt1CyxmFSZVCarSe9gU3WKEhy3jBrZBp8nBydmWA1/H4Tu2Hya1I2XcxdHeCXNZLkXGlvQYMAhbvQ0f/mEtMf8+zM+fG0uRsYTUC1fo2rkHh785rIiSzo7OvPrqq9y9e5cP//MhL73wEqnnkvHw8CBqdxQdO3Tkqaeeok2bNnTo0IHPP/+c19/8OXu2f0HylavYN3fApX07hg73pV3nrsQeiGbg2OFs3RzB1atXWfHWEm5mZpF78xb9n/Njz/btGExGxo18lpj90bi0aYvazpZ7pUZ2HdzDm68FYK9tRtj7/2D+y69zIzOL/Yf38PygkeRcvoWupQ1TX57NF1s/J+HGRX6/KIhLN6+zNfJzenZxp7jESNbN66xYHsKmDzaSkXaZjh3cyC0w06GHO/EXTmLbwom+T3thuWciNycPe0dnhk+ewDfJ5zlw/AglLRxRiTzY8uzbH5t4KwT5gwcPcuTIEXQ6HWPHjmXo0KGYTCa2bduGs7MzFy9eJD09ncGDBzNhwgTF+ri0tJRvvvlGudZoNDJixAhGjx6t3GPv3r3K55mZmYrYP2DAgErbZHt7e+Li4sjKylLqLYtzhdV1q1atMBgMREZG8swzz9C1a9dqAnlKSopyrogjLy8vpkyZQtu2bbl27RoxMTFKO48fP46Tk5PyWc+ePRFz8+bNm+zbt4+kpCS6deumfCbsvcVx+/ZtoqKilP517NiR559/nk6dOin97tWrF3369FHOE2wKCwsZN26cck95SAKSgCQgCUgCkkDjBKR42zgjeYYkIAlIAk8kgazIOXimLiI3yOeJbP+302gDqfFJ4OWDm923c8eqd1EYR/pzYbM/7b792z+xdzSkxpOEFz6PA/qTRkWfTGxWO4Z7OP1wWx4fRqu1bjKOfwAj1PDcySJyjiepi3Kpe1k3kLRxIQGh20jx3vBYxvOHtq98m+35Ltat+LBWrHW7wGb/unaMB9ivsiKZ45nKotwgvo8dvjHuop8T2PsT//7xA1hQZBMkgSeIwCOLOUK8VWnBbKxim7ya26UmLBY1aoyosEOlsaHUUoKdrRrN3WzG9Xahn6uaO9dPEX9yP2XqIt4MmoN7v/6gLsJSbOHapUvsPfwNd+4Zyb+YReGlHKb0HEVuwjUGDvAhMS6eW7eyGDTIB42NLd/ExtGhQye0GhUajZp+Xn2J2PYfxg3341JiEvNnvcqmDRuZ+8u3CP/H/6NT1y7o7Bw4f+EMfQb50KFtOyVr16FTR+5lZFGmVZFTrOeDd9/FybElv/nVYhLOn8au1IJ7j25cOHoCt8FeJH5znOPHv6GHWw/UwqbYzpaTZ0/z2yVLuXb5Ch99sYWQpSt559P/cPn6BWYM8eNORi6mknxemP4y74W/w12ticVLgjhyMp7IfVFMGT2eG+k3yc5I5/fBK/n8P59w6exJHB1agE1LPAYOIurr3bTr1JmOrVzw6euDvW0LisrMGBxsifrmMGl5ORht7bEoY1T+p0rmrVKz1nI/N/ZhbJOFGCxsk83NVOw9U902+bvIvK0QX/38/JTMaiHIDx8+XBFPhYgphFoh6Ip+7ty5UxFMR40axbFjx0hLS1PEUHF88cUX9OjRg0GDBikia2pqqvKZEFX1er0i3gqR9tKlS4rgKoRSrVbLjh07lJcDhFB669YtRWgVtXGbN29euQrk5uYqou6kSZOUlwdOnDjB5cuXmT59ulJrWbR5xowZuLm5IUTe/fv388orr2BjY8Onn37KyJEjcXd3Jzk5mdjYWGbOnKn0Z/v27QwcOBBPT0/l2aKN06ZNU4RqIRKLNlaI2EJoriooP0FLlGyqJCAJSAKSgCTwvRCQ4u33gl0+VBKQBCSBx0+gsR9XH38LHvUJqUS81J9wvxgOLfB6yJslsb7fDFLWHGON37cvnknxtu5hSVrfjxkpazi2xo9Hp15/HCj8A3bfb4SLO75+81gesgCfKg/WJ0cSGhxK5IEUsl3cGeO/lJDl/niUC/o17+PqPYv5ixYRONmDCs2/1rMqnrq8YYEiK2oho9Z6s2PffDweMoof+2VSvH3siJv6gIbnTiPibdJ6Rs5IIGjfOvy/pRcnaopwP7R95dtsz7e7btU94g2Ltw+wX0nxtqlTSp4nCUgCTwiBxyfeWhC6oJpS1CodGhsdhjIDZaUlOBhK8OvTiam+PTn4+TuUkc6C373M7Tt3aNvdkcTEk1w4e5qu7fpw6cYl7hUZyTh5lRF9hnN5/0mGtemNsaiUr3ftp7/3EIRwdzLxDMe/OcbYMeM4dCAa38FDORRzkI6dXBUhrWOHDrRzdCZm71dMnTqVdR+9wwCfITg5OHE6+QKjBj+DS+dO2LVqjfH2Hc5cS6FjGxc+/uxT7t67yzMjRzKi9wAupiTTtWUbUrNvKVmZ7Z/uyuYN75OReoNObTvSqXt3svNySbl8laCgIJKvXSHy8whW/vnvrHn3XdJvXOTnk17mRnomN5ISGTlkFKdOnSLVcIff/ub37Ni7i0NJ8bzx4qucTjlH3t18Fvx6KVGffcaRI18pmbxOTk8x4JnhxJ89QbuOnejt4UmHNq7ExMRSbFFjdnQg/moyhZRBs+ZgET7JakXANaNSbJMV4Raomof5rYi3JXrApNS8/S7E26NHj3L9+nUlq1Rkv5aUlKBWW32hhXjr4+NTKVoKUVNkuQrRVJwj/giBVBzx8fEIkVVk5grxVtxLXCuOipq3ffv25fTp08r1jo6OymdnzpxRROCJEycq43jnzp1aGa75+fmKCCvuJzJqxTNFtq+dnZ3SdvFscU/x92azmS+//JLOnTsr2bMV54mxKSgoUERg8ayioiIlU1eItba2tsp1Qghu2bKlcs2uXbuUz8S/i/6I+1cVlJ+Q5Uk2UxKQBCQBSUAS+N4ISPH2e0MvHywJSAKSwOMl8G3+qP14W1rP3YUQsXALZPsRkriC4Y8hc/ZR+yXF20cl2ITrG4iDmvwN+lTiQucwQ7+Ua+smK8KxISmMqaN247t1A0G+buiMqcSFBbAwNZB97/njBlS/j4Gs5Di2BC9k9/BN7AjyUQTcH/VYS/G2CYH4QzilEfH2MYzjT0m8/S5GuGHx9gFaIMXbB4AlT5UEJIEngcAji7dqldU2uVbmrQWLWY3JXIKNylZBodKpwKLCzmimhTGXl/wGce96HM9P7YeTawG30nJwbG9m284deDzdncHe00Fr4OtdX9K6zIG+vX0I/++/obtaxL1cA+6dutOhgxte/Qbwj3/8izffeJM7mTl8tPF9Bvbqw5Xzl3hj+iyyjYW0c++i2BEP7NMXR3sHPon8jF//9jeoHRx479/rGDViJD36eFFw5w7vhL9Nv0ED6fjUU/x7+8f06+bJuDF+XI49TvsOT3HtUgrnstOY/bPXsdfZ8tHbG6CkjBG+I3m6Ty+iDx3m9p0cRTBLuXmN/bu2EfTrP7Bp5xdkXD7Hr179OVdS04g9HEV3x840s7PnRk42Cxb9kvB1/+ZmSR6/+lkAh08d5/q1dJb8cSURmz/km1NH0AEOmra8PHM2KddTyCm+x+iRfhQWGkg4mYTr0724cTeX+EsXMNlpQavFYhFCrdr6T1V5zdty+9xHFW+FEiwyby32Kr5MOsIto1W8VavUiqD4qEdjNW/Lyso4d+6ckkkrRFaRpSpsi8VRU7ytEGFFZqw4hJCbkJCg2GyL47nnnqsUb4W1tsjCFYe4LiIiQrEkFpmsQjytEG+FWCuEUpGle/jwYYTAW1eGqxCGxefnz5+nXbt2jB8/XrmfyOKtKt6K5wmxVTxfZNWKTNzo6Ggl61Ycwh75tddeUzJtRRZwhehblbNgIjKCe/furdg/C1FXWiY/aiTK6yUBSUASkAR+agSkePtTG3HZX0lAEvjJEFDEpiR/thojWBx+gDTXMQSuWUOIn5CrrEdqbBgrl4SzLQXcpy9lw5r5eFVkLKZGE7x4MeEHjLhPX8RS7zgC4sotguv44bjqj/zKD9QuO5h1Nozg8AMY3aezdMM65ns1XYFNWj+SlU6rmR83gbhZGYQ0oN4akjayZEkYWxLSEFmTQatDmK90JJ6wVhNgr9VmtD4mS12iWRwQep/DuvkoTVX6mYT/ViMRi8M5kObKmOXreC9ouCIM1hb0UokNW8mS8G2k4M70pRtYM9+rdvZpXfcNXMOapS5ELw4g1DogVZiJfqzFZccszoYFl4/JUjZUtFMMpiGJiOCVhH5QPtYhawiZbB1rZTycNuEXu6rKvdfglx3K4op+ieeH+Clipjj0SRGsXBnKBwfScB0zj6UrQphdPn5WjvOJcYuwWrTqqsdWLctMfTzrF7/F2m0pZIs4XBHCcv/7Wa0NTcqG4qBOQVUIWMqQCztRa9ZupH8in82+H/cYYgnuEIDL3ov346Km/bU+msVDQnHfug+R+P2w4m2t65R5FaxkAeM+Bv/l98epKofaL19Uj2VIJTp4McGRB5RYG+O/nDUhkyvHz5AUQXDl+AUSsiaE8nBQYmXjQmuc6cYEsmKygYDo4fXY7OqJXx/MsvAtJKS54j0riNWry+eHsog0rT9gIDlyFcGhkVi77q+0qcpydL/7Dzw/lIbUO/ceT/z7syk7lCVbZrHpghtrPSOYlPgZFWGWGjGF/nGBlS8R3O9cwxxqzp3U6GDrHDW6M33RUrzjAjDWYZtcMzN80oZya159EhEr768L85auIGS2lzWjvILzpmxCl2xh1qaqdszWeFtV2fDlypxya2TuN7qv1JjsqdFhrAyu2IMCWb0iiOHlU9U6bhvwjVrJMrsV1visa18yVikPUO86aF1DnTb4ErVyGXYralsXV2NfzmZ+jBsRyt6gY0yNNbJ8pSR6cVc2Dr9/P7FmjUoLISNkuMLZEBtMh9A+JO6cTVaDe+P/Z+9M4LOq7rz/vfc+e1bIwh4EDatRVHADSzUVKihqJFYZaaXSFgffQnHelw6+lcH3U2aYjgx0ZGA6WpyC0BYbWxWs1GDRoCKoQFAQZAtLyEKSJ8uz33vfzzlPAtkTKrie+ylF8tzlnN8959x8nu/9/f6t5zj4d6xk3iPLeeFgOQPEXF38OHkiMqDb7ZNPgHjf1+RS9ETjc+7+x1nz5LR4+kAH46DrZ0DHv1+0eQZ0dV+at03+LpJL+ZJ5Hfzu0vna97X5JU91VCnwFVPgQsBbbAcaUWxdwzAN7v2HpVRE4/A2asZw66ImbhTdCaatowVNvKEabhmTzZyHJlJ36h3e3r6BS7P7kpzpZfVz/0NDIMKiRb9kS+HvIWwxqv8Q3n7rAzx+ncGhVHq4DtA1KAAAIABJREFU0zhzqprqk1XUB4K88pfXuDX3Vva+t4dATQ29E3ty7VWjyPD0wNs7jeRL+vL4/1vET+fMo/T4SV7c9DI/WfgzsE2WLPgZ+Q9+l8HZw3lx7Vre2reTf/z+T9i170PWv/0qT/zDAj54ezvHt+/hqjGj2fHuu/gG9+U7P3iQyiPHWL3yV7jQmfWDWVi6xvt7dtMzPU2CvF+v/w2VRw/z3ZmPsOEPL1JbU8qcWY9QVlLK+pfW0tebxmUDL6W6to477rqTp/9zFado4PF5/8DmHUW8//Zu/u+SJ3l2zTO8v/sdvA4XupnAjAdm8N5773LJlTnU1gU5cOQ4k/Ly2Xe0hH3Hj1N86CCupATpsBVuW1FzWPzd5LxF0+RnFxPeCvDaFXztajp1drz4TNSZFY5VEWEs3KgiGrkpxrgj561wpApw6/P5uPHGG+XxIsq4srKyQ3gr3LAiNlnAVFELV4Be4dwVoFTAWxHH3BS13NrhKvYREFU4bcUmoKuoQyuikUXt3I6ct2lpafLcwimemZkp+ycilsW1WztvW2uxd+9e2Vbxc1GzV0UmdzXS1OdKAaWAUkApoBRoqYCCt2pEKAWUAkqBr6gC8S/zy5mzYQ3zc1MIF60if0oRDzYChtCORUx4LIXFG+YyLsUvayWOL2yq31rMygnjKbz7VZ6ZkYO7fBtLZuazPLOxjmI34O3EVXfz1IalTMtxc2DdTK5fNZatbzxMtwKQQ0UsGrWKnK1rmXRwEaPWj2Z7o5Oyze1qhGxZT29g7rgU/EXLyJ9ykDlHVjA5pR14u8At25WX48a/cQHjHy0kJXc+Ty+eRo77AAWzp7Bs9IZ4VLPs5wLcT21gaV4Obn8hS6bnU/xgHAa2dmzuWDSBx1IWs0HAXb8AZOMpzGunvmGb825kwfhHKUzJZf7TApK6OVAwmynLRrNBahbvx6q7n2LD0ng71828nlVjmyKlSyh4YAIb8zazIi8Lygp5In8RmU9uZu4Yj4S3EzfNYcPT88nNCrNj5UNMXHWQW/KWsmJ+LinhIlblT6Fk/pF4vHTJOqZOKCB3zTM8PKZJ03Njp+3YWsIdU/wsPLIUcXiLL+5DxSybkk/xrHjbPGWFLJo+Gx7fxcKu7NRdjIM2YDRURuET+SzJXMGLc3PwiLExaBmjd710FqrFx0+IsuKdlGeOJqeXpwMwG6JoQV+WXL6Ll9rc6+4vGi3beIDVE6ZQ1KgFJQXMnrCM0RvekIC4+dYVvD2wegJTimaxeYVwD5dQMHvCuXFbUsADEzaSJ+NzxXB4gvxFmTy5eS5jPH4K513HkpQVrJH3vpiCefk8El7cLrxtcR2Pnx3L8pnuf5xdCwWY6n5//IXzuG5JFk/L9QZKCh5iwrpcNj8/7SxwPtv/854fITqbexdt/K95ilnjsuiV4pe1aAvOzvW4Q7bw/iOsmNwyOLwrHVrMneKVTMjfyYON62hJ4RJm5i9nUuPLKG1GYRvnrXh5YQIFuWt45uExpPiLWJY/haLG9Su+vs2kfM4anpo1jqxeKWdjwpvO3a7ztsVzpeXc7/y50rLFAmqOeiLEk0/HXywoKZjNhAW9eHrXYpm0IK+96m6eXLOQvCGZpKQcZOWEfHY+uIGl03JwlxTGn0uTmqLLO1sHixvX0CdZszCPIZkppLR6l6gtvBXabGicJ0UsuWMK/oWNa2Szrsi5unNWI6wtYd0do3jk4OO8uj9ej1bA3NmskM+Upj61/2xs+bySqQH5xcxqjMEuK1xEfOlcyDh/073run1NLzFtmrOBp+fnkhUuZt28fJ7Iejo+j9sbB+f9DGj5+0XLcdP1fTnXth2sfGgiqw7eQt7SFc1+dylhfuPzpdO1r/tLs9pTKaAU+IIpcFHg7aPLqIiZEt7GLBu37oBYmFCsAY83CYdpkEQIs/4ks6Zcx2WXuIkFT1Javp2Y5uTZ3/2an/98JW6fF91VRs+EVMInqglFbSr3ldGn2k3VCT//8YtV9EtI53RFJekZvUj0JXLy6AnuuvU2BvXqS31VFQEMhoy+ivf3fMC217fyvwQ4PXKUd/fuZtJ991B56gT/+atVPPr3c3F7PfziX/+VvmmZ5N13H8+t/h9y772D3ln9mffE49w25BqG9B/IR++8x4SHp5M2dDBv/3ETp44epbq0nMtHjGDU6GvYd+ggyT1SJTB77ImfcdXwIdx51zSW/8tygno9P310PjVHSvn3Df9FmuZl8oRJfLLvINffNJbfP7eGCi3Kov/zU17ZvpXtf32Xf/q35azZsJa/bt9KgmGQQCpTp9xD8QfvMfWHP+TAocPs/uQwl4+5Hn/U4i/btnG6uhrD48Khi7q2GqaFBLfC+WwbwgZ9YeEtPp1Ne7a1cN5ebHgrnL3CpSrq2goIKyCpqF3bHN4Kh+zNN998tuatcL2KfQUU7du3L6NHj6a+vl7Wi01JSekQ3orPhWNXRBQLQCxijYUzVswfAWOFM3fs2LHtOlyFS1Zc784775SQV7hot23bdhbeitq14twihlsA1y1btnDvvffKGr6i/q2AzSIOed++fdKFK6Cv1+uVNW+vvfZa2V8BlDdt2iRBr7iGqNMr2iSg9v33368ik79g665qjlJAKaAUUAp88RVQ8PaLf49UC5UCSgGlwN+kQNwdOYeqhfE6OQJYCRi1YIAAfpkSLuyc1czRKt2Iqxm77xkmlyxj2HRY0/jlszi6BYTqBrx9IjMOveQm99/I/eLcvbruTqioObAtZuU3FpGy9pyrrcUZ5LmLmHFqKbnyy3g/B4qKIWccQ9qDty002cGiRmduk0xt+1nMnKqF8kt4efaNsxm0aqx0UbmFxk2OTdmOncw6FQcPUnHhuFo9ln3PTKZFtxudTs3Pu2NRTyby6rn7JfcpIG/fWvJ6iS/1nyCzGYSU7dx4f/zcO5Yx7IlMNr90DoQJ59+E8sXsnxsHBsuzdrFWkDyxCbg3qoC8XWsl3BNbS+f0MB51NwLsxn4LAJEffpL9c8fEx8JZWCGPZlnP6bB1P3NzWp6ruevsrKt3xzrW1Y7j4XZtl+fublfjoN06tLc8yTtrZzRzlDVp2PG468hV21yT9mveTuJpeX+6e+74fUx55yVmyAK4LSFy87N0BW9F255IeYeX4iciVFbMzvJMRuf0onjZMJ7I3Hxu/gkH8h0TKF+8n7mZYlwVcr98uaHxijsW0XN5TrvwNuT3E3Y3A10CEMpbPbfxpYLu9YeQHz/NztPZmnC+84PO517JRR//jevC+ty4hv6NzB60iUnNNW66uV3o0Pk8FBBsFCXtOG8bJzE9l2edu49iXXjU3fgCyNmJzDfywzwp1vZ21qzWI7ldeNvh3I9D6w6fKy0XwXYAt5+NswexPjf+wosc482fI+30p6TgAUaVNDpvO10HQ23W0E772o42oj3T2SrX1BZbyTrumFDOYjEnxHEzSxidXYB7hngpQ2gynpI5cZd/mz61mAfN4W3Ll0canz7sWLeO2nEPk+tuO+Y7bF+j8zar2XqPiKMff5zF4nklQXDLZ9eOZd14BnT4+0UjpBbPs3inO3k+ifuynOZtk/e0II9da+Ox9q0TNDpb+7qf7dHxmq0+UQooBT4fBT4tvNUECLRFbHIMWzcwrCj58/6D8rAD9LCEhIYormq5MbUYthbAMN24ohoOrYbcnESuGZJB/56l/Nu/LuR0dZC1L/wPgQaT5zc8ww8emcWx4iJSevQmyehP6HAF61b+hgxfb2qPlTLxugn8Ye1z3HZzHsePllL05l+Y86N5BKvPsG79fzMx73sMGnoJ//df/h8/mP0I2dk5/PmZtfRJ78nIq0byH79YxqWXZnPb/3qIE2/vYdWG5/jOrRNJTkzg139Yw8P/+L/ZsXsXBZv+wk9uuZOMHul8VHKYb+ffTaghwO9WrKDPpYPZW1zM0MuGcus9d/P21jepLqvghvE38dh//oJv51zP5Mm388SSRbjtKP/445/x4cF9/PmVP+DCyfemP8iOjz6kr5HEW+++RRkh/umxx9i2awd/2vwGv/jnX7D8v57i/UMf4bNMejuSuX3i3WQkZXA6VkeDaXOgvBwrKZm0AZfw0p8343R6JbgzHfFxZWHL6GRR+1Y4pOPwVhee3DYDr6Mx0Z4LVovZGCKCOcnBC+8WUmUH5dVEwWNb2Hrbnv68BnpXzl1RB1bATlH/1e12S4A6btw46YoVztsePXqwf/9+RL1b8XMBcgXsraiokBC2uLiYUaNG0bt3bwl/RSSyAKatY5Ob4G3TsQKciqhkcZwApWvXrmXSpEntOlxFH0Rcsmjn4cOHZZyxiE3OysqSscnCBSzaKfog3La333472dnZEjiLmr6vvfaa1Oymm27i0KFDso0iPln0YePGjbJ/AiaLn19yySXx+91YO1e4ilVk8nkNObWzUkApoBRQCigFpAIK3qqBoBRQCigFvqIKtFfz9twX3bSKxGwSIQ6jxm5rBiUbPzpfeLs8q5njtAWI7Epw8QX+dey8/5wzMx6du7Zl9O3Z05RRuGAmsze6mZSXR25eLrk5vRodZO04b5u+6JfHt42p7KqfcfBZwpymCNEmeCvjes+FjJ5t3qRGt3LzbncBv+WubeDtcrKagcLm7US6rDe1Ffbx+JfnbeostnM/zkGarLYARkDrwnkMWh2P1pXX60THNtCzxZf8Xd3/ps+7Hgdtnbd+itfPJr/ofrYKqN3NcddteNs6WrkbXWntzi5ePZMHlhxkdN4sJk8aS+64IW1jtZteluhEYxEVPvOBJRwcncesyZMYmyteVpADR96/9odDFXNZRs9H3S1d8J3WSi2jaOUTPCFjk5s6HI/QHUOI7vZHvlRRsKQxNrm88UQdwO/znR8lnc+9OLztfD36dONfvtVxFtiO2zmPQQW57UQmi253rkPrdhTNaO70PL+at21fspATmXmDVjNOrCUSesfXsqaXU1oP6XbhbYfjsnXUcsvnSsuXHNq+kCL2lpHD4SfbXbdkf4pmcGRp7tk50/w51/4LFoBcB8Uzr+Ua2mlfuzMGz55AvGC0gJS1LzH54DzuODCDDb2WMDO0mJfySljQdxOTGl/q6Xwtbv48it/r4jlVnH3/6nyfIWf3j8cmN39+iGffop7LyWl3HLQD4bt8Boh3gs6B9K5ffOn4vrRdj1s7kjta+7qxIKtdlAJKgS+sAhcb3orz6wLgmS5szcTU4/DWGdNwUMudV/TjO1Ou4uWCBUyd9m1O1voZcGk2r726hQG9fQzPGcaxo5+Q1Wcgmp3OpmdfYtP//J6hfbJ46If/C3dAY8PSX3HfhO/x3pvv8PKWF1n403+jaONW9hRv4ba/y6e8uoLfbnqRX/z7v3N03yFeeOY5vjP1Hj45cYRdb+1g3mP/iOl28u8/W4QLB9+f/UP+uv4PHHeF+OHDs/jpL5fgqAox++FHSIjohAybPiMG8/If/sg7b2yhb3ovjldWcNfob3DdtLv43dKVVIcD3DR2HL/+43NcP/Japt6ZxxP//E9EbZNH/34eH320l1fffIV0LYGpU6dypLqc4qLt1DfUENYM5j/6D+w+epBfPf88/7HwX1j17Gp2HzuIFx0fBt+58z68MQek+LA9Pg5XV3KiLoCZkMTbO9/H4fHidLqx9ThElS5YdCwBbAW41QXIFbHJLelqV+NBnEfez8bNNj9feNvRxBIxxa1jky/WJBTwVsDdyZMnn7fDtb2atxeinU3wdsSIESoy+UIIqs6hFFAKKAWUAl87BRS8/drdctVhpYBS4OuiQNfw9lHcW9vGtQp92oNZXUHNlo6xrmFJh/ehMcKxDYq8/Oedxi4L5+G2bUVsXLeKTcxlw1pRl/NiwNt13DGqnMfbg7etoVhHnewOGDhfeNsKajS/9IWAt2UbH2L4+smfHbztxjhoF7o2j0pO6Sg2GZo7StuHtxcjNrnxrvgPsKNoJy8ULKfg+FhWrFlKbiv3blfO2/iZ/BzYUcTOFwpYXnCcsSvWsDRXsPXhtIR+zUaDALXdhrchdiybwPTiuby4Ii/uZm5RU/g8+7NqNC9umMU4kVfbGVg/3/kh4G0nc+/ij//4vRCuURGTnlc4nPVj20Ymn11bO9HhosPbso08NHw9ky8avO34udJyOewA3i4bxnjW/O3wtsN1sD2A2apFIqa5yS3anTHYYloNY1X2ZmZse4Di+9/g4ZR13LHAw9PzSxi/OoftjcD5CwNvZdLGKkafB7zt/BnQBbw9j/vSFbzteO3rRqzH1+UXQNVPpcCXUIGuYF1XXerMeWtrIQwBCAXss91YRLCMMLrpxmE5cOCnR9jPd24fwbdvdeHwhcBwURsLcOLoKUZclkFNZRl79n7MN64fx4H3jvCde5/kwTuuxKqu5Mf/ZxF1O4+y4+U3yc4czspfryL31msZmjmE4h0HuPraK+hh+Pjv51Zz6TVX0C/7MumQzLttCuFAkNe3vs7fT3uIHlcN4bcrn2FLyUf8PP8h+l+bw6/mPSZr5f7d97/PymefwTCc5N2TT2ZiKqX1Z3hvx3Ze3/Ymtm0izK2puodv5FzD1bnj+eXSf+O6q6+jz8ABrH1hPcMvG8UduRNY+ev/pDzawCPfn82ud3ewde87jHRlMnHSRCr1IK+8/BKOiInww8778f/mcE0lv1j7K/75xwtY/7sCPjp9AsFcDdPk1htvIbtnP9IG9ON3L71M38tHEvL5eO/QYcpra3Em+IjFLAxDWKPBssVNaAlvhfMW22pxi7saD03gtskR+3WHtwKS7ty5U9agHT9+vATj57NdDHgr7s2pU6d44403ZFSzqO2rNqWAUkApoBRQCigFzk8BBW/PTy+1t1JAKaAU+NIo0Hlscgrrpo6iIC9eu7XNVryMYbNbxm12FSd8oeBtybqpTCifL+N5z20i9vUB/IvbwubmcbHxyEThghpP+Mkq5o658PC2eQxwi9hkUSNQRhF3EO/cXOTugIHzgLcpImZ6JjwtaiG2kxt5fvBKOHW7EZnZTedte7HJoZId7AwNYVzcKtru1p1x0CW8zRI1P9sZ5xJczCTz1XiUaYfnuW4J2Rs2y3q0Hblzu1oQWhznP0A80bvJbdsyJrblEGkde958LDePBo8fJeO8ZWzvJA4uGsVMGutZtm6gHFfdjU1ux+kpIpYnpsSdt+fRnzZjsCm6u73Y6fOdH+HO597FH/+N90C40wvgwcIwudubxVI3uwdd6fDZxyZfSOdtB/Ot3UnSXl3gtrHJLRzTXcQmy5j1DtfBiwtv5Tq3PsSDRVncv1s4mcUzawF7c/wUX77ibIR59+Fte7HJIUp27CQ0ZBxDQm1d061d0udkb6fvIup51F7mn41NbjkOuvUM6GZs8vnel87hbWdrX17L8gRdLc7qc6WAUuALpcD5wqbWje8K3uqmcN6KaqtuLD2GaQTB8mJYTum8tfzl/Oi7t5A3MYPAmY/4aM8uPMkGw6+8Ehx+Sj7ey6aXX+HyrGG8+sdthI2e/N0D97Jt4x/J6plFep2LjFAmb/6xCN0Ocdekm3lp7e8ZdcV1XHHLTcT8Jq9ue5Nbp0zm9TffYNPW15g37ye8veVNao9V8N1//Ak1uw7wT+tW8tCd9zC83yV4Ejw8/m//TKovkdtuvY3SIyeodevk3XobekoiO4reZPMrm4jaUcbl3sxHH+wmVl7J6OwcskYM4fd/+iOTbr2N5D4Z/NfaX3PV8NFcOWQ4619aT3UsxNTb8zlQ/CEHju1jmN6bm771DYJJ8LuXNpBg6iSZTu6bOp1IopefP7ucf5j+A/60+XU+qqwAy8Rlw+3fvJVermQ0r4eqUBhnRgYflVew+9hRGmybiAEOpxPD0uOu21bwVsQK0wreth4LTf9uArVN4FbC+MbNNK3PNTa5o8n0WThvBbB97rnnSEpKkq5b8ff5bhcD3oqY5T179pCXl3c2Rvl826X2VwooBZQCSgGlwNddAQVvv+4jQPVfKaAU+MoqEI+QLGfOhjXMz00hXLSK/ClFPNgIF0UM7nWz/Tz+4lKmDUnBX7yOeYv8zF37MDmeYlZOyGfngxtYmpeNu3wbS2bmszyzKQJ4B8uGTafkya0snpxCuLiAefmP8MKs7sT0higp2oY/J5ecNuxOgNd8wk/GoVrzTdZwPTifXQvHNUYiN35avJIJ+Tt5sLEfoZJ1zBz1LLnvbGbGkAsBbxfgfmoDS6flkOIvYln+FHbOikewtvyS2U/hvOuY7X+cF5dOY0iKn+J181jkn8vah3Natvl84ZSsedtxbHIvAawnjOeFsRtYszCXXqEyCpfMpGD0WlZMTjnP2OQxIED0hELyNixlWk4K/h0reWhi4Vkw3ZUrtAVECBWzbEo+xbM2syIvC09ZIYumz4bHd7Ewp5h16w6SPW0aY1qMhe6NA3/zmsNiOIRKZL/zt93N1s0PIypThnYsY8r0IiY9vZRZ47LAX8K2ZTOZXTKLzc/Eayq2jjYuK97E8gUL2Jm7hhfnjpH3rnN465e1KA9mT2Nay460PE64gq9bQsqKNSwUVlt/EYvumIl/4XaW5raaDAJUTS/hya2LmZwSprhgHvmPvMCsV8VLCfGxtiRlRfx+46do0R3M9C+MO/zEnBj/AmM3xK8TKitkycwCRq8VQLHZsfNzSQnvYPVD03nMs7idmrfxfRd5VrD28bFkinVg9myWb5vVCG+7358DqydwfeH9bF1xP9kcpGDBAzyyPqf9msHnPT86n3vF5xWb/LeM/8a1SLq+83m2vaj0xl260qHF3Gla2+Q8dHNg4wIemf4sk+QYaOfR1Sb+WsDUCRTmNa1fO1j50EQKm17aaUfn1meVUbiF97PvyVxSPB7knOvkxY3Onystzy6A56gn3KxYM186z0s2LuCBRz0s3hWvG94GdMp1rvG5NC0H94GNLHhkOs9Oaqyt2uk6eOAixiY3xdzPZNOsFzm1OP6MkhHQj8HPmyVcdB/eQqh4GVPyi5m1eQV5WR7KChcRXzoXNtapbQ1cmzmHW0gdfw5umrOBNfPFelFCwewJLMtZw2axvrU3DrrzDOjk94uWILmz51Pb+9IVvO107fvK/kanOqYU+OorcEHhraZj2DGm/uSXVEScCOctMTCEu9N2YRumhLeanYhhOjH0WnxBPwP7JfHg340izRPkxXWruPGGoYy6cSxRq5K6hlI+eOt1tICLSEMidZpGz2H9GZ09jNX/sBBXRYS7rp7G9j99wB15d7F917u8/OKLzLx3Oo6YRln9GTTdSZLTR+Xhw5RWnSbvRw9yrKSUnYXvcO/07/Lyfz9L+EwV9/zoQYpf/yvhWJTnD+wg25fOzXdM5v1de9AtTcIw0+3g+f96ho8rjpP/7UkMu+5aXvz1Gk4fO8b4S4ZTkmyzb88ubr3zbpJ79ORfn11F/jdup0dyMms3rpe1WIcOGkl9ZTWBmjL605M7p03l47LDFBRuIslwcM2A4WQNuBRfejprXniaSTdPpnDXXj6urcI2TRJxkn9XPtePGsMfX3qRwcNHUvThPmJJSew6dpSwoWG5DDSHgQcnpqh32whvhftWRlnrwt+rY2O1cYs2HxOC0zZ5Sc/GJVt23E0NxKwvJrz96s9c1UOlgFJAKaAUUAooBS6mAgreXkx11bmVAkoBpcDnqEDceZvHhvA65q3awvEBt/D4imeYO+4cJBJfls97ooAtB8sZcMssFi5+nDyZjQqUFLJg3jxWbQmTffcc5o/exsxteWcBT7zm5qNsOj6A0ffP5W73ozyW1R14e4DVE6awc85WVkxuFXNYvJJv5JezuD0HqXQK7WTuqaXktnKXCri44LFVrN95nMzsu5n15ELmClDXqqZtV9BRdLutw7iI3Kc9bFy0ii3HBzDp50+z4uExsuZi2y+ZS9i4YB5PFGzhYPkAbpm1kMWPN8bNNh8L5w2nuoK3wnpZzOoFj7Js/U6OZ2Zz95ynWNrYzvN1Hoqm+otXs+DRZVLTAbc8yPyFCyXIPatRN5238gD/DlbOe4TlLxwEcX8WL2RublZjdO5G7t/3DC2GQjfHweWbWtf6FWNxFj9f/HALGCxeTFi0aDmbthykfMBo7p8xhzmzJsdjgJvuY7MisQNG38+MOXOYNXnIWejeYT1NCerGsu2B4Wy8fx/PtBrTrcdI6EABTyxYQoFsyy08OH8hi6e1gvuyVY31ZB/dxHHR5rl34370MbKawF3oAAVPLGBJ01h7cD4LF08jp7FPze+fmBNznlrKw01gOVTM6tkzWfLCQdxi3k8OMbMwXs+4TfBo631nDGD19ONxx54Hut+fEgoXzJNrUVi0Z3EuB/PXM3rXS7Qx/5/3/JALVodz7+KP/6bJ3bGT+tz071yH1u7JksIFzJu3ii1hMafnM3rbTMJzugtvW60LjeNtoXgRJT7wu6x5S1khC2bOZtW2sazZ9wyjRT30LuqGd/pcafVMPLevWBpmsXjhXMTSILa28LaD51J4joxZjq81Ha2DF9d5K8bfujtGsXNusxrF8gUMWLP/XE3h84G38aVzJfMeWU586WymT3fmyFmt4313Pz2WnUvi5xo7azFPNj2bOhgHXT4DOvn9oo0L+DzuS5exyV2sfZ/jr13q0koBpcCnUOBiw1szZmPYoFsObCOK5YhIeKtbbhx6HT2sCOWnj/HT/53HTVcNYsvLqxncx8WwYZcTri/HZQSw6koxjBRw9+atD7azveRDfvLwT9i14td89D+FfGfiI2zbtB2XrVFTH+SyoYO5bEAGv316NYP6ZxML2UTqIvTvmYLmtBg4ZiQnDYMXXi+itycJ1/FyMhxOkmMxDmj1OHweXJnp3PrNb2Ene3nqqae49tKR3HDTNzh55Bi/3/ISmWnpPPi9GZCQyK9/voQems5V/Qezz67lxIkTXHnDDfTPGsiy53/Nj26bRiQS4vevFUiQ7SGBZKcPT6ir9nhMAAAgAElEQVSBZFcPJt13NyWlJTz3lz/idbi5c9ytEjh7dBebXivg+qtuZMexY+ytKsWNC7fhZdr3HyIUNHF5HJyq8lNaW88h+XctIV0Dt07MjuHSnC2ctwLeSnAr6t4i3Led17xtDW/F7s0PiZrmF9J5+ymmhDpUKaAUUAooBZQCSgGlAAreqkGgFFAKKAWUAt1SQDhfR5U/fu5L8m4d9SXfqTtw40vexc+1+QLSzoYVb8Rdsl/eTTiFZUdkxLLavq4KiESC5WRtXUueKr/5dR0EX8B+dw2uv4CNVk1SCigFvmYKXGx4G4maOGwNh+2U8BYjgk0iDsuDrtdjhGJQeoyf/t03uOmqbP7vrGlcPbIf4y4fg1cLsf2VV8kZlkWvywYRciZwJhpl/75d5I4aQ/Ff38b8uIZefa9m8x9eJBMY0HMwp+sqCEbLSEJnYMplHPdXcNlV1xPwxti/vYhk02APYd4kzI++/0NuyR5ByT+uIEAdmVeP4Pndb5N4WRbTvj+TD7e8QdFftnBp5gDSjQQqKs7wiSdMRkoK9aEgQwcPZ8yw4by1/g8M7N+Xtw9/SA0Rvjn6JhJ69OA3f3mesZddDZEI75XsIgy4cJCTcRmxmir8pknOjWOoKqvgvU/20WBH+cF3Z1BbW8vJ9z7kk9OHuWnEGIp2v4edkEplQy3DrrmW9GEjyew7iJLSQxw8VELfS4dRfOQ4B06cxPC6walhYUpI2xR7jKWhaUYc3HYT3iL3Q55DOG+b4K3eOE/CCt5+zVYM1V2lgFJAKaAUUAp8PRRQ8PbrcZ9VL5UCSgGlwHkqUMzKO5aRsjgemxsqKWD2hGXkrNnM3DHtFFU9z7N/aXZX8PYi3irhLH2Uwsuf/NKPKeFCf7Twcp5sjFi+iKKpU39BFQj5/ZQUzmNKYR7bV0yOO1vVphT4Qiig4O0X4jaoRigFlAKdKnCx4W04KqCfJeGtpkfRHNFGeOvD0OpwhZwMriqn/6Eiaovf4JvDriAaqsYRsHDUV6IFTIKEsBw29T3cOHr0YXz2EHb+eTO1tk6/EVcQ6zeYfjdczqCrhsLAyzF1Hb30GNqeo3y04hn2lpzkzifm48zpRc22d9n+r7/CSutH/0dncuUt3+ST//4tkWdfoU9qEg2XJPHce3+lzu3m0t4DCR87yXfuuRdfg0XoSDmH66vxXtqXYXdPoHLPftLT+nB69152/fUNMqI2V94/iQMf7OWTYydIcidww+SxnDhwnGDFGfYc3U2ly8QX83HfN75NZdkJQimJDB8/ljf+8DJloQZ2nTjALTd9kytH5fDnp1ZTZUT4wS13UX6ijPcPH8RKSWTgDddTk5hMVTBGMFCF4Uli++6PsF2JRHWDkBnFdghoG0V3GGfhrW0Lr23H8LbdsaDFQ5PF/2uNcckC4Cp4qxYWpYBSQCmgFFAKKAW+ygooePtVvruqb0oBpYBS4FMo0DwOlexbyHt8KYsnN+ZZforzfqkOVfD2S3W7VGOVAp+PAsUsGzaeVdmzWLFi8dnY38+nLeqqSoHWCih4q8aEUkAp8MVX4NPCW6cT0NOIhqsxhNfToXHnj5ZToxmEieE1o6LsLaYNThO8lo6wcNbrEWqJMro6Rk6sjonD07jUp1Fthki7ZhSB9w6yY/lvGD4yi1RPErYJe/+6naTUFEbkT2Lb5k2YLhj70DQaymuwzwQp+6SEytIz9B7YH0/PFE5WlHHkr+/is3W8QNaA/mSPu541v1/L9B/PxnY62LL0VwRiQSKaTfb1V7Pr2EGOnjrJtSOvJrtvFqUH9nL41ClKo0E8/XtzvKyU1JjBpbaH4Z509oYOUYXBac1CN9xMvn48fXUfwcoKhmVns/eTjzl2phR3z2QO79/PiL4DcAVj9MnMQPO4cI0cRuEH7+CvqWGoO5Uzx45zyqzljGYRsiEC3D1xAh/u3c/JskouHXoFOWNuJKI72bZ9JzlDcygpOUFCagZvffwRgUQ3UY8hY5o1y0SP2LhcLnS3E1vXME0Ty7JkdLJTN4hgCZyLwzbQTRvbsuKfG04cLidRy+x0EJuWjWFa4NN5pfgtSkM1gvKia7o8z6fdzrqGP+2J1PFKAaWAUkApoBRQCigFzkMBBW/PQyy1q1JAKaAUUAooBZQCSgGlgFJAKaAUUAooBZQCSgGlwIVT4NPC23imbiIQwIFFTIf8v19KlWUQI4ZuueKNtZDxyS50HOIQopiWxfDSI9yZnsqlVLH/tY0cPXWUUnRMbMSRDs0l68A6oxYNWKQn9sSqrydkWATMEBEHRE0bzeUkYlqEYiboOjHLJEIUDQ9pDh9e4RbVoC4Wph6TWiJE0BikJ+BEx7ZMAgSJohPG5JJBlzFyRA4Htm/ncGUZZUSo1SBqQ5rmZIDDRw/b4EyshlIszuhg2ZBi66TjJFF3ELaEyxiiOsQ0C59tkIpBsuEkEovSYIc54NSoj8akJgN0Fw9efyt9dA9vHdxLUdkByrExfG4CwbAQjR/cO4OYP0L5yXJGX3M9B4+WcLLqDIl9+7Ptw2LMBC9Rh4bhEDfGAimHjqVrRM0YkUhEAlwJbw0Hlm7g0g3chgOXLTqhSeiqGbr8E7M7B7AK3raci6+++ioffvgh9913H3379r1wE/VzOFN5eTlr167l8ssv55ZbbsHhEKO05SbGiujzyJEjycr6mr1s/jncE3VJpYBSQCmgFPjsFFDw9rPTWl1JKaAUUAooBZQCSgGlgFJAKaAUUAooBZQCSgGlgFKgmQKfFt5qBtiWD6crhhWOYDrg/r//BacbLBxONzE7Jp2dwkEp/hiGgVOAQ9tCi0YZUnaC+j//mcRoKYmEcGkGZ+woIcOgWo9SZxlETBM3BnW6Kc+VpnsImWF0NFy2cI/ahDWNWtskpuuYdoyYbePSoAFw25Cq6fhcHurCAelmDQk3sDAN6+AQGcAxpDvX53JKcBwQ57QtBjqTCbt0DtRUExQgFuib4MUVtbEiIWwNTE0jIT1NVJil+kwV4gxZaRkEqqo5HYvhEDBV1/GZNr28yUTrG9CcDmqiQY4a4JBgG1J1nW/1H0H/kM4n5Sf5kCqOy7aA4QBXDO4aeS33jZ3IB6+/xfWjx1AWivJR2UmOBQOU1FSjud3y7houg5hmSqAt+hONxQhGwoQiYQlnHbohYZzLcOFyOElweiXAFfoKXW1J5UXfvtjwVvSlpqaGffv28cknn3DbbbeRmSmqH8e3Dz74gN/85jct5vyPf/xjBg0aJH9WVVXFa6+9xv79+5k+ffrZn/+ti4QY41u2bJGQfOLEiRKSf96b0OeVV15h9+7d9OvXT7YrOztb1j3uaquoqKCgoIApU6bQp0+fNruHw2HefvttrrvuOrxeMYPUphRQCigFlAJKga+GAgrefjXuo+qFUkApoBRQCigFlAJKAaWAUkApoBRQCigFlAJKgS+dAt0BOJ11ShpvDQ9YIQwBMg03d/9wIbVRH2huDD0kYWFMFEqVbk4BckV0b0zC3MEN9VRu/gunS/eiOQRWhbCmE4tGMR06dTGTmAY1Nnj0ePxyQAOXBW4BXi3pL8WFExtL/jeGQcSOErFtdAM8JiSLGrBRG2EejMbA6dQQ9XhF6rPmgEAjvBUeYuGWFVQ3iEVWn370yerP4RMlfHK8FLdL55KsgTTU+qmsqJLuYI/h4srLcyREPF1RTrLPwxVDhuAvK2fzJwdlmwwBfXumMiA1DaetUVdXR0M4QMCXQFlVJdFoDIFde+keDEOTDmERaRzFSUCLIkyxAxxe7rtiLLcNHUXx9ncZPnw4ERI5GPZTVHKEBg2cOHBoOqFoiHorRJ3Q0bak6zYUixKNCvwsJDKk89ate3C7hLvZhUd34HbEYa6AjhK4xxVtdxOfC7fx5xmb/P7770twK2CkgJN33nlnC3i7Y8cO2ecbb7yxTR9Onz7NSy+9xLhx4+Tx7TlL/5YJXVpaKs87depUevbs+bec4oIdEwgEJHwdNWqUdMeKPv/pT3+SOrUHY1tfuMlZK8DsN7/5zQvWLnUipYBSQCmgFFAKfNEVUPD2i36HVPuUAkoBpYBSQCmgFFAKKAWUAkoBpYBSQCmgFFAKfEUV+LTwVgSpCrgqLawyYjeByT/6KQ1mKjHLgcuypHtT+D+JCXduSMK0kNPG8jrJiFYx3OUlGKzk0Id7KN7zPrUSGGpomsGQ/gPp3acPPQf0wR21ZA1WPzEi9QEJIKNGgKC/DldMx4WDWCRK0ApTHaqjIRSk/PQZCXgN28Qj4pGxZEyyW8Q3a0hnsKjJK7ZELe4Q7uH2UREOYDmEe9WWkcsDM/sQCgSpqKuRblavw0Gyx4fT0ikL1Mi2emyTq/pdhtu0iGES1GOcbAhS6a/C6XHLtom2DM0ahFszqCgrJ6lPbz4qPUZdKEiiaL/om9tJvRlFj0GydN06CceifPebE7nc1YPUcIz0Xhm8W/weVw39BttOfMK7Z07jSE1BC1t4MQhZEcobqikPNsTdwdgyptoSnlpNw9B0+bdbc+IWsdS6IXXxudwkexNwOeJx1+3B2+Z1aD9veNs0LRsaGvjDH/7At7/97RbwVkT6CifuVVdd1WIGCyi5efNmLrnkEoYNG9bh7G6KDr7++usRf4Rmb775ptz/hhtu4IUXXmDMmDEtHLt+v1/GDd90001cccUVXa4cR44c4Ze//GW7+z3wwANcc801hEIhXn/9dYqKikhJSZEOYxFnLNoj5pNwv/71r3+V57j22mslaPV4PIj2//nPf+aee+4hISFB7tu8zUKHXbt2SfexaLeAvMKZm5wsRl58e+utt6QzWURB+3y++Liwbfbu3SuPKykpYfDgwS0cvZ/G7dulYGoHpYBSQCmgFFAKfAYKKHj7GYisLqEUUAooBZQCSgGlgFJAKaAUUAooBZQCSgGlgFJAKdBWgU8LbwXis5wQE4VdZWHbdO7+4d9z2q8TDpgE6iqJEqNXRhpXZQ/hyksupW9mL1IH9CG5fzKpRoxUl4OAwyZ6qozoqUoCbg3D7cbSdML+ELFgGKu2ngYrRCQURg+aVAYaqKrzUx2qoqryDA31QenKFZsAvALcivYkOp3UV/upr6qhzu9n38GP8GgOstIzqKg4gamJCGdwiKjj1AwS3C4S09N468Nd1Atwq4PPhHRc9E3PkG7YhmhY1olN8SZRHQ5wpqaamBkj3eWlf1IqRiyGpuuE7CiGN4EYFi6fl48OfUxGWgZewynbIADyx2UnqMMmqNsS6F6W0ZeTp0tI7ZFJQDNJME0J4Roq/Dw0JR/zRDmjL7+SQyePcrDsONm9cighxJslh4l5PRJgE45JgH3izGlqrQi2rkmAG/8Tj8ptCvPVTQcuhwPDAt2GZLeXHkk98Lk9gtC1idZtDm7Feb7I8DYWi/Hyyy8jnLAnTpyQ0PNb3/qWBJQC9v7xj38kNTVVRiuLTXwmAG3rqGMBIl988UVuvfVWCUCFc3XSpEkScLYHbz/++GNWrVol4e7dd9+N0yn83Z1vAuAKl3DT/gI6i02AVAFYRRSz2ASUFVHPwk07efJk+vfvL2FyWVmZ/Ld4oUFAXuEiFnVqKysrW8BboYWAucJ5K1zBAsC+++678rpJSUns3LmT48ePc9ddd8l2C2gsoHhxcTE/+tGPzkJqEacs+n777bdLB++pU6ek2zgvL0/qLD677LLLJHgWbl8R2yzO+Xk7kbu6D+pzpYBSQCmgFFAKNCmg4K0aC0oBpYBSQCmgFFAKKAWUAkoBpYBSQCmgFFAKKAWUAp+LAp8W3hromLqFrrnRzQgOZwZ3fm8qQ0dex5BB2VwypD+9+mSSluqWNWXdlvDUxrf6cAynx8AOmQS8BgmWhjscIWTYeJxuRHFaUUM3Itykpk1Ai8lIYLMmQMAyOV1ZQUiA3Bo/VbV1+INBgqEwtbW11FRXI+Ad/goiwYh0zYr4YE2ziQXrKTtyjJOHDtM/PZVQVQ0+CzwidlnXCGNSGxG1cU0MjxdnKIqbKP0S00lI8hE0TaK2RVlFBVFDJyu9F0mGA4/LLWvxClBo2BYZ7iRSemdw5NgRDMNBckYaDrdbumijgRBmLEagLoCR6MUfDeF0eeibkErwdCV9+vbj41PH6NuvB+G6INRGmD1tJuUHSujXty91kRBHy05xxRXX8fah/bx7ogQtKRGn042IyrV0m6PlJwiLPmkCY9uga3FPsybq2sbdk5aJjE/WLVv+SXb7yEhJI8HtwTYtDKMlePwywVsBPUWksgCuWVlZEuIKqCjqtwogLtyxIk559OjREuYKSCkilIcMGdJmLr7zzjsSZIrj6uvrJRg1TbMNvBVjToDetLQ0Dh06JB2y3Ykn7gzeNkUfC3jcq1cv2bbmLtsNGzZI8Czq2YrtzJkzEloLWCpq0gpYK/osnMbCoXvvvfdKt7C4lwJE5+TkMHToUHls07VuvvlmeT7hqhUwWPy3cO021fEVAFlcQwBj0dfmm4C/on0iNlrELQtN9uzZw4ABA8jIyPhc1jl1UaWAUkApoBRQCpyvAgrenq9ian+lgFJAKaAUUAooBZQCSgGlgFJAKaAUUAooBZQCSoELosCnhbcaTjS3hRUxcNgRDBIJ2dXYONBi8fq0Dl1yQxkJbAsgKmvUGrK4bK0WIznmkYDRFs5ZHQK6hQ8dQ5RndYBp2UQNDT0WlhHC9QICoxOJmQRrGzhzpppQJIYZg/pAUMI1AaHEVn+6XNairan1E4lG0Z0G9dWVJOo6WjhMtKKM6tJSassrOHz0kziw1Q3SvUn06ZHGiZoagvW19EvtQYJhYMWEj1ij3o5SH43SLymFtKQUdNOmIdSA5nLI63gcThntbBqQIiJoo6J2r01VoI6jlRUSYPfr24cMPUG6Jf3BBsprqqRr2GEbDOo3AJ/h5FDZh2gBm3QjmZtyric9IV1kIBOOmWQNHIiZ7GXNy39C65WJX8RWi4jlaAScGsdKjxO2TWK2JcG1cN6KeOt4bHIcoUdiMem81cWhpk2iJ5HMlB4kujyY0RhOp0Du8a01uBU/+yI7b9ubIE3Qc8SIES0cqWJf4XwV0cEChLbeBBD9/e9/L4GtiCAWQLZ1BLE4RuwngKgAp8LFmpiY2G693dbn7wzethcJ/d5770lXrYDNreOim+8vrtM8NlkAaOGQFSBVuGJbO4eb90lESm/dulU2Vei1cePGs85aMRZEjWHhABb1m0VctQC7YmvdlwuyUKmTKAWUAkoBpYBS4DNWQMHbz1hwdTmlgFJAKaAUUAooBZQCSgGlgFJAKaAUUAooBZQCSoG4Ap8W3jYF8Eo3pw6WaWJGgmgOgWgt+T8EKIxZ0gEbDkeJxSzMqCUdebXhWuxgBEdEJ2q4qLXBT5TS0ydIs20C2DgTvJhhG5/Tje7zYHlFLV2b1CiYqQloThdR28aJg0htEN3UJFQMCbgbqcMMhokEgkQsm9pAg4yYDZ+pxicAcq0fw2Hirz1NOFBNbUUp/rJKjh88QoLhpa8rFUevNPylp3GGg6SkJ2Eku4gGoxgYhOvDsg6ortkyZjYajeB0OySEFaDP0Eyipo3L5SJQ20CP1DSq6+qoj0TQDB3qLZKTXXgFS7V1SgIN1BMkMxblSncC4UgdRtSHpaUy/NpxhKwYViRMbcBP30EDOeNwsG3HbjzpvQlroLsNLC1GJBblZFk5tbEwMV3UJTYlfDXEPqKesG5Ll7FuG9Jh67A1DFOT9W7Tk3vK2rcO3YkmhBR3UsL1xlzq5pNH1M6NxtATHWzcXURpqEbmLwsYLI8ThP5TbO1es53ztQc4hQNbOG9FTLLb7ZZHNcFbUQNXxCaL2N8m52hn8Fa4eEX0r/hbuE1FtHJ78FY4dEVMsDiviBIWrtX8/PyztWI7kuJ84a2oQyteUBDO4fact00AWcyx5vBWXP/gwYMyKvqOO+6QQLa181acTziLRfzx7373OwlmBawWjmIRhSzq+Ap3uah3KyC1iJ4W90mAYTEHhMNZxDx3p9+fYmioQ5UCSgGlgFJAKXBRFVDw9qLKq06uFFAKKAWUAkoBpYBSQCmgFFAKKAWUAkoBpYBSQCnQkQIXAt4KkCXgjW2b0lFaXnqKyooygsEAp8rrJNSpqfFTXe0nEAxj2xqWaRMxY9RGwmimiRaNSqenw+FEFzVaieKIRvG6vSQlJhJpCMtIYGeSh4gBhqgRG4vDwR4ZGQQiJgmJKXi8SWiGgcfjw+00sFwuXFo8FjgQFtHELglW62v9NNTVEz5TTl1dDbU1ZbiI0tPjoerESUoPHeWTD/dTX19BSNdJ0xMYmpyB4YhhEsIKRait9ePSXCT1TEb3uAjGQsRME7fLKQGpFYth624J+XwOF6GGEGesKGXRAA4L0kwXmuYiLSOVQYMHsnf3PsLBCF4CXG24GWjG6G0kckZUss0eQTAjg7DLweEDH3PlyBEyltca2J89Hx+CxFQshwPNEDV/w8Qsk+OlpwlgtoC3OgLg6mfhrWbpWDHh9tUwbF3GJgt463W6cBqifXGHbocQ9QsMb5vqtV555ZWMHDlSOlUF1JwwYYKsFSsAo+iXqCMrQGhnscni89/+9rcyBljUdRUwuAnoCherAJoiolg4Ua+++moZQxwMBiX8FHV0hw0bJuO8xT7p6eltXppoDW8FZBbtF25Wce3169fL8zT1QzhmRbuzs7Nb1LwV8FQcK6CtOFb0WbRJANiBAwfKNglg27t3b2666aYWNW8FrBWOXjGuRA3cY8eOSfew6K+Iixb1cUX8sfi3qHkr6vKK2rmiPwJUCxgu/i2inQXoFW0R8cuilq7alAJKAaWAUkAp8GVTQMHbL9sdU+1VCigFlAJKAaWAUkApoBRQCigFlAJKAaWAUkAp8BVR4ELA27jjNIxDFxVw4Wc/+5mMnxXQKRI1pAs0ImKDLQhFIgRCEWx0nG4XsZCJw7TweF0Egw2ErQhaOEZP28HAvv1x2DGqKs9gRWO4fV4cPg+RaIhknw8XyHq70Rg4PCk4k1JFmVx0h0Faj1RcukbI4cGXmEByahIJXp90w4r44KgOPTPSCdgBgvV1NPj9ROr8mHX1UFeP1hAkVFvLx7vf4cTp0/TSvfj89TgdMZy6jcvWsEV/E904fR7qIyFCkbAEo8IV7DE19HCMMBqOhASOlZdSHwmT2LMHCSmpWJEoNacrcJsOYm6D04Ro0ExSQhbfy87han+AtPJKPCRwEI3wFTlsKz1Jn+xLOVJyjHvvmcreXbspbqiltLqOqO7E4fGiGxZRK4qJzYnS09Rb0TbwVoBl3UA6b0XUtKx3K9ppaiS5vPRM7oHX6cZluDCEnbqzrQN4Kxy7mgDYn6PzVjRbRGYLx6yI+O3Zs6eMRBZOXPHCgYCjwhlbVFQkXabNP2vd5f379/P+++/L8TN+/HhZQ1dsAnSKOGUBbAVYFUBTOE6TRVQ2sGvXLgmJH3jgAU6ePMnRo0elK1fMmeZba3hbXl4uYbGArALCCgAraveKdohNtFXA3CYHsKhl27wOrgC7AriK84hjRd+FBgI6X3fddRL8NgFo0UbhohVzVmgjrifingXkFTVqxXXEJuKRxblEm0T9XXGciFUWdXEHDx4s3boiXlmsKQJSb9++nW3btklnrthfuHbVphRQCigFlAJKgS+LAgreflnulGqnUkApoBRQCigFlAJKAaWAUkApoBRQCigFlAJKga+YAp8a3mqGBHy2Ga+dKiKR86beS1lFlSxg6zMEwjOwHQ4sTSeGTFCWNVuFI1V3gSHyfoUzVdcojfpxRcLkRH2kxgwCoSoJRQVMdApXq4i/den06JlCz4RkLDNCv6xLKK0KUNMQJiLyfTWL9NRkkhJ8VOoOAnYEZ5JPZDqT6kvE7XDiSk4gvV8/arUIuu4gyZOIHRYOWQdGNMzpYyVUlJ5CeGgjDbWEPjxIxfa30WI19ElOwuv0ELI1YjX1JPRI4UydH7wu9ARRv1fHm5Ag65/W+8+Q5PZS0VBLQt8MUlxeksK6dA+/X34UX8RgkJ5AL92J0zLpYZmM1Fz0dxg49Rj+qJukG67jVFoqNbYDf0MDgy8fyZHyU1Sc8bP9+FEitkHY1nC6vTh0C0uziJiWjE2uN0NENVtCbuEyFc7bJnhrakISDc0WFYp1jBj4XB7Sk3rgcblxOdw4tHPwNu7BjW9NTlxNN9qNTf6s4e3FnJYCRAqnqwC0AvgKCCsApwCnn8XWXiR0d68r4G3r2OTuHnsh9hPjRMQ0C8eucOW2htYX4hrqHEoBpYBSQCmgFLgYCih4ezFUVedUCigFlAJKAaWAUkApoBRQCigFlAJKAaWAUkApoBToUoFPDW/RcQgwG4siwo5F5dlv334PtYEI1f4ARiRIIBQiaoPL48Fwe7B0A5fbizfBh8dl4nQl4UzsiTMcxuWz6WuGGHakCru8Gr9ew6nqSiINQXroTipqzuB3WlRHgxJCJrgdeJJTqfQ3YHiTSEpNo1ffXgRDdQTDQUKOnkRcoCd5SUjwkuL2SWdpKBzFk5iIMy0DX0IiCQlJ+HyJeNw+6UpNTkwA26S6JkBDZTWOE2dIqq3m4AdvcnL3WwxKScFyWriqTOkWzuyRGXffuhwEvDp+w8Qfi1J1pozB3h5kOr30SEklcKYGMxIlmpbA3lAlvjqLkWEHV/lScZp1uGIResRsvLgJuhx8FIlhDehHn2uuo6Y2zMnjJ5l47z288u5bVDUEKK4sx3AlSGgtWKKh2WgOjbpAkNKqKkJWRMJbUfNWbE3wtqnmrW3p0i3tlHnLtox37pGYis/jwe30xEFv87K1rereNoe3L+96k9Nhv6x521Qr99NVvO0krrnLkX3hdjhw4IB03YooYQFyn3/+eekkFXHJn8X2ZYa3Ilr6jTfekPHO/fr1+yzkUtdQCigFlAJKAaXABVFAwdsLIqM6iVJAKaAUUAooBZQCSgGlgFJAKaAUUBG/X0UAACAASURBVAooBZQCSgGlwPkqcCHgrag860DD6XATjGlcOuIanIkZaK4E0jLSpdvOcLrQdFGT1YHmdGEYTmxNwxmqo8Hhki7GEWXVJJcewHt0LzfWxSAWwYoE8BPGcjsJRIP4rRA1QESHOgu8BgguKVyhIjI52Pi3cPj6dPhEd2O7HCSmpaC7nDIOVtMcaLqLxKRU/G4fmq7Te8AAHF4fUQ18ySl4k5JJTE5C8+p4kzIxTDenDn0CFcfpeXAvx158nqwkL1pYJ9Xto29yOjUV1QQ1KAnXYPTLoN6w+Li0lGTbwVUpvRlqpOAvP02tx+CIL8JHDVUMjBg8lDMWc8+HAtdiEkbHRTVurIy+vF1xkqwrRhHzpuB2JcgawGGnQYPHxa7Dh/i4oRanN0HeAduM4jBsDIeDM4EGymtqCMXCXcJbQ9yHRnjrNhwS3ia4PbhdXgypbByiNkHc5g5cWsUmf9Xgragd+9JLL0n4ePnll0stRFSy+NnUqVNl7dyLvX0aeHux26bOrxRQCigFlAJKga+qAgreflXvrOqXUkApoBT4zBUoYeOyEkbPHUevz/zaX7ULllG4aBsDFuYx5KvWNdUfpYBSQCmgFFAKKAWUAkoBpUAzBS4EvBWVTZ26QdQS3lsv35v9f/DHXIQsF7bDRgAwS9ZANRC2VtvS5L9FXdaIZRL2OUiLBBm/ax8TE6JcOzCJ6le3cqimnOSI8H4KKBuhmhiWw0FiQjL7/aep0iy8upNMU6cvbpyGQZ3TpjrUQLozkeSozpveMLplEotEidgmQbGPBtWiTTiIOnyk98nE6fVguhwYPh+OxBT6ZF1KdU0dvuyeuBLSSE/rR7Lbx3uvvkj/Q0dx7HqfFCx8mhOvbdDPnQLhCDGcBH1uYhmJ7Dj2MQ63j0gkQi/cXJHal1B9HaWOEB8FSzFdLobqLvqFdAbiRiOKleTETs/g/UCI18vKOEOEB6c+SOnhMvqk95LOzx59+hBM9PLbV1/ltFvH7U3CtMC2YridGrZDoyYU5nS1n2CkoVN4K2KTBbwV9YqF89alG6QkpJAonNEC3jZGA2u2NNTKrQnein9but4iNvmrBm/VYqEUUAooBZQCSgGlwNdTAQVvv573XfVaKaAU+BooECpezYLVxW16OnnuUnKzSiict4yNOfezcMYYUlrt5d+xmkXri4nv2/LDksJ5LGMuS1t/ECpmY3Emk8dA0bIllOQuZlqOp9nB8WsWT57P3NzmeFf8vJDMxTMQu8t2l+fK88trbWx7s3JmLGZGjif+eTttET8vzIzv06r18X63e/8nM3dpLlk0atN6n5wZLJ6RQ3nrNqX0IifnFiZNGkMvcbmSQuYVZsp96eAeMFnoRwdtyWHG47mU74XccVmUFW9k06adFJf56ZU1mrF5eYzLEhcKUbx6Ae3cYtlyce/G+rsxBpr1M6VXDjm3TGLSmF40KRcq2cGmwi0UFZeR0ms04+6eTO6QxhETKmb1ggLcM+a3vNfy5+XkSj3VphRQCigFlAJKAaWAUkApoBToWIFPD2/jME9E71o4sfGRN2MOdaaXBssJ1OF0uhHXicVMkUSMrjnkEeLfmi+RmBYhu87Pt7ZuZ3D9Ia694VIOvvYmPUYMo//Emylc8SzZPXuT3DuD0tIyKsvO4M65jKEz7yEloydbf7EKdn1C1K4n4nEz8spR1H90gt51cIDjJGLgE6HOmgu/S+dIOMgZwDRc9DKSiVpRamN1hIgRxUVyWm9OnwkQBfr07U16QiquiIWhxYgRIFBynGSnh6tvvZmwWU1iVKPsgwNoZxpI86USMGOUhuswXW7MSIA+vhS0YAgjwcX++lOk9u+NEYpBdR393DaJEScezY1vcH8qQzUcc8Nrfj8vl51k8PBLubrHYEZnZBOprGPwwEtkPHMsoyerN2+i2uXCJRzDURM7FsXpEgjYxB+JcuJMFabZufM2FrVx6LqEt3bEagFv3W4vwokrNgFvxSaArYK3akVRCigFlAJKAaWAUuCrroCCt1/1O6z6pxRQCnxtFZAQdOdoCRFbI0zOAsos8ubPZVwLq2yZhK8FJXEAGGe0IcqKC89CRPETAfpGT5pEbs450CfFLtnIooKDpKSMZUYLMNwERbOYPH8u5/htx/AWfzHrVhWTM2saOa0Js+Skfwu8PQeKzw4OAVyX0QLe0g64lt1rc80QJUXrWXawUetm8NYjdF5WAHlz20BwcS5/8TpWFecwa1pOG4B+9vOiFO6eMZkh4iaWFVOwvgB33kImt6CicZBbntsStndnDLToZ6iEovXLODi6EXyXFbJsVRm5cxv1D/1/9u4ESq66zPv49y619t7pJRtZyEISCGsAlSBKXINs0cEBBUVHD8owgyvC6zvAvOLI6MxkZnSGV98RZ1SY13fEAQVUCJssgQSy7+ks3Z3eu2tf7v6e/62upBOyAAkQ5Lnn9OlU1a17//dzq/pwzo/nebby4F33Yi2+iSVqQWFIezfrGhZw7U1XheF7uEl4+7b9uyMXLgIiIAIiIAIiIAKvVuBow1tVF+sbqgQTIkEcB5cln/lrUq6JG1jogXHYJWlGhHxE48yRQS5+/HGaUhvYoxUwggjjp04nXvLYNZDjHXNPpa01wfCubl7sHOCiu75NtjDElpXLabMSTF30Hjq6uplx5uk4K9az5uf3cer06WRaDfyde8is2YCv4uXaWl7K93Hu+z/ClPPOZfXf/hisEnocthf6KBoaec9FTdT92JXXsGfFRiIdO5gUmLgYqIjX1x2aTp3DxPe+h46d3UQdjdTACJHhDNt3buSk9snUNLcyafoctv/uacZNbaZG91m5bR2lpmYu+OLHST/xB3Y88wcm6LWMo5aCYbItGdAX90mVfYLZc1m64gkumX0OExua+MQHL+GpRx9j2pzZbB0axGxt4mf3/Rf1k2eGbakt18FybMx4DFeH4Wya4UyakueEwXn1R7WnHvtYVeuquaTqx8AgEYlSE0tQl0gSj8SJGGY491ZV51YDXHVDfTXfOGylbGLqGk4Cfr/mWXqKI2HCG34uVMqrSoKPYlPnkE0EREAEREAEREAE3mgBCW/faHE5nwiIgAi8QQJHDu6WUV4EK1nErWOTQBW+LoMFLCM+Ggb2P72UuzrP47olZ2M9MxqYnhdjxX138cyU67hxb/pbZt09d9K58DraHrwXa8nYYLgS3vYvXMi2zgauu3HRaHvlw4S3yqpzGZX88+VVnMdHeHtAWLlfeBsmtEcIoJdyH0u48cBKZjp58PYHabvuC5y9X6Gyuj9t3LhfMH6MwtvwUqqVz21sve8WVs46oIK6cxm3P1jPjV84m4YwpF1Jw8IM68qLuOmq0f9RQMLbN+hbLqcRAREQAREQAREQgbe+wJsd3qpK3Hy9wZkDffzpMysIBl5iM0XGGS3UB3HKkQyDVp4mI8qkAOqpw2iZTKklwWNbn1PNkolqET77w+9hmBHW/Ndv2X7/I7S0NTJlfBszr/osxfVbSbqw9he/wtY85s2ZQ8dwHw1tbaT7+zn1tPk88fvfUGPGyfgOPYHFn3z+z8IK4Ud/9gtiEYN0ocziJR8lGYvhdHbx0uOP4eGyQSvRG6iKXIhjUkBnfnICs4w6rEIerU5j2uyZDK3bxvyPfogNz66ke+dWfM3l3Weczu4tO2kuqfm9Lk+R46W4R58b4OhRMp7DxQsuZNq4dsyyg+Fr9KRTuLUJego5+jMZ3Hg9GKqK2Q3bQhvRCOXAYySbJpXL4lIJP48c3hLOt62Gt7XxRCW81SLhe9VrurZv/q0fVMJbQzMwNMLw9tF1y/cLbwMNAglv3/p/JOQKREAEREAEROBtKCDh7dvwpssli4AIvD0EXkl423bTAtbduY75395XNdn54Jd5espNzF9552gl52iIeOMXOLvhgMrTMKTrZNHfX1Rpj6se39nJolsvomHFv3K3tWRMsFsJb7nx25yw8k4earhutH3yEcLbw1SoHh/hbZn+Ffdy5/pTKi2oDwxvjxBAQ4Z199zFuvnXcdXY8uLMCv719iwXHdh6uLyOe27ZxoJvL6lU44bbMQpvy/2suPdO1p9yK9eeXWbZ7XfCtQe0zg7v+TbOU+enEt4uuHUxmbvvonPRaPtkCW/fHn9k5CpFQAREQAREQARE4BgIHJPwVvVMDgIiQXS08vZbo5W39mhD5UMvVNN1CkGZM7MZ5j39FEFmO3soYDg67VobQ5ESu/00La5HI9BIPSa19DJCQSvjBTAbg5pIDd1OlgJQC7RETE5xonRQw/hkHTOnTGFw83be9eFFPPLEo3SWBqjVY+EM3osvvRw7k6frpQ3URuNMf+fZPLr6OV7auZmuiIPjGxi+wfSmVk6oH0fnrt0k66Nky2kGA5+dYS9oyNugKolPCBIsiNUQeDkKQZ6IH2ViUE/jjBPYun0rw0ERzdSYFzRyTt0JJOqTbCoN8eDgbjbjk1EtpfFxIi53Xv01WmrqGerpo218O2nHZvWunXT09lJ0XXKYYdWs46kAOYCIEVbbquA2WyqgfMdW2lb/XQ10VR9rX83LVUEsGnEzQjIapzZWQzwaDcPbanCrfqtN7avmFYdVsZqOEQSV8HbjC/QXU2haEFbp+mEv7aOrnJXK22PwJZdDiIAIiIAIiIAIvGoBCW9fNZm8QQREQATeGgIHnXk7Orc1bOdb6RPMrHW3h2FtOJ9WBYN3drLw1gV0Lr0Ta8nfs6ht//ml+wem+wevalbu0oHRSt7MCu5eOhAGuZUOv/vOqWbuPnj7fcSvU+2TjxzehuHkPbewcv7+c2wPNRNXna06F3f/u7X/ufa+dpC2yQfOxa22kH75OduZsuA8lixZSDiK9mDhbfj0ndzLldz0sgrbSuh9zy0rmT8697fCNbaV89irONg1HCa8PXAo7gGfgf2us30KC85bwpKFUxj7GdlvyaPVtgvUWqvhrfq3pe73Nhao9snh8zLz9q3xl0JWKQIiIAIiIAIiIAJvrsDRh7cGvh6mfwcNb1UD3cNtKjiMxnRmBS7emuVseOn3oNvU+yoX1Mj5cfZESsxpbqCxoYY9u/rA9hk2IGrCgkltzG4az9BLm8kaHrsCD1Ugmgw05gZ11PtFSqYeJomBGcNxXFKxALtcJK5rtPgGDhpNrW3EPJ3xfgw7naOXIh1ajkHNIO+DynmTnkfEhTotShmdklYm48dI45CsiZMtlTnRrKdO16gpZ9HwsIAmPcG4IMa2oMBudbYotNqwiEbOOv0dFHSPLbkUv962jj0RnbRjkdA0JjY28OAdP+Lv7vxbTpo1m5nz5rFzZJCukRFe2riZwDTJRyKUbAvbtsM2xb6uUfRsslYJ23EwRsNbdQ+q93psgKueV+Hv3vDWiJGMxamJxolFKrN41f5h6+SDhLdhda3v4cXh8S0vMlBKh+Gt+jwEulqQhLdv7jdczi4CIiACIiACIvBaBCS8fS1q8h4REAEReAsIHLnythLeLoo9zdKHYuF8Wlbczd3WYm5caO0Nd8Og9cvLaLv12iNU3qpZuXdhLbl1dL5rhhV33x7OTw2D4f3C2+ps3DjX3TiL9er4o8Hlvra9+4a6Hmo27PFReXvAh+FYVd72P83SOy2WvJGVt/tdSoZ1d9/+sjm6qg20CuUX37qI9rFBbhzC8H7bAm5aAvdKePsW+CshSxQBERABERABERCBN1/g6MPbCL7ujoa3ERzNYcm13yLlxHGxR5v2Hvo6Y1qEouYQcRwm1kTp73wJf2ALxf5ttNUnaDCayBtFGqY247tFCiPDlI2Ajt4cdQbMaj2BC2aexvBTG1jVtYttQUDBhJhmMtmOMZ4Sw/h4GLh6BNMP8KImgV1gal0LWm6IQDcZ9l0C0yAZGJiei2aa9Lo2gaGFVbd1aIw3fU6sGceSxVdyz0O/YUu6E/RaUrpP2S0yrrGBk2K17OrfFc6PHcJnkx5hR2Bzrmbw0cs+ygs7trFt/QamTW1l7u5hbFejRIxePPbgkIl4eI7DVL2G6VodS//6Tn59/wM0NDWSdWy8mgS7h4dYv30HtXUNDEahUChgWVZYeevpYHmVFsqqOlYfzU7H3ucD77kKbtWPqenE9CiJaIxkJFYJb814eAwVAlePpe6mG1Rm2doq+HUc/ITGU9tXM2ip0LoS5h9dbFv5zEjl7Zv/N0JWIAIiIAIiIAJvRwEJb9+Od12uWQRE4G0h8IrD2ykqZL0ba/GVcO9DxK5VIe3YKll4RTNv1azcpcvIHKh7kGrfaiVn54O3c198IbMe7GTKocLbt8LM27HX/BafeTv2UlQYew+L+cKYobvldfdwZ+fCypzkA8Jb1QJ6xd1L2TZlIdaDsOjA4Plt8c2TixQBERABERABERABEXg1Aq93eHuktRh6DNd30DSDctykzs9wlpllYixNT+cmPnj2WSQnxHlk+W9Jl0ZI+DbZfJbWabOgB9g1wiQ7SYtRT1e+yO4tu8moatmIQcxW/4VcIF7fSEd2mBrV4jdqErNsGmtjNERMpmaieMkoE+bMYLBU4KkNa3BMMFwYp6kU2MMrB0yMNhG3Xb7+yevQyg4/++97qRlfz3vOeyf/8duHieU83jl3Phs2rSXn+5x/0eVsiUJq3hw+8KeLmTN1MtTVsnr9Zjp//jDP3ff/yG1djx+PsaWcZQ86ad0jqsPkSISGksbNn/kyDURIDQ2zY8cO6tvbSLS3saqjg509fZiJOHsCi3w+H1bfqk21W/aCAN/QwvC00uj40Ju6/2FAGugYmkZMN8PwNmFGiRpRopHI3qrbg828dYMA17LC8PbZnesYtnOqlhc9bK189JuEt0dvKEcQAREQAREQARF49QIS3r56M3mHCIiACLwlBF55eKsyuHu486EuOGExN101/yAtc8v0r1vGQw+tZF1/JZ5taJ/PgsWLWTS/nbCu9sHbWdZ2I9eqwbjVbbQd8Kywanf/QLiyi2qfvJRlmflce7DwNrOOe+5ax/zrrmLsONjq4Y//yttOli29D5bcOFqNvP9H51AVxdW9wtefbuDyay+qzLfNbOXBu++FJbeistMx0Ky7+5aXVcm+ms/AwT/UnSz716epX7KEs9tVW211/pVMuXZ0RvLLwlu1xhXcffu9rOMibpTw9i3xt0IWKQIiIAIiIAIiIAJvpsCxDW8NHM3bV3kbuOiqCvMwm2plbNhFDD/GUG0S085yhtXHVz71QayhPeDuodCa5uFf/G8++umP4xSKzGyZQM2EE7nnf/0725etYo7TQMyJ4cVrsboGsIwoRWyKvo2lmdTV11OIBZx/7jn8+oFfc86kKUxsb2PlSyu58KwP8eKG1Xzmc59h+YvP8+tnl2FpBhPbJlPqH8ExLCZPnUJhMIeec3nvOeexs3cn3T27OWX2PAZ7u9ia7uXsOe8glc7xQN9mvvfTn9L+zjOxp7cy1FMgX8yxabiLga3d4bGHNmylpn+YXc88y0l19ezq7qYnNURQH2MonaJOjzGvZRonT55BWVfVsCYnTpvBQC5LtGUcz61fT+fQEFo8zi4rTalUwnXdsL2xaoGsxANTD0PZ6v09WAiqntN1nUD1WwZMXSeqGcQjURJmnKhhqpHAYXgbtk1W/airM29Hq3XBwCmXCZI6z+1aT8otgO+houNwHUf54Zbw9igB5e0iIAIiIAIiIAKvSUDC29fEJm8SAREQgeNf4KAzb/fOgh0Y0xZZXYsKUe+Ga6uh4MGC1so1HzQwDUPadcz/9mioN4ZHVe2qWa/7t2Ies0NYsTvAkoOEt4ecaTtazTuw7Mss5Ub+/oA5sup9y9r2n487unqWjWnRvHcVr2DmLaNhJIc4537HWtbGt6+dD+vu5pYDZ86GO6pgcxbbvryUA2frqlfHzuvtX/fg3tC8fcoCzluyhIXhcN2x26uYeXvIz8CBn+nKZ6CyPhWuL2Lglurj0WD2YOFtmN/eze33TpHw9vj/MyErFAEREAEREAEREIE3XeDow9sovu6Mtk1+9eGtZgd4EZuYE6EYqSPwS9Rbu/jiFe/lgoZ23MQWfvDAt/jAB2Yzpa2dVL7McPcg9TSxY20P1qoCU906+tZ3ccrJZ5LZ1En3QA/Tx7ewbM8Wliy8iBfWvoilB+QTOs5AltlTZ2DnLJLj24hFddJDA5w0ZwYN9UmefPj3+HkPPVEftlKuiyZxalxGBvuYqDVw8cUX85MH7uHECSfSWq7lrpENnDx7Du/92GW0TZ/N5EsXs6u3i6yWJzvSS96DVZu2kGgfjz9UZMe2reT3DDA0NMBpNDL0zNNcMGcO550yl98/8Tid+QJmbQNW0SJuakyZdzp2rkxDbR1TZ8ykp5DjqbVrGFSBrW6yqzSMXa5U3arwNZxfq0JWXcP2XCIqfR3dxgahe/9tHCy8jRM3ImF4i+aG7zY0Fd8Stk4OZ+uq86jHWgynVArD2+c7N0p4+6Z/o2UBIiACIiACIiACx0JAwttjoSjHEAEREAEREAEREAEREAEREAEREAEREAEReNUCRxveanqUynRTF8OP4ukWl3zqVrJuHMd3QKuEh9X2vSr800bLMdW/9UgU37HDKtFCpI5azUIb6WDhabNYctZ4evseJTEhxwUfnK8GrWLj05fqo9RdIr0mw4Rhg9Z8C+t/s5LeDR2cedLJdHV0UzdxHKt7NzH/5HN4bs1q5p19Bpl0ls6tHahpsHXtrdgJg/5dO6mNRMK5radNn0u8FBCky4yUCySb2xnO7yRqe2QoM+dd57Pg3efz3e/ciWZE6fVKXHr7HSz61J/ChCasaASHgFVr1vDiipcol8ska+oZ6BsMA1YVd6rQMzs0xFBXN3EMkj09NOYc6NjD3NaJNLe38sKGDRCJ8Imrr6Xftlm+fDlnnXM2BduhJ53mpY7tpCwLPZFg51AfhmHsrbpV91M91lXz4tEq3MrvShVuoFfuhK9aK/s+ph7bO1dWvR7VjUpwG4mEwa+HEwa2Yyt4w+MFrjoIvh5Bdzz8iMa6ng5GvCJm2DjZlbbJr/rbKG8QAREQAREQARE4XgQkvD1e7oSsQwREQAREQAREQAREQAREQAREQAREQATeZgJvdngbMU0sTzXY9fFijUS8HNHyIE0xn1lBJ/25Z7n2+kXMmlNHUHaoa2ikf2SAycmp5DaWWP+T3zNRn4zbUaDzxfXMmjiFXV3d+PEIveU+zj7nQh554Snmnn46q1av5uMXXc7DDz+MVhOnN5+mrbmFkfQIZ86eTSRdIGlGsdEZ6B+mKVqL0ZggPZJhsJhhwpy5/G7LKhbf+HkWXHUp406dg2tF6OrqIm/bjDgWqzq2UlNXz0B3D06+TKwmSSGdx7ZtDCOCG7jk0xlSPb3kh4epy2XoX7mOuUY9MxtayWQy5AOXiVNP5KKLLua3zz5HsqaGaE2CXT09uPE4OwYGwvA25zhky0VMU8WllbC2Gt6qx57nVQJbNX82qLz28vA28rLwNmZWqm5VeBuo5HZ0U8cJj+V54PmV9xkmhuuH4e3aPdtJ+SUJb99mf0PkckVABERABETgj1FAwts/xrsq1yQCIiACIiACIiACIiACIiACIiACIiACbwGBow1vdd3EV6W0gV+pvNUsLvv0raTdeBjyjY5TDYPDag5YrbxVPBF8HDOJ5vs4GmhOnrjhEvFLvKe9xPxzkjS1pZg00SfqqPMYpEdGaHCaKHTYrLl3GQmnmenJKWx/5kVOnDCZrt4+9JooQ6keTjv/Qn731GPYGhg6XPyBD/HIw49w5jvO4YnlzzC+fSqp/i4uPPUs1q19ng9f8AGeevIZJkycxkg6R8PUufxy01M0zjqJz97yNU54z7nkW5Ks3LyRLes2MOJ7GF5AfbwmvNsjuTypQoGoGaOcL1BTl8QqlcnniySSSYxohExqmOzAILmhIYJciszmDmK9w4wnRn2sBiMSZer0GZhGjOF8kekzZ7BzTxcZq4wTi9FfKDBklcmVrbBSVjcr1c1hqKqqnI19j/cGrq8gvFXzb1XrZTVjV4W3pqZDZN+cW3WssOrW9yv3VlXumlF0xyeIaqzt6SDjlVTHZgik8vYt8PWXJYqACIiACIiACBxCQMJb+WiIgAiIgAiIgAiIgAiIgAiIgAiIgAiIgAi8KQLHJLwN2yZ7GH7skOHt3uBW0/a2TVYXHMcjryUxdFXR6RDTHTwNyrkRrjy1jg8vnsbatf/F9GlRzph3Bo899BiJwCeR0RjeMMKWZzfTmJxCNBfF3zNIQjNJNDZjJiJ0797K5DmnsGrjGlwddLVO3+ekqScSiyYYGBliXG0Lg91dmLrLuLYWWptb2La+g0BPMOI5nHrzTZx28SISJ05ie3cXPdk0q3Z1YGXzaKkSvVaGsucwoX08hqcRFBxcx8EioBi4+IGFqZlk0xmi8QQ1DbWkU8NkhodwCiXsUppgJEvXirW0opNEZ+b4aZwxZz75kQzRmnr6h4cwamsgGWdPJkVfocBIuUygRTDVeFs165YA13Ur7ZFHw1sVrqqK30NV3qrndUbbWqv7omlheBsxzDAUVnNufV1VRVfaJleDYN+rVPl6BGHAq7uV8Hbdng4yfhlDwts35bssJxUBERABERABETh2AhLeHjtLOZIIiIAIiIAIiIAIiIAIiIAIiIAIiIAIiMCrEDj68FYFhyqt8zD9GK6qvP3U7WTcOK5K+aiEf9WtWnVbPW/c0BgqusQjehjexiOgx5OUyyUW1Azw9esW0df7JI8tu4d3nHs+9917P3/5iavY+fTzFHdn2b1hkObGaaS2p2gnSjGdYuq0uZhRgx1b12MadRg1UTL5DAQOJhrTJ51AZihN67g2cqkRysUcMWB821SWDXQw4ZLFnPapK5n77oXQ3Eo6m2Pr9m1s2rKNYtkKg+BCyaKns4uoB0HUpGSVScYTRAOdXCaLrxs4mgqkS9QmkpSLFq7nEatNUioVSA8N/OInBAAAIABJREFU4haLZPIpdNth9bMraQIagQvmnsXCk05j84vrSNQ2EquvIetaOPFI2DI55/nkHJdcqUxDbU0YrLqBj+06lfbI1cpb9VzZCkNXFeqqTbVNVvt7fqXt8cHCW1M3KqGs2i9ww/2rP76KwEfbJ/uBhoZfCW8jGht6dpAdDW+1wMPTVJvlV/FhPMiuYWtm2URABERABERABETgDRaQ8PYNBpfTiYAIiIAIiIAIiIAIiIAIiIAIiIAIiIAIVASONrwNKzJVtSdgBPuHt47nVqpdD7MZWoAVmCQMHxcNI/DwdZ1AN6gbXM1tN3yEOTMc/tdff57BYYepk8bzpU/8KY/95y8Y2N5D4DSzc+MI9U6Cdj2Gm8oxccKJJBIJOnZspIYa5p1yChs3r6PkFojqJs3JOsr5PKfPPJU8RaJ6jJVbtzM4ro7rfvZDat57LuVYHUXPoZjNse7FVXR3d9PZ349lWdTX1BOJROjuHyCum3i2g+95ZMslglgkDHLr40livrJx8d0AzVXhqosbeNiOQyGTximXKNslCDxWPvs0CSegyYfPffhjNFkG3Ru2M2HaNBINdazYsJYJc2ayZtt28n4AkRhl2yEaNcNA1nFdyo4dhreB6g+t4vTAx3PcSqvjQ4S3KsyuBrpha2tdxbkaEU2vhLxOJbxVvZB1TbXIVkfW8UdDVT9ww/BWi+is791B3rfCytsg8AgkvJU/MyIgAiIgAiIgAm9RAQlv36I3TpYtAiIgAiIgAiIgAiIgAiIgAiIgAiIgAm91gaMNb9V8U1VbWwlvI7g4XPap2/bOvK1W3h7qPLYfEDE0DNfC0mNEdY3AcwiMKDXpbXzswydzyYUtdGy6nw1b1nPWGecytaGOPzz0W0w9geG18+z9yzGGoFmLYQ2kaYg20jKuna17tjCj5gRyhQxmzMTDRteh1kzg5kpMqm9j8hlzWN/ZxUbN5au/+xXMOIGyFiXnlgnMCMVMmi1r1rN7+y7S2UxYdWqVbAINMnaJwA1wShZxM8JQOkW2XCQwdWqicWqjceLJBKVsnsDxwvc6nodllynnc7i2RTafo5DPsmX1alp0g1bf5KMLP4A/lKcwkGbGSbPRE1FWd2whNq6RHQODOJpBwXKIJ1TVbRCuxfZcypaFrUJTFd7qWqW18WsMb3U0VAQcuI4aohuGuuq3Cm+DQEPlx2FAjIvpBWhRPay8VeGt2hVfrSNQufRRbVJ5e1R88mYREAEREAEREIHXKCDh7WuEk7eJgAiIgAiIgAiIgAiIgAiIgAiIgAiIgAgcncDrF94m8TwPPXDDBarQ72Dnco0oUa9MXHMp6LXovpqda1P2NJqcQaZN1bjhk3NpjGxiYLgTMGmOxyjnyzy/ahOn1J/OwJp+Xrz/ORqIQKZMpGRw1lnnsmb7BmozOi42TeMaMBMGw8ODxPUoQaFEPQkmzDuFf974NN/f/BLBjOmoxspRM4ZtFdBUC2I/wu8eX8Zzq19ET8bIF8sYAWG1aX2iLqycTWUzZLJZsF00JwDPR0vGwv3DptG2i1d2QgczGsGyypV2zYU8uWKJci5Lf8d2EpbFvNp2PvWRJaxb/hKtTa2UbYtps2eydud2jIY6tu3ppuyrsFYdTQ8rbyuncCja+8JbFeiq8NZVVcEHqbxVlbPq+UNV3qr21iqD1XxP1UOHYXBlarAezrr1vdFWzEaAoSpvozobe3fuDW+VnZqXK+Ht0X0/5d0iIAIiIAIiIAJvjoCEt2+Ou5xVBERABERABERABERABERABERABERABN72Akcb3qr6zMAM0D013zRKRAt4/zX/g1wpih+ttAs+3Db2/AdbS4O3hbu++3EmtHeycesf0H0HRkYYF4uTyeRpi80kmannZ7fdQ3ptP+OiDRSsHDOnn0QqlcNPFymb0FbTgJPJkI97mMk4+kiZRuIweQYnfv1qTvzzq7G0CL7vkVCxpebiBGXcIEo2lebnP72HXKmIb0bIlstYjkc0GidiB6RSKUZGRjCMyjxYwzBwXZdYLIav2kq7Hr7lhGGoKkstlUrkMhk8ywnbN2eyw/Tt2kEt8I7pJ/HJD19GX0cXfV29tI9vZSibZTibh1iCXKFMSVXUxqIQNVUDY0q2RalcDqtvVWirftT5VZtmVYl7uE3Ntg2raUd3CmfbqipqNFSAq9onqy2ccxteQWX/ypOV6l61i2/6dPTuIuuXCPSgEtR71WbNr/1rJpW3r91O3ikCIiACIiACIvDaBSS8fe128k4REAEREAEREAEREAEREAEREAEREAEREIGjEDgm4a0RYPoBXhBF1/wwvM2XYxAJwuDycJtqz3u4zU3t4Js3nMviRVHwd9DbvQ0vk8fOOWhGLQ1OI83+JP7ztp/S9WI3DWaSwHJAN0nWNVBvBQwV87TWNeLkstSPq6NcKmHbGgOei3/SXK5/+KeUp45n7fq1/Oon9/KFT17DpBOn4NarGFfDsm2ee/Z5Hlm2LJzLG4nGyaZz4SxbFXI6jhMGsqrSWIWmKrxVs3HVXFxXC/DKNk6pHAaaTuCTy+VwyxZRwwyf292xldxgP02BzocXvJN5rZNx0nlqYkmi0Sgbtm/HiUQoegGemrGr6VgalH2XeDy6N7y1XCecbatm3argVs0c3hu0HgL5UOGtHlbeamFlrtpUIEwg4e1RfNXkrSIgAiIgAiIgAm8hAQlv30I3S5YqAiIgAiIgAiIgAiIgAiIgAiIgAiIgAn9MAkcb3hqqja4eEPEDXCrh7fuuvoVcOUYQPXJ4q40OTz3UOpz0CO89w+Qb159OwthG984XMX0bzUjS1ZuivdBAdI/Oqvs3sHFFB82JRvx8HkNV0cbjnGgk6c6niUSiuI5FrCZCqWAz46RTeHzLJq74xU855WMf4unlz/Cdb97G1EkTSUZizJ47h4997lPU1CVxHZ+1mzbx7PIVdHf1oAc6uZEspXwBPR4N58GGla62G1aoRswohUIhDHVdzQ+rV8uFYlilWnad8LWw9XIA5XKZ/j2dlDMpphoxLjn7POy+EWo8k8kTJ5GoqSXv++xMjZB1Paxwbq4fhshGLIrlWZQde2/lrYuPF+7j4vhHHjirwudA1yj5NnmviBtUKqWrkfrYaL1SnXuIsF0LsBwbr9Io+lVvykYF3spx7CaVt6+aUt4gAiIgAiIgAiJwDAQkvD0GiHIIERABERABERABERABERABERABERABERCBVy9wtOFtBANH98Pw1iMKeCy65hbypRh+RM08PXyYF/j7v37gehp0k0z3c/zsB9cxvq6LrRsfpHWcSaImyYtrN9K6J0nNniirH9zIjo4hmqN11NtaGCKWdYMWXSfve9QmaxjJpyjFdOINTUyfcyq/eXY5/1Aa4ef/+R/89z0/Y2prCz3D/UxsHc+6lWt45wUXcNu3/4pdvT2kbYcNHTtYv3YDw31DlHJF7LKFETMwTbNSdev4BIGGaUbCx7lsgYJdoCYWD/dV1asqvC0Wi+h+gF0qU8xmSPf2Ued5zG1s4R1TZ5Hf2QNlhwve9W5iTc3E2pp5aPmzDDsONgGBZuA4HpoBRddGVdyq6mDLd3HD1wlDWM/3OdD3wE+ICm9Vde6gmw4rditbpXXykbe9/ZPDTPdowlt1LmWmbMZuEt4e+S7IHiIgAiIgAiIgAsdeQMLbY28qRxQBERABERABERABERABERABERABERABEXgFAscivHVV2+SwGjRSCW9V5W0xWqm8fZXh7dglq7XV+3GyA9u4/lPvoD25ibaGLtrbNBK1CfoHUux6ZDv6Nptgd4Q1y7eQIMrUaB227ZBHI1kXxcoVmNzUzq5UD3k9oKaplWJTMx/45pepveB9/MXNX6K5LoGbS/PCk0+RLLhELY22aVP56lf/gglzZ1OsTbJ5TzcbNm2jc2cnw30D4VIDzwpn31ZmxRqj1beE826z2SypXIaoboTBpBmL4qpQN5dDczysQpHS8BBaqUjMLjMn3sRpLZMp9QzzwfcuYueO3WRNg2hLM5uHB0ircFY3wnbMalMzbnN2OaxWVQGuE3i4vh+2avaDSp3sKw1v+5yR/T4trzS+rVTiBsckvFULUDZjNwlvX8GXWHYRAREQAREQARE45gIS3h5zUjmgCIiACIiACIiACIiACIiACIiACIiACIjAKxE42vDWxECFtxHPxyGCqnld9ImbyZaiYeUto22RD7UWFS4ebg2NQROl4hCtyT5SO/6D//mVhcw7pY1AjzJx8iyKPXl+fuuPGXpumEavCTPrkSy5xM0EaddiQkMTQcEh5eYYNl1s1yGOwVYtyj/nd/KL5ct5Yflz1Psev7/vV9Si8Z4Z81n2X7/ktPlnM3n6CUx/1zk0nzGP7ekUW7buoHt3N/lMlqJVxPSCsG2y2nTNDNsme14QzqpNp9MU7CIRwwQVYht6eH5Lzb9V4W02j59J4WQzNKPzrhNmMz6I0WQkmD71RHbt7qJYV0NW8+nOZygZOp5pggqKDT2cs1vCC4Ph8LiqTbPvhVW3lehWrenwNbTVytsDw1v13sUfXsynr/00LS0tYUC8csVK7rjjjpdVx6p9F71vEe+58L3MmjObJ598kr/7u78Lz3/ttddy5ZVX7g2cq5+DF198ka9+9asv+1hIePtKvrWyjwiIgAiIgAiIwOstIOHt6y0sxxcBERABERABERABERABERABERABERABETiowNGGt4Zm4hl+pfI2qIS3F171DXKlKIGp2ghXY8RXdwOq6zJdA9+BNnOEK86Dk6d3M3N+A7uGh2hqbmfy9FNgS4n7b/2/bPzNKmbVteOMZBnfMh4v0HCH85j1NfQU0gx4mbAhsGoObJ52Jl9a+Xv+4T//nfzuXupGSpT7+mmpr6fNM9nxwhoaJrbw38se5fq/+WvqTp/H2p49dHb10t/VG1beqkbRluOFwaYKUFWYmkgk9s7AVbNtfUMjEY2ho1G2rUrw6XjojkcpnaM42InKuCcZcT73kSVMMOqIEyVZ08ALL73EiBlgmTrbB/rCGb56NBYGtb6uUXQsLM8NZ+mGM3ddJ/ytwtuqXzVYPpS+mrurZt4eGN5OnjyZb99xB8MjIyxdupQFCxbwyU9ezQMPPMDdd98dHk5Tt1aD97///Xz2zz7L7q5OJk89gWeeeYbvfe97Bz3lvHnzuPnmm3nqqaf40Y9+9LJ9JLx9dd8T2VsEREAEREAEROD1EZDw9vVxlaOKgAiIgAiIgAiIgAiIgAiIgAiIgAiIgAgcQeCYhLemj+76+IGagOtx4ZWV8NZTqeQR2iaPPf/B1mKTBauOCTjcce1pnDqjC711kIee+x2tkyfTUjed6d4JDD/Szb9/9fuc0TqVIF/GKTvU1zZRKFrka03ymQx1QUAqsOg0A77wkx/yj88+xrgT2nnp8aepHSpx5qQZ1Dg+bs8Qm3dtYU22Dw94/6c/xTuuvoIVO3fQ3zdMtneYVP8gll0K5+mG825dl/7+fmpra4lGTSzLCuU9TSdmmGElrnpOVeO6JQu97IRzbZ18HzEvoMnVOG/WKUyI1DOheTzjJ0/lqedfQG+pp6xrdI+kKLhOeDwV2moREyvwcDx3tNp3X4isAnNlqYJbb28N7sE/CCq8VTNv+93Ufjuo8PYjF13EuvXrwzD2jDPO4Oabb+GFF17YG8xWw9vwjRrMO+Vkvn7zTfvtc+BZb7zxRs455xy+9a1vsXHjxpctSsJb+ZMlAiIgAiIgAiJwPAhIeHs83AVZgwiIgAiIgAiIgAiIgAiIgAiIgAiIgAi8DQWONrwNyXQ1g9XB8FVbX5/3Lfkr0m6UQCugh68deqtku35YD7tvLTp6oKuSUFxKmFqMoH+Q2//snbzv3S6R1hwPLnuANWse57KzP4iZbaKmr4l///r3mRtrpcnXKRZcNDOBrip3p9XhljIY/SkyZoyn3Czf+c2vuPeJR8PK1fTOTrRUjv7NO5gUqYG8RXJCC3ZDkieWP0tywTw+eeMNPL+zg3TZxhvM0dPfh+sF2GU7bAmsQtlMNo2mBSQSMRzHoa6uDtezMY0oZduhUC7hlC3Mso0/nCFmOVh+KZxdO6ulnbMapzC9sY3m8ROJ1NSwa0sHfmsLuwZ66c2nKKqgOPDx0cPfqpLX1oIwvFXVt+pnbKXzK7m31X1e3jZZtVsenWcLfP7znw/bKP/kJz/h/vvv58f/9m/Yts11X7iusl8Y3s7j6zd/gxdeeP6glbcqEFah7bZt28L2ywfbJLx9G/4RkksWAREQAREQgeNQQMLb4/CmyJJEQAREQAREQAREQAREQAREQAREQARE4O0g8EoCviM6GFEI7IOGt4EKYQ+3acbe8HbfbpXwVsPAp0Bgxqkt2nz8rCauuKQeu76PwVwfW9Y8Q1O5jtn188m8mGPNr5ZT2tlDayRGIlZLqegQNespjtOY1FJP17rN9GkaxZNm8Jf/uJSb7/wbhjt201ZXz5wZJzLc28vWFauY1DCOBee9i+0jfTz23HNMuegC3nfFx1i+Yzu2bsJIkY6ODkqOixZoYeicSo+QzWZR42/r6mrCQDe01VQwbTCcSlMul/Fdj5jtomcLYYibt7NhK+fLLngf8xsnUupNMZLNMXPeXLyyS6dVZs32zQyVC0RqEpRsC8f1MaMRbNfFYV9oe+zD230za9W1PPHEEyz9h3+gWCyFlbgq2n1p1UuvOLy96qqruPzyy7nrrrtYtmzZQT8VEt4e8dsmO4iACIiACIiACLwBAhLevgHIcgoREAEREAEREAEREAEREAEREAEREAEREIGXC7we4e2iy//n3spbT/UdPsxmqMpcTZXfhiW44RYGtyrUDXQCchTQqXc1FsRGuPBdLruLL/L+iy7AHupix8pujH6TwWf7SK3upcb2qTUM6iJJfDcgmmwlk+1hWkMzXZlhNmo+S755C7E5szn3E3/Kh2hi8Yc/RLQ2ypaOrexet54PLHgXEyZM4BcPPUBnuUDDO0/lczd9jWe2bWEoX8TuTbFx0yaMWBwdHce1w+A2n89iGAb19bU0NDSEM3DD69F1BgYGKJdtdN/DtDwihTJRy6Fs51T8ytWX/AnO7gHG1zYzkspwwokzSefyrOnsJO2UGHFKeIYWhrbKpmzbWI4dzqtV1bbV6tux1K/k3qpgWfnvX3mrYtn9tyuuuIIrr7yShx96iB/96P+MeXF08O3eytuDt01OJpN85zvfCdf5l3/5l4f8REh4K3+lREAEREAEREAEjgcBCW+Ph7sgaxABERABERABERABERABERABERABERCBt6HAKwn4jsgytvLW8Lnw8m+G4a1PHl8NVD3MdmB4q2awgqrWrbRN9o0SRcejxUgwL57Byz3IuxdP4qS5kzDKKVY/u531T+6g7wWY6sE5EyZjD2cxA4NsqcgJzdPpKg7QlohhGDEezw5y24P3c9GSj9Meb2Z8LEmyLoljeAym+tFzReY0trOnswsjEWM3Dk0LT+f6b97CT3/7EEO5Alq6HM6CTdY3oGtaWFFbLhcpFouYpkkyGQ/DW/W8CljrEklGhoZxLJvA8wjyRSJFh4jj4rkWehBwyYUf5MSmdsbF68lmc6zdvJm8bVOIRBksZing4htmOONWzZoNNDUy1w6D4Wp4W/2t7ukrva9heAv0uUOjd6lyv+bNm8f73/9+Vq5cGc68Vdvdd9/NyPAwX/3qV19+RzWNuafM46ZDzLy99NJLufrqq7nnnnu47777DvmJkPD2iN822UEEREAEREAEROANEJDw9g1AllOIgAiIgAiIgAiIgAiIgAiIgAiIgAiIgAgcLHM7fLh6JDMVEgYqvPWtSttk3ee9l/+PveEto+HgoY5TrfxUlbeV4FZt+8Lbsl5GczzqvBgn1Ge589YLKGWeZOqUJDVNEfp3jBA3mljxwEu89NOnMLeUaHZNopEa0o5Fsn4cgeFSV3QwiPKcm+Pbv3+Yr918G9ZgjogBZbtE3bgGnl+1nFoCJph1nH7yfDZ17qAYizLu/DO48KOX85vnnyNTtLD60uzs3E1NQyNWuYhlWWFYqn6rMNUwNKLRaPhcsVyisbaOfCaNbzm4ZQsvX8Isu2EFbuA7tNTV8c4zFuDlitToMebPOZlnV64i2TqOjv5BejLD5HwbYpHKTFvPxyPA9bwwPK6GtlW91xbeDu93i0466SRuvfWv6O3tCytmzz//fK655hoeeeQRfvCDH4Rtk9W2atWqymTcsPL25EOGt3/zN3/DuHHjuPHGG8OQ+1CbhLdH+sbJ6yIgAiIgAiIgAm+EgIS3b4SynEMEREAEREAEREAEREAEREAEREAEREAEROBlAq+0QvNQdIcKb1NOJKy81TTzsOqBqszVfAz2JrdheKuFs3J1giT4+RINRj354U0sf/Sb7Fr3Y1qbLBpPaMJKlYjFmtm1YjfDT3az/sdPEOn3sQOD6Lhm+oYHmJVsxipm2BXVmHDZB/GTzdz7k/9k2qw5NEYSbN66idZpE3F0lznTp1PqGyaTzTLhpBPp3N1N47tOpX3WTJ7dvIlSoDHSsYdUNkM0WYPvWTiOE8649UZ7RFdnz6oAt2SVqY3GsXI5PKuMXSypklmi5QDDUSGsQ3ttI3Omnsj41jay/cM0Rmupa2sl0tTAT+//DWZtEieqYwVOJax1PSzXQdOCsIXywcJbFSKH90aFvYfZKpW3On3u4AF7Bahq2U9efXUYurqOy4oVK7jjjm+F4eu//du/hW2h//zPb6i87zDh7cKFC7nhhht49NFH+dGPfnTY9Uh4K3+kREAEREAEREAEjgcBCW+Ph7sgaxABEXhdBFKp1OtyXDmoCIiACIiACIiACIiACIiACLxdBJqaml7XSz3a8FaFhL4eQQssdK9Sefuey26hGt7qaqbt4TaPMIQcO/O2GtyqUNE1LJKmScytoWfHGn79i+uZNX43W9Y/jmG61EQ0ynkHt99jYnocK378OOmNg6RzJaiJkynaTG5tQSuV2ZnLcOlt3+C7P/05uzu6mTtjHkN7enENjXHTxpMq5xjY3U3M9Zg3ay5+PMKadWu49KYbMJoa+e0Lz1NyA4p7hik4VjjzVoW3KqxVm5p3q/6tTCtBro7llEkYEbSyhVsqkkulMOyAuGdg+uBrLpMbWmiuqaO9vZ2kHg2D3bYTptJvFXly1WryrhWGt1rExPecsELZ913ypSLJZO1+4W216vZYhLfqmsIAuHr/wn/sC4Mr025HK7c1whbRan7v0WwS3h6NnrxXBERABERABETgWAlIeHusJOU4IiACIiACIiACIiACIiACIiACIiACIiACr0rg9QpvR2wzrLw9UnirhTNxVeC3L/TTR6tBVfipmyU838cvxYgUMnzuqmlcdlEze3aswPTKJCny9LJn+MDpF2JtyrP512vZvWoXOhGidTXU2HFsr0wkHmF9fpDP3/XP3P6/f4RTdCkXyjRqSfS4ydrObeTdEqfPnEN2ayeN8To8DQb9Ah/80ufoy+fZmUmzZ2AYuz+Db+pYatV2KQxPVfVtLBYLQ1tVhRsEo7NwbYuaSIRE4GPnCwz19aN7ATVEqdEilAKL+SfMoMaMEonHqI8kqPfjFFyXrUN9DJYciBuUdB/b9yDw0PyAIPDCsNhj/+raNyq8rUa4Et6+qq+b7CwCIiACIiACIvAWEZDw9i1yo2SZIiACIiACIiACIiACIiACIiACIiACIvDHJnDU4a0Gvm6iimc138MnyfmXfZa0HUfXTFzDPTzZ3vBWVXGqALfS7pfRtslm1MIpJEhqSRJBHye2ZrnmyvEMdm0knswzfVobO57dyDvbT2XohW7W/G4N+a4iUSeOagk8bXIb/YUcI+kc27C59M+v44a7ltKcaCRh6ThumbPPPpvVG9fTlx2hLhKnOZoksF0i9TW40QjvvuZjdGUylCyfF7dvYTiVozlRW5lp6xTC8LZabeu6bhiqqspXFehaeMRcn4QXYKUyFDJZIipaDvTQy9RM3n32O0iiU2tEMXWT/uER6ltbWbd1K7sCOzx+tRVzBbNS3as2NWu2YlXZwmfHPNYNVQG8bwv3H7NpfqUyetBLv6xqtjLLNhhbbPuye6nCWxXkquParo0f+JVFHL5b80E/Eyr4PnAe7pHaPv+xfR/lekRABERABERABI4PAQlvj4/7IKsQAREQAREQAREQAREQAREQAREQAREQgbedwOsR3i689DNknBgaETSOEN6q6tow8Dug8nY0vC0Zw2h+A0kS6KUeJibzTJuwg8LIds5Y0I6ZTzFr3HTKHVm0PQ5bn91Cg19HeaSIFvi0MA63voZhz2XK4vfC1Ml8/nvfoV6L0WLU4AZF2hqb6R8e4pY7bmf540+xatkfaEjWkg8cxs2Yyqz3L2TEsuntH2JrTzeZfIGkZlIul4knK9W2alMBazW8DatiPS+s3tVsm6jlUBhOUcrniWKEP2rabLK2gdPmnhy2dfZLVjjr1woC6ltaWL91G5movrctcnW2bbW6Vp1zXwXs6Ed3bHCronDV1vogn+pqiFtpUQ1lbPJeAY99Ye+RM9ggbJtcCW8DbNephLevYVN2lmWFfmM3CW9fA6a8RQREQAREQARE4KgFJLw9akI5gAiIgAiIgAiIgAiIgAiIgAiIgAiIgAiIwGsROCbhraZCWg3Nd8LK2/Mu+wxpRz0XQdcLh1/WaOVtdR1qnmul+lZFm1DCQaeGmBYhbqVp0rJ85YtnMH2SQSzZyea1zzGjfQbrlq2nZ2UP6S1DxNIQpF3OmDOb9KYRik0JVqf6+OBX/4Lfd2ziB795iHpXZ4JZx4RYBC+foy7RwAWXLSbTN0jnc6upT9SQmNpOf2OCcWfMJVUskM3m2dLVSTqXx85kicfjRKNRbNvee40qfFSBqWqdrDYVkrr5AnqhRCGVxnEtImF4a4YVuJMmTKGxpo6I76M7HvlimUC1WW6gVYz/AAAgAElEQVRqYkd3F+VYNbwdbY+sKnY1LfSpzKN1Kuc+ILStPta0Sjir9g2pD9j0ICDQ91Xx6qMzbNV9qIS3+79pbJiq/m3oGr4eYEc9dvd3UbCLaIYeVmLjB/ivpQR3zBolvH0t32p5jwiIgAiIgAiIwNEKSHh7tILyfhEQAREQAREQAREQAREQAREQAREQAREQgdckcLThbaW1bjSM+fTAxSfOeZd/OmybrIJDH/XaobcgDGsr9aOaHoSVp+EWlobq+L6L5wXEdEh4BZLlNDd96WxmTPaYNd/Bz3TS0zGEPaAzuDpFsNNi4IWdpDZ3U4vBvPZp/KF/C53AVd/8Bo/t3kY2HmPnmu1MNusxozFGtuxiJJ1i/Olz+PSVn+Dnf/vPYcvjXU6W4ZZ6TrrwXZR9n+xIlu3du8OwtpTK0jyukVLZDitwVcioQltVbVsNb1X1rWs72Nksfr6AUyjiB25Yc2tiEDciTKobT9w0qY3EiJkRbBXgei4l36PkuKSj7t7K22or6Wpwq6GsRoPjUbe9DZRHH2uauR9+MNpuufqkplcqZfdW4qpgOAAV3uoqHD6gkLYaplZ/q/f7JrhR2Nm7m6JTUm9U8TuBf7TRLeG1yyYCIiACIiACIiACb7SAhLdvtLicTwREQAREQAREQAREQAREQAREQAREQAREIBQ4luGtGTi4xHj3ZZ8iZUcrc1+Dw4e3KqANZ7iGq1GzXCsVt7oKH0erTFVlaOAWqQkc/OFB/vxzpxPTdzNl6jBuuZv6+nb27MgS9BukXuilps+l84XNJD2Nic0nMGR49Mc1rv/WX/PjR39LvK2dUrrE8KZO3MEc3kCamXNOgolNYevelQ8/ho3PaR+5kJMv+RAPrXqe4UwWt1ims6+HTC5LcnSubbFQDt8TVqEaRtg6WV23qshVj/PZLFYmS1AqoTmVqly1Gb5GIhZncu14TDSa6+uIGCa2H+DqOiOFPNliiaxZCWfDDLMa0KoZw6OVt/ijlbcHm3dbrbg94LOugtq9lc4Ye4Pb6vNheIsWBrgE+45/YNVt5UZpeGaAF9XZ0b2LsmeFJbu6pofBr6q9PZpNwtuj0ZP3ioAIiIAIiIAIvFYBCW9fq5y8TwREQAREQAREQAREQAREQAREQAREQARE4KgEjkl4q0fC+bJG4OFicsElV5O1o5X2vliHXd++849W36p2vWGr30p4SzSK60EkahD3fXKdPXz5i+fz7nOn8xdfuoRvfP1mGton8rN7/5s/PPAUl571PqK9RUY2d6G7PoN9PdROmkSqNsZn/uIGLrn+ei6/4k8qIfFQnoaSS667nx1du7nihs+x8Pzzue8/7qE3O8KHPnsVF37ww3xj6d+yp6eP0nCagVSakUwa3XVxVZton7BKV12HCmZV2GiaZhjequeGB4fCylutbBHT9PC1sDrXh9pkDa2N4zF1jYimh/Ne6+rr8cwoPUOD5C0bV69U3oZboNolq/OY4blCO3/fjNiwVfGY9snqLaqa+cCtWmWrntfDqmnClspjW1er8FYdb29b5jBArhxrbKAatmPWwY9pbOveiTO6Hglvj+prKW8WAREQAREQARF4kwUkvH2Tb4CcXgREQAREQAREQAREQAREQAREQAREQAREQAREQAREQAREQAREQAREQASUgIS38jkQAREQAREQAREQAREQAREQAREQAREQAREQAREQAREQAREQAREQAREQgeNAQMLb4+AmyBJEQAREQAREQAREQAREQAREQAREQAREQAREQAREQAREQAREQAREQAREQMJb+QyIgAiIgAiIgAiIgAiIgAiIgAiIgAiIgAiIgAiIgAiIgAiIgAiIgAiIwHEgIOHtcXATZAkiIAIiIAIiIAIiIAIiIAIiIAIiIAIiIAIiIAIiIAIiIAIiIAIiIAIiIOGtfAZEQAREQAREQAREQAREQAREQAREQAREQAREQAREQAREQAREQAREQARE4DgQkPD2OLgJsgQREAEREAEREAEREAEREAEREAEREAEREAEREAEREAEREAEREAEREAERkPBWPgMiIAIiIAIiIAIiIAIiIAIiIAIiIAIiIAIiIAIiIAIiIAIiIAIiIAIicBwISHh7HNwEWYIIiIAIiIAIiIAIiIAIiIAIiIAIiIAIvB0F7vn+P6FpGrpO+NswImiaga4Z4W/TNNF1PfwdiUQwzSiGoV7Twp8gCMLHah/1WG2V4xjhj3rf2NfV/poWhPurHwJz9PzqceVcalP7qc2rHLKyz5jjV89lUNm/us/YNajnXK+03+sH3uPAN3EcG/BB8/F9v3JdvobjePi+i20VIPAw9Ai+r9aso0c00D2cQil8j6/WrPuol8tOgUhcx3EtIrqGa3u4ZYt8LkM+nwn3QUtg2QGeoWFZDo7joGsmpqn8NTQMDF3HMEYBRg2q11m9DmV2sK3q4I86hpYEoavPqC0Bnq9WXvEe+1N9Tl3bwV6v3p/qZyA08H08T5lV/q32UQbqt/ocqH1t29prrPYN1+V54T7qdc/zsR0nfKw+C9//p399O34t5ZpFQAREQAREQATeZAEJb9/kGyCnFwEREAEREAEREAEREAEREAEREAEREIG3q8D//cH3K2GhPhqoaipAVT9GGFKqwLYa3laC2MrjanhbDWGrga5yHBveqtdfHt6qsHhfeFv9974AuBIKV45VOV71uDr7/l25Z/s/rq6rej+r4WP1/QfeZ88LcF2bIKiEt9XzqvDWdV0CHPzAxgwDVXDcIAx2fc3H8S0MzaBQKKAZKpFVwaiHZRfCcNc0dXR8fNfDcy3KxSyZQpqyZeNrCQI9hudXwtswrMQIz6lC82gkRsQwsP1KwFldf9Vi32Njv0sa+3r1hTCUHQ1oqwFuMJoJV0NWte/BAlz8yn04VLjrjq6v+nr1eFVHlcXbjhUGtNV7Uw2k1b62bYfBdSXI1cNg13bd0YBX5x//6V/etK+muhf33nsvZ555JieffPJRr2PDhg1s3LiRyy+/PAyz38xt+fLl/OIXv+COO+4gkUi8mUuRc4uACIiACIjAcSkg4e1xeVtkUSIgAiIgAiIgAiIgAiIgAiIgAiIgAiLwxy/wy7v+dTRUq1bDmmEFqKapmHRf5W21irYStO4LnlS4W62y3S9kHQ1tq0FuJZg1KhWWVCp19w+B96/eVUGe2ldVrqpNVd2ODWaN0dC2GhKqfca+Xl1L4B8+3HQ9uxLSBio8rFSfqk39dl0PX3ew7SJa4IaBmxeoODbA01y8wMZ2VDWpTdSMYNtlNHwMU60lCKt2fddGXYLt5CkVRijaBcqeh+1FcfwYuhYNg0vHcQlcFXAaGFrFOKxEVfdhTHhdvc69n8zwXu2rzj3wE6tVLmdvta2qxFXXpkLc8Fjeyytrq9c/9liHCm+rVbPV9xwYBhsGeH6lslhtlf8BYF/gXrYtLMsKDVWQ7qm1jVbvBoHG3//z4StvVQi5ePHivUttbGwMH3/xi19k3rx5e+/l2rVrWbp0KcuWLUPtc8UVV3D99dfT1NR00C+5ut5f/vKX7NmzJ9zvV7/6Fbt27eJrX/vafvt/97vfDR+r59Vavve97/HDH/6Q5ubm8PmBgQG+8pWvcPHFF4eh7b/8y78wadIkPvrRjx7yvinDp556Klyv+j1z5kw++9nPcs011xyzoHVseKu+w5s2bWLq1KnU19e/Ln/0nnzySW677bbQZtas/8/eu4BZVdf7/+912be57RnmxnW4KCDoKApoJulJOvYLTpaUpwNHj2f6+yvL/kpaUVQSWhQZOGYe8YRRSpCpY2p4flqjPw1NAxMbkauCAwwzw9z2fe29br/n81177b1mMzNcxdtnPc88M3vvdX2ttfXxefl+fya+I8fgnTIBJsAEmAATOJkEWN6eTJq8LybABJgAE2ACTIAJMAEmwASYABNgAkyACTCBoybw6H/fm6tNdsWsV94qqpOSpcrg/vXITl2xK28Hq03Op2odyUipVRLDTiLXJ7RioeCl/boSNZAVxf3EbVbk0nqFydpC0ekGVwcTnCQKSeCSvCUHmq8JBgzDQoZqlyVK4BpCQBq6CcWnQvJL0C1N1D4nk0lQ8Jakq0pS1KSkbSa7L2JnIZ7oRiTaiYydgikpSJt+GHYQGYskrwXbpNQvdQg7MpXqqUl0Wtla6MEEroTDE5zea3VLpUmKeiuT3epkOq7L2xW0Xv7evwcTuN7UrbcyWdxDyUncmqYufvv9fqdOWU+L48qqAk3ToGkZpA09V7dsUsLZtrHyrnuHfJYLhWk0GhWi9aGHHhKitK6uTkhVkquLFy/GJZdcIo5HErGrqwtLly5FcXHxYcfYtWsXVq5ciVtvvRXV1dVif8cqbymRvWTJEowePRpf+9rXxP1sa2sTx/zud78rzm2ghaTxvffei9tuuw3nnHOOOE+SwuPGjcvt56i/4IOs6JW3JM/p/EgOX3bZZSe668O2p+8YJXxJnF977bW4+uqrT/oxBtthKpUSrC+88EJceeWVp+y4fCAmwASYABN4/xNgefv+v4d8BUyACTABJsAEmAATYAJMgAkwASbABJgAE3hfEnjil78cXN7S7FsZWdFKfzvza71ykKSuW43sFYyu6HVn5rpJUkpTSsjLW0qo0nb5JG4+KUvyTvEFBFelYN6tkLnCkzpSkJaBkrfuXNXBb44sRCJlUb3yluqY9QwlZDXYtg4JlM4loahAVhTYPgu6kYSpG07VsWUj5FNFRbJiA6FAULDSdSeBm0r0oSd2ENFUH+KpNDTTD9VfiqSdQTweF+dO9bVO4tfIpZL9qlNpeyzy1nutxM2Rto4QJ2krrkPKVyHT+t7EsVfiemfeuusVSl6v1C2sTZZkhxtdE/EIBoPinpHYJGlYXFaKjKGDJFsmbeTm3xq2Mz/35z9fPeT3aqC0KwncG264Addccw3OP/98fOtb3xK/SU66HA8ePIgvf/nLQuh+5CMf6XcMOl8Sv0VFRWhoaBCfHau8pQTrL37xC3R0dOB73/teThC7+6bzoHRw4dLe3i6SvvRz6aWX5j6myuVFixbhjjvuOCnJ1VNZm/z222/jhz/8IT7zmc/gsccew4oVK96xhG8hT5a378t/LfFJMwEmwATeEwRY3r4nbgOfBBNgAkyACTABJsAEmAATYAJMgAkwASbABD58BB6/b/WAtck085bqjWkOrDvzVtQjy75+kpSIDVSbnJe3/pzcpSpksdiuvHVEsCNu+9cmk+QV+1bVbEFyXs6KbSjUKUnZ2aiDz72lebaDLY7II3lLlb4089ZJwYqEMKVDMwYy6SQk2YRKB7RIFosDw4SJjJ5CaagIyWQcvT1dzjnZQFEgCJ/iFwnPYKgMxaEiBAN+WJKGZDqGrmgMXZEE4ikLPVpXNomqw5YkBEJBwYOOT6lU2XKzs4MIXLt/LTRda2Hy1hW39Jkrb93krVufPJi8Na3Dk7n91s1+PjhjZ44wVSfTQtdGIlfTkoJ7sCgkmJMoJ14i3WzTNs69bWxcNeSXciB5G4vFRNKWZOFZZ52Fr3/96yLt6p1bS2KY5s9ShfKYMWP6HYPkL1Udk0CdNm2a+OxY5C2J33Xr1mH//v0DJnvpnH/zm9/gpz/9KUpLS/sde8uWLUJ03nXXXRgxYkTuMxLdVP08YcIEVFZWoqWlRSSDKc1KCV66Rrpe+p8l6FzpGPT3W2+9JVK8lA7/yU9+gscff1zM8L344ovF+VEilgTnl770JXzjG98QIpte33///bjvvvtAMvnyyy/Ht7/9bZEgpoW2oyQw7aukpERIaBLlg83OpfMhgUuy/Pvf/75I3k6fPl3sixLOdG9mzpwpjkeJ6H379h12/iTDSfySvG5tbcW8efPwne98B7W1teJ8iSdxp/8RguqpSdjTffziF78IEt+0/Od//ifP+P3w/SuOr5gJMAEmcNwEWN4eNzrekAkwASbABJgAE2ACTIAJMAEmwASYABNgAkzgRAgcSd5SItWVtySDRJK2YM5q/zplRx66QpcSt24y13ue7jY087V/8paEqiNjRfJWVCsD7oxbN11LE3m9y2Dp2yMnbwHdSMO2Sdo68tZZHKmrICVSt+lUApGuPsSiKSd9LNtIpuNQJT/S6ZRI3BYVB0E1zcTI5wuJ9G0wVIRQoAhFgSIoqg1btaEE/dAhI6UZSFsaDvV04+19b+NQdxfZTSE0qYeZxKlfdmb9uos3XUzvWURmqJm3WRHtJm1deSu2lcjN52f8ehO0Ln9ax/17oM9JWHvPrfBZNEynHtkV4iQhKelM94V+3Npt4k7Vyal0OledTMdbvvIXQz7ehfKW9v/73/8eDz74oJB59JrEI4nLo521SkKR6o6XL1+eE7tHK29pm3/+53/Gr371K6xevTonf70XMdD+3c8HktGFAEiekqwluUwSdvv27UJWkvQl2Uzn+vOf/1zUBVPimJ5XYkDX/7//9/8GyW0Sx/S9HEje/vKXv8SOHTtEYpiELHGk6mZiQhKYxDYdl+YGU4KajksydqA6ZPqczsMVtk888YQQz5QipvMiFiSOSTxTrTFVVJOk9Z4/CXaqwv7DH/6AH//4x0Je/+53vxP7ofP/n//5H9BMXZLAgUAA99xzj5g1TK/pueLa5BP5NwRvywSYABP48BJgefvhvfd85UyACTABJsAEmAATYAJMgAkwASbABJgAE3hXCTzmJm9l20nASiRb6UcRCVma9aoojrR1fwrTt0PVJkuiepnm23oTolZufq4se+RtgRQmeeen9K+nEtkrcZ338/JyoNpk2zo8meoFbtkaDEMXtcmkQvPJWwmGbiHWswd739qFrkMdKPYXoaykHMFAEUJFAQSDPsQTTtWv36+KFKKkKuLzRCIFXTdAI3stA5At1akrlm0Uh4tRXlUNf1ExbMtAXzSCUFERIsk4/vbqJnR1d6O4vEysr6r58y+sTqbrsOX+ErvwYRLStKAymYSsm55VrIErk93P3WMOlsz13tdCuUvnQmla4iPWkyxkMhmRvCUxTtKbUsl+f1DIXVo3qaVA827d5dafrRzy+0Gyc86cOf3W+fjHP44f/OAHqK+vF3LwWOUtpV9JblLt8bBhw8S+j1be0rnccsstYj7tCy+8IM6jcKYuiVCSrZQcLRTKRyNviSFJVEqj0nersBqYzvXNN98UgpS4DpTm9dYme5O3F1xwgZC7JNXdJK33nGi/VHt89913C4lKy86dO0UqmBK6NNPYu9Cxf/3rXwvJShwogUtSlV5TspjuDwlZ4l1VVZVj7T1/N0n9hS98AXRvaaHaa+JHrEk0U/KWpDIlrYkNJY7PPvtslrfv6r9d+OBMgAkwgfc3AZa37+/7x2fPBJgAE2ACTIAJMAEmwASYABNgAkyACTCB9y2Bx1f/SqRIvelXR+A60pBkjDdJe9jM2+wM3Nz2Yls5V61MItiRvk59slcK0msSxLS44lUci+bZZn8Uyft5dr8eoUtC0F1EzXPBfFi3ftldxz2++5pkcMrQkJEMpI0MFNtCiWwjerAVe7b/A7Yvg+qqEYjHNCTiGRQVl4ma2uqa4XjrzV2QfaqoaqVrJDY0J5XShjTblX5C/gBkn4LikhK8sW0bkgkDpcUlSCQjGD2yFsOqR0PxyYin4oCqwFZs7N67B9vf3CXEUyDkg+zzQ5IVGIYF23LYiOSyJEF3o7HeJ5C6m7OLqgSys3qdebembYCqkl0O3uQsbeLlI+Sx4s+KbfqMju/O/iXZDdhQxW/LssW5ibm6Nq3j1CVr6aTznuXMsPX+FrNwLQuV4XKEAn6kUynEogmkjAwysGBYwM9W/HzI71ah7HzyySfxyCOPCMFIiU2q4B2oNpmOXSgp3QNRzS4laBsbG49Z3tJ2lFylY5OUpFrkr33ta+L5cJeh5O1gtcnEjWqA6fmifT399NNYtWoVnn/++dx+qR6Z0quFopkYrV27VlyTK5IHk7dUm0xzeknOUtKVUr600PxdqjQmUUvJZpKvg9Uke79rlNqlquTChWTrpz/9aSFv6bxI3g4mynt6ekQ695lnnum3G6rBpoTz+PHjRfKWrpGui67hpptuEvKeZ96+b//VxCfOBJgAE3jXCbC8fddvAZ8AE2ACTIAJMAEmwASYABNgAkyACTABJsAEPpwEnrhvjZC3rnAVchaUlnUSraImOZucLaxHJmKuzBXyNituvfKWao9pnX7y1nYkrHe9geQt7Z/qkfOJ07y8zVUFZ+WteJ3dL22XT4wenkztJyihwaZ9KLKQrnpKQ6K7HYf27YBf0hEoLkIqpUOWfBg9ahwOdfXi0KFDqKysFqnJnkiP2I7SpDR/k0Qu/U2SjdKBelqD4lcQT8Zw/syPoihUigMHDiASOYSernbYCKC4tAQjRg2HHPBB8qmwZAnReAKvvvYPyCEf0hkdgUBIyEyS6XT+VHdMf6f1vLzOPcEeeQtbyQlZC2Zu5q076/ZItcfu3GPaNwlZIctF1bI7y9YR8iRvKTEr5Kylw7LM3KxbMfM2W5Ps/qb1xPu2jXBpKYr8QZgZHfFUEhlDR8YyocPC8uV3DvnFLJS3JDgpcUqykUQm3RtKuZLQ89b60r2hGayLFy8Wn3mXgWqNm5qahDC9/fbbc3NqqZKZqoQnT56MhoYGIQ5pFixJThKRJEFpjixVFVPNsLsMVZtMM2apDvmGG27AJZdcktuGhDJdF818pWui9OqyZcvEsek8vNXAhfL2WJK3NA+X9k3zbf/jP/5DyN4jJW+popiuderUqf0S9nQtxLcwYUyileblUt0yyeEjyVu6pzfeeKO4X4X3qnB2MX33/vjHPwrBTOKYapS5NvnD+e82vmomwASYwIkSYHl7ogR5eybABJgAE2ACTIAJMAEmwASYABNgAkyACTCB4yKwYc1vcvJW1CZnq5MlKS9YB5K37gxTkru5ObSe1K0jZvOVyULeSm76kISsI4dFm64naetN3tIFuR7SPZ/cutmU7VDJWy+QwsQtfSbkoRQDbAOxSC+iPX2wtQyCPgU+JY1Y5BDSulOfTMc3DQmV1TWorqrB22/vE2KovDIs6n5JqFHVbDgcRl9fn0h1UvLWr6qIp6KIxPqwZ8/boBm/06adjZEjqhGNHBI1siTzKiorUVlbjZrhI0WdsmXLkFUfXnpjq0g4JtIGikIl4v6QsJIlG5JNCrZ/Ta24Zo+8NXQnISuuN1uXTL9podCuK2+9lcyFM3bzdchOrTRVTLs89YzzN8lbmvcr0rW2kZO3Tgo3L29JrrkCV+xDlhEKBBD0B0Apa/pcMzLQqF7ZMrFseeOQz/VANcMvvviikJx33nknRo4cKeqLb7vtNiFSP/axj4l7RYKVErAkKgtrjUkWUgUvSVSaIUtLa2srvvrVrwohfMUVVwhJuWHDBjzwwAMioXvaaacdJm9pOzo2zdslqUuilZZNmzaJxCilTSmZW/icUnKYZvaS9KQaYJKjtD1VMVOK99VXXxXnTSKZUuCvvPKKuD5Kpw6UvHWF9tHMvKXrpVm3dD1XXXWV+J8R7rvvPlG9TMzo+TvambfPPvssHn74YXGdXsYkdb/5zW8KsUv//DiSvKXn5P7778fGjRuFiKVr3rNnj5C0JM3XrVsn5v7SeVPimd6nubl0/+m4bkUzXQ99Z0XinxcmwASYABNgAkcgwPKWHxEmwASYwLtNoKMJV01pxvw9d2Nu+N0+GT7+u0lAa1mHVZHZWDir9t08jffxsTuwsfFJBBoaMJO/S+/j+8inzgSYABNgAkyACXyYCPzPbx4YUt66CVmSVQMlb0UdLInGrPh11nfSurS427nylnydk6d1xK7qcyqbackdy/Ma2WBpoeB11xcpVHf9gtpkWqdQ2ha+1q0EdC2CA3u2IdnTDcUGwqVhVFYOg5ZJ4VBPNyrKK5FKadi2bQdGjByNcLhCSDdZUtDZ0yGELSUtd+/ejZqaGiGISOiSxE0l04gnoqioLIeWSSMRTyGdos86MXHSWIysKkP7oU5s+J8/wpYUnFl/NiaeUY9wWSV6eqPIlJZix85dUAJFkLIV1ERPVSSYehqSHDz8cfXIWxKlwtoK7J4UcvZvr6gd6Ll3Jb1Td+yIVzddS6lZ03QqmOm+Um1yXu46yVrDyOTkLYnZQnlLz4dPURAKBBHwh0Bt3cSJaqTTmQx+/NO7hvw6DiRvKYlKqU66J5Rgpeds8+bNQuZRzfDw4cOxYMECXHPNNaioqDhs/3TelNqk9DTJQXchgbty5UqRGqWF5ttSJTOJTloGOhfiRRXEb7zxhpCU9KzQvmkhGTzQQgy9tcjTp0/H/PnzxQ+JfGJI0pgENS2f//znRfJ1xowZ4nwHms9LCVeSyHTuJIQ/8YlPiNQriU3vzFtKttK8WZrVS3KaEsOXXXaZqCy+6667xJxa2o5kMu2L5Ph1110npDE99+7ippKp2tibeKbPiQkdl2bm0r6PJG9pG9rfE088AaqGJllN50Vy+/zzzxffNZK7JJlJDM+ePTtXm0zb/vWvfxWymNLEVDVNgpcXJsAEmAATYAJHIsDy9kiE+HMmwATe1wS0nRuwavmtWPXoLnTWTMSlc27EkiULUC/ETgearpqCa58c5BLnrMa2tfPwjmu0TY0Ydmfd4ccSUvdatFz6I6xe+xXMHOC/id/XNyd78jRr5mQs9B++R7VoLVizeA1aBlm5vmEZGupd2BFsWrMUT9YtxJLZdf22aG2+CY0bBtjJ3IVYSeu2NuOmRmDhytmgLbWWNVjcFEDDogXI7Z42F+ezGTOWNaCmZR06J9HzqaF1YxOaXtiM1o4wauvrcemcOZhZ656XhpY1i7GmdTYWLpkr9t9/cc57fcvc/sffPAPLGurR71HyHL8eg7NxuYjrONJ+DntWW9HswIAXY2tzI9Z0zMbCBfXwutbWDUvR2Dmv4Fyz1zz4jcOy+WG80KzhopOYplsAACAASURBVLmT0DngPo7qCeGVmAATYAJMgAkwASbABE4hgf9z/9ojytshZ97Kvn4VyK64zaVxSdCKebC+bPKWBKIjb2kdnz9fcXy88pZwDVqbDE/y1DHHuYUkXTqZRseBHchE9yGkpmFnLCSTFvyhclRVj0BfokOkDkkS+dQAnvrT0xg+fASqKmtE0jahJVBWViaukV6T8NN1XQg2WvSMjJQWR5LWKw/DthS8uPEvqKkpR1GRH9HI2xg9eqRImVJK07BkTD3zbEyafBYk+JAOlaC9oxuRlAZNtxEqLhYzgU0jA1WmBmPf4U+LR96SHHUXunpKEOcXWczbzSdrHRHrVhqL9ShRS1nbrLTVrbzAdUX4UPI2k9Fy+/SKW9ofbef+DwEhf0iISWKY0TXE41HB9se3O6LzVC+UhiZRe+utt6K6uvqkHZ7kIolRSp1SgpQXJsAEmAATYAJM4L1JgOXte/O+8FkxASZwMgh0bMD/d8nNiFy3Gisb6hGO7ETT0qtxc+QWbHl4gSPUIhGkDzvWTqy78pNo/s8teHjBO/8fM5GNjVjcOQ93zys8lobIzidx0+XXInLLqTmXk4H9WPdxyuVtvxMcWCrmVolswj1rXkA6MhHzBpSkQ1ztQPJ2TQvCMxqwaIFHoHrlqZCeGlrWLUcT5qBhbj1qAkC68wU0rWlBXcPCrPzMi8wZDcuwoJ8NBhDZhDVL16MFxyhvgxG0rGtEE+YdJlTdKz1Z8jbSsg6NzbVoWOjI7fzSig03NWFXXRgXDZGgFfIcWVF+2G04un0c67PK6zMBJsAEmAATYAJMgAmcfAJPPfBbMcc0V5lcUJt8xOSt4s/XJmcTt95Ztm7lcj55KxRirlJZVb0zbZ2/1WxqVwhgy5GPNJfXm74FnNeujx1M3lJtb+HiTd+muil524E9O19AT/ubGF5Tg+qacUhmFMSSOsIVqkj2UdUtpQzPOXcaXnjhr6KOta83imHVVbl0Mb1HApLqkimF2NvbC5BclW0ktSQy2dm1tN6rf9+Ef7y2CeeddzrS6RQURUJZRRm2btsOy5TxkQs+hrHjTkdrew9qR4zGmwc6kNRtSD6/k2o2dHHfjlSb7Pe7VdVZaeumcOG8thU3OetIW/fHFbpGRhfr0ZFEktZ2ErVWFjy5YPHadFK4TkJXh0WVzp7krVud7HzupHfd1DTVJft8AQQCQYT8flG7nErFkEwlsPTHQydvT/43wtkjnRvVF9N8YqpPFgnzE1xIXlMKd9SoUfjc5z6XS4yf4G55cybABJgAE2ACTOAdIMDy9h2AyrtkAkzgvUGg5Z6LccmT12HLE46oFUvrOnx62nrM3/IEBvWyLffg4it3YcnLKzH7PVC9uqnxDHyy6UY89/xXUP/eQPsBOouh5W3HxkY8GZiHGbsasWvGMsybdAzx54Hk7UagvrMV4fmL8vsqlLetG7B0DdBQIIupUnnx5olY0jATYRK8axajJTADm9Pue/nbQue9vrUG4c21mO1N/h5VYrYVzY2NaJmxaMD65pMib1ub0bi+A7Ovc1Pw+XOn61zeOgsN4SY0Yf6gFdJDyduj3ccH6EHmS2ECTIAJMAEmwASYwPuWgJu8dSWtO/NWpv7abO2xK2Dd396qXXUAeevuixK25BkpXSnkrTtr0nbm6bqJ3qFm3ipwkqXimBLNnqXt8mldEsHuQmne3LrZN2048naw+mQ1mcTuna+gt2sXot0HcPDAPgwfNQ5nnjMDsRRJVdqnDV1P47V/vIrikhLMnHkBWlq2Yv++AzBsCBlXUlKSq7Slc4xEIqiqqkJpSRi79+xC7YgaUaEci6WEvBwxvAqyZOGPTz6KQFBFVXU5IpEeUel6sP0QRo0cjylTzkJpKIyuSAKB0koc6I7CoLnCPhWqBFimDlvOV9XmQeQTxv6g4gy3FQwk2JbDgv6mRbf1fslbV6rSb1pM3eFH8la8Jomb5Sl2a2Vn3gpxm515axk5eUsi15vsPWz/pu7UbEs+qIoixHfQr8A009DSCSz6/u3v2neLZOv69etx3nnngep/T3TZunWrqE+mmbknQwaf6Pnw9kyACTABJsAEmMDgBFje8tPBBJjAB5eAFkEkHUA47BFuQt6uwpznnsdXBjShGjYunYbFNQ/h+YFXcHhpO9F062Isb3oGuzr7I5yzYgVw881ombMCa1c35CpytY2LMe1aYPWWZZhFp9RvH2MwY/51+NGyrxw+q5Nk8iXrMX/Ac96ExmGfxObV27B2nqfgmRKjN30Ndz66C5h4BRatXojA4kvQeUsPFs784N7yY7+yoeRtK5qXNqNmUQPqOzdg6ca6/onZIx1sIHm7eQYWzW7FqjVpzF80D8IFF8jbjualWK41YOXcgiR2v/Uceds5eyG0NRtQs9D73LRiA513wwy83th5HPKWkrstWNfYjNpc0jd/sScsb9GMxjUdmL3wcHErUsdrlqNz9hLMDm/CmjVpzFk4a8Dq8sHl7dHv40i3kD9nAkyACTABJsAEmAATeOcJHGnmrVtrO+jM25y8dWbY5mffOrXIkmQLUUXy1it9c/JWzsvZ3HtZsUtXr0p+AUF8lkvfOlyOLnnrJEdpKRS44s3eNux44xVE+vYhnexFW1sb2js7UDKsHOfNPA8V4ZFUGiySsem0hj8/04ySklLMuuhipFJpPPPc80LUnn322aI+mYQtJXVJ0NIcUk1LYvKUSeiLRsRMWL8/hJ7uPmx9/TWcccZ4TD1rGnbuegPP/t+nccaU05BIJODz+aEqQYwaMx5TRp2GrmgS4eFjsaP1IJRgKXTTgAQLColUX+jwh8RTm6z6KZ1sC4Er5G02JevK25SeyrEprE+mD6jgWmwjKGRrlWnWbVaaG5mUI2eFFM7OvKXULW3hSd66/N1juK9JiitKILd9USiAshKafWtCT2u44Vu3vfNfAj4CE2ACTIAJMAEmwAQKCLC85UeCCTCBDw8BrRUbFl+FmyOL8Nx9cweeZdu6Dp+f1oR5Wx4ePJmLFtxz2SW4c8wKPLBkHiZhJzY0fhe/Di/C6oUzEA4EgM4X0HjtlWie8xSeXjgTQbRi3een4dezn8PTQgpn91F2C1avbEB9oBXNy2/Gta/PwVOPL+w331bbuBTTLr8TuPFxbFkyq/+8UgwkbwvPj+aYXo9VT+7DdU+xvO3/wA8hbykBmxO2HdjY+CQC/Wp8nW37j73N1xQPOPM2m3yleaxr0IAlJGgL5C1JyeaaJWhwBjN7FjreGmDREsyudeTtrouW4aLOVVjvSaiKhG5LPZbNA9YvLpC3awYdGIuGZfn/0UAclNKxA0hWIW+PZT/OzgQrraEBkaY16JyzCAtnDjBNmuqec8LWqY9unbUEhR7bOb1BapOPYR8fnn/48ZUyASbABJgAE2ACTOC9S0Akb7OytL98zSdjKd1K8tYX8IvfJCHFNooMFU6drFuVXDjz1k3mDpTaFdspzrb0o1Kq1E3nZpHJtit9nWrnQoHrVu+KBK7tVAHnJDEldW2D1CtMy0BAAWzJh4wpI0CJ3FQX9ryxFel0L7RUNw517cfBgweQyqSQ0GI41N2OadNn4PQJZ6KstBqGbiES70ZXVxe6DvXi3Gnnw1/kw549e/Dss80IFQUwZcoZqKmpQWm4xJHLJrBv3z6MGDVSVA3TTFdKrB442Ibnn38eSTOJz/7Lv6C6shLr1/8WNSNqEfIH4IeM4VXVqKmqwbCQip5UJUZNmoF4pA9tXV2I+zVkFBnFVgkMSq/axEcVSheyBN3MQFKBIr8C21agJdz6aAuGZUBRVBiGBSs7E9g7vzYb1BXyVbWztciUPracumOaz2uK9K4NPZ0mqKIG210c/hYgOet433eEroF0Op2dDZwR20q2mIKMQMCPouIgVFWGCRM33nzLe/fLw2fGBJgAE2ACTIAJfGAJsLz9wN5avjAmwARcAh1NV2HKtU86Ly9dgZfWNjiJxwEWUbX8+iLsuXsuBmtMjjTfhPHXB/G4m6Cl/Wib0HjZzcCKp7FwZnbnIjH7OhbtuRuzW0jAdmLFnrsxNwxENlyP8TeH+++DhO7Fl2D9/Oc8qd8Imm8ajyt/TQeZjwey2+dP/XB5SwnfkZdH+q/b0YSrplyLGe9BeXusM2+vueaak/hwDyZvNexsWo5dM/LikKqImwIN+MrMo+zSHiR5u6yhHkFKXS9fj0DDEsytIbm+GTOy8vRY5O3mGcvQUNeCNZSwFTXL2TrlGcuwYOIurCmUt0dVm5zFO5S8PZb9iN1lRXfdXCxsGIPNqzZj4gCVyU5NdQMasoyFiG6ddXgKeQh5eyz7OIkPEu+KCTABJsAEmAATYAJM4DgJ0MzbQnnr1h47tcaOnBXpWb/PqRF2JakiQ7HdhK2UFbhOAtfdpytv3QSv+74r9bzCmGbdyh4JSMeV4csleAdK3+Yve3B5a9iykIh+VYJlyzBsBX7JROzgbuz6xytIJHtQUiwhFu8R8jahpdDV04Gq2mHoONSN8eNOR8BfinOnTxfJ3EOd3SJJnExqCIeLUVFVib6+PmR0DS//7W9CWk6dOhXVNTWiCjgcDou63GAoJJK11cNrRT1wLBbDi5v/hte2/B2f/fTlOO208fjbK5sRi0VQWz4MimljZE01zjtrEt46GMCsT/0r9uzegYxuYl+sjW4KVDsohGpGSwsJapimkKyqX4ZCoWXLpLuHTMoSUpeS0KZpgGqxvfKWOLqpWMrNuq9hOrXI7rxbMROXcrVurbJpCnlLd4qWfLrakbcDLSRvM5mMkLdOrTJJbptGA8PnU4UEJ3lrSRa+/s0fHOeTzZsxASbABJgAE2ACTOD4CbC8PX52vCUTYALvFwKiPhnQOjZjPSVQw8vw9H3z8nNw3evQNmKp02uMJaLXeOBlU+MwfLL1IexZObuf4N20dBg+iafQs8TtJXbStk3zHsK8piuxanZeyop1I4fvQ8jjFxZi29p5TjI4sgHXj78ZNQ+tQPrKqxF5YA/uJvubWw6Xty2NZ+CSzcuwZa33Gp31wPK24KYOIm+1FqxbvAabCx+BunlYNEiN72FPy1DyVrRmN2H5kwE0zK9D8/K8vB2qNnnd4s2oF5LXkbRC3tYDLesWo6V+GRZ4RW5HM5YuBxqOeebtO1ebrC1c6aRoKdXcFETDwtme7yGlm5ejqbWQ5Aw0LFuQqx93Px04eXts+3i//COMz5MJMAEmwASYABNgAh9kAk+vXScuL5+czVcf0/tU4UtLTt7KPiHy3OStbOWlnSNinfSstxZ5oERvXt46sleVZCGGRQqTkpuWI/7c1yQdC+WtU5vsCkJH3nqrmWlGLslHMyuEfTJEYtSSfPDJFna98jza3mqBP2Aj0teOYNBJo/bFoug41I5kMgp/MCQk4plT61FcMgwjR4xFXyyOAwcOoK2tFUG/KubdVtXWQEun0dvbi91vvYlkWhMp2/qpU1FRUSEE7iuvvCKkJ9Uqjx49WghMKRhAKp5A0yOP4CMXXojzLpiBN7a2oLezC6Nra+Cz07jwvGmoHPNPGH7mhYge3I+2/QcQMSOiitmSAojHE6iqqEEsmgAFb9UAzabVYUkGTJ3kqgpDd5LSxNESQlcS12oTI4+4pfNz65Hp/YyREQ7Wm8x1ZS7JVlsmcZsX57nvitivLYSxu617v6hSmsStI2+dNC/N1rUNqqdWEAz54fMpsGUbNy+6dciv30svvYQ5c+bgzjvvxNVXX33Yus8995x4f8WKFbjyyis/yF/lk3ptLld3p9OnT8f8+fPFTyg0QFX3ST0674wJMAEmwASYwLtPgOXtu38P+AyYABM4lQREAnUxZjy1/bDZryINu/wsPPf8VzDgOFxxnho2Lh6Jy2ueQk/B8FghdTevzotX4V6vx/ir1wOYg9Xb1sIZS9uBpqum4NoZh+9DpISb5uX20bru85h2az0e37IIWD4Nl7fcgi0PL/AIr8Pl7UDngWy98ntR3p7K23/4sQaWt5FNa9AYnY0ls71zZyPYtKYRUZrHWjCOdsBrOIK8FfNd1y1Hc7oOgRZglltbTGJzDdAgkrT5RaRQN0/EkoaZCGcTto68DQoZelNzDRomvoBmt0L5iMfP7rugtlmkZBvXoGP2Qiw4rLqZWp7XYPFxJm+xcGWOXeuGRjRhHha6nch03c11WETJZM91t25Yiua6Rc51et8fqDb5GPfx7j57fHQmwASYABNgAkyACTABIvCn3/5OgBhM3vr9jrwVtcn+YK7W2JW31D7cP7mr5l6L5K7s6zcL11uLTFLPJzu1yG4yV5xHNtlLn7vre+Wt854jc73ylop3+y1C3lowJeecVJlSpzZsRYViJPGXp5oga+2IJ3qQTEXEOqWlYaj+IA607QPNY9355m74aG6sLGHauRdgwmn1GDF8NNJ6Cq/9YxPe3L1LyKyKYZVC0IaKi7B7z1s40NYmkrldh9oxc+ZMlJaWYnh1DXbu3CkSt4FAAOPHj0dHT5cQl/TZQ39owtjTJmDGzPPQ8ve/QzYNjKkqxfhRY/Cxz34TllwOOx1Db3s79rbvRTyWQuXYMaitGgVdd9Kx7R2t6Il1iMrkVCoBw5RhQYVtqUKkUryV5C1JXZK3btBZzLW1snNqbec3LRkhesVm2Sm32b+zzlxWHeZUpe2mb23qis5KYVN2zitfb00+nY5tiB/6W8jcdAaWbogabZLefr8K2afi5kVDJ29dyTh37lzcddddKC8vzz0CtN/ly5fjZz/7Ge69916Wt54vB3EjLv/93/+NYcOGHfYPQ+/nNMuZqr9Xr14t6q6XLl2K4uJi/gcoE2ACTIAJMIEPNAGWtx/o28sXxwQ+3AS0SATpQBjhfs5noBmxxMlNyW7BwwuGNnNCjrY8gG395uZmpa5WkKbVNmLxyMux6rrH0bYsP69WJG/T/d+js3BTs07y1jmnW2c9he0kikUN83rMf+55iLG5YmF5e2JP+UDyNoJN9zSic+7hs1aF1O2c7cyqPdJyNPKUEr7L12BzpN4zc9aRuk2Yg4a59agJAOnOF9C0pgV1DQuz8tObvKUHvBUbljaiOVKP+UsaIFqHj+b4dA395G0ELeuyUnVB/YDV4SdL3hZK4tYN2Vm/hbXUQsjWYKGQ1vlloOTtse7jSLeQP2cCTIAJMAEmwASYABN45wn8ed2D4iCF6VhXmubkrezL1yY7WzhJTjObiM3NzT08eeuVs4W1yaqUl7tC4NLkU4+UdZO0rrwluefsw2GTT3XKuTpnel9s58pbZAWxZMKkul/Vh0RPG/78xDqErEOQFBu9fYdEEtYXKIYEStMWI5GMobikBG0d+9Dd1w0tbcNGEUaPGYczpp6Ougmj0L7/AF5//XX09kVQWVmJjGmg/uyzheT6xz9exxvbXgPJL+I4Ydx41NbWIpVK4W9Urwxg2vR6hEvL0NHWgZqRI/D0s81CXH7swgvQeWA/2t/ajQvOnY5PXfkdIDwK6Y630dvRActnoaZyNNKBAHwSzYj1Q/YBifghHOprw1ute4SMjWsyTIsErk8kaokJyVtdN2AZNmQ1L8BdeeutTbZE1bKUk7e5v115K0S6U0vtCFzS6o7wJYmri6QvHdNJ+Lr3tp+41XUYega2qFC2RWUy8VL8Pnzj20uH/BKQZLzjjjsE05tvvhmXXHJJbv23334b3/3ud8Xrz3zmMyxvPSSPRd66cpeqwYnx5z73OZF25oUJMAEmwASYwAeZAMvbD/Ld5WtjAh9yAkKQdj7Qf36tm7x9bjsWeuK12sb+M2mHQidm3l6Z7j9TVlQuX46WWwrkrxCu38Xrl/6iX2L2qGbeHiZrW7Hu09Owao53Ju7h8lakdxdPxONbliDX/vwennn77j6mA8jbjo1oXBXBvILkqzjPyCbcs3QXZi1bgPALN6FxwwBnP3chVlI09yjlaaRlHRrXpDHPTd6KXWpo3diEphc2o7UjjNr6elw6ew5m1rn/J0KhvAVo1uvy1tlYtiCbXD3K4/eTt6D5u2vQMtBNqW8AzevFSUreikN0NKNxeSsuWjgDuxo3Y6IrnvsdvxUbbmpCeNFCzBLJdWc5TN6Kqutj28e7++zx0ZkAE2ACTIAJMAEmwASIQPP63wsQg8lbmllLi3fmLc0odZO3XnlbWJtM2x05eUupWEUkbxXJrVvOpjndemYhaw+vTe5/BwebeUsqURViV7Z1kEKU/Cr27ngVL/zpUQQy7TDsDDJGGqDKZ4lm0cZRWVEOTUvCXxQSKdm0ngFUP/qicex6aw90O42Jkydi1kdniQTptm3bRDrR5/eL12effTZqamrwwssbsWPHDjHjNhqN4rTTTsOIESMwatQoUaP86paXcMGMmZg8cQra2g/CV+RHT1cXktFenDV5EpLd3UhHYrjmy8vhrxoFxNvR0doKubgIPqUcUqAUgUCRQJFK9WB/+3a0d+1D7fDR6DzUg5RdgoxBNco+GDalkEms2jDSOiggS/LWXVwRnnWwztvZZK03eatAyo2zpXG3burWTdg6v0kBm9BtR9y68tY9lqhK9iRwXXlrWYZ4tih9q/gCWPS9I9cm//73v8fkyZPR0dEhZK2YywzggQceEPeElokTJ+bkbUtLC1auXInm5mbU1dXh61//upC79Izffvvt4l7t3bsXjz76KEaOHInbbrsNH//4x8V+9u/fLxKrjz/+uKjL/upXv4prrrkmVyVM+/7pT3+KDRs2gNLAdF49PT340Y9+JPb7l7/8BT/5yU9A8pQ+//73v49JkyaJdb7xjW/gggsuwGOPPSb+h4B58+aJ/T/44INYs2YNqqqqcvKUzpWeM1qX5HVra6tY/zvf+Y74HwR27dqFH//4x7j44ovx29/+VjyD//7v/45vf/vbIm1Ln7nLk08+iY985CP9vk6DyV06D2JKnOn7/k5cz6pVq8T5zp49GzfddBPq6wfvZuN/ijMBJsAEmAATeKcIsLx9p8jyfpkAE3jXCWgtjbj8klUYs+IBLJk3CeHITjQtvRrL07fg6bXe6uEINlw/HjfXPI4tS/Lp2MEvIJuIDa/AA0vmYRJ2omn5tbh5VwOee3yhZzZndr/aFZjx6C5c1C8x24J7LrsEd5bdgtUrG1AfaEXz8ptxbfNFePxlR7qK+bfr5/ercXZqlMNY/fjdmDfJSVwKoVv/ENbeOAM1tWEEKe077XJsnrMaKxbNRl2ahNzNWLN5F8LzHsDaW+Yi5wDf9bsE/OY3vxnwLOg/QHlhAkyACTABJsAEmAATYAJM4INNgOStSFNm59S6EjdXhUz9u/3krS8HhJK3iityc/twZth6Z966+3dm2vaXhT45W2lMqVuamZs9njNJF7Ao4TuIvD2ambdiHahCFMJIiypeyadg84t/wtZNz8KvtYs5sYGQH0ktA9vywTQtKBKQ1uJIZnQoagBd3b3whYKoHF6F2tG1ePW1LXj9je0444wzMWvWLCEbD+7fh0QigVg0ImRcdXU1Jp05GZ2dndj0ymaRwN36xhtC6o4//TQheLs69uIfW1og2wrqzzoH7YfaUV0zDEHZRntrK0bVVsOIxjD/P74HqbgMUqoDr7z8EoLDqlBVNRHVVRPg9weRTifQ3bMXXZE92H/wTSSSNqZOnY63OjVoBmlUn0gFW7IFWZZgZgxRT021yfl0syPlSd7m7pPnftGdE1XW7phhN/lsU/LWSfC66V23OtmVt4K/m4jObkfr6qK+OQPTIJmczlUpKwrJWx++tzQvGQf6JpJkJNlHApbEK0nSsWPHwk2Jkvx85plnMG7cOCFvSb7Sutdff70Qm9u3b8e3vvUt/PCHP8S0adPEPmif3/ve9zBlyhQhcEmQ3n333eIeU/KUpOLnP/95cV+/+c1v4qqrrsKnPvUptLW1if1+9rOfFZ+3t7cLUUuV2XRer732mvhN75Gw/dOf/gQSz3RM+m586Utfwkc/+lF8+ctfFtXaJI1J8JMsnjFjhvibtqf5vXRujzzyCP7whz8IEUup79/97ncgeUzr0HXS/kjo0n/bEw8Su3RuxOF4krfE/6GHHsJf//rXd+x6aP/Eh2ZC//nPfxbcGxsbxf/0wAsTYAJMgAkwgVNJgOXtqaTNx2ICTOCUE4jsbMLyxcvR9MwudNZMxKXzFmHZLfMgvKe7tK7D56etwux+cvUIp6rtRNOti7G86RnsQna/i+ZhkrfXteUeXHZJM/5zy1rUrZmGa7G6vxz27qNzDGbMvw4/WvYVp/I2m+RtvtGbsqX3N6Hxyqtx6wvX4amehZgp3roHV137XTyTno8Hnrsbcymd2LoBi29ajFXP7MOYGfOxcMUyXNRyPa782mbMe2o7ltCG75GF5e175EbwaTABJsAEmAATYAJMgAkwgXeBwDO/e6hgZq3cT766c2RJLql+H0iquQvNOy2Ut3JWxrq1y5S8HUze0n5UIWwVKPQ7+0Pvy9m5tycsbylZailivquta1ADPpEmffaph/H2tk0IZrooHwpfwA9Z9UNCAOl0BhktAYqmRhJJBAKliCcyMCQD8UwfdGQwYuRohCuq8dLLf8fw4cNx2T/PRl9fD9rbDogZtiQk+3p6kDR1TJ5yhkC2afNmiiJj34H9IqlZO2IE6s8Yj5AviB1bdyEajWP02NFIxvuQjPTin2ZdhJ07XocVieDqhltQWlmJPdtfxM7tOzDuzHMwctQ5kM0wikMhRKJd6Op5E7rdibaO/WjvjKFu9FTElHKkdEvIW80yxMBaVZFh6SYUEuVyYe21LOb7uvLdMM3crFs3WUvX4kpcuj/O+yRvpay8NZ3kLc3NFXOGnbm2tHhrs73y1jKd2mSqm9Z13Ulj+3z4wY9uH/Jb4UrIe+65B7/85S8xZswYXH311UJOktQl8Ufvu/KWqrGTyaQQ6fS8Ud0ypUgvvPBCITVJpNI+/u3f/k0clxKslFYloUgziuPxuEjc1L/V2AAAIABJREFUUvKVFlqfFpK4zz77rEjJ0nskbGlxZSeJWJKutO+GhgbxGQlaEsdf/OIXhZykvxctWiRSwt5tScbS80L/QwAJWUronnnmmeKYX/jCF3Kp4IMHDwpBe8sttwjeJHUpBUyJ3cJzPVF5e7KvZ+rUqbjhhhuEaHZTznQNdO10/iTheWECTIAJMAEmcCoJsLw9lbT5WEyACXyICNAM3Gm4VrsbL6+cjbCoQG7GdVsexhFG6n6IGPGlMgEmwASYABNgAkyACTABJvBhJ9C8/kFI2bpiSr2SfHWSs05Klv52E7M03pTShzkxm03SukLOXd9N3hJbd1tnnew+JSdtC+QTv6osibSr8z7lbiVYlPLMzsAV83A9iV7aN8lB2qezODNVcwvNu3WOAMOixKkO2dAg+4qQsSQ89tBqZLp2QMlEoPhUIW6phpZmx8YjUciSBCOdQTxjIq3rSKZSSKQzUEMBKAE/VL8CSZVRXhoWCcwJEyZgypQzEYn0IhaPIqOl0N1zCIqqoifSh+raGvHzl7++iEM93YjF4ygfVoGSYAnKS8tRN3I0kDbQ1dGGoN9GOtmLjoNv418+ORs73orgygXXQzZMvPZyMwKKjbRcjNoJZ6HUX4m+vk741CTSmS7sb9uFrr5eqKEKFBdXo+70aXhrXwfkUAUgB2CYGSiSJK5JDfgRUEIOR2+alnw31SGLkLRTbyxTVTKlmA2SsLJ47aZsnbVI4OZ/3Lm5punsOFelnK1UpvVpIclNn9Ex0hkN6XQKmYxGxc6iKvvHy1cN+RX1Ssg9e/bgv/7rv7B8+XJRDUyilIQspWipjpj+pnN++umnhdh9/vnnc/u+9957c/LWFb30oVfenn766di8eTPuvPNOsS2JXFpImJJI9aZSSbbS4r5H9cgkPH/9618fdj1UW0xJ3GORt7Q+iVxKFXsXkrq/+tWvxFvEgeStO7PWK5qPV966tcmUQKZrOpnXU3j9dA1r164FSWniywsTYAJMgAkwgVNJgOXtqaTNx2ICTODDQ+CwNG8Hmq6agsWBFbi74SLMmDUJ3pDuhwcMXykTYAJMgAkwASbABJgAE2ACTCBP4HB5SwlYZw6tK2OdlCHV7crvP3lL1by2DZ9I4GaQMmX4S4px7x0/QCjTifKgIWqHSSYmNU0kMSn1axo0KNZCQrdA9dCGaaGrLwJDshFNJkSi1JJsBHw+IYhJUp533nmizjaZjGPX7p1QVRldhzqgGwZ8wQAMy8SE00/DgY52tLyxVcwOJclXUz0cRYEijB01GrJtIBHtppwsaWfs2boN//ofX8HounpEu3uhGnHs3bMb4yfXI1A5Asioot75rTdbcPDgbih+EyPqRuPNvQdRUlKFqdMuRmdvAlKwHImUAUWV4FMUGJYFiebZ2mquBpkEritV+8tb2xHnNhyRazuS3TYtJ107gLwV2/erUXbm4FIG2N3GhgVDdxK5JFUpFasJeZuEaemwbQvLbz96eUv/YwEJQKoYphQspTapotqbrN2yZQuWLl2KZcuWiXm0lPQtTN4OJm9pZi3NYF24cKGQwe6MXDr/IyVvf/CDHwiZStXMJJELF0rVHou8paTqjTfeKCqWC+fV0r5JOp9seetWUX/uc5/DJz7xCcHxZF4PJ2/530xMgAkwASbwXiLA8va9dDf4XJgAE/iAEHBSt5dHVmDP3XPzkra1GYuvvx6rJt6NPZTG/YBcLV8GE2ACTIAJMAEmwASYABNgAkzgeAm4M2+FqBXJW0feuula+u1WxBbKW/f9wuStK33pnAqTt0ICZtO0Jyd5m5+hm2OQTd0KKQjDqQemwbaU7pRkBMqCWLH0JnTuegVnjKpAuKJczMLVNA2JVBKK5NTpklillG4snoRumNBMnfKg8Ad9SOkZ7Gvbj7rRo2EalkjsUm0wVbyOHz9W/G5vb4OuJRCJxUS6N5nW0NXTjbqxY4XM3bp1K3bs2IZQcYmoCKbq5rqRtaguL0Gspx2KpQMpAx+95J9RM2Ic/FIAie4eKJKNonA55JJSwJAQiUTw1u4d6I0cRCzeg7iWQNmwWsRTBqZN/wTkUBmSpg/JpCHuh0oRZ1lCxrByNdjeObauuKXssitgKa0reBqmELcKpFwVck7GZpO3lLp13zPoGgqTt6SIs9I3I/anCHlLKVxNS0FLJ7MC18DKFb8c8tEuTJA+8MADQmpStTBVEJMQ9srZTZs2CelIKdS6ujoxR5YSsZRidWuTB5O3xI4Sp7Tvc889F2+++aYQxNOnTxfylmbc0szbyy+/XMy8pRm4lE4dOXKkWI9mxVK98+LFi3HOOeeIxDbVLP/rv/4rAoHAMclbksf3338/Nm7cKK6ProWSx3/84x9FLXNHR8eQ8paevVtvvVUkc6n2m47vXbxcqWJ67969ova5uLhY8KPflPo9WddDAppm+PLM2+P9JzlvxwSYABNgAiebAMvbk02U98cEmAATYAJMgAkwASbABJgAE2ACTIAJMAEmcFQEXHnrVhJ7Z9Q66Vs7K2+dmbTe2mRX3tKBCiuTXaHbX/Bmq4+z8tata6Z1j782uUDeesQtnVdGSsNvqJBMBQgEkNQzKKoI4ld33oqeva9jRIkPtkQy0YRhO79p0WkmrKLAkhUkEilYkoz2zkPwFQVRXFaKiqpK9PT1iPmsyUQK6bSOVCqNcDiMUHGxSHyOGDECikVJ0gziySRiiTgovbmv7QCGVVWKqmUtHsGON9/CKy0tiKXiqBszCkHZwoRRwxHv7YKqq/j4ZZ+A6i9CuCiM/Xv2oThUAn9JELpsApaNcEmFqHx+Y9s/sKf1LRgwoOk2xk2YiJKKiRhZNxEdfRoUNeDcJ8mZc5vSDfgCwVxlMglcEre0UGWyKQSrLMSq2I4+z82upRgu8XI2cCuT3bpk97VuG56krZndxmHs1CU750KLSTNvM5R+TiClxaDrGay4Y/WQz3GhvH377beFQCXBSFK1cKYtcSLBe8cdd4j9kmQl0UlpXZKeJHWHqk2mimOaJUti9oorrkBRUZH4TpBApeelpaVFCNENGzZg7ty5oKplkuskb0mQUt0yzeGl33R+lDal9SjVeizJW5KdlBp+4oknQJXPJKEvvvhiUeF8/vnnY/fu3UPK20QiIa6DBDCdz7x58/pxJq5z5szJvUfnOn/+fPHjVkLTc3Eyr4fuzWOPPSbuTWtrK2bPni2SzvX19Uf1zzJeiQkwASbABJjAySTA8vZk0uR9MQEmwASYABNgAkyACTABJsAEmAATYAJMgAkcNYFnfveQWNdJ3GZ/sjNpvTNv3XV8vkAulUti1pk768xDdQWwdzatV946dcxSLnl70uVtgbilczZVC6puASRvpQBs1YSkami87VvQetsxprZcSEM9nYIkm6BiXzKXdJ6G5YjrQ9298PmD0AwT3dEIeqMRjKobjZGjRwkZm4gn0dbWLkRkNB4X29I81KqaaoyqGSZmjsqqImQbSTOSu7RfSl6OH1ELtSiIpJlx6pRffxWKaaA2XAojncLImrE4/8LzkUzFUTtsOHa/8RaCwSJIfrppFoqKg+js6EEykUZlTSUypobXtr6OYKgEFlRMmHwhRow5Hd1xA4FgMVSFZgRnk6+SAhOOOPUmb0VyllqmnU9EwpaStnRdlukkaem1d+atELGeube0Dr1HyWXnbxOSZUOsRVLYIjFsgZK5rrwV1cl6GpoWRzIVE7Nvb18xtLw96gf9FK0oWAnGzkIzYkkOUwrYvc5TdCp8GCbABJgAE2ACTOAECLC8PQF4vCkTYAJMgAkwASbABJgAE2ACTIAJMAEmwASYwPETIHnrla+uwPW+58ooqlV2kreOhFUUnyPlsvK2MH1LZ0Xr5z/PztHNymGqTc4ldGUJ1ObrCC6ZsrywbBtyNqVL5+CVwrRvVxyLqz9M3DqzWA0Z8FkGIPmcOKlkIN6+C3euuBWyAvglE3V1oxCLdEPPJBEMBURSloRsWbkzbCcaT6LjUBeKy4bBlIFDPT1C8p43Y7qoPp5+3gyRvO3s6kE0GkVa18S5xeIR2KYpamkpoUlVs7RvSuvSdZL4VS0TmqGjrLICRSUhaFoSh9rbYKbiiPb2oKZmDKZOmYxkPIpQoAivb9mKCRNOR2d3J0JFfhQVBdEXSSAWi8MXCqCqphJdvT14e38HhtfW4cxzL4YULIMlFyNtSijy+2CbBnTTQjAUgqYbzgxbB5eToCVxSzNr6cdyJC2ldcXnhnPu9JpEJd0hUa2cnXHrJm7d2bk6SXNxe7LS1nZ+02taTCuTe3jpfcOk6uQ4UlpcyNsf/vS/j//hPsVb0txaqmBesGCBmH+8fft2fP3rXxczcr0p1lN8Wnw4JsAEmAATYAJM4DgIsLw9Dmi8CRNgAkyACTABJsAEmAATYAJMgAkwASbABJjAiRMYTN7mZ96SpM0nZv1+v5hRSj8kVAeSt96Zt4XytnDm7QnLW29kNK8Bc3/ptg2/YkPXkvCVhYFYN55c+1/Yu2c7nnnpZZxzTj3Ky4pQWuyHKltIa4nstjL0jAGJjLKiIBpLIZpMobRimJiLG0sl4Q8GxHzcdEbHmDFjoVumEJqSAvRF+6AoEvr6YrlEM0lQSuH6FGemMIlex1VLQlQSW0rSKrIFM51CR8dBjB89AePrxqK7vRMlJSXo7u4W83SJW6wvCt0yEI8nYMo2kloCtgIMq6pGSpMRjaRw8WWfRcqQIQXCyBgSQqofhp4WAtUfCEE3DSFuveXTpGlzAldUG5tQJRLqVi55K5PgtSzobs1ydt6tELnZebbOvFySu069M6VuKX0LKz/z1vTMxKX9ixQ0zb5NO/L2lh/dc+IP+SncA9Umr1y5Es3NzZg8eTKuu+46fOYzn8nNjT6Fp8KHYgJMgAkwASbABE6AAMvbE4DHmzIBJsAEmAATYAJMgAkwASbABJgAE2ACTIAJHD+BweVtPhVLklZUHEMRgrFQ3tLRB6pMJsH4bstbSQ7AthOwoCOZTOKPa3+FQOIgJNnCUy9tQkyLo7KiFGedcTqKQz4otikqjyn9a+gmbMmG3x8QlcldfTEUh8sRTyaQsZzEcTQag8/vF9uMO+109EZ6UFQUgmkbQsT6gqXYu3evmElbWlyC9vZ2lJWUoKysDJqmQS0Owq+oIoUbLiuBReJSS6Kzo03I0fGjxsAvqQjAh2hfD2zFwugxY2DqFgJqUNQwd/f2Ym/bXkiKhbLKsBDN5RWjkIhZ+MjHL4OOIAw5hECoFAFZhZ7RHJkokXy3c+KWxKpI0GblLd1XR8DSzFtaj+QqFS3bkGWaUWtCz86rdRO3bnJXVCOLObaOuKVFEhI3X5tMMpcCuP3ql2FC1zWkMwkhcRffevfxP9y8JRNgAkyACTABJsAEjpMAy9vjBMebMQEmwASYABNgAkyACTABJsAEmAATYAJMgAmcGIH/+/tHcslQ2pMr3dyaYm9dsSL7xLxVErUk3EhwksSjxVtp7P2bBCeJQmc/zoxcquJ10rmU3nV2oNBrT40yfU7pT9lWxefeamb3b+cDZzKrs2QloRCKzvsZOwCfrEMyInj5yQfx+svPoraqDL6yYuw60Ibnd+2BmUhidGUFzp00BQEJMIwMDNuCTMliEoySJRK4nd19yOgSdJvOzRLVyXEjDcUASoIhsY3tUxCJReGXVag6kFQMVA6rFtdNyd2MbYLqdavDYWSSCehQ0BPpEzI3FAqJ81YkC/FYBKaexkXnXYR4MgrTSiPW3YWxtbU06hamDahUu+yXodtALJVCwtAQpapmS0ZZSSVikQwu+l+fBcVxZdkPCfRDfzv11bQ4iVpnoXeEuJUd9kSQkrkOWqtf9bGcnZtrZrd35a37DLnPEUlu8bdNCV8TFtUkZ/+mRK6hO3XYVMFN50TJ23QmiXQ6BV1P4+Zb7/XcX/6TCTABJsAEmAATYAKnhgDL21PDmY/CBJgAE2ACTIAJMAEmwASYABNgAkyACTABJlBAYCB5651de7Ty1t3G+5sORWJuKHkry47ILZS34jTpM8sRjYU/9LEQvFTFmxWRA8lbI1MENWTitRefxAv/Zz0qfBn4ZBlFtcOxve0gNr2+HTXDKrBv1w7MOPsc1AwLC4lJSVhKxvqDPpgwkTEySGdMHOqJI1hUKpK1aT2NmJZE0B9AJBJBSVkpTEVCMq1BS6UxrLwcmm0gkUiiorxS7E9WfUilkzAzaSRjcUSiGXEsk8SvbUFLxWAZaQR9EvyqgtmzZiORiiMW7YFPthFSFIwbNRa6YcGQbGTMDJKpNDTLhELnahvQtAxqqsbASMuYcPZHs+x8EHpccmQpqVnBTUh4Z6H6ZFfainm3siSOI6qxhSfP1h2LubWmM5nY53eEfDahS1LfTdKK99Xs/xBgOXNuhfTPrk9JXyHJJadGmhaR5jU0UZlMlco3LG7k7ywTYAJMgAkwASbABE45AZa3pxw5H5AJMAEmwASYABNgAkyACTABJsAEmAATYAJMgAg8++DD2eSj0g+IK21JqrlJ2qGSt0PJW9oXCVwSh7S4yVuqYh4qeSvkLVnEQZK3Qt5m63mddfrfUyEnA2U4+Nor2PP3Zhxsew09yQ6oZaUoKa6EkbCx7e29MPUMbOiwzQxqa6pQFioWgjEQCMCwdGi6hlAoiHgqjWgsg57eKIbVDBPvUU1yWs8gkdYwrLoKhw4dQlJLQQ0GkMykYcBCaUkYJSWlyGhpkVwmGUuSUvYp6NjXI5K6dK5FwSD8PrpmA8lYL0bU1mB6/Tl4++09sGwdsqWjqqwcAdUHNViMzp5eyApgWkAatph3GywOQlUCOH3cGfArJQhUjs/KW68Et0UNslg88lbMpc0mbt2Zt5Ks9qs9dlK02TRtLuvsVB+70tb9W+zfn5XCtEODJK9Em4vfdLCMqeXkuyOADcGGEriWbeL6b/2Ev6hMgAkwASbABJgAEzjlBFjennLkfEAmwASYABNgAkyACTABJsAEmAATYAJMgAkwASJAM2+96Vp6zxWxzqxbqjemxKaEkyFvHfnn7O9I8lbUJmcnsg5am5wr+3XuZz6F67w2ZQubHnkQVttO6GYPDiKOblNHVVEVqpUw9vceQjwVhy+gwrR1J1FqA+HiElAyVFIlpPWUkMRpw0AyaeNA20EUl5UiXF6CvmgvumMRKAE/UqkUaisqoWcy6I1GkLDSQCgIi+bKSgpCoWLEIjExBziV0SD5VRiptJiXq+sGSktL4VNU6m2GbJmYMH4sxo0cjjf37kI6lRTJ2+ryYfCrflTUjoABCZmUhmgyiTQZXJ8EX8CH3t4+jKgZh8mnnQVfycgcE2dWcV6GO7yyEpdeUCKWmJEIzkpcSXJqq510LVUn0zpm/j0akuup2/bOvqX3LdnIVWULYWtmBW62PtuSibmT3HV+nHSue4xr///v8ReVCTABJsAEmAATYAKnnADL21OOnA/IBJgAE2ACTIAJMAEmwASYABNgAkyACTABJkAEmtf/XshbV9TSe0LUZt+j10PJW5J/rlgtnHvrbutN3rry1vmMKnyz82/FBN28KBZ3RyRv80K2sJLZm7wtlLbOawkvPPMgNv/pSVRAR3FQRkb1IWoY8Pn9GD18BDIpE73xPtiqLQQuzdBVYcNK6zAzOg3dhepXkcqkYFoS4kkDyVQGuqmL2bj+kB/+kiJ0dh2CkdRQGSrClNMnIWMa6I724O97d6OovBw0G9YyIebV6roO3TZFxbLsS0E3bSiKCp8UACwFsUgUyWgMUyefgRFVJeiOdONQ+wGUBoMoLy4T6d3O3ii64zH4FRWqvwiWDGQsHYGiACTJh5FVdZg546OQA1XZB52EuZwV54qYgyvutZytQqYXlk2TbB15m5W47pxi+tgrWUni0kK1x4Wfua/pN6VoXSnrViuLGuasrDUpm5ytY6bUrfu3++38ys1L+IvKBJgAE2ACTIAJMIFTToDl7SlHzgdkAkyACTABJsAEmAATYAJMgAkwASbABJgAEyACJG/dubTedKsrb0m4Ha289cpV776ONPOWzqNw5q0Qs0eVvM3fx7zAzfcn/+mp+7H+nkZMnzAWVeEylFRUo+0QVR0nMW7cSKhqCaKJKBQ/bWOJ2uJ0MgVVkpGIxkCjWG0ZoABqLJ5CLGnAVnzwB/2Ix6MIlRQ7J2AaCCk+VJaUoCQQgm3qCIVC2NbZhj+/9CJKRw6HEghCNikgK0O3LSihAFJGF0zDRnFRGbp6ozDTJlKJFJKJBM6fPgOjRpQhHo2JmbfpaFwke4OBEkj+IHRZRiwWo6m/yFgkXU3IqgQjY2NkzRjM/qdPIWn4PQ+6GGQLgAbR0vXKMK2M+FxI9ay8NUimUkgWNmRJyVVT90/IOvLWO9/WrUv2vmeKpK2TqLWFqDUcPSxm/No5uevWJecFr3MPFy29nb+oTIAJMAEmwASYABM45QRY3p5y5HxAJsAEmAATYAJMgAkwASbABJgAE2ACTIAJMAEi8Od1D+ZStq6kpd+uvCURd6Ly9nhn3h6dvHWSnyQiaXETt+7dlcuKsWrZd/DAL36G/3XxBZg4cTLiyTR6ot2YePpo+IJhaFoSqkICmcRpHIaWhl/1IZ1KQZUlmDSk1SfBklX0RjUhbzUjLdK4qqRiRE01gpICnyJj+7atona5NBREbVU1Smpr8OK2Fmw5sBf+sjAyMQ1B1YeMoSNUWgItlYBlSzAsE/FkUlQqwzJQWlIMv1/F2FHD0dvThdJQCAHLRkVxGDbFbP1BpG0JiVQCGZKtIoGrQFZlZLQMxtdNxvnnzUJcc2qPIRliQq13RjAlk/PJWEfemrYFk2bPZhO47ue0C6+8pXMWu6UW7GyKdiB5axjZ2mQhbGmmLf02xf5J4uoa3T8Llu2kbsW8W4PWEy3O+Okv7uMvKhNgAkyACTABJsAETjkBlrenHDkfkAkwASbABJgAE2ACTIAJMAEmwASYABNgAkyACLzb8tatTR4seSvZTq3y4DNvnfmrrrylv0Q9cHZJpcpQXGuh9+Dfcd/PfgipM4rhFbXYun8XJs86B2GlGMlETMyZ9cs2rEwaVkZ3JKJpojgYELNwNUMHVD/6EhmRoE2kUwgU+eC3/Sj1B+Gzbfj9fjzyx0fx8Y9fgoCkwNI0BIpL0Gam8Nz2rVDLShDvjcGMp0GjYqPJKPyoEDNva0bWQA3I0NIJaFocFeVFyGQ0jB4xHD2HujCiugojy4dBNmz41BBM2Q/NthHX4lD9QVHLnNJTUFUZoUARzjlrJkZU1yES9wk5CkmHjYyQuJSAzS3Z+mQhYE1LSFWqQqY5vSIrazjr9kvdUoA3K2/1tJb7vHA9ep3JZPpLX4vOJj/jVqWq6Jy8NUBJXUMniUsC18aKe37NX9QTIED3raenB+FwGJSAf+qpp1BVVYXp06efwF55UybABJgAE2ACH3wCLG8/+PeYr5AJMAEmwASYABNgAkyACTABJsAEmAATYALvSQLPNz0qZsN6K49lSc0mWAFV9okULi2UwA2oPvGbFpJB7szT/PZKP9GqZLenfdB2TmWuMydXJHzhzNcV6V5bFulL91j0vm1RctTK7ZMkL83ZpYX2YWYlogu3cPatLElI60CgVEX3/tfwg5uuRQAWSorLMaX+LCippJMGtTIwrTRM04AFU8hVsVCiVXauic6NZGbaMkAKlA5dEq6CYtE8WxORnl6UVZShvW0/zpo0CelEAopmIiGp2Lb/AKK2ib5kFF2RXhiQoFu2SOmS9KXFylYMl5aWIhKJCC4lpSEE/TJ8ko1Rw2tFotfMmPApfpFO7Uz3ifOhfYVKKuAPlqIkOAznnn0BFFtFRk9lRbTucKWEseJcj8NVyVUfuzOEKfnq3iOSqO7SL3mbnVMrztuyPPfNWdt9T6K+6cLUbvYe0/58iiJSx/QcEVOhdkVC10nhfue2O4b83rzyyitYu3Ztbp2amhpMmzYNF198MYqLs5XWp/CbR+e9ZcsWPPfcc2htbcWECRNw6aWXYurUqbnv1Ck8HfT19eHhhx/Gpz71KYwaNSonb88++2w8+uijOO200/qJ3D179mDTpk244oor0Nvbi6amJsybNw/ElZb29nZs2LABl112GcaMGXMqL4WPxQSYABNgAkzglBJgeXtKcfPBmAATYAL/r71zAbesrM/7u9ba932uc78xwwzDjIPIcBMRNKhoRBSltbWt2sQ0arRtUo2XGqPRpKZNmqSNtmnTljYmNfZRwKAQtAgqjqAQBUSwUOU+wwBzO7d9W9c877fWd86a5d7nMheYDO96nuHss/faa33f7/vWOjz7t9//JwIiIAIiIAIiIAIiIAIiIAIiIAKWwK5rrzMPB8lbz+svb7k/JSCl2+Gp2AXkLROeXKU1k7csO0xxa4UwQ6Lc7HNJTHF8+DkocO1zRXlr+2L757BEr1OF1/Rwz+3X4eqrPo2VI0NYu+YUlOs1hFOTcJg0jXpG3lLkMhlqizHDzSSz4xqpGERhKhspb10HjlfD8vEVqJcruOXrN2PTpk1wEWPtmhWIewFKoYN97R4en5hEy0kw1ZvBxPQE2mGIgOWB/dCwaDTrRlgaIR2laWL+zhQu4gAb1q7Elk0b4MHDSHMcSeKCbKaSlknIlqp17J+YxujYKrziZZfC7yYoOxU4bipW7TE9L+2PkbcOaxOnwtyubZyK0zRpy/2iKG0Tt7y8tb9zDvDYVrqn3Ofkq+vOrZmbXwvXlm/2vPT8Prkz0eukbWEKmMd97wc+Me/FSnn70EMPGdnIktPdbhe33HKLaftrX/vauXn1LFzybPddd92FBx98EJdffrlJu+7fvx9f/vKXjUzetm3bs9CK+U9hk7dHIm/5hYLrrrsOF198MbZu3fqc90UNEAEREAEREIHjSUDy9njS1bFFQAREQAREQAREQAREQAREQAREQAREQAQGErDy1go9B1kKNitV7Lr2OggVAAAgAElEQVSl2aQmJR5TokzL9pe3qbidlYMMrhaTt9n6qHPyNj1fKm9ds+4qN/tczHMllMtpWtecN5OJfG4heeu6IYKohNgJ8InfeCcw+STO2rYdq1evxTMHD8DrdY28NeI26iGhyDUJUFNsePacVi4bEZrtQ9nYGF6GRrWBvXuexO7HdsN1EiwbG8f69WsR9DqolKp4bN8BHIoSzMSBKXM8MTONqXYHnSACM7dM89ZqNURxaFgHQYBGo2Ger9aAoNdCyUtw/rk7sWxsBR75yZNwnAaQVDATTsKrlEHdu3X7C3H22eejUR9Frx2g7JYRxWkJ6LwstUlq9tGmXPnYrhecTz/H0VwJ6qK8tVLXyuE0rZumdu1zTPoeVnI5G3/bnjAMEMQRInI1aebD5e17fv235r16i/KWO+fTo+wrk7A333yzSTO//OUvxytf+UpUq1W0Wi1861vfwu23325+f/WrX40LL7zQCNevfe1rePOb32zSuxwPplRf/OIXY/PmzSbN+tWvfhU//OEPsWzZMpNqPfPMM83xmHLlcTZs2DDbbrbxiSeewBve8AYzr/PtYUqYknlkZOSwdlNE83jXXnstLrvsMnMsnpMCeNeuXUZS2/bymL1ez/TljjvuMPteeumleMlLXmKet8dgevZI5S3np2WwY8eO5yRFrNu4CIiACIiACDybBCRvn03aOpcIiIAIiIAIiIAIiIAIiIAIiIAIiIAIiMAsgduuuS6XnD1c3Joyul4qb12kUpZSyYjVJC2/S+HGjeV38+KWEpgb97H/TNnkw+Qtz1dCyZmTt0YAJlbelkwJ4/T4jmmDlbjm2KZs8lxZ3+Kwmvc4AWKngiD28ZH3/yLWNiNsWLESy5atwKHpKbh+B0giJFFgSiebEspZyeTEyOI0pXqYqEyy0r5IMDK2Au1WF7t23YZtm09DZ3oGtUoVG089JV07Ngb2HDqEtuPiYGfGrEtLeTvZaqMXJXBDJluTVJC7aT8rlbTUcBD0sGz5MPxgBmUPGB0ZwuU/fwVWrdiMBx7cgz1P7EcrPIT1GzbiBTteiFqziXKlBr8bMcJqyivbUsg2SWtLVDN1a0sjm0RsnPbRileuaWuEdZKOK5+36wDbhHB+/ziZGye2PYqCNEnsps8PErgxBXwcG4FLaT4rf8M0zfvOX/vovFdrUd62221T1nf16tVG1N5///248847jYilgKQAXbNmjZG0lJ2UmxSdVpS+7GUvw9jY2EB5y1LBN9xwA9atW2dkLssIM1n7pje9yYxhXvr2a/h9991n2sOkMMtjf//73zdi98orr8Tu3btnSxb3k7csD33RRRfh/PPPxzPPPIOvfOUrpqQx17BlX7i+MMU0x4kMtm/fbsoiH628ff3rX2+kMMX1ueeeK3Grvx8iIAIiIALPCwKSt8+LYVYnRUAEREAEREAEREAEREAEREAEREAERODEI8DkrZGTzNPmUrNWxjqea9a25eY5c/KWv/P5bPnSnxG3VniaNVaz9G0qb1ORZ8/lOpXZlC0znpSI3Mx6uC4LEM9JwVTgpu/lZuXhvFSTHtzyEJyKA3SexFV/9Ml0zduhERycmkSzzFq9kUndOmbt21TemjO5aWlobkY+Omkp47zEHBtdwaLO+Mn/fwijzREMV2rcGSPLxtGJfDx1YD/aUYI2EuyfnkQQdTHZnkGrx/LLDoJuL5PDCVxT0hhoNuvodDooVzyMjNdQKbsouTGGGsM460XnYetpZ6NSGke5MorE68L1PMzMtND1Y7DMdblUMWvJdjuU0bMFoA1TjtlciphjyNLINpmbljBm4tcK2pJXNf3n70ygUhBy//xcmRXybjpueanruMFAcWuEMEc4mkve2jVvObH4/Dvf97F5h7e45i0TtEyyUsJyo1h90YteZEQmt3wql+999NFH8ZrXvMYkaNk3tp9rvQ5K3rIsNtOrbDvPQQHLFCxlKyXsTTfdhLe//e1919slv2J7KJu5riylK89v15vtJ28HtYmimsdgP/iY28GDB83x2L6jkbdf/OIXzXq3HP/TTz9d8vbEu4WrRSIgAiIgAseJgOTtcQKrw4qACIiACIiACIiACIiACIiACIiACIiACMxP4DvXXm92yMs4pmGtIHVLaXKWG8VWpZQmb23ZZLpBK2rzEvgwecv0rZu+b07eZuWSC2veOmaHNIlrk7pMiebPwQSuXfPWlt8d1Euv5KLb5ZqwHkrJAfzxJ9+HzsQhnHrqqWgHnVTeGmkbAhFXsqWKzdaEJZeSZxKhJpFqf4ZRKjjDCLXqEDpBgOHRcTS8OmaePsDiz6iNj2DC7+DJp/YgqdYxEwY4MDOBIOxgutNCuxchSDxEASVlAK5Fy8hxueylQjUOMDY2inItRrVaMUKYS9SeueMcnH32RahVxhHGHiK3i9AcA6jUGgiCCOVs/MwavUFgeJIfxS3/UczbhC1TvumatSlBPuZ77LhShtrULVOqFJXcx8h1b+446fyYK3fN3404dkJzXCt48+vepmdMTEI5zASy42aswwiIYrzj/b857wTOJ2/ZRyZOWbL4vPPOmy13/N3vfvewY5xxxhl429veZkqAM5nLVCmTrFyX9qUvfem88pbpU3JgYvbuu+8G5SvLF7P8cbHccrHhxfLLfD3/HH8/EnnLksuUt0z/UrTmt3zp5SMpm/z5z3/erN/LtDLLJpMRGWgTAREQAREQgZOdgOTtyT7C6p8IiIAIiIAIiIAIiIAIiIAIiIAIiIAInKAEdn0plbeza946xTVvU0ln5SmFV1q+OE2lHiZvC+ldc1wmb39G3qbvdyluvUz4OWm618hbu+atUzJlmVmimVJvVggbeZuug2sTooPwOrEDtzIMVIG7dl2PT33o3di8fjVWrVqB5WuWoVEpwTFlk0O4lLhZKjg9l4fQicwat6m8TTe2MQpSeet3QlSHh+HHCeqoopGUMTY8gqdnJrD70D5ECBB5HjpxbGRxqz2FdreLiXYHvdBBHLvp2rbVMrwSUC47YB7VdR00GjWUG0DJ9VD2qhhujOLcnedj08bTEYUuSpUqglKSpZU9OBHFb8XIVR6T3H0/mBXzJa8ym7zluJEdZbFN3rJUsk3YWg6Ut9y4D8Wtlbc8NkVwKn7DWW52rtA051O/g+StYZmkZZPTLYYTs09p8vaXPvDxea+cYtlkpl9vueWW2TLJTLqec845pnxwfmN7bGKW/aCEvf76682asuvXrx+YvKX05/vIhdcME64UpxS4TO9effXVJvnbb81brl3Lksv5JDDPy/e86lWvMmN2JPK2X/I2FfBpirpf8pZMWEKaQpfln+320EMPgUxZ1pkJZPaNpZm5H9l+4xvfMK9RGGsTAREQAREQgZOZgOTtyTy66psIiIAIiIAIiIAIiIAIiIAIiIAIiIAInMAEvv1X1x+eas1Sm7OilKV23cXL2zkJTMHqwPXS9VzT5G2a1KQkZJlmk6618paxzaxsMh/Z5G2ULUDrURjnBC7XxbXylu+zSeEias+pot1N0Bir4Zq/+Ay+9NlP48Jzz0SSRKgNVzFcr87KW5ZPpii2x6O87SZ+mjylVHaztW/jBOCarGGEyE/g1OsolWsoJx7cVojJg5NoIUTUqJj1atthiLDkgMsAT09PwGcKd6qNtk81XYMfdE1qtVyhKE9QqZZQq5XNeVHpYfnYSrgoY/uWF2DraTuwctlKBH6IxPXQcVji2EWl3ICbeCaFayUsxZ1NJntemrotl6q5NWyTQtlkCl0Y4Wflba1WMTwoUvPJW3OsctrGOJnbPy3JnKVnueatM7fOcb91b3lCIxlnxbmpq23Y8vl3fHBp8pZtt2vecl3bu+66Cw888IBJj46OjuLhhx/GzMyMEagsf9xsNs06snwfRS/lLcsDf+ELXzBr5vLxY489hmuuucYIYa51ywTqjh07cNZZZ2FyctK8RnnLkso8HwUoRS1LFjONSyl8ySWXGIGcX/OW7cnLZx6LspTr31KW/vjHP8bNN9+Mt771rWYM5ivlzDVvOUaveMUrzE9K4i1btphy0f3kLZPJbMv3vvc9k9jlurnT09PmHBs3bjRrAjONnJe3HD9bavqKK64wAlubCIiACIiACJysBCRvT9aRVb9EQAREQAREQAREQAREQAREQAREQARE4AQncOuXbphLtGalivMClpLVrHnrxHNr3mbJ27LrIUrSksqHlU42qdU0Hcuk7tzraSlkSlHKWLOV5t7v8j1Zid90fVsgovF0EpP2tQKX697yNe4zt6Jrf9AJQoQYQuTGaFYi3P+9b+Ozf/IpnLK2iVqtCa+WoFqqGmGIIEK1TOHaRRD58DwX5VLNHNiud8uEKOUrk40BaxU75XQt2G6AMGRitpRb47eEMPQRORFmwg4CJ0ar1wWLMx+anEar3YXrVNHzmcJto1IvYXi4jlq1ioqTitFm3cPyZRuwcuUWIxbHlw0hjFuZiK2gE7tAkkm0uA43HgacAGHURtCrAE7PrH3KjbKVAtzIdFsK2yub1/Lr+PIxN1MyOUpLHtsUpynDzPWPvXSMWUqavjaMfGRDbqQ950zgR+iFgUkUk4OX1OCW2giiaST+iGmb4RqxlDMlb4g46SF2mBhN0OsA7/3IJ+a9gorJW+7MhCgl5Fve8hYjUO+55x4jQZmS3blzJ173utdhbGzMyEomSe+8807T14svvtisY8vHDz74oJG5FKoXXHCBSaFSwLJk8IEDB4z4vffee03als8zvcq5TU4836233orHH3/cjNmll15qJLDhlb3O9vDYLLfMpC6TrHyN8vfGG280feZ59+zZA4pSboPkrS3lTIHLEtAcZ7aJApZrJw+StzwfBS7bSqlNacv3UUpz/Irylm2gwKeMHh8fN+v02vWTT/DbnJonAiIgAiIgAksmIHm7ZGR6gwiIgAiIgAiIgAiIgAiIgAiIgAiIgAiIwLEg0E/e5te/pTL1SlmZYzhGxqZrzgIVr7RkeZseO7embiYRjfzNidt+8taUajYiN43Heo6TJmKzrV/61osjdDGEpOwByTTqtRI+88lfxdT+n2J4aAzNso/h5hD9MEpwkIShkWwdv5eWhq410lLCUQg/Co2oZUrUyE5TYrmclg42vjPtmxHUYMrYMRI4RoTpoI1eEqIV9Mz7Jqen0en58HuhkcXlWgmVKlCvV038tVGuY82adVi7bgWGGiuxdt1pqFbrqFQdVKtpgpnnistlIB4yQhxxFS5GAcdHlMwg8B1T4pfyNl3zdm4t4VTeMhmbynMrbPmYKVRbdpl9ociz6+dS3nFfPsdSz0zqMsXM9G0cR7OpXopsbomTruHb89uZvO0gjDpwohFEyTRcj5I37YtJ5rLMdJIYScj1e9/z4d8+FtNcxxABERABERABERCBJRGQvF0SLu0sAiIgAiIgAiIgAiIgAiIgAiIgAiIgAiJwrAhQ3nKzZYqtuLWJOv6065hSSTLV5zlpiePFyFuT9sySuExX2rVkZ8syzydvExchlahrwrepTHUoTNMkLresqvJAHMl0C+XhtWjHAWLXRzUJ8amP/QpqzgGMNodQjkJUyywn7MJFhDJjopS4cbqebyfqmHSpEbiZtKXITdd6jeF41bQ0cWJTxWmymDLXyEgnRoAYLb+NTuSjzSRuEqPV6aLr90y6t9NlkpbrAydGJC8bHceaVWuxdvU6ONU6lTnWrdmcJaBDU17Zlox2G1U48TiSqIIkZkJ61CRho2TKiGbKW4rQVN5SLFMwp2NqNic2paLt+rR8zcpbeC4qXBOYMrvTMf/sxv2MyHeZLuYoMTWbyluek2u51th2zzWlibudNpCUUS75iKIAXjKKjr8X3d4UWq2OyVLXayMYai4z/FvdGSNyf/l9nzxWU13HEQEREAEREAEREIFFE5C8XTQq7SgCIiACIiACIiACIiACIiACIiACIiACInAsCXzr2rk1b63AzZdNzos+z0nXObXylmWTY1PAuH/ZZCsMbSKWa96ax072k1WTaS2pYk3y1h4nFYssk2zkLShs0/Svlbf2nHZN1yITe85y5APuKNpMhnox4nYbv/ux92Jlo406j1cfguNGqFeZuw2NkKaLdBP+jBE7XSNqTWnkTNqmCdG0rUzDpm1I13aN2dqE/9JEcJwk8JMALb+LVtBFNwwQOYkpJ2xKL4chojhA4Lcx3GDadg1WLl+DocYwlo+uQFQawfr1p2B6YhIjI0Oo1ByUKzFcL0Sv14HTSODE65FENYQR15pdDs9rIk666AYdREFntmyykbfZGsOzZZOdrPB0xBRuyphJ3W6QpnXL1XRsDh06aMoOc/ybzSHU63U0GkPotSltmVZOjHyemZnCI488gqeffhqNRgMbN23B2rXrEUU+ksiDi57hU3IamJj5KQ5M3mf2bbcirFt7Btav3W4kb6/XRowO3v2h3zuW013HEgEREAEREAEREIFFEZC8XRQm7SQCIiACIiACIiACIiACIiACIiACIiACInCsCRyJvGXqlWWByx7lbSoxuc2maRn9zH5P5ax9zQWY/HTS5/i45KbJXPOrWUt3TuwaeWtKE6e7p8dPzLqtJiGccE3cubLJdp88oyq66AVVxK5j3he3A3zsA+/EKeMR1jSb2Bd1UKtVUC27KFccRIGPildBFABRmBgBGsaxSabadGo+nWz7bKwoZW2UmDYZwZtwTdgIfhyhHfTQ7nXgJxEChIiStDRxtxMhSVh7OEKl5GF0dBzn7Tx/NoG6dvNp6PZmUK25mJ7cj3qT6812ALeDKG7Dqflw482I4grCmOvRbkDF22ikus9Szb0gk7dxuuYthbVZ8zYVzCVCJOOYpYvTcZuamsK+gwfQ7nRQbZaMvH7qqSexb98+szbrKadswvLlK9CoDyHoxmma1+PPBE/sfgy33vpNs4Yqz3fZ5W/C6Vu3o1r2DNMk6qZr4jp1HJi6B7sPfA0PP/QEJg8CZ2x7ObZtvRiuU0ec+AjCGbzrg79/rKe8jicCIiACIiACIiACCxKQvF0QkXYQAREQAREQAREQAREQAREQAREQAREQARE4HgT6yVsrJ2fTrl4qVF14aancJBWVFa+M2JQxzuQr13rN0pt83YrCOcGZvm6TtyaZe5i8Tc9jj2flLXLJWytv7fGtULW/FxmVvRBOXEWC0EjMRm0UX/7Lq3D717+AU1ethDcClMplRHGIKOyaksNVz0UcRgj9HlrhXJ9sIjl/DopNzyubBDFLBHMLIgrZrGxykphyy704xEy3wxVdEcY9xE6MMPLhdz10ux00mWSt1bFq5Vqcd+6FqDdGMDKyDC3shx9OIwinUCmzXPM0YkwjwiFUKiEiZxql5HREcBA4LXjOFlRL58BxxtELuui1k2zN2yQrm5yWd6a8NczcGIhiuDFFbjquz+zfh4cffwz7Dx3E8hWj8P0e9u7dg4nJg1ixfBW2bt2G1avWmdRxHHE8KaoDc6xHH/spbrttF/bu3Wvk7aWXvh5btmxDreohDmIkcQAncuE6Dqbad+NA95t46Cd7MXWwhu2n/Rw2bdiJJKkaedvzZ/Dej/zB8Zj2OqYIiIAIiIAIiIAIzEtA8lYTRAREQAREQAREQAREQAREQAREQAREQARE4DkhQHnLbXFr3nool6pZ2WTHlBi28tZK1/xPHjefznUyCUx5m7ipPKy6lVzy9nB56yZM3rKcb4rGJm8ZubWCd1DZZAvTdRJ4Add69ZEkEfywimazhG9c/3lcf/XVmO4cgFtiEpVruwLDQzU4iY9qOUGt4qFarphD8TzFhLEpm0wenge3nK4Ny/VsI5O6TUyyOOr5COMEPmLM9DqIEMOPmT4NEUYBQt8za8mODg+bNPPIyDh2nn0BNp26DTE8tLEHQTQFx+vAc3vwe3zcRRQfRKd3EMNNyvQtiB0fvvs0HHcLau7PAViHXuAj9IPCmrfpWM+teRsZeevwX7b27aHJCTy1fx+m2y0MDdcQRSGmpiYwNT2BaqWO1avXYeWKtWg2h5HAQxj6gBMAToSDh57B448/ik6nbUorr129GcvG18AzEp1GO4QTsUR1BB/3YqJ9D/bu7sCJ12HNirMw1FhpODJFHIQdvOtDn3pOrgudVAREQAREQARE4PlNQPL2+T3+6r0IiIAIiIAIiIAIiIAIiIAIiIAIiIAIPGcE8vI2Xw7YltD9mTVvjbxNE5pc8zZxB693a/bJl1ZmMtdjceR+8tbNyibbEsyuKYtclLepuJ0TqflSxv0gltwqnF6CksfyyT7i0hiixMdIM2bDcWjfM4iiBAcnZszaq/f/6G7c9f1d2LP7p2g0XGxbPmREJxPH1Wo1XfOXZYeRtpPPk1vswJRVtvLWsCx5iLs+QiSIHcfI29CJ4Ycds85uEPjw3Jp5H1OvQRChVh/CKRu34YKLLkEUO+g5+xDFM/DDQ6iUEyOXk7iDMJlA4swg8WOUklMROFNou4/AwWbU8Cok8SZ0fa7Tuz+35m2aup0dU4dr9EbwWLU5CI3oNaWc/Z5ps1sto14rmeRtqzWNdmfGlJKu1ZqmrHONyVuWtg59GMftROj5LXQ6LYRhYNhUKqPwQAHchssyzV6CJHRTiVu9HxPTj2PqYAVjwy9ErbwGfi9O2UQsCx3gXR/6nefs2tCJRUAEREAEREAEnr8EJG+fv2OvnouACIiACIiACIiACIiACIiACIiACIjAc0rgm9d85bC1avMJXFPWmOWAKSKd9CdLBKeS15ZSPnyt22LJZdYhzqdxTelhqs+sPHK+FHGx5DLBlLiobp91de1zISWgjeb2IelxSdzERZytQ2vXo7XPNevDpoxzzw/R8zsYHqkgCCbR6e7H/T++Gz+69Q7cedtfY/n4COojDYyW1mBZdRpJXAKa7EcZcezT3CJmiDWpmOOBJZTdGGGQIE5CRHEMPwoR8F8cIoxZWjkxz7tuYEomR36CaqOK5tAQtp9xHtafciY6vX1IKhG6zm7UhhLEnTKSpIdyrWPkcyNabsSuH7fgeqOIkg3wSlsQhCMIYq6T+4xJHFM4l8se3GytWwpw81wmnSltg6Bn5K0dd44908FBEKDVapm1b6uV2mxqN03vpqWieQ6zzq9ZBTlOk8dcederIg5jxEmEKCojRBdlh8I4BOIH0IqfhhfthIvViNAzjLgEMOIAcezgXR/++HN6fejkIiACIiACIiACz08CkrfPz3FXr0VABOYh8MyeFu785h7c9zdPozUdoDXt49EHJ8w7Tt0+huZwBc3hMs588Wpc8Mr1WLW+KZ4iIAIiIAIiIAIiIAIiIAIiIAJHQGCx8pbCNRW7LEHMnz8rb/PJ3dkSw1mp5MNkbUHestlFcTv7/rh/uWL7noXWvGWqlOKWm5GlmcQ1v/M/bgeO4yFOHPTCyKRgEfto1MumXPCQ20Q4sxd//md/itvvvAHbNq5HwzmIofpGtOM6GlXKyxAOxWXsIAbX13XT8zgRwigVm0wQ22Qu5S3bwnaZfrsBGN2tlBuo16uAF2H58nU4bfNOrNy8EpPTLQTuNErVGJHvoFqPEMV7TdI1iuvwuG5wMgS/00S1tBExRuHHCdrdFnymfVnWmCWqyxS4pVmxyuwwJS43itmIZZzD0Pxu07k9v2te63a7pv1M21Lqsv2pePdmj2flrS1lbYQuXCSR+S/CqIwIXbhOiFIYIIoexDT2oBydhZK7DlHSM5xYxpmp2zhM8J6PnlhlkymxP/e5z2F8fBxvfOMbUavVjuCqO3He8oMf/AA33XQTrrzySuzYsaNvwzj2N954Iy655BIsX778xGm8WiICIiACIiACx5FAtmrHcTyDDi0CIiACIiACIiACIiACIiACIiACIiACIiACIiACIiACIiACIiACIiACIrAgAcnbBRFpBxEQAREQAREQAREQAREQAREQAREQAREQAREQAREQAREQAREQAREQARE4/gQkb48/Y51BBERABERABERABERABERABERABERABERABERABERABERABERABERABBYkIHm7ICLtIAIiIAIiIAIiIAIiIAIiIAIiIAIiIAIiIAIiIAIiIAIiIAIiIAIiIALHn4Dk7fFnrDOIgAiIgAiIgAiIgAiIgAiIgAiIgAiIgAiIgAiIgAiIgAiIgAiIgAiIwIIEJG8XRKQdREAEREAEREAEREAEREAEREAEREAEREAEREAEREAEREAEREAEREAEROD4E5C8Pf6MdQYREAEREAEREAEREAEREAEREAEREAEREAEREAEREAEREAEREAEREAERWJCA5O2CiLSDCIiACIiACIiACIiACIiACIiACIiACIiACIiACIiACIiACIiACIiACBx/ApK3x5+xziACIiACIiACIiACIiACIiACIiACIiACIiACIiACIiACIiACIiACIiACCxKQvF0QkXYQAREQAREQAREQAREQAREQAREQAREQAREQAREQAREQAREQAREQAREQgeNPQPL2+DPWGURABERABE48Ar8MwAVwFYBknuadB+AfAPgkgN6J1w21SAREQAREQAREQAREQAREQAREQAREQAREQAREQARE4GQisBR5ezGAUwH8ZQHAGIDzAdwMIP/4aDhtAvBqAP8LwMbc4/k+YD+a8x2L9y6m74MYHovzL/UYecZL5bpQXwf1swngQwB+FcAeAL8F4MsLiJNiv7YD+H0A7wPwaPbi27Kf/H0zgFEA/w/AN7Lned6PAvgfACZy89Uem6//ewCfB3BbH5CnAPg4gDcDmAbwOQD/AcDB3L47APwCgN8B0AHAdn4BwM5sn10APgzgewBKAH4NwG8CuB3ArwP4CYD55kcdwH8E8CuF9v03AF8EsLbPtbnYObGY/uWPNWj8xzMu7wDwYMbsGgBlAL8H4P3ZQdhmPian/Bjk5wYf35TdU8i6eEw7Z4vcORc4Pnb7AYB/DOCnuecGtV2olxYAAA7ySURBVLOWzasPArgVwL/OxqUfx+Kc4fhwTi7mvcU2cz5QJP4GgGeyucF5UtxWAvhXAN4OYBmAvwLw2wAezs23P8jNA14HFJM3AnjJgLlTHAd7zqUyGrQ/58p842fPtxrAZVnbOZfz19t/AfBfs2tvsXN6of04Xv88+xtzaIGdec19F8C9Cx10Ca8PGsu981znZPDnA+4ppwM4A8BXlng/XUKTtasIiIAIiIAIiIAIiIAIiIAIiIAIiIAIiIAIiIAIiMCzQeBYyFtKqsuzD5zzj4+m/RS3FDsUafnHR3PM4/3exfT9RJK3R8N1ob4O6ucbAazPJOqaTHRSPj22hMHhuT+RyVkKVybh8vKWXzC4PpNolD5PAfhHmWj9eia57HzlaXkN/EsAHwPw9/vIW0oWnuf/ZDKYSb2/B+CC7D0+gNdk4o4CloLWytv8eV4E4J9mbadkIaP/lH0hgjKOQvrFA74gUcRT5Hs082qh/uUFq23HoPFnO84E8D8BrAPwLgD/DkAVwKcyWX9gwFhzblAA/m8AlMkU2kw6klW/Y3Lc+3HPH56SlPKcEj3/BYVB7XwpgK3Z/KT4ZPv/BECr0OZ+c+bSrK3/PRtbpjUpUvObN6DNnEtbsnbyJ6Ui+84vCthtBMAfZnP7qwBiAGcBeDeAj2TyntcSJfW/ya4LtuGdAL6TE7qD5oq9huyXc+ZjxDEp9nPQ/ucMGL92rm/k+YuZMJ8B8G8zqfo3mfjnlyY4lvxixMmQfF1oLKcyNsWxKl53+XtKN7u/3JF9cWIJt1TtKgIiIAIiIAIiIAIiIAIiIAIiIAIiIAIiIAIiIAIicCIRWKq8fV0mQ/ihMRNmf51LCf2zXLqLMoopSLs/U542ZUk5QlFFAcbkGI/DZB6TZ5Ry/BCaSScmiJhC4mPKCkoKSpjJLCHJY3wTwO9mpS8pE5byGkXAHwPYnaUy/y+AOwFQwlCKMKXJtjElen8uNZn/QH15JlooeCgc2Fbbd5tStvtQvJw7gEkjl0i9OzvXXYWJkk+t2rTmk7n3Fdto2VOIMdHHfrBf5Mz3L8SVfCg/KU6YgmRS9l8A+H5uzNnX63JtsO1aleunnStMYOY38qE0ZSLzvQAsf7bxSgCPAPiLwnteBmA/gNdnc4NSjfOkKG8poHgcCuqvAXhDlv7jPLPpVbad+12SjQuTjNyXXxjgGP9Sdgymvyn+mBa1GyUck7xMNP4IAFNvlLpWzvaTtxSQp2XtpfzieZmkIwdKY87FC7PfLVNKaCZHi1s/eVu8Nsm731zlPMwLWQpQCsNB/XugML7sN+eBnev5JD7Hgdc9GTLZyHn3pwA4v8l9CACvB76fSeRB23Amwz+TjV2/Y3Ie9ONuj0lBxnsG7wtWhtnXBrXzlYX2U+jz/Uzk2vsT2fWbM/bYvKfyHsL7HPtO4WbfGw1oM1lSFnNO8v7HVHYxecu5QbnMeZIX0ZyLPC7P808yxvxSwOMAeE/mlwsoevNStl8FhaK8HcSI9xxuxX4ulqmdE/Y4PBaTtrx22Dey7TcfmYK+NkvO/xEAyn7uz/sHrx9+OYDjbBPbF2XHYV+L9xb+3eD1zWuS84RfuOB9JL+xTUx7MzVshTHva7xX8RriOJF38byc67x3UvxfnY0Dz58fz4XG0rZjIXmbv6dwTvCex/fwvqJNBERABERABERABERABERABERABERABERABERABETg7yiBpcpbfpjNRBxTkxQD/JCaZY37JW/5ITJTX/xgnMk7lojl/q/Kysbyg3imrIobZeNbsnKf/GDdPmbpU24UOSxPStHKD9z5oT/TZsERvGYTaky+8QN1ykormZkQfWH24T3lM8/JPlC89ROzeQ6DpBnlLWUoS4Kyn5YJE5eUhyz3SraUW0ws5qUTZYVtD4/PfxSHTKRRMBTbaMeKwpNyg+NGkUo5Qqm0GK4shU0JwuQpyxEzHUdZwXPZMe/Xrm9lJYSLc8VKQ/aX7SN/JmPJn+KM56G4ug/ALQOuKZs+o1Tj3PqzjIWdG3ZsOLeZuGU7uR/Pwy2fXiM7CjOKd7aVZZatvKVAprz7h5lILpZTzssqe9y84CuWTWaKkv2lxKRwY7lajjGFNyUj5TvH9OwstcqkLzn02/rJ237XJudbv7mal7fFftjz2ecpW4vzjtfua7O+5NtXFHhMgjKFy5K4vL4ovfglhA8A+M+ZiC/2j+PG9UWfBvDtTMzn5a09Jssy9+Nuj8cvh/D66TePBrWTwpWi9kuZZOUXRJhqtefisQfNGb5WyWQiSxRzfJkc7VeSPC90ORa8H7C/LIlL+cfSyJwn/DKK3TiXWV6ZEjZfQvuH2TznfpzrTLSyjDK/ZMG5zTnEFPQgeVssM83j8H32erIiPs+9Xz/fWhDfdn+W1J9v/Hgezg3em/iFGbaHpaN5n7Qlwtke/g2x48D7B8U+pTTH7D1Z+Wj+veA1y+uK6W3Ofabhi/cWilcKdt7LOBYUufziUP664H2Nm/1yCPvAa5WpaH7xgJz7nffl2TjxXk7Zzns898tXF1hoLG0/+8nbfCn2/D0lzL4YwfYVv6Ax4Daip0VABERABERABERABERABERABERABERABERABERABE5EAkuVt0wOMg2ZT5POJ2/5wTiTi9woM5hU5DqhlLiUhxSwlKJ5OcJSnxSYTPXmH/NYFAQsu8p/lKgUXuwDRcWRvGaFBpN+lDRMAlMS84N8yrt+0mHFUcrbfOrNMiELMrFbv3U6+0m2QRKKbbRjRQFAYU5xaMUlpZhlPB9XJkApLynquB/Hi23Oj3m/dvGc/eYK5QjFDwUL15dlqpMbhR6TdRQelJAsN0sRlV+7lPvZ5K0VxxRpFH1M8VHIcLzyfPuV980/VxRXVoTl+TGZyv5SQtqNc45CmHLbJmOLQq54bh6TXwxgapClfPllAybKKfGtrGOSjkKJaXAKZa7b22/rJ2/78V6MvF2ofy/IXQe2LYPKJi+U1uT7KR5ZEpiiLr8OLV9jepnXAtclZlqR4nOhYxa52/nEecpEfL/1TAcdk7KU9wHKdEo7W8J3X24QBs2Z/D2MY8qEMr9UweoBxa3YZn5hgev78nogn6Kg5vsHpTXtPYT78Lrgtc2flNYU0UyN5q+JxZZNXog7z5fvJ+8x/RLSxTRzv+Rtvk2DkuA2ect7P79kw78j7DvneP7vDKslMEHPJDP7zXtY8d4y6As4g77UkGdhH7P//c7LLw3YL4Hw7yQrQ1Dg5suFLzSW88nbfCn2/D2FcnjQ+QbcRvS0CIiACIiACIiACIiACIiACIiACIiACIiACIiACIjAiUhgqfJ2UOL0ikxKbQNgHzOxadOA/CCdH6BTSrDcKTeKGpa/pbBiUspu/HCcMpYfYOcfU7BSbPHnpzNZy9KWTMexROiRvEb5azemr5iYY1qOoi6fKGXSlLKOJTn5gT37SNnKBBhTrfxwnoLP9p3H6bfPYpK3TFD129gepl+ZmiVnprdYYpmPbfLWtjEvJ/rJWybbLOP5uHJsKIBuyGQ5+0Sxne8rnyu2i1KTyWXK8bzo77d+ap4/y6VSlLHsa7/EIvfNi0POX8p2ll+m0FmsvLXjlD8H04/55K2d6xRUTASzBCpf57y9LEswU0LbPi0kbzlXme7lfH1Fdh1QtPHa4LyisLbjxrQjy65S4BbXWyWD+da8zfOmJO43D/PjsFD/KNOK48v0H4U+RXRxLVmek3OUaU8mDtlfCjwmJ1nKmaWTmdq/qtA3rr3LewQTx/lS0exrv2Pa9WD7yVuWj/35Pu2zc23QMfk+JtM53mzPL2SleQets5qfM7w+bR/HlihvmQLlfOMXXfhezmfe4/LJe7tOKq9FykneJzhfKH7ZXqa5KfZ4DF6jTJpz/WBeU0cibwcxyo9lvp88T79xItP5xo9jkk/e2vnIL27wOmCp8/yat/xSDRPI/PIH5x7baf/O8EsglOaclxty/ea9PX9v4d+mhRLpHE9+OYQJcV63vGfynCzTTMa8L/Y7L/vKPsyXvF1oLO2XGhYqm5y/p/Dv6mLvtSfi/4uoTSIgAiIgAiIgAiIgAiIgAiIgAiIgAiIgAiIgAiIgAhmBYyFvmf5h6dpbAXw295iiix+0s3Qk05Z2HUeWlaSoouBk0pXChkKMJWf5wTiTlJQO3FgSmY+tbGLSih+8sxwzBdA5WYlhipylvsb1Em3KlsenoKI0ZElXiuP8GrP59WT5wTtlMxNWTA9SmjBdledA8dJvH8pbrr9KBnkm+XOxL3wvBTLTlLYULxlR8nHt2sWseWvlRFHevilLNi6GK4/BdrDPHBsripkOtGNOcVxsF9eGHCRHBiULyZ+lkMn/3nmu0GLqk+wor8hkMfKW5VRt25lGttsgecvXmVJmoo8SiONDMcN+M/1nt37yNl/i9I6sPO7X55lbeVnDcaJYpwAviuzFyluKr37zsCjR5+tfv7WWmXLux5DSitcQv3TBJCCZUdj2OwbL2eY3Xr9kajcmb3kclsbtd8xB3Pk8hTPnYH493vy55msnk7dMQjMVzS9DsB/9BDGPl58zg+4X/d5bfI7Sl/cz3gv5RRSet7jmLc/H0upMBVMaUo7z/klmvF54bVLe8r7GL5Pw/sIvy9h1lBda87Z4yS1mLPP3xUH7D3o+f77i+rK8RsmW0pbXG7+YwXVc+diuJUzhzWQ114Xm2tb8W8Axt2Xv84K2eG9ZzFrQHE/e1/lFDc4JylqyZjlr/uPfL/59K56XZa/tHGJ6m1UBeB8orl0931ja632hssn5ewp5as1b/a+dCIiACIiACIiACIiACIiACIiACIiACIiACIiACJwEBJYib5fa3UHlOZd6nGdrf37wTZlL4TEoafdstUXnEQEREIHnCwH+HaK8/k6hhP5i+n+0f2eONK16tOddTN+Wsg8ZUuxzvfF8Ce+lHEP7ioAIiIAIiIAIiIAIiIAIiIAIiIAIiIAIiIAIiIAInAAEJG/TQeAH8UyYMulXTEidAMOkJoiACIjASU1gdZZyZUJ4UOn4fgCOVqKeLPKWlQ5Yxp9J90El50/qCaTOiYAIiIAIiIAIiIAIiIAIiIAIiIAIiIAIiIAIiMDJQuBvAdyuhJND36i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5" name="Picture 7" descr="C:\Users\CARDIOICU\Downloads\Primary Survey ATLS Video - YouT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48625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4840303"/>
          </a:xfrm>
        </p:spPr>
        <p:txBody>
          <a:bodyPr>
            <a:normAutofit fontScale="85000" lnSpcReduction="20000"/>
          </a:bodyPr>
          <a:lstStyle/>
          <a:p>
            <a:r>
              <a:rPr lang="el-GR" sz="4000" b="1" dirty="0" smtClean="0"/>
              <a:t>Α</a:t>
            </a:r>
            <a:r>
              <a:rPr lang="el-GR" dirty="0" smtClean="0"/>
              <a:t> </a:t>
            </a:r>
            <a:r>
              <a:rPr lang="el-GR" b="1" dirty="0" smtClean="0"/>
              <a:t>Αεραγωγός- Προστασία ΑΜΣΣ</a:t>
            </a:r>
          </a:p>
          <a:p>
            <a:endParaRPr lang="el-GR" b="1" dirty="0" smtClean="0"/>
          </a:p>
          <a:p>
            <a:r>
              <a:rPr lang="el-GR" sz="2400" dirty="0" smtClean="0"/>
              <a:t>       Λαρυγγοσκόπια – Τραχειοσωλήνες – ‘Ελεγχος </a:t>
            </a:r>
          </a:p>
          <a:p>
            <a:pPr>
              <a:buNone/>
            </a:pPr>
            <a:endParaRPr lang="el-GR" sz="2400" dirty="0" smtClean="0"/>
          </a:p>
          <a:p>
            <a:pPr lvl="1"/>
            <a:r>
              <a:rPr lang="el-GR" sz="2400" dirty="0" smtClean="0"/>
              <a:t>    Τραχειοσωλήνες ( 3 νούμερα ) – ‘Ελεγχος (7.5-8-8.5)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    Αυχενικά Κολάρα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    Αναρρόφηση σε λειτουργία 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    Αεραγωγούς 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    Μάσκες Ο2 ( Κυρίως Επανεισπνοής ) </a:t>
            </a:r>
          </a:p>
          <a:p>
            <a:pPr lvl="1"/>
            <a:endParaRPr lang="el-GR" sz="2400" dirty="0" smtClean="0"/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    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Προετοιμασία κατα Α , Β , </a:t>
            </a:r>
            <a:r>
              <a:rPr lang="en-US" dirty="0" smtClean="0"/>
              <a:t>C , D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CARDIOICU\Desktop\διασωληνωσ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2129596" cy="2604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000" b="1" dirty="0" smtClean="0"/>
              <a:t>Α</a:t>
            </a:r>
            <a:r>
              <a:rPr lang="el-GR" dirty="0" smtClean="0"/>
              <a:t> Αεραγωγός- Προστασία ΑΜΣΣ</a:t>
            </a:r>
            <a:endParaRPr lang="el-GR" dirty="0"/>
          </a:p>
        </p:txBody>
      </p:sp>
      <p:pic>
        <p:nvPicPr>
          <p:cNvPr id="1026" name="Picture 2" descr="C:\Users\CARDIOICU\Desktop\αερ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857500" cy="1600200"/>
          </a:xfrm>
          <a:prstGeom prst="rect">
            <a:avLst/>
          </a:prstGeom>
          <a:noFill/>
        </p:spPr>
      </p:pic>
      <p:pic>
        <p:nvPicPr>
          <p:cNvPr id="1027" name="Picture 3" descr="C:\Users\CARDIOICU\Desktop\αερα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214578" cy="2214578"/>
          </a:xfrm>
          <a:prstGeom prst="rect">
            <a:avLst/>
          </a:prstGeom>
          <a:noFill/>
        </p:spPr>
      </p:pic>
      <p:pic>
        <p:nvPicPr>
          <p:cNvPr id="1028" name="Picture 4" descr="C:\Users\CARDIOICU\Desktop\μασκεσ 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2176685" cy="2286016"/>
          </a:xfrm>
          <a:prstGeom prst="rect">
            <a:avLst/>
          </a:prstGeom>
          <a:noFill/>
        </p:spPr>
      </p:pic>
      <p:pic>
        <p:nvPicPr>
          <p:cNvPr id="1029" name="Picture 5" descr="C:\Users\CARDIOICU\Desktop\κολαρ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285860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CARDIOICU\Desktop\αερα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429000"/>
            <a:ext cx="2392328" cy="239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235745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C:\Users\CARDIOICU\Downloads\Primary Survey ATLS Video - YouTub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29575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3757610" cy="3805060"/>
          </a:xfrm>
        </p:spPr>
        <p:txBody>
          <a:bodyPr/>
          <a:lstStyle/>
          <a:p>
            <a:r>
              <a:rPr lang="el-GR" dirty="0" smtClean="0"/>
              <a:t>Άνοιγμα Μόνιτορ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Κορεσμός </a:t>
            </a:r>
            <a:r>
              <a:rPr lang="en-US" dirty="0" smtClean="0"/>
              <a:t>SPO2</a:t>
            </a:r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Στηθοσκόπιο  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/>
              <a:t>Β </a:t>
            </a:r>
            <a:r>
              <a:rPr lang="en-US" dirty="0" smtClean="0"/>
              <a:t>Breathing -A</a:t>
            </a:r>
            <a:r>
              <a:rPr lang="el-GR" dirty="0" smtClean="0"/>
              <a:t>ναπνοή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6386" name="AutoShape 2" descr="Αποτέλεσμα εικόνας για medical mon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88" name="AutoShape 4" descr="Αποτέλεσμα εικόνας για medical mon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0" name="AutoShape 6" descr="Αποτέλεσμα εικόνας για medical mon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1" name="Picture 7" descr="C:\Users\CARDIOICU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14422"/>
            <a:ext cx="4071966" cy="3242604"/>
          </a:xfrm>
          <a:prstGeom prst="rect">
            <a:avLst/>
          </a:prstGeom>
          <a:noFill/>
        </p:spPr>
      </p:pic>
      <p:sp>
        <p:nvSpPr>
          <p:cNvPr id="16393" name="AutoShape 9" descr="Αποτέλεσμα εικόνας για steth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4" name="Picture 10" descr="C:\Users\CARDIOICU\Desktop\Littmann-ClassicIII-Steth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643446"/>
            <a:ext cx="39052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Πιεσόμετρο</a:t>
            </a:r>
          </a:p>
          <a:p>
            <a:endParaRPr lang="el-GR" dirty="0"/>
          </a:p>
          <a:p>
            <a:r>
              <a:rPr lang="el-GR" dirty="0" smtClean="0"/>
              <a:t>Τοποθέτηση Καλωδίων για ΗΚΓ</a:t>
            </a:r>
          </a:p>
          <a:p>
            <a:endParaRPr lang="el-GR" dirty="0" smtClean="0"/>
          </a:p>
          <a:p>
            <a:r>
              <a:rPr lang="el-GR" dirty="0" smtClean="0"/>
              <a:t>2 σετ φλεβοκαθετήρων και 2 </a:t>
            </a:r>
            <a:r>
              <a:rPr lang="en-US" dirty="0" smtClean="0"/>
              <a:t>R/L 1000cc </a:t>
            </a:r>
            <a:r>
              <a:rPr lang="el-GR" dirty="0" smtClean="0"/>
              <a:t>ΖΕΣΤΟΥΣ με τις συσκευές τους εξαερωμένες </a:t>
            </a:r>
          </a:p>
          <a:p>
            <a:endParaRPr lang="el-GR" dirty="0" smtClean="0"/>
          </a:p>
          <a:p>
            <a:r>
              <a:rPr lang="el-GR" dirty="0" smtClean="0"/>
              <a:t>Σύριγγες για αίμα- διασταύρωση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C</a:t>
            </a:r>
            <a:r>
              <a:rPr lang="en-US" dirty="0" err="1" smtClean="0"/>
              <a:t>circulation</a:t>
            </a:r>
            <a:r>
              <a:rPr lang="el-GR" dirty="0" smtClean="0"/>
              <a:t>-Κυκλοφορία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Κάθε </a:t>
            </a:r>
            <a:r>
              <a:rPr lang="el-GR" dirty="0" smtClean="0"/>
              <a:t>βαριά </a:t>
            </a:r>
            <a:r>
              <a:rPr lang="el-GR" dirty="0" smtClean="0"/>
              <a:t>τραυματισμένος ασθενής στον οποίον έχουν προκληθεί ταυτόχρονα σοβαρές κακώσεις σε περισσότερα από ένα συστήματα οργάνων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ΠΟΛΥΤΡΑΥΜΑΤΙΑΣ-ΟΡΙΣΜΟΣ</a:t>
            </a:r>
            <a:endParaRPr lang="el-G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6972320" cy="3019242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Σακχαρόμετρο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Φακός </a:t>
            </a:r>
            <a:r>
              <a:rPr lang="el-GR" smtClean="0"/>
              <a:t>για έλεγχο </a:t>
            </a:r>
            <a:r>
              <a:rPr lang="el-GR" dirty="0" smtClean="0"/>
              <a:t>κόρης οφθαλμών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Dissability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4337" name="Picture 1" descr="C:\Users\CARDIOICU\Desktop\61HgNiwZM7L._SY3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2476506" cy="2476506"/>
          </a:xfrm>
          <a:prstGeom prst="rect">
            <a:avLst/>
          </a:prstGeom>
          <a:noFill/>
        </p:spPr>
      </p:pic>
      <p:pic>
        <p:nvPicPr>
          <p:cNvPr id="14339" name="Picture 3" descr="Αποτέλεσμα εικόνας για blood sugar meas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042574" cy="17573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Θερμομέτρηση</a:t>
            </a:r>
          </a:p>
          <a:p>
            <a:endParaRPr lang="el-GR" dirty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Κουβέρτα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000" dirty="0" smtClean="0"/>
              <a:t>Ε</a:t>
            </a:r>
            <a:r>
              <a:rPr lang="el-GR" dirty="0" smtClean="0"/>
              <a:t> </a:t>
            </a:r>
            <a:r>
              <a:rPr lang="en-US" dirty="0" smtClean="0"/>
              <a:t>exposure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err="1" smtClean="0"/>
              <a:t>SpineLog</a:t>
            </a:r>
            <a:r>
              <a:rPr lang="en-US" dirty="0" smtClean="0"/>
              <a:t> Roll</a:t>
            </a:r>
            <a:endParaRPr lang="el-GR" dirty="0" smtClean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smtClean="0"/>
              <a:t>εταφορά Ασθενή </a:t>
            </a:r>
            <a:endParaRPr lang="el-GR" dirty="0"/>
          </a:p>
        </p:txBody>
      </p:sp>
      <p:pic>
        <p:nvPicPr>
          <p:cNvPr id="7170" name="Picture 2" descr="Αποτέλεσμα εικόνας για Logrolling s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151676" cy="2357454"/>
          </a:xfrm>
          <a:prstGeom prst="rect">
            <a:avLst/>
          </a:prstGeom>
          <a:noFill/>
        </p:spPr>
      </p:pic>
      <p:pic>
        <p:nvPicPr>
          <p:cNvPr id="7172" name="Picture 4" descr="Αποτέλεσμα εικόνας για Logrolling sp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4643470" cy="32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ineLogR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57438" y="2719388"/>
            <a:ext cx="3738562" cy="280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g rol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1913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43956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Αναζήτηση συγγενών- καταγραφή Στοιχείων</a:t>
            </a:r>
          </a:p>
          <a:p>
            <a:endParaRPr lang="el-GR" dirty="0" smtClean="0"/>
          </a:p>
          <a:p>
            <a:r>
              <a:rPr lang="el-GR" dirty="0" smtClean="0"/>
              <a:t>Αλλεργίες</a:t>
            </a:r>
          </a:p>
          <a:p>
            <a:endParaRPr lang="el-GR" dirty="0" smtClean="0"/>
          </a:p>
          <a:p>
            <a:r>
              <a:rPr lang="el-GR" dirty="0" smtClean="0"/>
              <a:t>Πότε έφαγε τελευταία φορά</a:t>
            </a:r>
          </a:p>
          <a:p>
            <a:endParaRPr lang="el-GR" dirty="0" smtClean="0"/>
          </a:p>
          <a:p>
            <a:r>
              <a:rPr lang="el-GR" dirty="0" smtClean="0"/>
              <a:t>Κύριες Παθήσεις</a:t>
            </a:r>
          </a:p>
          <a:p>
            <a:endParaRPr lang="el-GR" dirty="0" smtClean="0"/>
          </a:p>
          <a:p>
            <a:r>
              <a:rPr lang="el-GR" dirty="0" smtClean="0"/>
              <a:t>Φάρμακα που λαμβάνει </a:t>
            </a:r>
          </a:p>
          <a:p>
            <a:endParaRPr lang="el-GR" dirty="0" smtClean="0"/>
          </a:p>
          <a:p>
            <a:r>
              <a:rPr lang="el-GR" dirty="0" smtClean="0"/>
              <a:t>Χρήση ΟΥΣΙΩΝ, ΑΛΚΟΟΛ κλπ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Νοσηλευτικό ΙΣΤΟΡΙΚΟ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FF0000"/>
                </a:solidFill>
              </a:rPr>
              <a:t>A</a:t>
            </a:r>
            <a:r>
              <a:rPr lang="el-GR" b="1" dirty="0" smtClean="0">
                <a:solidFill>
                  <a:srgbClr val="FF0000"/>
                </a:solidFill>
              </a:rPr>
              <a:t>Αεραγωγός 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142976" y="1928802"/>
            <a:ext cx="70723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/>
          </a:p>
          <a:p>
            <a:r>
              <a:rPr lang="el-GR" sz="2800" dirty="0" smtClean="0"/>
              <a:t>•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Απελευθέρωση αεραγωγού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el-GR" sz="2800" dirty="0"/>
              <a:t>–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Με τα χέρια </a:t>
            </a:r>
          </a:p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–Με αναρρόφηση 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–Με χρήση βασικού εξοπλισμού </a:t>
            </a:r>
          </a:p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–Με υπεργλωττιδικές συσκευές</a:t>
            </a:r>
            <a:r>
              <a:rPr lang="el-GR" sz="2800" dirty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2143141"/>
          </a:xfrm>
        </p:spPr>
        <p:txBody>
          <a:bodyPr>
            <a:normAutofit fontScale="85000" lnSpcReduction="20000"/>
          </a:bodyPr>
          <a:lstStyle/>
          <a:p>
            <a:endParaRPr lang="el-GR" dirty="0"/>
          </a:p>
          <a:p>
            <a:pPr>
              <a:buNone/>
            </a:pPr>
            <a:r>
              <a:rPr lang="el-GR" dirty="0" smtClean="0"/>
              <a:t>                </a:t>
            </a:r>
            <a:endParaRPr lang="el-GR" dirty="0"/>
          </a:p>
          <a:p>
            <a:pPr>
              <a:buNone/>
            </a:pPr>
            <a:r>
              <a:rPr lang="el-GR" dirty="0"/>
              <a:t>•Χέρια </a:t>
            </a:r>
          </a:p>
          <a:p>
            <a:pPr>
              <a:buNone/>
            </a:pPr>
            <a:r>
              <a:rPr lang="el-GR" dirty="0" smtClean="0"/>
              <a:t>–      Έκταση </a:t>
            </a:r>
            <a:r>
              <a:rPr lang="el-GR" dirty="0"/>
              <a:t>της κεφαλής (Όχι σε τραυματίες) </a:t>
            </a:r>
          </a:p>
          <a:p>
            <a:pPr>
              <a:buNone/>
            </a:pPr>
            <a:r>
              <a:rPr lang="el-GR" dirty="0" smtClean="0"/>
              <a:t>–      Ανάσπαση </a:t>
            </a:r>
            <a:r>
              <a:rPr lang="el-GR" dirty="0"/>
              <a:t>της κάτω γνάθου επάνω </a:t>
            </a:r>
            <a:r>
              <a:rPr lang="el-GR" dirty="0" smtClean="0"/>
              <a:t>και εμπρός </a:t>
            </a:r>
            <a:endParaRPr lang="el-GR" dirty="0"/>
          </a:p>
          <a:p>
            <a:pPr>
              <a:buNone/>
            </a:pPr>
            <a:r>
              <a:rPr lang="el-GR" dirty="0" smtClean="0"/>
              <a:t>–      Έλξη </a:t>
            </a:r>
            <a:r>
              <a:rPr lang="el-GR" dirty="0"/>
              <a:t>του σαγονιού </a:t>
            </a: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Απελευθέρωση αεραγωγού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00504"/>
            <a:ext cx="3036990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00504"/>
            <a:ext cx="2600320" cy="23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3314"/>
            <a:ext cx="2381252" cy="278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2603867" cy="34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Χρήση στοματοφαρυγγικού αεραγωγού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00240"/>
            <a:ext cx="3345752" cy="413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2886092" cy="28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Χρήση ρινοφαρυγγικού αεραγωγού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857224" y="378619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600" dirty="0"/>
          </a:p>
          <a:p>
            <a:r>
              <a:rPr lang="el-GR" sz="3600" dirty="0"/>
              <a:t>Χρήσιμος όταν ο ασθενής αντιδρά</a:t>
            </a:r>
            <a:r>
              <a:rPr lang="el-GR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2981342" cy="223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ΠΤΩΣΕΙΣ </a:t>
            </a:r>
          </a:p>
          <a:p>
            <a:endParaRPr lang="el-GR" dirty="0" smtClean="0"/>
          </a:p>
          <a:p>
            <a:r>
              <a:rPr lang="el-GR" dirty="0" smtClean="0"/>
              <a:t>ΑΥΤΟΚΙΝΗΤΙΣΤΙΚΑ ΑΤΥΧΗΜΑΤΑ</a:t>
            </a:r>
          </a:p>
          <a:p>
            <a:endParaRPr lang="el-GR" dirty="0" smtClean="0"/>
          </a:p>
          <a:p>
            <a:r>
              <a:rPr lang="el-GR" dirty="0" smtClean="0"/>
              <a:t>ΕΡΓΑΤΙΚΑ ΑΤΥΧΗΜΑΤΑ</a:t>
            </a:r>
          </a:p>
          <a:p>
            <a:endParaRPr lang="el-GR" dirty="0" smtClean="0"/>
          </a:p>
          <a:p>
            <a:r>
              <a:rPr lang="el-GR" dirty="0" smtClean="0"/>
              <a:t>ΦΥΣΙΚΑ ΦΑΙΝΟΜΕΝΑ</a:t>
            </a:r>
          </a:p>
          <a:p>
            <a:endParaRPr lang="el-GR" dirty="0" smtClean="0"/>
          </a:p>
          <a:p>
            <a:r>
              <a:rPr lang="el-GR" dirty="0" smtClean="0"/>
              <a:t>ΠΟΛΕΜΙΚΕΣ ΕΝΕΡΓΕΙΕΣ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ΑΙΤΙΑ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rway releas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1913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err="1" smtClean="0"/>
              <a:t>ir</a:t>
            </a:r>
            <a:r>
              <a:rPr lang="en-US" dirty="0" smtClean="0"/>
              <a:t> Way </a:t>
            </a:r>
            <a:r>
              <a:rPr lang="en-US" dirty="0" err="1" smtClean="0"/>
              <a:t>Manouver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Αερισμός με </a:t>
            </a:r>
            <a:r>
              <a:rPr lang="en-US" dirty="0" err="1" smtClean="0"/>
              <a:t>Ambu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bag valv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Atls</a:t>
            </a:r>
            <a:r>
              <a:rPr lang="en-US" dirty="0" smtClean="0"/>
              <a:t> VIDEO</a:t>
            </a:r>
            <a:endParaRPr lang="el-GR" dirty="0"/>
          </a:p>
        </p:txBody>
      </p:sp>
      <p:pic>
        <p:nvPicPr>
          <p:cNvPr id="4" name="atls 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ΠΡΟΝΟΣΟΚΟΜΕΙΑΚΗ ΦΑΣΗ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ΝΟΣΟΚΟΜΕΙΑΚΗ ΦΑΣΗ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              ΣΥΝΤΟΝΙΣΜΟΣ</a:t>
            </a:r>
            <a:endParaRPr lang="el-G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/>
          <a:lstStyle/>
          <a:p>
            <a:r>
              <a:rPr lang="el-GR" dirty="0" smtClean="0"/>
              <a:t>ΕΛΕΓΧΟΣ ΤΗΣ ΕΞΩΤΕΡΙΚΗΣ ΑΙΜΟΡΡΑΓΙΑΣ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ΑΕΡΑΓΩΓΟΣ ΕΞΑΣΦΑΛΙΣΜΕΝΟΣ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ΑΚΙΝΗΤΟΠΟΙΗΜΕΝΟΣ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ΠΡΟΝΟΣΟΚΟΜΕΙΑΚΗ ΦΑΣΗ</a:t>
            </a:r>
            <a:endParaRPr lang="el-G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6186502" cy="94754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Προνοσοκομειακή Φάση</a:t>
            </a:r>
            <a:endParaRPr lang="el-GR" dirty="0"/>
          </a:p>
        </p:txBody>
      </p:sp>
      <p:pic>
        <p:nvPicPr>
          <p:cNvPr id="1026" name="Picture 2" descr="Αποτέλεσμα εικόνας για POLYTRAUMA PATIENT IMMOBILIZATION TRAN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929090" cy="2214579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POLYTRAUMA PATIENT IMMOBILIZATION 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735208" cy="2143140"/>
          </a:xfrm>
          <a:prstGeom prst="rect">
            <a:avLst/>
          </a:prstGeom>
          <a:noFill/>
        </p:spPr>
      </p:pic>
      <p:pic>
        <p:nvPicPr>
          <p:cNvPr id="1032" name="Picture 8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56"/>
            <a:ext cx="452476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ΧΩΡΟΣ ΑΝΑΖΩΟΓΟΝΗΣΗΣ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ΠΡΟΕΤΟΙΜΑΣΙΑ ΕΠΙΚΟΙΝΩΝΙΑ ΜΕ ΕΚΑΒ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ΝΟΣΟΚΟΜΕΙΑΚΗ ΦΑΣΗ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488" y="1481329"/>
            <a:ext cx="5829312" cy="101897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Αίθουσα Αναζωογόνησης</a:t>
            </a:r>
            <a:endParaRPr lang="el-GR" dirty="0"/>
          </a:p>
        </p:txBody>
      </p:sp>
      <p:pic>
        <p:nvPicPr>
          <p:cNvPr id="40962" name="Picture 2" descr="C:\Users\CARDIOICU\Downloads\20170330_13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Αίθουσα Αναζωογόνησης</a:t>
            </a:r>
            <a:endParaRPr lang="el-GR" dirty="0"/>
          </a:p>
        </p:txBody>
      </p:sp>
      <p:pic>
        <p:nvPicPr>
          <p:cNvPr id="41986" name="Picture 2" descr="C:\Users\CARDIOICU\Downloads\20170330_13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143800" cy="489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300</Words>
  <Application>Microsoft Office PowerPoint</Application>
  <PresentationFormat>Προβολή στην οθόνη (4:3)</PresentationFormat>
  <Paragraphs>147</Paragraphs>
  <Slides>32</Slides>
  <Notes>0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Concourse</vt:lpstr>
      <vt:lpstr>ΥΠΟΔΟΧΗ ΠΟΛΥΤΡΑΥΜΑΤΙΑ  στο Τ.Ε.Π</vt:lpstr>
      <vt:lpstr>ΠΟΛΥΤΡΑΥΜΑΤΙΑΣ-ΟΡΙΣΜΟΣ</vt:lpstr>
      <vt:lpstr>ΑΙΤΙΑ </vt:lpstr>
      <vt:lpstr>              ΣΥΝΤΟΝΙΣΜΟΣ</vt:lpstr>
      <vt:lpstr>ΠΡΟΝΟΣΟΚΟΜΕΙΑΚΗ ΦΑΣΗ</vt:lpstr>
      <vt:lpstr>Προνοσοκομειακή Φάση</vt:lpstr>
      <vt:lpstr>ΝΟΣΟΚΟΜΕΙΑΚΗ ΦΑΣΗ</vt:lpstr>
      <vt:lpstr>Αίθουσα Αναζωογόνησης</vt:lpstr>
      <vt:lpstr>Αίθουσα Αναζωογόνησης</vt:lpstr>
      <vt:lpstr>Αίθουσα Αναζωογόνησης</vt:lpstr>
      <vt:lpstr>Επικοινωνία με το ΕΚΑΒ -Προετοιμασία</vt:lpstr>
      <vt:lpstr>Προστατευτικά Μέτρα</vt:lpstr>
      <vt:lpstr>Σκληρή Σανίδα</vt:lpstr>
      <vt:lpstr>Διαφάνεια 14</vt:lpstr>
      <vt:lpstr>Προετοιμασία κατα Α , Β , C , D </vt:lpstr>
      <vt:lpstr>Α Αεραγωγός- Προστασία ΑΜΣΣ</vt:lpstr>
      <vt:lpstr>Διαφάνεια 17</vt:lpstr>
      <vt:lpstr>Β Breathing -Aναπνοή </vt:lpstr>
      <vt:lpstr>Ccirculation-Κυκλοφορία</vt:lpstr>
      <vt:lpstr>D Dissability- </vt:lpstr>
      <vt:lpstr>Ε exposure</vt:lpstr>
      <vt:lpstr>Mεταφορά Ασθενή </vt:lpstr>
      <vt:lpstr>Διαφάνεια 23</vt:lpstr>
      <vt:lpstr>Διαφάνεια 24</vt:lpstr>
      <vt:lpstr>Νοσηλευτικό ΙΣΤΟΡΙΚΟ</vt:lpstr>
      <vt:lpstr>AΑεραγωγός  </vt:lpstr>
      <vt:lpstr>Απελευθέρωση αεραγωγού</vt:lpstr>
      <vt:lpstr> Χρήση στοματοφαρυγγικού αεραγωγού</vt:lpstr>
      <vt:lpstr> Χρήση ρινοφαρυγγικού αεραγωγού</vt:lpstr>
      <vt:lpstr>Αir Way Manouver</vt:lpstr>
      <vt:lpstr>Αερισμός με Ambu </vt:lpstr>
      <vt:lpstr>Atls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ΥΠΟΔΟΧΗ ΠΟΛΥΤΡΑΥΜΑΤΙΑ</dc:title>
  <dc:creator>CARDIOICU</dc:creator>
  <cp:lastModifiedBy>foritos6</cp:lastModifiedBy>
  <cp:revision>49</cp:revision>
  <dcterms:created xsi:type="dcterms:W3CDTF">2017-10-04T20:23:34Z</dcterms:created>
  <dcterms:modified xsi:type="dcterms:W3CDTF">2017-11-27T07:43:00Z</dcterms:modified>
</cp:coreProperties>
</file>